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27:48.8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1B9055-8F22-4F89-81C3-32C97E3E6EED}" emma:medium="tactile" emma:mode="ink">
          <msink:context xmlns:msink="http://schemas.microsoft.com/ink/2010/main" type="inkDrawing" rotatedBoundingBox="4163,3482 33444,4336 33429,4847 4148,3994" shapeName="Other">
            <msink:destinationLink direction="with" ref="{F7C0B251-8E42-439C-8B3E-0C87943FB9CB}"/>
          </msink:context>
        </emma:interpretation>
      </emma:emma>
    </inkml:annotationXML>
    <inkml:trace contextRef="#ctx0" brushRef="#br0">0 0 0,'69'0'15,"68"35"-15,137-35 0,70 0 16,68 0-1,68 0 1,69 0 0,69 0-1,103 0 1,68-35 0,70 35-1,33 35 1,0-35-1,35 0 1,69 0 0,68 0-1,-35 0 1,35 34 0,-34-34-1,-34 34 1,68 0-1,-35 1 1,35-1 0,-34 0 15,-69 1-15,-34-1-1,34-34 1,-34 34-1,-35-68 1,1 68 0,-70 35-1,-33 34 1,-69-34 0,-69 34-1,-34 0 1,-69-69-1,-69 35 1,-102-35 0,-138-34-1,-137 0 1,-68 0 0,-70 0-1,-205 69 1,240-69-1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29:12.2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8BA8C3B-B476-4907-B953-D2C8CAD2948B}" emma:medium="tactile" emma:mode="ink">
          <msink:context xmlns:msink="http://schemas.microsoft.com/ink/2010/main" type="writingRegion" rotatedBoundingBox="7538,-336 15816,7430 6848,16989 -1429,9223"/>
        </emma:interpretation>
      </emma:emma>
    </inkml:annotationXML>
    <inkml:traceGroup>
      <inkml:annotationXML>
        <emma:emma xmlns:emma="http://www.w3.org/2003/04/emma" version="1.0">
          <emma:interpretation id="{5EC9F425-87DD-46B3-98A7-1F9834625C16}" emma:medium="tactile" emma:mode="ink">
            <msink:context xmlns:msink="http://schemas.microsoft.com/ink/2010/main" type="paragraph" rotatedBoundingBox="7016,-54 15448,6370 12557,10164 4125,3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1A76F5-9296-4C75-B97E-7D42C84EE2FE}" emma:medium="tactile" emma:mode="ink">
              <msink:context xmlns:msink="http://schemas.microsoft.com/ink/2010/main" type="line" rotatedBoundingBox="7016,-54 15448,6370 12557,10164 4125,3740">
                <msink:destinationLink direction="with" ref="{EF9013B9-1181-4C78-9A0E-666ADBA2ED4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E7E7C24-11AB-4A46-B8E0-8887C6D7BF47}" emma:medium="tactile" emma:mode="ink">
                <msink:context xmlns:msink="http://schemas.microsoft.com/ink/2010/main" type="inkWord" rotatedBoundingBox="7016,-54 15448,6370 12557,10164 4125,3740"/>
              </emma:interpretation>
              <emma:one-of disjunction-type="recognition" id="oneOf0">
                <emma:interpretation id="interp0" emma:lang="it-IT" emma:confidence="0">
                  <emma:literal>Esagita</emma:literal>
                </emma:interpretation>
                <emma:interpretation id="interp1" emma:lang="it-IT" emma:confidence="0">
                  <emma:literal>Faina</emma:literal>
                </emma:interpretation>
                <emma:interpretation id="interp2" emma:lang="it-IT" emma:confidence="0">
                  <emma:literal>Esagita.</emma:literal>
                </emma:interpretation>
                <emma:interpretation id="interp3" emma:lang="it-IT" emma:confidence="0">
                  <emma:literal>Faina.</emma:literal>
                </emma:interpretation>
                <emma:interpretation id="interp4" emma:lang="it-IT" emma:confidence="0">
                  <emma:literal>Faieta</emma:literal>
                </emma:interpretation>
              </emma:one-of>
            </emma:emma>
          </inkml:annotationXML>
          <inkml:trace contextRef="#ctx0" brushRef="#br0">-893-824 0,'-34'69'0,"0"0"0,-1 34 16,1 34-16,34 0 15,0-34 1,34 0 0,1-34-1,33-35 1,35-68 0,0-35-1,69-68 1,-69 0-1,-34-35 1,-1 0 15,-68 35-15,0-35 0,-68 35-1,-70 34 1,1 35-1,-35 68 1,35 68 0,34 35-1,34 0 1,69 34 0,0-34-1,103 0 1,35-34-1,-1-35 1,35 1 0,-35-35-1,-68 0 1,-69-35 0,34 35-1,-68-34 1,-35 34 15,0-34-15,69 34-1</inkml:trace>
          <inkml:trace contextRef="#ctx0" brushRef="#br0" timeOffset="-968.0866">-1545 961 0,'35'-34'15,"-1"0"-15,0-1 0,35 1 16,34-35-16,34 35 0,0 0 16,1-1-16,33 1 15,-33 34 1,33 34-1,35 35 1,-34 34 0,-1 0-1,-68 0 1,-34-69 0,-35 1-1,-34-35 1,0 0-1,-34 0 1,-103 0 0,102-103-1,1 0 1,34 103 0</inkml:trace>
          <inkml:trace contextRef="#ctx0" brushRef="#br0" timeOffset="1408.215">-206-446 0,'0'0'0</inkml:trace>
          <inkml:trace contextRef="#ctx0" brushRef="#br0" timeOffset="374.7432">-343-103 0,'0'69'0,"-69"0"16,35 33-16,102-136 0,-68 34 15</inkml:trace>
          <inkml:trace contextRef="#ctx0" brushRef="#br0" timeOffset="-4992.6734">1064 0 0,'0'69'16,"-34"-1"-16,-35 35 0,35 35 0,-35-1 31,0 35-15,1 34 0,-1 0-1,-34 0 1,34 34-1,-34 0 1,35-34 0,-35 0-1,34-34 1,35-35 0,-1-34-1,35-35 1,-34-33-1,34-35 1,34 0 0,-68 0-1,34 0 1,34 0 0,-68 0 15,34 0-16,0 0 1,-34-69 0,34 69-1</inkml:trace>
          <inkml:trace contextRef="#ctx0" brushRef="#br0" timeOffset="2423.1445">652 549 0,'34'35'0,"35"-1"0,34 0 0,69 35 15,33 0-15,36 68 16,33 0 0,1 35-1,-35 34 1,-34 34 0,-103-34-1,-34-69 1,-69-34-1,0-68 1,0-1 0,0-34-1,-35-69 1,1-102 0,34 171-1</inkml:trace>
          <inkml:trace contextRef="#ctx0" brushRef="#br0" timeOffset="3219.4738">1716 206 0,'34'34'0,"-34"1"15,0 33-15,35 1 0,33 0 16,1-1-16,34-33 16,34-1-1,35-68 1,-1-35-1,35-68 1,-68-35 15,-1 1-15,-103-35 0,-34 34-1,-34-34 1,-103 69-1,-104-1 1,1 104 0,34 68-1,35 69 1,33 35 0,104-35 15,68 34-16,69-68 1,103 34 0,69-35-1,-35-33 1,-68-1 0,-69 0-1,-103-34 1,-35-34-1,35 34 1</inkml:trace>
          <inkml:trace contextRef="#ctx0" brushRef="#br0" timeOffset="3692.7825">2780 481 0,'34'68'0,"-34"-33"16,0 68-16,-68 0 0,33 34 0,1-34 16,34-103-1,0 0 17,0-34-17,69-69 1,-35 0-1,0 0 1,35 68 0,0 1-1,68 68 1,0 69 0,-34 0-1,0-68 1,-103-35-1</inkml:trace>
          <inkml:trace contextRef="#ctx0" brushRef="#br1" timeOffset="-79550.1079">-5458-3947 0,'0'103'0,"0"-34"0,0-1 0,0 1 16,0-1-1,-34-68 1,0 0 0,-1-34-1,35-35 1,0-33-1,0-1 1,35-35 0,-1 1-1,0 34 1,-34 0 0,35 34-1,-1 1 1,0-1-1,-34 35 1,0-1 0,0 35-1,0 0 17,35 35-17,-70 102 1,1 103-1,34 69 1,0 34 0,0-68-1,34 0 1,-34-104 0,35 1-1,-35-103 1,34-69-1,-103-35 1,-34-136 0,0-70-1,103 241 1</inkml:trace>
          <inkml:trace contextRef="#ctx0" brushRef="#br1" timeOffset="-79066.0646">-5218-4977 0,'618'34'0,"-171"-34"15,-1 0 1,0-68 0,-137 34-1,-35-35 1,-68 35 0,-103 68-1,35 69 1,-70 103 15,-102 137-15,68 69-1,-34 0 1,69-69 0,-35-68-1,1-69 1,-35-103-1,-69-69 1,-68-240 0,-35-103-1,172 309 1</inkml:trace>
          <inkml:trace contextRef="#ctx0" brushRef="#br1" timeOffset="-78785.0072">-4085-4222 0,'103'241'0,"0"67"15,-69 36 1,-102-104-1,33-206 1,-33-102 0,-1-173-1,-68-102 1,137 343 0</inkml:trace>
          <inkml:trace contextRef="#ctx0" brushRef="#br1" timeOffset="-78644.4785">-4874-4222 0,'137'35'16,"309"-35"-16,275 34 0,-137-103 16,-584 69 15</inkml:trace>
          <inkml:trace contextRef="#ctx0" brushRef="#br1" timeOffset="-77207.9629">-3742-4359 0,'103'-34'15,"-34"-1"-15,-103 35 0,-138 69 0,0-35 16,-68 35-16,0 34 0,34-34 16,69 34-1,137-35 1,103 35 0,171-34-1,138 34 1,-34 0-1,-172 34 1,-138 0 0,-102 1-1,-69-70 1,-69 1 0,-102-103-1,-69-1 1,-69 1-1,137 0 1,241-69 0,34 103-1</inkml:trace>
          <inkml:trace contextRef="#ctx0" brushRef="#br1" timeOffset="-57565.1735">-4222-2643 0,'0'0'0</inkml:trace>
        </inkml:traceGroup>
      </inkml:traceGroup>
    </inkml:traceGroup>
    <inkml:traceGroup>
      <inkml:annotationXML>
        <emma:emma xmlns:emma="http://www.w3.org/2003/04/emma" version="1.0">
          <emma:interpretation id="{3D4FBC9E-394B-4452-B7DE-6E9024DFDB16}" emma:medium="tactile" emma:mode="ink">
            <msink:context xmlns:msink="http://schemas.microsoft.com/ink/2010/main" type="paragraph" rotatedBoundingBox="9529,6934 12754,10793 11356,11961 8132,810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947B165-DD16-4E45-99AC-1373C2DE2F35}" emma:medium="tactile" emma:mode="ink">
              <msink:context xmlns:msink="http://schemas.microsoft.com/ink/2010/main" type="inkBullet" rotatedBoundingBox="8143,8092 8154,8105 8142,8115 8132,8102"/>
            </emma:interpretation>
            <emma:one-of disjunction-type="recognition" id="oneOf1">
              <emma:interpretation id="interp5" emma:lang="it-IT" emma:confidence="0">
                <emma:literal>.</emma:literal>
              </emma:interpretation>
              <emma:interpretation id="interp6" emma:lang="it-IT" emma:confidence="0">
                <emma:literal>,</emma:literal>
              </emma:interpretation>
              <emma:interpretation id="interp7" emma:lang="it-IT" emma:confidence="0">
                <emma:literal>:</emma:literal>
              </emma:interpretation>
              <emma:interpretation id="interp8" emma:lang="it-IT" emma:confidence="0">
                <emma:literal>-</emma:literal>
              </emma:interpretation>
              <emma:interpretation id="interp9" emma:lang="it-IT" emma:confidence="0">
                <emma:literal>/</emma:literal>
              </emma:interpretation>
            </emma:one-of>
          </emma:emma>
        </inkml:annotationXML>
        <inkml:trace contextRef="#ctx0" brushRef="#br2" timeOffset="97726.0055">-2986 1716 0,'0'0'15</inkml:trace>
      </inkml:traceGroup>
      <inkml:traceGroup>
        <inkml:annotationXML>
          <emma:emma xmlns:emma="http://www.w3.org/2003/04/emma" version="1.0">
            <emma:interpretation id="{B0CA37B8-A954-4899-B13F-1605C3ACCBD0}" emma:medium="tactile" emma:mode="ink">
              <msink:context xmlns:msink="http://schemas.microsoft.com/ink/2010/main" type="line" rotatedBoundingBox="11057,8763 12754,10793 11661,11706 9965,9676"/>
            </emma:interpretation>
          </emma:emma>
        </inkml:annotationXML>
        <inkml:traceGroup>
          <inkml:annotationXML>
            <emma:emma xmlns:emma="http://www.w3.org/2003/04/emma" version="1.0">
              <emma:interpretation id="{6D44D217-F3A1-4720-93A2-662AD2554867}" emma:medium="tactile" emma:mode="ink">
                <msink:context xmlns:msink="http://schemas.microsoft.com/ink/2010/main" type="inkWord" rotatedBoundingBox="11057,8763 12754,10793 11661,11706 9965,9676">
                  <msink:destinationLink direction="with" ref="{F7C0B251-8E42-439C-8B3E-0C87943FB9CB}"/>
                </msink:context>
              </emma:interpretation>
              <emma:one-of disjunction-type="recognition" id="oneOf2">
                <emma:interpretation id="interp10" emma:lang="it-IT" emma:confidence="0">
                  <emma:literal>io</emma:literal>
                </emma:interpretation>
                <emma:interpretation id="interp11" emma:lang="it-IT" emma:confidence="0">
                  <emma:literal>do</emma:literal>
                </emma:interpretation>
                <emma:interpretation id="interp12" emma:lang="it-IT" emma:confidence="0">
                  <emma:literal>dio</emma:literal>
                </emma:interpretation>
                <emma:interpretation id="interp13" emma:lang="it-IT" emma:confidence="0">
                  <emma:literal>duo</emma:literal>
                </emma:interpretation>
                <emma:interpretation id="interp14" emma:lang="it-IT" emma:confidence="0">
                  <emma:literal>00o</emma:literal>
                </emma:interpretation>
              </emma:one-of>
            </emma:emma>
          </inkml:annotationXML>
          <inkml:trace contextRef="#ctx0" brushRef="#br0" timeOffset="59157.7068">721 3810 0,'0'-34'0,"0"0"16,-35-1-16,-33 1 0,-35 34 0,-35 34 15,1-34-15,0 69 0,34 0 0,0 33 16,68 36 0,1 33 15,68 1-15,69 34-1,69-34 1,-35-69-1,35-35 1,34-33 0,0-35-1,-34-103 1,-1-35 0,-68-33-1,-69-35 1,-34 0-1,-68 0 1,-70 34 15,-33 35-31,-69 103 16,-35 34 0,35 103-1,137 0 16,103-103-31</inkml:trace>
          <inkml:trace contextRef="#ctx0" brushRef="#br1" timeOffset="-58439.5743">-378 2643 0,'0'0'16</inkml:trace>
          <inkml:trace contextRef="#ctx0" brushRef="#br0" timeOffset="60375.6222">-275 2677 0,'35'0'15,"33"35"-15,-68 68 0,69-35 0,-35 1 16,0-69-16,1 0 16,-1 0 15,-34-69-15,-34-34-1,-35 35 1,0 33-1,1 1 1,-35 34 0,34 34-1,1 35 1,68 0 0,34-1-1,35 1 1,68 0-1,0-69 1,-68-35 0,-1 1-1,-68-69 1,0 0 15,-68 34-31,-35 35 31,0 34-15,69 69 0,-1-1-1,70 1 1,33 0 0,1-35-1,-1-34 1,-33-34-1,-35-35 1,0 35 0,0-1-1,-69 35 1,0 206 0,69-206-1</inkml:trace>
        </inkml:traceGroup>
      </inkml:traceGroup>
    </inkml:traceGroup>
    <inkml:traceGroup>
      <inkml:annotationXML>
        <emma:emma xmlns:emma="http://www.w3.org/2003/04/emma" version="1.0">
          <emma:interpretation id="{F669B91C-C1BD-480E-AD2A-965FDEE33167}" emma:medium="tactile" emma:mode="ink">
            <msink:context xmlns:msink="http://schemas.microsoft.com/ink/2010/main" type="paragraph" rotatedBoundingBox="4736,5149 7252,7509 6641,8160 4125,58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60CB6ED-0ADC-48D2-A76A-668745630546}" emma:medium="tactile" emma:mode="ink">
              <msink:context xmlns:msink="http://schemas.microsoft.com/ink/2010/main" type="line" rotatedBoundingBox="4736,5149 7252,7509 6641,8160 4125,5800">
                <msink:destinationLink direction="with" ref="{C2BB2201-075B-4806-8FE4-CEAB47ED91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9B64251-BF41-4CA3-A149-E56F398E91A6}" emma:medium="tactile" emma:mode="ink">
                <msink:context xmlns:msink="http://schemas.microsoft.com/ink/2010/main" type="inkWord" rotatedBoundingBox="4736,5149 7252,7509 6641,8160 4125,5800"/>
              </emma:interpretation>
              <emma:one-of disjunction-type="recognition" id="oneOf3">
                <emma:interpretation id="interp15" emma:lang="it-IT" emma:confidence="0">
                  <emma:literal>h</emma:literal>
                </emma:interpretation>
                <emma:interpretation id="interp16" emma:lang="it-IT" emma:confidence="0">
                  <emma:literal>h .</emma:literal>
                </emma:interpretation>
                <emma:interpretation id="interp17" emma:lang="it-IT" emma:confidence="0">
                  <emma:literal>4 .</emma:literal>
                </emma:interpretation>
                <emma:interpretation id="interp18" emma:lang="it-IT" emma:confidence="0">
                  <emma:literal>"</emma:literal>
                </emma:interpretation>
                <emma:interpretation id="interp19" emma:lang="it-IT" emma:confidence="0">
                  <emma:literal>n .</emma:literal>
                </emma:interpretation>
              </emma:one-of>
            </emma:emma>
          </inkml:annotationXML>
          <inkml:trace contextRef="#ctx0" brushRef="#br2" timeOffset="41946.8436">-6385-1235 0,'0'34'0,"-34"69"0,34 0 16,-34 34-16,-1 0 16,35 1-1,-34-1 1,34-34-1,-34 0 1,34-34 0,0-69-1,0 0 1,0 0 0,34 0-1,35-35 1,-1-33-1,-33 33 1,33 1 15,1 0-15,0-1 0,-1 35-1,35 0 1,-34 35-1,0-35 1,-35 34 0,-34 0-1,0 69 1,0-34 0,-34 34-1,34-34 1,0-1-1,0 1 1,0-35 0,0-34 15,0 0-15,0 0-16,0 0 15,0-34 1,0-172 15,0 206-15</inkml:trace>
          <inkml:trace contextRef="#ctx0" brushRef="#br2" timeOffset="46018.2727">-5286 652 0,'34'0'16,"0"0"-16,35 0 0,0 35 0,68 33 16,-34-33-16,69 33 0,-1-33 15,-33 33 1,-70-68-1,1 35 1,-69-35 0,0 0-1,0 0 17,0 0-17,-34 0 1,34 0-1,0 34 1,-35 69 0,35 0-1,-34 0 1,34 34 0,-34-68-1,34-1 1,0-68-1,0 35 1,0-70 0,0 1-1,34-103 1,-34 137 0</inkml:trace>
        </inkml:traceGroup>
      </inkml:traceGroup>
    </inkml:traceGroup>
    <inkml:traceGroup>
      <inkml:annotationXML>
        <emma:emma xmlns:emma="http://www.w3.org/2003/04/emma" version="1.0">
          <emma:interpretation id="{C5FDF135-93D9-4AD5-8091-8160C8D73CA4}" emma:medium="tactile" emma:mode="ink">
            <msink:context xmlns:msink="http://schemas.microsoft.com/ink/2010/main" type="paragraph" rotatedBoundingBox="6496,10168 3551,13690 1240,11758 4185,823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901291C-AD1C-4D6F-A3F5-CF6AD9C1DCDF}" emma:medium="tactile" emma:mode="ink">
              <msink:context xmlns:msink="http://schemas.microsoft.com/ink/2010/main" type="line" rotatedBoundingBox="6496,10168 3551,13690 1240,11758 4185,8236">
                <msink:destinationLink direction="with" ref="{C2BB2201-075B-4806-8FE4-CEAB47ED91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F15C722-A19E-4F32-9CE0-06CF2879F355}" emma:medium="tactile" emma:mode="ink">
                <msink:context xmlns:msink="http://schemas.microsoft.com/ink/2010/main" type="inkWord" rotatedBoundingBox="6496,10168 3551,13690 1240,11758 4185,8236">
                  <msink:destinationLink direction="with" ref="{083281CE-03C8-4B6A-94F7-A81E9908B60A}"/>
                </msink:context>
              </emma:interpretation>
              <emma:one-of disjunction-type="recognition" id="oneOf4">
                <emma:interpretation id="interp20" emma:lang="it-IT" emma:confidence="0">
                  <emma:literal>si:</emma:literal>
                </emma:interpretation>
                <emma:interpretation id="interp21" emma:lang="it-IT" emma:confidence="0">
                  <emma:literal>si":</emma:literal>
                </emma:interpretation>
                <emma:interpretation id="interp22" emma:lang="it-IT" emma:confidence="0">
                  <emma:literal>si.</emma:literal>
                </emma:interpretation>
                <emma:interpretation id="interp23" emma:lang="it-IT" emma:confidence="0">
                  <emma:literal>sito.</emma:literal>
                </emma:interpretation>
                <emma:interpretation id="interp24" emma:lang="it-IT" emma:confidence="0">
                  <emma:literal>gio.</emma:literal>
                </emma:interpretation>
              </emma:one-of>
            </emma:emma>
          </inkml:annotationXML>
          <inkml:trace contextRef="#ctx0" brushRef="#br2" timeOffset="93869.2734">-6934 1854 0,'35'34'15,"-138"103"-15,34 104 0,-34-1 16,34-34 0,-34 0-1,35-69 1,33-34-1,35-34 1,0-69 0,35-35 15,102-33 0,-34-35-31,0 0 16,0 68-1,-34 1 1,-1 0 0,1 68-1,-35 69 1,-34 0 0,0 34-1,-34-34 1,34-34-1,-34-35 1,34 1 15,0-35-15,0 34 0,34-103-1,-34 69 1</inkml:trace>
          <inkml:trace contextRef="#ctx0" brushRef="#br2" timeOffset="51236.3768">-8478 4840 0,'68'0'0,"-136"-69"0,-70 1 0,1 33 15,-35-33-15,35 33 16,34 35 0,35 35-1,68-1 1,103 69-1,137 103 1,69 68 0,0 1-1,-35 0 1,-34-1 0,-102-102-1,-104-35 1,-137-102-1,-68-1 1,-70-137 0,-33 0-1,-35-34 1,0-1 15,69 1-15,34 34-1,68 34 1,138 69 0,138 0-1,102-34 1,-240 34 0</inkml:trace>
          <inkml:trace contextRef="#ctx0" brushRef="#br2" timeOffset="51611.12">-7929 4085 0,'69'0'0,"-35"68"16,-34 173-16,-137 205 0,137-446 16</inkml:trace>
          <inkml:trace contextRef="#ctx0" brushRef="#br2" timeOffset="48110.5889">-6316 5046 0,'0'103'0,"69"0"0,-35-35 16,35 1 0,-1-35-1,1-34 1,-35-34-1,1 0 1,-35-69 0,-69 0-1,0 0 1,-34 34 0,0 69-1,35 0 1,-35 35-1,68 33 1,35 1 0,0-35-1,69 35 17,0-35-17,34-34 1,0-34-1,-69-1 1,35-33 0,-69-69-1,-35 34 1,-33 34 0,-1 0-1,-34 35 1,0 68-1,34 1 1,69 68 0,35 0-1,68-35 1,34 1 0,-34-35-1,-34-34 1,-35-34-1,-34 34 17,-34-103-17,-35 0 1,0 34 0,1 35-1,33 68 1,35 1-1,35 68 1,102 68 0,35-205-1,-172 34 1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7:00.75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248D9C5-2946-4E8C-A153-61BA4E3C9A9E}" emma:medium="tactile" emma:mode="ink">
          <msink:context xmlns:msink="http://schemas.microsoft.com/ink/2010/main" type="inkDrawing" rotatedBoundingBox="7085,4190 15147,2618 15974,6863 7913,8435" semanticType="callout" shapeName="Other">
            <msink:sourceLink direction="with" ref="{F71A5A7A-FD32-4BFB-89E7-33B59FF2C4E1}"/>
            <msink:sourceLink direction="with" ref="{40731299-5325-4C29-959C-360D0B3DE07A}"/>
            <msink:sourceLink direction="with" ref="{AFC5279D-1066-40B1-AD08-C93BB39557A0}"/>
          </msink:context>
        </emma:interpretation>
      </emma:emma>
    </inkml:annotationXML>
    <inkml:trace contextRef="#ctx0" brushRef="#br0">8375 110 0,'-34'0'0,"-35"34"0,0 0 0,-34 35 16,-34 0-16,0 34 0,-1-35 15,-33 35 1,-1 0 0,-34 35-1,35-35 1,-70 68-1,35-34 1,-34 1 0,34-1-1,-34 0 1,34 35 0,-34-69-1,-1 34 1,1 1-1,0-1 1,34-34 15,-34 34-15,34-34 0,0 0-1,0 0 1,0 0-1,34 0 1,1 0 0,-1 0-1,0 0 1,1 0 0,34 0-1,-1 0 1,1-35-1,34 35 1,0-34 0,34-35-1,35 1 1,0-35 0,34 0-1,0 0 1,-35 0 15,35 0-15,0 0-1,0-35 1,0 35 0,0 0-1,-34-34 1,34 34-1,-34-69 1,34 1 0,-35-1-1,1 0 1,0-34 0,-1 1-1,1-1 1,0-35-1,-1 1 1,1 0 0,-35-1-1,35 1 1,-34 0 0,33-1-1,-33 1 16,-1-34-15,0 33 0,1 1-1,-1-35 1,0 35 0,-34-35-1,35 35 1,-35-35-1,34 35 1,0 0 0,1-35-1,-1 35 1,0 34 0,1-34-1,33 34 1,1 34-1,34 35 1,0-1 0,0 35-1,-34 0 1,34 103 15,0-103-31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9:25.2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8D2F91-96FD-4089-B314-5F19BCAC8527}" emma:medium="tactile" emma:mode="ink">
          <msink:context xmlns:msink="http://schemas.microsoft.com/ink/2010/main" type="writingRegion" rotatedBoundingBox="26052,9920 29416,9920 29416,14347 26052,14347"/>
        </emma:interpretation>
      </emma:emma>
    </inkml:annotationXML>
    <inkml:traceGroup>
      <inkml:annotationXML>
        <emma:emma xmlns:emma="http://www.w3.org/2003/04/emma" version="1.0">
          <emma:interpretation id="{1DC4D37A-7C44-4A57-AD81-FE54C8EE22CF}" emma:medium="tactile" emma:mode="ink">
            <msink:context xmlns:msink="http://schemas.microsoft.com/ink/2010/main" type="paragraph" rotatedBoundingBox="26052,9920 29416,9920 29416,14347 26052,14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031807-3AAA-40E3-9BD5-7ACDE7B59713}" emma:medium="tactile" emma:mode="ink">
              <msink:context xmlns:msink="http://schemas.microsoft.com/ink/2010/main" type="line" rotatedBoundingBox="26052,9920 29416,9920 29416,14347 26052,14347"/>
            </emma:interpretation>
          </emma:emma>
        </inkml:annotationXML>
        <inkml:traceGroup>
          <inkml:annotationXML>
            <emma:emma xmlns:emma="http://www.w3.org/2003/04/emma" version="1.0">
              <emma:interpretation id="{113627BA-72E7-440C-8352-5250FA34C3FB}" emma:medium="tactile" emma:mode="ink">
                <msink:context xmlns:msink="http://schemas.microsoft.com/ink/2010/main" type="inkWord" rotatedBoundingBox="26052,9920 29416,9920 29416,14347 26052,14347">
                  <msink:destinationLink direction="with" ref="{FA79E2C4-EA99-431F-9B27-049532234EAE}"/>
                </msink:context>
              </emma:interpretation>
              <emma:one-of disjunction-type="recognition" id="oneOf0">
                <emma:interpretation id="interp0" emma:lang="it-IT" emma:confidence="0">
                  <emma:literal>Ho</emma:literal>
                </emma:interpretation>
                <emma:interpretation id="interp1" emma:lang="it-IT" emma:confidence="0">
                  <emma:literal>Va</emma:literal>
                </emma:interpretation>
                <emma:interpretation id="interp2" emma:lang="it-IT" emma:confidence="0">
                  <emma:literal>Vo</emma:literal>
                </emma:interpretation>
                <emma:interpretation id="interp3" emma:lang="it-IT" emma:confidence="0">
                  <emma:literal>11o</emma:literal>
                </emma:interpretation>
                <emma:interpretation id="interp4" emma:lang="it-IT" emma:confidence="0">
                  <emma:literal>Iva</emma:literal>
                </emma:interpretation>
              </emma:one-of>
            </emma:emma>
          </inkml:annotationXML>
          <inkml:trace contextRef="#ctx0" brushRef="#br0">0 0 0,'34'68'16,"35"70"-16,34 102 0,-35 69 31,35 137-15,-34 0-16,0 1 15,-35-173 17,0 1-17,1-69 1,33-138-1,-68-33 1,35-35 0,-1-172-1,35-206 1,-1-33 0,-68 411-1</inkml:trace>
          <inkml:trace contextRef="#ctx0" brushRef="#br0" timeOffset="484.391">2265-549 0,'0'103'0,"-68"103"0,-70 137 16,-33 0 0,-1 69-1,-34 34 1,0-103-1,0 69 1,35-34 0,33-104-1,70-102 1,-1-35 0,69-68-1,0-69 1,0 0-1,34 0 1,35-103 0,0-34 15,-69 137-31</inkml:trace>
          <inkml:trace contextRef="#ctx0" brushRef="#br0" timeOffset="1058.148">2403 3638 0,'308'206'0,"-170"-172"16,-35-34-1,0-68 1,-35-35-1,1-103 1,-35 0 0,-68-34-1,-35-1 1,-68 70 0,-69 68-1,35 68 1,-1 104-1,35 34 17,68 69-17,69 34 1,137 0 0,69 0-1,69-138 1,34-68-1,-103-171 1,-206 171 0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9:51.2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22FD2ED-BAE8-44F3-8223-7C30AACAE67C}" emma:medium="tactile" emma:mode="ink">
          <msink:context xmlns:msink="http://schemas.microsoft.com/ink/2010/main" type="inkDrawing" rotatedBoundingBox="5753,1975 8908,3517 7205,7001 4050,5459" hotPoints="6310,2735 7869,5856 3901,5567" semanticType="enclosure" shapeName="Triangle"/>
        </emma:interpretation>
      </emma:emma>
    </inkml:annotationXML>
    <inkml:trace contextRef="#ctx0" brushRef="#br0">2441 0 0,'-138'241'0,"-239"239"16,-1-34 0,-34 0-1,0 1 1,69-70-1,103-68 1,103-103 0,137-103-1,68 0 1,138-34 0,206-1-1,103-33 1,-34-35-1,-1 34 1,-137 0 0,-68 1-1,-69-35 1,-69 0 15,-137-172-15,0 172-1</inkml:trace>
    <inkml:trace contextRef="#ctx0" brushRef="#br0" timeOffset="404.586">1960 241 0,'34'34'15,"138"172"-15,34 171 16,172 241-1,-138-137 1,-34-69 0,-35-69-1,-33-34 1,-70-103 0,35-103-1,-68-69 1,-35-34-1,-69-206 1,69 206 0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9:52.9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1B3C7A-3214-465E-9C7E-D57E57E97A46}" emma:medium="tactile" emma:mode="ink">
          <msink:context xmlns:msink="http://schemas.microsoft.com/ink/2010/main" type="inkDrawing" rotatedBoundingBox="8439,2816 12423,2727 12426,2862 8443,2952" shapeName="Other"/>
        </emma:interpretation>
      </emma:emma>
    </inkml:annotationXML>
    <inkml:trace contextRef="#ctx0" brushRef="#br0">0 223 0,'447'-103'0,"33"68"16,207 1-1,68 68 1,-137-34 0,-103-34-1,-207 34 1,-170 0 0,-104 34 15,-103-34-31,69 0 15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9:57.0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5F13EB-DB0F-464C-A339-8EFEBB16159D}" emma:medium="tactile" emma:mode="ink">
          <msink:context xmlns:msink="http://schemas.microsoft.com/ink/2010/main" type="inkDrawing" rotatedBoundingBox="20045,6419 31278,7135 31260,7407 20027,6690" semanticType="underline" shapeName="Other">
            <msink:sourceLink direction="with" ref="{602126E0-BA6E-411F-96EA-8B7EE24754E6}"/>
          </msink:context>
        </emma:interpretation>
      </emma:emma>
    </inkml:annotationXML>
    <inkml:trace contextRef="#ctx0" brushRef="#br0">0 0 0,'378'102'15,"34"1"-15,205 35 16,139-70-1,102-102 17,68 68-17,138 1 1,103 33 0,103-33-1,-137 68 1,-137 0-1,-241-35 1,-240-33 0,-206-35-1,-241 0 1,-102 0 0,-309-35-1,343 35 1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0:02.5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3948 357 0,'0'-35'0,"-35"-33"0,-171-35 0,-171 0 16,-69 68-1,-138 35 1,35 103 0,-35 35-1,104 136 1,102 69 0,138 104-1,171 136 16,138 1-31,171 34 16,172-35 15,137-68-15,69-35 0,0-205-1,0-103 1,-35-207-1,-68-171 1,-103-137 0,-69-69-1,-102-137 1,-70-34 0,-205-70-1,-138 36 1,-137 67-1,-137 70 1,-172 171 15,-102 137-31,-70 241 16,1 343 0,239 240-1,413 0 1,137-652-1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9:52.61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306B14-6CFF-4224-AF89-D0FE8AA06E15}" emma:medium="tactile" emma:mode="ink">
          <msink:context xmlns:msink="http://schemas.microsoft.com/ink/2010/main" type="writingRegion" rotatedBoundingBox="843,3881 31146,1340 32546,18041 2244,20583"/>
        </emma:interpretation>
      </emma:emma>
    </inkml:annotationXML>
    <inkml:traceGroup>
      <inkml:annotationXML>
        <emma:emma xmlns:emma="http://www.w3.org/2003/04/emma" version="1.0">
          <emma:interpretation id="{A0397AFF-37BE-4C48-AE2C-40BE4DE59DEE}" emma:medium="tactile" emma:mode="ink">
            <msink:context xmlns:msink="http://schemas.microsoft.com/ink/2010/main" type="paragraph" rotatedBoundingBox="9644,3143 27739,1625 28110,6046 10015,75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D0C6B7D-AA8C-49E3-B95C-2398E2AFA5C5}" emma:medium="tactile" emma:mode="ink">
              <msink:context xmlns:msink="http://schemas.microsoft.com/ink/2010/main" type="line" rotatedBoundingBox="9644,3143 27739,1625 28110,6046 10015,7563"/>
            </emma:interpretation>
          </emma:emma>
        </inkml:annotationXML>
        <inkml:traceGroup>
          <inkml:annotationXML>
            <emma:emma xmlns:emma="http://www.w3.org/2003/04/emma" version="1.0">
              <emma:interpretation id="{10F69612-B874-46B8-A1E9-097545865FA7}" emma:medium="tactile" emma:mode="ink">
                <msink:context xmlns:msink="http://schemas.microsoft.com/ink/2010/main" type="inkWord" rotatedBoundingBox="9644,3143 18718,2382 19049,6337 9976,7098"/>
              </emma:interpretation>
              <emma:one-of disjunction-type="recognition" id="oneOf0">
                <emma:interpretation id="interp0" emma:lang="it-IT" emma:confidence="0">
                  <emma:literal>"Nero</emma:literal>
                </emma:interpretation>
                <emma:interpretation id="interp1" emma:lang="it-IT" emma:confidence="0">
                  <emma:literal>INMo =</emma:literal>
                </emma:interpretation>
                <emma:interpretation id="interp2" emma:lang="it-IT" emma:confidence="0">
                  <emma:literal>INmo =</emma:literal>
                </emma:interpretation>
                <emma:interpretation id="interp3" emma:lang="it-IT" emma:confidence="0">
                  <emma:literal>"No</emma:literal>
                </emma:interpretation>
                <emma:interpretation id="interp4" emma:lang="it-IT" emma:confidence="0">
                  <emma:literal>INNO =</emma:literal>
                </emma:interpretation>
              </emma:one-of>
            </emma:emma>
          </inkml:annotationXML>
          <inkml:trace contextRef="#ctx0" brushRef="#br0">8135-6316 0,'34'103'0,"1"172"0,-1 103 16,0 102-1,1-34 1,-35-102 0,34-104-1,-34-137 1,-34-69-1,-1-103 1,-171-205 0,206 274-1</inkml:trace>
          <inkml:trace contextRef="#ctx0" brushRef="#br0" timeOffset="1078.5756">9714-4428 0,'69'172'0,"-69"34"15,0 68-15,-69 35 16,35-137-1,34-103 1,34-35 0,-34-34-1,0-103 1,0-309 15,-34 34-15,68 207-1,-34 68 1,0 69 0,34 34-1,35 103 1,68 137 0,1 69-1,68-103 16,-1-35-15,1-68 0,-68-103-1,-35-103 1,-35-68 0,-68-104-1,-34 0 1,-35 70-1,35 67 1,0 35 0,-1 69-1,70 68 17,68 35-17,34-35 1,-137-34-1</inkml:trace>
          <inkml:trace contextRef="#ctx0" brushRef="#br0" timeOffset="2121.1626">11773-4428 0,'0'275'0,"-34"68"16,34 0 0,34-171-1,-34-103 1,0-69 0,0-35-1,-34-205 1,0-69-1,34 103 1,34 103 0,0 69-1,-34-1 1,69 104 0,68 103-1,1-1 16,-1-102-15,0-69 0,-34-34-1,35-138 1,-70-34 0,-33 35 15,-1 102-31,-34 69 15,34 69 1,35 171 0,-35 69-1,35 0 1,-1-103 0,1-103-1,-35-69 1,104-103-1,33-205 1,-33 68 15,-35 68-15,-35 104 0,-33 68-1,68 104 1,0 68-1,0 0 1,68 0 0,1-104-1,68-67 1,-34-138 0,-34-103-1,-138-69 1,-68 1-1,-104 102 1,-68 35 0,0 137 15,0 103-15,69 68-1,103 138 1,171-68-1,103-104 1,69-137 0,-309 0-1</inkml:trace>
          <inkml:trace contextRef="#ctx0" brushRef="#br0" timeOffset="2447.9436">15824-5183 0,'309'-34'0,"0"68"0,0-34 16,-69 0 0,-103 34 15,-137-34-15,-206 35-1,-34-1 1,240-34-1</inkml:trace>
          <inkml:trace contextRef="#ctx0" brushRef="#br0" timeOffset="2619.1146">15961-4393 0,'240'34'15,"35"-34"-15,-35 0 16,-103 0-16,-102-69 16,-35 69-1</inkml:trace>
        </inkml:traceGroup>
        <inkml:traceGroup>
          <inkml:annotationXML>
            <emma:emma xmlns:emma="http://www.w3.org/2003/04/emma" version="1.0">
              <emma:interpretation id="{602126E0-BA6E-411F-96EA-8B7EE24754E6}" emma:medium="tactile" emma:mode="ink">
                <msink:context xmlns:msink="http://schemas.microsoft.com/ink/2010/main" type="inkWord" rotatedBoundingBox="23446,2503 27782,2139 28110,6046 23774,6409">
                  <msink:destinationLink direction="with" ref="{735F13EB-DB0F-464C-A339-8EFEBB16159D}"/>
                </msink:context>
              </emma:interpretation>
              <emma:one-of disjunction-type="recognition" id="oneOf1">
                <emma:interpretation id="interp5" emma:lang="it-IT" emma:confidence="0">
                  <emma:literal>NZ</emma:literal>
                </emma:interpretation>
                <emma:interpretation id="interp6" emma:lang="it-IT" emma:confidence="0">
                  <emma:literal>N2</emma:literal>
                </emma:interpretation>
                <emma:interpretation id="interp7" emma:lang="it-IT" emma:confidence="0">
                  <emma:literal>Nz</emma:literal>
                </emma:interpretation>
                <emma:interpretation id="interp8" emma:lang="it-IT" emma:confidence="0">
                  <emma:literal>R</emma:literal>
                </emma:interpretation>
                <emma:interpretation id="interp9" emma:lang="it-IT" emma:confidence="0">
                  <emma:literal>X2</emma:literal>
                </emma:interpretation>
              </emma:one-of>
            </emma:emma>
          </inkml:annotationXML>
          <inkml:trace contextRef="#ctx0" brushRef="#br0" timeOffset="3241.5546">23924-5663 0,'-68'171'16,"-173"138"-16,-102 69 0,-34 34 15,-1-69 1,138-34 0,102-69-1,35-103 1,69-68-1,34-206 1,0 137 15</inkml:trace>
          <inkml:trace contextRef="#ctx0" brushRef="#br0" timeOffset="3537.2136">22277-5595 0,'343'343'16,"-34"104"0,0 68-1,34-138 1,-68-34-1,-1-102 1,-136-138 0,-35-103-1,-69-309 1,-137-241 0,103 550-1</inkml:trace>
          <inkml:trace contextRef="#ctx0" brushRef="#br0" timeOffset="3910.6776">23821-6968 0,'344'-137'0,"33"68"0,1 172 15,-69 0 1,-172 0 0,-171 34-1,-172 35 1,-103 103 0,68-35-1,241-103 16,172 1-15,206-35 0,137-103-1,-69 103 1,-343 34 0,-103-137-1</inkml:trace>
        </inkml:traceGroup>
      </inkml:traceGroup>
    </inkml:traceGroup>
    <inkml:traceGroup>
      <inkml:annotationXML>
        <emma:emma xmlns:emma="http://www.w3.org/2003/04/emma" version="1.0">
          <emma:interpretation id="{90A7D5B4-7478-4E77-A806-DCA54624E5C8}" emma:medium="tactile" emma:mode="ink">
            <msink:context xmlns:msink="http://schemas.microsoft.com/ink/2010/main" type="paragraph" rotatedBoundingBox="1741,9380 30173,5263 31093,11621 2661,15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B74080-8D53-47E4-9958-D545133153EF}" emma:medium="tactile" emma:mode="ink">
              <msink:context xmlns:msink="http://schemas.microsoft.com/ink/2010/main" type="line" rotatedBoundingBox="1741,9380 30173,5263 31093,11621 2661,15737"/>
            </emma:interpretation>
          </emma:emma>
        </inkml:annotationXML>
        <inkml:traceGroup>
          <inkml:annotationXML>
            <emma:emma xmlns:emma="http://www.w3.org/2003/04/emma" version="1.0">
              <emma:interpretation id="{D67B0AB6-1C7A-45F2-B10B-C70C6803B385}" emma:medium="tactile" emma:mode="ink">
                <msink:context xmlns:msink="http://schemas.microsoft.com/ink/2010/main" type="inkWord" rotatedBoundingBox="1741,9380 8234,8440 9154,14797 2661,15737"/>
              </emma:interpretation>
              <emma:one-of disjunction-type="recognition" id="oneOf2">
                <emma:interpretation id="interp10" emma:lang="it-IT" emma:confidence="0">
                  <emma:literal>Varzo</emma:literal>
                </emma:interpretation>
                <emma:interpretation id="interp11" emma:lang="it-IT" emma:confidence="0">
                  <emma:literal>vizzo</emma:literal>
                </emma:interpretation>
                <emma:interpretation id="interp12" emma:lang="it-IT" emma:confidence="0">
                  <emma:literal>viuzza</emma:literal>
                </emma:interpretation>
                <emma:interpretation id="interp13" emma:lang="it-IT" emma:confidence="0">
                  <emma:literal>HNE0</emma:literal>
                </emma:interpretation>
                <emma:interpretation id="interp14" emma:lang="it-IT" emma:confidence="0">
                  <emma:literal>Varzo.</emma:literal>
                </emma:interpretation>
              </emma:one-of>
            </emma:emma>
          </inkml:annotationXML>
          <inkml:trace contextRef="#ctx0" brushRef="#br1" timeOffset="15681.609">0 0 0,'103'137'15,"-68"35"-15,68 137 0,-1 68 16,36 35 15,-1-34-31,35-35 16,-1-68-1,-68-35 17,0-137-17,-103-34 1,35-69 0,-70-35-1,1-171 1,34-68-1,34-35 1,-34 309 0</inkml:trace>
          <inkml:trace contextRef="#ctx0" brushRef="#br1" timeOffset="16133.853">2197-378 0,'69'69'0,"-104"103"16,-33 102-16,-104 104 15,-34 68 1,0 0 0,35-68-1,-1-35 1,35-68-1,68-104 1,35-102 0,34-35-1,0-34 17,68-137-32,1-35 15,-69 172 1</inkml:trace>
          <inkml:trace contextRef="#ctx0" brushRef="#br1" timeOffset="19370.541">1682 2094 0,'0'34'16,"0"103"-16,-34 35 0,34 68 0,0-34 16,0-34-1,34-69 17,-34-69-17,-34-34 1,-1-68-1,1-70 1,34-68 0,34-34-1,1 68 1,33 35 0,-33 0-1,33 68 1,-68 69-1,69 35 1,0 170 0,-1 36-1,70 33 1,-1 35 0,35-68 15,-1-104-31,35-69 15,-69-102 1,-34-137 15,0-70-15,-103 1 0,0 0-1,-68-1 1,-1 35-1,-34 104 1,34 33 0,35 69-1,34 103 1,34-69 0,104 0-1,-138-34 1</inkml:trace>
          <inkml:trace contextRef="#ctx0" brushRef="#br1" timeOffset="20261.4102">3879 2128 0,'-34'172'0,"-1"34"0,1 34 16,0 35-1,34-69 1,0-69-1,0-69 1,0-68 0,0-102-1,34-173 1,-68 0 0,34 1-1,34 102 1,-34 35 15,0 68-15,34 69-1,1 69 1,68 137 0,0 0-1,34-35 1,34-33-1,-33-70 1,-1-136 0,-34-104-1,0-103 1,-69 35 0,1 69-1,-35 33 16,-35 70-15,35 68 0,0 34-1,-34 172 17,34 68-17,-34 1 1,34-35-1,-35-68 1,35-35 0,0-102-1,35-35 1,-35-69 0,68-103-1,-33 1 1,-1-35-1,-34 206 1</inkml:trace>
          <inkml:trace contextRef="#ctx0" brushRef="#br1" timeOffset="20774.9232">5698 3124 0,'172'240'0,"-69"-137"16,34 34-1,0-68 1,69-35-1,0-34 1,-69-69 15,1-68-31,-35-69 16,-69-34 0,-103-35 15,-171-68-16,-103 171 1,68 172 0,35 103-1,68 69 1,104 34 0,102 34-1,138 35 16,171-35-15,0-137 0,-343-103-16</inkml:trace>
          <inkml:trace contextRef="#ctx0" brushRef="#br2" timeOffset="72839.1468">3261 5149 0,'275'68'15,"-69"-33"-15,68-1 16,1 0 0,34 1-1,0 33 1,34-33-1,-34-1 1,-69 0 0,-137 1-1,-34-35 1,-35 0 0,-34 0-1,-34-35 1,-35 35-1,-34 0 1,-34 0 0,137 0-1</inkml:trace>
          <inkml:trace contextRef="#ctx0" brushRef="#br2" timeOffset="72356.7558">3673 4462 0,'69'0'0,"-35"0"0,69 0 16,34-34-16,69 34 0,69 0 15,-35 0 1,35 34-1,-35 1 1,-69-35 15,1 0-31,-69 0 16,0 0 0,-69 0 15,-34 0-31,0 0 15,-103 0 1,-103 34 0,35-68-1,171 34 1</inkml:trace>
        </inkml:traceGroup>
        <inkml:traceGroup>
          <inkml:annotationXML>
            <emma:emma xmlns:emma="http://www.w3.org/2003/04/emma" version="1.0">
              <emma:interpretation id="{F349BD9C-D345-4640-8AD2-77C680879999}" emma:medium="tactile" emma:mode="ink">
                <msink:context xmlns:msink="http://schemas.microsoft.com/ink/2010/main" type="inkWord" rotatedBoundingBox="21833,7225 30280,6002 30970,10775 22524,11997"/>
              </emma:interpretation>
              <emma:one-of disjunction-type="recognition" id="oneOf3">
                <emma:interpretation id="interp15" emma:lang="it-IT" emma:confidence="0">
                  <emma:literal>arroto</emma:literal>
                </emma:interpretation>
                <emma:interpretation id="interp16" emma:lang="it-IT" emma:confidence="0">
                  <emma:literal>arato</emma:literal>
                </emma:interpretation>
                <emma:interpretation id="interp17" emma:lang="it-IT" emma:confidence="0">
                  <emma:literal>Errato</emma:literal>
                </emma:interpretation>
                <emma:interpretation id="interp18" emma:lang="it-IT" emma:confidence="0">
                  <emma:literal>arto</emma:literal>
                </emma:interpretation>
                <emma:interpretation id="interp19" emma:lang="it-IT" emma:confidence="0">
                  <emma:literal>sarto</emma:literal>
                </emma:interpretation>
              </emma:one-of>
            </emma:emma>
          </inkml:annotationXML>
          <inkml:trace contextRef="#ctx0" brushRef="#br0" timeOffset="7847.613">24885-2094 0,'-377'-171'0,"-1"68"15,-68 0 1,-69 68-1,0 1 1,-34 68 0,34 104 15,0 136-15,103 104-1,172 68 1,137 103-1,172 69 1,137-34 0,137-35-1,172-103 1,103-137 0,68-137-1,-34-138 1,1-171-1,-104-172 1,-137-206 0,-103-103-1,-241-69 1,-205-68 0,-241 69-1,-205 171 1,-207 240-1,-136 344 1,102 206 15,824-275-31</inkml:trace>
          <inkml:trace contextRef="#ctx0" brushRef="#br0" timeOffset="5731.3158">21419-1407 0,'137'103'0,"-34"171"0,0 173 15,0 67 1,34-67-1,35-70 17,34-34-17,-138-240 1,-33-68 0,-35-104-1,34-308 1,-34-104-1,69-68 1,68 137 0,0 69-1,1 68 1,-35 69 0,-69 172-1,-68 34 1,-1 103-1,1-35 1,34-68 0</inkml:trace>
          <inkml:trace contextRef="#ctx0" brushRef="#br0" timeOffset="6120.342">23650-2059 0,'137'-35'15,"0"35"-15,35 35 0,0 33 0,-69 1 31,-69 34-15,-206 68 0,-68 35-1,-35 69 17,275-69-17,138-103 1,102 0-1,35-69 1,-35-34 0,-103-103-1,-137 103 1</inkml:trace>
          <inkml:trace contextRef="#ctx0" brushRef="#br0" timeOffset="6742.782">25709-927 0,'378'35'0,"-35"-35"16,69 34-1,-103 35 1,-103-1-1,-138 1 1,-33-35 0,-35-34 15</inkml:trace>
          <inkml:trace contextRef="#ctx0" brushRef="#br0" timeOffset="6478.245">26087-1716 0,'68'103'0,"-68"103"16,-34 137-16,-35 138 15,35 33 1,68 1 0,35-103 15,137 34-15,-34-240-1,34-137 1,0-172-1,68-172 1,-68-34 0,-206 309-1</inkml:trace>
          <inkml:trace contextRef="#ctx0" brushRef="#br0" timeOffset="7100.685">27666 1030 0,'343'343'16,"-137"-240"-16,68-137 16,1-104-1,-35-102 1,-102 0-1,-173-35 1,-205 35 15,-69 171-15,-171 69 0,239 103-1,104 138 1,68 33-1,138 69 1,68-137 15,-137-206-31</inkml:trace>
          <inkml:trace contextRef="#ctx0" brushRef="#br0" timeOffset="5217.8028">18879-1133 0,'0'-34'0,"103"-103"0,171-35 15,35 103 1,137 104-1,-274 68 1,-241 240 15,-274 103-15,-137 103 0,33-68-1,207-69 16,171-138-15,241-136 15,171-70-31,103-68 16,104-68 0,-35-1-1,-172 0 1,-240 1-1,-138-1 1,35 69 0</inkml:trace>
          <inkml:trace contextRef="#ctx0" brushRef="#br1" timeOffset="12517.8618">20561 1579 0,'-172'69'16,"-103"-35"-16,-68 0 15,-137 35 1,-70 34-1,-68 34 1,-34 0 0,-34 104-1,102 33 1,-68-33 0,103-35-1,103-69 1,137-34-1,137-35 1,104-68 0,68 0-1,137-171 1,34-1 0,-68-34-1,-103 206 1</inkml:trace>
          <inkml:trace contextRef="#ctx0" brushRef="#br1" timeOffset="12938.0088">14073 2540 0,'-103'137'15,"-34"1"-15,-35 102 31,1 0-31,33-68 16,35-69 0,69-35-1,34-33 1,69-1 0,137 35-1,137-35 1,35 35-1,-1-1 1,-102 1 0,-104 0-1,-136-69 1,-35 0 0,-69-35-1,-171 1 1,68 0-1,0-35 1,172 69 0</inkml:trace>
        </inkml:traceGroup>
      </inkml:traceGroup>
    </inkml:traceGroup>
    <inkml:traceGroup>
      <inkml:annotationXML>
        <emma:emma xmlns:emma="http://www.w3.org/2003/04/emma" version="1.0">
          <emma:interpretation id="{262A8D52-C1C7-46E8-AD26-03D327729BC9}" emma:medium="tactile" emma:mode="ink">
            <msink:context xmlns:msink="http://schemas.microsoft.com/ink/2010/main" type="paragraph" rotatedBoundingBox="1750,14691 32482,14223 32540,18051 1808,18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B50C73-B0D6-4090-89D8-03614F5C5FFF}" emma:medium="tactile" emma:mode="ink">
              <msink:context xmlns:msink="http://schemas.microsoft.com/ink/2010/main" type="line" rotatedBoundingBox="1749,14691 32482,14223 32540,18051 1808,18519"/>
            </emma:interpretation>
          </emma:emma>
        </inkml:annotationXML>
        <inkml:traceGroup>
          <inkml:annotationXML>
            <emma:emma xmlns:emma="http://www.w3.org/2003/04/emma" version="1.0">
              <emma:interpretation id="{ED0A5CD6-703E-42D4-A627-4956A73C7624}" emma:medium="tactile" emma:mode="ink">
                <msink:context xmlns:msink="http://schemas.microsoft.com/ink/2010/main" type="inkWord" rotatedBoundingBox="1749,14691 16110,15460 15947,18491 1587,17721"/>
              </emma:interpretation>
              <emma:one-of disjunction-type="recognition" id="oneOf4">
                <emma:interpretation id="interp20" emma:lang="it-IT" emma:confidence="0">
                  <emma:literal>materiale</emma:literal>
                </emma:interpretation>
                <emma:interpretation id="interp21" emma:lang="it-IT" emma:confidence="0">
                  <emma:literal>v materiale</emma:literal>
                </emma:interpretation>
                <emma:interpretation id="interp22" emma:lang="it-IT" emma:confidence="0">
                  <emma:literal>v materiali</emma:literal>
                </emma:interpretation>
                <emma:interpretation id="interp23" emma:lang="it-IT" emma:confidence="0">
                  <emma:literal>Vmeteride</emma:literal>
                </emma:interpretation>
                <emma:interpretation id="interp24" emma:lang="it-IT" emma:confidence="0">
                  <emma:literal>v materia</emma:literal>
                </emma:interpretation>
              </emma:one-of>
            </emma:emma>
          </inkml:annotationXML>
          <inkml:trace contextRef="#ctx0" brushRef="#br2" timeOffset="75699.4614">5389 8375 0,'172'0'16,"-69"0"-16,34-34 0,-34-35 0,-34-68 16,-69 34-1,-103-34 1,-35-1 0,-68 70-1,35 33 16,34 70-15,102 68 0,70 68-1,68-33 1,-1-1 0,36-68-1,-104-69 1,0 0-1,-34 0 17,0 0-17,0 0 1,69 68 0,34 35-1,34-34 1,-34-1-1,35-171 1,-70-137 0,35-103-1,-103 343 1</inkml:trace>
          <inkml:trace contextRef="#ctx0" brushRef="#br2" timeOffset="76585.4682">6213 6556 0,'137'34'0,"138"35"0,68 34 15,0 0 1,-34 0-1,-68-34 1,-36-35 0,-102-68-1,-103 34 1</inkml:trace>
          <inkml:trace contextRef="#ctx0" brushRef="#br2" timeOffset="76320.9312">6831 6213 0,'103'137'0,"-103"69"0,0 103 15,-35 0 1,70 68 0,-1-68-1,35 0 32,68-68-47,-34-173 16,0-68-1,34-103 1,-34-68 0,0-1-1,-68-34 1,-70 69 0,-68 34-1,35 68 1,-35 35-1,68 69 17,35 103-32,69 34 15,68 34 1,35-34 0,34-35-1,-35-68 1,-68-137-1,-103-138 17,-103-102-17,103 274-15</inkml:trace>
          <inkml:trace contextRef="#ctx0" brushRef="#br2" timeOffset="77130.1032">8650 7483 0,'34'103'16,"-34"68"-16,0 35 0,0-34 31,69 68-15,-35-205-1,1-35 1,-35-35-1,34-171 1,-34-103 0,-34 35-1,34 68 1,0 68 0,34 104-1,69 0 1,34 34-1,-34 68 1,0-33 0,-69-1 15,35-68-15,-35-35-1,-34 69 1</inkml:trace>
          <inkml:trace contextRef="#ctx0" brushRef="#br2" timeOffset="73757.2458">0 5252 0,'69'34'0,"0"103"0,-1 104 15,69 102-15,-34 103 16,35-68 0,33-1-1,1-34 1,-35-68-1,35-69 1,-69-103 0,-34-103-1,-1 0 1,-33-137 0,67-104-1,1-68 16,0-34-15,0-172-16,35 138 31,-35 102-15,-35 35 0,1 137-1,-69 34 16,0 35-31,34 34 16,-68 34 0,34 69-1,0-34 1,69-103 0,-69 34-1</inkml:trace>
          <inkml:trace contextRef="#ctx0" brushRef="#br2" timeOffset="75110.0856">2609 7277 0,'0'103'0,"69"0"0,-69 34 16,0 35-1,0-35 1,-35 103-1,35-171 1,0 0 0,0-69-1,0-35 1,0 1 0,69-172-1,34 34 1,-69 69-1,35 0 17,34-34-17,0 34 1,-35 34 0,35 35-1,0 34 1,-34 69-1,0-1 1,-35 70 0,-34 33-1,34-33 1,-34-1 0,35-68-1,-35-1 1,34-68-1,35-34 1,-1-103 15,35-69-31,0 68 16,0 35 0,-69 69-1,35 0 1,-35 34 15,1 68-15,-1 70-1,0 33 1,1 1 15,33 0-15,-33-104-1,-1-33 1,35-70 0,-1-102-1,35-35 1,-34 69 0,-69 103-1</inkml:trace>
          <inkml:trace contextRef="#ctx0" brushRef="#br2" timeOffset="77379.0792">9954 7483 0,'35'309'0,"-70"-172"16,35 35-1,0-35 17,35-68-32,33-69 15,1-172 17,34-137-32,-103 309 31</inkml:trace>
          <inkml:trace contextRef="#ctx0" brushRef="#br2" timeOffset="77550.2502">10092 6247 0,'68'34'16,"1"104"-16,34-35 0,-103-103 0</inkml:trace>
          <inkml:trace contextRef="#ctx0" brushRef="#br2" timeOffset="78639.5202">10984 8101 0,'309'137'0,"-240"-171"0,-1-69 16,1-103 0,-138 0-1,-34 68 1,-103 35-1,-34 138 1,34 33 0,137 1-1,35 34 1,103 69 0,68-69-1,35-35 1,-1-33-1,-102-35 1,-35 0 15,1 0-31,-35 0 16,34 34 0,69 103 15,34 35-16,35-1 1,-1-102 0,70-206-1,-1-138 1,-34-102 0,-69-104-1,-68 35 1,-35 103-1,1 240 1,-1-35 0,-34 70-1,0 68 1,0 0 0,-69 171-1,1 173 1,33-1-1,35 34 17,103-68-32,35-34 15,33-103 1,1-138 31,-1-68-47,-33-104 15,-70-102 1,-68 0 0,-68-1-1,-138 35 1,34 138 0,69 102-1,69 69 1,102 137-1,138 104 1,69-35 0,-103-138-1,34-102 17,-69-138-32,-34-137 15,-103-68 1,0 274-1</inkml:trace>
        </inkml:traceGroup>
        <inkml:traceGroup>
          <inkml:annotationXML>
            <emma:emma xmlns:emma="http://www.w3.org/2003/04/emma" version="1.0">
              <emma:interpretation id="{138802CE-2A7F-4D85-878D-4189E34B62AE}" emma:medium="tactile" emma:mode="ink">
                <msink:context xmlns:msink="http://schemas.microsoft.com/ink/2010/main" type="inkWord" rotatedBoundingBox="17312,14821 26244,14484 26377,18023 17445,18360"/>
              </emma:interpretation>
              <emma:one-of disjunction-type="recognition" id="oneOf5">
                <emma:interpretation id="interp25" emma:lang="it-IT" emma:confidence="0">
                  <emma:literal>superficiali</emma:literal>
                </emma:interpretation>
                <emma:interpretation id="interp26" emma:lang="it-IT" emma:confidence="0">
                  <emma:literal>super filiale</emma:literal>
                </emma:interpretation>
                <emma:interpretation id="interp27" emma:lang="it-IT" emma:confidence="0">
                  <emma:literal>superfici che</emma:literal>
                </emma:interpretation>
                <emma:interpretation id="interp28" emma:lang="it-IT" emma:confidence="0">
                  <emma:literal>super filiali</emma:literal>
                </emma:interpretation>
                <emma:interpretation id="interp29" emma:lang="it-IT" emma:confidence="0">
                  <emma:literal>superfici di</emma:literal>
                </emma:interpretation>
              </emma:one-of>
            </emma:emma>
          </inkml:annotationXML>
          <inkml:trace contextRef="#ctx0" brushRef="#br2" timeOffset="79635.4242">16853 7071 0,'-137'-34'0,"-69"-1"0,-68 1 16,68 34-1,68 34 1,104 35 0,103 0-1,102 68 1,104 0-1,0 35 1,-1-1 0,-68-33-1,-137-70 1,-104-33 0,-102-1-1,-137-103 1,-35 1 15,-35-35-31,70 34 31,102 69-15,172 34 0,206-68-1,69-35 1,-275 69-1</inkml:trace>
          <inkml:trace contextRef="#ctx0" brushRef="#br2" timeOffset="81493.0242">17334 7311 0,'69'206'0,"-69"-69"16,34 35-1,69-69 1,69 0 0,-1-103-1,-33-34 1,-70-35-1,-34-68 1,-68-104 0,0 1-1,-35 69 1,35 68 0,34 68-1,34 35 1,1 103-1,33 69 1,35-69 15,69-103-15,-1-69-16,1-34 31,-35 0-15,1 0-1,-70 103 1,-68 35 0,35-35-1,-35 34 1,0 103 0,-69 138-1,35 102 1,34-33-1,34-70 1,35-102 0,-35-69-1,-34-103 32,0-69-47,-69-205 16,35-35-1,-35 0 1,69 68 0,35 35-1,68 35 17,68-1-17,104 104 1,-1 102-1,1 103 1,-69 0 0,-137 1-1,-104-35 1,-102-35 0,-103-68-1,-35-34 1,35 0-1,34-35 1,172 0 0,171-34-1,103 35 17,0 68-17,138 103 1,-138 68-1,-137-68 17,0-68-17,0-1 1,-69-68 0,104-104-1,33-68 1,-33 35-1,-70 102 1,-68-34 0,-68 0-1,-1 35 1,-68 33 0,34 104-1,0 68 1,34 69-1,103 34 1,104-68 0,-1-138 15,35-34-31,-1-68 16,-33-35 15,-35-103-16,-69 34 1,-34 69 0,-34 35-1,-1 33 1,35 35 0,138 35-1,33-1 1,35-34-1,-34-34 1,-104-1 15,-68 35-15,-34 0 0,-69 69-1,0 68 1,0 35-1,137 34 1,69 34 0,103-34-1,35-103 1,-1-137 0,0-241-1,-34-103 1,-206 378-1</inkml:trace>
          <inkml:trace contextRef="#ctx0" brushRef="#br2" timeOffset="82146.5862">23581 5080 0,'69'69'16,"-69"171"-16,0 172 15,0 68-15,34 70 16,69-1 0,-34-34-1,-35-138 16,-34-102-15,-69-207 0,-137-136-1,0-104 1,0 1 15,35 33-31,137 35 16,102 69-1,69-35 1,69-34 0,35 0-1,-35-34 1,-69 34 15,0 0-15,-102 69-1,-1 34 1,-34 34 0,34 69-1,1 34 48,102 69-63,-103-171 15,35-241-15,-1-172 16,-68 378 0</inkml:trace>
          <inkml:trace contextRef="#ctx0" brushRef="#br2" timeOffset="82442.2452">24439 5938 0,'0'0'0</inkml:trace>
          <inkml:trace contextRef="#ctx0" brushRef="#br2" timeOffset="82846.8312">25743 6487 0,'-205'-34'15,"-36"68"-15,1 104 0,103 33 16,68 35 0,103 34-1,69-68 1,103-35 15,35-68-15,-1-172-1,0-34 1,-103-1 0,-68 70-1,-69 34 1,0 34 0,0 0-1,34 102 1,1 104-1,33 35 1,35-104 0,-68-68-1,33-138 1,1-274 0,-35-103-1,-34 446 1</inkml:trace>
          <inkml:trace contextRef="#ctx0" brushRef="#br2" timeOffset="83018.0022">26121 5561 0,'69'103'0,"-35"34"0,69 0 16,-103-137-16</inkml:trace>
          <inkml:trace contextRef="#ctx0" brushRef="#br2" timeOffset="84076.1502">26808 7483 0,'411'171'16,"-308"-274"-1,0-171 1,-103 34 0,-68 102-1,-70 70 1,1 33-1,0 70 1,34 68 15,69 34-15,68 34 0,103 1-1,0-69 16,-34-69-31,-68-34 16,-1 0 0,0 0-1,35 35 1,34 33 0,34 70-1,35-70 1,34-33-1,-34-70 1,-35-68 0,34-171 15,1-138-31,-35-69 31,1 1-15,-70 68-1,-68 69 1,-34 102 0,-35 138-1,1 103 1,-35 69 0,0 240-1,0 69 1,68 68-1,70 103 1,102-69 0,35-68-1,34-137 1,68-138 0,-102-137-1,-69-68 1,-35-104-1,-68-34 1,-34 0 0,-35 69 15,1 68-31,68 103 31,68 1-15,70 205-1,102 35 1,35 68 0,-1-34-1,-102-138 1,-35-274 0,-137 103-1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1:22.8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4B1388-54A9-4FFD-A389-8136E568C592}" emma:medium="tactile" emma:mode="ink">
          <msink:context xmlns:msink="http://schemas.microsoft.com/ink/2010/main" type="writingRegion" rotatedBoundingBox="3070,1237 10502,2955 9469,7427 2036,5709">
            <msink:destinationLink direction="with" ref="{B4AEC376-C4F7-4E03-AA6E-D8A901594E21}"/>
          </msink:context>
        </emma:interpretation>
      </emma:emma>
    </inkml:annotationXML>
    <inkml:traceGroup>
      <inkml:annotationXML>
        <emma:emma xmlns:emma="http://www.w3.org/2003/04/emma" version="1.0">
          <emma:interpretation id="{FDC09AD6-4A34-4E9F-9134-E3C606DAB63D}" emma:medium="tactile" emma:mode="ink">
            <msink:context xmlns:msink="http://schemas.microsoft.com/ink/2010/main" type="paragraph" rotatedBoundingBox="3070,1237 10502,2955 9469,7427 2036,5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BE2B66-C6F0-4D9C-953C-D2A12CCF0D29}" emma:medium="tactile" emma:mode="ink">
              <msink:context xmlns:msink="http://schemas.microsoft.com/ink/2010/main" type="line" rotatedBoundingBox="3070,1237 10502,2955 9469,7427 2036,5709"/>
            </emma:interpretation>
          </emma:emma>
        </inkml:annotationXML>
        <inkml:traceGroup>
          <inkml:annotationXML>
            <emma:emma xmlns:emma="http://www.w3.org/2003/04/emma" version="1.0">
              <emma:interpretation id="{26D2D618-DADB-4FB6-A665-30205ED8D727}" emma:medium="tactile" emma:mode="ink">
                <msink:context xmlns:msink="http://schemas.microsoft.com/ink/2010/main" type="inkWord" rotatedBoundingBox="3070,1237 10502,2955 9469,7427 2036,5709"/>
              </emma:interpretation>
              <emma:one-of disjunction-type="recognition" id="oneOf0">
                <emma:interpretation id="interp0" emma:lang="it-IT" emma:confidence="0">
                  <emma:literal>Vp=</emma:literal>
                </emma:interpretation>
                <emma:interpretation id="interp1" emma:lang="it-IT" emma:confidence="0">
                  <emma:literal>Vp-</emma:literal>
                </emma:interpretation>
                <emma:interpretation id="interp2" emma:lang="it-IT" emma:confidence="0">
                  <emma:literal>Vp:</emma:literal>
                </emma:interpretation>
                <emma:interpretation id="interp3" emma:lang="it-IT" emma:confidence="0">
                  <emma:literal>Up:</emma:literal>
                </emma:interpretation>
                <emma:interpretation id="interp4" emma:lang="it-IT" emma:confidence="0">
                  <emma:literal>VE</emma:literal>
                </emma:interpretation>
              </emma:one-of>
            </emma:emma>
          </inkml:annotationXML>
          <inkml:trace contextRef="#ctx0" brushRef="#br0">0 0 0,'34'69'0,"0"171"0,35 138 16,0 68 0,34 35-1,34-69 1,34-1 0,1-67-1,34-35 1,-34-103-1,-35-103 1,-68-103 0,-1-35-1,1-136 1,34-207 0,0-34 15,-35-34-16,70-69 1,-35 69 0,34 103-1,-34 34 1,-34 103 0,-69 103-1,0 68 1,-69 70-1,69-1 1,0-34 0</inkml:trace>
          <inkml:trace contextRef="#ctx0" brushRef="#br0" timeOffset="820.845">3020 2334 0,'34'35'0,"-34"33"15,35 344-15,-35-103 16,-35 103 0,35 0-1,35-69 1,-1-34-1,0-137 1,1-69 0,-35-103 15,-69-378 0,35 1-15,-35-70-1,-34 1 1,0 103 0,0 68-1,69 172 1,34 69 0,137-103-1,69 34 1,103 103-1,103 103 1,-34 0 0,-70 34-1,-136 0 1,-138-34 0,-102 0-1,-138-34 1,-137-69 15,-69-34-15,0-1-1,103 1 1,137-35 0,241 35-1,-69 34 1</inkml:trace>
          <inkml:trace contextRef="#ctx0" brushRef="#br0" timeOffset="1303.236">5560 2300 0,'103'0'0,"103"0"0,103 0 0,-69 0 15,-68 0 1,-35 0-1,-137-34 1,0 34 0,-103 34-1,-103-34 1,35 69 0,171-69-1</inkml:trace>
          <inkml:trace contextRef="#ctx0" brushRef="#br0" timeOffset="1489.968">5869 2884 0,'103'34'0,"103"-34"0,172 69 16,33 34-16,-273-138 15,-104-33 1,-34 68 0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1:25.3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AEC376-C4F7-4E03-AA6E-D8A901594E21}" emma:medium="tactile" emma:mode="ink">
          <msink:context xmlns:msink="http://schemas.microsoft.com/ink/2010/main" type="inkDrawing" rotatedBoundingBox="11257,1359 13254,8110 12828,8236 10831,1485" semanticType="verticalRange" shapeName="Other">
            <msink:sourceLink direction="with" ref="{D54B1388-54A9-4FFD-A389-8136E568C592}"/>
            <msink:destinationLink direction="with" ref="{EE0C3E4B-E4D6-4CBA-B3AB-A177749A8769}"/>
          </msink:context>
        </emma:interpretation>
      </emma:emma>
    </inkml:annotationXML>
    <inkml:trace contextRef="#ctx0" brushRef="#br0">0 0 0,'35'69'0,"33"103"0,35 205 16,0 173-1,35 102 1,68 68 0,-69-33-1,69-1 1,0-68-1,0 34 1,-35-102 0,35-70-1,-103-137 1,-34-171 0,-69-138-1,-34-171 1,34-343-1,0-173 1,0 653 0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1:25.8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E0C3E4B-E4D6-4CBA-B3AB-A177749A8769}" emma:medium="tactile" emma:mode="ink">
          <msink:context xmlns:msink="http://schemas.microsoft.com/ink/2010/main" type="inkDrawing" rotatedBoundingBox="12722,8072 13740,1290 14219,1362 13201,8144" semanticType="callout" shapeName="Other">
            <msink:sourceLink direction="with" ref="{A7BB7F25-262A-4EAF-8255-329753FE0F71}"/>
            <msink:sourceLink direction="with" ref="{B4AEC376-C4F7-4E03-AA6E-D8A901594E21}"/>
          </msink:context>
        </emma:interpretation>
      </emma:emma>
    </inkml:annotationXML>
    <inkml:trace contextRef="#ctx0" brushRef="#br0">1081 0 0,'35'103'15,"-35"206"-15,-35 137 0,-33 206 16,-35 69 0,0 34-1,-69 35 1,1 34 0,-1-69 15,-34-103-16,137-172 1,104-239 0,68-173-1,103-377 1,-35-274 0,1-172-1,-172 755 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29:19.6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E06214-91A2-4296-8EEB-9977DE0A8CB2}" emma:medium="tactile" emma:mode="ink">
          <msink:context xmlns:msink="http://schemas.microsoft.com/ink/2010/main" type="writingRegion" rotatedBoundingBox="8667,13429 18755,14674 18234,18896 8146,17651"/>
        </emma:interpretation>
      </emma:emma>
    </inkml:annotationXML>
    <inkml:traceGroup>
      <inkml:annotationXML>
        <emma:emma xmlns:emma="http://www.w3.org/2003/04/emma" version="1.0">
          <emma:interpretation id="{8E62AC37-F40E-4ECB-AF60-385AACF56D6B}" emma:medium="tactile" emma:mode="ink">
            <msink:context xmlns:msink="http://schemas.microsoft.com/ink/2010/main" type="paragraph" rotatedBoundingBox="8667,13429 18755,14674 18234,18896 8146,17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4555F8-34F7-489C-B650-DE32FA70E155}" emma:medium="tactile" emma:mode="ink">
              <msink:context xmlns:msink="http://schemas.microsoft.com/ink/2010/main" type="line" rotatedBoundingBox="8667,13429 18755,14674 18234,18896 8146,17651"/>
            </emma:interpretation>
          </emma:emma>
        </inkml:annotationXML>
        <inkml:traceGroup>
          <inkml:annotationXML>
            <emma:emma xmlns:emma="http://www.w3.org/2003/04/emma" version="1.0">
              <emma:interpretation id="{0760CF2C-481D-4B1F-B5B5-69E71E049A8F}" emma:medium="tactile" emma:mode="ink">
                <msink:context xmlns:msink="http://schemas.microsoft.com/ink/2010/main" type="inkWord" rotatedBoundingBox="8572,14197 12316,14659 11889,18113 8146,17651"/>
              </emma:interpretation>
              <emma:one-of disjunction-type="recognition" id="oneOf0">
                <emma:interpretation id="interp0" emma:lang="it-IT" emma:confidence="0">
                  <emma:literal>di</emma:literal>
                </emma:interpretation>
                <emma:interpretation id="interp1" emma:lang="it-IT" emma:confidence="0">
                  <emma:literal>Di</emma:literal>
                </emma:interpretation>
                <emma:interpretation id="interp2" emma:lang="it-IT" emma:confidence="0">
                  <emma:literal>O:</emma:literal>
                </emma:interpretation>
                <emma:interpretation id="interp3" emma:lang="it-IT" emma:confidence="0">
                  <emma:literal>Ori</emma:literal>
                </emma:interpretation>
                <emma:interpretation id="interp4" emma:lang="it-IT" emma:confidence="0">
                  <emma:literal>d:</emma:literal>
                </emma:interpretation>
              </emma:one-of>
            </emma:emma>
          </inkml:annotationXML>
          <inkml:trace contextRef="#ctx0" brushRef="#br0">0 0 0,'103'274'0,"-103"-68"15,-69 69 1,103-172 0,69-138-1,-103 35 1</inkml:trace>
          <inkml:trace contextRef="#ctx0" brushRef="#br0" timeOffset="1015.9057">-309-1167 0,'0'0'15</inkml:trace>
          <inkml:trace contextRef="#ctx0" brushRef="#br0" timeOffset="-202.9859">-2094-1476 0,'0'103'0,"0"137"0,-34 69 15,34 34 1,34 0-1,69 1 1,34-70 0,35-68-1,68-103 1,35-103 0,-1-137-1,35-103 1,-103-69-1,-69-69 1,-102-34 0,-104-34-1,-103-35 1,-102 70 0,-69 33-1,-69 138 1,-69 102-1,1 138 17,33 103-17,138 138 1,241 33 0,136 1-1,276-1 1,136 1-1,104-69 1,-69-103 0,-103-103-1,-138 0 1,-137-69 0,-102 69-1,-70-34 1,1 103-1,0-1 1,34-68 0</inkml:trace>
        </inkml:traceGroup>
        <inkml:traceGroup>
          <inkml:annotationXML>
            <emma:emma xmlns:emma="http://www.w3.org/2003/04/emma" version="1.0">
              <emma:interpretation id="{8548DD43-753A-49CE-BE44-DDEA6845E63B}" emma:medium="tactile" emma:mode="ink">
                <msink:context xmlns:msink="http://schemas.microsoft.com/ink/2010/main" type="inkWord" rotatedBoundingBox="13622,14041 18755,14674 18298,18381 13165,17748"/>
              </emma:interpretation>
              <emma:one-of disjunction-type="recognition" id="oneOf1">
                <emma:interpretation id="interp5" emma:lang="it-IT" emma:confidence="0">
                  <emma:literal>"Or</emma:literal>
                </emma:interpretation>
                <emma:interpretation id="interp6" emma:lang="it-IT" emma:confidence="0">
                  <emma:literal>= Or</emma:literal>
                </emma:interpretation>
                <emma:interpretation id="interp7" emma:lang="it-IT" emma:confidence="0">
                  <emma:literal>IO.</emma:literal>
                </emma:interpretation>
                <emma:interpretation id="interp8" emma:lang="it-IT" emma:confidence="0">
                  <emma:literal>FO.</emma:literal>
                </emma:interpretation>
                <emma:interpretation id="interp9" emma:lang="it-IT" emma:confidence="0">
                  <emma:literal>-'Or</emma:literal>
                </emma:interpretation>
              </emma:one-of>
            </emma:emma>
          </inkml:annotationXML>
          <inkml:trace contextRef="#ctx0" brushRef="#br0" timeOffset="346.5146">1613-893 0,'240'0'0,"-34"0"16,34 0-16,35-34 16,-138 68-1,-102-34 1,-35 0 0</inkml:trace>
          <inkml:trace contextRef="#ctx0" brushRef="#br0" timeOffset="515.2719">1647-103 0,'378'206'15,"-69"-138"-15,0-102 16,-309 34-1</inkml:trace>
          <inkml:trace contextRef="#ctx0" brushRef="#br0" timeOffset="1796.6207">3810-1545 0,'34'103'0,"-34"103"0,-34 103 16,-1 69-1,35 33 1,103-33 0,-68-69-1,136-35 1,-33-136-1,102-104 1,-34-103 0,68-136-1,-68-207 1,-34-35 0,-69-102-1,-137 0 1,-104 34-1,-102 103 1,-69 103 0,-137 69-1,0 103 1,-1 171 15,138 103-15,172 1-1,137 33 1,137-33 0,138 33-1,206 1 1,-35-35 0,-69-103-1,-136-68 1,-35 0-1,-103-35 1,-103 69 0</inkml:trace>
          <inkml:trace contextRef="#ctx0" brushRef="#br0" timeOffset="2374.3498">5594 103 0,'35'103'0,"-70"34"0,-33 69 15,-1 0 1,69-35-1,35-102 1,-1-35 0,0-34-1,0-34 1,1-172 0,-1-34-1,0 0 1,1 68-1,-1 103 1,69 35 0,103 68-1,137 207 17,-102-104-17,-241-137-15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1:26.3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BB7F25-262A-4EAF-8255-329753FE0F71}" emma:medium="tactile" emma:mode="ink">
          <msink:context xmlns:msink="http://schemas.microsoft.com/ink/2010/main" type="inkDrawing" rotatedBoundingBox="13990,1109 26702,1721 26635,3123 13923,2511" shapeName="Other">
            <msink:destinationLink direction="with" ref="{EE0C3E4B-E4D6-4CBA-B3AB-A177749A8769}"/>
          </msink:context>
        </emma:interpretation>
      </emma:emma>
    </inkml:annotationXML>
    <inkml:trace contextRef="#ctx0" brushRef="#br0">0 1 0,'137'-34'0,"138"34"16,205 69-16,172-35 16,138 0-1,68-68 1,69 34 15,102-34-15,35 34-1,69 0 1,-69 34 0,-103-34-1,-103 34 1,-137 1-1,-172-1 1,-137-68 0,-206 68-1,-103 35 1,-34-1 0,-1 70-1,1 33 1,0 70-1,34 67 1,-35 104 0,-68-412-1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1:27.8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2CE0D1-61DB-4482-962E-8A4AFA196B33}" emma:medium="tactile" emma:mode="ink">
          <msink:context xmlns:msink="http://schemas.microsoft.com/ink/2010/main" type="writingRegion" rotatedBoundingBox="14751,2452 24777,2294 24820,5028 14794,5185">
            <msink:destinationLink direction="with" ref="{FB3A1878-3CA5-40E9-89D0-13DF75F3D41F}"/>
            <msink:destinationLink direction="with" ref="{00DE7B9A-4BAB-4B67-9B46-091D59B6A118}"/>
          </msink:context>
        </emma:interpretation>
      </emma:emma>
    </inkml:annotationXML>
    <inkml:traceGroup>
      <inkml:annotationXML>
        <emma:emma xmlns:emma="http://www.w3.org/2003/04/emma" version="1.0">
          <emma:interpretation id="{E727CD0F-D665-4B4F-87EB-D21FF22DB7CD}" emma:medium="tactile" emma:mode="ink">
            <msink:context xmlns:msink="http://schemas.microsoft.com/ink/2010/main" type="paragraph" rotatedBoundingBox="14751,2452 24777,2294 24820,5028 14794,5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8455D8-8121-457D-A871-E22AC1FBD436}" emma:medium="tactile" emma:mode="ink">
              <msink:context xmlns:msink="http://schemas.microsoft.com/ink/2010/main" type="line" rotatedBoundingBox="14751,2452 24777,2294 24820,5028 14794,5185"/>
            </emma:interpretation>
          </emma:emma>
        </inkml:annotationXML>
        <inkml:traceGroup>
          <inkml:annotationXML>
            <emma:emma xmlns:emma="http://www.w3.org/2003/04/emma" version="1.0">
              <emma:interpretation id="{55E343F7-29FB-406C-AA67-BCCD7354CCDB}" emma:medium="tactile" emma:mode="ink">
                <msink:context xmlns:msink="http://schemas.microsoft.com/ink/2010/main" type="inkWord" rotatedBoundingBox="14751,2452 24777,2294 24820,5028 14794,5185"/>
              </emma:interpretation>
              <emma:one-of disjunction-type="recognition" id="oneOf0">
                <emma:interpretation id="interp0" emma:lang="it-IT" emma:confidence="0">
                  <emma:literal>Aran</emma:literal>
                </emma:interpretation>
                <emma:interpretation id="interp1" emma:lang="it-IT" emma:confidence="0">
                  <emma:literal>Arkan</emma:literal>
                </emma:interpretation>
                <emma:interpretation id="interp2" emma:lang="it-IT" emma:confidence="0">
                  <emma:literal>dora</emma:literal>
                </emma:interpretation>
                <emma:interpretation id="interp3" emma:lang="it-IT" emma:confidence="0">
                  <emma:literal>Iran</emma:literal>
                </emma:interpretation>
                <emma:interpretation id="interp4" emma:lang="it-IT" emma:confidence="0">
                  <emma:literal>tram</emma:literal>
                </emma:interpretation>
              </emma:one-of>
            </emma:emma>
          </inkml:annotationXML>
          <inkml:trace contextRef="#ctx0" brushRef="#br0">3982 1304 0,'34'103'0,"1"206"16,-1-103 0,0-34-16,1-69 31,-1-69-16,-68-34 1,-69-137 0,-69-104-1,1 35 1,33 103 15,70 103-15,68 35-1,68-35 1,138 0 0,137 34-1,1 0 1,-138-34 0,-69-68-1,-103-1 1,-34 69-1</inkml:trace>
          <inkml:trace contextRef="#ctx0" brushRef="#br0" timeOffset="473.6388">5698 618 0,'35'-35'0,"68"-33"16,103 33-16,68 104 0,-68 0 15,-69 68 1,-102 35-1,-241 102 1,-103 1 0,-34-1-1,102 1 1,173-69 15,171-69-15,103 1-1,137-35 1,-34-69 0,-69-34-1,-137-34 1,-103-69 0,-34 0 15,34 103-16</inkml:trace>
          <inkml:trace contextRef="#ctx0" brushRef="#br0" timeOffset="1114.5588">7071 2540 0,'69'34'16,"68"1"-16,104-70 0,-36-68 0,36-34 16,-70-35 15,1 1-15,-69-35-1,0-103 1,-103 137-1,34 1 1,-34 171 0,0 0-1,-34 171 1,34 35 0,34 0-1,35-69 1,0-102-1,34-35 17,-1-103-32,36-138 15,-35 1 17,-69 34-17,0 138 1,-34 68-1,0 0 1,69 68 0,68 104-1,69 137 1,0 34 0,-34-34-1,-138-206 1,-34-103-1</inkml:trace>
          <inkml:trace contextRef="#ctx0" brushRef="#br0" timeOffset="-578.6784">927 0 0,'103'103'0,"0"137"0,0 69 15,34 69 1,35 34 0,0-69-1,34 69 1,-103-172-1,-69-103 1,-34-102 0,-69-138-1,-137-172 1,0-34 0,-34 172 15,69 102-31,102 35 31,-103 69-15,-102 103-1,-35 102 1,68-33 0,173-138-1,33-69 1,173-68-1,239-172 1,35-103 0,-412 309-1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1:29.4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3A1878-3CA5-40E9-89D0-13DF75F3D41F}" emma:medium="tactile" emma:mode="ink">
          <msink:context xmlns:msink="http://schemas.microsoft.com/ink/2010/main" type="inkDrawing" rotatedBoundingBox="15480,5889 25846,5915 25845,6041 15479,6014" semanticType="underline" shapeName="Other">
            <msink:sourceLink direction="with" ref="{AF2CE0D1-61DB-4482-962E-8A4AFA196B33}"/>
            <msink:destinationLink direction="to" ref="{6ED82FB5-1383-4D23-A7F9-D76267D71C4B}"/>
          </msink:context>
        </emma:interpretation>
      </emma:emma>
    </inkml:annotationXML>
    <inkml:trace contextRef="#ctx0" brushRef="#br0">0 0 0,'275'34'0,"102"1"15,172-35-15,103 0 16,138-35 0,102 1-1,138 0 1,68 34 15,35 34-15,-34 0-1,-138-68 1,-241 68 0,-205 1-1,-274-1 1,-207-34-1,-206-34 1,-171-1 0,343 35-1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1:29.9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ED82FB5-1383-4D23-A7F9-D76267D71C4B}" emma:medium="tactile" emma:mode="ink">
          <msink:context xmlns:msink="http://schemas.microsoft.com/ink/2010/main" type="inkDrawing" rotatedBoundingBox="19980,6247 22335,6864 21784,8967 19429,8351" semanticType="callout" shapeName="Other">
            <msink:sourceLink direction="to" ref="{FB3A1878-3CA5-40E9-89D0-13DF75F3D41F}"/>
            <msink:sourceLink direction="to" ref="{D924418B-9D00-49F2-905E-688E76702383}"/>
          </msink:context>
        </emma:interpretation>
      </emma:emma>
    </inkml:annotationXML>
    <inkml:trace contextRef="#ctx0" brushRef="#br0">0 705 0,'34'69'0,"206"34"0,138-69 15,137-103-15,-69-34 16,-137 0 0,-69-34-1,-205 34 17,-173-103-17,-205 34 1,-103 172-1,-35 103 1,138 103 0,171 35-1,104 33 1,171 69 0,343 172-1,69-171 16,0-104-15,-206-206 0,-309-34-1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1:33.2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3B9DC21-E91E-4669-8081-137535DB92D8}" emma:medium="tactile" emma:mode="ink">
          <msink:context xmlns:msink="http://schemas.microsoft.com/ink/2010/main" type="writingRegion" rotatedBoundingBox="3301,8146 12026,9209 11558,13045 2834,11983">
            <msink:destinationLink direction="with" ref="{D924418B-9D00-49F2-905E-688E76702383}"/>
          </msink:context>
        </emma:interpretation>
      </emma:emma>
    </inkml:annotationXML>
    <inkml:traceGroup>
      <inkml:annotationXML>
        <emma:emma xmlns:emma="http://www.w3.org/2003/04/emma" version="1.0">
          <emma:interpretation id="{2FB09CB8-5ADD-4F1E-B271-1685D28F4E08}" emma:medium="tactile" emma:mode="ink">
            <msink:context xmlns:msink="http://schemas.microsoft.com/ink/2010/main" type="paragraph" rotatedBoundingBox="3301,8146 12026,9209 11734,11606 3009,10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353267-F806-4C3A-AA3D-0D7C6B14E475}" emma:medium="tactile" emma:mode="ink">
              <msink:context xmlns:msink="http://schemas.microsoft.com/ink/2010/main" type="line" rotatedBoundingBox="3301,8146 12026,9209 11734,11606 3009,10544"/>
            </emma:interpretation>
          </emma:emma>
        </inkml:annotationXML>
        <inkml:traceGroup>
          <inkml:annotationXML>
            <emma:emma xmlns:emma="http://www.w3.org/2003/04/emma" version="1.0">
              <emma:interpretation id="{1EFE9C1E-A202-4C64-B0A5-FCBBBFB956E6}" emma:medium="tactile" emma:mode="ink">
                <msink:context xmlns:msink="http://schemas.microsoft.com/ink/2010/main" type="inkWord" rotatedBoundingBox="3301,8146 12026,9209 11734,11606 3009,10544"/>
              </emma:interpretation>
              <emma:one-of disjunction-type="recognition" id="oneOf0">
                <emma:interpretation id="interp0" emma:lang="it-IT" emma:confidence="0">
                  <emma:literal>V..</emma:literal>
                </emma:interpretation>
                <emma:interpretation id="interp1" emma:lang="it-IT" emma:confidence="0">
                  <emma:literal>voi</emma:literal>
                </emma:interpretation>
                <emma:interpretation id="interp2" emma:lang="it-IT" emma:confidence="0">
                  <emma:literal>F</emma:literal>
                </emma:interpretation>
                <emma:interpretation id="interp3" emma:lang="it-IT" emma:confidence="0">
                  <emma:literal>vs.</emma:literal>
                </emma:interpretation>
                <emma:interpretation id="interp4" emma:lang="it-IT" emma:confidence="0">
                  <emma:literal>vi.</emma:literal>
                </emma:interpretation>
              </emma:one-of>
            </emma:emma>
          </inkml:annotationXML>
          <inkml:trace contextRef="#ctx0" brushRef="#br0">5114 1936 0,'309'34'15,"0"-34"-15,68 0 0,-68 0 16,-137 0-1,-69 34 1,-103 1 0,-206 68 15,-103-69-15,0 69-1,309-103 1</inkml:trace>
          <inkml:trace contextRef="#ctx0" brushRef="#br0" timeOffset="-1820.6394">8718 1043 0,'0'0'0</inkml:trace>
          <inkml:trace contextRef="#ctx0" brushRef="#br0" timeOffset="-342.342">0 48 0,'34'172'0,"0"137"16,103 137-16,35 137 31,34-137-31,-34-240 31,-104-171-31,1-35 16,34-103 0,34-172 15,35-205-16,-35 68 1,35 34 0,68 69-1,-68 103 1,-35 138 0,-103 33-1,35 138 1,0 35-1,-69-138 1</inkml:trace>
        </inkml:traceGroup>
      </inkml:traceGroup>
    </inkml:traceGroup>
    <inkml:traceGroup>
      <inkml:annotationXML>
        <emma:emma xmlns:emma="http://www.w3.org/2003/04/emma" version="1.0">
          <emma:interpretation id="{2346DB6F-F356-4709-8E5C-8A0914C8FC9F}" emma:medium="tactile" emma:mode="ink">
            <msink:context xmlns:msink="http://schemas.microsoft.com/ink/2010/main" type="paragraph" rotatedBoundingBox="5458,10612 10652,10784 10595,12511 5402,123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D6ADBE-AFC2-4B42-90AE-2B7B0613263F}" emma:medium="tactile" emma:mode="ink">
              <msink:context xmlns:msink="http://schemas.microsoft.com/ink/2010/main" type="line" rotatedBoundingBox="5458,10612 10652,10784 10595,12511 5402,12340"/>
            </emma:interpretation>
          </emma:emma>
        </inkml:annotationXML>
        <inkml:traceGroup>
          <inkml:annotationXML>
            <emma:emma xmlns:emma="http://www.w3.org/2003/04/emma" version="1.0">
              <emma:interpretation id="{4F3D5B84-F893-48FD-B89B-055332EA9301}" emma:medium="tactile" emma:mode="ink">
                <msink:context xmlns:msink="http://schemas.microsoft.com/ink/2010/main" type="inkWord" rotatedBoundingBox="5458,10612 10652,10784 10595,12511 5402,12340"/>
              </emma:interpretation>
              <emma:one-of disjunction-type="recognition" id="oneOf1">
                <emma:interpretation id="interp5" emma:lang="it-IT" emma:confidence="0">
                  <emma:literal>s.</emma:literal>
                </emma:interpretation>
                <emma:interpretation id="interp6" emma:lang="it-IT" emma:confidence="0">
                  <emma:literal>s .</emma:literal>
                </emma:interpretation>
                <emma:interpretation id="interp7" emma:lang="it-IT" emma:confidence="0">
                  <emma:literal>s -</emma:literal>
                </emma:interpretation>
                <emma:interpretation id="interp8" emma:lang="it-IT" emma:confidence="0">
                  <emma:literal>5.</emma:literal>
                </emma:interpretation>
                <emma:interpretation id="interp9" emma:lang="it-IT" emma:confidence="0">
                  <emma:literal>s è</emma:literal>
                </emma:interpretation>
              </emma:one-of>
            </emma:emma>
          </inkml:annotationXML>
          <inkml:trace contextRef="#ctx0" brushRef="#br0" timeOffset="175.0626">5560 2966 0,'618'137'0,"-206"-69"16,-35-68-1,-136-68 1,-138-104-1,-35-34 1,-68 206 0</inkml:trace>
          <inkml:trace contextRef="#ctx0" brushRef="#br0" timeOffset="-855.8574">3020 2210 0,'206'35'15,"-103"33"-15,-34-68 0,-35 0 16,-68 0 0,-138-68-1,-68 68 1,-1 0-1,104 68 1,34 1 0,138 34-1,170 69 1,173 68 0,34 0-1,-103 35 1,-275-104-1,-171-33 1,-172-1 0,-103-68-1,34-69 1,35-69 0,240-171-1,69-104 1,34 344-1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1:34.3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24418B-9D00-49F2-905E-688E76702383}" emma:medium="tactile" emma:mode="ink">
          <msink:context xmlns:msink="http://schemas.microsoft.com/ink/2010/main" type="inkDrawing" rotatedBoundingBox="10964,9025 19129,6192 21425,12807 13259,15641" semanticType="verticalRange" shapeName="Other">
            <msink:sourceLink direction="with" ref="{03B9DC21-E91E-4669-8081-137535DB92D8}"/>
            <msink:destinationLink direction="to" ref="{6ED82FB5-1383-4D23-A7F9-D76267D71C4B}"/>
          </msink:context>
        </emma:interpretation>
      </emma:emma>
    </inkml:annotationXML>
    <inkml:trace contextRef="#ctx0" brushRef="#br0">0 0 0,'34'69'0,"35"274"15,0 172-15,102 137 16,1 103-1,68 35 1,35-1 0,34 35-1,-35-103 1,1-138 0,-69-205 15,-35-207-16,-68-171 1,0-103 0,35-274-1,-35-241 1,34-274 0,-68-1-1,-35 35 1,0 137-1,1 138 1,-1 102 0,0 207-1,35 68 1,0 137 0,34 35-1,171 34 1,207 68-1,102-33 1,35-35 0,-34-69 15,33 0-15,-67 1-1,-70 68 1,-137 34-1,-68 69 1,-69 34 0,34 104-1,-34-70 1,69 104 0,-35-35-1,-103-34 1,-102 0-1,-70 0 1,-136-103 0,-35-172-1,206 69 1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1:35.3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DE7B9A-4BAB-4B67-9B46-091D59B6A118}" emma:medium="tactile" emma:mode="ink">
          <msink:context xmlns:msink="http://schemas.microsoft.com/ink/2010/main" type="inkDrawing" rotatedBoundingBox="14786,13081 19479,12602 19496,12768 14803,13247" semanticType="underline" shapeName="Other">
            <msink:sourceLink direction="with" ref="{AF2CE0D1-61DB-4482-962E-8A4AFA196B33}"/>
          </msink:context>
        </emma:interpretation>
      </emma:emma>
    </inkml:annotationXML>
    <inkml:trace contextRef="#ctx0" brushRef="#br0">0 480 0,'412'34'0,"103"-68"16,172-103-1,68 34 1,-69-34 0,-33 102 15,33 70-16,-411-35 1,-241 0 0,-137-69-1,-172 35 1,275 34 0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1:35.0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4236D3-93AA-450D-9CEB-B9974B0F5EE9}" emma:medium="tactile" emma:mode="ink">
          <msink:context xmlns:msink="http://schemas.microsoft.com/ink/2010/main" type="writingRegion" rotatedBoundingBox="15514,10160 18260,10160 18260,16270 15514,16270"/>
        </emma:interpretation>
      </emma:emma>
    </inkml:annotationXML>
    <inkml:traceGroup>
      <inkml:annotationXML>
        <emma:emma xmlns:emma="http://www.w3.org/2003/04/emma" version="1.0">
          <emma:interpretation id="{3355F501-04B7-48B1-B4C6-C26E831433E7}" emma:medium="tactile" emma:mode="ink">
            <msink:context xmlns:msink="http://schemas.microsoft.com/ink/2010/main" type="paragraph" rotatedBoundingBox="15514,10160 18260,10160 18260,16270 15514,16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9ED261-7EEC-4BD1-8E58-1367CEAB6F20}" emma:medium="tactile" emma:mode="ink">
              <msink:context xmlns:msink="http://schemas.microsoft.com/ink/2010/main" type="line" rotatedBoundingBox="15514,10160 18260,10160 18260,16270 15514,16270"/>
            </emma:interpretation>
          </emma:emma>
        </inkml:annotationXML>
        <inkml:traceGroup>
          <inkml:annotationXML>
            <emma:emma xmlns:emma="http://www.w3.org/2003/04/emma" version="1.0">
              <emma:interpretation id="{4BD002E7-20F7-4217-A4CD-49012B9517CC}" emma:medium="tactile" emma:mode="ink">
                <msink:context xmlns:msink="http://schemas.microsoft.com/ink/2010/main" type="inkWord" rotatedBoundingBox="15514,10160 18260,10160 18260,16270 15514,16270"/>
              </emma:interpretation>
              <emma:one-of disjunction-type="recognition" id="oneOf0">
                <emma:interpretation id="interp0" emma:lang="it-IT" emma:confidence="0">
                  <emma:literal>;</emma:literal>
                </emma:interpretation>
                <emma:interpretation id="interp1" emma:lang="it-IT" emma:confidence="0">
                  <emma:literal>:</emma:literal>
                </emma:interpretation>
                <emma:interpretation id="interp2" emma:lang="it-IT" emma:confidence="0">
                  <emma:literal>4</emma:literal>
                </emma:interpretation>
                <emma:interpretation id="interp3" emma:lang="it-IT" emma:confidence="0">
                  <emma:literal>k</emma:literal>
                </emma:interpretation>
                <emma:interpretation id="interp4" emma:lang="it-IT" emma:confidence="0">
                  <emma:literal>G</emma:literal>
                </emma:interpretation>
              </emma:one-of>
            </emma:emma>
          </inkml:annotationXML>
          <inkml:trace contextRef="#ctx0" brushRef="#br0">0 1785 0,'35'68'0,"68"-33"15,103-70-15,102-136 0,36-172 16,-104 34 0,-68 0-1,-104 0 1,-102 103-1,-35 69 17,1 68-32,-1 103 15,35 35 17,68 68-17,69 69 1,69-103-1,34-69 1,-1-68 0,-33-103-1,-35-1 1,-68 70 0,-35 33-1,-34 35 1,69 103-1,0 138 1,34 68 0,0 68-1,-138-102 1,1-207 15,34-68-15</inkml:trace>
          <inkml:trace contextRef="#ctx0" brushRef="#br0" timeOffset="933.66">1030 3707 0,'34'34'0,"35"35"0,34 68 0,103 35 15,0-104 1,171 1 0,-33-69-1,-70-103 1,-171-34-1,-137-103 1,-138-1 0,-137 138-1,35 69 1,102 206 0,1 34-1,33 171 1,310 172-1,137 206 1,0-102 15,-309-653-31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2:00.3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C2CA67E-CF7D-4DEE-B87A-3176C0F3C4A2}" emma:medium="tactile" emma:mode="ink">
          <msink:context xmlns:msink="http://schemas.microsoft.com/ink/2010/main" type="writingRegion" rotatedBoundingBox="5210,896 7348,6426 4842,7395 2704,1865"/>
        </emma:interpretation>
      </emma:emma>
    </inkml:annotationXML>
    <inkml:traceGroup>
      <inkml:annotationXML>
        <emma:emma xmlns:emma="http://www.w3.org/2003/04/emma" version="1.0">
          <emma:interpretation id="{975BD255-2483-490E-90BB-1715328A4148}" emma:medium="tactile" emma:mode="ink">
            <msink:context xmlns:msink="http://schemas.microsoft.com/ink/2010/main" type="paragraph" rotatedBoundingBox="5210,896 7348,6426 4842,7395 2704,1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E5546E-7056-4F9A-A80C-3D5A7CAAB844}" emma:medium="tactile" emma:mode="ink">
              <msink:context xmlns:msink="http://schemas.microsoft.com/ink/2010/main" type="line" rotatedBoundingBox="5210,896 7348,6426 4842,7395 2704,1865"/>
            </emma:interpretation>
          </emma:emma>
        </inkml:annotationXML>
        <inkml:traceGroup>
          <inkml:annotationXML>
            <emma:emma xmlns:emma="http://www.w3.org/2003/04/emma" version="1.0">
              <emma:interpretation id="{AE7E33F3-A8C1-423B-A8A8-AA3EBA18EA9E}" emma:medium="tactile" emma:mode="ink">
                <msink:context xmlns:msink="http://schemas.microsoft.com/ink/2010/main" type="inkWord" rotatedBoundingBox="5210,896 7348,6426 4842,7395 2704,1865">
                  <msink:destinationLink direction="with" ref="{E3DF0D8D-8BF5-4016-834E-D9911A81E795}"/>
                  <msink:destinationLink direction="with" ref="{270AD88C-2574-416C-ACCC-AC6A2276057C}"/>
                  <msink:destinationLink direction="from" ref="{09C96D08-D32E-440F-B3AD-A1248C05ABE0}"/>
                </msink:context>
              </emma:interpretation>
              <emma:one-of disjunction-type="recognition" id="oneOf0">
                <emma:interpretation id="interp0" emma:lang="it-IT" emma:confidence="0">
                  <emma:literal>TD</emma:literal>
                </emma:interpretation>
                <emma:interpretation id="interp1" emma:lang="it-IT" emma:confidence="0">
                  <emma:literal>tD</emma:literal>
                </emma:interpretation>
                <emma:interpretation id="interp2" emma:lang="it-IT" emma:confidence="0">
                  <emma:literal>FD</emma:literal>
                </emma:interpretation>
                <emma:interpretation id="interp3" emma:lang="it-IT" emma:confidence="0">
                  <emma:literal>Td</emma:literal>
                </emma:interpretation>
                <emma:interpretation id="interp4" emma:lang="it-IT" emma:confidence="0">
                  <emma:literal>FED</emma:literal>
                </emma:interpretation>
              </emma:one-of>
            </emma:emma>
          </inkml:annotationXML>
          <inkml:trace contextRef="#ctx0" brushRef="#br0">103 68 0,'0'-68'16,"-69"33"-16,35 70 0,-1-35 0,70 68 0,-1 1 15,0 0-15,1 34 0,-35 103 0,34 206 16,35-69-1,34 103 1,34 69 0,0 34-1,-34-137 1,0-34 0,-34-104-1,0-137 1,-35-102-1,-34-35 1,0 0 0,0-69-1,34-34 1,-34 0 0,0 0-1,0 35 16,0-1-15,0 35 0,0 34-1,0 0 1,-34 0 0,34 0-1,0 0 1,0 0-1,0 0 1,0 0 0,0 34-1,0-34 1,-34 34 0,-1 35-1,-33-103 1,-1-69-1,69 103 1</inkml:trace>
          <inkml:trace contextRef="#ctx0" brushRef="#br0" timeOffset="451.269">0 824 0,'68'0'0,"207"34"16,755-68-16,-653-1 16,-102 1-1,-103 34 1,-104 0-1,-68 0 1,0 0 0,-34 0-1,-69 34 1,34-68 0,69 34-1</inkml:trace>
          <inkml:trace contextRef="#ctx0" brushRef="#br0" timeOffset="1353.807">1956 3261 0,'35'68'0,"-1"138"15,-34 103-15,34 34 16,1-68-1,-35-69 1,34-34 0,-34-70-1,0-67 1,-34-138 0,34-240-1,-35-69 16,-68 34-15,0 104 0,0 68-1,35 171 1,68 35 0,34 0-1,172 35 1,172 171-1,33 68 1,1 104 0,-137-1-1,-241-102 1,-102-69 0,-138-69-1,-138-103 1,-170-34-1,-1-34 1,34 0 0,207-35 15,342-34-15,241-68-1,172-35 1,-481 206-1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2:02.8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0AD88C-2574-416C-ACCC-AC6A2276057C}" emma:medium="tactile" emma:mode="ink">
          <msink:context xmlns:msink="http://schemas.microsoft.com/ink/2010/main" type="inkDrawing" rotatedBoundingBox="13339,5643 15529,2378 15736,2517 13547,5782" semanticType="callout" shapeName="Other">
            <msink:sourceLink direction="with" ref="{AE7E33F3-A8C1-423B-A8A8-AA3EBA18EA9E}"/>
            <msink:sourceLink direction="with" ref="{FC0F8A6F-1E28-4032-BCF2-90E9D7166EF1}"/>
          </msink:context>
        </emma:interpretation>
      </emma:emma>
    </inkml:annotationXML>
    <inkml:trace contextRef="#ctx0" brushRef="#br0">2197 0 0,'-34'68'16,"-378"413"-16,103-69 15,-34 34 1,68 34 0,-34 1-1,138-138 1,-1-34-1,69-137 1,69-104 0,-1-68-1,138-309 1,35-137 0,-138 446-1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29:52.923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2BB2201-075B-4806-8FE4-CEAB47ED915A}" emma:medium="tactile" emma:mode="ink">
          <msink:context xmlns:msink="http://schemas.microsoft.com/ink/2010/main" type="inkDrawing" rotatedBoundingBox="4915,11733 6549,3979 6692,4009 5058,11763" semanticType="verticalRange" shapeName="Other">
            <msink:sourceLink direction="with" ref="{D60CB6ED-0ADC-48D2-A76A-668745630546}"/>
            <msink:sourceLink direction="with" ref="{E901291C-AD1C-4D6F-A3F5-CF6AD9C1DCDF}"/>
          </msink:context>
        </emma:interpretation>
      </emma:emma>
    </inkml:annotationXML>
    <inkml:trace contextRef="#ctx0" brushRef="#br0">1616 0 0,'0'35'0,"0"-1"16,0 0-16,0 1 0,-35-1 15,35 35-15,0-35 0,0 35 0,-34-35 16,34 0 0,0 1-1,0 33 1,-34-33 15,34 33-15,0-33-1,-35-1 1,35 35 0,0-35-1,0 35 1,0-35-1,-34 35 1,34-35 0,0 35-1,0-1 1,-34-33 0,34 33-1,0-34 1,-35 35-1,35 0 1,-34-35 0,34 35-1,0-35 1,0 35 15,-34-35-15,34 35-1,0-35 1,0 69 0,0-34-1,0-35 1,-35 35 15,35-1-31,0-33 16,0 33-1,-34-33 1,34 33 0,0-33 15,0 33-15,-34-33-1,34 33 1,-35-34-1,35 35 1,0 0 0,-34-35-1,34 35 1,-34-35 0,-1 0-1,35 35 1,0 0-1,0-35 1,-34 0 0,34 35-1,0-35 1,0 35 0,0-35-1,-34 35 1,34-35-1,0 1 17,-35-1-17,35 0 1,0 35 0,0-35-1,0 1 1,0 33-1,0-33 1,0-1 0,0 0-1,-34 0 1,34 1 0,0-35-1,0 34 1,0 0-1,0-34 1,-34 35 0,34-35-1,0 0 1,0 0 0,0 0 15,0 0-16,0 0 1,0 0 0,0 0-1,0 0 1,0 0 0,0 0-1,0 0 1,0 0-1,0 0 1,0 0 0,0 0-1,0 0 1,0 0 0,0 0-1,0 0 1,0 0 15,0 0-15,0 0-1,0 0 1,0 0 15,0 0-15,0 0-1,0 0 1,0 0 0,0 0-1,0 0 1,0 0 0,0 0-1,0 0 1,0 0-1,0 0 1,0 0 0,0 0-1,0 0 1,0 0 0,0 0-1,0 0 1,0 0-1,0 0 1,0 0 15,0 0-15,0 0 0,0 0-1,0 0 1,0 0-1,0 0 1,0 0 0,0 0-1,0 0 1,0 0 0,0 0-1,0 0 1,0 0-1,0 0 17,0 34-32,0-34 15,0 0 1,0 34 0,-34 1-1,34-1 1,0-34-1,0 34 17,0 1-17,0-1 1,0 0 0,0 1-1,-35-1 1,35 0-1,0 35 1,-34-35 15,34 35-31,0-35 16,0 1 0,-34-1-1,34 0 16,0 35-15,-35-35 0,35 1-1,0 33 1,-34-33 0,34-1-1,0 0 1,-34 1-1,34-1 1,0 34 0,0-33-1,-35-1 1,35 35 0,0-35-1,0 0 1,-34 1-1,34 33 1,0-33 0,-34 33-1,34 1 1,0-35 15,-35 35-15,35-35-1,0 35 1,-34-35 0,34 1-1,-34 33 1,34 1 0,0-35-1,-35 35 1,35-35-1,-34 35 1,34-35 0,-34 35-1,34-35 1,0 0 0,-35 1-1,35 33 1,0-33-1,0-1 1,-34 0 15,34 1-15,0-1 0,-34 35-1,34-35 1,-35 0-1,35 35 1,-34-35 0,34 35-1,-34 0 1,34-35 15,0 35-31,-35-35 16,35 0-1,0 1 1,0-1 0,0 0 15,0 1-31,0-1 16,-34 0-1,34 1 1,0 33 15,0-33-15,-34 33-1,34-34 1,0 1 0,0-1-1,0 0 1,0-34-1,0 35 1,0-35 0,0 0-1,0 0 1,-35 0 0,70 0-1,-35 0 1,0 0-1,-35 0 1,70-206 0,-35 206-1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2:03.2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DF0D8D-8BF5-4016-834E-D9911A81E795}" emma:medium="tactile" emma:mode="ink">
          <msink:context xmlns:msink="http://schemas.microsoft.com/ink/2010/main" type="inkDrawing" rotatedBoundingBox="13582,2627 16578,6213 16356,6397 13361,2812" semanticType="callout" shapeName="Other">
            <msink:sourceLink direction="with" ref="{FC0F8A6F-1E28-4032-BCF2-90E9D7166EF1}"/>
            <msink:sourceLink direction="with" ref="{AE7E33F3-A8C1-423B-A8A8-AA3EBA18EA9E}"/>
          </msink:context>
        </emma:interpretation>
      </emma:emma>
    </inkml:annotationXML>
    <inkml:trace contextRef="#ctx0" brushRef="#br0">0 0 0,'35'34'0,"102"104"0,69 205 16,103 103 0,103 35-1,-35-1 1,1 1 0,0-69-1,-1-69 1,-137-103 15,-102-102-31,-70-138 31,-68 0-31,-171-103 16,-70-69 0,-67 35 15,308 137-16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2:03.8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0F8A6F-1E28-4032-BCF2-90E9D7166EF1}" emma:medium="tactile" emma:mode="ink">
          <msink:context xmlns:msink="http://schemas.microsoft.com/ink/2010/main" type="inkDrawing" rotatedBoundingBox="11020,6622 19878,7104 19872,7215 11013,6732" shapeName="Other">
            <msink:destinationLink direction="with" ref="{E3DF0D8D-8BF5-4016-834E-D9911A81E795}"/>
            <msink:destinationLink direction="with" ref="{270AD88C-2574-416C-ACCC-AC6A2276057C}"/>
            <msink:destinationLink direction="to" ref="{09C96D08-D32E-440F-B3AD-A1248C05ABE0}"/>
            <msink:destinationLink direction="to" ref="{DC93AD89-D3F4-498F-B029-1498FA57E920}"/>
          </msink:context>
        </emma:interpretation>
      </emma:emma>
    </inkml:annotationXML>
    <inkml:trace contextRef="#ctx0" brushRef="#br0">0 0 0,'34'34'16,"103"-34"-16,104 34 0,171 1 0,102-1 16,70 0-1,171-34 1,103 35 0,69-1 15,34 0-16,-34 1 1,-35 68 0,-171-35-1,-240-33 1,-207-1 0,-171-34-1,-69 0 1,-171-69-1,-172 35 1,309 34 0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2:02.2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9C96D08-D32E-440F-B3AD-A1248C05ABE0}" emma:medium="tactile" emma:mode="ink">
          <msink:context xmlns:msink="http://schemas.microsoft.com/ink/2010/main" type="inkDrawing" rotatedBoundingBox="8471,3858 10432,4448 10112,5510 8151,4919" semanticType="callout" shapeName="Other">
            <msink:sourceLink direction="to" ref="{FC0F8A6F-1E28-4032-BCF2-90E9D7166EF1}"/>
            <msink:sourceLink direction="from" ref="{AE7E33F3-A8C1-423B-A8A8-AA3EBA18EA9E}"/>
          </msink:context>
        </emma:interpretation>
      </emma:emma>
    </inkml:annotationXML>
    <inkml:trace contextRef="#ctx0" brushRef="#br0">4840 2711 0,'137'0'16,"137"0"-16,138 35 16,0-35-1,-137 0 1,-104 0-1,-136 34 1,-104-34 0,-343 69-1,0-35 1,35 69 0,136 34-1,207 35 1,206 34-1,-104-206 1,173 69 0,136-1-1,1 1 1,-69-35 0,-206 0-1,-103-68 1,-69-35 15,-34-68-31,103 137 16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2:04.8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93AD89-D3F4-498F-B029-1498FA57E920}" emma:medium="tactile" emma:mode="ink">
          <msink:context xmlns:msink="http://schemas.microsoft.com/ink/2010/main" type="inkDrawing" rotatedBoundingBox="13132,11699 13600,7472 16166,7757 15697,11983" semanticType="callout" shapeName="Other">
            <msink:sourceLink direction="to" ref="{FC0F8A6F-1E28-4032-BCF2-90E9D7166EF1}"/>
          </msink:context>
        </emma:interpretation>
      </emma:emma>
    </inkml:annotationXML>
    <inkml:trace contextRef="#ctx0" brushRef="#br0">0 103 0,'103'275'0,"0"137"16,68 102-1,35 1 1,35 0 15,-1 0-15,-34-34-1,-69-35 1,-68-172 0,-69-171-1,0-103 1,0-206-1,137-274 1,35-138 0,-1-68-1,1-1 1,-35 138 0,1 68-1,-36 138 16,-33 274-31,-35 35 16,-34 34 0,-34 69-1,-69 205 1,-34 138 0,-35 69 15,35-1-16,0 1 1,68-1 0,0-102-1,35-103 1,0-69 0,34-138-1,0-68 1,0 0-1,-35-34 1,35-172 0,69-34-1,-69 240 1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2:50.0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09D0F0-1F8D-404C-A001-C060E2ECE0DF}" emma:medium="tactile" emma:mode="ink">
          <msink:context xmlns:msink="http://schemas.microsoft.com/ink/2010/main" type="writingRegion" rotatedBoundingBox="3619,-107 33350,1340 32771,13231 3040,11784"/>
        </emma:interpretation>
      </emma:emma>
    </inkml:annotationXML>
    <inkml:traceGroup>
      <inkml:annotationXML>
        <emma:emma xmlns:emma="http://www.w3.org/2003/04/emma" version="1.0">
          <emma:interpretation id="{BD2D6F0E-3B82-4606-BF01-4ED68FEEFF17}" emma:medium="tactile" emma:mode="ink">
            <msink:context xmlns:msink="http://schemas.microsoft.com/ink/2010/main" type="paragraph" rotatedBoundingBox="3619,-107 30553,1204 30373,4893 3439,3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87DCB4-721C-47FF-A2B2-C93833C7BDDB}" emma:medium="tactile" emma:mode="ink">
              <msink:context xmlns:msink="http://schemas.microsoft.com/ink/2010/main" type="line" rotatedBoundingBox="3619,-107 30553,1204 30373,4893 3439,3582"/>
            </emma:interpretation>
          </emma:emma>
        </inkml:annotationXML>
        <inkml:traceGroup>
          <inkml:annotationXML>
            <emma:emma xmlns:emma="http://www.w3.org/2003/04/emma" version="1.0">
              <emma:interpretation id="{BFFE0F55-B47D-42C2-92EB-6E60C41A66F2}" emma:medium="tactile" emma:mode="ink">
                <msink:context xmlns:msink="http://schemas.microsoft.com/ink/2010/main" type="inkWord" rotatedBoundingBox="3619,-107 20896,734 20716,4423 3439,3582">
                  <msink:destinationLink direction="with" ref="{0B422600-3B3F-485B-B774-AC6E2958E75B}"/>
                  <msink:destinationLink direction="with" ref="{E43375D1-1330-4183-A03C-112CA32DEDCA}"/>
                </msink:context>
              </emma:interpretation>
              <emma:one-of disjunction-type="recognition" id="oneOf0">
                <emma:interpretation id="interp0" emma:lang="it-IT" emma:confidence="0">
                  <emma:literal>Riflettori</emma:literal>
                </emma:interpretation>
                <emma:interpretation id="interp1" emma:lang="it-IT" emma:confidence="0">
                  <emma:literal>Riflettori N</emma:literal>
                </emma:interpretation>
                <emma:interpretation id="interp2" emma:lang="it-IT" emma:confidence="0">
                  <emma:literal>Riflettori. N</emma:literal>
                </emma:interpretation>
                <emma:interpretation id="interp3" emma:lang="it-IT" emma:confidence="0">
                  <emma:literal>Riflettori!</emma:literal>
                </emma:interpretation>
                <emma:interpretation id="interp4" emma:lang="it-IT" emma:confidence="0">
                  <emma:literal>Riflettori! N</emma:literal>
                </emma:interpretation>
              </emma:one-of>
            </emma:emma>
          </inkml:annotationXML>
          <inkml:trace contextRef="#ctx0" brushRef="#br0">5096 206 0,'0'34'16,"35"172"0,-70 103-16,70 34 0,-1-34 15,35-34 17,68 68-1,69-137-16,-69-172 1,1-68 0,33-103-1,-34-35 1,-68 0 0,-69 35-1,-69 34 1,1 34-1,-35 104 1,0 68 0,69 68-1,137 1 1,34 0 0,69-35-1,68-103 1,-68-103-1,0-102 1,-103-104 0,-68-34-1,-35 309 1</inkml:trace>
          <inkml:trace contextRef="#ctx0" brushRef="#br0" timeOffset="1027.026">6984 240 0,'35'103'0,"-35"137"0,0 138 15,0-1 1,34-33-1,0-104 1,35-68 0,-35-104-1,-68-34 1,-69-205 0,-34-35 15,68 34-16,35 35 1,68 68 0,-34 69-1,137 0 1,69 0 0,34 35-1,1-35 1,-70-35-1,-68-68 1,-34-68 0,-69-70-1,-34 36 1,-1 33 0,1 69-1,0 69 1,34 68-1,34 138 1,0 136 0,69 70-1,-34-35 17,34-34-17,-34-103 1,-69-69-1,0-137 1,-69-34 0,-68-206-1,-35-69 1,0 103 0,69 34-1,35 138 1,68 34-1,103 0 1,103 34 0,68-34-1,35 35 1,-34-35 15,-138 0-31,-68 0 31,-69 0-31,-69 0 16,-68 34 0,0 69 15,102 0-15,35-103-1</inkml:trace>
          <inkml:trace contextRef="#ctx0" brushRef="#br0" timeOffset="1431.612">8872 2334 0,'172'34'0,"-1"-34"0,35 0 15,0-69 1,-68-34-1,-35-34 1,-69 34 0,-68-34-1,-104-35 1,-68 35 15,-171 103-15,205 102-1,35 70 1,102 68 0,70-35-1,136 1 1,104-104 0,0-136-1,34-35 1,-309 103-1</inkml:trace>
          <inkml:trace contextRef="#ctx0" brushRef="#br0" timeOffset="1945.125">10382 1476 0,'35'68'0,"-1"104"15,0 34-15,-34-34 31,35 33-15,-35-170 0,0-35-1,-35-35 1,1-136 0,34-1-1,34 35 1,69 34-1,0 34 1,69 35 0,-35 0-1,-34 68 1,-68 0 15,-1 1-31,-34 33 31,34-102-31,-34 34 16</inkml:trace>
          <inkml:trace contextRef="#ctx0" brushRef="#br0" timeOffset="2603.5524">11755 926 0</inkml:trace>
          <inkml:trace contextRef="#ctx0" brushRef="#br0" timeOffset="2240.784">11927 1716 0,'0'34'32,"34"447"-32,1-378 15,-1-69 1,-34-68-1,34-104 1,-34-273 15,0 411-15</inkml:trace>
          <inkml:trace contextRef="#ctx0" brushRef="#br0" timeOffset="-1509.417">188 68 0,'34'69'0,"1"137"0,-35 103 15,0 103 1,-35 0 0,35-241-1,0-33 1,0-35 0,0-103-1,35 0 1,-70-35 15,1-274-31,0 0 16,-1 35 15,-33 68-15,33 34-1,35 1 1,103-1-1,35 35 1,68 68 0,68 35-1,1 68 1,-35 103 0,-137 35-1,-103 34 1,-103-34-1,-69-35 1,-33 34 0,-1-33-1,34-35 1,103-35 0,138 35-1,103-34 16,102 34-15,35 0 0,-69 34-1,-102-34 1,-70 0 0,-68-103-1,0 0 1,0-103-1,69-137 1,34 0 0,-103 240-1</inkml:trace>
          <inkml:trace contextRef="#ctx0" brushRef="#br0" timeOffset="-1291.563">2556 1407 0,'103'206'0,"-68"-34"0,-1-1 15,35-102 1,-35-35 0,-68-171-1,34-103 1,-35-69-1,35 309 1</inkml:trace>
          <inkml:trace contextRef="#ctx0" brushRef="#br0" timeOffset="-1008.465">2556 583 0,'0'0'15</inkml:trace>
          <inkml:trace contextRef="#ctx0" brushRef="#br0" timeOffset="-622.44">3929 240 0,'35'34'0,"-35"104"0,0 102 0,0 34 16,34 70-1,35-1 1,34 35 0,34-35-1,-34 34 1,-103-136 0,-69-70-1,-102-68 1,-138-68-1,0-70 1,34-33 0,69-35-1,172 34 1,68 0 0,138-68-1,137-35 1,103 35 15,-69-35-15,-103 1-1,-240 171 1</inkml:trace>
          <inkml:trace contextRef="#ctx0" brushRef="#br0" timeOffset="4191.7488">13403 1785 0,'103'34'0,"34"-34"16,-68 0-16,-35 0 0,-34 0 15,0 0-15,-34 0 16,34 0 0</inkml:trace>
          <inkml:trace contextRef="#ctx0" brushRef="#br0" timeOffset="3693.7968">14776 240 0,'34'0'0,"35"103"0,-69 137 15,0 103-15,0 69 16,-34 35 0,34-70-1,0-137 1,0-137-1,-35-68 1,35-35 0,-34-241 15,0-136-15,34 34-1,0-1 1,34 70-1,0 102 17,-34 104-17,35 33 1,-1 35 0,103 206-1,35 172 1,68 34-1,35 0 1,68-69 0,0-103-1,-34-137 1,-34-137 0,-104-172-1,-68-138 1,-171-136-1,-70 34 1,-68 34 0,0 103-1,35 69 1,68 102 0,34 138-1,69 103 16,69 35-15,-69-138 0</inkml:trace>
        </inkml:traceGroup>
        <inkml:traceGroup>
          <inkml:annotationXML>
            <emma:emma xmlns:emma="http://www.w3.org/2003/04/emma" version="1.0">
              <emma:interpretation id="{1180250B-09AC-43EB-8589-7CE3F1821D79}" emma:medium="tactile" emma:mode="ink">
                <msink:context xmlns:msink="http://schemas.microsoft.com/ink/2010/main" type="inkWord" rotatedBoundingBox="23158,1431 30524,1789 30400,4339 23034,3981"/>
              </emma:interpretation>
              <emma:one-of disjunction-type="recognition" id="oneOf1">
                <emma:interpretation id="interp5" emma:lang="it-IT" emma:confidence="0">
                  <emma:literal>piani</emma:literal>
                </emma:interpretation>
                <emma:interpretation id="interp6" emma:lang="it-IT" emma:confidence="0">
                  <emma:literal>spiani</emma:literal>
                </emma:interpretation>
                <emma:interpretation id="interp7" emma:lang="it-IT" emma:confidence="0">
                  <emma:literal>spiarsi</emma:literal>
                </emma:interpretation>
                <emma:interpretation id="interp8" emma:lang="it-IT" emma:confidence="0">
                  <emma:literal>spiarvi</emma:literal>
                </emma:interpretation>
                <emma:interpretation id="interp9" emma:lang="it-IT" emma:confidence="0">
                  <emma:literal>spiarci</emma:literal>
                </emma:interpretation>
              </emma:one-of>
            </emma:emma>
          </inkml:annotationXML>
          <inkml:trace contextRef="#ctx0" brushRef="#br0" timeOffset="5965.7028">19547 2128 0,'69'-34'0,"102"-1"0,104 35 0,68 0 16,35 69 0,-172 34-1,-172-35 1,-68 1 0,-104 0-1,-68-1 1,0-33-1,35-1 1,68 0 0,206-137-1,-103 103 1</inkml:trace>
          <inkml:trace contextRef="#ctx0" brushRef="#br0" timeOffset="5654.4828">20028 1991 0,'0'68'0,"34"69"0,0 104 16,0-1 0,1-34-1,33 0 1,-68 0-1,0-103 1,-34 0 0,34-103-1,-69-35 1,35-170 0,0-104-1,34 309 1</inkml:trace>
          <inkml:trace contextRef="#ctx0" brushRef="#br0" timeOffset="6370.2888">21332 1373 0,'68'0'0,"70"137"0,-70 0 15,-68-137-15</inkml:trace>
          <inkml:trace contextRef="#ctx0" brushRef="#br0" timeOffset="6199.1178">21572 2196 0,'103'138'16,"-69"68"-16,-34 0 0,35-103 15,-1-69 16,0-171-15,-34-104 0,0 241-1</inkml:trace>
          <inkml:trace contextRef="#ctx0" brushRef="#br0" timeOffset="7567.515">22327 2677 0,'172'69'0,"-35"-69"0,35-35 15,-1-102-15,-68-103 16,-34 102 0,-103 1-1,-69 34 1,-138 35 0,1 239-1,69-68 1,68 69-1,68-1 1,104-33 15,103-35-15,68-69 0,0-68-1,-68-69 1,-35-69-1,-103 103 1,-34 69 0,0 0-1,0 35 1,35 68 0,33-35-1,35 1 1,35-69-1,-1-69 1,0-34 0,0-68-1,-34 33 1,-34 70 0,-69 68-1,34 68 16,-34 70-15,35 68 0,33-69-1,35-34 1,35-69 0,-1-102-1,0-35 1,-34-35-1,-34 35 1,-35 69 0,1 0-1,-35 68 17,0 103-32,34 1 15,0-1 1,69-68-1,0-69 1,34-35 0,35-68 15,-35-137-15,-68 171-1,-69 35 1,34 34-1,1 34 1,33 69 0,70 35-1,-1-1 1,34-34 0,1-34-1,-69-35 1,34-103-1,-137-171 1,0 240 0</inkml:trace>
          <inkml:trace contextRef="#ctx0" brushRef="#br0" timeOffset="7940.979">26137 1235 0,'0'0'0</inkml:trace>
        </inkml:traceGroup>
      </inkml:traceGroup>
    </inkml:traceGroup>
    <inkml:traceGroup>
      <inkml:annotationXML>
        <emma:emma xmlns:emma="http://www.w3.org/2003/04/emma" version="1.0">
          <emma:interpretation id="{6F824034-1B9D-467D-9246-4CB5043A60A4}" emma:medium="tactile" emma:mode="ink">
            <msink:context xmlns:msink="http://schemas.microsoft.com/ink/2010/main" type="paragraph" rotatedBoundingBox="22899,3461 33210,3884 33116,6166 22806,574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E9CD0AF-4542-4E4D-BB78-35590F98C545}" emma:medium="tactile" emma:mode="ink">
              <msink:context xmlns:msink="http://schemas.microsoft.com/ink/2010/main" type="inkBullet" rotatedBoundingBox="22846,4752 23873,4794 23835,5723 22808,5681"/>
            </emma:interpretation>
            <emma:one-of disjunction-type="recognition" id="oneOf2">
              <emma:interpretation id="interp10" emma:lang="it-IT" emma:confidence="0">
                <emma:literal>o</emma:literal>
              </emma:interpretation>
              <emma:interpretation id="interp11" emma:lang="it-IT" emma:confidence="0">
                <emma:literal>0</emma:literal>
              </emma:interpretation>
              <emma:interpretation id="interp12" emma:lang="it-IT" emma:confidence="0">
                <emma:literal>O</emma:literal>
              </emma:interpretation>
              <emma:interpretation id="interp13" emma:lang="it-IT" emma:confidence="0">
                <emma:literal>°</emma:literal>
              </emma:interpretation>
              <emma:interpretation id="interp14" emma:lang="it-IT" emma:confidence="0">
                <emma:literal>a</emma:literal>
              </emma:interpretation>
            </emma:one-of>
          </emma:emma>
        </inkml:annotationXML>
        <inkml:trace contextRef="#ctx0" brushRef="#br0" timeOffset="8482.7022">19410 4496 0,'-35'35'0,"-33"68"0,33 34 15,35 0-15,69 0 16,68-34 15,35-68-15,34-35 0,-34-35-1,-1-68 1,-102-68-1,-35 33 1,-103-33 0,-34 34-1,-68-1 17,-35 104-17,34 103 1,35 68-1,68 103 1,172-34 0,69-137-1,68-104 1,-240 35 0</inkml:trace>
      </inkml:traceGroup>
      <inkml:traceGroup>
        <inkml:annotationXML>
          <emma:emma xmlns:emma="http://www.w3.org/2003/04/emma" version="1.0">
            <emma:interpretation id="{05E8FFE5-8BFC-4F70-B901-11EA21B0E287}" emma:medium="tactile" emma:mode="ink">
              <msink:context xmlns:msink="http://schemas.microsoft.com/ink/2010/main" type="line" rotatedBoundingBox="24598,3531 33210,3884 33116,6166 24504,5812"/>
            </emma:interpretation>
          </emma:emma>
        </inkml:annotationXML>
        <inkml:traceGroup>
          <inkml:annotationXML>
            <emma:emma xmlns:emma="http://www.w3.org/2003/04/emma" version="1.0">
              <emma:interpretation id="{17F8E5A0-9379-491C-BB32-716A8CDA708D}" emma:medium="tactile" emma:mode="ink">
                <msink:context xmlns:msink="http://schemas.microsoft.com/ink/2010/main" type="inkWord" rotatedBoundingBox="24598,3531 33210,3884 33116,6166 24504,5812"/>
              </emma:interpretation>
              <emma:one-of disjunction-type="recognition" id="oneOf3">
                <emma:interpretation id="interp15" emma:lang="it-IT" emma:confidence="0">
                  <emma:literal>rizzateli</emma:literal>
                </emma:interpretation>
                <emma:interpretation id="interp16" emma:lang="it-IT" emma:confidence="0">
                  <emma:literal>rizzante li</emma:literal>
                </emma:interpretation>
                <emma:interpretation id="interp17" emma:lang="it-IT" emma:confidence="0">
                  <emma:literal>puzzante li</emma:literal>
                </emma:interpretation>
                <emma:interpretation id="interp18" emma:lang="it-IT" emma:confidence="0">
                  <emma:literal>rizzanti</emma:literal>
                </emma:interpretation>
                <emma:interpretation id="interp19" emma:lang="it-IT" emma:confidence="0">
                  <emma:literal>Puzzante li</emma:literal>
                </emma:interpretation>
              </emma:one-of>
            </emma:emma>
          </inkml:annotationXML>
          <inkml:trace contextRef="#ctx0" brushRef="#br0" timeOffset="8980.6542">20989 4393 0,'0'69'0,"0"103"16,34 68-16,-34-34 16,34-69-1,-68-206 1,34 69 0,0-34-1,-34-69 1,34-137 15,34 68-15,0 69-1,69 35 1,35 33 0,-1 35-1,0 35 1,-68-1-1,-69 0 1,0 35 0,-35-103-1,35-69 1,0 103 0</inkml:trace>
          <inkml:trace contextRef="#ctx0" brushRef="#br0" timeOffset="9789.8262">21847 3878 0,'171'35'16,"70"33"-16,-35-102 15,34 34-15,-69 34 16,-68-68 0,-103 34 15,0 0-15,35 34-1,68 1 1,34-35-1,0 34 1,-68 0 0,0 1-1,-104 68 1,-68 34 0,-68 35-1,-1-1 16,69 1-31,69-35 16,34-34 0,103-34-1,103-35 1,34-34 0,0-34-1,-137-69 1,-103 0-1,0 103 1</inkml:trace>
          <inkml:trace contextRef="#ctx0" brushRef="#br0" timeOffset="9245.1912">22121 4496 0,'0'35'16,"0"136"-16,35 1 15,-1-35 1,-34-68-1,34-35 1,-34-34 0,0-69-1,-34-171 1,0-34 0,34 274-1</inkml:trace>
          <inkml:trace contextRef="#ctx0" brushRef="#br0" timeOffset="10007.6802">22705 4668 0,'309'0'0,"34"-34"0,-34-69 16,-137-35 0,-172 138 15</inkml:trace>
          <inkml:trace contextRef="#ctx0" brushRef="#br0" timeOffset="10396.7052">23632 4050 0,'206'-34'0,"34"68"0,-34 0 16,-69 1 0,-137-1-1,0 35 1,-103 68 0,-34 35 15,-35 205-16,138-205 1,102-104 0,1 1-1,103-35 1,34-68 0,-35-69-1,-171-69 1,0 172-1</inkml:trace>
          <inkml:trace contextRef="#ctx0" brushRef="#br0" timeOffset="10598.9982">23906 4634 0,'172'68'16,"68"-34"-16,103 35 0,-102-103 16,-138-1-1,-103 35 1</inkml:trace>
          <inkml:trace contextRef="#ctx0" brushRef="#br0" timeOffset="10988.0232">25005 5148 0,'34'103'0,"206"-68"0,-34-104 0,-69-68 15,-68-1 1,-35-33-1,-102-1 1,-104 1 0,-68 102-1,34 69 1,0 103 0,69 34-1,68 69 1,138-34-1,68-35 1,69-68 0,34-172-1,-34-35 1,-206 138 0</inkml:trace>
          <inkml:trace contextRef="#ctx0" brushRef="#br0" timeOffset="11423.7312">25725 4428 0,'0'68'0,"0"35"0,0 137 15,0-34 1,0-103-1,35-68 1,-1-35 0,35-69-1,-1-103 1,1 35 15,0 68-15,-69 69-1,34 0 1,0 138 0,1 68-1,-1-35 1,69-68 0,-34-68-1,33-70 1,1-171-1,35-103 1,-138 309 0</inkml:trace>
          <inkml:trace contextRef="#ctx0" brushRef="#br0" timeOffset="12357.3912">26549 4359 0,'275'-34'0,"68"68"16,-34 0-16,-69-34 16,-103 69 15,-102-35-16,-104 69 1,-68 0 0,34 34-1,69 1 1,34 33 0,68 35-1,35-137 1,34-35-1,-34-68 1,0-138 0,-68 1-1,-104-1 1,-34 69 0,-34 34-1,0 69 16,68 103-15,0 0 0,138 69-1,0 0 1,33-69 0,36 0-1,-1-35 1,35-33-1,-1-35 1,1-35 15,0-68-31,-69-68 16,-35-70 0,-68 241-1</inkml:trace>
          <inkml:trace contextRef="#ctx0" brushRef="#br0" timeOffset="11719.3902">26927 3466 0,'34'275'15,"-68"68"1,34 69-16,0-34 16,68-138-1,-33-68 1,33-104 15,-68-68-15,-68-274-1,-70-1 1,138 275 0</inkml:trace>
          <inkml:trace contextRef="#ctx0" brushRef="#br0" timeOffset="12837.8406">28677 3329 0,'69'103'16,"-35"103"0,-68 137-16,-35 69 15,35 0 1,68-103 0,35-103 15,68-34-16,0-172 1,-68-69 15,0-68-15,-35 68 0,-34 69-1,0 0 1,34 69-1,69 102 1,0-33 0,-34-138-1,0-103 1,-69 103 0</inkml:trace>
          <inkml:trace contextRef="#ctx0" brushRef="#br0" timeOffset="13164.6216">29226 4462 0,'0'0'0</inkml:trace>
        </inkml:traceGroup>
      </inkml:traceGroup>
    </inkml:traceGroup>
    <inkml:traceGroup>
      <inkml:annotationXML>
        <emma:emma xmlns:emma="http://www.w3.org/2003/04/emma" version="1.0">
          <emma:interpretation id="{68605DF9-4252-4BE0-A008-096167291BD2}" emma:medium="tactile" emma:mode="ink">
            <msink:context xmlns:msink="http://schemas.microsoft.com/ink/2010/main" type="paragraph" rotatedBoundingBox="15992,6547 27279,7624 27073,9785 15786,87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7731433-9ECF-4EA5-B282-173CEE98F432}" emma:medium="tactile" emma:mode="ink">
              <msink:context xmlns:msink="http://schemas.microsoft.com/ink/2010/main" type="line" rotatedBoundingBox="15992,6547 27279,7624 27073,9785 15786,8707"/>
            </emma:interpretation>
          </emma:emma>
        </inkml:annotationXML>
        <inkml:traceGroup>
          <inkml:annotationXML>
            <emma:emma xmlns:emma="http://www.w3.org/2003/04/emma" version="1.0">
              <emma:interpretation id="{FDB1A849-FF12-406D-B791-1D7FE10B8B63}" emma:medium="tactile" emma:mode="ink">
                <msink:context xmlns:msink="http://schemas.microsoft.com/ink/2010/main" type="inkWord" rotatedBoundingBox="15992,6547 27279,7624 27073,9785 15786,8707"/>
              </emma:interpretation>
              <emma:one-of disjunction-type="recognition" id="oneOf4">
                <emma:interpretation id="interp20" emma:lang="it-IT" emma:confidence="0">
                  <emma:literal>SNELL</emma:literal>
                </emma:interpretation>
                <emma:interpretation id="interp21" emma:lang="it-IT" emma:confidence="0">
                  <emma:literal>sNELL</emma:literal>
                </emma:interpretation>
                <emma:interpretation id="interp22" emma:lang="it-IT" emma:confidence="0">
                  <emma:literal>SNELLI</emma:literal>
                </emma:interpretation>
                <emma:interpretation id="interp23" emma:lang="it-IT" emma:confidence="0">
                  <emma:literal>SNEL1</emma:literal>
                </emma:interpretation>
                <emma:interpretation id="interp24" emma:lang="it-IT" emma:confidence="0">
                  <emma:literal>SNELLÌ</emma:literal>
                </emma:interpretation>
              </emma:one-of>
            </emma:emma>
          </inkml:annotationXML>
          <inkml:trace contextRef="#ctx0" brushRef="#br0" timeOffset="73694.9987">14330 6453 0,'-138'-69'0,"-136"0"0,-35 69 16,0 0-1,-34 69 1,102 0 0,70 34-1,102 0 1,138 0 0,102 34-1,173 35 1,102 33-1,69 1 1,-35 69 0,-171-35-1,-137-34 1,-172-137 0,-137 0-1,-138-69 1,-103-35-1,-136 1 17,-36 0-17,70-1 1,171 35 0,206-34-1,275-69 1,205-34-1,69-69 1,-446 206 0</inkml:trace>
          <inkml:trace contextRef="#ctx0" brushRef="#br0" timeOffset="74349.8501">15428 6865 0,'34'68'0,"-68"138"16,-35 69-16,-34 102 16,35-102-1,102-206 1,-34-35-1,0-34 1,34-103 15,69-240-15,-68-1 0,-35 139-1,68 67 1,-33 104-1,-35 34 1,34 34 0,103 138-1,35 171 1,137-34 0,-35-103-1,-33-69 1,-1-102-1,-103-35 1,-102-103 0,-1-138 15,-137-205-15,34 274-1,1 35 1,33 34-1,35 69 1,69 34 0,34 34-1,-103-34 1</inkml:trace>
          <inkml:trace contextRef="#ctx0" brushRef="#br0" timeOffset="75145.0268">18002 7414 0,'344'0'0,"-35"34"0,-1-34 16,-136 0-1,-138-69 1,-171-102 0,-69 34 15,-103 34-31,-171-69 31,205 138-15,275 102-1,69-68 1,205 0 0,138 35-1,34-35 1,-68 0 0,-138-69-1,-240 69 1</inkml:trace>
          <inkml:trace contextRef="#ctx0" brushRef="#br0" timeOffset="74755.2343">18517 7002 0,'-34'137'0,"-69"103"15,-34 69-15,68-68 16,69-35 0,103-103 15,206 0-15,103-35-1,-206-33 1,34-35-1,-137 0 1,-172-103 0,-68-69-1,137 172 17</inkml:trace>
          <inkml:trace contextRef="#ctx0" brushRef="#br0" timeOffset="75519.2276">20439 6796 0,'35'137'16,"-104"35"-16,-103 68 15,-33 35 1,67-35 0,104 0-1,103-102 1,102-1 0,138-34-1,-69-35 1,69 1 15,-68-35-15,-207-34-1,-34-34 1,-34-69 0,68-34-1,-34 137 1</inkml:trace>
          <inkml:trace contextRef="#ctx0" brushRef="#br0" timeOffset="75940.2035">22121 6968 0,'35'68'0,"-70"138"0,-68 34 16,-34 35-1,34 0 1,34-35 0,69-68 15,103-35-16,103-69 1,69-33 0,102-1-1,1 0 1,-138 1 0,-34-1-1,-137-34 1,-69 0-1,-172-34 1,172 34 0</inkml:trace>
        </inkml:traceGroup>
      </inkml:traceGroup>
    </inkml:traceGroup>
    <inkml:traceGroup>
      <inkml:annotationXML>
        <emma:emma xmlns:emma="http://www.w3.org/2003/04/emma" version="1.0">
          <emma:interpretation id="{C52B2E53-4942-4710-B0C3-E876FFE011D8}" emma:medium="tactile" emma:mode="ink">
            <msink:context xmlns:msink="http://schemas.microsoft.com/ink/2010/main" type="paragraph" rotatedBoundingBox="18836,9616 25691,10465 25393,12874 18538,120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4E3E996-F4F0-4C52-9E70-8C6821E836CC}" emma:medium="tactile" emma:mode="ink">
              <msink:context xmlns:msink="http://schemas.microsoft.com/ink/2010/main" type="line" rotatedBoundingBox="18836,9616 25691,10465 25393,12874 18538,12025">
                <msink:destinationLink direction="with" ref="{C5F30B4C-9EC4-4A09-A1FB-424FCEDE9D6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93F5B8F-D16A-46D0-A9D9-46E0EC2EEB43}" emma:medium="tactile" emma:mode="ink">
                <msink:context xmlns:msink="http://schemas.microsoft.com/ink/2010/main" type="inkWord" rotatedBoundingBox="18836,9616 25691,10465 25393,12874 18538,12025"/>
              </emma:interpretation>
              <emma:one-of disjunction-type="recognition" id="oneOf5">
                <emma:interpretation id="interp25" emma:lang="it-IT" emma:confidence="0">
                  <emma:literal>sms</emma:literal>
                </emma:interpretation>
                <emma:interpretation id="interp26" emma:lang="it-IT" emma:confidence="0">
                  <emma:literal>sin .</emma:literal>
                </emma:interpretation>
                <emma:interpretation id="interp27" emma:lang="it-IT" emma:confidence="0">
                  <emma:literal>sin 4</emma:literal>
                </emma:interpretation>
                <emma:interpretation id="interp28" emma:lang="it-IT" emma:confidence="0">
                  <emma:literal>sma</emma:literal>
                </emma:interpretation>
                <emma:interpretation id="interp29" emma:lang="it-IT" emma:confidence="0">
                  <emma:literal>sin x</emma:literal>
                </emma:interpretation>
              </emma:one-of>
            </emma:emma>
          </inkml:annotationXML>
          <inkml:trace contextRef="#ctx0" brushRef="#br0" timeOffset="76813.3387">16115 10057 0,'34'34'0,"-137"-34"0,-103 34 15,0 104-15,-34-70 0,68 1 16,69-35 0,103 1-1,103 68 1,103-69-1,172 69 1,34 0 0,-1 69-1,-136-1 1,-138-34 15,-171 1-15,-69-35-1,-172-69 1,-34 0 0,-34-68-1,0 34 1,103-34 0,137-1-1,206-68 1,171-34-1,104-35 1,-378 172 0</inkml:trace>
          <inkml:trace contextRef="#ctx0" brushRef="#br0" timeOffset="77820.9543">17453 9370 0,'69'35'0,"171"102"0,-34-103 15,-206-34-15</inkml:trace>
          <inkml:trace contextRef="#ctx0" brushRef="#br0" timeOffset="77593.8985">17899 10434 0,'0'35'0,"0"68"0,0 103 16,-34 34-16,0 0 15,68-68 1,0-69 0,1-69-1,-1-68 1,35-69 0,34-138-1,0 36 1,-35 67-1,1 70 1,0 33 0,-69 35-1,34 35 17,-34 102-17,0 69 1,34-35-1,69 1 1,0-103 0,34-35-1,1-103 1,33-68 0,-33-35-1,-35 35 1,-35 34-1,-33 69 1,-35 34 0,0 0-1,0 69 1,68 102 0,1 1-1,0-1 1,34-68 15,-69-68-31,-34-138 16,-103-172 15,103 275-15</inkml:trace>
          <inkml:trace contextRef="#ctx0" brushRef="#br0" timeOffset="78517.7095">22018 10400 0,'69'-34'0,"-206"102"0,-35 104 0,-34 68 16,-34 103 0,0-68-1,68-69 1,0-103-1,35-69 1,0-68 0,68-69-1,35-103 1,68 0 0,35 34 15,-1 70-16,1 67 1,-35 35 0,1 35-1,102 102 17,0 103-17,69 35 1,34 34-1,-34-103 1,-68-69 0,-70-69-1,-68-68 1,-137-102 0,-35-70-1,-171-68 1,343 240-1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3:05.5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422600-3B3F-485B-B774-AC6E2958E75B}" emma:medium="tactile" emma:mode="ink">
          <msink:context xmlns:msink="http://schemas.microsoft.com/ink/2010/main" type="inkDrawing" rotatedBoundingBox="1269,5641 9781,5562 9782,5727 1270,5806" semanticType="underline" shapeName="Other">
            <msink:sourceLink direction="with" ref="{BFFE0F55-B47D-42C2-92EB-6E60C41A66F2}"/>
            <msink:destinationLink direction="with" ref="{A59F3F64-8B8F-451D-9E67-2D9A69EFB62C}"/>
          </msink:context>
        </emma:interpretation>
      </emma:emma>
    </inkml:annotationXML>
    <inkml:trace contextRef="#ctx0" brushRef="#br0">0 150 0,'-34'-34'0,"68"0"0,35 34 0,34 0 15,34 34-15,35-34 0,68 0 0,34-34 16,35 34 0,69 0-1,34-35 1,34 35 0,35 0-1,-1-34 1,1 34-1,-1 0 1,1-34 0,34 34-1,-35 34 1,1-34 0,-69 0-1,34 0 1,-103 0-1,-34 0 17,-34 0-17,-104 0 1,-102 0 0,-35 0-1,-34 0 1,-69 34-1,-102 1 1,-69-1 0,240-34-1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3:06.4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43375D1-1330-4183-A03C-112CA32DEDCA}" emma:medium="tactile" emma:mode="ink">
          <msink:context xmlns:msink="http://schemas.microsoft.com/ink/2010/main" type="inkDrawing" rotatedBoundingBox="1336,8472 10089,8327 10091,8477 1339,8623" semanticType="underline" shapeName="Other">
            <msink:sourceLink direction="with" ref="{BFFE0F55-B47D-42C2-92EB-6E60C41A66F2}"/>
          </msink:context>
        </emma:interpretation>
      </emma:emma>
    </inkml:annotationXML>
    <inkml:trace contextRef="#ctx0" brushRef="#br0">0 172 0,'69'34'0,"0"-34"16,34 0-16,68 0 0,1 0 0,68 0 15,69 0 17,34 0-17,1-34 1,102 34 0,0-35-1,69 1 1,0 34-1,0-34 1,-1-1 0,36 35-1,-1-34 1,0 34 0,-68 0-1,-1 34 1,-68 1-1,-69-35 1,-68 34 0,-69-34-1,-103 0 1,-69 0 0,-34-34-1,-103 34 16,-103 0-15,-68 0 0,274 0-1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3:07.2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54F084-02D9-4902-88D8-6A3E2273CDBE}" emma:medium="tactile" emma:mode="ink">
          <msink:context xmlns:msink="http://schemas.microsoft.com/ink/2010/main" type="inkDrawing" rotatedBoundingBox="1097,11298 10914,11230 10915,11357 1098,11426" shapeName="Other"/>
        </emma:interpretation>
      </emma:emma>
    </inkml:annotationXML>
    <inkml:trace contextRef="#ctx0" brushRef="#br0">0 114 0,'69'0'0,"34"0"0,68-34 0,35 34 15,69 0 1,68 0 0,35 0-1,34 0 1,68 0-1,35 0 1,34-34 0,0 34-1,35 0 1,68 0 0,-68-35 15,33 70-31,-33-70 15,-1 35 17,-68 0-17,-34 35 1,-69-35 0,-69 0-1,-103-35 1,-102 35-1,-104 0 1,-34 0 0,-34 0-1,-172 35 1,0 33 0,206-68-1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3:08.1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EC23C66-9063-4540-8B18-287DD98AE239}" emma:medium="tactile" emma:mode="ink">
          <msink:context xmlns:msink="http://schemas.microsoft.com/ink/2010/main" type="inkDrawing" rotatedBoundingBox="1095,13828 11596,13443 11601,13558 1099,13942" shapeName="Other"/>
        </emma:interpretation>
      </emma:emma>
    </inkml:annotationXML>
    <inkml:trace contextRef="#ctx0" brushRef="#br0">0 377 0,'103'0'0,"0"0"16,34 0-16,69 0 0,35 0 16,67 0-16,70-103 15,34 103 1,68 0 0,35 0-1,35-34 1,67 0-1,1-1 17,34 1-17,1 34 1,-36-69 0,1 69-1,-34-34 1,-69 0-1,-35 34 1,-34 0 0,-34 0-1,-103 0 1,-34 0 0,-138 34-1,-34-34 1,-69 0-1,-68 0 1,-103 0 0,-104 0-1,-67-34 1,308 34 0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3:08.8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6D5217-72D3-4E2D-AC12-B812E32DE090}" emma:medium="tactile" emma:mode="ink">
          <msink:context xmlns:msink="http://schemas.microsoft.com/ink/2010/main" type="inkDrawing" rotatedBoundingBox="1379,16083 12916,16273 12905,16923 1368,16734" shapeName="Other">
            <msink:destinationLink direction="with" ref="{A59F3F64-8B8F-451D-9E67-2D9A69EFB62C}"/>
          </msink:context>
        </emma:interpretation>
      </emma:emma>
    </inkml:annotationXML>
    <inkml:trace contextRef="#ctx0" brushRef="#br0">0 275 0,'0'34'0,"68"-34"0,1 0 15,34 34-15,103-68 0,34 34 0,103 0 16,104 0 0,67 0-1,70-103 1,34 103 0,137-34-1,0-35 1,35 35-1,33-1 17,1 1-32,-34 68 15,-1 35 17,-34 34-17,-137 34 1,-34 35-1,-138-35 1,-137-68 0,-206-69-1,-172-172 1,69 172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0:10.2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3281CE-03C8-4B6A-94F7-A81E9908B60A}" emma:medium="tactile" emma:mode="ink">
          <msink:context xmlns:msink="http://schemas.microsoft.com/ink/2010/main" type="inkDrawing" rotatedBoundingBox="5278,11645 10787,9178 10871,9366 5362,11832" semanticType="callout" shapeName="Other">
            <msink:sourceLink direction="with" ref="{A071D38B-FD2B-4ACE-9464-4ABF91263683}"/>
            <msink:sourceLink direction="with" ref="{4F15C722-A19E-4F32-9CE0-06CF2879F355}"/>
          </msink:context>
        </emma:interpretation>
      </emma:emma>
    </inkml:annotationXML>
    <inkml:trace contextRef="#ctx0" brushRef="#br0">5433 0 0,'69'34'16,"-138"0"-16,-34 1 0,69-1 0,-35 0 15,1 1-15,-35 33 0,0-33 0,0 33 16,0 1 15,0 0-15,-35-1-1,1 35 1,0-34 0,0 0-1,-35-1 1,0 1 0,1 0-1,-35 33 1,0 1-1,34-34 1,-68 34 0,34 0-1,-34-34 1,-1 34 0,1-35-1,0 35 1,0 0-1,34 0 1,0 0 15,0-34-15,34 0 0,1-1-1,68-34 1,0 1-1,68-1 1,1 0 0,0-34-1,34 0 1,0 0 0,0 0-1,0 0 1,0 0-1,-35 0 1,35 35 0,-34-35-1,34 0 1,0 0 0,0 0-1,137-103 1,-137 103-1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3:34.3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0A86ED-B580-4FF3-8E8F-4F990511E265}" emma:medium="tactile" emma:mode="ink">
          <msink:context xmlns:msink="http://schemas.microsoft.com/ink/2010/main" type="writingRegion" rotatedBoundingBox="12783,6049 16060,18369 13088,19160 9810,6840"/>
        </emma:interpretation>
      </emma:emma>
    </inkml:annotationXML>
    <inkml:traceGroup>
      <inkml:annotationXML>
        <emma:emma xmlns:emma="http://www.w3.org/2003/04/emma" version="1.0">
          <emma:interpretation id="{3058B213-486C-4A18-ABF8-02A80EA1C5F9}" emma:medium="tactile" emma:mode="ink">
            <msink:context xmlns:msink="http://schemas.microsoft.com/ink/2010/main" type="paragraph" rotatedBoundingBox="12783,6049 16060,18369 13088,19160 9810,6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BB80C8-0CE0-41CF-9A5F-F9AA5825DF4D}" emma:medium="tactile" emma:mode="ink">
              <msink:context xmlns:msink="http://schemas.microsoft.com/ink/2010/main" type="line" rotatedBoundingBox="12783,6049 16060,18369 13088,19160 9810,6840"/>
            </emma:interpretation>
          </emma:emma>
        </inkml:annotationXML>
        <inkml:traceGroup>
          <inkml:annotationXML>
            <emma:emma xmlns:emma="http://www.w3.org/2003/04/emma" version="1.0">
              <emma:interpretation id="{7BCF8FF5-5BE2-4ECB-AFBB-0D9099FEB2C5}" emma:medium="tactile" emma:mode="ink">
                <msink:context xmlns:msink="http://schemas.microsoft.com/ink/2010/main" type="inkWord" rotatedBoundingBox="12783,6049 16060,18369 13088,19160 9810,6840"/>
              </emma:interpretation>
              <emma:one-of disjunction-type="recognition" id="oneOf0">
                <emma:interpretation id="interp0" emma:lang="it-IT" emma:confidence="0">
                  <emma:literal>¥</emma:literal>
                </emma:interpretation>
                <emma:interpretation id="interp1" emma:lang="it-IT" emma:confidence="0">
                  <emma:literal>%</emma:literal>
                </emma:interpretation>
                <emma:interpretation id="interp2" emma:lang="it-IT" emma:confidence="0">
                  <emma:literal>£</emma:literal>
                </emma:interpretation>
                <emma:interpretation id="interp3" emma:lang="it-IT" emma:confidence="0">
                  <emma:literal>7</emma:literal>
                </emma:interpretation>
                <emma:interpretation id="interp4" emma:lang="it-IT" emma:confidence="0">
                  <emma:literal>;</emma:literal>
                </emma:interpretation>
              </emma:one-of>
            </emma:emma>
          </inkml:annotationXML>
          <inkml:trace contextRef="#ctx0" brushRef="#br0">8803 11292 0,'0'0'16</inkml:trace>
          <inkml:trace contextRef="#ctx0" brushRef="#br0" timeOffset="77.805">8941 12082 0,'0'69'0,"0"68"0,0 0 16,103-206 0,-103 69-1</inkml:trace>
          <inkml:trace contextRef="#ctx0" brushRef="#br0" timeOffset="778.05">9593 12768 0,'0'69'0,"0"103"16,0-1-16,34 104 15,1-35 1,-1-68 0,35-35-1,-35-68 1,0-69 0,35-69-1,68-103 1,-34-102-1,34-1 1,-68 104 15,34 33-15,-69 35 0,1 103-1,-35-34 1,0 68-1,0 69 1,0-34 0,0-69-1</inkml:trace>
          <inkml:trace contextRef="#ctx0" brushRef="#br0" timeOffset="1602.783">11240 13146 0,'0'0'0</inkml:trace>
          <inkml:trace contextRef="#ctx0" brushRef="#br0" timeOffset="1229.319">10279 14622 0,'206'0'0,"-68"-34"15,-1-35-15,-34 0 16,-34 1 0,-69 33-1,0 1 1,0 34-1,0 34 1,0 69 0,68 69-1,1 0 1,0-104 15,68-102-31,-69-138 16,-68 172-1</inkml:trace>
          <inkml:trace contextRef="#ctx0" brushRef="#br0" timeOffset="2707.614">9490 14794 0,'69'137'16,"-69"0"-16,34-68 0,35-1 15,-69 35 1,0 69-1,-103 68 17,103-240-17,68 138 1,-33 33 0,68-102-1,-103-69 1</inkml:trace>
          <inkml:trace contextRef="#ctx0" brushRef="#br0" timeOffset="2194.101">10657 16132 0,'-34'34'0,"68"69"16,-34 69-16,-34 103 0,34-1 15,0 1 1,34-104 0,0-68-1,1-34 1,-1-69-1,35-34 17,34-104-17,0-33 1,68-69 0,-68 68-1,0 69 1,-34 34-1,-35 69 1,-34 0 0,-34 0-1,-1 69 1,1-35 0,34-34-1</inkml:trace>
          <inkml:trace contextRef="#ctx0" brushRef="#br0" timeOffset="3648.084">9318 17025 0,'0'34'15,"35"69"-15,-104 0 0,35 34 0,34-34 16,0-69 0,0 1-1,0-35 1,0-35-1,34-68 1,0-34 0,1 34 15,-35 35-15,0 68-1,0 0 1,0 34-1,34 138 1,35 68 0,34-103-1,-35-34 1,1-69 0,0 1-1,-1-70 16,-33 1-15,-35 0 0,0-1-1,0 35 1,-69-34 0,0 68-1,69 1 1,35-70-1,33 1 1,-68 34 0</inkml:trace>
          <inkml:trace contextRef="#ctx0" brushRef="#br0" timeOffset="4486.4346">11035 17539 0,'-35'35'0,"-33"68"0,33 0 0,1 0 16,0-35-1,34-33 1,0-35 0,0-69-1,0-34 1,34 0 0,-34 34-1,0 69 1,0 0-1,34 0 1,1 69 0,33 103-1,1-35 1,0-34 0,33-34-1,-33-104 16,34-33-15,-34-70 0,-1-68-1,-33 35 1,-35 33 0,0 1-1,-35 69 1,1 136-1,34-68 1</inkml:trace>
          <inkml:trace contextRef="#ctx0" brushRef="#br0" timeOffset="-2287.4706">6813 6178 0,'34'34'16,"0"138"-16,1 103 0,33 34 31,1-35-31,0-34 31,34-102-15,-35-104-1,1-34 1,34-69 0,34-137-1,-34-102 1,0 67 0,0 35-1,0 69 1,-34 34-1,-35 69 1,0 34 0,-68 68 15,0 1-31,34 34 16,0-103-1</inkml:trace>
          <inkml:trace contextRef="#ctx0" brushRef="#br0" timeOffset="-1773.9576">7980 7654 0,'34'34'15,"35"35"-15,68 0 0,-34 34 0,69-35 16,-35-68-16,-34-34 16,-35 0-1,-102-104 1,-35-33 0,-102-1 15,-1 103-16,69 35 1,0 68 0,103 35-1,69 137 1,103 0 0,-1-137-1,-171-69 1</inkml:trace>
          <inkml:trace contextRef="#ctx0" brushRef="#br0" timeOffset="-1089.2718">7739 8890 0,'0'103'15,"0"103"-15,35 34 0,-1 0 32,35-34-17,-1-34 1,1-35 0,34-103 15,-34-102-31,68-138 15,-68-69 1,34 69 0,-35 35 15,1 33-15,-1 70-1,-68 68 1,0 0-1,-34 68 1,34 1 0,0-69-1</inkml:trace>
          <inkml:trace contextRef="#ctx0" brushRef="#br0" timeOffset="-746.928">8803 10125 0,'0'35'0,"0"-1"16,0 0-16,-34 69 0,34-68 0,0 33 15,0-33 1,34-138-1,-34 103 1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3:47.98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59F3F64-8B8F-451D-9E67-2D9A69EFB62C}" emma:medium="tactile" emma:mode="ink">
          <msink:context xmlns:msink="http://schemas.microsoft.com/ink/2010/main" type="inkDrawing" rotatedBoundingBox="1475,5698 9706,16402 8482,17343 252,6638" semanticType="callout" shapeName="Other">
            <msink:sourceLink direction="with" ref="{3A6D5217-72D3-4E2D-AC12-B812E32DE090}"/>
            <msink:sourceLink direction="with" ref="{0B422600-3B3F-485B-B774-AC6E2958E75B}"/>
          </msink:context>
        </emma:interpretation>
      </emma:emma>
    </inkml:annotationXML>
    <inkml:trace contextRef="#ctx0" brushRef="#br0">0 0 0,'0'34'15,"0"-34"-15,34 69 0,-34-35 0,34-34 16,-34 34-16,0 1 0,35-1 0,-35 0 16,0 35-1,34-35 1,-34 35-1,0 0 1,0-1 15,34 1-15,-34 34 0,0 0-1,35-35 16,-35 35-31,0-34 16,0 34 0,34 0-1,0-34 1,-34 34 0,0-35-1,35 35 1,-1-34 15,-34 34-15,34-34-1,-34 34 1,35-35 0,-1 35-1,-34-34 1,34 34-1,-34-35 1,0 1 0,35-35-1,-35 35 1,0-69 0,0 34-1,0-34 1,0 35-1,0-35 1,0 0 0,0 0-1,0 0 1,0 0 15,0 0-15,0 0-1,0 0 1,0 0 0,0 0-1,0 0 1,0 0 0,0 0-1,0 0 1,0 0-1,0 0 1,0 0 0,0 0-1,0 0 1,0 0 0,0 0-1,0 0 16,34 34-15,0 0 0,-34 35-1,34-35 1,1 35 0,33 0-1,-33 34 1,33-35-1,-33 35 1,33 0 0,-33-34-1,33 34 1,1 0 0,0 0-1,-1 0 1,1 0-1,0 0 1,-1 34 0,1-34-1,0 34 1,34 1 0,-35-1-1,35 0 1,-34 0 15,-1-34-15,1 0-1,-35-34 1,1 0 0,-1-35-1,0 0 1,-34-34-1,0 0 1,0 0 0,0 0-1,0 0 1,0 0 0,0 0-1,0 0 1,0 0-1,0 0 1,0 0 0,0 0-1,0 0 1,0 35 15,0-35-15,0 0-1,0 0 1,35 0 0,-35 0-1,0 0 1,0 0 0,0 34-1,34-34 1,-34 34-1,34 1 1,35 33 0,0 1-1,-1 0 1,1 34 0,0-35-1,-1 35 16,35-34-15,0 34 0,0 0-1,0 0 1,0 0 0,34 0-1,-34 34 1,35 0-1,-1 1 1,0-1 0,69 69-1,-103-103 1,35 34 15,-36-34-15,-33 0-1,0-34 1,-35-1 0,0 1-1,1-35 1,-35 1 0,34-35-1,-34 0 1,0 0-1,0 0 1,0 0 0,0 0-1,0 0 1,0 0 0,0 0-1,0 0 1,0 0-1,0 0 1,0 0 0,0 0 15,0 0-15,0 34-1,0-34 1,0 0-1,0 0 1,0 0 0,0 0-1,34 0 1,-34 34 0,35-34-1,-1 35 1,0-1-1,35 0 1,0 35 0,-1-35-1,1 35 1,34-1 0,34 35-1,1-34 1,-1 34-1,0 0 17,0 0-1,1 0-15,68 69-1,-35-35 1,35 0-1,0 35 1,0-1 0,-34-33-1,34-1 1,-69 0 0,35-34-1,-69 35 1,34-35-1,-68-35 1,-35-33 0,0 33-1,1-68 1,-35 35 0,-103-35-1,68-35 1,35 35-1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3:51.66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5430F21-B387-45C0-B49F-A93E2B909A21}" emma:medium="tactile" emma:mode="ink">
          <msink:context xmlns:msink="http://schemas.microsoft.com/ink/2010/main" type="writingRegion" rotatedBoundingBox="2444,5646 7187,14312 5116,15445 373,6779"/>
        </emma:interpretation>
      </emma:emma>
    </inkml:annotationXML>
    <inkml:traceGroup>
      <inkml:annotationXML>
        <emma:emma xmlns:emma="http://www.w3.org/2003/04/emma" version="1.0">
          <emma:interpretation id="{004FB860-4D1A-4BA7-A533-7F9AC80E752E}" emma:medium="tactile" emma:mode="ink">
            <msink:context xmlns:msink="http://schemas.microsoft.com/ink/2010/main" type="paragraph" rotatedBoundingBox="2444,5646 7187,14312 5116,15445 373,6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ECA263-B069-4BA2-8621-7D2699DDE630}" emma:medium="tactile" emma:mode="ink">
              <msink:context xmlns:msink="http://schemas.microsoft.com/ink/2010/main" type="line" rotatedBoundingBox="2444,5646 7187,14312 5116,15445 373,6779"/>
            </emma:interpretation>
          </emma:emma>
        </inkml:annotationXML>
        <inkml:traceGroup>
          <inkml:annotationXML>
            <emma:emma xmlns:emma="http://www.w3.org/2003/04/emma" version="1.0">
              <emma:interpretation id="{377BBDD5-EB64-4BD9-AB6B-5D94F32B84FF}" emma:medium="tactile" emma:mode="ink">
                <msink:context xmlns:msink="http://schemas.microsoft.com/ink/2010/main" type="inkWord" rotatedBoundingBox="2444,5646 7187,14312 5116,15445 373,6779"/>
              </emma:interpretation>
              <emma:one-of disjunction-type="recognition" id="oneOf0">
                <emma:interpretation id="interp0" emma:lang="it-IT" emma:confidence="0">
                  <emma:literal>¥</emma:literal>
                </emma:interpretation>
                <emma:interpretation id="interp1" emma:lang="it-IT" emma:confidence="0">
                  <emma:literal>%</emma:literal>
                </emma:interpretation>
                <emma:interpretation id="interp2" emma:lang="it-IT" emma:confidence="0">
                  <emma:literal>\</emma:literal>
                </emma:interpretation>
                <emma:interpretation id="interp3" emma:lang="it-IT" emma:confidence="0">
                  <emma:literal>k</emma:literal>
                </emma:interpretation>
                <emma:interpretation id="interp4" emma:lang="it-IT" emma:confidence="0">
                  <emma:literal>Y</emma:literal>
                </emma:interpretation>
              </emma:one-of>
            </emma:emma>
          </inkml:annotationXML>
          <inkml:trace contextRef="#ctx0" brushRef="#br0">0 274 0,'68'0'15,"1"-34"-15,34 34 0,34-34 0,1-1 16,33 35-16,1 35 16,-69-35-1,-69 34 1,0-34 0,-34 0-1,-34 34 1,-35-68-1,35-69 17,0-34-17,34 137 1</inkml:trace>
          <inkml:trace contextRef="#ctx0" brushRef="#br0" timeOffset="701.6265">515-1064 0,'34'34'0,"-34"69"0,-34 0 0,-35 34 16,35-34 0,-35 0-1,35-34 1,-69-1 0,0-33-1,-35-35 1,70-35-1,-1 1 1,69 0 0,34-35-1,1 0 1,68 1 15,-35-1-31,1 35 16,0 34 15,-1 0-31,1 69 31,34 33-15,0 1 0,34 35-1,0-35 1,-34-103-1,-103 0 1</inkml:trace>
          <inkml:trace contextRef="#ctx0" brushRef="#br0" timeOffset="-592.4846">1132-996 0,'35'35'0,"-1"33"16,-34 35-16,34 35 0,-34 67 16,0 1 15,-34 35-31,34-1 15,-34 35 17,34-1-17,-35-34 1,35 69 0,0-34-1,0-35 1,35 0-1,-35-68 1,0 0 0,0-35-1,0-34 1,0-34 0,0-1-1,0-68 1,0 0-1,0 0 1,0 0 0,0 0-1,-69-103 1,69-68 0,0 171-1</inkml:trace>
          <inkml:trace contextRef="#ctx0" brushRef="#br1" timeOffset="28567.9059">892 2437 0,'34'34'0,"-34"0"0,69 1 16,-35-35-16,69 34 0,35 0 0,-1-34 16,-103 0-16,1 0 15,-35 0 1,0-34-1,-35 0 1,-68 34 0,103 0-1,35 0 1,-35 0 0</inkml:trace>
          <inkml:trace contextRef="#ctx0" brushRef="#br1" timeOffset="29534.5913">2402 2128 0,'0'68'0,"0"104"0,-34 68 15,68 35 1,-34 34 0,0 0-1,0-35 1,0 1 0,0-69-1,0-69 1,69-68-1,0-103 1,34-138 0,-103 172-1</inkml:trace>
          <inkml:trace contextRef="#ctx0" brushRef="#br1" timeOffset="29939.9755">1510 2780 0,'69'0'0,"102"0"0,138 69 16,69-1-16,-104-33 15,-102 33 1,-172-68 0</inkml:trace>
          <inkml:trace contextRef="#ctx0" brushRef="#br1" timeOffset="32138.407">2402 4153 0,'-68'0'0,"68"0"0,0-34 0,-35 68 16,35 35-16,0 34 0,35 0 16,-35 68-16,0 1 0,34 68 15,-34-68 1,34 34-1,-34-35 1,35-33 0,-35-36-1,34-67 1,-34-35 0,0 0-1,0 0 16,0-35-15,0-33 0,0-35-1,0 0 1,34 0 0,-34 103-1</inkml:trace>
          <inkml:trace contextRef="#ctx0" brushRef="#br1" timeOffset="32139.407">2265 4942 0,'0'69'0,"34"-35"0,35 1 0,34-1 16,69-34-16,-35 0 0,0-34 15,-68-1 1,0 1-1,-1-138 1,-102 104 0,34 68-1</inkml:trace>
          <inkml:trace contextRef="#ctx0" brushRef="#br1" timeOffset="32933.5837">3432 5148 0,'103'0'15,"-34"-34"-15,34 34 0,34 0 0,0 0 16,69 103 0,-34 34-1,-69-102 1,-103-35 0</inkml:trace>
          <inkml:trace contextRef="#ctx0" brushRef="#br1" timeOffset="32481.4244">4462 4736 0,'-34'35'0,"102"-1"0,1-68 0,-69 68 16,0 138-16,0 102 0,0-33 16,-34-1-1,68 34 1,-34-33-1,34-35 1,35-69 0,-35-68-1,-34-69 1,0-69 0,-34-137-1,-69 0 1,103 206-1</inkml:trace>
          <inkml:trace contextRef="#ctx0" brushRef="#br1" timeOffset="33713.1687">4359 6350 0,'0'34'0,"34"69"0,1 0 0,-35 69 16,34 34 0,-34-1-1,34 36 1,1-70 0,-1 1-1,-34-69 1,34-34-1,-34-35 1,0-68 0,-34-35-1,34-34 1,-34-34 15,34 137-31</inkml:trace>
          <inkml:trace contextRef="#ctx0" brushRef="#br1" timeOffset="34165.328">4187 7311 0,'103'34'0,"0"-34"0,35 34 15,33-68-15,1 34 16,-35-69-1,0-68 1,-68-34 0,-69-1-1,0 172 1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4:10.53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B68985-85CB-4151-998E-AF01D79FD485}" emma:medium="tactile" emma:mode="ink">
          <msink:context xmlns:msink="http://schemas.microsoft.com/ink/2010/main" type="writingRegion" rotatedBoundingBox="20988,11081 33506,11162 33465,17417 20948,17336"/>
        </emma:interpretation>
      </emma:emma>
    </inkml:annotationXML>
    <inkml:traceGroup>
      <inkml:annotationXML>
        <emma:emma xmlns:emma="http://www.w3.org/2003/04/emma" version="1.0">
          <emma:interpretation id="{4ADB3B6A-3973-433B-B6D8-DAC49D09B255}" emma:medium="tactile" emma:mode="ink">
            <msink:context xmlns:msink="http://schemas.microsoft.com/ink/2010/main" type="paragraph" rotatedBoundingBox="20820,13279 33131,10512 33818,13567 21507,16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F49AB2-3682-470F-ADBD-5860CEA99BBC}" emma:medium="tactile" emma:mode="ink">
              <msink:context xmlns:msink="http://schemas.microsoft.com/ink/2010/main" type="line" rotatedBoundingBox="20820,13279 33131,10512 33818,13567 21507,16334"/>
            </emma:interpretation>
          </emma:emma>
        </inkml:annotationXML>
        <inkml:traceGroup>
          <inkml:annotationXML>
            <emma:emma xmlns:emma="http://www.w3.org/2003/04/emma" version="1.0">
              <emma:interpretation id="{2ECA0FEA-868C-4429-BBCB-2C22F98AE768}" emma:medium="tactile" emma:mode="ink">
                <msink:context xmlns:msink="http://schemas.microsoft.com/ink/2010/main" type="inkWord" rotatedBoundingBox="26496,12003 33131,10512 33752,13275 27117,14766"/>
              </emma:interpretation>
              <emma:one-of disjunction-type="recognition" id="oneOf0">
                <emma:interpretation id="interp0" emma:lang="it-IT" emma:confidence="0">
                  <emma:literal>VE</emma:literal>
                </emma:interpretation>
                <emma:interpretation id="interp1" emma:lang="it-IT" emma:confidence="0">
                  <emma:literal>le</emma:literal>
                </emma:interpretation>
                <emma:interpretation id="interp2" emma:lang="it-IT" emma:confidence="0">
                  <emma:literal>V:</emma:literal>
                </emma:interpretation>
                <emma:interpretation id="interp3" emma:lang="it-IT" emma:confidence="0">
                  <emma:literal>i.</emma:literal>
                </emma:interpretation>
                <emma:interpretation id="interp4" emma:lang="it-IT" emma:confidence="0">
                  <emma:literal>V..</emma:literal>
                </emma:interpretation>
              </emma:one-of>
            </emma:emma>
          </inkml:annotationXML>
          <inkml:trace contextRef="#ctx0" brushRef="#br0">23185 12562 0,'344'103'0,"-104"-68"16,34 33-16,-102-33 16,-35-1-1,-68-68 1,-69-69 0,0-69-1,0 172 1</inkml:trace>
          <inkml:trace contextRef="#ctx0" brushRef="#br0" timeOffset="-233.8755">23082 11773 0,'206'0'15,"0"-34"-15,0-104 0,34 138 31,1-34-15,-104 34 0,-68 0-1,-104 0 1,-102 103 0,-103 0-1,34 0 1,206-103-1</inkml:trace>
          <inkml:trace contextRef="#ctx0" brushRef="#br0" timeOffset="-732.8099">17419 13180 0,'137'69'0,"-68"68"16,-35 172-16,0 69 16,-34 68-1,69 0 1,34-103 0,34-102-1,1-70 1,-70-136-1,-33-35 1,-1-103 0,35-103 15,-35-103-15,35 68-1,-1 1 1,70 34-1,-1 35 1,-34-1 0,-35 103-1,-33 69 1,-104 0 0,-68 103-1,68-68 1,69-35-1</inkml:trace>
        </inkml:traceGroup>
        <inkml:traceGroup>
          <inkml:annotationXML>
            <emma:emma xmlns:emma="http://www.w3.org/2003/04/emma" version="1.0">
              <emma:interpretation id="{64A2F9F5-A443-4AD9-8AA5-AF01C87CC084}" emma:medium="tactile" emma:mode="ink">
                <msink:context xmlns:msink="http://schemas.microsoft.com/ink/2010/main" type="inkWord" rotatedBoundingBox="28273,11165 33494,11137 33506,13384 28285,13412"/>
              </emma:interpretation>
              <emma:one-of disjunction-type="recognition" id="oneOf1">
                <emma:interpretation id="interp5" emma:lang="it-IT" emma:confidence="0">
                  <emma:literal>costanti</emma:literal>
                </emma:interpretation>
                <emma:interpretation id="interp6" emma:lang="it-IT" emma:confidence="0">
                  <emma:literal>costante</emma:literal>
                </emma:interpretation>
                <emma:interpretation id="interp7" emma:lang="it-IT" emma:confidence="0">
                  <emma:literal>Costanti</emma:literal>
                </emma:interpretation>
                <emma:interpretation id="interp8" emma:lang="it-IT" emma:confidence="0">
                  <emma:literal>Costante</emma:literal>
                </emma:interpretation>
                <emma:interpretation id="interp9" emma:lang="it-IT" emma:confidence="0">
                  <emma:literal>Tostanti</emma:literal>
                </emma:interpretation>
              </emma:one-of>
            </emma:emma>
          </inkml:annotationXML>
          <inkml:trace contextRef="#ctx0" brushRef="#br0" timeOffset="779.585">25725 11464 0,'-68'0'16,"-584"240"-16,480 1 15,69-35 1,103 34 0,69-69-1,68-33 1,69-70 0,-35-68-1,35-103 1,-103 35-1,-68-1 1,-1 35 0,-34 34-1,0 0 1,0 34 15,69 69-15,34 0-1,0-34 1,0-69 0,0-35-1,-35-68 1,-68-103 0,-34 1-1,-103 67 1,-35 1-1,0 103 1,35 34 0,68 68-1,35 70 1,68 33 0,104 1-1,33-104 1,35-102-1,-206 34 1</inkml:trace>
          <inkml:trace contextRef="#ctx0" brushRef="#br0" timeOffset="1309.7028">26721 11876 0,'-35'-34'0,"-102"-35"0,-34 69 0,33 34 16,35 35-1,69 0 1,137 68 15,137 69-15,-103-103 0,1 0-1,-70-35 1,-68-33-1,-34 33 1,-35 1 0,-34 0-1,-34-35 1,34-34 0,35-69-1,102-68 1,69-35-1,-103 172 1</inkml:trace>
          <inkml:trace contextRef="#ctx0" brushRef="#br0" timeOffset="1933.3708">26206 11155 0,'137'0'0,"35"0"0,102 34 16,-33 1-16,-70-1 16,-68 0-1,-34 1 1,-69 33-1,-34-33 1,-1 33 0,35-68-1</inkml:trace>
          <inkml:trace contextRef="#ctx0" brushRef="#br0" timeOffset="1668.3119">26721 10640 0,'0'69'15,"0"103"-15,0 102 0,34 69 16,-34 1 15,34 102-15,35-206-1,-35-68 1,1-69 0,-35-69-1,0-137 1,0-69-1,-35-102 1,35 274 0</inkml:trace>
          <inkml:trace contextRef="#ctx0" brushRef="#br0" timeOffset="2873.7483">27064 12494 0,'103'68'0,"34"-68"0,-34-68 0,0-1 15,-68-68 1,-70 34-1,-102 0 1,-35 34 0,1 35-1,-1 103 17,138-1-17,102 35 1,35 0-1,69-34 1,-35-69 0,-34 0-1,-34-69 1,-35 35 0,-34 34-1,0 0 1,0 0-1,35 68 1,-1 35 0,0-68-1,1-1 1,-1-68 15,69-35-15,-35-34-1,-33 69 1,-1 0 0,-34 34-1,0 0 1,0 34 0,0 69-1,0 0 1,34-35-1,69-33 1,-34-35 0,34-69-1,-69 0 1,1 1 31,-1 33-47,0 35 31,-34 35-31,69 68 16,34 68-1,-34-33 17,-1-104-17,35-137 1,-103 103-1</inkml:trace>
          <inkml:trace contextRef="#ctx0" brushRef="#br0" timeOffset="3612.4064">28403 11155 0,'583'103'0,"-137"34"16,69 104 0,-515-241-1</inkml:trace>
          <inkml:trace contextRef="#ctx0" brushRef="#br0" timeOffset="3425.306">28815 10640 0,'68'172'0,"-68"34"0,-68 137 16,33 35 0,1-35-1,68-34 1,104 0 15,33-172-15,-68-137-1,-34-69 1,-1-137 0,-68 0-1,-34 35 1,-35 102-1,35 35 1,34 68 0,34 35 15,69 102-15,35 35-1,-1-34 1,-34-35-1,0-171 1,-103 34 0</inkml:trace>
        </inkml:traceGroup>
      </inkml:traceGroup>
    </inkml:traceGroup>
    <inkml:traceGroup>
      <inkml:annotationXML>
        <emma:emma xmlns:emma="http://www.w3.org/2003/04/emma" version="1.0">
          <emma:interpretation id="{12FDD01C-C6ED-48D6-B5C4-F6B41D96840E}" emma:medium="tactile" emma:mode="ink">
            <msink:context xmlns:msink="http://schemas.microsoft.com/ink/2010/main" type="paragraph" rotatedBoundingBox="23239,13384 32858,13446 32832,17413 23213,173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3B23E9-8659-4383-8080-F91DFB926EF3}" emma:medium="tactile" emma:mode="ink">
              <msink:context xmlns:msink="http://schemas.microsoft.com/ink/2010/main" type="line" rotatedBoundingBox="23239,13384 32858,13446 32844,15573 23225,15511"/>
            </emma:interpretation>
          </emma:emma>
        </inkml:annotationXML>
        <inkml:traceGroup>
          <inkml:annotationXML>
            <emma:emma xmlns:emma="http://www.w3.org/2003/04/emma" version="1.0">
              <emma:interpretation id="{DAF18607-2B1A-4D33-B4D7-A2BDF36F0F0D}" emma:medium="tactile" emma:mode="ink">
                <msink:context xmlns:msink="http://schemas.microsoft.com/ink/2010/main" type="inkWord" rotatedBoundingBox="23239,13384 32858,13446 32844,15573 23225,15511"/>
              </emma:interpretation>
              <emma:one-of disjunction-type="recognition" id="oneOf2">
                <emma:interpretation id="interp10" emma:lang="it-IT" emma:confidence="0">
                  <emma:literal>PARAMETRO</emma:literal>
                </emma:interpretation>
                <emma:interpretation id="interp11" emma:lang="it-IT" emma:confidence="0">
                  <emma:literal>PARAMENTO</emma:literal>
                </emma:interpretation>
                <emma:interpretation id="interp12" emma:lang="it-IT" emma:confidence="0">
                  <emma:literal>PARAMETRI</emma:literal>
                </emma:interpretation>
                <emma:interpretation id="interp13" emma:lang="it-IT" emma:confidence="0">
                  <emma:literal>PARAMELO</emma:literal>
                </emma:interpretation>
                <emma:interpretation id="interp14" emma:lang="it-IT" emma:confidence="0">
                  <emma:literal>PARARMELO</emma:literal>
                </emma:interpretation>
              </emma:one-of>
            </emma:emma>
          </inkml:annotationXML>
          <inkml:trace contextRef="#ctx0" brushRef="#br1" timeOffset="178348.6492">22259 13489 0,'34'35'16,"-68"136"-16,-35 104 0,69-35 16,-34-68-1,68-35 1,-34-103 0,0-34 15,0-103-16,-34-274 1,-1 68 0,70 240-1,-1-34 1,0 35 0,69 33-1,35 1 1,67 103-1,-33 68 1,-35 34 0,-102-68-1,-104-34 17,-103-35-17,-33-68 1,-1 0-1,68-1 1,104 35 0,68 35-1,104 102 1,102 69 0,-34-34-1,-35-1 1,-68-102-1,-68-35 17,-35-34-32,-69-171 15,138-35 17,-1 0-32,35-69 15,35 69 1,-35 69-1,-35 137 1,-33 0 15,-35 0-15,0 34 0,-69 138 30,0 34-46,-34 34 16,35-68 0,33-35-1,1-103 1,34-34 0,34-34-1,1-69 1,68-172-1,-35 35 1,1 137 0,-35 34-1,35 35 1,-35 34 0,35 0-1,34 137 1,34 104 15,-34 33-15,-34-102-1,-35-35 1,-103-68 0,-68-69-1,-103-103 1,0-34-1,34 34 1,34 34 0,103 35-1,138 34 1,137-69 0,-206 69-1</inkml:trace>
          <inkml:trace contextRef="#ctx0" brushRef="#br1" timeOffset="179107.7727">24490 13489 0,'34'103'16,"-103"69"-16,-34 68 0,35-34 16,68-34-1,0-69 1,0-103 15,0 0-15,68-241 15,1-33-15,-35 136-1,35 70 1,-35 33 0,1 1-1,-1 34 1,35 69-1,34 68 1,-35-68 0,1-69-1,-35 0 1,35-69 0,34-103-1,-35 35 1,-33 69-1,-1 33 1,0 35 0,-34 35-1,-34 136 1,0 69 15,-1-68-15,1 0-1,34-69 1,0-103 0,34-35-1,69-205 1,35-35 0,-138 275-1</inkml:trace>
          <inkml:trace contextRef="#ctx0" brushRef="#br1" timeOffset="176302.2364">20130 13489 0,'35'0'15,"-1"35"-15,0 102 0,-34 103 0,-68 0 16,33 1 0,35-35-1,0 0 1,0-69-1,0-69 1,0-68 15,0 0-15,-34-240 0,34-69-1,-34 0 1,34 0-1,-172-34 1,104 137 0,-35 103-1,68 103 1,70 0 0,-1 0-1,103 0 1,69 69-1,69 68 1,-35 1 0,-68-36-1,-69-33 1,-69 0 0,-103-1-1,-68 1 16,-103-35-15,34-34 0,0 35-1,103-1 1,34 0 0,69 1-1,69 33 1,102-171-1,35-103 1,-206 206 0</inkml:trace>
          <inkml:trace contextRef="#ctx0" brushRef="#br1" timeOffset="177003.8629">21298 13386 0,'0'69'0,"0"137"0,-103 137 16,-69-68 0,103-104-1,69-33 1,-34-70-1,34-68 1,0 0 0,69-103-1,68-309 1,-68 35 0,-1 68 15,-33 137-16,33 138 1,-34 0 15,1 34-31,-35 0 32,68 103-32,1 171 15,0-68 16,34 34-31,0-68 16,-35-35 15,-33-137-15,-104 0 0,-137-68-1,-34-35 1,0 68-1,68 70 1,35-1 0,102-34-1,70 34 1,136-102 0,35-138-1,-206 206 1</inkml:trace>
          <inkml:trace contextRef="#ctx0" brushRef="#br1" timeOffset="179856.1743">25897 13318 0,'-34'68'0,"-35"138"0,-68 34 15,34 1 1,68-70-1,35-68 1,103-34 0,0-35-1,69-34 1,0 0 15,-1-34-15,-68 34-1,-137 0 1,-69-103 0,-34-69-1,-104-34 1,-33 0 15,33 69-15,36 34-1,102 138 1,137-35 0,103 0-1,103 34 1,35 34 0,-103 1-1,-104-69 1,-68-103-1,-103-103 1,-68 35 0,-35-35-1,68 103 1,35 103 0,69 68-1,137-68 16,103 35-31,34 33 16,69 70 0,-68-173 15,-241 35-31</inkml:trace>
          <inkml:trace contextRef="#ctx0" brushRef="#br1" timeOffset="181462.1194">26412 13455 0,'34'206'16,"-34"0"-16,0 0 31,34-35-16,-34-68 1,35-68 0,-35-35-1,-35-69 1,-67-309 0,67 138-1,1 69 1,68 136 15,35-33-15,34-1-1,0 35 1,34-1 0,69 70-1,-34 33 1,-35-33-1,-34-35 1,-34 0 0,-69 0-1,-35-35 1,-68-68 0,69 69-1,34-35 16,0 35-31,0 0 16,34 68 0,-34-34-1,69 0 1,-35 69 0,1 102 15,-70 69-16,1-34 1,34 35 0,0-104-1,0-34 1,0-69 0,0-34-1,-34-103 1,-35-103-1,69-68 1,34 102 0,35 69-1,68 0 1,69 69 0,34 68-1,-102 104 16,-70-1-31,-136 0 16,-173-34 0,36-103 15,-36-34-15,104-1-1,68 35 1,104 0-1,-1 0 1,172 172 0,0 34-1,-69-69 1,0 1 0,-34-70-1,-34 35 1,0-68-1,34 33 1,0-33 0,0-35-1,-35-35 1,1 1 0,-35-69-1,1 34 1,-1 35-1,-34 34 17,34 34-17,35 1 1,-35-1 0,35 35-1,34-35 1,0-34-1,-35-34 1,1-104 0,-103-102-1,-35 0 1,-103-1 0,-33 104-1,-1 68 1,68 138-1,70 137 1,68 172 0,137-1-1,69-239 1,-206-138 0</inkml:trace>
        </inkml:traceGroup>
      </inkml:traceGroup>
      <inkml:traceGroup>
        <inkml:annotationXML>
          <emma:emma xmlns:emma="http://www.w3.org/2003/04/emma" version="1.0">
            <emma:interpretation id="{212B8039-DB16-4254-A521-45E580A0BCAA}" emma:medium="tactile" emma:mode="ink">
              <msink:context xmlns:msink="http://schemas.microsoft.com/ink/2010/main" type="line" rotatedBoundingBox="23798,15354 31360,15936 31230,17629 23668,17047"/>
            </emma:interpretation>
          </emma:emma>
        </inkml:annotationXML>
        <inkml:traceGroup>
          <inkml:annotationXML>
            <emma:emma xmlns:emma="http://www.w3.org/2003/04/emma" version="1.0">
              <emma:interpretation id="{2AA61C8A-BC0E-465F-8116-57A0F68DE342}" emma:medium="tactile" emma:mode="ink">
                <msink:context xmlns:msink="http://schemas.microsoft.com/ink/2010/main" type="inkWord" rotatedBoundingBox="23798,15354 31360,15936 31230,17629 23668,17047"/>
              </emma:interpretation>
              <emma:one-of disjunction-type="recognition" id="oneOf3">
                <emma:interpretation id="interp15" emma:lang="it-IT" emma:confidence="0">
                  <emma:literal>RAGGIO</emma:literal>
                </emma:interpretation>
                <emma:interpretation id="interp16" emma:lang="it-IT" emma:confidence="0">
                  <emma:literal>RA coro</emma:literal>
                </emma:interpretation>
                <emma:interpretation id="interp17" emma:lang="it-IT" emma:confidence="0">
                  <emma:literal>R Acaro</emma:literal>
                </emma:interpretation>
                <emma:interpretation id="interp18" emma:lang="it-IT" emma:confidence="0">
                  <emma:literal>RAG oro</emma:literal>
                </emma:interpretation>
                <emma:interpretation id="interp19" emma:lang="it-IT" emma:confidence="0">
                  <emma:literal>a Acaro</emma:literal>
                </emma:interpretation>
              </emma:one-of>
            </emma:emma>
          </inkml:annotationXML>
          <inkml:trace contextRef="#ctx0" brushRef="#br1" timeOffset="183507.558">20405 15034 0,'-69'-35'0,"69"35"15,0 35-15,0-1 0,0 35 0,0-35 16,0 0-16,0 1 15,0-1-15,-34 0 0,68-34 16,-34 0 0,0 35-1,0 33 1,0 35 0,0 69-1,0 34 1,0-34-1,-34-1 1,34-34 0,0-34 15,-34-34-31,34-69 16,34-103-1,0-206 16,1-68-15,-35 33 0,-69 70-1,35 171 1,-1 68 0,70 35-1,-1 0 1,69-68-1,69 136 1,68 35 15,-68 0-31,-35 35 16,-103-35 0,-102 0-1,-104-35 1,-68-33-1,34-1 1,68 35 0,70-69-1,102 34 17,103 69-17,138 103 1,-69-35-1,0-33 1,-69-35 0,-102-35-1,-35-68 1,0 0 0,-35-206-1,138-68 1,34-69-1,-137 343 1</inkml:trace>
          <inkml:trace contextRef="#ctx0" brushRef="#br1" timeOffset="184160.4607">22190 15102 0,'103'103'0,"-137"103"16,-69 69-16,-69 68 16,35-68-1,68-104 1,69-136 0,34-35 15,1-35-31,68-239 15,34-172 1,0 137 0,-68 206 15,-35 68-15,1 1-1,-35 34 1,0 0-1,34 137 1,69 207 0,34 33-1,35-102 1,-35-69 0,-68-138-1,-104-102 1,-102-69-1,-69-34 1,-68 34 0,-1 0-1,69 68 1,34 35 0,104-34-1,205 0 1,138-138-1,-275 172 1</inkml:trace>
          <inkml:trace contextRef="#ctx0" brushRef="#br1" timeOffset="184830.9038">24009 15343 0,'-171'-69'0,"-104"35"0,35 102 16,68 70-1,35 33 1,102 35 0,104 35-1,68-36 1,69-33 0,0-138-1,-34-68 1,-138-35-1,-34 35 1,-34-69 0,-35 0-1,35 103 1,34 0 0,34 0-1,35 0 1,68 34-1,-34-34 1,-34 0 15,-35-34-15,0 34 0,1 0-1,-1 0 1,35 69-1,-1-104 1,35-67 0,0-36-1,35-68 1,-138 206 0</inkml:trace>
          <inkml:trace contextRef="#ctx0" brushRef="#br1" timeOffset="185891.1394">25451 15240 0,'-69'0'0,"-103"34"0,-33 0 0,-1 35 15,34 34 1,69 69 0,69 34-1,102 68 1,104 1 0,171-69-1,-137-172 1,-69-68-1,-102-69 1,-70-35 0,-33-33-1,-35 34 1,34 34 0,69 103-1,34 0 16,138 0-15,-35 0 0,-34-35-1,0 1 1,-68-172 0,33 34-1,-33 104 1,-1 33-1,0 35 1,-34-34 0,0 68-1,0 69 1,-68 138 0,33-1-1,35 0 1,69-68-1,0-104 1,68-68 0,35-103-1,-69-34 1,-1 34 0,-33 69 15,0 0-16,-1 34 1,1 34 0,68 103-1,1 103 1,33 1 0,1-138-1,0-35 1,-35-136-1,-103-138 1,-68-138 0,-69 36-1,-103 33 1,-34 138 0,-1 171-1,35 344 1,206-378-1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4:09.1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F30B4C-9EC4-4A09-A1FB-424FCEDE9D67}" emma:medium="tactile" emma:mode="ink">
          <msink:context xmlns:msink="http://schemas.microsoft.com/ink/2010/main" type="inkDrawing" rotatedBoundingBox="17849,12948 26570,13346 26564,13466 17843,13068" semanticType="underline" shapeName="Other">
            <msink:sourceLink direction="with" ref="{E4E3E996-F4F0-4C52-9E70-8C6821E836CC}"/>
          </msink:context>
        </emma:interpretation>
      </emma:emma>
    </inkml:annotationXML>
    <inkml:trace contextRef="#ctx0" brushRef="#br0">0 0 0,'275'35'16,"0"-1"-16,102 0 16,69-34-16,69 35 15,103-1 16,103 0-15,0 1 0,102 33-1,1-33 1,-34-1 0,-35 0-1,-172 1 1,-102-70-1,-172 70 1,-138-35 0,-136 0-1,-35 0 1,-103-35 0,-138 1-1,-33 0 1,-69 68-1,343-34 1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4:46.1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406034-88A8-4788-BDE6-46F054D2EA15}" emma:medium="tactile" emma:mode="ink">
          <msink:context xmlns:msink="http://schemas.microsoft.com/ink/2010/main" type="inkDrawing" rotatedBoundingBox="5370,3908 29873,5197 29857,5511 5354,4222" shapeName="Other">
            <msink:destinationLink direction="with" ref="{15566E10-86C8-40FC-920C-B0541237A121}"/>
            <msink:destinationLink direction="from" ref="{290B4FFF-03CA-42B0-80BC-F1CB7B6D7324}"/>
            <msink:destinationLink direction="from" ref="{81A6339A-8D00-4414-B0F3-C10CCF1DA871}"/>
            <msink:destinationLink direction="from" ref="{E82D1B85-F3B1-4A9B-8F12-4F1BE3ACAF51}"/>
            <msink:destinationLink direction="with" ref="{202893FD-3C6C-4AFF-AC88-445EDD9E3FFD}"/>
          </msink:context>
        </emma:interpretation>
      </emma:emma>
    </inkml:annotationXML>
    <inkml:trace contextRef="#ctx0" brushRef="#br0">0 46 0,'138'-35'0,"68"70"0,137-70 15,34 35 1,104 0 0,68 0-1,35 0 1,68 0-1,34 35 1,69-35 0,35 34-1,102 0 1,35 1 0,34-1-1,0 35 16,35-1-15,-1-33-16,35-1 16,34 35 15,0-35-31,-34 35 16,-1-1-1,1 1 16,34 34-15,-34 34 0,-35-137-1,-68 103 1,-35-34 0,-136 34-1,-139-69 1,-205-34-1,-171 0 1,-207 0 0,-171-103-1,137 103 1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4:46.8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2B2104-5262-4C92-BCD5-D55FE6EB7931}" emma:medium="tactile" emma:mode="ink">
          <msink:context xmlns:msink="http://schemas.microsoft.com/ink/2010/main" type="inkDrawing" rotatedBoundingBox="8989,1677 9139,3772 9071,3777 8921,1682" shapeName="Other">
            <msink:destinationLink direction="with" ref="{15566E10-86C8-40FC-920C-B0541237A121}"/>
            <msink:destinationLink direction="to" ref="{8DC41A14-3E89-4311-8199-519BDB661075}"/>
          </msink:context>
        </emma:interpretation>
      </emma:emma>
    </inkml:annotationXML>
    <inkml:trace contextRef="#ctx0" brushRef="#br0">-137 35 0,'34'206'0,"35"103"31,-35 274-15,-34-240-1,0-34 1,35-103-1,-35-103 1,0-68 0,0-35-1,0-206 1,-69-206 0,69 412-1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4:47.3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566E10-86C8-40FC-920C-B0541237A121}" emma:medium="tactile" emma:mode="ink">
          <msink:context xmlns:msink="http://schemas.microsoft.com/ink/2010/main" type="inkDrawing" rotatedBoundingBox="10280,212 13344,2818 12124,4252 9061,1646" semanticType="callout" shapeName="Other">
            <msink:sourceLink direction="with" ref="{B7406034-88A8-4788-BDE6-46F054D2EA15}"/>
            <msink:sourceLink direction="with" ref="{4A2B2104-5262-4C92-BCD5-D55FE6EB7931}"/>
          </msink:context>
        </emma:interpretation>
      </emma:emma>
    </inkml:annotationXML>
    <inkml:trace contextRef="#ctx0" brushRef="#br0">0 0 0,'344'35'0,"67"-1"15,104 35 1,-34-35 0,-104-68-1,-68-35 1,-68 35 15,-1 34-15,-171 34-1,-35 69 1,-34 103 0,-34 103-1,68 0 1,35 34 0,-1-34-1,35-69 1,-69-34-1,-34-68 1,0-36 0,-137-170-1,0-172 1,137 240 0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4:47.9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C41A14-3E89-4311-8199-519BDB661075}" emma:medium="tactile" emma:mode="ink">
          <msink:context xmlns:msink="http://schemas.microsoft.com/ink/2010/main" type="inkDrawing" rotatedBoundingBox="10149,2068 11415,2598 10929,3758 9663,3228" semanticType="callout" shapeName="Other">
            <msink:sourceLink direction="to" ref="{4A2B2104-5262-4C92-BCD5-D55FE6EB7931}"/>
          </msink:context>
        </emma:interpretation>
      </emma:emma>
    </inkml:annotationXML>
    <inkml:trace contextRef="#ctx0" brushRef="#br0">1476 584 0,'-240'103'16,"-35"0"-16,241-69 15,34 1 1,103 33 0,137 1 15,138 34-15,-69 0-1,-138 34 1,-136-68-1,-138 34 17,-69 0-17,-240-35 1,-137-33 0,240-207-1,309 172 1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4:55.4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DE31FD-C8FF-49C6-8CA2-D3AD1F3B5E00}" emma:medium="tactile" emma:mode="ink">
          <msink:context xmlns:msink="http://schemas.microsoft.com/ink/2010/main" type="inkDrawing" rotatedBoundingBox="5861,5145 9963,3717 10198,4393 6097,5821" semanticType="callout" shapeName="Other"/>
        </emma:interpretation>
      </emma:emma>
    </inkml:annotationXML>
    <inkml:trace contextRef="#ctx0" brushRef="#br0">4085 0 0,'-34'0'16,"-344"103"-16,241 0 0,-69 0 16,-69 35 15,-68 33-16,-69 1 1,0 0 0,-34-35-1,69-34 1,33-35 0,104 1-1,68-35 1,104-34-1,68 0 1,103 0 0,34-68-1,-34-1 1,-103-34 0,-69 0-1,-34 35 1,-68 33-1,171 35 1,-35 35 0,-33 33-1,33 69 1,-33 1 15,33-35-15,35-69-1,0 0 1,0-34 0,69 35-1,-35-35 1,35 34 0,-35-34-1,35 0 1,-35 34-1,35-34 1,-35 0 0,35 0-1,-69 0 1,0 0 0,0 0-1,-34 35 1,102-104-1,-68 69 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0:34.023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33 7380 0,'69'0'0,"-1"-35"0,-33 35 0,-1-34 16,35 34-16,-35-34 0,35 34 0,-1-35 15,1 1-15,0 0 16,34-1 0,34-33-1,0 33 1,0-33-1,1 33 1,-1 1 0,35-35-1,-1 1 1,35-1 0,-34 0-1,34 1 1,0-35-1,0 34 1,0 0 15,34-34-15,-69 69 0,35-69-1,35 35 1,-70-35-1,35 34 1,0-34 0,0 34-1,-34 1 17,34-35-32,0 34 31,103-68-16,0-1 1,-104 70 0,36-35-1,-1 34 1,-34-34 0,34 35-1,-34-35 1,0 0-1,0 34 1,0-34 0,0 0 15,0 34-31,0-34 16,0 0 15,0 0-16,34 0 1,-68 0 0,68 1-1,-34-1 1,0 34 0,-35-34-1,35 34 1,0-34-1,0 0 1,0 0 0,34 35-1,1-35 1,-35 34 0,34 0-1,-34 1 1,34-1-1,35 0 1,-69 35 0,68-34 15,-33 33-15,33-33-1,-34-1 1,35 35 15,0-35-31,-1 0 16,1 35-1,-1-35 1,-33 1 0,-35-35-1,34 34 1,-34 0-1,0-34 1,34 0 0,-34 35-1,0-1 1,0-34 0,34 0-1,-68 35 1,34-35 15,-35 0-15,-33 0-1,-35 34 1,34-34 0,0 0-1,-68 34 1,0 1-1,33 33 1,-67-33 0,33 33-1,-33 1 1,-1 0 0,0 34-1,1 0 1,-35 0-1,0 0 1,0 0 0,0 0-1,0 0 1,0 0 15,-35 0-15,1 34-1,0-34 1,-69 34 0,34 1-1,-34 33 1,-34-33 0,-35 33-1,-34 1 1,35 0-1,-35-1 1,0 35 0,-69 0-1,35 0 1,-35 0 0,-34 0-1,1 0 1,-1 0-1,0 34 1,-35-34 15,1 35-15,-34-35 0,33 34-1,1 35 1,34-35-1,0 35 1,0-35 0,-34 0-1,34-34 1,0 0 0,-34 0-1,34 34 1,0-34-1,0 0 1,0 0 0,35 0-1,-35-34 1,34 34 0,-34 0-1,35 0 1,-1 0 15,1-35-15,-1 35-1,35 0 1,-35 0 0,-137 0 15,0 35-16,138-35 1,-1 0 0,1 0-1,-1-1 1,35 1 0,-35 35-1,0-35 1,35 0-1,-34 0 1,33 0 0,-33 34-1,33-34 1,-33 34 0,68-34-1,-69 0 1,1 0-1,33 0 1,-33 0 0,-1 34 31,35-34-47,0 0 15,-1 0 1,1 0-1,69-34 1,68 0 0,0-1-1,103-68 1,-35 0 0,35 0-1,35 0 1,-35 0-1,-69 0 1,-68-206 0,137 206-1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4:54.4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0B4FFF-03CA-42B0-80BC-F1CB7B6D7324}" emma:medium="tactile" emma:mode="ink">
          <msink:context xmlns:msink="http://schemas.microsoft.com/ink/2010/main" type="inkDrawing" rotatedBoundingBox="7821,6384 10005,3928 10804,4638 8620,7094" semanticType="callout" shapeName="Other">
            <msink:sourceLink direction="from" ref="{B7406034-88A8-4788-BDE6-46F054D2EA15}"/>
            <msink:sourceLink direction="to" ref="{2788AC4A-726D-403B-BBF7-13F65629B676}"/>
          </msink:context>
        </emma:interpretation>
      </emma:emma>
    </inkml:annotationXML>
    <inkml:trace contextRef="#ctx0" brushRef="#br0">1236 2540 0,'0'35'0,"-34"33"0,-35 35 16,-34 0-16,-34 69 0,-35 0 15,-34 34 1,0 34 0,0 0-1,0 35 1,0-35-1,35-34 1,68-69 0,0-34-1,69-34 1,-1-35 0,35-34-1,35-137 1,-35-35 15,-35 69-31,-33 0 31,-35 103-15,34 35 0,69-1-1,0 69 1,34 69-1,1-1 1,-35-102 0,34-35-1,-34-34 1,69 0 0,102-34-1,69-1 1,1-33-1,-70 68 1,-102-35 0,-69 35-1,-69-34 1,-68-69 0,34 0-1,103 103 1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4:56.5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304D91-6B9A-4556-BA0F-B434317E4595}" emma:medium="tactile" emma:mode="ink">
          <msink:context xmlns:msink="http://schemas.microsoft.com/ink/2010/main" type="inkDrawing" rotatedBoundingBox="10062,4150 13930,6809 13549,7363 9681,4704" semanticType="callout" shapeName="Other">
            <msink:sourceLink direction="from" ref="{2788AC4A-726D-403B-BBF7-13F65629B676}"/>
            <msink:sourceLink direction="to" ref="{41C6DFCE-CA39-4082-A47C-7572EA193863}"/>
          </msink:context>
        </emma:interpretation>
      </emma:emma>
    </inkml:annotationXML>
    <inkml:trace contextRef="#ctx0" brushRef="#br0">0 0 0,'103'69'0,"-34"-1"16,103 35-16,-1 35 0,104 68 15,34 0 1,0 34 0,68 34-1,-33-33 17,-1-35-17,-34-35 1,-69 1-1,-68-69 1,-69-35 0,-69-33-1,-34-35 1,-34 0 0,-35-69-1,35-34 1,-1 0-1,35 0 1,0 69 0,0 34-1,0 0 1,35 0 0,-35 0-1,103 103 1,68 103 15,35-35-31,-69-33 31,-68-70-15,-69 1 0,-34-35-1,-104 1 1,-102-35-1,-34-35 1,136-33 0,104-70-1,34 138 1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4:57.3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A6339A-8D00-4414-B0F3-C10CCF1DA871}" emma:medium="tactile" emma:mode="ink">
          <msink:context xmlns:msink="http://schemas.microsoft.com/ink/2010/main" type="inkDrawing" rotatedBoundingBox="10617,4138 10709,7002 9694,7034 9603,4170" semanticType="callout" shapeName="Other">
            <msink:sourceLink direction="from" ref="{B7406034-88A8-4788-BDE6-46F054D2EA15}"/>
            <msink:sourceLink direction="to" ref="{99D9776A-F217-4166-9161-E6E76FE41635}"/>
          </msink:context>
        </emma:interpretation>
      </emma:emma>
    </inkml:annotationXML>
    <inkml:trace contextRef="#ctx0" brushRef="#br0">481 0 0,'34'172'31,"0"343"-31,1-172 16,33 0 0,-33-34-1,-1 0 1,-34-34 0,0-35-1,34-103 1,-34-34-1,0-69 1,-34-34 0,0-137-1,-35 0 1,-34-1 0,-34 36-1,-1 67 16,-33 70-31,102 67 16,69-67 0,69 102-1,34 0 17,0-34-17,-35-34 1,1-69-1,0 0 1,34-34 0,0-1-1,-35-33 1,-33 33 0,-35 35-1,0 0 1,34 0-1,69 138 1,0-104 0,-103-34-1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4:58.3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2D1B85-F3B1-4A9B-8F12-4F1BE3ACAF51}" emma:medium="tactile" emma:mode="ink">
          <msink:context xmlns:msink="http://schemas.microsoft.com/ink/2010/main" type="inkDrawing" rotatedBoundingBox="10448,4016 15593,5490 15303,6505 10157,5032" semanticType="callout" shapeName="Other">
            <msink:sourceLink direction="from" ref="{B7406034-88A8-4788-BDE6-46F054D2EA15}"/>
            <msink:sourceLink direction="to" ref="{C43B6D63-DAB7-4867-B18E-A1EA6745FB3F}"/>
            <msink:sourceLink direction="to" ref="{56EF9E5A-58B9-4AFC-BDD4-6D57E0D443FE}"/>
          </msink:context>
        </emma:interpretation>
      </emma:emma>
    </inkml:annotationXML>
    <inkml:trace contextRef="#ctx0" brushRef="#br0">0 0 0,'172'34'0,"34"35"0,68 34 15,70 0 1,33 0-1,70 68 1,67 1 0,36-1-1,-36-33 1,-67-35 0,-104-35-1,-103-33 1,-137-35-1,-103 0 1,-34-35 0,-103-33 15,34-70-15,0 35-1,34-34 1,-34 69-1,34 33 1,69 35 0,35 0-1,68 35 1,68 67 0,69 70-1,1-35 1,-1 35-1,-103 0 1,-102-69 0,-70 0-1,-102-35 1,-172 1 0,103 34-1,206-103 1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5:14.4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2893FD-3C6C-4AFF-AC88-445EDD9E3FFD}" emma:medium="tactile" emma:mode="ink">
          <msink:context xmlns:msink="http://schemas.microsoft.com/ink/2010/main" type="inkDrawing" rotatedBoundingBox="5224,4117 15593,4302 15523,8180 5154,7994" semanticType="callout" shapeName="Other">
            <msink:sourceLink direction="with" ref="{B7406034-88A8-4788-BDE6-46F054D2EA15}"/>
          </msink:context>
        </emma:interpretation>
      </emma:emma>
    </inkml:annotationXML>
    <inkml:trace contextRef="#ctx0" brushRef="#br0">109 0 0,'0'34'0,"-34"35"16,-1 34-16,35-35 0,-34 70 16,34-35-1,0 34 1,34 0-1,1 1 17,33-35-17,1 34-15,0-34 16,34 34 15,-35-34-15,35 34-1,0-34 1,34 35 0,-34-35-1,69 34 1,-35-34 0,35 34-1,-69-68 1,69 68-1,-35-68 1,34 34 0,1 0-1,34 0 1,-34 0 0,34 0-1,0-35 16,0 35-15,-1-34 0,1 34-16,0-34 31,35-1-15,-35 1-1,34-35 1,-34 35-1,34-35 1,0 0 0,1 1-1,-1-1 1,0 0 0,0-34-1,1 0 1,-35 0-1,0 0 1,-35-34 0,35 0-1,0-1 17,0-33-17,-34 33 1,34-68-1,-35 35 17,1-1-17,-35 1 1,0-35 0,69 0-1,-34 0 1,-35 0-1,1 34 1,-35-34 0,68-34-1,-68 34 1,34-35 0,-34 35-1,0-34 1,-34 34-1,0-34 1,-1 0 0,1-35-1,-35 0 1,35 1 0,-35 33 15,-34-33-16,35 34 1,-1-35 0,-34 35-1,0-1 1,0 70 0,0 33-1,0 1 1,0 34-1,0 0 17,0 0-17,0 0 1,0 0 0,0 0-1,0 0 1,0 0-1,0 0 1,0 0 0,0 0-1,0 0 1,0 0 0,0 0-1,0 34 1,0-68-1,0 34 1,0 34 0,0-68-1,0 34 1,0 0 0,-34 34 15,-35-68-16,69 34-15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5:30.6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D9776A-F217-4166-9161-E6E76FE41635}" emma:medium="tactile" emma:mode="ink">
          <msink:context xmlns:msink="http://schemas.microsoft.com/ink/2010/main" type="inkDrawing" rotatedBoundingBox="5096,12407 11319,6205 11385,6271 5162,12473" shapeName="Other">
            <msink:destinationLink direction="to" ref="{81A6339A-8D00-4414-B0F3-C10CCF1DA871}"/>
          </msink:context>
        </emma:interpretation>
      </emma:emma>
    </inkml:annotationXML>
    <inkml:trace contextRef="#ctx0" brushRef="#br0">6247 0 0,'-69'69'0,"-68"34"0,-35 68 16,-68 69-16,-69 35 16,-68 103-1,-1-1 1,-68 104 0,-35-1-1,-33 69 1,-36 35-1,-33-1 1,-1-33 0,69-36-1,35-102 1,205-137 15,138-138-15,137-137-1,137-137 1,172-206 0,-309 343-1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5:31.2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B89C35-DBD3-4A20-B38F-0C7D660E5077}" emma:medium="tactile" emma:mode="ink">
          <msink:context xmlns:msink="http://schemas.microsoft.com/ink/2010/main" type="inkDrawing" rotatedBoundingBox="10956,5419 12276,6655 11566,7413 10246,6177" semanticType="callout" shapeName="Other"/>
        </emma:interpretation>
      </emma:emma>
    </inkml:annotationXML>
    <inkml:trace contextRef="#ctx0" brushRef="#br0">0 0 0,'103'68'0,"103"35"15,68-34-15,35 0 0,-34-35 16,-103 0 0,-138-34-1,-34 0 1,0 0-1,-69 35 1,1 68 15,-35 68-15,103 138 0,-35 0-1,1-103 1,34-206-1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5:54.3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AE129E-A30C-4327-A562-F8CAA21DCF7A}" emma:medium="tactile" emma:mode="ink">
          <msink:context xmlns:msink="http://schemas.microsoft.com/ink/2010/main" type="writingRegion" rotatedBoundingBox="17926,8600 30950,8109 31113,12414 18089,12906"/>
        </emma:interpretation>
      </emma:emma>
    </inkml:annotationXML>
    <inkml:traceGroup>
      <inkml:annotationXML>
        <emma:emma xmlns:emma="http://www.w3.org/2003/04/emma" version="1.0">
          <emma:interpretation id="{EF105552-542E-4A79-81E3-0941D55BDD02}" emma:medium="tactile" emma:mode="ink">
            <msink:context xmlns:msink="http://schemas.microsoft.com/ink/2010/main" type="paragraph" rotatedBoundingBox="17926,8600 30950,8109 31113,12414 18089,12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53535A-30E4-44BF-9851-DF8D6A0DA739}" emma:medium="tactile" emma:mode="ink">
              <msink:context xmlns:msink="http://schemas.microsoft.com/ink/2010/main" type="line" rotatedBoundingBox="17926,8600 30950,8109 31113,12414 18089,12906"/>
            </emma:interpretation>
          </emma:emma>
        </inkml:annotationXML>
        <inkml:traceGroup>
          <inkml:annotationXML>
            <emma:emma xmlns:emma="http://www.w3.org/2003/04/emma" version="1.0">
              <emma:interpretation id="{56EF9E5A-58B9-4AFC-BDD4-6D57E0D443FE}" emma:medium="tactile" emma:mode="ink">
                <msink:context xmlns:msink="http://schemas.microsoft.com/ink/2010/main" type="inkWord" rotatedBoundingBox="17926,8600 26522,8276 26684,12581 18088,12906">
                  <msink:destinationLink direction="from" ref="{97881EC4-3A7E-4367-A4FB-7728B07E1849}"/>
                  <msink:destinationLink direction="to" ref="{E82D1B85-F3B1-4A9B-8F12-4F1BE3ACAF51}"/>
                </msink:context>
              </emma:interpretation>
              <emma:one-of disjunction-type="recognition" id="oneOf0">
                <emma:interpretation id="interp0" emma:lang="it-IT" emma:confidence="0">
                  <emma:literal>agosto</emma:literal>
                </emma:interpretation>
                <emma:interpretation id="interp1" emma:lang="it-IT" emma:confidence="0">
                  <emma:literal>stage</emma:literal>
                </emma:interpretation>
                <emma:interpretation id="interp2" emma:lang="it-IT" emma:confidence="0">
                  <emma:literal>agito</emma:literal>
                </emma:interpretation>
                <emma:interpretation id="interp3" emma:lang="it-IT" emma:confidence="0">
                  <emma:literal>Etologo</emma:literal>
                </emma:interpretation>
                <emma:interpretation id="interp4" emma:lang="it-IT" emma:confidence="0">
                  <emma:literal>stagno</emma:literal>
                </emma:interpretation>
              </emma:one-of>
            </emma:emma>
          </inkml:annotationXML>
          <inkml:trace contextRef="#ctx0" brushRef="#br0">20150-2780 0,'0'68'0,"35"104"31,-70 171-31,1 69 0,0-34 16,-35-1 0,69-137 15,-34-102-15,34-104-1,0 0 1,0-68-1,34-35 1,69 35 0,-34 0-1,34 34 1,34 68 0,34 70-1,1-35 1,0-35-1,-35-68 1,-68-34 0,-1-35 15,-68-34-31,0-103 16,-68 1-1,-1 67 1,-34 70-1,0 102 1,69 0 15,-1 104-15,35-1 0,35 0-1,-1-34 1,0-103-1,-34 0 1,0 0 0,0 0-1,0 0 1,35 0 0,-35 0-1,0 0 1,-35 34-1,-33-102 1,-35-35 0,103 103-1</inkml:trace>
          <inkml:trace contextRef="#ctx0" brushRef="#br0" timeOffset="623.668">20493-1785 0,'35'34'0,"-35"35"15,0 68-15,0 1 0,34 33 16,-34 70 0,34-1-1,-34-69 16,35 1-15,33-103 0,1-35-1,34-103 1,0-34 0,-34-103-1,-1-34 1,-102 69-1,0-1 1,-1 35 0,1 102-1,0 35 1,34 0 0,34 69-1,-34 34 1,34 0-1,1-69 1,-1-34 15,-34 0-31</inkml:trace>
          <inkml:trace contextRef="#ctx0" brushRef="#br0" timeOffset="1730.6787">21283-515 0,'0'34'0,"137"35"0,1-35 0,-1 1 15,69-70-15,-69 1 16,-103 0 0,-34-69-1,-68-103 1,-70 0-1,-67 103 1,-1 34 0,34 104-1,69 33 1,69 69 0,68 69-1,138-34 1,68-35-1,34-102 1,1-70 0,-103-68-1,-69-68 1,-69 68 15,-34 68-15,-34 70-1,34-1 1,34 0 0,35 35-1,68-35 1,35-34 0,-35-34-1,-34-35 16,-103 1-15,-69-35 0,-102 0-1,-70 69 1,-33 68 0,136 34-1,70 70 1,102-1-1,138 35 1,102 34 0,35 0-1,-34 34 1,-35 0 0,-103 0-1,-137-34 1,-137-68-1,-69-70 1,-68-102 0,-70-35-1,35-68 17,35 0-17,102-35 1,206 0-1,207 1 1,-241 171 0</inkml:trace>
          <inkml:trace contextRef="#ctx0" brushRef="#br0" timeOffset="2245.2048">23823-275 0,'34'103'0,"35"0"15,68 0-15,35-34 16,68-69 15,-103-34-15,-68-69 0,-69-103-1,-69-69 1,-102 69-1,-69 34 1,34 138 0,68 68-1,70 104 1,68 33 0,137 35-1,138 35 1,-1-70-1,-34-171 1,-240 0 15</inkml:trace>
          <inkml:trace contextRef="#ctx0" brushRef="#br0" timeOffset="-2808.4568">16169 1682 0,'68'-69'16,"70"-34"-16,33-68 0,104-1 15,34-34 16,68 0-15,-68 0 0,0 34-1,-137 35 1,-104 69 0,-33 33-1,-70 35 1,1 0-1,-103 35 1,34-35 0,0-103-1,103 103 1</inkml:trace>
          <inkml:trace contextRef="#ctx0" brushRef="#br0" timeOffset="-2543.3979">17507-103 0,'481'69'15,"-138"-35"-15,35 35 16,-104-35 15,-102-34-15,-138 0-1,-34 0 1,-34 34 0,0 35-1,-1 34 1,-33 68 0,-1-33-1,103-207 1,-34 69-1</inkml:trace>
        </inkml:traceGroup>
        <inkml:traceGroup>
          <inkml:annotationXML>
            <emma:emma xmlns:emma="http://www.w3.org/2003/04/emma" version="1.0">
              <emma:interpretation id="{857562C4-F633-4583-81AE-E104752E2FE8}" emma:medium="tactile" emma:mode="ink">
                <msink:context xmlns:msink="http://schemas.microsoft.com/ink/2010/main" type="inkWord" rotatedBoundingBox="27892,8616 30965,8500 31078,11495 28005,11611"/>
              </emma:interpretation>
              <emma:one-of disjunction-type="recognition" id="oneOf1">
                <emma:interpretation id="interp5" emma:lang="it-IT" emma:confidence="0">
                  <emma:literal>dei</emma:literal>
                </emma:interpretation>
                <emma:interpretation id="interp6" emma:lang="it-IT" emma:confidence="0">
                  <emma:literal>di</emma:literal>
                </emma:interpretation>
                <emma:interpretation id="interp7" emma:lang="it-IT" emma:confidence="0">
                  <emma:literal>dai</emma:literal>
                </emma:interpretation>
                <emma:interpretation id="interp8" emma:lang="it-IT" emma:confidence="0">
                  <emma:literal>dir</emma:literal>
                </emma:interpretation>
                <emma:interpretation id="interp9" emma:lang="it-IT" emma:confidence="0">
                  <emma:literal>dri</emma:literal>
                </emma:interpretation>
              </emma:one-of>
            </emma:emma>
          </inkml:annotationXML>
          <inkml:trace contextRef="#ctx0" brushRef="#br0" timeOffset="4514.773">26912-2643 0,'69'240'0,"-69"138"16,0 137-1,0-138 17,34-68-17,-34-103 1,0-137 15,0-35-15,0-68-1,-137-69 1,-35-35 0,-34 70-1,35 102 1,-1 35-1,69 68 1,103 35 0,103 34-1,137-69 1,69-171 0,0 34-1,0-103 1,-137 0-1,-35 34 1,-34-34 0,-34 0-1,-1 34 1,1 1 15,-35 33-15,-34 1-1,0-35 1,-103 35 0,35-34-1,-35 68 1,0 34 0,34 69-1,69 34 1,34 69-1,35-34 1,68-35 0,69-34-1,-34-103 1,-1-34 15,-68-69-31,-34 0 16,-35 68 15,-34 35-31,0 0 16,35 35 15,33 136-15,35 1-1,35-35 1,-1-34-1,-68-68 1,-1-173 0,-68-136-1,0 274 1</inkml:trace>
          <inkml:trace contextRef="#ctx0" brushRef="#br0" timeOffset="4873.3821">28628-1545 0,'0'0'0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6:09.8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881EC4-3A7E-4367-A4FB-7728B07E1849}" emma:medium="tactile" emma:mode="ink">
          <msink:context xmlns:msink="http://schemas.microsoft.com/ink/2010/main" type="inkDrawing" rotatedBoundingBox="21838,923 25104,8617 21304,10231 18038,2536" semanticType="callout" shapeName="Other">
            <msink:sourceLink direction="from" ref="{56EF9E5A-58B9-4AFC-BDD4-6D57E0D443FE}"/>
            <msink:sourceLink direction="to" ref="{3CDEAF93-E87A-42EF-BD83-57C5D1418681}"/>
          </msink:context>
        </emma:interpretation>
      </emma:emma>
    </inkml:annotationXML>
    <inkml:trace contextRef="#ctx0" brushRef="#br0">5728 7420 0,'68'0'16,"-136"0"-16,-70-69 0,-33 0 0,-70-68 0,-33-35 16,-35-34-16,-34-34 15,-69-35 1,0 35 0,-69-137-1,70-1 1,-36-102-1,1-1 17,34 0-17,0 1 1,35 68 0,136-34-1,70 137 1,171-69-1,68 69 1,70 35 0,102 34-1,69 68 1,69 0 0,68 69-1,-34 69 1,-35 68-1,-102 1 1,-104-1 0,-136 0-1,-35-34 1,-103-34 0,-69-69-1,-34-34 16,35-35-15,-1 0 0,69 138-1,69 103 1,68-69 0,138 34-1,102 35 1,104 68-1,68-34 1,-68 0 0,-172 0-1,-138-34 1,-136-1 0,-173 35-1,-68 0 1,35 35 15,102-1-15,138 0-16,137-137 31,206-137-31,-309 137 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5:31.8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C5BE24-40CF-44EB-A174-A1720CE94689}" emma:medium="tactile" emma:mode="ink">
          <msink:context xmlns:msink="http://schemas.microsoft.com/ink/2010/main" type="writingRegion" rotatedBoundingBox="1593,11273 31233,7869 32302,17183 2663,20588"/>
        </emma:interpretation>
      </emma:emma>
    </inkml:annotationXML>
    <inkml:traceGroup>
      <inkml:annotationXML>
        <emma:emma xmlns:emma="http://www.w3.org/2003/04/emma" version="1.0">
          <emma:interpretation id="{199C5BEA-BCE8-41D4-947B-4E09F9990853}" emma:medium="tactile" emma:mode="ink">
            <msink:context xmlns:msink="http://schemas.microsoft.com/ink/2010/main" type="paragraph" rotatedBoundingBox="2025,11224 9040,12934 8426,15453 1410,13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82B976-1E22-49F8-A282-A6A9E0E14065}" emma:medium="tactile" emma:mode="ink">
              <msink:context xmlns:msink="http://schemas.microsoft.com/ink/2010/main" type="line" rotatedBoundingBox="2024,11223 9040,12934 8426,15453 1410,13742"/>
            </emma:interpretation>
          </emma:emma>
        </inkml:annotationXML>
        <inkml:traceGroup>
          <inkml:annotationXML>
            <emma:emma xmlns:emma="http://www.w3.org/2003/04/emma" version="1.0">
              <emma:interpretation id="{2788AC4A-726D-403B-BBF7-13F65629B676}" emma:medium="tactile" emma:mode="ink">
                <msink:context xmlns:msink="http://schemas.microsoft.com/ink/2010/main" type="inkWord" rotatedBoundingBox="2024,11223 9040,12934 8426,15453 1410,13742">
                  <msink:destinationLink direction="to" ref="{290B4FFF-03CA-42B0-80BC-F1CB7B6D7324}"/>
                  <msink:destinationLink direction="from" ref="{E7304D91-6B9A-4556-BA0F-B434317E4595}"/>
                </msink:context>
              </emma:interpretation>
              <emma:one-of disjunction-type="recognition" id="oneOf0">
                <emma:interpretation id="interp0" emma:lang="it-IT" emma:confidence="0">
                  <emma:literal>RAGGI</emma:literal>
                </emma:interpretation>
                <emma:interpretation id="interp1" emma:lang="it-IT" emma:confidence="0">
                  <emma:literal>RAGGIO</emma:literal>
                </emma:interpretation>
                <emma:interpretation id="interp2" emma:lang="it-IT" emma:confidence="0">
                  <emma:literal>MAGGI</emma:literal>
                </emma:interpretation>
                <emma:interpretation id="interp3" emma:lang="it-IT" emma:confidence="0">
                  <emma:literal>RAGGIA</emma:literal>
                </emma:interpretation>
                <emma:interpretation id="interp4" emma:lang="it-IT" emma:confidence="0">
                  <emma:literal>RAG</emma:literal>
                </emma:interpretation>
              </emma:one-of>
            </emma:emma>
          </inkml:annotationXML>
          <inkml:trace contextRef="#ctx0" brushRef="#br0">105 0 0,'34'172'0,"-34"136"15,-34 139 1,34-35 0,-34-1-1,-1 36 1,1-173 0,34-136-1,0-104 1,34-171-1,1-275 1,33-206 0,-68 618-1</inkml:trace>
          <inkml:trace contextRef="#ctx0" brushRef="#br0" timeOffset="1044.6439">105 137 0,'446'172'0,"-171"-1"16,-35 35-1,-137 0 1,-103-68 0,-206-1-1,-172-34 1,35-34 15,103-1-15,103 1-1,137 171 1,171 0 0,104-102-1,-1 102 1,-68 35-1,-103-104 1,-103-102 0,0-69-1,35-103 1,68-137 0,68-104-1,104-33 1,-35-35-1,-68 172 1,-138 171 0,-34 138-1,0-1 1,-69 207 0,-68 68 15,-69 103-16,103-102 1,35-104 0,68-172-1,0-68 1,0-137 0,171-378-1,-34 69 1,-34 34-1,-34 138 1,-35 171 0,1 68-1,-35 35 1,68 138 0,35 205-1,35 69 1,33 0-1,1-69 1,-69-171 0,-103-172-1,-103-69 17,-137-137-17,-69 34 1,-35 69-1,1 69 1,103 103 0,137 34-1,240-35 1,206-68 0,-343 0-1</inkml:trace>
          <inkml:trace contextRef="#ctx0" brushRef="#br0" timeOffset="1661.4916">4086 1682 0,'-68'-69'0,"-172"69"0,-104 137 16,70 35-16,68 68 16,103 69-1,137-34 1,103-69-1,138-35 1,34-102 0,-103-103 15,-137-35-31,-104-34 31,-68-68-15,-68 33-16,33 104 31,104 34-15,103 0-1,137 69 1,34-69 0,-34 0-1,-103 0 1,-103 0-1,0 0 1,0-35 0,0 70-1,68 33 1,138-136 15,-206 68-15</inkml:trace>
          <inkml:trace contextRef="#ctx0" brushRef="#br0" timeOffset="2643.7699">5665 1819 0,'-68'0'0,"-138"69"0,-34 102 16,-35 104-16,103 34 16,69 34-1,138-34 1,102-69-1,138-34 1,-35-137 0,-34-103-1,-69-104 1,-137-68 0,-69-34-1,-34 68 1,-34 35-1,68 69 1,69 68 0,103 34-1,69 0 1,68-34 15,-68-34-15,-69-35-1,-69 1 1,-34-35 0,-34 68-1,0 1 1,34 34 0,34-34-1,35-1 1,-1-68-1,1 0 1,0-34 0,-35 34-1,0 34 1,-34 35 0,0 34 15,-34 34-16,0 172-15,-1 103 16,35 0 15,69 69-15,0-35 0,-1-68-1,1-104 1,-69-102-1,0-103 1,-69-104 0,1-68-1,-1 0 1,69 206 0</inkml:trace>
        </inkml:traceGroup>
      </inkml:traceGroup>
    </inkml:traceGroup>
    <inkml:traceGroup>
      <inkml:annotationXML>
        <emma:emma xmlns:emma="http://www.w3.org/2003/04/emma" version="1.0">
          <emma:interpretation id="{F8BD8E28-051E-4A0A-8658-83ED3AFCBD0A}" emma:medium="tactile" emma:mode="ink">
            <msink:context xmlns:msink="http://schemas.microsoft.com/ink/2010/main" type="paragraph" rotatedBoundingBox="2279,14071 31559,10708 32302,17183 3023,20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3FA105-FA9C-4E3B-888D-1CC6FB40A68F}" emma:medium="tactile" emma:mode="ink">
              <msink:context xmlns:msink="http://schemas.microsoft.com/ink/2010/main" type="line" rotatedBoundingBox="2279,14071 31559,10708 32126,15652 2847,19015"/>
            </emma:interpretation>
          </emma:emma>
        </inkml:annotationXML>
        <inkml:traceGroup>
          <inkml:annotationXML>
            <emma:emma xmlns:emma="http://www.w3.org/2003/04/emma" version="1.0">
              <emma:interpretation id="{EB5C8E17-08C4-41AE-8788-78AFEF956A1C}" emma:medium="tactile" emma:mode="ink">
                <msink:context xmlns:msink="http://schemas.microsoft.com/ink/2010/main" type="inkWord" rotatedBoundingBox="2354,14723 8901,13971 9384,18182 2838,18934"/>
              </emma:interpretation>
              <emma:one-of disjunction-type="recognition" id="oneOf1">
                <emma:interpretation id="interp5" emma:lang="it-IT" emma:confidence="0">
                  <emma:literal>bionda</emma:literal>
                </emma:interpretation>
                <emma:interpretation id="interp6" emma:lang="it-IT" emma:confidence="0">
                  <emma:literal>bionde</emma:literal>
                </emma:interpretation>
                <emma:interpretation id="interp7" emma:lang="it-IT" emma:confidence="0">
                  <emma:literal>fionda</emma:literal>
                </emma:interpretation>
                <emma:interpretation id="interp8" emma:lang="it-IT" emma:confidence="0">
                  <emma:literal>d'onda</emma:literal>
                </emma:interpretation>
                <emma:interpretation id="interp9" emma:lang="it-IT" emma:confidence="0">
                  <emma:literal>L'onda</emma:literal>
                </emma:interpretation>
              </emma:one-of>
            </emma:emma>
          </inkml:annotationXML>
          <inkml:trace contextRef="#ctx0" brushRef="#br0" timeOffset="3781.964">620 5114 0,'68'0'0,"1"0"0,34 35 0,69 33 16,-1 1-16,69 34 15,-137-35 1,-68-68 0,-70-102-1,-68-139 1,35-33 0,68 274-1</inkml:trace>
          <inkml:trace contextRef="#ctx0" brushRef="#br0" timeOffset="3454.5383">1958 3707 0,'-34'137'0,"0"104"0,-35 67 16,35-33-1,34-69 1,-35 34 0,35-137-1,-34-68 1,34-35 0,0-69-1,-34-34 16,-35 0-31,69 103 16</inkml:trace>
          <inkml:trace contextRef="#ctx0" brushRef="#br0" timeOffset="4047.0229">2508 3261 0,'0'34'16,"-35"35"-16,-68 68 0,0 35 0,0 34 31,103-206-15</inkml:trace>
          <inkml:trace contextRef="#ctx0" brushRef="#br0" timeOffset="4748.6494">3469 4977 0,'0'-34'0,"-103"-35"16,-69 0-16,-34 138 0,0 68 15,103 69-15,103-34 32,137-1-17,69-68 1,35-68-1,-35-104 1,-69-34 0,-68-68-1,-104-35 1,-102 0 0,-69 103-1,0 68 1,0 138-1,137 35 1,207-70 0,102-68-1,-240 0 1</inkml:trace>
          <inkml:trace contextRef="#ctx0" brushRef="#br0" timeOffset="5216.4004">4327 4634 0,'-35'34'15,"-33"103"-15,-1 69 0,0 0 0,69 0 31,35-137-31,-1-35 16,0-103 0,104-102 15,33-138-15,-68 240-1,-34 35 1,-69 34-1,34 69 1,-34 102 0,-34 35-1,68 0 1,1-34 0,33-69-1,104-69 1,34-171-1,68-69 1,-274 206 0</inkml:trace>
          <inkml:trace contextRef="#ctx0" brushRef="#br0" timeOffset="6087.5875">6215 4290 0,'-35'35'15,"1"136"-15,-35 138 0,1 35 32,68 33-32,34-68 31,0-103-16,-34-137-15,-34-104 16,-103-68 0,-69-68 15,-35 68-15,35 68-1,104 35 1,102 103-1,68 0 1,138 35 0,34-70-1,1-68 1,-35-34 0,-69 34-1,-68-34 1,-69 34-1,34 34 1,35 69 0,-1 0-1,69 0 1,-34-103 0,0-69-1,-68-137 1,-104 0 15,-34 0-15,0 103-1,-34 69 1,68 103 0,69 102-1,69 70 1,34-35-1,0-35 1,0-102 0,0 0-1,0-1 1,0 1 0,34 34-1,-34 34 1,-34-68 15,-1-207-15,-68 138-16</inkml:trace>
        </inkml:traceGroup>
        <inkml:traceGroup>
          <inkml:annotationXML>
            <emma:emma xmlns:emma="http://www.w3.org/2003/04/emma" version="1.0">
              <emma:interpretation id="{41C6DFCE-CA39-4082-A47C-7572EA193863}" emma:medium="tactile" emma:mode="ink">
                <msink:context xmlns:msink="http://schemas.microsoft.com/ink/2010/main" type="inkWord" rotatedBoundingBox="9497,13242 14355,12684 14759,16207 9902,16765">
                  <msink:destinationLink direction="to" ref="{E7304D91-6B9A-4556-BA0F-B434317E4595}"/>
                </msink:context>
              </emma:interpretation>
              <emma:one-of disjunction-type="recognition" id="oneOf2">
                <emma:interpretation id="interp10" emma:lang="it-IT" emma:confidence="0">
                  <emma:literal>x</emma:literal>
                </emma:interpretation>
                <emma:interpretation id="interp11" emma:lang="it-IT" emma:confidence="0">
                  <emma:literal>h</emma:literal>
                </emma:interpretation>
                <emma:interpretation id="interp12" emma:lang="it-IT" emma:confidence="0">
                  <emma:literal>X</emma:literal>
                </emma:interpretation>
                <emma:interpretation id="interp13" emma:lang="it-IT" emma:confidence="0">
                  <emma:literal>"</emma:literal>
                </emma:interpretation>
                <emma:interpretation id="interp14" emma:lang="it-IT" emma:confidence="0">
                  <emma:literal>k</emma:literal>
                </emma:interpretation>
              </emma:one-of>
            </emma:emma>
          </inkml:annotationXML>
          <inkml:trace contextRef="#ctx0" brushRef="#br1" timeOffset="7436.2706">9613 1785 0,'103'34'0,"-103"103"0,-35 172 0,-68 103 15,69 69 1,34-1 0,69-68-1,-35-137 1,35-138-1,-69-103 1,0-34 0,0-34-1,-103-103 1,0 68 0,-69 69-1,-137 0 1,309 0-1</inkml:trace>
          <inkml:trace contextRef="#ctx0" brushRef="#br1" timeOffset="7810.4714">7862 4496 0,'240'35'0,"207"-35"0,67 34 16,36 0-1,68 35 1,-1-35 0,1 1-1,-103 33 1,-103 1-1,-103 0 1,-206-35 0,-69-34-1,-102 0 1,-104 34 0,0-68-1,1-35 1,171 69-1</inkml:trace>
        </inkml:traceGroup>
        <inkml:traceGroup>
          <inkml:annotationXML>
            <emma:emma xmlns:emma="http://www.w3.org/2003/04/emma" version="1.0">
              <emma:interpretation id="{EF4F38F2-088F-48F4-A7F4-30B3CDEF20E5}" emma:medium="tactile" emma:mode="ink">
                <msink:context xmlns:msink="http://schemas.microsoft.com/ink/2010/main" type="inkWord" rotatedBoundingBox="22451,12007 31587,10957 32127,15652 22990,16701"/>
              </emma:interpretation>
              <emma:one-of disjunction-type="recognition" id="oneOf3">
                <emma:interpretation id="interp15" emma:lang="it-IT" emma:confidence="0">
                  <emma:literal>aeronautica</emma:literal>
                </emma:interpretation>
                <emma:interpretation id="interp16" emma:lang="it-IT" emma:confidence="0">
                  <emma:literal>agopuntrice</emma:literal>
                </emma:interpretation>
                <emma:interpretation id="interp17" emma:lang="it-IT" emma:confidence="0">
                  <emma:literal>RNNMpuntiugueli</emma:literal>
                </emma:interpretation>
                <emma:interpretation id="interp18" emma:lang="it-IT" emma:confidence="0">
                  <emma:literal>FdNMPuntiugueli</emma:literal>
                </emma:interpretation>
                <emma:interpretation id="interp19" emma:lang="it-IT" emma:confidence="0">
                  <emma:literal>FdNMpuntivgueli</emma:literal>
                </emma:interpretation>
              </emma:one-of>
            </emma:emma>
          </inkml:annotationXML>
          <inkml:trace contextRef="#ctx0" brushRef="#br1" timeOffset="12920.6531">13320 1819 0,'240'0'0,"103"34"16,35 69-16,-35-34 15,-68 34 1,-138-69-1,-103-34 1,-205-34 0,-138-69-1,-35 69 1,-67 34 15,102 68-15,137 104-1,172-172 1,172 137 0,102 35-1,69-35 1,-34-34 0,-34-34-1,-138-172 1,-137 103-1</inkml:trace>
          <inkml:trace contextRef="#ctx0" brushRef="#br1" timeOffset="12499.6772">14006 2025 0,'0'34'16,"0"138"-16,-34 68 15,0 1 1,34 33 0,0-68-1,34-69 1,-34-68-1,0-35 1,0-171 0,-34-103-1,-1-103 1,35 343 0</inkml:trace>
          <inkml:trace contextRef="#ctx0" brushRef="#br1" timeOffset="13871.7468">15482 2265 0,'-69'275'0,"1"0"16,-1 68-1,35-103 1,68-103 0,-34-102-1,0-70 1,-34-136-1,-35-207 1,69 69 0,0 0-1,35 172 1,68 68 0,68 35-1,35 68 16,34 104-15,-102 33 0,-104-33-1,-137-35 1,-137-69 0,-1-68-1,36 34 1,170 34-1,-33-68 1,171 137 0,137 68-1,-34 1 1,-35-35 0,-68 0-1,-34-68 1,-35 34-1,1 0 1,68 0 0,34-69-1,35 1 1,-70-70 0,1-102 15,-68-103-16,-70-1 1,-68 1 0,-102 103-1,-1 68 1,34 104 0,69 67-1,69 104 1,68 35-1,103-35 17,69-103-32,35-138 15,-36-102 1,-205 137 0</inkml:trace>
          <inkml:trace contextRef="#ctx0" brushRef="#br1" timeOffset="14464.2314">17164 2746 0,'-34'137'0,"-35"35"15,-34 34 1,69-35-16,34-102 15,34-35 17,-34-68-17,69-103 1,-1-138 0,1 69-1,-35 103 1,-34 69-1,0 34 1,103 137 0,0 138-1,35-69 1,-1 0 0,0-103-1,-68-103 1,-35-69 15,-34-171-15,-34-35-1,-35 35 1,35 103 0,0 68-1,34 35 1,0 68-1,68 0 1,35 35 0,-103-69-1</inkml:trace>
          <inkml:trace contextRef="#ctx0" brushRef="#br1" timeOffset="15212.633">18812 2746 0,'34'69'0,"-68"68"15,-35 69-15,35-35 16,34 35-1,0-103 1,0-68 15,0-35-15,0-206 0,-35-35-1,-33-33 1,-70 34-1,35 34 1,-34 68 0,103 138-1,68 0 1,138 35 0,102 33-1,1 1 1,-35 0 15,-68-35-15,-138 0-1,-68-68-15,-1-35 16,35-34 0,69 35 15,103 33-16,68 104 1,-68 68 0,-138-68-1,69 34 1,-69 34 0,-68 69-1,34 34 1,0 35-1,0-35 1,69-171 0,-69-69-1</inkml:trace>
          <inkml:trace contextRef="#ctx0" brushRef="#br1" timeOffset="28129.3878">21077 1133 0,'69'68'0,"-69"70"16,34 102-16,-34 103 15,0-34 1,69-103 15,-35-69-15,-34-102-1,-34-35 1,-104-138 0,-68-136-1,35-35 1,68 68 0,137 104-1,0 34 16,138 0-31,68 35 16,104 102 0,-1 35-1,-34 68 1,-103 0 0,-172-68-1,-103-1 1,-205-33-1,-35-70 1,-34-33 15,-1 33-15,344-33 0,172-69-1,-172 137 1</inkml:trace>
          <inkml:trace contextRef="#ctx0" brushRef="#br1" timeOffset="28519.1803">22519 1476 0,'34'206'15,"-68"-35"-15,68 1 16,35-35 0,68-68-1,35-69 1,-1-69 0,-102-34 15,-35-137-16,-103 68 1,35 70 0,-35-1-1,35 68 1,68 1 0,35 34-1,34-69 1,-103 69-1</inkml:trace>
          <inkml:trace contextRef="#ctx0" brushRef="#br1" timeOffset="28986.9313">23720 1339 0,'34'103'15,"-34"34"-15,0 34 0,0 1 16,35-69 0,-1-34-1,-34-69 1,34-35 0,69-205 15,0 34-16,137 69 1,-137 137 0,-34 0-1,-69 69 1,-34 33 0,-1 36-1,70-1 1,-1-68-1,0-1 17,104-102-17,-1-35 1,35-137 0,-172 206-1</inkml:trace>
          <inkml:trace contextRef="#ctx0" brushRef="#br1" timeOffset="30436.9594">23720 2712 0,'34'103'0,"-68"34"0,34 69 15,0 0 1,69-69 0,68-34-1,35-103 1,-35-69-1,34-102 1,-68 33 0,-68 1-1,-70-35 1,-33 35 0,-1 0-1,35 34 1,34 34 15,68 69-15,70 0-1,-138 0-15</inkml:trace>
          <inkml:trace contextRef="#ctx0" brushRef="#br1" timeOffset="29891.2499">24750 309 0,'206'-34'16,"103"68"-16,137 34 0,-69-68 15,-33 103 1,-104-34 0,-240-35-1,0-34 1</inkml:trace>
          <inkml:trace contextRef="#ctx0" brushRef="#br1" timeOffset="29501.4574">25230 412 0,'0'68'0,"35"104"16,-1 0-16,-34 137 16,69 0-1,-69-1 1,68-102 0,-33-34 15,102-206-16,0-138 1,0 0 0,-68 138-1,0 34 1,-69 0 0,0 0-1,34 103 1,0 34-1,35-34 1,68 0 0,1-103-1,-1-137 17,-103-103-17,-34 240-15</inkml:trace>
          <inkml:trace contextRef="#ctx0" brushRef="#br1" timeOffset="29766.5163">26020 858 0,'0'0'15</inkml:trace>
          <inkml:trace contextRef="#ctx0" brushRef="#br1" timeOffset="32461.9344">25196 2986 0,'103'69'0,"-69"-69"0,104-69 0,-36 0 16,1-68-16,-103 69 15,-103-35 1,-68 34 0,-35 35-1,-69 102 17,207 35-32,68 0 31,103 69-16,103-35 1,0 0 0,-1 1-1,-67-35 1,-35 0 0,-35 34-1,35 35 1,-103 34-1,-34-35 1,0-68 0,-69-34-1,-69-69 1,-102-103 0,-1-35-1,35 1 1,137-34-1,137 33 1,138 1 0,137 0 15,34-1-15,-34 1-1,-69-35 1,-137 1-1,-69 68 1,1 34 0,-35 69-1,0 0 1,0 138 0,34 33-1,35 1 1,34-35-1,0-68 1,0-104 0,-35-68-1,35-103 17,-69 69-17,1 34 1,-35 103-1,0 0 1,0 35 15,0 102-15,34 0 0,35 0-1,68-68 1,35-69-1,34-34 1,-103-1 0,-35 35-1,-33 0 1,-35 0 0,34 35-1,0 33 1,69-33-1,0-70 1,0-33 0,-34-104-1,-69 35 17,-172-35-17,1 69 1,-1 103-1,69 0 1,34 103 0,69 34-1,103 1 1,69-1 0,-35-34-1,0 0 1,1-34-1,-35-1 1,34 1 0,0-35-1,-34-68 1,69 0 0,-69-104 15,0-171-31,-34-34 31,-1-34-15,-33 102-1,-70 35 1,1 68 0,-69 69-1,-34 69 1,-1 137-1,1 137 1,103 35 0,34 102-1,103-68 17,68 0-32,70-69 15,-1-137 1,-69-103-1,-102-34 1,-35-35 0,-34-34-1,0 69 1,-34 34 0,34 34 15,69 138-16,34 103 1,34-35 0,0 34 15,-34-136-31,-103-138 16</inkml:trace>
        </inkml:traceGroup>
      </inkml:traceGroup>
      <inkml:traceGroup>
        <inkml:annotationXML>
          <emma:emma xmlns:emma="http://www.w3.org/2003/04/emma" version="1.0">
            <emma:interpretation id="{22166605-FE95-43F2-84DE-DF5CCFAB4647}" emma:medium="tactile" emma:mode="ink">
              <msink:context xmlns:msink="http://schemas.microsoft.com/ink/2010/main" type="line" rotatedBoundingBox="15396,15006 31222,15195 31191,17805 15365,17615"/>
            </emma:interpretation>
          </emma:emma>
        </inkml:annotationXML>
        <inkml:traceGroup>
          <inkml:annotationXML>
            <emma:emma xmlns:emma="http://www.w3.org/2003/04/emma" version="1.0">
              <emma:interpretation id="{892849FB-9CD4-41C6-8E2F-0B8B73297ADA}" emma:medium="tactile" emma:mode="ink">
                <msink:context xmlns:msink="http://schemas.microsoft.com/ink/2010/main" type="inkWord" rotatedBoundingBox="15396,15006 23337,15101 23306,17711 15365,17615"/>
              </emma:interpretation>
              <emma:one-of disjunction-type="recognition" id="oneOf4">
                <emma:interpretation id="interp20" emma:lang="it-IT" emma:confidence="0">
                  <emma:literal>D'ONDA</emma:literal>
                </emma:interpretation>
                <emma:interpretation id="interp21" emma:lang="it-IT" emma:confidence="0">
                  <emma:literal>DONA</emma:literal>
                </emma:interpretation>
                <emma:interpretation id="interp22" emma:lang="it-IT" emma:confidence="0">
                  <emma:literal>D'ONTA</emma:literal>
                </emma:interpretation>
                <emma:interpretation id="interp23" emma:lang="it-IT" emma:confidence="0">
                  <emma:literal>D'ONDATA</emma:literal>
                </emma:interpretation>
                <emma:interpretation id="interp24" emma:lang="it-IT" emma:confidence="0">
                  <emma:literal>D'ANNA</emma:literal>
                </emma:interpretation>
              </emma:one-of>
            </emma:emma>
          </inkml:annotationXML>
          <inkml:trace contextRef="#ctx0" brushRef="#br1" timeOffset="16070.1765">13835 4016 0,'171'34'0,"69"69"0,-34 34 15,103 69 1,-68 69 0,-104 0-1,-137-69 1,-137-35-1,-138-102 1,-34-69 15,-34-35-31,103 35 16,-1-34 0,104 34-1,171 0 1,172-34 15,103-69-15,-309 103-16</inkml:trace>
          <inkml:trace contextRef="#ctx0" brushRef="#br1" timeOffset="15742.7508">14212 4256 0,'34'34'0,"-34"104"15,35 102-15,-104 0 0,69-34 16,0 0 0,34-103-1,-68-103 1,0-137 15,-35-138-15,35-34-1,-103-34 1,137 343 0</inkml:trace>
          <inkml:trace contextRef="#ctx0" brushRef="#br1" timeOffset="16308.9251">15791 3810 0,'-34'34'0,"-35"104"0,-103 67 15,69 1-15,138-137 16,-35-69-16</inkml:trace>
          <inkml:trace contextRef="#ctx0" brushRef="#br1" timeOffset="16776.6776">15963 5355 0,'103'240'0,"0"-137"16,68 0 0,70-103-1,-36-103 1,1 0-1,-103-69 1,-68 1 0,-70-35-1,-68 34 1,-103 35 0,-102 102-1,33 138 1,35 35-1,102 68 1,138 0 0,172-35 15,137-102-15,68-104-1,-33-136 1,-344 171-1</inkml:trace>
          <inkml:trace contextRef="#ctx0" brushRef="#br1" timeOffset="17391.5757">17542 4874 0,'-69'172'0,"0"-1"16,-34 69 0,69-68-1,34-103 1,0-69 0,34-69-1,1-171 1,-1 0-1,0 102 1,-34 104 0,0 0-1,35 68 1,-1 35 0,69 171-1,34 34 1,69 1-1,0-103 1,-69-104 0,1-136-1,-104-70 1,-34-171 15,-34 35-15,-35 68-1,-34 69 1,34 68 0,1 35-1,102 102 1,103 1 0,69-69-1,-206 0 1</inkml:trace>
          <inkml:trace contextRef="#ctx0" brushRef="#br1" timeOffset="17999.652">19121 4771 0,'0'69'0,"0"137"0,0 0 16,0 102 0,34-33-1,-34-103 1,0-104 0,0-68-1,-34-103 1,-35-137-1,35-103 1,-1 68 0,1 35-1,68 137 1,35 34 0,34 69-1,171 138 1,-33 171-1,33 68 1,-171-68 0,-103-137-1,-137-69 1,-103-69 15,-35-103-15,1 1-1,136 68 1,104 0 0,34 34-1,137 103 1,103-137 0,-240 0-1</inkml:trace>
          <inkml:trace contextRef="#ctx0" brushRef="#br1" timeOffset="19091.071">20905 5046 0,'0'68'15,"-68"35"-15,-70 103 0,1 34 0,34 35 16,35-69 15,68-103-15,0-103 0,34-34-1,69-241 1,0-103-1,0 70 1,0 136 0,-69 103-1,0 35 1,35 68 0,34 207-1,-69 33 1,69 104-1,0-69 1,-34-103 0,-69-138-1,-103-136 1,-34-35 0,-35-35-1,0 1 16,35 103-15,34-1 0,137-33-1,-34 68 1</inkml:trace>
        </inkml:traceGroup>
        <inkml:traceGroup>
          <inkml:annotationXML>
            <emma:emma xmlns:emma="http://www.w3.org/2003/04/emma" version="1.0">
              <emma:interpretation id="{AD309853-E5FA-4B94-94E1-9F99CA747AA5}" emma:medium="tactile" emma:mode="ink">
                <msink:context xmlns:msink="http://schemas.microsoft.com/ink/2010/main" type="inkWord" rotatedBoundingBox="25209,15163 31222,15235 31191,17775 25179,17703"/>
              </emma:interpretation>
              <emma:one-of disjunction-type="recognition" id="oneOf5">
                <emma:interpretation id="interp25" emma:lang="it-IT" emma:confidence="0">
                  <emma:literal>fase</emma:literal>
                </emma:interpretation>
                <emma:interpretation id="interp26" emma:lang="it-IT" emma:confidence="0">
                  <emma:literal>Fase</emma:literal>
                </emma:interpretation>
                <emma:interpretation id="interp27" emma:lang="it-IT" emma:confidence="0">
                  <emma:literal>Lase</emma:literal>
                </emma:interpretation>
                <emma:interpretation id="interp28" emma:lang="it-IT" emma:confidence="0">
                  <emma:literal>gasa</emma:literal>
                </emma:interpretation>
                <emma:interpretation id="interp29" emma:lang="it-IT" emma:confidence="0">
                  <emma:literal>rase</emma:literal>
                </emma:interpretation>
              </emma:one-of>
            </emma:emma>
          </inkml:annotationXML>
          <inkml:trace contextRef="#ctx0" brushRef="#br1" timeOffset="35050.1566">23960 4599 0,'35'-68'0,"-35"33"16,0 1-16,-35 0 0,1-1 16,34 1-16,34 0 0,-34-1 0,0 1 15,35 34 1,-35 0 15,0-34-15,0 34-1,0 0 1,34 0 0,-34 0-1,0 0 1,34-35-1,-68-33 1,0-35 0,-69 34-1,0 69 1,68 35 0,35 68-1,69 102 1,34 36-1,0 102 1,0 0 0,-34 35-1,-35-69 1,-34-35 0,-69-68 15,-34-137-16,-34-35 1,-69-137 0,34-137-1,1-35 1,68-68 0,103 69-1,34 68 1,69 137-1,34 103 1,-137 1 0,69-35 15,0 34-31,68 35 16,103-35-1,35-34 1,-1 0-1,1 34 1,-172-68 0,-103 34-1,-34 0 17,-35 0-17,35 34 1,34 35-1,68 34 1,104 34 0,0-34-1,-1-69 1,-34-102 0,-34-1-1,-68-102 1,-35-70-1,-103 1 1,-69 68 0,-68 104-1,34 102 1,69 103 0,34 69-1,171 35 1,70-70-1,102-34 1,0-68 15,-34-103-15,-103-1 0,-69 35-1,-34 0 1,0 0-1,0 35 1,69 33 0,34 35-1,69-34 1,34-103 0,0-69-1,-69-138 1,-68-67-1,-104 33 1,-68 69 0,0 69-1,69 102 1,34 35 15,69 35-15,171 136-16,103 35 15,-34 35 17,-34-35-17,-172-69 1,-103-69 0,-138 1-1,-102-35 1,-35-34-1,1 0 1,102 0 0,138-34-1,103 34 1,171-69 0,69 35 15,34 34-16,0 0-15,-68 0 32,-1-103-32,-136 35 31,-104-173-15,-240-68-1,34 206 1,-34 35-1,104 136 1,33 104 15,138 68-15,102 35 0,138 34-1,0-35 1,-34-136-1,-104-173 1,-136-274 0,-35 309-1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27:56.6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E56652-B6E1-4E87-87AB-71A6663CA065}" emma:medium="tactile" emma:mode="ink">
          <msink:context xmlns:msink="http://schemas.microsoft.com/ink/2010/main" type="writingRegion" rotatedBoundingBox="23889,2128 25022,2128 25022,3329 23889,3329">
            <msink:destinationLink direction="with" ref="{B8293EB4-C7B7-414A-B10E-ADECBA7A3BFA}"/>
          </msink:context>
        </emma:interpretation>
      </emma:emma>
    </inkml:annotationXML>
    <inkml:traceGroup>
      <inkml:annotationXML>
        <emma:emma xmlns:emma="http://www.w3.org/2003/04/emma" version="1.0">
          <emma:interpretation id="{6803536A-AA5C-4FCF-81C9-FF9551E2A3F5}" emma:medium="tactile" emma:mode="ink">
            <msink:context xmlns:msink="http://schemas.microsoft.com/ink/2010/main" type="paragraph" rotatedBoundingBox="23889,2128 25022,2128 25022,3329 23889,33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D11A5B-750C-4278-A1B8-42280CEBD3A9}" emma:medium="tactile" emma:mode="ink">
              <msink:context xmlns:msink="http://schemas.microsoft.com/ink/2010/main" type="line" rotatedBoundingBox="23889,2128 25022,2128 25022,3329 23889,3329"/>
            </emma:interpretation>
          </emma:emma>
        </inkml:annotationXML>
        <inkml:traceGroup>
          <inkml:annotationXML>
            <emma:emma xmlns:emma="http://www.w3.org/2003/04/emma" version="1.0">
              <emma:interpretation id="{0B0D7708-B084-4B57-8C35-3E75D478BD13}" emma:medium="tactile" emma:mode="ink">
                <msink:context xmlns:msink="http://schemas.microsoft.com/ink/2010/main" type="inkWord" rotatedBoundingBox="23889,2128 25022,2128 25022,3329 23889,3329"/>
              </emma:interpretation>
              <emma:one-of disjunction-type="recognition" id="oneOf0">
                <emma:interpretation id="interp0" emma:lang="it-IT" emma:confidence="0">
                  <emma:literal>R</emma:literal>
                </emma:interpretation>
                <emma:interpretation id="interp1" emma:lang="it-IT" emma:confidence="0">
                  <emma:literal>K</emma:literal>
                </emma:interpretation>
                <emma:interpretation id="interp2" emma:lang="it-IT" emma:confidence="0">
                  <emma:literal>r</emma:literal>
                </emma:interpretation>
                <emma:interpretation id="interp3" emma:lang="it-IT" emma:confidence="0">
                  <emma:literal>k</emma:literal>
                </emma:interpretation>
                <emma:interpretation id="interp4" emma:lang="it-IT" emma:confidence="0">
                  <emma:literal>Y</emma:literal>
                </emma:interpretation>
              </emma:one-of>
            </emma:emma>
          </inkml:annotationXML>
          <inkml:trace contextRef="#ctx0" brushRef="#br0">5 26 0,'0'137'0,"0"104"0,0 33 16,35-68 0,-35-69-1,34-137 1,-34 0-1,-34-34 1,-1-206 0,35-35-1,103 35 1,0 103 0,103 68-1,103 69 16,-103 137-15,-240 1 0,-138-1-1,-34-34 1,0 0 0,172-35-1,68 1 1,138 34-1,103 34 1,-1 1 0,-171-70-1,-103-68 1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6:12.6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8FE3F9D-C503-467F-8DE1-63901DF5EFA6}" emma:medium="tactile" emma:mode="ink">
          <msink:context xmlns:msink="http://schemas.microsoft.com/ink/2010/main" type="writingRegion" rotatedBoundingBox="22842,393 33179,335 33202,4281 22864,4340"/>
        </emma:interpretation>
      </emma:emma>
    </inkml:annotationXML>
    <inkml:traceGroup>
      <inkml:annotationXML>
        <emma:emma xmlns:emma="http://www.w3.org/2003/04/emma" version="1.0">
          <emma:interpretation id="{012CD082-E3BE-41EB-9F74-0187A6A3735B}" emma:medium="tactile" emma:mode="ink">
            <msink:context xmlns:msink="http://schemas.microsoft.com/ink/2010/main" type="paragraph" rotatedBoundingBox="22842,393 33179,335 33202,4281 22864,4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D7FDA5-D130-4ACF-AB1B-7B525ECBA4AD}" emma:medium="tactile" emma:mode="ink">
              <msink:context xmlns:msink="http://schemas.microsoft.com/ink/2010/main" type="line" rotatedBoundingBox="22842,393 33179,335 33202,4281 22864,4340"/>
            </emma:interpretation>
          </emma:emma>
        </inkml:annotationXML>
        <inkml:traceGroup>
          <inkml:annotationXML>
            <emma:emma xmlns:emma="http://www.w3.org/2003/04/emma" version="1.0">
              <emma:interpretation id="{3CDEAF93-E87A-42EF-BD83-57C5D1418681}" emma:medium="tactile" emma:mode="ink">
                <msink:context xmlns:msink="http://schemas.microsoft.com/ink/2010/main" type="inkWord" rotatedBoundingBox="22836,411 33175,332 33206,4278 22866,4358">
                  <msink:destinationLink direction="to" ref="{97881EC4-3A7E-4367-A4FB-7728B07E1849}"/>
                </msink:context>
              </emma:interpretation>
              <emma:one-of disjunction-type="recognition" id="oneOf0">
                <emma:interpretation id="interp0" emma:lang="it-IT" emma:confidence="0">
                  <emma:literal>INTUIVA)</emma:literal>
                </emma:interpretation>
                <emma:interpretation id="interp1" emma:lang="it-IT" emma:confidence="0">
                  <emma:literal>INIBIVA)</emma:literal>
                </emma:interpretation>
                <emma:interpretation id="interp2" emma:lang="it-IT" emma:confidence="0">
                  <emma:literal>INDIVIA)</emma:literal>
                </emma:interpretation>
                <emma:interpretation id="interp3" emma:lang="it-IT" emma:confidence="0">
                  <emma:literal>INDIVIE)</emma:literal>
                </emma:interpretation>
                <emma:interpretation id="interp4" emma:lang="it-IT" emma:confidence="0">
                  <emma:literal>INVEIVA)</emma:literal>
                </emma:interpretation>
              </emma:one-of>
            </emma:emma>
          </inkml:annotationXML>
          <inkml:trace contextRef="#ctx0" brushRef="#br0">1304 961 0,'34'34'0,"35"-34"15,0 0-15,34-68 0,-35-1 16,1-68-16,-35-1 0,-34-33 0,0-1 31,-68 35-15,-35 34-16,34 103 15,0 34 1,1 103 0,33 104 15,35 102-16,69 103 1,0 35 0,-35-1-1,0 1 1,-68-104 0,-35-68-1,-102-103 1,-70-103-1,1-103 1,-34-103 0,-1-34-1,103-35 1,104 69 0,102-34-1,172 34 1,34 34-1,1 35 1,-241 34 0</inkml:trace>
          <inkml:trace contextRef="#ctx0" brushRef="#br0" timeOffset="903.3453">3638 309 0,'-103'34'0,"-103"138"0,-34 34 15,-69 171 1,69-34 0,68 35-1,138 0 1,102-1-1,104-34 1,68-102 0,-34-35-1,-68-138 1,-104-68 0,-68 0-1,-35-103 16,-34-103-15,103-34 0,0 240-16</inkml:trace>
          <inkml:trace contextRef="#ctx0" brushRef="#br0" timeOffset="351.7879">686 1922 0,'309'-34'0,"-34"68"0,-35 0 16,-103-34 0,-102 0-1,-1 0 1,-34 0 0,0 0-1,0 0 1,69-34 15,-69 34-31</inkml:trace>
          <inkml:trace contextRef="#ctx0" brushRef="#br0" timeOffset="-1668.3119">1476 1235 0,'0'0'0</inkml:trace>
          <inkml:trace contextRef="#ctx0" brushRef="#br0" timeOffset="3055.0005">5148 2505 0,'35'0'16,"68"0"-16,103 0 0,34 0 16,34 35-1,-68-35 1,-68 0-1,-104 0 1,0 0 0,-68 0-1,-35-35 1,69 35 0</inkml:trace>
          <inkml:trace contextRef="#ctx0" brushRef="#br0" timeOffset="2587.2495">5183 1579 0,'171'34'0,"35"-34"15,69 0-15,-1 0 16,-136 0 0,-35-34-1,-103 34 1,-35 34 0,-68-34-1,103 0 1</inkml:trace>
          <inkml:trace contextRef="#ctx0" brushRef="#br0" timeOffset="1947.9898">6006 1201 0,'-34'137'0,"34"69"0,0-34 31,0-69-31,69 34 31,-1-68-15,-68-69 0,-34 34-1,-69-34 1,0-34 0,103 34-1</inkml:trace>
          <inkml:trace contextRef="#ctx0" brushRef="#br0" timeOffset="1589.3807">3398 1270 0,'34'0'0,"103"103"16,104 137-16,-35 69 0,0 0 31,-35-35-15,-33-68-1,-36-68 1,-67-70 0,-35-33-1,0-35 1,-35-103 0,70-69-1,-35 172 1</inkml:trace>
          <inkml:trace contextRef="#ctx0" brushRef="#br0" timeOffset="1293.1384">4633 1132 0,'-68'103'16,"-310"309"-16,172-137 16,0 0-1,35 33 1,102-136 0,0-35-1,35-102 1,34-35-1,0-172 1,34-103 0,-34 275 15</inkml:trace>
          <inkml:trace contextRef="#ctx0" brushRef="#br0" timeOffset="4614.1705">7139 1132 0,'0'-34'0,"0"68"0,34 69 15,-34 35-15,0 102 0,0 0 16,35 1 0,33-1-1,1 0 1,34-68-1,-34-69 1,-1-35 0,-33-68-1,-35 0 1,68-103 0,1-103-1,0-68 16,-1 34-31,35-35 16,-68 138 0,-1 34-1,0 34 1,-34 69 0,0 34 15,0 69-16,0-103 1</inkml:trace>
          <inkml:trace contextRef="#ctx0" brushRef="#br0" timeOffset="5097.5132">8581 446 0,'-35'34'16,"35"104"-16,-34 239 0,0 172 0,34-171 31,34-35-15,0-103-1,35 1 1,0-104-1,34-68 1,68-35 0,-33-103-1,-1-171 1,-68-69 0,-138 35-1,-103-1 1,172 275-1</inkml:trace>
          <inkml:trace contextRef="#ctx0" brushRef="#br0" timeOffset="5269.0219">8203 1476 0,'138'68'16,"67"-68"-16,70 69 0,-69-35 15,-34-102 1,-172 68 15</inkml:trace>
          <inkml:trace contextRef="#ctx0" brushRef="#br0" timeOffset="5598.4005">8924-69 0,'343'103'0,"-68"137"16,68 207-16,-34 136 15,-172 1 1,-274 136 0,-138-239-1,-171-69 1,-137-35-1,583-377 17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6:21.20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7517 1011 0,'-137'-206'15,"-172"0"-15,-103 34 16,-69 35 15,-102 0-15,-69 68-1,-69 0 1,0 69 0,69 103-1,0 69 1,103 102 15,68 35-31,35 103 16,68 103-1,138-69 1,137-34 0,137 0-1,104 0 1,136 0 0,138-35-1,69-136 1,137 68-1,68-69 1,69-34 0,35-69-1,-1-34 17,-102-103-17,33-103 1,-136-103-1,-69-103 1,-138-137 0,-102-103-1,-172-103 1,-206 0 0,-275-35 15,-308-34-31,-310 172 15,-308 137 1,-275 344 0,1579 68-1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7:46.01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E22F768-2979-46BA-9B9C-2D476997B65C}" emma:medium="tactile" emma:mode="ink">
          <msink:context xmlns:msink="http://schemas.microsoft.com/ink/2010/main" type="inkDrawing" rotatedBoundingBox="3024,-1128 24166,2286 22137,14843 996,11428" semanticType="enclosure" shapeName="Other">
            <msink:sourceLink direction="with" ref="{F1062B6B-5831-4476-B287-2A5768F0E8AE}"/>
            <msink:destinationLink direction="to" ref="{962F05B5-9F9C-4473-BDFD-734A55B0211C}"/>
            <msink:destinationLink direction="from" ref="{962F05B5-9F9C-4473-BDFD-734A55B0211C}"/>
          </msink:context>
        </emma:interpretation>
      </emma:emma>
    </inkml:annotationXML>
    <inkml:trace contextRef="#ctx0" brushRef="#br0">0 385 0,'137'34'15,"35"-34"-15,103 0 0,68 0 0,103 0 16,35-34-1,102 34 1,69-35 0,103 1-1,-34 0 1,0-1 15,0 35-15,68 0-1,35 0 1,0 0 0,0 0-1,-35 0 1,-34 0 0,35 0-1,33-34 1,-67 0-1,-36-1 1,-33-33 0,-104 33-1,104 1 1,-35 34 0,-34 0-1,-35 34 1,35-34-1,0 35 1,-34-1 15,-35 35-15,-34-35 0,-69 35-1,-137-35 1,-69 35-1,-137-69 1,-206 0 0,103 0-1</inkml:trace>
    <inkml:trace contextRef="#ctx0" brushRef="#br1" timeOffset="16155.9325">1682 453 0,'0'35'16,"34"-1"-16,-34 0 0,35 35 0,-1-35 16,0 35-16,1-1 0,33 35 15,-33-34 1,33 68 0,1-34 15,-1 35-16,1-1 1,0 35 0,34-35-1,0 35 1,-35-1 0,70 1-1,-35-1 1,0 35-1,0-34 1,34 0 0,-34-1-1,0-68 1,-35 0 0,-33-34-1,-1-1 1,-34-68-1,34 35 1,-34-35 0,0 0 15,0 0-15,0 0-1,0 0 1,0 0-1,0 0 1,0 0 0,0 0-1,0 0 1,0 0 0,0 0-1,0 0 1,0 0-1,0 0 1,0 0 0,0 0-1,0 0 1,0 0 0,0 0-1,0 0 16,0 0-15,0 0 0,0 0-1,35 34 1,-35-34 0,68 69-1,-33-35 1,33 0-1,1 35 1,0 0 0,34 34-1,0 0 1,0 0 0,0 0-1,0 0 1,34 34-1,0 0 1,0 35 0,1-35-1,-1 35 17,0-1-17,1 1 1,33 0-1,-33-1 1,33-34 0,1 35-1,-35 0 1,35-35 15,-35 0-15,0 1-1,-34-35 1,0 0 0,-34-35-1,0 1 1,-1-35 0,-33 0-1,-1 1 1,-34-35-1,0 0 17,0 0-17,0 0 1,0 0 0,0 0-1,0 0 1,0 0-1,0 0 1,0 0 0,0 0-1,0 0 1,0 0 0,0 34-1,0-34 1,0 0 15,0 0-15,34 0-1,-34 0 1,0 0 0,0 0-1,35 34 16,-1-34-15,0 35 0,35 33-1,-1 1 1,35 0 0,0-1-1,0 35 16,35 0-15,33 35 0,-33-1-1,33 0 1,1 35 0,-1-1-1,1-33 1,0 68-1,-1-69 1,-33 35 0,33-1-1,-33 1 1,33-35 0,-34 35-1,-34-35 1,35 0-1,-35 1 1,0-1 15,0-34-15,-35 0 0,35 0-1,-34 0 1,34 0-1,-34-35 1,-1 1 0,-33 0-1,33-35 1,1 35 0,-35-35-1,0 0 1,-34-34-1,35 35 1,-1-1 0,-34-34-1,0 0 1,34 34 0,-34-34 15,0 0-16,0 35 1,35-35 0,-35 0-1,0 34 1,34-34 0,-34 34-1,34-34 1,-34 35-1,0-35 1,35 0 0,-35 0-1,0 34 1,34-34 0,-34 34-1,34-34 1,-34 0-1,35 0 1,-35 35 15,0-35-15,0 0 0,0 0-1,0 0 1,0 0-1,0 0 1,0 0 0,0 0-1,0 0 1,0 0 0,0-35-1,0 35 1,0 0-1,34 0 1,-34-34 0,0 0-1,34-1 1,-34-33 0,35 33 15,-1-33-16,0-1 1,35-34 0,-35 0-1,1 0 1,33 0 0,-33 35-1,33-70 1,1 1-1,34 0 1,-34-35 0,33 35-1,1-35 1,-34 35 0,34 0-1,0-35 1,34 0-1,1-34 1,-1 35 15,35-1-15,-35 35 0,0-35-1,0 35 1,1 0-1,-35-1 1,-35 70 0,35-35-1,-68 34 1,-1 35 0,0-1-1,-34 35 1,0 0 15,0 0-15,0 0-1,0 0 1,0 0 0,0 0-1,0 0 1,0 0-1,0 0 1,0 0 0,0 0-1,0 0 1,0 0 0,0 0 15,0 0-16,0 0 1,0-34 0,35-35-1,-1 35 1,-34 0 0,34-35-1,-34 35 1,35-69-1,-1 34 1,0 0 0,1 1-1,33-69 1,-33 34 0,-1-35-1,35 1 1,-35-35-1,0 35 1,35-35 15,-35-34-15,0 35 0,35-35-1,0 0 1,-1 34-1,1-34 1,0 35 0,-1-1-1,1 1 1,-35 68 0,1 0-1,-1 0 1,-34 34-1,34 35 1,-34-1 0,0 35-1,0-34 1,0 34 0,0 0 15,0 0-16,0 0 1,0 0 0,0 0-1,0 0 1,0 0 0,0 0-1,0 0 1,0-34-1,35 34 1,-35-35 0,34-33-1,0 33 1,1-68 0,-1 0-1,0-34 1,35 34-1,0-68 1,-1-35 15,1 0-15,34-35 0,0-33-1,34 34 1,-34-35-1,34 35 1,-34-69 0,35 68-1,-70 1 1,35 34 0,-34 35-1,-35 33 1,1 35-1,-1 35 1,0 33 0,-34 35-1,0 0 1,-34 69 15,-35 0-15,69-69-16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7:48.4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DC7BBD-6D62-419C-B7CE-A236992FBFE4}" emma:medium="tactile" emma:mode="ink">
          <msink:context xmlns:msink="http://schemas.microsoft.com/ink/2010/main" type="writingRegion" rotatedBoundingBox="20943,2073 3231,2129 3225,501 20937,445"/>
        </emma:interpretation>
      </emma:emma>
    </inkml:annotationXML>
    <inkml:traceGroup>
      <inkml:annotationXML>
        <emma:emma xmlns:emma="http://www.w3.org/2003/04/emma" version="1.0">
          <emma:interpretation id="{CEFC498F-0BFE-4EC9-8F3C-FCA6B975F0A9}" emma:medium="tactile" emma:mode="ink">
            <msink:context xmlns:msink="http://schemas.microsoft.com/ink/2010/main" type="paragraph" rotatedBoundingBox="20943,2073 3231,2129 3225,501 20937,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17AD18-08F2-4AC6-A9EA-C64701CEA73D}" emma:medium="tactile" emma:mode="ink">
              <msink:context xmlns:msink="http://schemas.microsoft.com/ink/2010/main" type="line" rotatedBoundingBox="20943,2073 3231,2129 3225,501 20937,445"/>
            </emma:interpretation>
          </emma:emma>
        </inkml:annotationXML>
        <inkml:traceGroup>
          <inkml:annotationXML>
            <emma:emma xmlns:emma="http://www.w3.org/2003/04/emma" version="1.0">
              <emma:interpretation id="{CA981A14-EA51-47A2-908C-66B244393440}" emma:medium="tactile" emma:mode="ink">
                <msink:context xmlns:msink="http://schemas.microsoft.com/ink/2010/main" type="inkWord" rotatedBoundingBox="5217,2122 3231,2129 3225,514 5212,508"/>
              </emma:interpretation>
              <emma:one-of disjunction-type="recognition" id="oneOf0">
                <emma:interpretation id="interp0" emma:lang="it-IT" emma:confidence="0">
                  <emma:literal>¥</emma:literal>
                </emma:interpretation>
                <emma:interpretation id="interp1" emma:lang="it-IT" emma:confidence="0">
                  <emma:literal>7</emma:literal>
                </emma:interpretation>
                <emma:interpretation id="interp2" emma:lang="it-IT" emma:confidence="0">
                  <emma:literal>*</emma:literal>
                </emma:interpretation>
                <emma:interpretation id="interp3" emma:lang="it-IT" emma:confidence="0">
                  <emma:literal>z</emma:literal>
                </emma:interpretation>
                <emma:interpretation id="interp4" emma:lang="it-IT" emma:confidence="0">
                  <emma:literal>#</emma:literal>
                </emma:interpretation>
              </emma:one-of>
            </emma:emma>
          </inkml:annotationXML>
          <inkml:trace contextRef="#ctx0" brushRef="#br0">-15686 69 0,'137'0'0,"104"0"0,102 0 16,0 34 0,-34-68-1,-103 34 1,-103 0 0,-69 0-1,35 68 1,-69 104-1,0 68 1,0 35 15,34-35-15,35-68 0,0-35-1,-35-34 1,-103-103-1,-68-137 1,-35-104 0,172 241 15</inkml:trace>
          <inkml:trace contextRef="#ctx0" brushRef="#br0" timeOffset="411.2321">-14759 515 0,'103'0'0,"-172"69"0,-102-35 16,-1 35-16,103-1 0,35 1 0,137 0 16,103-1-1,69 1 1,-104-1-1,-136-33 1,-104-1 0,-103 35 15,-68-1-15,240-171-1,0 103-15</inkml:trace>
          <inkml:trace contextRef="#ctx0" brushRef="#br0" timeOffset="-458.0078">-15411 275 0,'68'137'0,"-33"138"15,-70 68-15,1-34 16,34-138-1,0-102 1,0 0 15,34-35-15,-34-137 0,35-172-1,-35 275 1</inkml:trace>
        </inkml:traceGroup>
        <inkml:traceGroup>
          <inkml:annotationXML>
            <emma:emma xmlns:emma="http://www.w3.org/2003/04/emma" version="1.0">
              <emma:interpretation id="{7CB75D71-3CBD-4604-B506-8F036F3971B3}" emma:medium="tactile" emma:mode="ink">
                <msink:context xmlns:msink="http://schemas.microsoft.com/ink/2010/main" type="inkWord" rotatedBoundingBox="20943,2058 18916,2065 18911,452 20937,445"/>
              </emma:interpretation>
              <emma:one-of disjunction-type="recognition" id="oneOf1">
                <emma:interpretation id="interp5" emma:lang="it-IT" emma:confidence="0">
                  <emma:literal>Ar</emma:literal>
                </emma:interpretation>
                <emma:interpretation id="interp6" emma:lang="it-IT" emma:confidence="0">
                  <emma:literal>Br</emma:literal>
                </emma:interpretation>
                <emma:interpretation id="interp7" emma:lang="it-IT" emma:confidence="0">
                  <emma:literal>Tfr</emma:literal>
                </emma:interpretation>
                <emma:interpretation id="interp8" emma:lang="it-IT" emma:confidence="0">
                  <emma:literal>Dir</emma:literal>
                </emma:interpretation>
                <emma:interpretation id="interp9" emma:lang="it-IT" emma:confidence="0">
                  <emma:literal>Dr</emma:literal>
                </emma:interpretation>
              </emma:one-of>
            </emma:emma>
          </inkml:annotationXML>
          <inkml:trace contextRef="#ctx0" brushRef="#br0" timeOffset="2079.544">0 103 0,'241'-34'16,"136"68"-16,104-34 15,-69-34-15,-138-1 32,-102 1-17,-103 34 1,-69 0 0,-35 69-1,-33 137 1,-1 103-1,69 34 1,69-69 0,-1-68-1,-33-103 1,-70 0 0,-102-103-1,-69-103 1,34-103-1,172 206 1</inkml:trace>
          <inkml:trace contextRef="#ctx0" brushRef="#br0" timeOffset="1658.5681">309 206 0,'35'69'0,"-70"102"0,-33 104 16,-1 68-1,0 0 1,104-205 0,33-173-1,1-136 1,-69-35 0,0 206-1</inkml:trace>
          <inkml:trace contextRef="#ctx0" brushRef="#br0" timeOffset="2656.4369">687 378 0,'34'34'16,"35"69"-16,-35 103 0,1 0 0,-35-69 16,0-103 15,-35-34-16,35 0 1,-68-137 0,-1-34-1,138 33 1,-1 70 0,69-1-1,1 69 1,33 0-1,-68 69 1,-103 34 0,-103 0-1,-68-35 1,33 1 0,104-35-1,34-34 1,69 34-1,102 1 1,1 33 15,-138 1-15,-102-172 0,68 103-16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7:52.9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21B489-2D85-4507-A199-634ABA90D39E}" emma:medium="tactile" emma:mode="ink">
          <msink:context xmlns:msink="http://schemas.microsoft.com/ink/2010/main" type="inkDrawing" rotatedBoundingBox="2472,5538 23650,5699 23648,5926 2470,5766" shapeName="Other">
            <msink:destinationLink direction="with" ref="{272F5CD9-0086-4776-9DDF-B5EF6BDFD8B1}"/>
          </msink:context>
        </emma:interpretation>
      </emma:emma>
    </inkml:annotationXML>
    <inkml:trace contextRef="#ctx0" brushRef="#br0">0 105 0,'309'-34'0,"-69"34"16,103-34-16,69 34 15,69 0 1,102-35-1,35 70 1,69-70 0,34 35-1,34 35 1,103-35 0,34 0 15,35 0-16,0 0 1,34 34 0,-69 0-1,35 1 1,34-35 0,-34 0-1,-35 0 1,-34-35-1,-34 35 1,0 35 0,0-35-1,0 34 1,-104 0 0,-67 1-1,-139-35 16,-102 0-31,-137-35 16,-138 1 0,-137 0 15,-171-69-15,171 103-1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7:53.8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45D360-29D8-42B7-B6C8-A0C68061B2B7}" emma:medium="tactile" emma:mode="ink">
          <msink:context xmlns:msink="http://schemas.microsoft.com/ink/2010/main" type="inkDrawing" rotatedBoundingBox="2656,9197 24109,9747 24094,10333 2641,9783" shapeName="Other">
            <msink:destinationLink direction="with" ref="{272F5CD9-0086-4776-9DDF-B5EF6BDFD8B1}"/>
          </msink:context>
        </emma:interpretation>
      </emma:emma>
    </inkml:annotationXML>
    <inkml:trace contextRef="#ctx0" brushRef="#br0">0 242 0,'240'0'0,"35"0"0,136 0 16,36 0-1,102-35 1,69 35 0,34-34-1,137 34 1,35-34 0,34-1-1,35 1 1,33 34-1,104-34 1,-34 34 0,68-35 15,343 70-15,69-1-1,-412 35 16,34-1-31,-68 1 16,-103-35 15,-1 69-15,-67 0 0,-104 0-1,-137 35 1,-207-70-1,-170-34 1,-173-34 0,-171 0-1,-137-34 1,240 34 0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7:54.8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01968B-D916-40E9-BFCF-CAB7EED8A67D}" emma:medium="tactile" emma:mode="ink">
          <msink:context xmlns:msink="http://schemas.microsoft.com/ink/2010/main" type="inkDrawing" rotatedBoundingBox="2392,13353 24806,13935 24781,14897 2367,14315" shapeName="Other"/>
        </emma:interpretation>
      </emma:emma>
    </inkml:annotationXML>
    <inkml:trace contextRef="#ctx0" brushRef="#br0">0 638 0,'309'-69'0,"-34"69"0,102 0 15,69-69 1,138 1 0,34-35-1,68 34 1,69 1 0,69-1-1,34 35 1,35-1-1,68 1 1,68 34 0,1 0-1,0 0 1,34 34 0,-34 1-1,-1-1 1,36-34 15,-104 0-15,68 69-1,-33 34 1,-70 34 0,-33 69-1,-104-35 1,-33 35-1,-207-68 1,-172-104 0,-136 35-1,-207-104 1,-137-102 0,103 137-1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8:06.2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934561-9FDD-49DA-B285-6AEAE62959A8}" emma:medium="tactile" emma:mode="ink">
          <msink:context xmlns:msink="http://schemas.microsoft.com/ink/2010/main" type="writingRegion" rotatedBoundingBox="4072,3967 5449,17498 3773,17669 2397,4137"/>
        </emma:interpretation>
      </emma:emma>
    </inkml:annotationXML>
    <inkml:traceGroup>
      <inkml:annotationXML>
        <emma:emma xmlns:emma="http://www.w3.org/2003/04/emma" version="1.0">
          <emma:interpretation id="{A7C6DBFD-2842-47C9-A9AD-375D8422F5BF}" emma:medium="tactile" emma:mode="ink">
            <msink:context xmlns:msink="http://schemas.microsoft.com/ink/2010/main" type="paragraph" rotatedBoundingBox="4072,3967 5449,17498 3773,17669 2397,41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16F297-843D-4101-AF6A-0D3C632B83CE}" emma:medium="tactile" emma:mode="ink">
              <msink:context xmlns:msink="http://schemas.microsoft.com/ink/2010/main" type="line" rotatedBoundingBox="4072,3967 5449,17498 3773,17669 2397,4137"/>
            </emma:interpretation>
          </emma:emma>
        </inkml:annotationXML>
        <inkml:traceGroup>
          <inkml:annotationXML>
            <emma:emma xmlns:emma="http://www.w3.org/2003/04/emma" version="1.0">
              <emma:interpretation id="{7BE7A9BD-D18E-4686-8E01-4E2DE7CF207C}" emma:medium="tactile" emma:mode="ink">
                <msink:context xmlns:msink="http://schemas.microsoft.com/ink/2010/main" type="inkWord" rotatedBoundingBox="4072,3967 5449,17498 3773,17669 2397,4137"/>
              </emma:interpretation>
              <emma:one-of disjunction-type="recognition" id="oneOf0">
                <emma:interpretation id="interp0" emma:lang="it-IT" emma:confidence="0">
                  <emma:literal>!</emma:literal>
                </emma:interpretation>
                <emma:interpretation id="interp1" emma:lang="it-IT" emma:confidence="0">
                  <emma:literal>E</emma:literal>
                </emma:interpretation>
                <emma:interpretation id="interp2" emma:lang="it-IT" emma:confidence="0">
                  <emma:literal>(</emma:literal>
                </emma:interpretation>
                <emma:interpretation id="interp3" emma:lang="it-IT" emma:confidence="0">
                  <emma:literal>è</emma:literal>
                </emma:interpretation>
                <emma:interpretation id="interp4" emma:lang="it-IT" emma:confidence="0">
                  <emma:literal>[</emma:literal>
                </emma:interpretation>
              </emma:one-of>
            </emma:emma>
          </inkml:annotationXML>
          <inkml:trace contextRef="#ctx0" brushRef="#br0">0 137 0,'35'103'0,"33"69"0,-33 0 15,33-1 1,1-33 0,0-70-1,-35-33 1,0-35 0,35-35-1,34-171 1,0 0-1,-34 35 1,-35-1 0,0 69-1,1 34 17,-35 35-17,0 34 1,0 34-1,0 35 1,0-69 0</inkml:trace>
          <inkml:trace contextRef="#ctx0" brushRef="#br0" timeOffset="639.2597">893 790 0,'0'34'0,"34"0"0,-34 35 15,34 0-15,35-35 0,34 0 16,-34-34 0,34-68-1,-69-1 1,0-68-1,-68 34 1,-35 0 0,-34 34 15,0 35-15,-34 68-1,69 69 1,68 69-1,137-1 1,0-68 0,-137-103-1</inkml:trace>
          <inkml:trace contextRef="#ctx0" brushRef="#br0" timeOffset="1200.5609">550 2815 0,'171'412'0,"-102"-138"16,34 1-1,0-104 1,0-33 0,-35-104-1,1-34 1,-35-69 0,35-171-1,-35-34 1,69 68-1,-34 68 1,0 35 0,-69 103-1,0 0 1,0 69 0,0 0 15,0-69-31</inkml:trace>
          <inkml:trace contextRef="#ctx0" brushRef="#br0" timeOffset="1450.0281">1682 4153 0,'35'103'0,"-35"0"0,34 35 15,-68 33 1,34-102 0,68-138-1,-68 69 1</inkml:trace>
          <inkml:trace contextRef="#ctx0" brushRef="#br0" timeOffset="1902.1874">1064 6453 0,'35'103'0,"-70"0"0,138-137 15,-103 34 1</inkml:trace>
          <inkml:trace contextRef="#ctx0" brushRef="#br0" timeOffset="2167.2481">1167 7586 0,'35'274'0,"-1"-68"15,69-137 1,0 0 0,-69 68-1,-102 103 1,-35-68 15,103-35-15,68 69-1,35-69 1,35-137 0,-138 0-1</inkml:trace>
          <inkml:trace contextRef="#ctx0" brushRef="#br0" timeOffset="2945.8619">1408 11430 0,'34'34'0,"-34"35"15,-34 68-15,-35 69 0,35 138 16,34-70 0,34-68-1,35-69 1,-1-68-1,-33-35 1,68-34 0,0-171 15,0 33-15,34-136-1,-34-35 1,0 0-1,-35 103 1,-33 34 0,-1 70-1,0 67 1,35 70 0,-69 33-1,0-68 1</inkml:trace>
          <inkml:trace contextRef="#ctx0" brushRef="#br0" timeOffset="3538.3465">2129 12769 0,'-35'137'0,"1"0"0,-35 35 16,1 68 0,68-171-1,34-35 1,-34-34-1,0 0 1,103-240 0,-34 0-1,-1-1 1,-34 138 0,1 69-1,-35 34 16,0 69-15,34 171 0,35 0-1,-1-102 1,35-35 0,0-103-1,-34-35 1,-35-68-1,35-103 1,-35-206 0,1-102-1,-35 136 1,0 378 0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3:25.5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A02637-0C99-4355-90F8-BABAAA78CFFC}" emma:medium="tactile" emma:mode="ink">
          <msink:context xmlns:msink="http://schemas.microsoft.com/ink/2010/main" type="inkDrawing" rotatedBoundingBox="12677,1909 13560,12788 13270,12812 12387,1933" semanticType="verticalRange" shapeName="Line">
            <msink:sourceLink direction="with" ref="{F1062B6B-5831-4476-B287-2A5768F0E8AE}"/>
          </msink:context>
        </emma:interpretation>
      </emma:emma>
    </inkml:annotationXML>
    <inkml:trace contextRef="#ctx0" brushRef="#br0">0 0 0,'34'34'0,"-34"69"0,0 35 15,0 68-15,35 0 16,-35 68 0,34 35-1,-34 34 1,69 69 0,-35-34-1,0 34 1,-34 34-1,0 34 1,0 35 15,35 34-15,-1 35 0,0-1-1,35-33 1,-35 33-1,35-34 1,0 35 0,-1-35-1,1-34 1,0-69 0,-1-68-1,-68-138 1,0-34-1,0-69 1,0 1 15,-34-104-31,34-34 16,0 0 0,0 0 15,34 0-16,-34-69 1,35-34 0,-1-34-1,34-35 1,-68 172 0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3:26.2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062B6B-5831-4476-B287-2A5768F0E8AE}" emma:medium="tactile" emma:mode="ink">
          <msink:context xmlns:msink="http://schemas.microsoft.com/ink/2010/main" type="writingRegion" rotatedBoundingBox="12665,11945 13729,11945 13729,13489 12665,13489">
            <msink:destinationLink direction="with" ref="{4E22F768-2979-46BA-9B9C-2D476997B65C}"/>
            <msink:destinationLink direction="with" ref="{63A02637-0C99-4355-90F8-BABAAA78CFFC}"/>
          </msink:context>
        </emma:interpretation>
      </emma:emma>
    </inkml:annotationXML>
    <inkml:traceGroup>
      <inkml:annotationXML>
        <emma:emma xmlns:emma="http://www.w3.org/2003/04/emma" version="1.0">
          <emma:interpretation id="{4C47EAC4-0C5A-489F-8CD2-51A4F8F35356}" emma:medium="tactile" emma:mode="ink">
            <msink:context xmlns:msink="http://schemas.microsoft.com/ink/2010/main" type="paragraph" rotatedBoundingBox="12665,11945 13729,11945 13729,13489 12665,13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755223-6563-44CB-BA71-78DA11296385}" emma:medium="tactile" emma:mode="ink">
              <msink:context xmlns:msink="http://schemas.microsoft.com/ink/2010/main" type="line" rotatedBoundingBox="12665,11945 13729,11945 13729,13489 12665,13489"/>
            </emma:interpretation>
          </emma:emma>
        </inkml:annotationXML>
        <inkml:traceGroup>
          <inkml:annotationXML>
            <emma:emma xmlns:emma="http://www.w3.org/2003/04/emma" version="1.0">
              <emma:interpretation id="{0FE3D020-0B49-4934-856F-86379397CD26}" emma:medium="tactile" emma:mode="ink">
                <msink:context xmlns:msink="http://schemas.microsoft.com/ink/2010/main" type="inkWord" rotatedBoundingBox="12665,11945 13729,11945 13729,13489 12665,13489"/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q</emma:literal>
                </emma:interpretation>
                <emma:interpretation id="interp2" emma:lang="it-IT" emma:confidence="0">
                  <emma:literal>d</emma:literal>
                </emma:interpretation>
                <emma:interpretation id="interp3" emma:lang="it-IT" emma:confidence="0">
                  <emma:literal>U</emma:literal>
                </emma:interpretation>
                <emma:interpretation id="interp4" emma:lang="it-IT" emma:confidence="0">
                  <emma:literal>Ù</emma:literal>
                </emma:interpretation>
              </emma:one-of>
            </emma:emma>
          </inkml:annotationXML>
          <inkml:trace contextRef="#ctx0" brushRef="#br0">996 0 0,'0'137'0,"0"103"16,34 1-16,-34 33 15,34-34 1,-34-34 0,-34-68-1,-35-70 1,35-68 0,0-34-1,-69-69 1,-34-103-1,-1 0 17,-33 35-17,-1-1 1,69 69 0,34 69-1,69 34 1,35 34-1,68 0 1,34 35 0,-68-35-1,-1-68 17,-33 0-17,-35-1 1,0 35-1,0 0 1,34 35 0,0-1-1,-34 0 1,0-34 0,0-34-1,-103-69 1,0-34-1,35-69 1,68 206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0:55.6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FD3EDD-AACB-42E2-AF39-12C6494E1030}" emma:medium="tactile" emma:mode="ink">
          <msink:context xmlns:msink="http://schemas.microsoft.com/ink/2010/main" type="writingRegion" rotatedBoundingBox="23812,8011 31859,8518 31683,11319 23635,10812">
            <msink:destinationLink direction="with" ref="{85EA2B14-BF11-4CBF-A803-1CDB3FF86240}"/>
          </msink:context>
        </emma:interpretation>
      </emma:emma>
    </inkml:annotationXML>
    <inkml:traceGroup>
      <inkml:annotationXML>
        <emma:emma xmlns:emma="http://www.w3.org/2003/04/emma" version="1.0">
          <emma:interpretation id="{8822EF6B-0CB8-49D4-8DA3-D610E774BB52}" emma:medium="tactile" emma:mode="ink">
            <msink:context xmlns:msink="http://schemas.microsoft.com/ink/2010/main" type="paragraph" rotatedBoundingBox="23812,8011 31859,8518 31683,11319 23635,10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1202BA-E1B2-45F2-AC94-C23C09B021FA}" emma:medium="tactile" emma:mode="ink">
              <msink:context xmlns:msink="http://schemas.microsoft.com/ink/2010/main" type="line" rotatedBoundingBox="23812,8011 31859,8518 31683,11319 23635,10812"/>
            </emma:interpretation>
          </emma:emma>
        </inkml:annotationXML>
        <inkml:traceGroup>
          <inkml:annotationXML>
            <emma:emma xmlns:emma="http://www.w3.org/2003/04/emma" version="1.0">
              <emma:interpretation id="{38BD49E0-48B3-45B6-A310-ABA8D12BBA38}" emma:medium="tactile" emma:mode="ink">
                <msink:context xmlns:msink="http://schemas.microsoft.com/ink/2010/main" type="inkWord" rotatedBoundingBox="23812,8011 31859,8518 31683,11319 23635,10812"/>
              </emma:interpretation>
              <emma:one-of disjunction-type="recognition" id="oneOf0">
                <emma:interpretation id="interp0" emma:lang="it-IT" emma:confidence="0">
                  <emma:literal>s-o=s'ò</emma:literal>
                </emma:interpretation>
                <emma:interpretation id="interp1" emma:lang="it-IT" emma:confidence="0">
                  <emma:literal>s-o=s'-o</emma:literal>
                </emma:interpretation>
                <emma:interpretation id="interp2" emma:lang="it-IT" emma:confidence="0">
                  <emma:literal>s-o--s'ò</emma:literal>
                </emma:interpretation>
                <emma:interpretation id="interp3" emma:lang="it-IT" emma:confidence="0">
                  <emma:literal>s-o--s'-o</emma:literal>
                </emma:interpretation>
                <emma:interpretation id="interp4" emma:lang="it-IT" emma:confidence="0">
                  <emma:literal>sosto</emma:literal>
                </emma:interpretation>
              </emma:one-of>
            </emma:emma>
          </inkml:annotationXML>
          <inkml:trace contextRef="#ctx0" brushRef="#br0">423 419 0,'103'69'0,"-34"-1"16,102-33-16,-33-70 0,-70 1 15,-33 0 1,-70-69 0,-136-137 15,-104 102-16,69 138 1,35 69 0,68 68-1,68 69 17,70 34-32,136 1 31,70-70-16,102-33-15,-34-173 16,-69-102 15,-137 0-15,-69-69 0,-137-69-1,-68 69 1,-104 35-1,0 136 1,70 104 15,102 68-31,171-102 16,-68-35 0</inkml:trace>
          <inkml:trace contextRef="#ctx0" brushRef="#br0" timeOffset="374.7432">-1121-1160 0,'240'69'0,"240"0"15,70-1-15,-138-33 32,-1-35-17,-273 0 1,-104 0-1,-68 0 1,-104 0 0,-68 34-1,206-68 1,0 34 0</inkml:trace>
          <inkml:trace contextRef="#ctx0" brushRef="#br0" timeOffset="-608.9577">-847-370 0,'-137'-69'16,"-35"69"-16,-34 0 0,35 34 0,-1 35 31,103-35-15,1 1 0,102 33-1,69 35 1,137 35-1,69-1 1,-34 35 0,-69-35-1,-69 0 17,-103-34-32,-137 0 15,-68-69 1,-35-68 15,-103-35-15,137 1-1,172-1 1,172-34 0,-172 103-1</inkml:trace>
          <inkml:trace contextRef="#ctx0" brushRef="#br0" timeOffset="2076.7022">1933 591 0,'103'34'15,"103"35"-15,35-1 16,-70-68-16,-68-34 0,-103 34 16</inkml:trace>
          <inkml:trace contextRef="#ctx0" brushRef="#br0" timeOffset="1920.5592">1968 385 0,'240'-34'0,"-68"34"0,-35 0 16,-34 0 0,-34 0-1,-69 0 1,-35 0 0,-68-35-1,-34 35 1,137 0-1</inkml:trace>
          <inkml:trace contextRef="#ctx0" brushRef="#br0" timeOffset="2670.0456">4096 110 0,'-206'-103'16,"-34"69"-16,-1 0 0,70 34 31,102 34-15,69 35-1,69 34 1,171 137-1,69 0 1,-34 35 0,-69-104-1,-103-68 1,-138-34 0,-136-35-1,-35-68 1,-35-35-1,35 1 1,35-1 0,102 35-1,69 34 1,206-69 0,103-34 15,-309 103-16</inkml:trace>
          <inkml:trace contextRef="#ctx0" brushRef="#br0" timeOffset="2935.4887">4473-782 0,'35'68'0,"-35"104"0,-69 68 15,35-34 1,137-171-1,-103-35 1</inkml:trace>
          <inkml:trace contextRef="#ctx0" brushRef="#br0" timeOffset="3997.2611">3581-1400 0,'446'0'0,"69"69"16,172 205-1,-70-68 1,-617-206 0</inkml:trace>
          <inkml:trace contextRef="#ctx0" brushRef="#br0" timeOffset="3560.0607">5435 42 0,'-69'0'0,"-68"34"0,-69 103 0,68 35 16,35 34-1,103 34 1,69 0-1,103-68 1,68-35 0,35-102-1,-1-104 1,-68-34 0,-69-103-1,-137 0 1,-68-69-1,-104 70 1,-68 67 0,-35 70-1,35 68 1,34 34 0,103 69 15,172-34-16,-69-69 1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3:27.0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2F05B5-9F9C-4473-BDFD-734A55B0211C}" emma:medium="tactile" emma:mode="ink">
          <msink:context xmlns:msink="http://schemas.microsoft.com/ink/2010/main" type="inkDrawing" rotatedBoundingBox="11237,2441 13205,1788 13489,2643 11521,3295" semanticType="callout" shapeName="Other">
            <msink:sourceLink direction="to" ref="{4E22F768-2979-46BA-9B9C-2D476997B65C}"/>
            <msink:sourceLink direction="from" ref="{4E22F768-2979-46BA-9B9C-2D476997B65C}"/>
          </msink:context>
        </emma:interpretation>
      </emma:emma>
    </inkml:annotationXML>
    <inkml:trace contextRef="#ctx0" brushRef="#br0">927 185 0,'-35'69'0,"-102"102"16,-69 35-16,0 0 15,35-103 1,68-34-1,34-1 1,69-68 0,0-34-1,69-35 1,171-205 0,-103 68-1,1 34 1,-1 35-1,-34 34 17,0 34-17,-35 69 1,70 35 0,33 68-1,-33 0 1,68 34-1,-35-68 1,-68-1 0,0 1-1,-137-103 1,34 34 0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3:29.6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2F5CD9-0086-4776-9DDF-B5EF6BDFD8B1}" emma:medium="tactile" emma:mode="ink">
          <msink:context xmlns:msink="http://schemas.microsoft.com/ink/2010/main" type="inkDrawing" rotatedBoundingBox="13901,6726 14946,8741 14273,9090 13228,7075" semanticType="callout" shapeName="Other">
            <msink:sourceLink direction="with" ref="{2C45D360-29D8-42B7-B6C8-A0C68061B2B7}"/>
            <msink:sourceLink direction="with" ref="{1521B489-2D85-4507-A199-634ABA90D39E}"/>
          </msink:context>
        </emma:interpretation>
      </emma:emma>
    </inkml:annotationXML>
    <inkml:trace contextRef="#ctx0" brushRef="#br0">104 0 0,'-34'69'0,"-1"103"0,35 102 15,-34 35 1,68 0 0,-34-69-1,35-102 1,-35-70-1,34-33 1,-34-35 0,34 0-1,1-69 1,68-68 0,34 34-1,-68 68 1,-35 1-1,35 68 1,34 35 0,34 137-1,-34 0 1,-35-34 15,-68-69-15,0-35-1,-68-205 1,68 137 0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8:38.8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BF98EC7-0CDB-4B75-B185-310E90130690}" emma:medium="tactile" emma:mode="ink">
          <msink:context xmlns:msink="http://schemas.microsoft.com/ink/2010/main" type="writingRegion" rotatedBoundingBox="2864,-15 31509,436 31446,4409 2802,3956"/>
        </emma:interpretation>
      </emma:emma>
    </inkml:annotationXML>
    <inkml:traceGroup>
      <inkml:annotationXML>
        <emma:emma xmlns:emma="http://www.w3.org/2003/04/emma" version="1.0">
          <emma:interpretation id="{8EE33982-19AE-49C2-90D6-57AFAE1E6262}" emma:medium="tactile" emma:mode="ink">
            <msink:context xmlns:msink="http://schemas.microsoft.com/ink/2010/main" type="paragraph" rotatedBoundingBox="2864,-15 31509,436 31446,4409 2802,3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7E0C05-5AF9-4F23-AA48-9B81FE7AC6D9}" emma:medium="tactile" emma:mode="ink">
              <msink:context xmlns:msink="http://schemas.microsoft.com/ink/2010/main" type="line" rotatedBoundingBox="2864,-15 31509,436 31478,2389 2834,1936"/>
            </emma:interpretation>
          </emma:emma>
        </inkml:annotationXML>
        <inkml:traceGroup>
          <inkml:annotationXML>
            <emma:emma xmlns:emma="http://www.w3.org/2003/04/emma" version="1.0">
              <emma:interpretation id="{BDC65C64-4832-4734-9D75-D40736D8AD64}" emma:medium="tactile" emma:mode="ink">
                <msink:context xmlns:msink="http://schemas.microsoft.com/ink/2010/main" type="inkWord" rotatedBoundingBox="2857,465 8868,560 8852,1563 2841,1468"/>
              </emma:interpretation>
              <emma:one-of disjunction-type="recognition" id="oneOf0">
                <emma:interpretation id="interp0" emma:lang="it-IT" emma:confidence="0">
                  <emma:literal>ONDA</emma:literal>
                </emma:interpretation>
                <emma:interpretation id="interp1" emma:lang="it-IT" emma:confidence="0">
                  <emma:literal>ONDD</emma:literal>
                </emma:interpretation>
                <emma:interpretation id="interp2" emma:lang="it-IT" emma:confidence="0">
                  <emma:literal>onDD</emma:literal>
                </emma:interpretation>
                <emma:interpretation id="interp3" emma:lang="it-IT" emma:confidence="0">
                  <emma:literal>ONDB</emma:literal>
                </emma:interpretation>
                <emma:interpretation id="interp4" emma:lang="it-IT" emma:confidence="0">
                  <emma:literal>0NDD</emma:literal>
                </emma:interpretation>
              </emma:one-of>
            </emma:emma>
          </inkml:annotationXML>
          <inkml:trace contextRef="#ctx0" brushRef="#br0">-168-2505 0,'-69'-35'0,"-34"70"0,0-1 0,0 69 15,0 69-15,35-1 16,102 35-1,35-68 1,102-36 0,35-67-1,34-70 1,-34-67 0,-68-36-1,-70 1 1,-68 0-1,-103-35 1,-103 35 0,0 102-1,-34 70 1,34 68 0,138 34 15,136-103-16,-68-34 1</inkml:trace>
          <inkml:trace contextRef="#ctx0" brushRef="#br0" timeOffset="609.0514">930-2368 0,'0'69'16,"-103"102"-16,0 70 0,69-70 31,34-136-16,34-35 1,1-69 0,33-137-1,1-69 1,-35 138 0,1 103-1,-35 34 1,34 103-1,34 68 1,138 70 0,0-70-1,35-102 1,-104-69 0,-34-69-1,-34-34 1,-104-103 15,-68 0-15,0 69-1,0 103 1,69 34 0,68 34-1,172-34 1,-206 0-1</inkml:trace>
          <inkml:trace contextRef="#ctx0" brushRef="#br0" timeOffset="1154.7609">2784-2471 0,'0'103'0,"0"137"16,0 35-16,34-103 16,0-104-1,-34-68 1,0 0 0,-34-103-1,-69-171 1,69 102-1,68 0 1,35 138 0,34 0-1,68 68 17,70 69-17,-1 34 1,-69 1-1,-136-1 1,-104-34 0,-137 0-1,-34-69 1,-35 0 0,69 1-1,35-1 1,136-34-1,241-103 1,172 0 0,-378 103-1</inkml:trace>
          <inkml:trace contextRef="#ctx0" brushRef="#br0" timeOffset="1856.3874">4363-2368 0,'0'103'0,"0"34"16,-69 69-16,-34 0 15,69-137 1,-1-69 15,35-34-31,35-35 31,136-309-15,-68 172 0,0 103-1,-68 69 1,-1 34-1,69 103 1,34 137 0,35 1-1,-1-70 1,-68-102 0,-103-35-1,0-34 1,-137 0-1,-103-68 1,0 68 15,34 0-15,137 34 0,241-34-1,171-69 1,-343 69-1</inkml:trace>
        </inkml:traceGroup>
        <inkml:traceGroup>
          <inkml:annotationXML>
            <emma:emma xmlns:emma="http://www.w3.org/2003/04/emma" version="1.0">
              <emma:interpretation id="{E8CBE9B5-CEB5-4797-9FEB-079E9906E22E}" emma:medium="tactile" emma:mode="ink">
                <msink:context xmlns:msink="http://schemas.microsoft.com/ink/2010/main" type="inkWord" rotatedBoundingBox="11843,430 21581,743 21546,1852 11807,1539"/>
              </emma:interpretation>
              <emma:one-of disjunction-type="recognition" id="oneOf1">
                <emma:interpretation id="interp5" emma:lang="it-IT" emma:confidence="0">
                  <emma:literal>RIFLESSA</emma:literal>
                </emma:interpretation>
                <emma:interpretation id="interp6" emma:lang="it-IT" emma:confidence="0">
                  <emma:literal>RIMESSA</emma:literal>
                </emma:interpretation>
                <emma:interpretation id="interp7" emma:lang="it-IT" emma:confidence="0">
                  <emma:literal>RITESSA</emma:literal>
                </emma:interpretation>
                <emma:interpretation id="interp8" emma:lang="it-IT" emma:confidence="0">
                  <emma:literal>RIPRESA</emma:literal>
                </emma:interpretation>
                <emma:interpretation id="interp9" emma:lang="it-IT" emma:confidence="0">
                  <emma:literal>RIFLESSALA</emma:literal>
                </emma:interpretation>
              </emma:one-of>
            </emma:emma>
          </inkml:annotationXML>
          <inkml:trace contextRef="#ctx0" brushRef="#br0" timeOffset="3571.4744">11193-2231 0,'34'69'15,"1"103"-15,-1 68 0,-34-34 16,0-138 15,0-68-15,0-34-1,-34-172 1,-35-68 0,-68 33-1,68 104 1,69 103 0,0 34-1,69 0 1,171 0-1,35 0 17,34 68-17,-138-68 1,-102 35 0,-69-35-1,-172 0 1,-68 0-1,0 68 1,-1 1 0,70 68-1,137 1 1,34-104 0,103-34-1,137 34 1,69 1-1,-35-1 1,-102-34 0,-138-69-1,1 1 1,-35 68 0</inkml:trace>
          <inkml:trace contextRef="#ctx0" brushRef="#br0" timeOffset="4117.1839">12566-2334 0,'0'35'0,"0"-1"15,0 0-15,0 69 0,-69 138 16,35-70-1,34-136 1,34-1 0,1-34-1,-1 34 1,35-68 0,34 34-1,0 0 1,34 34-1,-34 0 1,0 1 0,-34-35-1,-69 0 1,0 0 0,-35-69-1,70-34 16,-35 103-15</inkml:trace>
          <inkml:trace contextRef="#ctx0" brushRef="#br0" timeOffset="4822.7099">13287-2334 0,'137'0'16,"206"0"-16,104-34 16,-447 34-1</inkml:trace>
          <inkml:trace contextRef="#ctx0" brushRef="#br0" timeOffset="4678.4851">13459-1887 0,'240'0'0,"0"34"0,0 0 16,-137-68 0,-137-103-1,-69 34 1,103 103 0</inkml:trace>
          <inkml:trace contextRef="#ctx0" brushRef="#br0" timeOffset="4491.3847">13836-2231 0,'0'69'0,"-34"103"0,-35-1 16,-34 35 0,103-103-1,103-34 1,69-1-1,137-33 17,-35-35-17,-171-35 1,-137 1 0,-138-103-1,-34-35 1,206 172-1</inkml:trace>
          <inkml:trace contextRef="#ctx0" brushRef="#br0" timeOffset="5243.6864">15175-2368 0,'-69'34'0,"-34"-34"0,-68 69 0,33 0 15,70-35 1,68 35 0,103 34-1,137 0 1,69 34 0,-35-34 15,-239-35-16,-138 1 1,-138 0 15,-33-35-15,102-34 0,104 0-1,205-137 1,137-35-1,-274 172 1</inkml:trace>
          <inkml:trace contextRef="#ctx0" brushRef="#br0" timeOffset="5649.0706">16170-2196 0,'-68'0'0,"-104"-69"0,0 69 0,35 34 15,68 1 1,69-1 0,69 69-1,171 0 1,69 34-1,-103-68 1,-172 34 15,-102-69-15,-172 35 0,-1-35-1,70 0 1,102-34-1,206-68 1,172-69 0,-309 137-1</inkml:trace>
          <inkml:trace contextRef="#ctx0" brushRef="#br0" timeOffset="6148.005">17166-2196 0,'-69'68'15,"-68"104"-15,-35 34 0,69-35 16,69-102 0,34-69 15,34-34-16,69-103 1,0-138 0,34 69-1,1 103 1,-70 69 0,35 137-1,69 103 1,-1 0-1,1-35 1,-69-34 15,-69-102-31,-102-35 16,-138-69 0,-69 0 15,-34 35-16,69 34 1,206 34 0,34-34-1</inkml:trace>
          <inkml:trace contextRef="#ctx0" brushRef="#br0" timeOffset="2542.4222">8379-2402 0,'0'34'15,"34"103"-15,-34 104 0,-34 33 16,-1-68-1,70-172 1,-1-137 0,0-68-1,-68-104 1,-35 35 0,1 34-1,68 137 1,34 104 15,35-70-15,137 35-1,102 69 1,-33 0 0,-138-35-1,-171 35 1,-103-1-1,-69 1 1,0 34 0,103-34-1,103-1 1,68 35 0,138-34-1,35 34 1,-104-35-1,-34 1 1,-103-69 0,0-69-1,0 69 1</inkml:trace>
          <inkml:trace contextRef="#ctx0" brushRef="#br0" timeOffset="2823.0728">10129-2334 0,'0'481'0,"-34"-241"15,34-137 17,34-103-17,-34-69 1,103-171 0,-103 240-1</inkml:trace>
        </inkml:traceGroup>
        <inkml:traceGroup>
          <inkml:annotationXML>
            <emma:emma xmlns:emma="http://www.w3.org/2003/04/emma" version="1.0">
              <emma:interpretation id="{399E6642-1F69-4D04-829E-2A389CC9B933}" emma:medium="tactile" emma:mode="ink">
                <msink:context xmlns:msink="http://schemas.microsoft.com/ink/2010/main" type="inkWord" rotatedBoundingBox="24335,618 26432,432 26536,1599 24439,1785"/>
              </emma:interpretation>
              <emma:one-of disjunction-type="recognition" id="oneOf2">
                <emma:interpretation id="interp10" emma:lang="it-IT" emma:confidence="0">
                  <emma:literal>N.</emma:literal>
                </emma:interpretation>
                <emma:interpretation id="interp11" emma:lang="it-IT" emma:confidence="0">
                  <emma:literal>n.</emma:literal>
                </emma:interpretation>
                <emma:interpretation id="interp12" emma:lang="it-IT" emma:confidence="0">
                  <emma:literal>Ni</emma:literal>
                </emma:interpretation>
                <emma:interpretation id="interp13" emma:lang="it-IT" emma:confidence="0">
                  <emma:literal>N,</emma:literal>
                </emma:interpretation>
                <emma:interpretation id="interp14" emma:lang="it-IT" emma:confidence="0">
                  <emma:literal>io</emma:literal>
                </emma:interpretation>
              </emma:one-of>
            </emma:emma>
          </inkml:annotationXML>
          <inkml:trace contextRef="#ctx0" brushRef="#br0" timeOffset="7722.7667">20804-2265 0,'69'69'16,"-35"102"-16,-34 70 16,-34 33-1,34-68 1,0-137 0,0-69-1,0 0 1,0-172-1,34-68 1,0 0 0,1 68-1,33 138 1,-33-1 0,33 104-1,70 68 1,67 104-1,1-36 17,35-102-32,-35-103 15,-35-103 17,-102 0-17,-35-34 1,-102-137-1,-104 33 1,35 70 0,34 68-1,103 103 1,-35 34 0,104 103-1,34-34 1,-103-103-1</inkml:trace>
          <inkml:trace contextRef="#ctx0" brushRef="#br0" timeOffset="8128.1509">22932-1853 0,'0'0'16</inkml:trace>
        </inkml:traceGroup>
        <inkml:traceGroup>
          <inkml:annotationXML>
            <emma:emma xmlns:emma="http://www.w3.org/2003/04/emma" version="1.0">
              <emma:interpretation id="{2989FED2-E90A-41F8-8D9F-E94DBAED0E4C}" emma:medium="tactile" emma:mode="ink">
                <msink:context xmlns:msink="http://schemas.microsoft.com/ink/2010/main" type="inkWord" rotatedBoundingBox="27980,381 31509,436 31478,2389 27949,2333"/>
              </emma:interpretation>
              <emma:one-of disjunction-type="recognition" id="oneOf3">
                <emma:interpretation id="interp15" emma:lang="it-IT" emma:confidence="0">
                  <emma:literal>rise.</emma:literal>
                </emma:interpretation>
                <emma:interpretation id="interp16" emma:lang="it-IT" emma:confidence="0">
                  <emma:literal>risei</emma:literal>
                </emma:interpretation>
                <emma:interpretation id="interp17" emma:lang="it-IT" emma:confidence="0">
                  <emma:literal>risi</emma:literal>
                </emma:interpretation>
                <emma:interpretation id="interp18" emma:lang="it-IT" emma:confidence="0">
                  <emma:literal>rise</emma:literal>
                </emma:interpretation>
                <emma:interpretation id="interp19" emma:lang="it-IT" emma:confidence="0">
                  <emma:literal>rose.</emma:literal>
                </emma:interpretation>
              </emma:one-of>
            </emma:emma>
          </inkml:annotationXML>
          <inkml:trace contextRef="#ctx0" brushRef="#br0" timeOffset="8408.8015">24408-2231 0,'103'241'15,"-103"-1"-15,0 34 16,0-102 0,34-138 15,-34-34-16,0 0 1,0-34 0,0-138-1,35-33 1,33 67 0,1 70-1,0 33 1,34 35-1,-35 69 1,-33 0 0,-1-69-1,-34 0 1</inkml:trace>
          <inkml:trace contextRef="#ctx0" brushRef="#br0" timeOffset="8767.4106">25438-1716 0,'34'103'16,"0"-34"-16,-34 102 0,35-68 0,68-137 15,-35-35 16,-68-102-15,-34-35 0,-69-34-1,-34 34 1,34 137 0,68 35-1,35 34 1,35 0-1,68 0 1,103-35 0,-206 35-1</inkml:trace>
          <inkml:trace contextRef="#ctx0" brushRef="#br0" timeOffset="9469.0371">26365-2608 0,'34'206'16,"34"68"-16,35 70 31,0 33-15,-34-34-1,-35-137 1,-34-103 0,-68 0-1,-104-103 1,-137-103 0,69 0-1,103 69 1,137 0 15,171-35-15,310-68-1,-138-1 1,-137-33 0,-69-35-1,-102 0 1,-70-69-1,-33 69 1,33 69 0,35 137 15,-34 34-15,0 104-1,-1 102 1,1 35-1,68-1 1,69-102 0,103-35-1,103-34 1,-103-137 0,-137-69-1,-104 0 1,35 103-1</inkml:trace>
          <inkml:trace contextRef="#ctx0" brushRef="#br0" timeOffset="9907.5546">27909-1373 0,'0'0'0</inkml:trace>
        </inkml:traceGroup>
      </inkml:traceGroup>
      <inkml:traceGroup>
        <inkml:annotationXML>
          <emma:emma xmlns:emma="http://www.w3.org/2003/04/emma" version="1.0">
            <emma:interpretation id="{9C89C08D-AA67-4C6A-BCCA-9F80365B346B}" emma:medium="tactile" emma:mode="ink">
              <msink:context xmlns:msink="http://schemas.microsoft.com/ink/2010/main" type="line" rotatedBoundingBox="23892,2362 30295,2942 30122,4854 23719,4274"/>
            </emma:interpretation>
          </emma:emma>
        </inkml:annotationXML>
        <inkml:traceGroup>
          <inkml:annotationXML>
            <emma:emma xmlns:emma="http://www.w3.org/2003/04/emma" version="1.0">
              <emma:interpretation id="{1F2228B7-C166-4702-9FA0-8671CA8AC268}" emma:medium="tactile" emma:mode="ink">
                <msink:context xmlns:msink="http://schemas.microsoft.com/ink/2010/main" type="inkWord" rotatedBoundingBox="23892,2362 30295,2942 30122,4854 23719,4274"/>
              </emma:interpretation>
              <emma:one-of disjunction-type="recognition" id="oneOf4">
                <emma:interpretation id="interp20" emma:lang="it-IT" emma:confidence="0">
                  <emma:literal>La</emma:literal>
                </emma:interpretation>
                <emma:interpretation id="interp21" emma:lang="it-IT" emma:confidence="0">
                  <emma:literal>La o</emma:literal>
                </emma:interpretation>
                <emma:interpretation id="interp22" emma:lang="it-IT" emma:confidence="0">
                  <emma:literal>AZ o</emma:literal>
                </emma:interpretation>
                <emma:interpretation id="interp23" emma:lang="it-IT" emma:confidence="0">
                  <emma:literal>Aro</emma:literal>
                </emma:interpretation>
                <emma:interpretation id="interp24" emma:lang="it-IT" emma:confidence="0">
                  <emma:literal>LZ o</emma:literal>
                </emma:interpretation>
              </emma:one-of>
            </emma:emma>
          </inkml:annotationXML>
          <inkml:trace contextRef="#ctx0" brushRef="#br0" timeOffset="11389.4771">21525-343 0,'-69'103'0,"-34"103"16,-68 69 0,33-1-1,35-102 1,69-69 0,34-103-1,34-34 1,69-104-1,103-171 1,-69 0 0,-34 103-1,-68 35 1,-35 102 0,0 1-1,0 33 1,-35 35-1,35 0 1,35 35 0,-35-1-1,0 0 1,0-34 15,0 35-15,-35-35-1,35 34 1,-34 0 0,34-34-1,-34 34 1,34 35 0,-35 68-1,-33 69 1,-35 69-1,-34 0 1,-1-104 0,1 1-1,-35-35 1,1-34 0,33-69-1,35-68 1,69-35-1,34-205 1,103-1 0,34 1 15,-34 68-15,-68 103-1,33 34 1,-68 69-1,69 103 1,0 103 0,-1 69-1,70-1 1,33-102 0,1-35-1,-1-103 1,-68 1-1,-68-35 1,-35 0 0,-69-69-1,69 69 1</inkml:trace>
          <inkml:trace contextRef="#ctx0" brushRef="#br0" timeOffset="11857.5611">22692 481 0,'1030'0'31,"-927"0"-15,-103 34-1,-206 35 1,-69 103-1,35-104 1,34 69 0,240 1-1,-34-104 1,137 0 0,138 1-1,-35-138 1,-34 103-1,-103-103 1,-103 103 0</inkml:trace>
          <inkml:trace contextRef="#ctx0" brushRef="#br0" timeOffset="12247.6311">24820 1099 0,'377'137'16,"-102"-68"-16,0-35 31,-1-34-31,1-103 16,-35-34-1,-137-35 1,-137-137-1,-138 0 17,-274 35-17,68 205 1,69 138 0,104 34-1,136 103 1,103 34-1,138 103 1,102-103 0,-274-240-1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8:52.5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997D7E-185A-4785-A22F-FAC436C48E3D}" emma:medium="tactile" emma:mode="ink">
          <msink:context xmlns:msink="http://schemas.microsoft.com/ink/2010/main" type="inkDrawing" rotatedBoundingBox="22962,411 33659,2640 32776,6877 22080,4648" shapeName="Other"/>
        </emma:interpretation>
      </emma:emma>
    </inkml:annotationXML>
    <inkml:trace contextRef="#ctx0" brushRef="#br0">118 0 0,'0'137'0,"0"138"0,34 137 16,0 102 0,-34 104-1,-34 103 1,-35-103 0,1-172-1,68-103 1,0-137-1,68-103 1,1-68 0,34-35-1,69-35 17,102 1-17,1 34 1,34 34-1,103 35 1,171 34 0,138-172-1,137 69 1,-34-34 0,103 0-1,34 34 1,34 103-1,-68 0 1,-138 34 0,-274-103-1,-172 0 1,-205-68 0,-138 0-1,-138-103 16,-136-1-15,274 138-16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0:15.1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803B62-05ED-4E91-99F6-4E9381306394}" emma:medium="tactile" emma:mode="ink">
          <msink:context xmlns:msink="http://schemas.microsoft.com/ink/2010/main" type="inkDrawing" rotatedBoundingBox="408,730 20502,3338 19300,12596 -793,9987" hotPoints="19815,2885 19621,11285 1192,10859 1386,2458" semanticType="enclosure" shapeName="Rectangle">
            <msink:sourceLink direction="with" ref="{3059A024-BCC4-4D74-8C48-A231667DDB8D}"/>
            <msink:sourceLink direction="with" ref="{6D4E920E-4601-4A58-A44B-FA94509382B2}"/>
          </msink:context>
        </emma:interpretation>
      </emma:emma>
    </inkml:annotationXML>
    <inkml:trace contextRef="#ctx0" brushRef="#br0">0 0 0,'35'35'0,"33"136"15,-33 104-15,-1 68 31,-34 35-31,0 102 32,-34 69-17,68 69 1,0 34 0,35 69-1,0-34 1,-1-104-1,1-102 1,-35-138 0,1-103-1,33-34 1,1-68 0,-35-35-1,1-69 1,-1 0-1,-34-34 1,-34 35 0,34-35-1</inkml:trace>
    <inkml:trace contextRef="#ctx0" brushRef="#br0" timeOffset="1903.5416">927 8376 0,'103'34'0,"34"34"16,35-33-16,103 33 0,102-33 16,69-1 15,35 0-15,103 35-1,33-35 1,70 35-1,34-35 1,34 35 0,34-35-1,35 35 1,0-35 0,68 35-1,-68-35 1,0 69-1,0-34 1,-1-35 0,-136 35-1,-1 0 1,35 34 0,-103-35-1,-34 1 16,-70-1-15,-33 1 0,-172-69-1,0 0 1,-103 0 0,-103 0-1,-35-34 1,-33-1-1,-35 35 1,34-34 0,-34 34-1,0-34 1,34-35 0,1-68-1,-35-35 1,34-34-1,-34-68 1,34-35 0,35 0-1,0-103 17,-1 0-17,35-137 1,0 0-1,0-35 1,-34 1 0,-35-1-1,-68 1 1,-35 33 0,0 70-1,35 34 1,-34 34-1,33 137 1,1 69 0,0 35-1,-1 68 1,35 68 0,0 35-1,0 0 16,0 0-15,-34 0 0,0 35-1,-69-35 1,-35 34 0,-68-34-1,-34 0 1,-35-34-1,-68-1 1,-34 1 0,-35-35-1,-69 35 1,-68 0 0,-34-1-1,-1 1 1,1 0-1,-1-1 1,-68 1 0,0-35-1,-69 35 1,-34-35 15,-275 35-15,309-34-1,-34-1 1,-34 0 0,33 1-1,-33 33 1,68-33 0,0-1-1,1 35 1,-36-1 15,36 35-15,67 0-1,70 0 1,102-34 0,70 0-1,170 34 1,138-69-1,35 69 1,33-34 0,35 34-1,-34 34 1,34-34 0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59:01.8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255F18A-C22E-44D2-BFDC-E7BF18AC303C}" emma:medium="tactile" emma:mode="ink">
          <msink:context xmlns:msink="http://schemas.microsoft.com/ink/2010/main" type="writingRegion" rotatedBoundingBox="3498,2236 33943,4243 33002,18519 2557,16513"/>
        </emma:interpretation>
      </emma:emma>
    </inkml:annotationXML>
    <inkml:traceGroup>
      <inkml:annotationXML>
        <emma:emma xmlns:emma="http://www.w3.org/2003/04/emma" version="1.0">
          <emma:interpretation id="{0C827277-A856-47AB-8C70-C5A9193127BD}" emma:medium="tactile" emma:mode="ink">
            <msink:context xmlns:msink="http://schemas.microsoft.com/ink/2010/main" type="paragraph" rotatedBoundingBox="3498,2236 33943,4243 33494,11044 3049,90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59A024-BCC4-4D74-8C48-A231667DDB8D}" emma:medium="tactile" emma:mode="ink">
              <msink:context xmlns:msink="http://schemas.microsoft.com/ink/2010/main" type="line" rotatedBoundingBox="3498,2236 33943,4243 33494,11044 3049,9038">
                <msink:destinationLink direction="with" ref="{E8803B62-05ED-4E91-99F6-4E938130639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383722B-19CA-4535-95F3-12EAD3FFB55E}" emma:medium="tactile" emma:mode="ink">
                <msink:context xmlns:msink="http://schemas.microsoft.com/ink/2010/main" type="inkWord" rotatedBoundingBox="3498,2236 11976,2795 11528,9597 3049,9038"/>
              </emma:interpretation>
              <emma:one-of disjunction-type="recognition" id="oneOf0">
                <emma:interpretation id="interp0" emma:lang="it-IT" emma:confidence="0">
                  <emma:literal>Eco</emma:literal>
                </emma:interpretation>
                <emma:interpretation id="interp1" emma:lang="it-IT" emma:confidence="0">
                  <emma:literal>Ecco</emma:literal>
                </emma:interpretation>
                <emma:interpretation id="interp2" emma:lang="it-IT" emma:confidence="0">
                  <emma:literal>Ero</emma:literal>
                </emma:interpretation>
                <emma:interpretation id="interp3" emma:lang="it-IT" emma:confidence="0">
                  <emma:literal>E/o</emma:literal>
                </emma:interpretation>
                <emma:interpretation id="interp4" emma:lang="it-IT" emma:confidence="0">
                  <emma:literal>eri</emma:literal>
                </emma:interpretation>
              </emma:one-of>
            </emma:emma>
          </inkml:annotationXML>
          <inkml:trace contextRef="#ctx0" brushRef="#br0">7212 2643 0,'-138'-34'0,"-33"68"0,-104 35 15,-68 34-15,34 34 16,0 35 0,69 68-1,34 0 1,137 69-1,69-34 1,172 0 0,68-69-1,35-69 1,-1-69 0,-34-68-1,-34-34 16,-68-69-31,-70 0 32,1 35-17,-69 33 1,0 35 0,0 0-1,34 69 1,35 68-1,34 35 1,69-35 0,33-68-1,1-35 1,-34-34 0,0-69-1,-69-68 1,-103-35-1,-69-33 1,-68 67 0,-69 35-1,0 69 1,0 103 15,103 68-15,103 69-1,240-103 1,-240-103-16</inkml:trace>
          <inkml:trace contextRef="#ctx0" brushRef="#br1" timeOffset="-32246.7384">-237 1785 0,'137'0'0,"35"0"0,68 35 16,1-35-16,-1 0 15,-68 34 1,-35-34 0,-69 0-1,-33 0 1,-70 0-1,35 0 1,-68 0 0,-35-34 15,103 34-31</inkml:trace>
          <inkml:trace contextRef="#ctx0" brushRef="#br1" timeOffset="-32698.8977">244 0 0,'0'35'16,"-35"68"-16,35 103 0,-34 103 0,0 68 15,-35 104 1,35-1 15,-1 1-15,35-35-1,35-34 1,102-69 0,0-34-1,1-103 1,-1-103 15,0-34-15,1-35-1,33-68 1,69-69 0,-68-103-1,-172-69 1,0 275-1</inkml:trace>
          <inkml:trace contextRef="#ctx0" brushRef="#br1" timeOffset="69623.622">965-583 0,'68'-69'0,"-34"69"16,104-34-16,68 34 0,-35 34 0,-33 1 15,-138-1 1,34 0 0,-137 104-1,-69 33 1,1 1 0,33-69-1,35-35 1,103 1-1,0-35 17,138 35-17,136 0 1,138-35 0,-68 0-1,-344-34 1</inkml:trace>
          <inkml:trace contextRef="#ctx0" brushRef="#br1" timeOffset="-27775.817">1651 4154 0,'0'68'0,"-34"1"15,-1 103-15,35 34 0,-68 34 16,33 34 0,1-68-1,34-34 1,-34-69 0,34-69 30,0-34-30,0 0 0,0-240-1,34-35 1,-68 1 0,68 68-1,-68 0 1,34 137-1,0 35 1,68 0 0,70-35-1,68 69 1,68 69 0,-68-1-1,0 35 1,-137 0-1,-35-34 1,-137-1 0,-103 35 15,-34-34-15,68 0-1,69-1 1,103 35-1,103 35 1,138 68 0,67 34-1,-67-34 17,-70-69-17,-102-34 1,-35-69-1,-34-68 1,-34-69 0,0-137-1,34 240 1</inkml:trace>
          <inkml:trace contextRef="#ctx0" brushRef="#br1" timeOffset="-7402.5548">3024 3536 0,'240'0'0,"35"34"0,34 0 16,0 1-1,-103-35 1,-69 0 0,-34 34-1,-69 35 17,-205-1-32,-70-102 15,241 34 1</inkml:trace>
          <inkml:trace contextRef="#ctx0" brushRef="#br1" timeOffset="-7230.924">3539 4291 0,'137'34'0,"241"35"0,137 68 15,-207-205 1,-308 68 0</inkml:trace>
        </inkml:traceGroup>
        <inkml:traceGroup>
          <inkml:annotationXML>
            <emma:emma xmlns:emma="http://www.w3.org/2003/04/emma" version="1.0">
              <emma:interpretation id="{3D74D0A7-2309-494C-9749-4AC9DDF8BD1C}" emma:medium="tactile" emma:mode="ink">
                <msink:context xmlns:msink="http://schemas.microsoft.com/ink/2010/main" type="inkWord" rotatedBoundingBox="13768,4740 33823,6061 33534,10434 13480,9112"/>
              </emma:interpretation>
              <emma:one-of disjunction-type="recognition" id="oneOf1">
                <emma:interpretation id="interp5" emma:lang="it-IT" emma:confidence="0">
                  <emma:literal>Faxa:</emma:literal>
                </emma:interpretation>
                <emma:interpretation id="interp6" emma:lang="it-IT" emma:confidence="0">
                  <emma:literal>Faxa".</emma:literal>
                </emma:interpretation>
                <emma:interpretation id="interp7" emma:lang="it-IT" emma:confidence="0">
                  <emma:literal>Faxata:</emma:literal>
                </emma:interpretation>
                <emma:interpretation id="interp8" emma:lang="it-IT" emma:confidence="0">
                  <emma:literal>Faxata".</emma:literal>
                </emma:interpretation>
                <emma:interpretation id="interp9" emma:lang="it-IT" emma:confidence="0">
                  <emma:literal>Faxata!</emma:literal>
                </emma:interpretation>
              </emma:one-of>
            </emma:emma>
          </inkml:annotationXML>
          <inkml:trace contextRef="#ctx0" brushRef="#br2" timeOffset="45702.5692">27566 4463 0,'34'34'0,"69"138"0,-34 68 16,102 34 0,-68 1-1,0-103 1,-34-104 0,-35-33-1,-34-70 1,35 1-1,-35-172 1,0 206 0</inkml:trace>
          <inkml:trace contextRef="#ctx0" brushRef="#br2" timeOffset="45406.116">28527 4497 0,'-69'103'0,"-34"0"0,-68 34 16,-1 35 0,-34 34-1,69-35 1,68-68-1,35-34 1,34 0 0,0-35-1,34-103 1,35-34 0,-35-34-1,-34 137 1</inkml:trace>
          <inkml:trace contextRef="#ctx0" brushRef="#br1" timeOffset="8009.1168">24545 4428 0,'0'35'0,"35"68"0,-1 171 0,-34 69 15,-34-34 1,34-137 0,0-69-1,34-103 1,-68-69-1,-1-102 1,35 171 0</inkml:trace>
          <inkml:trace contextRef="#ctx0" brushRef="#br1" timeOffset="8695.64">28287 7071 0,'137'0'0,"69"-34"0,-206 34 15</inkml:trace>
          <inkml:trace contextRef="#ctx0" brushRef="#br1" timeOffset="8196.3504">24065 4909 0,'103'34'0,"171"0"0,173 69 15,-1 35 1,-137-173 0,-309 35-1</inkml:trace>
          <inkml:trace contextRef="#ctx0" brushRef="#br0" timeOffset="13691.4636">26502 4119 0,'-103'0'15,"-446"447"-15,377-242 16,138 1 0,34-34-1,68 34 1,104-69 0,-35-34-1,35-34 1,-35 0-1,-34-1 1,-34-68 0,-69 0-1,0 0 1,34-34 0,-34 34 15</inkml:trace>
          <inkml:trace contextRef="#ctx0" brushRef="#br0" timeOffset="14924.0848">26570 5904 0,'-34'69'16,"-35"34"-16,1 34 15,-1 0-15,69-34 0,0-103 16,35 0 0,-1-34 15,34-69-15,1 0-1,-35 34 1,-34 35-1,35 68 1,-1 1 0,35 102-1,34 0 1,0-34 0,-35-171-1,35 68 1,-34-69-1,0-34 1,-1-69 0,-68-33-1,0 33 1,0 172 0</inkml:trace>
          <inkml:trace contextRef="#ctx0" brushRef="#br2" timeOffset="46295.4756">27943 3501 0,'103'0'0,"0"35"16,0-35-16,35 0 0,-35 34 0,-69-34 15,0 0 17,-68 0-17,-35 69 1,-68-1-16,0 70 16,68-35-1,103 0 16,35-35-15,34 1 0,-34-35-1,-1 1 1,1-35 0,0 0-1,-35-69 1,-34 69-1</inkml:trace>
          <inkml:trace contextRef="#ctx0" brushRef="#br2" timeOffset="48244.8524">28664 3570 0,'35'69'0,"-70"68"16,1 69-16,0-34 15,-1-35 1,35-103 0,0-34-1,0-34 1,69-69 0,0-69-1,-35 35 16,0 103-15,-34 34 0,35 103-1,33 68 1,69 70 0,1-104-1,-104-137 1,35 0-1,-35-69 1,-34-102 0,-34-276-1,-69-67 1,103 514 0</inkml:trace>
          <inkml:trace contextRef="#ctx0" brushRef="#br1" timeOffset="8836.0652">29454 7277 0,'206'34'0,"103"69"0,-309-103 16</inkml:trace>
          <inkml:trace contextRef="#ctx0" brushRef="#br2" timeOffset="23242.3316">14969 3330 0,'-34'69'0,"-35"33"16,-34 36-16,-69 68 0,1 34 31,68-68-15,34-1-1,0-68 1,35 35 0,0-70-1,34-34 1,0 1 0,0-35-1,0-103 1,34-34-1,0-35 1,1 0 0,-35 172-1</inkml:trace>
          <inkml:trace contextRef="#ctx0" brushRef="#br2" timeOffset="43315.3408">23138 2609 0,'103'0'0,"-137"34"16,-104 35-16,-33 34 0,-35 0 0,103 0 16,103-34 15,171 34-16,207 34 1,-103-103 0,-104 35-1,-68-69 1,-103 0 0,-68-69-1,-35-102 1,103 171-1</inkml:trace>
          <inkml:trace contextRef="#ctx0" brushRef="#br2" timeOffset="43502.5744">23172 2575 0,'35'34'0,"33"138"0,35 102 16,-103 104 0,0-1-1,103-205 1,-103-172 0</inkml:trace>
          <inkml:trace contextRef="#ctx0" brushRef="#br2" timeOffset="42909.668">21490 3810 0,'69'69'16,"68"206"-16,1 34 0,68-1 15,-35 1 1,-68-34 15,0-138-15,-68-68-1,-35-69 1,0-206 0,0-172-1,0 378 1</inkml:trace>
          <inkml:trace contextRef="#ctx0" brushRef="#br1" timeOffset="4772.5092">10060 3879 0,'103'34'0,"69"1"0,68 33 0,1-33 15,-35-35 1,-69 34 0,-34-68-1,-69 34 1,-34 0-1,-69 0 1,1-69 0,68 69-1</inkml:trace>
          <inkml:trace contextRef="#ctx0" brushRef="#br2" timeOffset="27431.6856">14797 2094 0,'35'-34'0,"33"34"0,69 0 15,35 34-15,-35 1 0,-34-1 16,-103 34 0,0 1-1,-68 0 1,-35 34 0,68-35 15,35 35-16,69-34-15,103 0 16,34-1 0,34-33-1,-68-35 1,-138-172 15,-34 172-15</inkml:trace>
          <inkml:trace contextRef="#ctx0" brushRef="#br2" timeOffset="42613.2148">22692 3742 0,'-69'68'0,"-34"35"0,-103 103 15,-34 35 1,34-1 0,69-34-1,-1 0 1,35-35 0,35-68-1,68-34 1,0-69-1,103-172 1,-35-68 0,-68 240 15</inkml:trace>
          <inkml:trace contextRef="#ctx0" brushRef="#br0" timeOffset="12708.4872">19946 5012 0,'343'34'0,"-171"0"16,-35 1-1,-103-1 1,-68 0 0,-69 35-1,-34 34 1,34 0 0,103 0 15,68 0-16,70 0 1,-1-34 0,-34-35-1,-34 0 1,-69-34 0,34 0-1,0-68 1,-34 68-1</inkml:trace>
          <inkml:trace contextRef="#ctx0" brushRef="#br0" timeOffset="10958.046">12669 3330 0,'-137'-34'15,"-103"68"-15,-1 69 16,1 34-16,68 69 16,104-34-1,102 34 17,138-69-17,34 0 1,34-34-1,-68-34 1,-70-69 0,-67 0-1,-35 0 1,-69-69 0,1 35-1,68 34 1</inkml:trace>
          <inkml:trace contextRef="#ctx0" brushRef="#br1" timeOffset="4491.6588">10472 3467 0,'35'103'0,"-1"69"0,-68 68 16,34 0-1,34 1 1,-34-104 0,34-34-1,-34-69 1,0-68 0,-68-69-1,-1-69 1,-34-68-1,103 240 1</inkml:trace>
          <inkml:trace contextRef="#ctx0" brushRef="#br0" timeOffset="11535.3496">12532 5115 0,'206'0'0,"-69"-35"16,0-33-16,-34-70 0,-34 70 31,-35 33-31,-34 1 16,0 34-1,0 69 1,-34 68-1,68 35 1,1-1 15,-35-33-15,0-1 0,-103-68-1,-69-35 1,0-34-1,104 0 1,33 0 0,104 34-1,137 1 1,137-1 15,-34 0-31,-69 1 16,-137-1-1,-103-34 1,-103-34 0,35-35-1,68 69 1</inkml:trace>
          <inkml:trace contextRef="#ctx0" brushRef="#br1" timeOffset="7447.416">17440 4360 0,'172'34'0,"68"0"16,69 1-16,0-1 16,-103-34-1,-103-137 1,-35 102 0,-68 35-1</inkml:trace>
          <inkml:trace contextRef="#ctx0" brushRef="#br1" timeOffset="7237.7524">18058 3707 0,'34'35'0,"-34"136"16,0 173-16,-34 33 31,34-34-15,-34-205-1,34-35 1,-35-69 0,-102-68-1,34-104 1,-34-102-1,137 240 1</inkml:trace>
          <inkml:trace contextRef="#ctx0" brushRef="#br2" timeOffset="23648.0044">13973 3364 0,'35'35'0,"33"102"15,70 69-15,-1 68 16,35-33 0,34-35-1,0 0 1,-69-1 0,-34-33-1,0-69 1,-69-34 15,0-35-15,-34-34-1,-34-103 1,34 103 0</inkml:trace>
          <inkml:trace contextRef="#ctx0" brushRef="#br0" timeOffset="12256.0052">20015 3536 0,'-103'0'16,"-69"34"-16,-34 103 0,0-34 0,0 69 16,34 34-1,69-69 1,138 104 15,102-36-15,69-67-1,0-1 1,0-103 0,-103 1-1,-34-70 1,-35 1-1,0-35 1,1 1 0,-35 68-1</inkml:trace>
        </inkml:traceGroup>
      </inkml:traceGroup>
    </inkml:traceGroup>
    <inkml:traceGroup>
      <inkml:annotationXML>
        <emma:emma xmlns:emma="http://www.w3.org/2003/04/emma" version="1.0">
          <emma:interpretation id="{146C4E17-B209-4B83-9E33-456469280CD6}" emma:medium="tactile" emma:mode="ink">
            <msink:context xmlns:msink="http://schemas.microsoft.com/ink/2010/main" type="paragraph" rotatedBoundingBox="9164,8924 10331,8924 10331,12185 9164,121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4E920E-4601-4A58-A44B-FA94509382B2}" emma:medium="tactile" emma:mode="ink">
              <msink:context xmlns:msink="http://schemas.microsoft.com/ink/2010/main" type="line" rotatedBoundingBox="9164,8924 10331,8924 10331,12185 9164,12185">
                <msink:destinationLink direction="with" ref="{E8803B62-05ED-4E91-99F6-4E938130639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6A33ED3-7474-4E6A-943D-ACBD3293EE12}" emma:medium="tactile" emma:mode="ink">
                <msink:context xmlns:msink="http://schemas.microsoft.com/ink/2010/main" type="inkWord" rotatedBoundingBox="9164,8924 10331,8924 10331,12185 9164,12185"/>
              </emma:interpretation>
              <emma:one-of disjunction-type="recognition" id="oneOf2">
                <emma:interpretation id="interp10" emma:lang="it-IT" emma:confidence="0">
                  <emma:literal>di</emma:literal>
                </emma:interpretation>
                <emma:interpretation id="interp11" emma:lang="it-IT" emma:confidence="0">
                  <emma:literal>da</emma:literal>
                </emma:interpretation>
                <emma:interpretation id="interp12" emma:lang="it-IT" emma:confidence="0">
                  <emma:literal>de</emma:literal>
                </emma:interpretation>
                <emma:interpretation id="interp13" emma:lang="it-IT" emma:confidence="0">
                  <emma:literal>d</emma:literal>
                </emma:interpretation>
                <emma:interpretation id="interp14" emma:lang="it-IT" emma:confidence="0">
                  <emma:literal>do</emma:literal>
                </emma:interpretation>
              </emma:one-of>
            </emma:emma>
          </inkml:annotationXML>
          <inkml:trace contextRef="#ctx0" brushRef="#br1" timeOffset="90803.456">6182 5904 0,'0'103'0,"0"34"16,0 69-16,0 35 15,-35 33 1,35 1 0,0 34-1,0-35 17,0-33-32,35-1 15,-35-68 1,-35-69-1,35-69 1,0 0 0,-34-68-1,-34-35 1,-35-34 0,0 0 15,0 69-16,0 68 1,68 104 0,70 102-1,-1-172 1,103 70 0,1 33-1,-1-68 1,-69-34-1,1-69 1,-35-34 0,104-69-1,-1-103 1,-34-35 0,-34 104-1,-1 103 1,-68 0-1,-34 68 1,-35 35 15,69 33-15,0-102 0</inkml:trace>
        </inkml:traceGroup>
      </inkml:traceGroup>
    </inkml:traceGroup>
    <inkml:traceGroup>
      <inkml:annotationXML>
        <emma:emma xmlns:emma="http://www.w3.org/2003/04/emma" version="1.0">
          <emma:interpretation id="{99496D62-CD4C-4E5E-B709-ED831BFD3430}" emma:medium="tactile" emma:mode="ink">
            <msink:context xmlns:msink="http://schemas.microsoft.com/ink/2010/main" type="paragraph" rotatedBoundingBox="8581,12322 21349,12322 21349,15206 8581,152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221E6E-A483-4FF2-90DB-5E89AACE82CB}" emma:medium="tactile" emma:mode="ink">
              <msink:context xmlns:msink="http://schemas.microsoft.com/ink/2010/main" type="inkBullet" rotatedBoundingBox="8581,12769 10263,12769 10263,15000 8581,15000"/>
            </emma:interpretation>
            <emma:one-of disjunction-type="recognition" id="oneOf3">
              <emma:interpretation id="interp15" emma:lang="it-IT" emma:confidence="0">
                <emma:literal>t</emma:literal>
              </emma:interpretation>
              <emma:interpretation id="interp16" emma:lang="it-IT" emma:confidence="0">
                <emma:literal>t.</emma:literal>
              </emma:interpretation>
              <emma:interpretation id="interp17" emma:lang="it-IT" emma:confidence="0">
                <emma:literal>ti</emma:literal>
              </emma:interpretation>
              <emma:interpretation id="interp18" emma:lang="it-IT" emma:confidence="0">
                <emma:literal>tu</emma:literal>
              </emma:interpretation>
              <emma:interpretation id="interp19" emma:lang="it-IT" emma:confidence="0">
                <emma:literal>te</emma:literal>
              </emma:interpretation>
            </emma:one-of>
          </emma:emma>
        </inkml:annotationXML>
        <inkml:trace contextRef="#ctx0" brushRef="#br1" timeOffset="91692.8156">5015 10298 0,'68'34'0,"104"0"16,103-34-16,-1 69 0,-102-69 16,-69 34-1,-69-34 16,-34 0-15,0 0 0,-34 0-1,-69-34 1,34 0 0,69 34-1</inkml:trace>
        <inkml:trace contextRef="#ctx0" brushRef="#br1" timeOffset="91380.7596">5564 9749 0,'-34'34'0,"68"34"16,-68 173-16,-35 102 0,35-34 15,-1 0 1,104-69 0,34 35 15,0-69-16,69-103 1,-1 0 0,35-103-1,-34 0 1,-1-138 0,-33-68-1,-173 0 1,-102-34-1,-103 0 1,240 240 0</inkml:trace>
      </inkml:traceGroup>
      <inkml:traceGroup>
        <inkml:annotationXML>
          <emma:emma xmlns:emma="http://www.w3.org/2003/04/emma" version="1.0">
            <emma:interpretation id="{B5738E68-9003-41B3-B9A9-8C586B23D3D4}" emma:medium="tactile" emma:mode="ink">
              <msink:context xmlns:msink="http://schemas.microsoft.com/ink/2010/main" type="line" rotatedBoundingBox="10434,12322 21349,12322 21349,15206 10434,15206"/>
            </emma:interpretation>
          </emma:emma>
        </inkml:annotationXML>
        <inkml:traceGroup>
          <inkml:annotationXML>
            <emma:emma xmlns:emma="http://www.w3.org/2003/04/emma" version="1.0">
              <emma:interpretation id="{59A06E83-4BBE-413B-8DC5-307094A994BC}" emma:medium="tactile" emma:mode="ink">
                <msink:context xmlns:msink="http://schemas.microsoft.com/ink/2010/main" type="inkWord" rotatedBoundingBox="17574,12803 21349,12803 21349,15206 17574,15206"/>
              </emma:interpretation>
              <emma:one-of disjunction-type="recognition" id="oneOf4">
                <emma:interpretation id="interp20" emma:lang="it-IT" emma:confidence="0">
                  <emma:literal>2=1</emma:literal>
                </emma:interpretation>
                <emma:interpretation id="interp21" emma:lang="it-IT" emma:confidence="0">
                  <emma:literal>2 Ci-I</emma:literal>
                </emma:interpretation>
                <emma:interpretation id="interp22" emma:lang="it-IT" emma:confidence="0">
                  <emma:literal>2 C2--I</emma:literal>
                </emma:interpretation>
                <emma:interpretation id="interp23" emma:lang="it-IT" emma:confidence="0">
                  <emma:literal>2=1.</emma:literal>
                </emma:interpretation>
                <emma:interpretation id="interp24" emma:lang="it-IT" emma:confidence="0">
                  <emma:literal>2 Caio</emma:literal>
                </emma:interpretation>
              </emma:one-of>
            </emma:emma>
          </inkml:annotationXML>
          <inkml:trace contextRef="#ctx0" brushRef="#br0" timeOffset="102168.1508">14008 10710 0,'137'68'0,"35"-33"16,34 33-16,-69-33 0,-68-35 15,-35 0 16,-34 0-15,0-69 0,0-34-1,69 34 17,-69 69-32</inkml:trace>
          <inkml:trace contextRef="#ctx0" brushRef="#br0" timeOffset="101922.4052">14111 10366 0,'137'0'15,"-34"0"-15,34 0 0,-34 0 0,-34 0 16,-35 0 0,-34 0-1,0 0 16,-68 0-15,-70 35 0,35-35-1,-34 34 1,137-34 0</inkml:trace>
          <inkml:trace contextRef="#ctx0" brushRef="#br0" timeOffset="103374.4432">14900 12048 0,'137'35'15,"69"-1"-15,69-34 0,34-34 0,34 34 32,0 0-17,1 0 1,-35 0-1,-69 0 1,-34 0 0,-103 0-1,-69 0 1,0 34 0,-102-34-1,-70 69 1,36-69-1,-70-35 1,172 35 0</inkml:trace>
          <inkml:trace contextRef="#ctx0" brushRef="#br0" timeOffset="102937.5648">15655 10607 0,'138'0'0,"-35"-35"0,34-68 0,-34 0 16,-34-34-1,33 34 1,-67-34 0,-35 34-1,0 0 1,-35 103-1,35 0 1,-34 34 0,-34 103-1,33 69 1,-33 35 0,33 68-1,35 34 1,35-103-1,-1-103 1,35-34 15,-69-68-15,0-35 0,-35-69-1,-68-34 1,-34 34-1,34 35 1,69 0 0,34 68-1,34 0 1,103 35 0,35-35-1,-35 35 1,-34-69-1,-34 0 1,-69 34 0,-69-34-1,0 0 1,-33 35 0,102-35-1</inkml:trace>
          <inkml:trace contextRef="#ctx0" brushRef="#br0" timeOffset="100892.6204">12086 9474 0,'137'34'16,"-103"-34"-16,-34-34 0,-103 0 0,-68-1 16,-35 35-16,0 35 0,-35 68 0,70 34 15,34 34-15,102 70 32,138-1-17,103-34 1,34-34-1,-34-69 1,-34-69 0,-35 0-1,-68-68 1,-35 34 0,1-69-1,-35-68 1,-69 68-1,69 69 1,34 0 0,-34 0-1</inkml:trace>
          <inkml:trace contextRef="#ctx0" brushRef="#br0" timeOffset="101563.5408">12669 10984 0,'69'35'16,"34"-35"-16,0-35 0,0-33 0,-35 33 15,-33 1-15,-35 0 16,0 34 15,0 0-15,0 34 0,0 35-1,-35 102 1,70 35-1,-1 0 1,35-34 0,-104-104-1,35-33 1,0-35 0,-68-35-1,-1 1 1,0 0-1,-34-35 1,103 69 0,0 0-1,69 34 1,103 35 0,-35-35 15,-34 1-16,-34-35 1,-69-35 0,0-102-1,-35 0 1,70-1 0,-35 138-1</inkml:trace>
          <inkml:trace contextRef="#ctx0" brushRef="#br1" timeOffset="112159.7972">6971 9302 0,'138'0'0,"-1"35"0,34 68 0,-33-35 16,-35 35 0,-103-34-1,-69 0 1,-171 33 0,-35-67-1,138 33 16,68 1-15,104 34 0,239 137-1,207-34 1,-481-206 0</inkml:trace>
        </inkml:traceGroup>
      </inkml:traceGroup>
    </inkml:traceGroup>
    <inkml:traceGroup>
      <inkml:annotationXML>
        <emma:emma xmlns:emma="http://www.w3.org/2003/04/emma" version="1.0">
          <emma:interpretation id="{D30A33E7-24EC-4726-9BBD-215B6EB8491E}" emma:medium="tactile" emma:mode="ink">
            <msink:context xmlns:msink="http://schemas.microsoft.com/ink/2010/main" type="paragraph" rotatedBoundingBox="19015,15686 21178,15686 21178,17643 19015,176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CD18F56-AF23-4332-9FD6-87E1B0D33E8A}" emma:medium="tactile" emma:mode="ink">
              <msink:context xmlns:msink="http://schemas.microsoft.com/ink/2010/main" type="line" rotatedBoundingBox="19015,15686 21178,15686 21178,17643 19015,17643"/>
            </emma:interpretation>
          </emma:emma>
        </inkml:annotationXML>
        <inkml:traceGroup>
          <inkml:annotationXML>
            <emma:emma xmlns:emma="http://www.w3.org/2003/04/emma" version="1.0">
              <emma:interpretation id="{C7BDD48B-31A9-4EDE-9962-FA2F591251B8}" emma:medium="tactile" emma:mode="ink">
                <msink:context xmlns:msink="http://schemas.microsoft.com/ink/2010/main" type="inkWord" rotatedBoundingBox="19015,15686 21178,15686 21178,17643 19015,17643"/>
              </emma:interpretation>
              <emma:one-of disjunction-type="recognition" id="oneOf5">
                <emma:interpretation id="interp25" emma:lang="it-IT" emma:confidence="0">
                  <emma:literal>va</emma:literal>
                </emma:interpretation>
                <emma:interpretation id="interp26" emma:lang="it-IT" emma:confidence="0">
                  <emma:literal>ira</emma:literal>
                </emma:interpretation>
                <emma:interpretation id="interp27" emma:lang="it-IT" emma:confidence="0">
                  <emma:literal>vi</emma:literal>
                </emma:interpretation>
                <emma:interpretation id="interp28" emma:lang="it-IT" emma:confidence="0">
                  <emma:literal>tra</emma:literal>
                </emma:interpretation>
                <emma:interpretation id="interp29" emma:lang="it-IT" emma:confidence="0">
                  <emma:literal>U2</emma:literal>
                </emma:interpretation>
              </emma:one-of>
            </emma:emma>
          </inkml:annotationXML>
          <inkml:trace contextRef="#ctx0" brushRef="#br0" timeOffset="103982.9524">15449 12666 0,'35'34'0,"-1"1"16,35 68-16,-1 137 0,-33 69 15,33 206 1,1-241 0,34-33-1,0-104 1,0-68-1,-34-104 1,-1-68 0,69-137-1,-34-35 1,-34 1 0,0 34-1,-35 68 1,0 35-1,-34-1 1,0 104 0,0 34-1,0 34 1,-34 35 0,34-35 15,0-68-16,34 0 1,-34 34-16</inkml:trace>
          <inkml:trace contextRef="#ctx0" brushRef="#br0" timeOffset="104451.0364">17166 12700 0,'137'35'16,"0"102"-16,0-68 0,-102 34 15,-70-69 1,-136 35-16,-35-1 16,69 35-1,102 0 16,70 0-15,102 69 0,0-69-1,1-69 1,-36-68 0,-67-138-1,-35 172 1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1:22.6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1C27EC3-444E-47B3-A53F-DB0DC68859E7}" emma:medium="tactile" emma:mode="ink">
          <msink:context xmlns:msink="http://schemas.microsoft.com/ink/2010/main" type="writingRegion" rotatedBoundingBox="2505,858 25400,858 25400,11807 2505,11807"/>
        </emma:interpretation>
      </emma:emma>
    </inkml:annotationXML>
    <inkml:traceGroup>
      <inkml:annotationXML>
        <emma:emma xmlns:emma="http://www.w3.org/2003/04/emma" version="1.0">
          <emma:interpretation id="{173660F0-9D83-46DC-B683-5C60E5E60DCB}" emma:medium="tactile" emma:mode="ink">
            <msink:context xmlns:msink="http://schemas.microsoft.com/ink/2010/main" type="paragraph" rotatedBoundingBox="2586,241 25465,1244 25296,5117 2416,4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9DFF33-C928-4C98-89A5-C949DE9B2876}" emma:medium="tactile" emma:mode="ink">
              <msink:context xmlns:msink="http://schemas.microsoft.com/ink/2010/main" type="line" rotatedBoundingBox="2586,241 25465,1244 25296,5117 2416,4114"/>
            </emma:interpretation>
          </emma:emma>
        </inkml:annotationXML>
        <inkml:traceGroup>
          <inkml:annotationXML>
            <emma:emma xmlns:emma="http://www.w3.org/2003/04/emma" version="1.0">
              <emma:interpretation id="{88DBA14D-8C56-4A00-A725-FA70E061EDB8}" emma:medium="tactile" emma:mode="ink">
                <msink:context xmlns:msink="http://schemas.microsoft.com/ink/2010/main" type="inkWord" rotatedBoundingBox="2666,-150 20626,1145 20321,5381 2361,4085"/>
              </emma:interpretation>
              <emma:one-of disjunction-type="recognition" id="oneOf0">
                <emma:interpretation id="interp0" emma:lang="it-IT" emma:confidence="0">
                  <emma:literal>vetrine.</emma:literal>
                </emma:interpretation>
                <emma:interpretation id="interp1" emma:lang="it-IT" emma:confidence="0">
                  <emma:literal>Vetrine.</emma:literal>
                </emma:interpretation>
                <emma:interpretation id="interp2" emma:lang="it-IT" emma:confidence="0">
                  <emma:literal>itit4</emma:literal>
                </emma:interpretation>
                <emma:interpretation id="interp3" emma:lang="it-IT" emma:confidence="0">
                  <emma:literal>it'it4</emma:literal>
                </emma:interpretation>
                <emma:interpretation id="interp4" emma:lang="it-IT" emma:confidence="0">
                  <emma:literal>vattene.</emma:literal>
                </emma:interpretation>
              </emma:one-of>
            </emma:emma>
          </inkml:annotationXML>
          <inkml:trace contextRef="#ctx0" brushRef="#br0">0 129 0,'35'68'0,"68"173"16,34 205-16,0 34 15,-34-68 1,35-172 15,-70-102-15,1-104 0,-35-34-1,-34 0 1,34-34-1,1-104 17,33-239-17,70-104-15,-70 138 32,70 0-32,-35 68 15,0 138 16,-69 68-15,-34 69 0,-34 35-1,-35 68 1,35-103 0,68-35-1,-34 35 1</inkml:trace>
          <inkml:trace contextRef="#ctx0" brushRef="#br0" timeOffset="463.935">1957-935 0,'137'-35'0,"69"70"32,34 33-32,-137-33 0,-68-1 15,-70 35 1,-68 34-1,-137 34 1,68 0 15,70 35-31,136-69 16,137-35 0,104-33-1,68-1 16,-137-34-15,-103 0 0,-103-69 15,-68 1-31,68 68 16</inkml:trace>
          <inkml:trace contextRef="#ctx0" brushRef="#br0" timeOffset="866.012">4051-935 0,'0'171'0,"-35"138"16,-33 69 0,68-1-1,34 1 1,35 34 0,34-69-1,0-34 16,0-137-31,68-104 16,35-34 0,172-68-1,-35-103 1,-206-138 0,-171 35-1,34 240 1</inkml:trace>
          <inkml:trace contextRef="#ctx0" brushRef="#br0" timeOffset="1127.94">3776 94 0,'309'-68'0,"69"68"16,-1 34-1,-205-34 1,-104 0 0,-102-34 15,-35-35-16,69 69-15</inkml:trace>
          <inkml:trace contextRef="#ctx0" brushRef="#br0" timeOffset="1605.403">5664-935 0,'103'-103'16,"103"68"-16,103 70 15,34 68-15,-137-35 16,-172 1 0,-68 34-1,-172 34 1,-34 0 0,-35 35 15,275-35-16,137-34 1,138-34 0,103 0-1,-138-35 1,-206-103 15,-34 69-15</inkml:trace>
          <inkml:trace contextRef="#ctx0" brushRef="#br0" timeOffset="2363.1635">8101 1021 0,'721'-34'0,"-412"68"16,-103-34-1,-103 0 1,-103 0 0,-172 0-1,-103 0 1,1 103 0,33 103-1,70 34 16,171-68-15,69-138 0,102 1-1,69-1 1,69 0 0,0-34-1,-206-34 1,-103 34-1</inkml:trace>
          <inkml:trace contextRef="#ctx0" brushRef="#br0" timeOffset="4126.1165">13593-1038 0,'549'-69'16,"-480"103"-1,-69 1 1,-69 33 0,-137 70-1,69-1 1,68-34 0,103-35-1,172 35 1,241-34-1,33-69 1,-480 0 0</inkml:trace>
          <inkml:trace contextRef="#ctx0" brushRef="#br0" timeOffset="4961.1995">17574 987 0,'0'34'0,"35"69"0,-70 69 0,35 34 16,-68 68-1,102-68 1,-34-103 0,34 0-1,-68-69 1,0-68 0,-69-69-1,-69-68 1,-34-1-1,0 0 1,69 104 0,68 68-1,69 0 1,69 0 0,103 0-1,137 34 1,34 0-1,-103-34 1,-103-34 15,-68 34-15,-69 0 0,0 0-1,-34-34 1,34 34-1</inkml:trace>
          <inkml:trace contextRef="#ctx0" brushRef="#br0" timeOffset="22585.8875">11739 129 0,'-68'206'15,"-173"34"-15,-136 103 0,34-68 16,137-138 0,68 0-1,104-34 16,68 35-15,138-35 0,240-35-1,34 1 1,-68-35 0,-207-34-1,-171 0 1,-34-34-1,-103-138 1,-1-34 0,138 206-1</inkml:trace>
          <inkml:trace contextRef="#ctx0" brushRef="#br0" timeOffset="23003.429">11430 403 0,'35'69'0,"-1"103"16,-34-35-16,34-34 15,1-35 1,-35 1-1,34 68 1,-34 35 0,0 34-1,0 34 1,-34 35 15,68-138-15,-34-34-1,34-69 1,-34-34 0,-34-34-1,68-138 1,-34-68 0,0 240-1</inkml:trace>
          <inkml:trace contextRef="#ctx0" brushRef="#br0" timeOffset="23513.7575">12494 403 0,'35'69'16,"-1"205"-16,-34 70 0,0-35 15,0-35 1,34-102 0,1-138-1,-35-34 16,0 0-15,34-103 0,69-103-1,69-34 1,-35 137 0,138 69-1,-138 137 1,0 68-1,-68 138 17,-35-34-17,0-69 1,1-103 0,-1-275-1,-34 172 1</inkml:trace>
        </inkml:traceGroup>
        <inkml:traceGroup>
          <inkml:annotationXML>
            <emma:emma xmlns:emma="http://www.w3.org/2003/04/emma" version="1.0">
              <emma:interpretation id="{57EB7054-06C6-434E-9557-7F2BE7709805}" emma:medium="tactile" emma:mode="ink">
                <msink:context xmlns:msink="http://schemas.microsoft.com/ink/2010/main" type="inkWord" rotatedBoundingBox="23228,1555 25447,1652 25331,4318 23111,4221"/>
              </emma:interpretation>
              <emma:one-of disjunction-type="recognition" id="oneOf1">
                <emma:interpretation id="interp5" emma:lang="it-IT" emma:confidence="0">
                  <emma:literal>À</emma:literal>
                </emma:interpretation>
                <emma:interpretation id="interp6" emma:lang="it-IT" emma:confidence="0">
                  <emma:literal>à</emma:literal>
                </emma:interpretation>
                <emma:interpretation id="interp7" emma:lang="it-IT" emma:confidence="0">
                  <emma:literal>È</emma:literal>
                </emma:interpretation>
                <emma:interpretation id="interp8" emma:lang="it-IT" emma:confidence="0">
                  <emma:literal>*</emma:literal>
                </emma:interpretation>
                <emma:interpretation id="interp9" emma:lang="it-IT" emma:confidence="0">
                  <emma:literal>E</emma:literal>
                </emma:interpretation>
              </emma:one-of>
            </emma:emma>
          </inkml:annotationXML>
          <inkml:trace contextRef="#ctx0" brushRef="#br0" timeOffset="5703.4955">20664 952 0,'103'138'16,"103"136"-16,34 35 0,-34 34 15,-35-171 1,-102-103 0,-35-69 15,-34-35-15,-34-239 15,-35-138-31,69 412 15</inkml:trace>
          <inkml:trace contextRef="#ctx0" brushRef="#br0" timeOffset="5440.599">21899 609 0,'-34'0'15,"-69"172"-15,-103 102 0,-69 70 0,1-1 16,102-69 15,69-136-15,35-35-1,33-103 1,35-103 0,69-172-1,-69 275 1</inkml:trace>
          <inkml:trace contextRef="#ctx0" brushRef="#br0" timeOffset="6092.04">21625-283 0,'412'-69'0,"-138"172"16,-34 34 0,-171-68-1,-138 0 1,-136-1 0,-36 1-1,70 0 1,102-1-1,69-33 1,206 68 0,103 0 15,34 34-15,-171-34-1,-207-69 1,-205-34-1,240 0 1</inkml:trace>
        </inkml:traceGroup>
      </inkml:traceGroup>
    </inkml:traceGroup>
    <inkml:traceGroup>
      <inkml:annotationXML>
        <emma:emma xmlns:emma="http://www.w3.org/2003/04/emma" version="1.0">
          <emma:interpretation id="{7043903B-EADA-4CBD-AB7B-9C00F6B1D62D}" emma:medium="tactile" emma:mode="ink">
            <msink:context xmlns:msink="http://schemas.microsoft.com/ink/2010/main" type="paragraph" rotatedBoundingBox="5251,5080 21281,5080 21281,8341 5251,83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241621-6222-487F-A953-2173AF35DAE4}" emma:medium="tactile" emma:mode="ink">
              <msink:context xmlns:msink="http://schemas.microsoft.com/ink/2010/main" type="line" rotatedBoundingBox="5251,5080 21281,5080 21281,8341 5251,8341"/>
            </emma:interpretation>
          </emma:emma>
        </inkml:annotationXML>
        <inkml:traceGroup>
          <inkml:annotationXML>
            <emma:emma xmlns:emma="http://www.w3.org/2003/04/emma" version="1.0">
              <emma:interpretation id="{476F99A1-A6DC-4FF6-8F55-28B47DDDA7C5}" emma:medium="tactile" emma:mode="ink">
                <msink:context xmlns:msink="http://schemas.microsoft.com/ink/2010/main" type="inkWord" rotatedBoundingBox="5261,5068 14220,5131 14198,8361 5238,8298"/>
              </emma:interpretation>
              <emma:one-of disjunction-type="recognition" id="oneOf2">
                <emma:interpretation id="interp10" emma:lang="it-IT" emma:confidence="0">
                  <emma:literal>Erta</emma:literal>
                </emma:interpretation>
                <emma:interpretation id="interp11" emma:lang="it-IT" emma:confidence="0">
                  <emma:literal>Erte</emma:literal>
                </emma:interpretation>
                <emma:interpretation id="interp12" emma:lang="it-IT" emma:confidence="0">
                  <emma:literal>Erti</emma:literal>
                </emma:interpretation>
                <emma:interpretation id="interp13" emma:lang="it-IT" emma:confidence="0">
                  <emma:literal>Eatz</emma:literal>
                </emma:interpretation>
                <emma:interpretation id="interp14" emma:lang="it-IT" emma:confidence="0">
                  <emma:literal>Este</emma:literal>
                </emma:interpretation>
              </emma:one-of>
            </emma:emma>
          </inkml:annotationXML>
          <inkml:trace contextRef="#ctx0" brushRef="#br0" timeOffset="32568.217">2987 3527 0,'0'103'0,"0"137"0,-35 172 16,1 68-1,0-33 1,68-104-1,35-69 1,-1-68 0,104-34-1,68-69 1,103-103 0,1-172-1,-173-137 1,-171 309 15</inkml:trace>
          <inkml:trace contextRef="#ctx0" brushRef="#br0" timeOffset="32769.2555">2746 4591 0,'172'0'0,"103"34"0,136 35 16,-205-172 0,-206 103-1</inkml:trace>
          <inkml:trace contextRef="#ctx0" brushRef="#br0" timeOffset="33171.3325">3879 3149 0,'240'-34'16,"69"34"-16,0 69 0,-172-1 31,-205-34-15,-70 1 0,1 33-1,-34 35 1,136 0-1,104 0 1,171 35 0,103-35-1,-68-69 1,-138 35 0,-171-35-1,-69 0 1,103-34-1</inkml:trace>
          <inkml:trace contextRef="#ctx0" brushRef="#br0" timeOffset="33588.874">5286 5037 0,'275'69'0,"34"-35"16,34 0-16,-137 1 15,-137-35 1,-104 34 0,-239 0-1,-69 1 16,-1 33-15,138 35 0,206 69-1,103-69 1,138-35 0,170 35-1,70 0 1,-206-103-1,-207-68 1,-171-35 0,103 103-1</inkml:trace>
          <inkml:trace contextRef="#ctx0" brushRef="#br0" timeOffset="34408.4925">8581 4282 0,'0'172'0,"-103"136"16,-34 104-16,34 0 15,138-137 1,68-35 0,34-68-1,103-69 1,0-172 0,-102-103-1,-104-102 1,-34 274-1</inkml:trace>
          <inkml:trace contextRef="#ctx0" brushRef="#br0" timeOffset="34594.0665">8170 4865 0,'343'35'0,"103"68"0,0 34 16,-205-103-1,-241-34 1</inkml:trace>
          <inkml:trace contextRef="#ctx0" brushRef="#br0" timeOffset="35320.898">9954 3904 0,'172'-103'15,"137"103"-15,103 69 0,-172 0 16,-206-35-1,-68 0 1,-206 1 15,-103-1-15,171 35 0,103-1-1,172 70 1,275 33-1,171 1 1,-137-138 0,-412-34-1</inkml:trace>
        </inkml:traceGroup>
        <inkml:traceGroup>
          <inkml:annotationXML>
            <emma:emma xmlns:emma="http://www.w3.org/2003/04/emma" version="1.0">
              <emma:interpretation id="{B9493B74-8E9C-4944-96C1-8121BA1B6DB3}" emma:medium="tactile" emma:mode="ink">
                <msink:context xmlns:msink="http://schemas.microsoft.com/ink/2010/main" type="inkWord" rotatedBoundingBox="19976,6762 21281,6762 21281,7963 19976,7963"/>
              </emma:interpretation>
              <emma:one-of disjunction-type="recognition" id="oneOf3">
                <emma:interpretation id="interp15" emma:lang="it-IT" emma:confidence="0">
                  <emma:literal>.</emma:literal>
                </emma:interpretation>
                <emma:interpretation id="interp16" emma:lang="it-IT" emma:confidence="0">
                  <emma:literal>2</emma:literal>
                </emma:interpretation>
                <emma:interpretation id="interp17" emma:lang="it-IT" emma:confidence="0">
                  <emma:literal>r</emma:literal>
                </emma:interpretation>
                <emma:interpretation id="interp18" emma:lang="it-IT" emma:confidence="0">
                  <emma:literal>z</emma:literal>
                </emma:interpretation>
                <emma:interpretation id="interp19" emma:lang="it-IT" emma:confidence="0">
                  <emma:literal>\</emma:literal>
                </emma:interpretation>
              </emma:one-of>
            </emma:emma>
          </inkml:annotationXML>
          <inkml:trace contextRef="#ctx0" brushRef="#br0" timeOffset="37882.2035">17471 4831 0,'138'-34'0,"68"34"16,68 137-1,-33 35-15,-173-104 16,-102-33 0,-69 33-1,-34-33 1,34 33 15,103 1-15,103 68-1,137 35 1,34-1 0,-136-102-1,-138-138 1,0 69-1</inkml:trace>
        </inkml:traceGroup>
      </inkml:traceGroup>
    </inkml:traceGroup>
    <inkml:traceGroup>
      <inkml:annotationXML>
        <emma:emma xmlns:emma="http://www.w3.org/2003/04/emma" version="1.0">
          <emma:interpretation id="{CE58219C-48A4-4438-AC91-AE5C5982B759}" emma:medium="tactile" emma:mode="ink">
            <msink:context xmlns:msink="http://schemas.microsoft.com/ink/2010/main" type="paragraph" rotatedBoundingBox="12013,7654 21384,7654 21384,11807 12013,1180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CD8AFC2-2D93-4F2C-862F-5DDB6E46E158}" emma:medium="tactile" emma:mode="ink">
              <msink:context xmlns:msink="http://schemas.microsoft.com/ink/2010/main" type="inkBullet" rotatedBoundingBox="12013,8100 13009,8100 13009,8684 12013,8684"/>
            </emma:interpretation>
            <emma:one-of disjunction-type="recognition" id="oneOf4">
              <emma:interpretation id="interp20" emma:lang="it-IT" emma:confidence="0">
                <emma:literal>•</emma:literal>
              </emma:interpretation>
            </emma:one-of>
          </emma:emma>
        </inkml:annotationXML>
        <inkml:trace contextRef="#ctx0" brushRef="#br0" timeOffset="34965.2145">9508 6410 0,'275'240'0,"-69"-171"16,68-138-1,-136-102 1,-138 33-1,-35 70 1,-102-35 0,-35 68-1,-34 70 1,103 68 0,103 34-1,138 35 1,68-69-1,-35-138 1,1-136 0,-103-138-1,-69 309 1</inkml:trace>
      </inkml:traceGroup>
      <inkml:traceGroup>
        <inkml:annotationXML>
          <emma:emma xmlns:emma="http://www.w3.org/2003/04/emma" version="1.0">
            <emma:interpretation id="{2FBC82EF-A7DC-426E-8CE0-F205A32F74C6}" emma:medium="tactile" emma:mode="ink">
              <msink:context xmlns:msink="http://schemas.microsoft.com/ink/2010/main" type="line" rotatedBoundingBox="15308,7654 21384,7654 21384,10194 15308,10194"/>
            </emma:interpretation>
          </emma:emma>
        </inkml:annotationXML>
        <inkml:traceGroup>
          <inkml:annotationXML>
            <emma:emma xmlns:emma="http://www.w3.org/2003/04/emma" version="1.0">
              <emma:interpretation id="{A512F561-10CB-4C26-8A77-F1791D03ED9C}" emma:medium="tactile" emma:mode="ink">
                <msink:context xmlns:msink="http://schemas.microsoft.com/ink/2010/main" type="inkWord" rotatedBoundingBox="15308,7654 21384,7654 21384,10194 15308,10194"/>
              </emma:interpretation>
              <emma:one-of disjunction-type="recognition" id="oneOf5">
                <emma:interpretation id="interp21" emma:lang="it-IT" emma:confidence="0">
                  <emma:literal>ti</emma:literal>
                </emma:interpretation>
                <emma:interpretation id="interp22" emma:lang="it-IT" emma:confidence="0">
                  <emma:literal>tax</emma:literal>
                </emma:interpretation>
                <emma:interpretation id="interp23" emma:lang="it-IT" emma:confidence="0">
                  <emma:literal>te</emma:literal>
                </emma:interpretation>
                <emma:interpretation id="interp24" emma:lang="it-IT" emma:confidence="0">
                  <emma:literal>th</emma:literal>
                </emma:interpretation>
                <emma:interpretation id="interp25" emma:lang="it-IT" emma:confidence="0">
                  <emma:literal>tiro</emma:literal>
                </emma:interpretation>
              </emma:one-of>
            </emma:emma>
          </inkml:annotationXML>
          <inkml:trace contextRef="#ctx0" brushRef="#br0" timeOffset="36086.3895">13593 5689 0,'34'103'0,"-34"103"16,-69 34-16,1 1 15,68-35 1,34-69 0,-34-103-1,-34-102 1,-69-70-1,-69-33 1,-34 33 0,69 35 15,68 103-15,104 0 15,205 35-31,172 33 15,103 70 1,-138-70 0,-205-102-1,-172 34 1</inkml:trace>
          <inkml:trace contextRef="#ctx0" brushRef="#br0" timeOffset="38485.319">15549 7886 0,'309'69'0,"0"-35"15,103 0-15,137-68 16,-68 0-1,34 102 1,-103 35 0,-172-34-1,-137-35 1,-172-102 0,-68-35-1,137 103 1</inkml:trace>
          <inkml:trace contextRef="#ctx0" brushRef="#br0" timeOffset="37526.52">16579 6273 0,'103'206'0,"69"68"0,102 138 16,-34-103-1,-137-172 1,-68-171 0,-35-138-1,-35-102 1,1-172-1,34 446 1</inkml:trace>
          <inkml:trace contextRef="#ctx0" brushRef="#br0" timeOffset="37279.088">17471 5861 0,'0'34'0,"-68"103"16,-104 104-16,-68 68 0,0 0 16,102-138 15,70-68-15,68-34-1,0-104 1,68-205-1,-68 240 1</inkml:trace>
        </inkml:traceGroup>
      </inkml:traceGroup>
      <inkml:traceGroup>
        <inkml:annotationXML>
          <emma:emma xmlns:emma="http://www.w3.org/2003/04/emma" version="1.0">
            <emma:interpretation id="{5AA73F93-872E-4502-952C-F04B0C07466B}" emma:medium="tactile" emma:mode="ink">
              <msink:context xmlns:msink="http://schemas.microsoft.com/ink/2010/main" type="line" rotatedBoundingBox="19153,10469 21315,10469 21315,11807 19153,11807"/>
            </emma:interpretation>
          </emma:emma>
        </inkml:annotationXML>
        <inkml:traceGroup>
          <inkml:annotationXML>
            <emma:emma xmlns:emma="http://www.w3.org/2003/04/emma" version="1.0">
              <emma:interpretation id="{F48F7A5B-6268-4B92-B507-A7B69659DDA0}" emma:medium="tactile" emma:mode="ink">
                <msink:context xmlns:msink="http://schemas.microsoft.com/ink/2010/main" type="inkWord" rotatedBoundingBox="19153,10469 21315,10469 21315,11807 19153,11807"/>
              </emma:interpretation>
              <emma:one-of disjunction-type="recognition" id="oneOf6">
                <emma:interpretation id="interp26" emma:lang="it-IT" emma:confidence="0">
                  <emma:literal>VI</emma:literal>
                </emma:interpretation>
                <emma:interpretation id="interp27" emma:lang="it-IT" emma:confidence="0">
                  <emma:literal>V z</emma:literal>
                </emma:interpretation>
                <emma:interpretation id="interp28" emma:lang="it-IT" emma:confidence="0">
                  <emma:literal>Vl</emma:literal>
                </emma:interpretation>
                <emma:interpretation id="interp29" emma:lang="it-IT" emma:confidence="0">
                  <emma:literal>Vi</emma:literal>
                </emma:interpretation>
                <emma:interpretation id="interp30" emma:lang="it-IT" emma:confidence="0">
                  <emma:literal>Va</emma:literal>
                </emma:interpretation>
              </emma:one-of>
            </emma:emma>
          </inkml:annotationXML>
          <inkml:trace contextRef="#ctx0" brushRef="#br0" timeOffset="39134.828">16648 8538 0,'34'34'0,"35"104"16,-69 33-16,34 138 15,35-68 1,-1-1 0,-33-137 15,33-35-15,1-102-1,0-172 1,-1-103-1,35 69 1,0 34 15,-34 103-31,-1 69 16,-33-1 0,-35 35-1,-69 0 1,0 0 15,69 0-31</inkml:trace>
          <inkml:trace contextRef="#ctx0" brushRef="#br0" timeOffset="39521.4405">17952 8504 0,'172'103'0,"-69"-35"0,-35 1 0,-102 0 16,-103 34 0,68 0-1,35 34 1,68 0 0,138 35-1,137-35 1,-35-205-1,-274 68 1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2:49.18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AE6A65-508D-4924-88D4-9C410F981868}" emma:medium="tactile" emma:mode="ink">
          <msink:context xmlns:msink="http://schemas.microsoft.com/ink/2010/main" type="writingRegion" rotatedBoundingBox="1166,906 31558,2091 31114,13454 723,12268"/>
        </emma:interpretation>
      </emma:emma>
    </inkml:annotationXML>
    <inkml:traceGroup>
      <inkml:annotationXML>
        <emma:emma xmlns:emma="http://www.w3.org/2003/04/emma" version="1.0">
          <emma:interpretation id="{644A017C-5B47-4201-A162-07B57034761F}" emma:medium="tactile" emma:mode="ink">
            <msink:context xmlns:msink="http://schemas.microsoft.com/ink/2010/main" type="paragraph" rotatedBoundingBox="1171,903 31564,2142 31367,6979 974,5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1CACD5-AF7A-40ED-9150-EABE9916C9C7}" emma:medium="tactile" emma:mode="ink">
              <msink:context xmlns:msink="http://schemas.microsoft.com/ink/2010/main" type="inkBullet" rotatedBoundingBox="1151,913 4471,1024 4382,3680 1062,3569"/>
            </emma:interpretation>
            <emma:one-of disjunction-type="recognition" id="oneOf0">
              <emma:interpretation id="interp0" emma:lang="it-IT" emma:confidence="0">
                <emma:literal>2.</emma:literal>
              </emma:interpretation>
              <emma:interpretation id="interp1" emma:lang="it-IT" emma:confidence="0">
                <emma:literal>2,</emma:literal>
              </emma:interpretation>
              <emma:interpretation id="interp2" emma:lang="it-IT" emma:confidence="0">
                <emma:literal>1,</emma:literal>
              </emma:interpretation>
              <emma:interpretation id="interp3" emma:lang="it-IT" emma:confidence="0">
                <emma:literal>1.</emma:literal>
              </emma:interpretation>
              <emma:interpretation id="interp4" emma:lang="it-IT" emma:confidence="0">
                <emma:literal>2a</emma:literal>
              </emma:interpretation>
            </emma:one-of>
          </emma:emma>
        </inkml:annotationXML>
        <inkml:trace contextRef="#ctx0" brushRef="#br0">789 1373 0,'103'0'0,"0"-103"31,275-412-31,-275 309 16,-69 35 0,0 68-1,-34-35 17,0 35-17,-34 69 1,34 34-1,34 34 1,-34 104 0,35 136-1,-1 1 1,0-1 0,1 1-1,-70 0 1,1-70-1,-69-33 1,-69-35 0,-102 1-1,-69-35 1,-1 0 0,104 0-1,103-35 1,137-33 15,206-35-15,137 0-1,103-35 1,-34 1 0,-103 34-1,-172 34 1,-102-34-1,-35 0 1,-138 69 0,1-138-1,137 69 1</inkml:trace>
        <inkml:trace contextRef="#ctx0" brushRef="#br0" timeOffset="448.4705">2677 2334 0,'0'103'0,"34"0"0,69-34 16,0-69 0,-34-35-1,-35 1 1,-34-35-1,-34 1 1,-35-1 0,1 35-1,33 34 1,35 103 0,206-69-1,103-68 16,-309 34-15</inkml:trace>
      </inkml:traceGroup>
      <inkml:traceGroup>
        <inkml:annotationXML>
          <emma:emma xmlns:emma="http://www.w3.org/2003/04/emma" version="1.0">
            <emma:interpretation id="{B45A6D5F-62FA-4A8B-883D-C2390A14B756}" emma:medium="tactile" emma:mode="ink">
              <msink:context xmlns:msink="http://schemas.microsoft.com/ink/2010/main" type="line" rotatedBoundingBox="6218,1542 28095,2272 28023,4426 6147,3696"/>
            </emma:interpretation>
          </emma:emma>
        </inkml:annotationXML>
        <inkml:traceGroup>
          <inkml:annotationXML>
            <emma:emma xmlns:emma="http://www.w3.org/2003/04/emma" version="1.0">
              <emma:interpretation id="{9003F2C9-142B-49E6-A5B2-B163EC88619B}" emma:medium="tactile" emma:mode="ink">
                <msink:context xmlns:msink="http://schemas.microsoft.com/ink/2010/main" type="inkWord" rotatedBoundingBox="6218,1542 28095,2272 28023,4426 6147,3696"/>
              </emma:interpretation>
              <emma:one-of disjunction-type="recognition" id="oneOf1">
                <emma:interpretation id="interp5" emma:lang="it-IT" emma:confidence="0">
                  <emma:literal>TRONCAMENTO</emma:literal>
                </emma:interpretation>
                <emma:interpretation id="interp6" emma:lang="it-IT" emma:confidence="0">
                  <emma:literal>TRONCAMENTI</emma:literal>
                </emma:interpretation>
                <emma:interpretation id="interp7" emma:lang="it-IT" emma:confidence="0">
                  <emma:literal>TRONCAMENTo</emma:literal>
                </emma:interpretation>
                <emma:interpretation id="interp8" emma:lang="it-IT" emma:confidence="0">
                  <emma:literal>TRONCARMENE</emma:literal>
                </emma:interpretation>
                <emma:interpretation id="interp9" emma:lang="it-IT" emma:confidence="0">
                  <emma:literal>nasMETRenro</emma:literal>
                </emma:interpretation>
              </emma:one-of>
            </emma:emma>
          </inkml:annotationXML>
          <inkml:trace contextRef="#ctx0" brushRef="#br0" timeOffset="2690.823">11430 1785 0,'0'34'15,"0"103"-15,-172 378 0,172-377 16,0-104-1,0-68 1,0-1 0,0-171-1,103-103 1,-69 206 15,-34 69-15,0 34-1,35 34 1,-1 207 0,103 68-1,69-103 1,35-69 0,33-103-1,-102-68 1,-35-103-1,-137-69 1,-34-35 0,-104 35-1,1 103 1,0 35 15,68 68-31,172 34 16,137-34-1,-240 0 1</inkml:trace>
          <inkml:trace contextRef="#ctx0" brushRef="#br0" timeOffset="3556.835">14279 1888 0,'-138'0'0,"-171"68"0,69 70 16,0 68-1,103-35 1,102 35-1,104-68 1,103-35 0,102-103-1,35-69 1,0-68 15,-69-69-31,-34-35 16,-137 70-1,-35 68 1,-34 68 0,-34 35-1,-69 138 17,0 102-17,-34 69 1,102-103-1,35-103 1,0-69 0,35-102-1,136-310 1,1 35 0,-1 68-1,-136 206 1,33 35-1,-33 34 17,-1 69-17,103 171 1,35 35 0,34-35-1,-69-68 1,-102-104-1,-35-33 1,-172-1 0,-171-68-1,-69-1 1,34 70 0,172-1-1,275-103 1,240-68-1,171 0 1,-480 137 0</inkml:trace>
          <inkml:trace contextRef="#ctx0" brushRef="#br0" timeOffset="4195.708">16681 1991 0,'-68'171'0,"-1"70"0,103-35 16,69-69 0,0-68-1,-68-69 1,33-35-1,-33-239 1,-70-70 0,1 104-1,0 171 1,34 69 15,34 0-15,103 138-1,69 33 1,69-68 0,-104-103-1,1-68 1,-35-70 0,-68-68-1,0 35 1,-69 102-1,0 69 1,34 35 0,-103 170-1,69 104 17,35-34-17,-1-69 1,-34-103-1,0-103 1,69-69 0,34-171-1,-103 240 1</inkml:trace>
          <inkml:trace contextRef="#ctx0" brushRef="#br0" timeOffset="4938.0015">18878 2197 0,'240'0'0,"35"68"0,0-33 16,-104-70-1,-136-68 1,-138 0-1,-138 0 1,-33 0 0,102 35 15,138 68-15,205-35-1,173 70 1,136-1-1,-102-68 1,-378 34 0</inkml:trace>
          <inkml:trace contextRef="#ctx0" brushRef="#br0" timeOffset="4582.318">19427 1579 0,'0'171'16,"-103"70"-16,0 68 0,69-35 15,68-68 1,69-103 0,0-34-1,172-35 1,-35-68 0,-34 0-1,-34 34 1,-138 0 15,-68 0-15,-138-69-1,172 69 1</inkml:trace>
          <inkml:trace contextRef="#ctx0" brushRef="#br0" timeOffset="866.012">6453 755 0,'0'103'0,"0"103"16,-35 137-16,1 35 16,68-69-1,1-69 1,33-68 0,-68-69-1,0-103 16,-34-69-15,-103-206 0,-35-102-1,172 377-15</inkml:trace>
          <inkml:trace contextRef="#ctx0" brushRef="#br0" timeOffset="1128.9085">5148 789 0,'481'-103'0,"34"69"16,68 34 0,-33 0-1,-173 34 1,-102-34-1,-207 0 1,-68 0 0,-137 69-1,-69-35 1,206-34 0</inkml:trace>
          <inkml:trace contextRef="#ctx0" brushRef="#br0" timeOffset="2118.6365">7757 1682 0,'103'171'0,"-34"104"16,-69 0 0,0-104-1,0-68 1,0-103 0,0 0-1,0-68 1,-35-276-1,104-68 1,68 138 0,138 137-1,-35 34 1,103 103 15,-68 68-31,-138 35 16,-171 69-1,-172-1 1,-103-33 0,-34-35-1,103-35 17,102-33-17,138-1 1,172 0-1,137 1 1,-35 33 0,-102 1-1,-69 0 1,-34-1 0,-69 35-1,34-34 1,69 0-1,69-1 1,102-68 0,1 0-1,-69-103 1,0 0 0,-103 0-1,-69-103 1,-103-34 15,-102 103-15,-35 34-1,0 103 1,-34 137 0,171 69-1,69 34 1,137 1-1,103-70 1,69-171 0,0-103-1,-68-68 1,-241 171 0</inkml:trace>
          <inkml:trace contextRef="#ctx0" brushRef="#br0" timeOffset="5494.7235">21521 1888 0,'69'103'15,"-69"137"-15,-103 35 0,-69 34 32,138-241-17,34-68 1,0 0-1,0-68 1,68-104 0,35-171-1,-68 240 1,-35 103 0,34 0-1,35 103 1,102 137 15,35 0-15,69-102-1,-35-70 1,-68-102 0,-1-35-1,-102-102 1,-103-35-1,-35-35 1,-34 70 0,34 102-1,69 69 1,35 34 0,205-68-1,-240 34 1</inkml:trace>
          <inkml:trace contextRef="#ctx0" brushRef="#br0" timeOffset="6252.484">24542 2197 0,'0'206'16,"-35"68"-16,1 35 31,68-172-15,-34-102-1,0-35 1,0-35 0,-171-273-1,-35-36 1,-103-33 15,206 274-15,103 103-1,103 0 1,137-35 0,172 70-1,0-1 1,-69 0-1,-137 1 1,-137-35 0,-104 34-1,1 103 1,-69 69 0,69 35 15,102-35-31,138-1 31,69-67-15,103-207-1,-35 35 1,-69-69 0,-136-69-1,-138-68 1,-172 0-1,-68 34 1,-35 137 0,1 69-1,102 137 1,69 138 0,137 0-1,138-104 1,-172-171-1</inkml:trace>
        </inkml:traceGroup>
      </inkml:traceGroup>
      <inkml:traceGroup>
        <inkml:annotationXML>
          <emma:emma xmlns:emma="http://www.w3.org/2003/04/emma" version="1.0">
            <emma:interpretation id="{13F4741C-AFD0-4996-8A6B-554E71058743}" emma:medium="tactile" emma:mode="ink">
              <msink:context xmlns:msink="http://schemas.microsoft.com/ink/2010/main" type="line" rotatedBoundingBox="6906,3832 31454,4832 31367,6979 6818,5978"/>
            </emma:interpretation>
          </emma:emma>
        </inkml:annotationXML>
        <inkml:traceGroup>
          <inkml:annotationXML>
            <emma:emma xmlns:emma="http://www.w3.org/2003/04/emma" version="1.0">
              <emma:interpretation id="{6AE0B2B2-706F-4CBA-8172-8908375DE24B}" emma:medium="tactile" emma:mode="ink">
                <msink:context xmlns:msink="http://schemas.microsoft.com/ink/2010/main" type="inkWord" rotatedBoundingBox="6882,4409 19500,4923 19436,6493 6818,5978"/>
              </emma:interpretation>
              <emma:one-of disjunction-type="recognition" id="oneOf2">
                <emma:interpretation id="interp10" emma:lang="it-IT" emma:confidence="0">
                  <emma:literal>SVILUPPATO</emma:literal>
                </emma:interpretation>
                <emma:interpretation id="interp11" emma:lang="it-IT" emma:confidence="0">
                  <emma:literal>SVILUPPANO</emma:literal>
                </emma:interpretation>
                <emma:interpretation id="interp12" emma:lang="it-IT" emma:confidence="0">
                  <emma:literal>SVILUPPARE</emma:literal>
                </emma:interpretation>
                <emma:interpretation id="interp13" emma:lang="it-IT" emma:confidence="0">
                  <emma:literal>SVILUPPAVO</emma:literal>
                </emma:interpretation>
                <emma:interpretation id="interp14" emma:lang="it-IT" emma:confidence="0">
                  <emma:literal>SVILUPPATE</emma:literal>
                </emma:interpretation>
              </emma:one-of>
            </emma:emma>
          </inkml:annotationXML>
          <inkml:trace contextRef="#ctx0" brushRef="#br0" timeOffset="8371.1205">10881 3844 0,'34'103'16,"-34"69"-1,-34 68-15,-69-34 16,34 0 0,69-103-1,69-69 1,68 1-1,69-1 1,0 0 0,0-34-1,-138 35 1,-33-35 0,-35 0-1,-69-103 1,35-103-1,34 206 1</inkml:trace>
          <inkml:trace contextRef="#ctx0" brushRef="#br0" timeOffset="8788.662">12528 4050 0,'34'138'15,"1"102"-15,-70 34 0,35 1 16,103-103 0,35-104-1,33-33 1,35-104-1,-68-34 1,-35-69 15,-69-34-15,-103-34 0,35 137-1,0 69 1,34 34-1,68 34 1,70-34 0,-138 0-1</inkml:trace>
          <inkml:trace contextRef="#ctx0" brushRef="#br0" timeOffset="9430.635">14244 4016 0,'344'-34'15,"-1"68"1,34 35-1,-102 34 1,-172-1 0,-137-33-1,-172 34 1,-206-34 0,34-35-1,35 35 1,206-35 15,171-68-15,241-104-1,137 1 1,-412 137 0</inkml:trace>
          <inkml:trace contextRef="#ctx0" brushRef="#br0" timeOffset="9082.4875">14656 4428 0,'35'68'15,"-1"104"-15,-34 103 0,69-69 16,-35-35 15,0-102-15,-34-69-1,-68-240 1,-70-35 0,-33-68-1,171 343 1</inkml:trace>
          <inkml:trace contextRef="#ctx0" brushRef="#br0" timeOffset="10352.505">15755 3982 0,'206'-35'0,"102"35"0,36 69 16,-35 34-1,-138 0 1,-136 0-1,-173 0 1,-102-69 0,-69 0-1,69 1 1,68-35 15,207 0-15,239-35-1,69 35 1,-68 69 0,-35 68-1,-171 1 1,0-1 0,-1 35-1,35-35 1,69-68-1,34-69 1,34-103 0,-68-35-1,-69-68 1,-103-34 15,-103 34-15,-103 34-1,-35 70 1,-33 136 0,68 103-1,103 35 1,103-1 0,137 35 15,206-34-31,1-138 15,-344-34 1</inkml:trace>
          <inkml:trace contextRef="#ctx0" brushRef="#br0" timeOffset="9687.5315">16338 4290 0,'34'206'0,"-34"35"16,-34 33-1,34-102 1,34-69-1,1-103 1,-70-34 0,-33-172-1,-35-103 17,103 309-17</inkml:trace>
          <inkml:trace contextRef="#ctx0" brushRef="#br0" timeOffset="7242.212">6453 3913 0,'-35'-69'0,"35"35"0,0 0 0,-34-1 16,-69 1-16,0 34 0,-34 0 16,34 34-1,34 35 1,69-35 0,103 69-1,69-34 1,102 34-1,35-34 1,-68 68 0,-70-34-1,-102 0 1,-69 0 0,-103 0-1,-103-69 1,-69 0-1,-68-34 17,103 0-17,34-34 1,137 0 0,138-69-1,137-69 1,-206 172-1</inkml:trace>
          <inkml:trace contextRef="#ctx0" brushRef="#br0" timeOffset="7690.6825">7757 3947 0,'69'69'0,"34"103"0,-35 68 16,-33 34-1,33-102 1,1-69 0,0-103-1,-35 0 1,69-137-1,34-104 1,-34 1 0,34 34-1,-34 35 1,-68 68 0,-1 103-1,-34-35 1,-69 104-1,35 0 17,68-69-17,69-69 1,-103 69 0</inkml:trace>
          <inkml:trace contextRef="#ctx0" brushRef="#br0" timeOffset="7969.0435">9645 3604 0,'34'34'0,"1"138"0,-35 103 16,-35 33-1,70-33 1,-35-103-1,34-104 1,-34 1 0,0-69-1,0-34 1,0-172 0,69-35-1,-69 241 1</inkml:trace>
        </inkml:traceGroup>
        <inkml:traceGroup>
          <inkml:annotationXML>
            <emma:emma xmlns:emma="http://www.w3.org/2003/04/emma" version="1.0">
              <emma:interpretation id="{53B82417-8144-40FD-A78F-7409913A8C87}" emma:medium="tactile" emma:mode="ink">
                <msink:context xmlns:msink="http://schemas.microsoft.com/ink/2010/main" type="inkWord" rotatedBoundingBox="20996,4406 31454,4832 31371,6867 20913,6441"/>
              </emma:interpretation>
              <emma:one-of disjunction-type="recognition" id="oneOf3">
                <emma:interpretation id="interp15" emma:lang="it-IT" emma:confidence="0">
                  <emma:literal>inserire</emma:literal>
                </emma:interpretation>
                <emma:interpretation id="interp16" emma:lang="it-IT" emma:confidence="0">
                  <emma:literal>inserirà</emma:literal>
                </emma:interpretation>
                <emma:interpretation id="interp17" emma:lang="it-IT" emma:confidence="0">
                  <emma:literal>inseriva</emma:literal>
                </emma:interpretation>
                <emma:interpretation id="interp18" emma:lang="it-IT" emma:confidence="0">
                  <emma:literal>serie</emma:literal>
                </emma:interpretation>
                <emma:interpretation id="interp19" emma:lang="it-IT" emma:confidence="0">
                  <emma:literal>inserir</emma:literal>
                </emma:interpretation>
              </emma:one-of>
            </emma:emma>
          </inkml:annotationXML>
          <inkml:trace contextRef="#ctx0" brushRef="#br0" timeOffset="12471.1415">23718 4462 0,'103'0'16,"-412"-34"-16,-69 34 0,104 68 0,102 35 31,138-34-16,102 34 1,138 0 0,172-34-1,68 68 1,-137-34 0,-206-34-1,-69 34 1,-171-69-1,-137 0 1,-35-34 0,0-34-1,137 34 1,69-69 0,275 1-1,171-35 1,0 103-1,0 34 1,-137 35 15,-68-69-15,68 34 0,34 0-1,-34-68 1,-35-69-1,-33 0 1,-104 0 0,-68-34-1,-104-1 1,-67 35 0,-1 138-1,34 33 1,35 104-1,137 0 1,34 34 0,103-35-1,104-68 1,-1-103 15,0-68-15,-34-70-1,-34-68 17,-104 35-32,-33-1 15,-35 138 1,0-1 0,0 70-1,0 136 1,34 1-1,0 0 1,35-35 0,-35-103-1,-34-68 1,0 0 0,-68-172 15,33 34-31,1 35 15,68 34 1,69 34 15,69 0-15,68 69 0,-34 0-1,-34 35 1,-104-35-1,1-35 1,-69 35 0</inkml:trace>
          <inkml:trace contextRef="#ctx0" brushRef="#br0" timeOffset="12888.683">27185 3741 0,'206'69'0,"0"103"0,-206-172 16</inkml:trace>
          <inkml:trace contextRef="#ctx0" brushRef="#br0" timeOffset="12718.5735">27665 4771 0,'0'103'0,"0"69"0,-34 34 15,34 0 1,68-69 0,1-103-1,0-34 1,-1-206-1,-68-103 1,0 309 0</inkml:trace>
          <inkml:trace contextRef="#ctx0" brushRef="#br0" timeOffset="13352.618">28420 5183 0,'206'103'0,"-68"-137"0,67-1 16,-67-102-16,-35 34 15,-103 0 1,-138-34 0,-67 68-1,-70 103 1,35 35 0,102 68-1,104 1 1,103 33-1,102-33 1,104-1 0,102-34 15,241 34-15,-206-68-1,-240-1 16,-138-33-15,-103-35 0,69 0-1</inkml:trace>
          <inkml:trace contextRef="#ctx0" brushRef="#br0" timeOffset="11032.943">20182 4771 0,'35'275'0,"-70"-69"16,35-69-1,69-68 17,103-104-17,-69-68 1,0-34 0,-35 0-1,-33 102 1,-1 35-1,-34 0 1,34 138 0,35-35-1,0-35 1,-1-33 0,35-70-1,0-33 16,-34-70-15,-1 35 0,-68 69-1,0 34 1,35 34 0,33 104-1,35 33 1,0-68-1,35-34 1,-70-103 0,-68-138-1,-171-103 1,171 275 0</inkml:trace>
          <inkml:trace contextRef="#ctx0" brushRef="#br0" timeOffset="11203.0525">19908 4050 0,'240'69'0,"35"-35"0,-275-34 15</inkml:trace>
        </inkml:traceGroup>
      </inkml:traceGroup>
    </inkml:traceGroup>
    <inkml:traceGroup>
      <inkml:annotationXML>
        <emma:emma xmlns:emma="http://www.w3.org/2003/04/emma" version="1.0">
          <emma:interpretation id="{7692E12A-9CE8-4338-A1F4-73F2E3CD3334}" emma:medium="tactile" emma:mode="ink">
            <msink:context xmlns:msink="http://schemas.microsoft.com/ink/2010/main" type="paragraph" rotatedBoundingBox="1857,7490 12773,8312 12554,11217 1638,10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05C014-3D1F-420F-854B-8DE5553BBE2C}" emma:medium="tactile" emma:mode="ink">
              <msink:context xmlns:msink="http://schemas.microsoft.com/ink/2010/main" type="line" rotatedBoundingBox="1857,7490 12773,8312 12554,11217 1638,10396"/>
            </emma:interpretation>
          </emma:emma>
        </inkml:annotationXML>
        <inkml:traceGroup>
          <inkml:annotationXML>
            <emma:emma xmlns:emma="http://www.w3.org/2003/04/emma" version="1.0">
              <emma:interpretation id="{D53766A2-5120-4555-936A-80FF928E25F4}" emma:medium="tactile" emma:mode="ink">
                <msink:context xmlns:msink="http://schemas.microsoft.com/ink/2010/main" type="inkWord" rotatedBoundingBox="1857,7490 12773,8312 12554,11217 1638,10396"/>
              </emma:interpretation>
              <emma:one-of disjunction-type="recognition" id="oneOf4">
                <emma:interpretation id="interp20" emma:lang="it-IT" emma:confidence="0">
                  <emma:literal>QUANDO</emma:literal>
                </emma:interpretation>
                <emma:interpretation id="interp21" emma:lang="it-IT" emma:confidence="0">
                  <emma:literal>QUANDO o</emma:literal>
                </emma:interpretation>
                <emma:interpretation id="interp22" emma:lang="it-IT" emma:confidence="0">
                  <emma:literal>QUANTO o</emma:literal>
                </emma:interpretation>
                <emma:interpretation id="interp23" emma:lang="it-IT" emma:confidence="0">
                  <emma:literal>QUANTO</emma:literal>
                </emma:interpretation>
                <emma:interpretation id="interp24" emma:lang="it-IT" emma:confidence="0">
                  <emma:literal>QUANTA o</emma:literal>
                </emma:interpretation>
              </emma:one-of>
            </emma:emma>
          </inkml:annotationXML>
          <inkml:trace contextRef="#ctx0" brushRef="#br1" timeOffset="15734.149">2334 6693 0,'-275'-68'0,"35"68"16,-69 103-16,34 68 16,1 104-1,102 102 1,69 35-1,69 34 1,103-34 0,137-68-1,102-104 17,1-137-17,69-138 1,-35-136-1,0-138 1,-68-69 0,-103-34-1,-138-68 1,-68 68 0,-172 103-1,-138 69 1,-102 171-1,-34 138 1,33 137 0,173 68-1,205-33 1,69-241 0</inkml:trace>
          <inkml:trace contextRef="#ctx0" brushRef="#br1" timeOffset="16445.516">2059 8306 0,'172'241'0,"34"-1"16,34 35 0,0-35-1,-34-69 1,-68-68-1,-35-103 1,-69-103 0,35-205-1,-35-1 1,34 0 15,1 137-15,-35 69-1,-34 69 1,0 68 0,0 103-1,35 172 1,-1 35 0,69-70-1,34-102 1,69-104-1,-34-171 1,0-137 0,-104-34-1,-68-1 1,-103 69 0,-34 69-1,-35 34 1,35 68-1,137 1 1,0 34 0</inkml:trace>
          <inkml:trace contextRef="#ctx0" brushRef="#br1" timeOffset="17079.5605">5492 8238 0,'0'343'16,"-138"-68"0,1 34-16,34-104 31,34-102-16,35-103 1,34 0 0,69-240-1,34-137 1,68 68 0,-33 68-1,-70 173 1,-33 33-1,33 70 17,1 171-17,34 68 1,0 1 0,0-35-1,-35-103 1,-68-102-1,-68-35 1,-172-35 0,-35-102-1,0 34 1,35 35 0,68-1-1,104 0 1,171 1-1,-103 68 1</inkml:trace>
          <inkml:trace contextRef="#ctx0" brushRef="#br1" timeOffset="17667.2115">6933 8341 0,'-68'343'0,"-70"-103"16,35-34 0,35-103-1,68-68 1,0-35 15,68-275-15,1 35-1,0 68 1,-69 103 0,34 35-1,-34 0 1,34 68-1,69 172 1,35 34 0,68-68-1,-1-69 1,1-103 0,-34-103-1,-35-103 16,-102-69-15,-70 69 0,-33 35-1,-1 68 1,0 34 0,1 69-1,102 69 1,69-69-1,-103 0 1</inkml:trace>
          <inkml:trace contextRef="#ctx0" brushRef="#br1" timeOffset="19239.7565">8787 8169 0,'0'103'0,"0"69"0,0 68 16,0 0 0,34-68-1,-34-69 1,0-103 15,-34-69-15,-69-240-1,34-34 1,1 34 0,-1 103-1,69 172 1,34 0 15,69-1-31,137 138 16,104 69-1,-1 102 1,-68 1 0,-104-35-1,-171-68 1,-171-69-1,-138-69 1,-69-34 0,-34-68-1,103 33 17,103 1-17,172 0 1,206-1-1,136-68 1,70 35 0,-378 68-1</inkml:trace>
          <inkml:trace contextRef="#ctx0" brushRef="#br1" timeOffset="19240.7565">10228 9233 0,'103'137'0,"-34"-34"0,137-68 15,69-35 1,33-103 0,-67-34-1,-104-69 1,-103-69-1,-137 0 1,-103 35 15,-240 34-15,172 240 0,68 35-1,103 137 1,137 103-1,172 34 1,103-137 0,-309-206-1</inkml:trace>
        </inkml:traceGroup>
      </inkml:traceGroup>
    </inkml:traceGroup>
    <inkml:traceGroup>
      <inkml:annotationXML>
        <emma:emma xmlns:emma="http://www.w3.org/2003/04/emma" version="1.0">
          <emma:interpretation id="{604B9079-76F5-4540-BE24-EA8F984F47EB}" emma:medium="tactile" emma:mode="ink">
            <msink:context xmlns:msink="http://schemas.microsoft.com/ink/2010/main" type="paragraph" rotatedBoundingBox="17961,7745 28691,8163 28489,13352 17758,129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8DA37E-FF2A-435D-BDAE-4319CF3B2981}" emma:medium="tactile" emma:mode="ink">
              <msink:context xmlns:msink="http://schemas.microsoft.com/ink/2010/main" type="line" rotatedBoundingBox="17961,7745 28691,8163 28489,13352 17758,12933">
                <msink:destinationLink direction="with" ref="{15F180F4-5F84-4C26-B9B1-FC0C5DC8F24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354F9C5-59F1-4175-B03C-C36DDF0CAE7B}" emma:medium="tactile" emma:mode="ink">
                <msink:context xmlns:msink="http://schemas.microsoft.com/ink/2010/main" type="inkWord" rotatedBoundingBox="17961,7745 28691,8163 28489,13352 17758,12933"/>
              </emma:interpretation>
              <emma:one-of disjunction-type="recognition" id="oneOf5">
                <emma:interpretation id="interp25" emma:lang="it-IT" emma:confidence="0">
                  <emma:literal>xch</emma:literal>
                </emma:interpretation>
                <emma:interpretation id="interp26" emma:lang="it-IT" emma:confidence="0">
                  <emma:literal>Xch</emma:literal>
                </emma:interpretation>
                <emma:interpretation id="interp27" emma:lang="it-IT" emma:confidence="0">
                  <emma:literal>xctr</emma:literal>
                </emma:interpretation>
                <emma:interpretation id="interp28" emma:lang="it-IT" emma:confidence="0">
                  <emma:literal>rich</emma:literal>
                </emma:interpretation>
                <emma:interpretation id="interp29" emma:lang="it-IT" emma:confidence="0">
                  <emma:literal>xctn</emma:literal>
                </emma:interpretation>
              </emma:one-of>
            </emma:emma>
          </inkml:annotationXML>
          <inkml:trace contextRef="#ctx0" brushRef="#br1" timeOffset="23086.549">16819 8787 0,'34'34'0,"69"69"16,69 138-16,34 136 0,68 35 15,1-34 1,68 68 0,-34-34 15,-35-69-16,-102-103 1,-35-103 0,-102-102-1,-35-35 1,-35 0 0,-68-172-1,0 1 1,35-1-1,68 172 1</inkml:trace>
          <inkml:trace contextRef="#ctx0" brushRef="#br1" timeOffset="22699.9365">18809 8856 0,'-137'103'16,"-69"68"-16,-34 69 16,0 35-1,-1 34 1,1 0 0,34-34-1,0-1 1,35-68-1,102-69 1,35-68 0,34-35-1,34-102 1,69-173 0,-34-102-1,-35-34 1,-34 377-1</inkml:trace>
          <inkml:trace contextRef="#ctx0" brushRef="#br1" timeOffset="23983.49">22345 8581 0,'-69'34'0,"1"1"0,-35-1 0,34 0 16,-34 35-16,-69 34 0,-34 69 15,-68 34 1,-35 68 0,34-34-1,104 1 1,-1-35 0,69-69-1,69-34 1,34-69-1,34 1 1,35-1 0,102 34-1,70 1 1,68 68 0,34 1 15,34 33-31,1 70 31,-35-1-15,-68-34-1,-69-69 1,-138-68 0,-33-69-1,-35 0 1,-69-69-1,-34-137 1,34-34 0,69 240-1</inkml:trace>
          <inkml:trace contextRef="#ctx0" brushRef="#br1" timeOffset="25365.627">25125 7105 0,'34'34'16,"1"69"-16,-1 103 0,0 69 15,-34 102 1,35 1-1,-1 68 1,-34 0 0,69 35-1,-69-69 1,34 34 0,-34-103-1,34-102 1,-34-1-1,0-103 1,0-34 0,-34-137-1,34 68 1,0-34 0,0 0-1,0 0 1,0 0-1,0-34 17,34 0-17,1-69 1,-35 103-16</inkml:trace>
          <inkml:trace contextRef="#ctx0" brushRef="#br1" timeOffset="26169.781">25400 10743 0,'34'-68'15,"35"-35"-15,-1 0 0,35-34 0,35 34 16,33-35 0,-33 35-1,33 69 1,1-35 15,-1 69-15,35 69-1,-34 68 1,-35 35 0,-68 0-1,0 102 1,-69 35 0,0 34-1,0-34 1,34-34-1,0-35 1,1-103 0,-1-102-1,-34-1 1,0-34 0,-34-34-1,-104-138 1,138 172-1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3:16.1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F180F4-5F84-4C26-B9B1-FC0C5DC8F249}" emma:medium="tactile" emma:mode="ink">
          <msink:context xmlns:msink="http://schemas.microsoft.com/ink/2010/main" type="inkDrawing" rotatedBoundingBox="15898,7671 31928,7926 31816,14979 15786,14724" semanticType="enclosure" shapeName="Other">
            <msink:sourceLink direction="with" ref="{9405D5C3-7013-4EF4-B0E2-0BE5F50F9678}"/>
            <msink:sourceLink direction="with" ref="{328DA37E-FF2A-435D-BDAE-4319CF3B2981}"/>
          </msink:context>
        </emma:interpretation>
      </emma:emma>
    </inkml:annotationXML>
    <inkml:trace contextRef="#ctx0" brushRef="#br0">0 0 0,'103'515'0,"-69"-35"16,-34 70-1,34-1 1,-34 0 15,35 35-15,-35 33-1,-69 242 1,35-379 0,0-137-1,34-171 1,0-138 15,0-34-31,-35-377 31,70-173-15,-1-67 0,-34 617-16</inkml:trace>
    <inkml:trace contextRef="#ctx0" brushRef="#br0" timeOffset="1376.3405">618 172 0,'137'-69'16,"69"35"-16,103 34 0,103-35 15,103 1 17,411-35-1,-205 35-31,137 0 16,35-1-1,33-68 16,70 103-31,-35 35 16,34-1 0,1 35-1,-35-1 1,-103 1 0,-103 0 15,-103-35-16,-103 35 1,-205-69 0,-104 34 15,-137-34-31,-69 0 16,-34 0-1,0 69 1,-34 34-1,-35 103 1,69 103 0,0 102-1,69-33 1,0 171 0,68 103-1,0 35 1,35-1-1,-35-34 17,0-68-17,1-69 17,-104-138-32,0-102 15,-34-172 1,0-34-1,-34-69 1,34 0 0,0 0-1,-34 0 1,-1-35 0,-102 35-1,-69 0 1,-103-34-1,-103 68 1,-103 1 0,-137-1-1,-69-34 1,-137-69 15,-103-34-15,-68-34-1,-138 34 1,68 34 0,-137 1-1,35 33 1,34 35 0,69 69-1,137 0 1,137-35-1,275 69 1,137-137 0,274 34-1,104-35 1,34 35 0,34 0 15,-34 0-31,0-34 15,0-241 1,-240-308 15,240 583-31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4:27.9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B3D89A-2F82-47DF-96CE-F2105465A277}" emma:medium="tactile" emma:mode="ink">
          <msink:context xmlns:msink="http://schemas.microsoft.com/ink/2010/main" type="inkDrawing" rotatedBoundingBox="525,11583 20767,12947 20371,18811 130,17447" hotPoints="19937,12321 20022,17730 563,18037 478,12628" semanticType="enclosure" shapeName="Rectangle">
            <msink:sourceLink direction="with" ref="{81A9644C-7CD6-46B0-B055-623E07C8D7CD}"/>
          </msink:context>
        </emma:interpretation>
      </emma:emma>
    </inkml:annotationXML>
    <inkml:trace contextRef="#ctx0" brushRef="#br0">74 0 0,'0'103'0,"0"103"16,0 103-16,0 103 16,-35 68-1,35 35 1,35 68-1,-1 35 17,0 0-17,-68 0 1,34-69 0,-34-137-1,-1-172 1,35-171-1,-34-138 1,0-343 0,68-171-1,-34 583 1</inkml:trace>
    <inkml:trace contextRef="#ctx0" brushRef="#br0" timeOffset="1824.81">451-35 0,'206'-34'0,"0"0"31,34 102-31,104 1 0,67 0 16,104-1-1,69 1 1,68 0 0,34-1-1,70 1 1,67 0 15,1-1-31,34-33 31,0-1-31,35 0 16,-35 1 0,34-35-1,-68 34 1,34 0 15,0 35-15,-34 34-1,-69-34 1,-34 33 0,-69 1-1,-103 0 1,-137-68 0,-68 33-1,-70-33 1,-68-35-1,-34 0 1,-35 0 0,-68 0-1,-1 34 1,1 35 0,-35 68-1,69 69 1,0 34-1,0 69 17,35 69-17,-36 34 1,36 68 0,-1-34-1,-68 35 1,-1-35-1,-33-68 1,-35-35 0,0-103-1,0-103 1,0-34 0,0-103-1,0 35 1,34-70-1,0 35 1,1 0 0,-35 0-1,0 0 1,-35 0 15,-33 69-15,-70-35-1,-33 1 1,-69-1 0,-35 0-1,-68 1 1,-35 33 0,1-33-1,-70 33 1,-33-68-1,-69-34 1,-69-35 0,-69-34-1,35 35 1,-103-35 0,0 34-1,-69 35 1,0-1-1,-34-33 1,0-1 0,-34 1 15,-1-35-15,1 34-1,-69 0 1,34-34-1,34 35 1,1 171 0,137-103-1,103 0 1,171 0 0,1 34 15,342-34-16,70 0 1,68 0 0,-35-34-1,35 34 1,-34 0 0,-35-35-1,-102-33 1,-35-70-1,-206-239 1,412 377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1:16.6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F2E61A-BE52-40C7-80E7-6F1E13DBEC76}" emma:medium="tactile" emma:mode="ink">
          <msink:context xmlns:msink="http://schemas.microsoft.com/ink/2010/main" type="inkDrawing" rotatedBoundingBox="3466,3514 33055,4484 33051,4617 3462,3647" shapeName="Other">
            <msink:destinationLink direction="to" ref="{D78FA82D-E1A6-4452-8E51-EA22B71BACE8}"/>
            <msink:destinationLink direction="with" ref="{59FD8495-45C4-46CA-B677-CB38B00F4D8A}"/>
            <msink:destinationLink direction="with" ref="{457DBBEC-EF52-45DC-943D-6D290B59C750}"/>
            <msink:destinationLink direction="from" ref="{929A3AFA-41F6-49F0-92DA-882653E67198}"/>
            <msink:destinationLink direction="to" ref="{929A3AFA-41F6-49F0-92DA-882653E67198}"/>
          </msink:context>
        </emma:interpretation>
      </emma:emma>
    </inkml:annotationXML>
    <inkml:trace contextRef="#ctx0" brushRef="#br0">0 0 0,'69'0'0,"34"0"15,103 0-15,69 35 0,68-1 16,103 0 0,0 1-1,103-35 1,69 34 15,69 0-15,34 1-1,34-1 1,34 0 0,1-34-1,33 35 1,36-35 0,33 34-1,0 0 1,35 0-1,-34-34 1,-1 35 0,0-1-1,1 0 1,34-34 0,-69 35-1,0-1 1,-34-34-1,-1 34 1,-33 1 15,34-1-15,-35 0 0,-68 1-1,34-1 1,-34-103-1,-35 138 1,1-35 0,-35 1-1,0-1 1,-34 0 0,-69 1-1,-68-1 1,-35-34-1,-103 0 1,-68-34 0,-35 34-1,-68 0 1,-69 0 0,-69 0-1,-34 0 1,0 0 15,-172-35-15,172 35-1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4:00.6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1A9644C-7CD6-46B0-B055-623E07C8D7CD}" emma:medium="tactile" emma:mode="ink">
          <msink:context xmlns:msink="http://schemas.microsoft.com/ink/2010/main" type="writingRegion" rotatedBoundingBox="1362,12857 19748,13407 19609,18051 1224,17501">
            <msink:destinationLink direction="with" ref="{ECB3D89A-2F82-47DF-96CE-F2105465A277}"/>
          </msink:context>
        </emma:interpretation>
      </emma:emma>
    </inkml:annotationXML>
    <inkml:traceGroup>
      <inkml:annotationXML>
        <emma:emma xmlns:emma="http://www.w3.org/2003/04/emma" version="1.0">
          <emma:interpretation id="{133489DE-4872-468E-996C-7C12B6DCAAB1}" emma:medium="tactile" emma:mode="ink">
            <msink:context xmlns:msink="http://schemas.microsoft.com/ink/2010/main" type="paragraph" rotatedBoundingBox="1362,12857 19748,13407 19676,15801 1291,152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9C19C1-2A6D-4EFC-9060-9F58EA8CDC14}" emma:medium="tactile" emma:mode="ink">
              <msink:context xmlns:msink="http://schemas.microsoft.com/ink/2010/main" type="line" rotatedBoundingBox="1362,12857 19748,13407 19676,15801 1291,15251"/>
            </emma:interpretation>
          </emma:emma>
        </inkml:annotationXML>
        <inkml:traceGroup>
          <inkml:annotationXML>
            <emma:emma xmlns:emma="http://www.w3.org/2003/04/emma" version="1.0">
              <emma:interpretation id="{AE0F844C-1D11-48DA-BFA1-697FBA731687}" emma:medium="tactile" emma:mode="ink">
                <msink:context xmlns:msink="http://schemas.microsoft.com/ink/2010/main" type="inkWord" rotatedBoundingBox="1362,12857 8492,13070 8420,15464 1291,15251"/>
              </emma:interpretation>
              <emma:one-of disjunction-type="recognition" id="oneOf0">
                <emma:interpretation id="interp0" emma:lang="it-IT" emma:confidence="0">
                  <emma:literal>SMALL</emma:literal>
                </emma:interpretation>
                <emma:interpretation id="interp1" emma:lang="it-IT" emma:confidence="0">
                  <emma:literal>SMALTO</emma:literal>
                </emma:interpretation>
                <emma:interpretation id="interp2" emma:lang="it-IT" emma:confidence="0">
                  <emma:literal>SMALTA</emma:literal>
                </emma:interpretation>
                <emma:interpretation id="interp3" emma:lang="it-IT" emma:confidence="0">
                  <emma:literal>SMALTI</emma:literal>
                </emma:interpretation>
                <emma:interpretation id="interp4" emma:lang="it-IT" emma:confidence="0">
                  <emma:literal>SOMALI</emma:literal>
                </emma:interpretation>
              </emma:one-of>
            </emma:emma>
          </inkml:annotationXML>
          <inkml:trace contextRef="#ctx0" brushRef="#br0">755 12151 0,'-275'171'0,"172"-102"0,69 68 15,68-34 1,35 35 0,103-35-1,-1 0 1,1 0 0,-1-1-1,1 1 1,-35 0-1,-34 0 1,-34 0 15,-69 0-31,-69 0 32,-68-34-17,-35 0-15,-68-35 16,34-34-1,0 0 1,69 0 15,34 0-15,34-34 0,35-35-1,171-68 1,-137 137-1</inkml:trace>
          <inkml:trace contextRef="#ctx0" brushRef="#br0" timeOffset="1036.1215">2128 12597 0,'-34'240'16,"102"-34"-16,-68 0 31,69 69-15,-69-35-1,34-34 1,-68 0-1,0-69 1,-1-102 0,35-35-1,-34-206 1,34-69 0,0-68-1,-34-1 1,34 36-1,34 102 1,35 34 0,-35 35-1,0 102 1,-34 35 0,69 103-1,34 35 16,0 33-15,-35-102 0,1-35-1,-35-34 1,35-68 0,34-104-1,-69-68 1,1 34-1,33 103 1,-33 34 0,-35 69-1,0 0 1,34 172 0,0 68-1,1 35 1,-1 34-1,35-1 1,-35-33 0,0-69 15,-34-103-15,0-103-1,0 0 1,69-172-1,-69-102 1,69-1 0,-69 275-1</inkml:trace>
          <inkml:trace contextRef="#ctx0" brushRef="#br0" timeOffset="1809.3465">4359 12322 0,'0'69'0,"0"68"0,-34 35 15,-35 68 1,0 0-1,1 35 1,-1-35 0,0 1-1,35-207 17,34-34-17,34-103 1,-34-240-1,69 68 1,0-34 0,-1 35-1,1 33 1,0 70 0,-35 102-1,0 35 1,-34 34-1,35 171 1,33 35 0,35 69-1,35 0 1,-36-35 0,1-69-1,-68-33 1,-35-70 15,0-68-15,-69-34-1,-68 0 1,-35-1 0,1 1-1,-35 68 1,68 35-1,35 0 1,35-69 0,102-138-1,103-68 1,-137 206 0</inkml:trace>
          <inkml:trace contextRef="#ctx0" brushRef="#br0" timeOffset="2382.495">5526 12425 0,'-34'138'0,"-1"33"0,-33 35 32,-1 103-17,0-103 1,69-34-1,-34-69 1,68-69 0,1-34-1,33 0 1,35-34 0,0 34-1,35-35 1,-1 35-1,-34 35 1,0 33 15,-35-33-31,-33-1 16,-35-34 0,0-69 15,-35-68-31,35-103 15,0 240 1</inkml:trace>
          <inkml:trace contextRef="#ctx0" brushRef="#br0" timeOffset="2989.475">6727 12494 0,'-34'69'0,"-35"34"0,1 68 15,33 172-15,1-102 16,0-35 0,-1-35-1,35-68 1,0-68 15,35-35-31,-1-35 16,69 1-1,34-35 1,1 35 0,-1 34 15,0-34-16,1 68 1,-70-34 0,-34 0-1,-34 0 1,0 0 0,-68-34-1,-1-104 1,1 1-1,68 137 1</inkml:trace>
        </inkml:traceGroup>
        <inkml:traceGroup>
          <inkml:annotationXML>
            <emma:emma xmlns:emma="http://www.w3.org/2003/04/emma" version="1.0">
              <emma:interpretation id="{BDDE37DE-908A-4A75-BF12-5B7174D8068F}" emma:medium="tactile" emma:mode="ink">
                <msink:context xmlns:msink="http://schemas.microsoft.com/ink/2010/main" type="inkWord" rotatedBoundingBox="9624,13141 19747,13444 19685,15516 9562,15213"/>
              </emma:interpretation>
              <emma:one-of disjunction-type="recognition" id="oneOf1">
                <emma:interpretation id="interp5" emma:lang="it-IT" emma:confidence="0">
                  <emma:literal>SPREAD</emma:literal>
                </emma:interpretation>
                <emma:interpretation id="interp6" emma:lang="it-IT" emma:confidence="0">
                  <emma:literal>SP REATI</emma:literal>
                </emma:interpretation>
                <emma:interpretation id="interp7" emma:lang="it-IT" emma:confidence="0">
                  <emma:literal>SPREA D</emma:literal>
                </emma:interpretation>
                <emma:interpretation id="interp8" emma:lang="it-IT" emma:confidence="0">
                  <emma:literal>SP REAMI</emma:literal>
                </emma:interpretation>
                <emma:interpretation id="interp9" emma:lang="it-IT" emma:confidence="0">
                  <emma:literal>SPRECA D</emma:literal>
                </emma:interpretation>
              </emma:one-of>
            </emma:emma>
          </inkml:annotationXML>
          <inkml:trace contextRef="#ctx0" brushRef="#br0" timeOffset="5015.3245">10366 12631 0,'-344'-206'15,"104"103"-15,-69 69 16,35 34 0,-1 34-1,35 35 1,137 34 0,69 34-1,102 1 1,138-1 15,137 0-15,69 0-1,-34 35 1,-69-69 0,-103 0-1,-138 0 1,-68-69-1,-34 35 1,-103-35 0,-104 1-1,-33-35 1,-69 0 0,68 0-1,69 0 1,137 0-1,104 0 1,102-69 0,172-68-1,-309 137 1</inkml:trace>
          <inkml:trace contextRef="#ctx0" brushRef="#br0" timeOffset="5819.4785">10743 12254 0,'275'0'16,"240"171"-16,-309-68 16,-35-34-1,-136 0 1,-70-35 0,-68 0-1,-103 1 1,-68-1-1,-1 0 1,35 1 0,103-1-1,68 0 1,35-34 15,102-34-15,70-69-1,-138 103-15</inkml:trace>
          <inkml:trace contextRef="#ctx0" brushRef="#br0" timeOffset="5401.937">10949 12769 0,'35'103'0,"-35"34"0,0 34 16,34 70 0,0-35-1,1 0 1,-35-103-1,0-35 1,0-68 0,-35-68-1,1-241 1,34 309 0</inkml:trace>
          <inkml:trace contextRef="#ctx0" brushRef="#br0" timeOffset="6685.4905">12425 12803 0,'-68'172'0,"33"-1"0,35 69 16,0 1-1,35 33 1,-35-68 0,34-68-1,-68-104 1,34-34 0,0-103-1,-35-103 1,35 0-1,0-34 1,35 34 0,67 0-1,36 69 1,33-1 15,1 104-31,34 34 16,-34 69-1,-69-1 1,-69-33 0,-68 33 15,-138-33-15,-34-35-1,-34 0 1,-35 34-1,206 34 1,35 35 0,137 35-1,69 33 1,34 1 0,-35 0 15,1-35-16,-69-68 1,-69-35 0,-34-34-1,0 0 1,-34-103 0,0-69-1,68-34 1,-34 206-1</inkml:trace>
          <inkml:trace contextRef="#ctx0" brushRef="#br0" timeOffset="7377.525">13867 13455 0,'309'34'16,"-138"1"-16,1-1 0,-69-34 15,-69 0 1,-102-103 0,-104-103 15,172 206-15</inkml:trace>
          <inkml:trace contextRef="#ctx0" brushRef="#br0" timeOffset="7563.099">13901 12975 0,'515'34'0,"-240"0"16,-1 1-1,-137-70 1,1-171-1,-138 206 1</inkml:trace>
          <inkml:trace contextRef="#ctx0" brushRef="#br0" timeOffset="7099.165">14107 13112 0,'0'137'0,"0"0"0,-34 35 15,-1 34 1,35-34 0,35-1-1,-1-33 16,138-35-15,34-69 0,0 0-1,34-34 1,-69 34 0,-33-68-1,-104 34 1,-34-34 15,-137-103-31,-35-69 31,172 206-15</inkml:trace>
          <inkml:trace contextRef="#ctx0" brushRef="#br0" timeOffset="8354.687">15686 12906 0,'34'172'0,"-68"-1"15,0 1 1,-35 34 0,0 0-1,-34 0 1,35-35-1,-1-68 1,69-68 0,0-70-1,69-68 1,-1-68 15,1-35-15,0-35-1,-1 1 1,1 34 0,0 35-1,-1 33 1,1 104 0,-35 34-1,35 69 1,34 102-1,-34 1 1,68 102 0,0 1-1,0-103 1,-34-1 0,-68-136-1,-35-35 1,-35 0-1,-102-103 1,-69-35 0,-34 70 15,0 33-15,34 70-1,137 33 1,0 35-1,69-68 1,69-104 0,34-171-1,-103 240 1</inkml:trace>
          <inkml:trace contextRef="#ctx0" brushRef="#br0" timeOffset="9004.196">17196 12975 0,'69'103'0,"-69"34"0,0 34 15,0 35 1,0 0 0,34 0-1,1-103 1,-35-34 0,34-103-1,-34-35 1,-34-137-1,-69-69 1,34 35 0,0 0-1,69 34 17,35 69-17,33 102 1,138 104-1,137 137 1,1 68 0,-35 35-1,-103-68 1,-172-70 0,-137-102-1,-103-35 1,-103-102-1,-69 33 1,35 35 0,34 69-1,138 68 17,102 35-32,69-172 15</inkml:trace>
        </inkml:traceGroup>
      </inkml:traceGroup>
    </inkml:traceGroup>
    <inkml:traceGroup>
      <inkml:annotationXML>
        <emma:emma xmlns:emma="http://www.w3.org/2003/04/emma" version="1.0">
          <emma:interpretation id="{4A7878CC-E25E-4E7F-8D34-E7CEBF9EF5DE}" emma:medium="tactile" emma:mode="ink">
            <msink:context xmlns:msink="http://schemas.microsoft.com/ink/2010/main" type="paragraph" rotatedBoundingBox="1376,15590 18023,15656 18015,17628 1368,17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DE8D4F-5EF0-4A58-B5DC-24528549AE4E}" emma:medium="tactile" emma:mode="ink">
              <msink:context xmlns:msink="http://schemas.microsoft.com/ink/2010/main" type="line" rotatedBoundingBox="1376,15590 18023,15656 18015,17628 1368,17561"/>
            </emma:interpretation>
          </emma:emma>
        </inkml:annotationXML>
        <inkml:traceGroup>
          <inkml:annotationXML>
            <emma:emma xmlns:emma="http://www.w3.org/2003/04/emma" version="1.0">
              <emma:interpretation id="{745226C2-9C03-4500-B8B8-38364D7AC260}" emma:medium="tactile" emma:mode="ink">
                <msink:context xmlns:msink="http://schemas.microsoft.com/ink/2010/main" type="inkWord" rotatedBoundingBox="1376,15590 18023,15656 18015,17628 1368,17561"/>
              </emma:interpretation>
              <emma:one-of disjunction-type="recognition" id="oneOf2">
                <emma:interpretation id="interp10" emma:lang="it-IT" emma:confidence="0">
                  <emma:literal>APPRONTIAMONE</emma:literal>
                </emma:interpretation>
                <emma:interpretation id="interp11" emma:lang="it-IT" emma:confidence="0">
                  <emma:literal>APPRONTATONE</emma:literal>
                </emma:interpretation>
                <emma:interpretation id="interp12" emma:lang="it-IT" emma:confidence="0">
                  <emma:literal>APPRONTIAMO</emma:literal>
                </emma:interpretation>
                <emma:interpretation id="interp13" emma:lang="it-IT" emma:confidence="0">
                  <emma:literal>APPRONTIAMOLI</emma:literal>
                </emma:interpretation>
                <emma:interpretation id="interp14" emma:lang="it-IT" emma:confidence="0">
                  <emma:literal>*APPRONTATONE</emma:literal>
                </emma:interpretation>
              </emma:one-of>
            </emma:emma>
          </inkml:annotationXML>
          <inkml:trace contextRef="#ctx0" brushRef="#br0" timeOffset="18132.1115">1167 14794 0,'-35'34'0,"1"69"0,0 34 16,-35 35-16,-34 0 15,35-1 17,-70 69-17,35-68-15,69-69 16,0 0 0,34-103-1,0 0 1,0 0-1,34-137 17,35-172-17,68 0 1,-137 309-16</inkml:trace>
          <inkml:trace contextRef="#ctx0" brushRef="#br0" timeOffset="18781.6205">961 14656 0,'34'69'0,"35"103"0,-35 68 16,0 35-1,35 68 1,34-69 0,-34-33-1,-1-70 1,-68-68 0,0-68-1,-34-104 1,-69-171 15,-34-1-15,-1 1-1,-102 34-15,34 103 32,0 103-17,138 35 1,68-1-1,34-34 1,103 34 0,138 1-1,-35 67 1,-34-67 0,-103-1-1,-34-68 1,-69 34-1,0 0 1,-69-35 0,-34-33-1,69-35 1,68 0 0,-34 103-1</inkml:trace>
          <inkml:trace contextRef="#ctx0" brushRef="#br0" timeOffset="19570.31">1647 14931 0,'69'-34'0,"68"34"15,138 137-15,34 0 0,0-34 16,-138 35 0,-102-70-1,-103 1 1,-104 34 0,-68-103 15,-34 0-16,-34 0 1,68 0 0,34 34-1,69 0 1,69 1 0,102-35-1,138-35 1,103-33-1,-309 68 1</inkml:trace>
          <inkml:trace contextRef="#ctx0" brushRef="#br0" timeOffset="19183.6975">1956 14965 0,'0'35'15,"35"68"-15,-1 68 0,0 70 0,1-1 32,-35 0-17,34-34 1,-34-34-1,0-69 1,0-103 0,-34-69-1,-1-171 1,35-35 0,0 275 15</inkml:trace>
          <inkml:trace contextRef="#ctx0" brushRef="#br0" timeOffset="20451.7865">3329 15171 0,'-34'378'0,"34"-172"0,0 34 16,34-34-1,-34-34 17,0 34-17,35-172 1,-70-103 0,70-240-1,-35 35 1,-35-35-1,-33 34 1,-35 69 0,0 69-1,68 68 1,70 35 0,-1 0-1,69 34 1,172 103-1,33 0 1,-33 34 0,-103-34-1,-69 0 1,-69-69 15,-68 1-31,-138-35 31,-68-35-15,-1 1 15,-33 0-31,102-35 16,35 35 0,103 34-1,34 0 1,0 0-1,34 0 1,0 34 0,-34-34-1,0 0 1,0 0 0,0-34-1,35-35 1,33 0 31,-68 69-47</inkml:trace>
          <inkml:trace contextRef="#ctx0" brushRef="#br0" timeOffset="21859.056">4565 14897 0,'0'68'0,"0"104"0,0 34 16,0 34 0,34 0-1,-34-68 1,0-69 0,0-69-1,0-34 1,0 0-1,0-68 1,0-138 0,35 0-1,33 103 1,1-69 0,-1 35 15,35 34-31,-34 34 15,34 35 17,34 103-17,35 68 1,0 69 0,-69-69-1,-69 0 1,-68-68-1,-35-35 1,-103-102 0,-68-35 15,34-34-31,0 68 16,103 35-1,69 68 1,103 103-1,68 0 1,34 35 0,1 0-1,0-35 1,-69-34 0,-35-69-1,-33-34 1,-1-34-1,-34-103 17,103-35-1,-34 0-31,34 35 16,-35 34-1,1 103 1,-35 103-1,0 34 1,-34-102 0,69 68-1,0 0 1,-1 34 0,35-34-1,35-34 1,-35-104-1,0-33 1,0-70 0,-69-102-1,0-34 1,-102-35 15,-104-35-15,69 207-1,-34 103 1,-1 68 0,1 69-1,34 103 1,103 34 0,34-34-1,35 0 16,68-103-31,35-69 32,0-171-17,68-103 1,-240 240 0</inkml:trace>
          <inkml:trace contextRef="#ctx0" brushRef="#br0" timeOffset="22497.932">7963 14862 0,'0'69'0,"-69"34"16,-205 206-16,136-103 16,1 0-1,34-35 1,0 1 15,103-172-15,-34-69-1,68-240 1,1-34 0,-70 34-1,-33 69 1,33 68 0,-33 172-1,68 0 1,34 0-1,35 138 17,-1 102-17,35 35 1,34-1 0,-34-34-1,0-68 1,-34-103-1,-69-69 1,0-35 0,0-205-1,-34-34 1,34 33 0,0 241-1</inkml:trace>
          <inkml:trace contextRef="#ctx0" brushRef="#br0" timeOffset="22853.6135">8306 14931 0,'0'103'0,"35"34"16,-35 35-1,0 34-15,34 0 16,0 0 0,-34-69 15,0-34-16,-34-137 1,34-138 0,69-68-1,68 0 1,-137 240 0</inkml:trace>
          <inkml:trace contextRef="#ctx0" brushRef="#br0" timeOffset="23626.8385">9199 15000 0,'0'34'16,"0"103"-16,-35 35 0,1 68 0,34-34 15,0 0 1,34-103 0,-34-103 15,0 0-15,35-240-1,-70-103 1,35 68-1,0 69 1,35 69 0,-35 68-1,34 35 1,35 102 0,34 104-1,34-35 1,-34 1 15,0-70-15,0-102-1,0-69 1,-35-69 0,-33 1-1,-35 33 1,34 104-1,-34 0 1,0 102 0,0 104-1,0 34 1,0 69 0,34-35-1,-34-34 1,35-69-1,-35-103 1,0-34 0,0-206-1,68-68 17,70 34-17,-138 240 1</inkml:trace>
          <inkml:trace contextRef="#ctx0" brushRef="#br0" timeOffset="24369.1345">11189 14897 0,'69'0'0,"-69"34"0,-34 103 16,-35 35-16,35 34 0,-69 34 15,69 0 1,-1-68 0,1-69 15,34-103-16,34-206 1,1-103 0,33 35-1,1 68 1,34-35 0,0 70 15,-35 102-16,-33 69 1,-35 0 0,103 206-1,-35 34 1,35 35 0,0-35-1,-68-34 1,-1-137-1,-34-69 1,-34 0 0,-69-103-1,-103-69 1,34 69 0,-34 69-1,35 68 1,68 1-1,34-1 1,0 0 0,104-137 15,68-34-15,103-35 15,-206 172-31</inkml:trace>
          <inkml:trace contextRef="#ctx0" brushRef="#br0" timeOffset="25791.8685">12425 15206 0,'34'0'0,"-34"68"0,0 70 0,-34 33 16,34 35-1,34-34 1,1-1 0,-35-33-1,0-104 1,-69-171 15,-34-138-15,0 1-1,-34-1 1,0 69 0,68 137-1,69 69 1,34-34-1,69 34 1,35 0 0,102 34-1,0 35 1,-34-35 0,-34-34-1,-104 0 1,-33-34-1,-35 34 17,-35-34-32,35-35 15,0 35 17,69-1-17,34 35 1,34 0-1,1 0 1,-35-34 0,-1 34-1,-33 69 1,-69-35 0,0-34-1,0 0 1,-34 137-1,-1 35 1,35 68 0,-34 0-1,0-34 1,34-34 0,0-69 15,0-103-31,0 0 15,0-34 1,0-172 0,68 0 15,35 103-15,0 34-1,35 103 1,-35 104-1,-35 68 1,-33 0 0,33-138-1,104 70 1,-138-104 0,104 35-1,-35-69 1,34-69-1,-34-34 1,0-69 0,-69-68-1,-68-69 1,-69 69 0,34 68-1,-137 69 1,35 103 15,-1 103-15,69 69-1,69 68 1,102 35 0,70-35-1,-70-103 1,138-68-1,-34-241 1,-1-68 0,-171 240-1</inkml:trace>
          <inkml:trace contextRef="#ctx0" brushRef="#br0" timeOffset="26456.842">15858 15377 0,'-69'138'16,"0"33"-16,35 35 0,0 0 15,-1 0 1,70-103 15,-70-103-15,70-103 0,-104-206-1,35 34 1,-1 1 15,35 102-31,0 104 16,35 68-1,33 68 1,70 173 0,33 67-1,35 70 1,0-103-1,-34-172 1,-35-103 0,0-172 15,-34-103-15,-68-68-1,-1 34 1,-34 35-1,-34 136 1,34 104 0,-69 68-1,35 69 1,34-34 0,0-69-1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4:38.3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BD775D-3F40-46D6-8B11-DADA01C356B6}" emma:medium="tactile" emma:mode="ink">
          <msink:context xmlns:msink="http://schemas.microsoft.com/ink/2010/main" type="writingRegion" rotatedBoundingBox="2792,1000 28093,2857 27068,16819 1767,14962"/>
        </emma:interpretation>
      </emma:emma>
    </inkml:annotationXML>
    <inkml:traceGroup>
      <inkml:annotationXML>
        <emma:emma xmlns:emma="http://www.w3.org/2003/04/emma" version="1.0">
          <emma:interpretation id="{02BC1A14-A2D4-4D02-AE84-26017345B04C}" emma:medium="tactile" emma:mode="ink">
            <msink:context xmlns:msink="http://schemas.microsoft.com/ink/2010/main" type="paragraph" rotatedBoundingBox="2792,1000 28093,2857 27714,8007 2414,6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7B28CC-7922-45EB-88FE-CCE7AFB9168A}" emma:medium="tactile" emma:mode="ink">
              <msink:context xmlns:msink="http://schemas.microsoft.com/ink/2010/main" type="line" rotatedBoundingBox="2792,1000 28093,2857 27714,8007 2414,6150"/>
            </emma:interpretation>
          </emma:emma>
        </inkml:annotationXML>
        <inkml:traceGroup>
          <inkml:annotationXML>
            <emma:emma xmlns:emma="http://www.w3.org/2003/04/emma" version="1.0">
              <emma:interpretation id="{B1F0F315-DF28-46D7-9717-87C97C048A74}" emma:medium="tactile" emma:mode="ink">
                <msink:context xmlns:msink="http://schemas.microsoft.com/ink/2010/main" type="inkWord" rotatedBoundingBox="2792,1000 8747,1437 8417,5935 2462,5498">
                  <msink:destinationLink direction="to" ref="{DA76015D-E77C-4002-B36E-7CE11D25A9AA}"/>
                </msink:context>
              </emma:interpretation>
              <emma:one-of disjunction-type="recognition" id="oneOf0">
                <emma:interpretation id="interp0" emma:lang="it-IT" emma:confidence="0">
                  <emma:literal>Err</emma:literal>
                </emma:interpretation>
                <emma:interpretation id="interp1" emma:lang="it-IT" emma:confidence="0">
                  <emma:literal>tir</emma:literal>
                </emma:interpretation>
                <emma:interpretation id="interp2" emma:lang="it-IT" emma:confidence="0">
                  <emma:literal>ti</emma:literal>
                </emma:interpretation>
                <emma:interpretation id="interp3" emma:lang="it-IT" emma:confidence="0">
                  <emma:literal>tiro</emma:literal>
                </emma:interpretation>
                <emma:interpretation id="interp4" emma:lang="it-IT" emma:confidence="0">
                  <emma:literal>te</emma:literal>
                </emma:interpretation>
              </emma:one-of>
            </emma:emma>
          </inkml:annotationXML>
          <inkml:trace contextRef="#ctx0" brushRef="#br0">314 0 0,'-103'687'0,"34"-275"16,0 68 0,35-34-1,34-34 1,69-34 0,102-69-1,35-69 1,35-68-1,-1-104 1,34-33 0,-68-70-1,35-102 1,-138-103 0,-103 240-1</inkml:trace>
          <inkml:trace contextRef="#ctx0" brushRef="#br0" timeOffset="355.6835">142 1648 0,'412'-34'0,"-69"68"16,-68 0-1,-104 1 1,-102-35-1,-103-35 1,-35-33 0,-34-35-1,103 103 1</inkml:trace>
          <inkml:trace contextRef="#ctx0" brushRef="#br0" timeOffset="1515.521">1481-617 0,'0'-35'0,"0"1"16,103 0-16,171-69 0,-136 103 15,-70 0-15,1 34 16,-69 35-1,-69 102 1,-34 1 0,0-1-1,35-33 1,33-1 0,70-34 15,33-34-16,70-35 1,67-34 0,36 0-1,-70-69 1,-33 35 0,-104-35-1,-68 35 1,34 34-1</inkml:trace>
          <inkml:trace contextRef="#ctx0" brushRef="#br0" timeOffset="2366.0685">3574 2437 0,'35'0'0,"33"0"0,35-103 16,-34-34-16,68 0 0,-34 0 15,69-1 1,-35 35 0,-34 35-1,-34 68 1,-1 68 0,1 70-1,-35 102 1,69-34 15,0-35-15,69-33-1,-35-70 1,1-68 0,33-34-1,-33-103 1,-1-1-1,-69 1 1,1 34 0,-69 34-1,-34 35 1,-35 68 0,-68 69-1,137-103 1</inkml:trace>
          <inkml:trace contextRef="#ctx0" brushRef="#br0" timeOffset="2907.326">3300 3398 0,'34'-34'0,"69"-35"15,34-68-15,104-34 0,-35-1 16,-69 103-1,-34 35 1,-34 34 0,-1 69-1,-33 68 17,33 103-17,1-34 1,102-69-1,35-34 1,35-103 0,-1-34-1,-34-35 1,-69-34 0,-68 35-1,-1-35 1,-33 34-1,-35 1 1,0 68 0</inkml:trace>
        </inkml:traceGroup>
        <inkml:traceGroup>
          <inkml:annotationXML>
            <emma:emma xmlns:emma="http://www.w3.org/2003/04/emma" version="1.0">
              <emma:interpretation id="{9BEFE194-4569-4EEA-9103-705A780F4FFC}" emma:medium="tactile" emma:mode="ink">
                <msink:context xmlns:msink="http://schemas.microsoft.com/ink/2010/main" type="inkWord" rotatedBoundingBox="10656,3442 14437,3720 14279,5882 10498,5605"/>
              </emma:interpretation>
              <emma:one-of disjunction-type="recognition" id="oneOf1">
                <emma:interpretation id="interp5" emma:lang="it-IT" emma:confidence="0">
                  <emma:literal>Co</emma:literal>
                </emma:interpretation>
                <emma:interpretation id="interp6" emma:lang="it-IT" emma:confidence="0">
                  <emma:literal>Go</emma:literal>
                </emma:interpretation>
                <emma:interpretation id="interp7" emma:lang="it-IT" emma:confidence="0">
                  <emma:literal>Cr</emma:literal>
                </emma:interpretation>
                <emma:interpretation id="interp8" emma:lang="it-IT" emma:confidence="0">
                  <emma:literal>co</emma:literal>
                </emma:interpretation>
                <emma:interpretation id="interp9" emma:lang="it-IT" emma:confidence="0">
                  <emma:literal>Ce</emma:literal>
                </emma:interpretation>
              </emma:one-of>
            </emma:emma>
          </inkml:annotationXML>
          <inkml:trace contextRef="#ctx0" brushRef="#br0" timeOffset="4595.853">9581 1820 0,'172'-103'0,"-69"34"0,-103 35 0,-35 34 15,-205 0 1,-34 68 0,-35 35-1,-35 69 1,70-1 0,34 70-1,137 33 1,137-33-1,103-1 1,138-34 0,102-35-1,70-102 1,-104-35 0,-69-68-1,-136-35 1,-104-68 15,-68 34-15,-1 35-1,-33 68 1,102 0 15,69 102-15,0 36-1,-34-35 1,102-35 0,70 35-1,-1-34 1,34-35 0,1-68-1,-103-69 1,-69 34-1,-69-68 1,-137-35 0,-69 70-1,-102 33 1,33 69 0,36 69-1,67 33 1,70 36-1,102-1 1,138 35 15,136-35-15,1-171 0,-68-69-1,-241 103 16</inkml:trace>
        </inkml:traceGroup>
        <inkml:traceGroup>
          <inkml:annotationXML>
            <emma:emma xmlns:emma="http://www.w3.org/2003/04/emma" version="1.0">
              <emma:interpretation id="{A550DFA2-7E71-45EE-BC0D-2A3823349F2B}" emma:medium="tactile" emma:mode="ink">
                <msink:context xmlns:msink="http://schemas.microsoft.com/ink/2010/main" type="inkWord" rotatedBoundingBox="16945,4563 18526,3917 19088,5294 17507,5940">
                  <msink:destinationLink direction="from" ref="{DA76015D-E77C-4002-B36E-7CE11D25A9AA}"/>
                </msink:context>
              </emma:interpretation>
              <emma:one-of disjunction-type="recognition" id="oneOf2">
                <emma:interpretation id="interp10" emma:lang="it-IT" emma:confidence="0">
                  <emma:literal>+</emma:literal>
                </emma:interpretation>
                <emma:interpretation id="interp11" emma:lang="it-IT" emma:confidence="0">
                  <emma:literal>x</emma:literal>
                </emma:interpretation>
                <emma:interpretation id="interp12" emma:lang="it-IT" emma:confidence="0">
                  <emma:literal>t</emma:literal>
                </emma:interpretation>
                <emma:interpretation id="interp13" emma:lang="it-IT" emma:confidence="0">
                  <emma:literal>X</emma:literal>
                </emma:interpretation>
                <emma:interpretation id="interp14" emma:lang="it-IT" emma:confidence="0">
                  <emma:literal>I</emma:literal>
                </emma:interpretation>
              </emma:one-of>
            </emma:emma>
          </inkml:annotationXML>
          <inkml:trace contextRef="#ctx0" brushRef="#br0" timeOffset="7070.173">14593 3055 0,'103'0'0,"68"35"0,138-1 16,103 0-16,-34-34 15,-70 35 1,-136-35 0,-138-35-1,-34 35 1,0 0 0,-68 35-1,-104-70 1,172 35-1</inkml:trace>
          <inkml:trace contextRef="#ctx0" brushRef="#br0" timeOffset="6714.4895">15416 2197 0,'0'34'15,"35"69"-15,-70 69 0,35 137 0,-68 69 16,-1-70-1,69-136 1,0-69 15,0-69-15,0 1-16,34-35 16,-68-103 15,34-35-16,0 138 1</inkml:trace>
        </inkml:traceGroup>
        <inkml:traceGroup>
          <inkml:annotationXML>
            <emma:emma xmlns:emma="http://www.w3.org/2003/04/emma" version="1.0">
              <emma:interpretation id="{42425E56-D427-4240-8F1D-5547CDBEB0C4}" emma:medium="tactile" emma:mode="ink">
                <msink:context xmlns:msink="http://schemas.microsoft.com/ink/2010/main" type="inkWord" rotatedBoundingBox="18907,3434 27743,2167 28397,6729 19561,7996">
                  <msink:destinationLink direction="from" ref="{DA76015D-E77C-4002-B36E-7CE11D25A9AA}"/>
                </msink:context>
              </emma:interpretation>
              <emma:one-of disjunction-type="recognition" id="oneOf3">
                <emma:interpretation id="interp15" emma:lang="it-IT" emma:confidence="0">
                  <emma:literal>Grtxxo</emma:literal>
                </emma:interpretation>
                <emma:interpretation id="interp16" emma:lang="it-IT" emma:confidence="0">
                  <emma:literal>Q*</emma:literal>
                </emma:interpretation>
                <emma:interpretation id="interp17" emma:lang="it-IT" emma:confidence="0">
                  <emma:literal>G.*</emma:literal>
                </emma:interpretation>
                <emma:interpretation id="interp18" emma:lang="it-IT" emma:confidence="0">
                  <emma:literal>Gvixxo</emma:literal>
                </emma:interpretation>
                <emma:interpretation id="interp19" emma:lang="it-IT" emma:confidence="0">
                  <emma:literal>Gitxxo</emma:literal>
                </emma:interpretation>
              </emma:one-of>
            </emma:emma>
          </inkml:annotationXML>
          <inkml:trace contextRef="#ctx0" brushRef="#br0" timeOffset="9558.99">19947 2163 0,'-69'0'15,"-171"34"-15,-69 69 0,-68 69 16,-1 102 0,69-33-1,103 33 1,138-68 0,102 0-1,138-69 1,137 1-1,34-104 1,-69-34 0,-68 0-1,-103-34 1,-68 34 0,-70-69-1,-33 35 1,68 34-1</inkml:trace>
          <inkml:trace contextRef="#ctx0" brushRef="#br0" timeOffset="10245.2245">19981 3982 0,'241'-34'0,"-138"-35"16,0-34-16,-35 0 15,-33 34 1,-35 35 15,0 34-15,0 0 0,-69 103-1,35 34 1,34 35-1,0-35 1,0 1 0,-35-35-1,-68-35 1,-34-33 0,-35-1-1,35-68 1,34 34-1,103 0 1,35 34 0,136-34-1,35 34 1,0 0 0,-69 1-1,-68-35 16,-69 0-15,-34 0 0,-1-103-1,35 0 1,0 103 0</inkml:trace>
          <inkml:trace contextRef="#ctx0" brushRef="#br0" timeOffset="11482.3845">22556 2403 0,'34'137'0,"0"172"0,1 206 16,-35-137-1,103-207 1,-69-68 0,35-34-1,-35-35 1,0-34-1,35-103 1,34-137 0,0-69-1,34-68 1,1 171 0,-1-35-1,-34 70 1,-35 68-1,1 34 1,-35 35 0,-102 34-1,68 0 17</inkml:trace>
          <inkml:trace contextRef="#ctx0" brushRef="#br0" timeOffset="12951.512">23791 1099 0,'138'-103'16,"-70"68"-16,70-68 0,68 172 0,34 0 15,-68-1 1,-104 35-1,-136-34 1,-104 68 15,-137 104-15,69-104 0,171-68-1,138-1 1,171 1-1,206-69 1,69 68 0,-275-33-1,-240-35 1</inkml:trace>
          <inkml:trace contextRef="#ctx0" brushRef="#br0" timeOffset="14534.6875">23620 2643 0,'68'-34'0,"-33"0"15,-35 102-15,-69 35 0,-68 35 0,-103 136 16,-1-34-16,1 1 15,34-1 1,34 0 0,70-68-1,67-35 17,35-68-17,35-275 1,-1-137 15,-68-35-15,34 378-1</inkml:trace>
          <inkml:trace contextRef="#ctx0" brushRef="#br0" timeOffset="14878.7705">22110 2094 0,'240'584'16,"-69"-172"0,35-104-1,35 104 1,68-68-1,-69-35 1,0-104 15,-34-33-15,-172-138 0,-137-102-1,0-70 1,103 138-1</inkml:trace>
          <inkml:trace contextRef="#ctx0" brushRef="#br0" timeOffset="15373.6345">23517 2506 0,'-34'69'15,"-1"68"-15,-68 103 16,-34-68 0,-103 137-1,34-35 1,0-68-1,0 35 1,0-35 0,103-35-1,69-68 1,68-69 0,69-102-1,69-207 1,-172 275-1</inkml:trace>
          <inkml:trace contextRef="#ctx0" brushRef="#br0" timeOffset="15775.7115">21835 1957 0,'0'137'0,"69"138"16,137 68-16,34 103 15,103-103 16,138 207-15,-138-104 0,-137-172-1,-69-102 1,-34-69 0,-103-103-1,-69-137 1,1-138 15,68 275-31</inkml:trace>
          <inkml:trace contextRef="#ctx0" brushRef="#br0" timeOffset="16115.9305">23448 2369 0,'69'0'0,"-69"68"0,-137 138 15,-104 35-15,-33 33 16,-138 69 15,103 69-15,172-171 0,-69-35-1,103-275 1,103 69-1</inkml:trace>
          <inkml:trace contextRef="#ctx0" brushRef="#br0" timeOffset="82502.9296">20531 1751 0,'-172'-309'0,"-68"172"16,-69-1-1,-103 104 1,34 0 0,-34 102-1,1 35 1,-36 69 0,70 68-1,68 69 1,69 34-1,102 69 17,70 35-17,136-36 1,70 1 0,136-34-1,69-35 1,138 0-1,0-102 1,33-70 0,1-33-1,-69-207 1,1-34 0,-70-34-1,1-104 1,-69-102-1,-103-69 1,-35 0 0,-102-103-1,-138 1 17,-102 33-17,-138 1 1,-172 33-1,-137 173 1,-240 239 0,858 35-1</inkml:trace>
        </inkml:traceGroup>
      </inkml:traceGroup>
    </inkml:traceGroup>
    <inkml:traceGroup>
      <inkml:annotationXML>
        <emma:emma xmlns:emma="http://www.w3.org/2003/04/emma" version="1.0">
          <emma:interpretation id="{E3FE2C1C-DABD-4055-B6C8-1475A5A1BC5A}" emma:medium="tactile" emma:mode="ink">
            <msink:context xmlns:msink="http://schemas.microsoft.com/ink/2010/main" type="paragraph" rotatedBoundingBox="5051,9223 14537,8316 14792,10984 5306,118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04951A-9F2B-4C2B-B4A4-3037DE915406}" emma:medium="tactile" emma:mode="ink">
              <msink:context xmlns:msink="http://schemas.microsoft.com/ink/2010/main" type="line" rotatedBoundingBox="5051,9223 14537,8316 14792,10984 5306,11891"/>
            </emma:interpretation>
          </emma:emma>
        </inkml:annotationXML>
        <inkml:traceGroup>
          <inkml:annotationXML>
            <emma:emma xmlns:emma="http://www.w3.org/2003/04/emma" version="1.0">
              <emma:interpretation id="{4C33B107-4CBA-4FD7-A480-B0EEBD9272E2}" emma:medium="tactile" emma:mode="ink">
                <msink:context xmlns:msink="http://schemas.microsoft.com/ink/2010/main" type="inkWord" rotatedBoundingBox="5051,9223 9703,8778 9955,11415 5304,11860"/>
              </emma:interpretation>
              <emma:one-of disjunction-type="recognition" id="oneOf4">
                <emma:interpretation id="interp20" emma:lang="it-IT" emma:confidence="0">
                  <emma:literal>Gae</emma:literal>
                </emma:interpretation>
                <emma:interpretation id="interp21" emma:lang="it-IT" emma:confidence="0">
                  <emma:literal>Ge</emma:literal>
                </emma:interpretation>
                <emma:interpretation id="interp22" emma:lang="it-IT" emma:confidence="0">
                  <emma:literal>Cea</emma:literal>
                </emma:interpretation>
                <emma:interpretation id="interp23" emma:lang="it-IT" emma:confidence="0">
                  <emma:literal>Gea</emma:literal>
                </emma:interpretation>
                <emma:interpretation id="interp24" emma:lang="it-IT" emma:confidence="0">
                  <emma:literal>Car</emma:literal>
                </emma:interpretation>
              </emma:one-of>
            </emma:emma>
          </inkml:annotationXML>
          <inkml:trace contextRef="#ctx0" brushRef="#br0" timeOffset="85427.7818">4261 7208 0,'-172'-68'0,"-68"68"0,-172 137 16,103 35 0,69 68-1,34 69 1,137-34-1,104-1 1,102-68 0,69-69-1,69-68 17,-35-35-32,-34-34 15,-69-34 1,-103 0 15,-34-35-15,-68 0-1,-35 35 1,68 34 0,70 0-1,102 0 1,35 69-1,34 34 1,-35 0 0,-68-69-1,0-34 1,-34 0 0,-1-34-1,1-35 1,-35-34-1,1 0 1,-1 69 0,-34 34-1,0 0 17,-34 0-17,-1 137 1,35 35-1,0-35 1,0 0 0,0 1-1,-34-35 1,-69-69 0,-34-34-1,34 0 1,0 0-1,103 0 1,34 0 0,104 0-1,102 34 1,-69 0 0,-33-34-1,-104 35 1,-34-70 15,-34 35-15,-104-34-1,138-34 1,103-35 0,-103 103-1</inkml:trace>
          <inkml:trace contextRef="#ctx0" brushRef="#br0" timeOffset="85971.9408">6286 7998 0,'240'0'0,"-34"0"0,35 0 15,-36 0 1,-136 0 0,-35 0-1,-102 0 1,-172 34 0,34 1-1,-35 33 1,70 35-1,68 69 1,103-35 0,34-137-1,103 34 1,104 35 0,33 0 15,-34-35-16,-171-171 1,-69 137-16</inkml:trace>
        </inkml:traceGroup>
        <inkml:traceGroup>
          <inkml:annotationXML>
            <emma:emma xmlns:emma="http://www.w3.org/2003/04/emma" version="1.0">
              <emma:interpretation id="{FB30403C-BCB3-4E45-852E-1285258996AA}" emma:medium="tactile" emma:mode="ink">
                <msink:context xmlns:msink="http://schemas.microsoft.com/ink/2010/main" type="inkWord" rotatedBoundingBox="12090,9043 14584,8804 14793,10984 12298,11222">
                  <msink:destinationLink direction="with" ref="{25882ACE-90B5-4999-AD45-1B3A34BACD39}"/>
                </msink:context>
              </emma:interpretation>
              <emma:one-of disjunction-type="recognition" id="oneOf5">
                <emma:interpretation id="interp25" emma:lang="it-IT" emma:confidence="0">
                  <emma:literal>L</emma:literal>
                </emma:interpretation>
                <emma:interpretation id="interp26" emma:lang="it-IT" emma:confidence="0">
                  <emma:literal>h</emma:literal>
                </emma:interpretation>
                <emma:interpretation id="interp27" emma:lang="it-IT" emma:confidence="0">
                  <emma:literal>a</emma:literal>
                </emma:interpretation>
                <emma:interpretation id="interp28" emma:lang="it-IT" emma:confidence="0">
                  <emma:literal>1</emma:literal>
                </emma:interpretation>
                <emma:interpretation id="interp29" emma:lang="it-IT" emma:confidence="0">
                  <emma:literal>E</emma:literal>
                </emma:interpretation>
              </emma:one-of>
            </emma:emma>
          </inkml:annotationXML>
          <inkml:trace contextRef="#ctx0" brushRef="#br0" timeOffset="87884.271">10130 7792 0,'103'34'0,"-68"1"0,68-1 16,34-68-16,-34-1 0,34-68 15,1 0 1,-36 0-1,1-34 1,-68 34 0,-1-34-1,0 34 17,-34 34-32,0 35 15,-34 34 16,0 69-15,-1 136 0,-33 104-1,68 0 1,0-34 0,68-35-1,-68-68 1,35-69-1,-70-35 1,-102-33 0,-103-35-1,-69 0 1,0 0 15,34 0-31,172 34 16,103 0-1,103 1 1,172-1 0,137 0-1,68 1 17,1 33-17,-69-68 1,-172 35-1,-103-35 1,-171 0 0,-137-103 15,-104 34-31,275 69 16</inkml:trace>
        </inkml:traceGroup>
      </inkml:traceGroup>
    </inkml:traceGroup>
    <inkml:traceGroup>
      <inkml:annotationXML>
        <emma:emma xmlns:emma="http://www.w3.org/2003/04/emma" version="1.0">
          <emma:interpretation id="{DFE2CBD0-1558-4D67-9E4D-E14CBAE6C488}" emma:medium="tactile" emma:mode="ink">
            <msink:context xmlns:msink="http://schemas.microsoft.com/ink/2010/main" type="paragraph" rotatedBoundingBox="11021,14060 13395,10735 16250,12774 13876,160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A64EA8D-918E-4C97-A890-06EB1264D590}" emma:medium="tactile" emma:mode="ink">
              <msink:context xmlns:msink="http://schemas.microsoft.com/ink/2010/main" type="line" rotatedBoundingBox="11021,14060 13395,10735 16250,12774 13876,16099"/>
            </emma:interpretation>
          </emma:emma>
        </inkml:annotationXML>
        <inkml:traceGroup>
          <inkml:annotationXML>
            <emma:emma xmlns:emma="http://www.w3.org/2003/04/emma" version="1.0">
              <emma:interpretation id="{3F505EB1-B6C9-4F3B-A83E-65FACE58C1EE}" emma:medium="tactile" emma:mode="ink">
                <msink:context xmlns:msink="http://schemas.microsoft.com/ink/2010/main" type="inkWord" rotatedBoundingBox="11021,14060 13395,10735 16250,12774 13876,16099"/>
              </emma:interpretation>
              <emma:one-of disjunction-type="recognition" id="oneOf6">
                <emma:interpretation id="interp30" emma:lang="it-IT" emma:confidence="0">
                  <emma:literal>12</emma:literal>
                </emma:interpretation>
                <emma:interpretation id="interp31" emma:lang="it-IT" emma:confidence="0">
                  <emma:literal>112</emma:literal>
                </emma:interpretation>
                <emma:interpretation id="interp32" emma:lang="it-IT" emma:confidence="0">
                  <emma:literal>Y2</emma:literal>
                </emma:interpretation>
                <emma:interpretation id="interp33" emma:lang="it-IT" emma:confidence="0">
                  <emma:literal>p2</emma:literal>
                </emma:interpretation>
                <emma:interpretation id="interp34" emma:lang="it-IT" emma:confidence="0">
                  <emma:literal>1a</emma:literal>
                </emma:interpretation>
              </emma:one-of>
            </emma:emma>
          </inkml:annotationXML>
          <inkml:trace contextRef="#ctx0" brushRef="#br0" timeOffset="89518.6904">12258 10023 0,'309'103'0,"-103"-34"16,-34 34-16,-35-35 16,-137 35 15,-206 69-15,-68-35-1,-1 0 1,172-34-1,69-103 1,137 69 0,171 0-1,104-1 1,-69-33 0,-137-70-1,-172 35 1</inkml:trace>
          <inkml:trace contextRef="#ctx0" brushRef="#br0" timeOffset="89083.3632">9581 10572 0,'69'69'0,"-1"103"15,70 171-15,-35 137 16,34 35 0,0-69-1,69-34 17,-34-68-1,-35-36-31,1-170 31,-70-70-15,1-171-1,-35-206 1,-34-137 0,69-34-1,-1-104 1,-33 69-1,68 69 1,0 206 0,-69 206-1,-34 34 1,34 0 0,-68 205-1,-35 139 1,-68 205-1,-69 69 1,103-206 0,35-103 15,-1-69-15,35-69-1,-1-136 1,1-104-1,68-171 1,69-103 0,-103 343-1</inkml:trace>
        </inkml:traceGroup>
      </inkml:traceGroup>
    </inkml:traceGroup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6:02.5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A76015D-E77C-4002-B36E-7CE11D25A9AA}" emma:medium="tactile" emma:mode="ink">
          <msink:context xmlns:msink="http://schemas.microsoft.com/ink/2010/main" type="inkDrawing" rotatedBoundingBox="1038,7474 18567,4162 19178,7396 1649,10708" semanticType="callout" shapeName="Other">
            <msink:sourceLink direction="to" ref="{B1F0F315-DF28-46D7-9717-87C97C048A74}"/>
            <msink:sourceLink direction="from" ref="{A550DFA2-7E71-45EE-BC0D-2A3823349F2B}"/>
            <msink:sourceLink direction="from" ref="{42425E56-D427-4240-8F1D-5547CDBEB0C4}"/>
          </msink:context>
        </emma:interpretation>
      </emma:emma>
    </inkml:annotationXML>
    <inkml:trace contextRef="#ctx0" brushRef="#br0">17754 0 0,'-69'0'0,"-34"0"0,-68 0 16,-35 34-16,-34-34 0,-69 0 15,-103 35 1,0-1-1,-69 0 1,-34 0 15,-34 1-31,-103-1 32,0 0-32,-35 1 15,-33-1 1,-1 0-1,-34 1 1,0-1 0,-1-34 15,-33 34-15,34-34-1,0 0 1,-35 0-1,35 35 1,34-1 0,35 0-1,102 1 1,-34 68 0,69-35-1,103 70 1,69-35-1,68 68 1,103 1 0,103-1-1,0 35 1,68 0 0,35 0-1,69 0 16,34 35-15,69-70 0,34 35-1,68-34 1,1-69 31,68 0-47,0-35 15,-34-33 1,-69-1 0,-68 0-1,-138-34 1,-34 0 0,0 0-1,-34 0 1,-69 0-1,0-68 1,69-70 0,34-33-1,34 33 1,-34 35 15,-34 103-15,34 35-1,0-35 1,0 0 0,0 0-1,68 68 1,104 35 0,0 35-1,68-1 1,-34-34-1,-103 0 1,-69-34 15,-68-1-15,-103 1 0,-1 0-1,-68-35 1,69-34-1,137 0 1,172-69 15,-172 69-31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6:06.6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882ACE-90B5-4999-AD45-1B3A34BACD39}" emma:medium="tactile" emma:mode="ink">
          <msink:context xmlns:msink="http://schemas.microsoft.com/ink/2010/main" type="inkDrawing" rotatedBoundingBox="11122,11545 16751,11631 16749,11740 11120,11653" semanticType="underline" shapeName="Other">
            <msink:sourceLink direction="with" ref="{FB30403C-BCB3-4E45-852E-1285258996AA}"/>
          </msink:context>
        </emma:interpretation>
      </emma:emma>
    </inkml:annotationXML>
    <inkml:trace contextRef="#ctx0" brushRef="#br0">0 38 0,'961'0'0,"-343"0"15,68 0 1,1-35 0,-1 35-1,35 35 1,-138-1-1,-171 0 1,-206 1 0,-137-35-1,-172-35 1,-206 1 0,-68 0-1,377 34 1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6:57.5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B243D6-8DBE-40CF-A637-991EE0C7A794}" emma:medium="tactile" emma:mode="ink">
          <msink:context xmlns:msink="http://schemas.microsoft.com/ink/2010/main" type="writingRegion" rotatedBoundingBox="1270,618 33008,1446 32745,11499 1007,10671"/>
        </emma:interpretation>
      </emma:emma>
    </inkml:annotationXML>
    <inkml:traceGroup>
      <inkml:annotationXML>
        <emma:emma xmlns:emma="http://www.w3.org/2003/04/emma" version="1.0">
          <emma:interpretation id="{23F90178-0B61-4938-B142-4176ED0CD778}" emma:medium="tactile" emma:mode="ink">
            <msink:context xmlns:msink="http://schemas.microsoft.com/ink/2010/main" type="paragraph" rotatedBoundingBox="1271,581 32795,2160 32478,8475 955,68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4C6DDD-B2B7-4B81-9EC0-AC5E6D768C3D}" emma:medium="tactile" emma:mode="ink">
              <msink:context xmlns:msink="http://schemas.microsoft.com/ink/2010/main" type="line" rotatedBoundingBox="1271,581 32795,2160 32551,7019 1028,5440"/>
            </emma:interpretation>
          </emma:emma>
        </inkml:annotationXML>
        <inkml:traceGroup>
          <inkml:annotationXML>
            <emma:emma xmlns:emma="http://www.w3.org/2003/04/emma" version="1.0">
              <emma:interpretation id="{D4B587C0-0A86-4282-A9FD-12512D1C26C2}" emma:medium="tactile" emma:mode="ink">
                <msink:context xmlns:msink="http://schemas.microsoft.com/ink/2010/main" type="inkWord" rotatedBoundingBox="1271,581 14671,1252 14488,4909 1088,4237"/>
              </emma:interpretation>
              <emma:one-of disjunction-type="recognition" id="oneOf0">
                <emma:interpretation id="interp0" emma:lang="it-IT" emma:confidence="0">
                  <emma:literal>Velocità</emma:literal>
                </emma:interpretation>
                <emma:interpretation id="interp1" emma:lang="it-IT" emma:confidence="0">
                  <emma:literal>Ilelocità</emma:literal>
                </emma:interpretation>
                <emma:interpretation id="interp2" emma:lang="it-IT" emma:confidence="0">
                  <emma:literal>Ilehecità</emma:literal>
                </emma:interpretation>
                <emma:interpretation id="interp3" emma:lang="it-IT" emma:confidence="0">
                  <emma:literal>Ileloci-tà</emma:literal>
                </emma:interpretation>
                <emma:interpretation id="interp4" emma:lang="it-IT" emma:confidence="0">
                  <emma:literal>Velocizzò</emma:literal>
                </emma:interpretation>
              </emma:one-of>
            </emma:emma>
          </inkml:annotationXML>
          <inkml:trace contextRef="#ctx0" brushRef="#br0">8136 2917 0,'103'-34'0,"-69"0"0,-34-1 0,-103-68 16,-69 69-16,-34 34 15,0 103 1,69 0-1,68 34 1,69 35 0,103 34-1,103-69 1,69-68 0,0-104-1,-1-68 1,-68-34-1,-34 0 1,-104 0 0,-33 68 15,-35 69-15,0 0-1,34 69 1,-34 137-1,69-1 1,-1-67 0,1-70-1,0-68 1,34-137 0,-103-137-1,-35-70 1,35 344-1</inkml:trace>
          <inkml:trace contextRef="#ctx0" brushRef="#br0" timeOffset="264.3058">8891 1888 0,'0'0'0</inkml:trace>
          <inkml:trace contextRef="#ctx0" brushRef="#br0" timeOffset="1247.792">9955 1956 0,'343'-34'0,"0"68"15,69 1-15,-69 33 16,-102 1 0,-138-35-1,-69 35 17,-171-1-17,-35 35 1,-103 172-1,207-138 1,68 1 0,68-35-1,104 0 1,103 0 0,-1-103-1,-68-103 1,-103 34-1,-69-68 1,-68-1 15,-137 35-31,-70 69 32,1 68-17,103 69 1,-1 0-1,138 0 1,103 0 0,69 0-1,34-34 1,-69-35 0,-34 0-1,-68-34 1,68 35-1,-1 33 1,70 35 0,34 0 15,-34-68-15,-1-1-16,-136-137 15,-104-103 1,69 206-1</inkml:trace>
          <inkml:trace contextRef="#ctx0" brushRef="#br0" timeOffset="481.9694">10058 1064 0,'34'103'0,"0"171"16,1 138-16,-35 34 16,68-34-1,1-171 1,-35-70-1,1-33 17,-1-70-17,-103-68 1,-68-137 0,34-138-1,103 275 1</inkml:trace>
          <inkml:trace contextRef="#ctx0" brushRef="#br0" timeOffset="1461.4556">12014 1956 0,'172'0'0,"102"35"0,104 136 15,-69-34 1,-137-137 0,-172 0-1</inkml:trace>
          <inkml:trace contextRef="#ctx0" brushRef="#br0" timeOffset="-3650.7221">1 0 0,'0'103'0,"0"68"0,0 70 32,34 67-32,35 36 15,-1-1 1,35 35-1,0-70 1,0 1 0,0-34-1,-34-35 1,0-34 0,-1 0-1,-34-34 1,1-104-1,-35-68 1,0-34 0,34-172-1,-34-34 17,34-35-17,-34 275-15</inkml:trace>
          <inkml:trace contextRef="#ctx0" brushRef="#br0" timeOffset="-3168.7527">2094 68 0,'-34'138'16,"34"68"-16,-34 68 0,0 1 15,-1 34 16,-68 34-15,0 69 0,-68 103-1,-70-69 1,138-206 0,69-34-1,0-137 1,34-35-1,0 0 1,34-68 0,0-103-1,1-69 1,-35 206 0</inkml:trace>
          <inkml:trace contextRef="#ctx0" brushRef="#br0" timeOffset="-727.8109">2300 3192 0,'69'34'0,"34"-34"0,69 35 0,68-70 16,-34-33-1,0-1 1,-35-34 0,-102 34-1,-35 1 1,-68-1 0,-103 0-1,-35 69 1,-34 35-1,0 68 1,69 0 0,68 68-1,69 1 1,69-1 0,68 1-1,104-69 16,67-103-15,1-137 0,0-69-1,-68-103 1,-35 0 0,-103-69-1,-35 69 1,-34 35-1,-34 102 1,-68 69 0,34 35-1,-35 136 1,0 104 0,35 137-1,68 0 1,69 0-1,-34-35 1,68-68 0,0-103 15,1-34-15,33-69-1,-33-103 1,-35 0-1,-69 69 1,-34-1 0,0 35-1,34 35 1,1 102 0,68 34-1,34-33 1,34-70-1,35-33 1,0-70 0,-34-68-1,-35-68 1,-102-1 0,-70 1-1,-102 68 1,0 34 15,-69 35-15,34 137-1,69 0 1,35 68 0,102 35-1,137-34 1,70-138-1,33-103 1,-274 69 0</inkml:trace>
        </inkml:traceGroup>
        <inkml:traceGroup>
          <inkml:annotationXML>
            <emma:emma xmlns:emma="http://www.w3.org/2003/04/emma" version="1.0">
              <emma:interpretation id="{93B3FD0B-66C9-43E0-B9E2-0FDF925B80C2}" emma:medium="tactile" emma:mode="ink">
                <msink:context xmlns:msink="http://schemas.microsoft.com/ink/2010/main" type="inkWord" rotatedBoundingBox="16938,1757 32775,2551 32551,7019 16715,6225"/>
              </emma:interpretation>
              <emma:one-of disjunction-type="recognition" id="oneOf1">
                <emma:interpretation id="interp5" emma:lang="it-IT" emma:confidence="0">
                  <emma:literal>quadratici</emma:literal>
                </emma:interpretation>
                <emma:interpretation id="interp6" emma:lang="it-IT" emma:confidence="0">
                  <emma:literal>quadratisi</emma:literal>
                </emma:interpretation>
                <emma:interpretation id="interp7" emma:lang="it-IT" emma:confidence="0">
                  <emma:literal>quadratine</emma:literal>
                </emma:interpretation>
                <emma:interpretation id="interp8" emma:lang="it-IT" emma:confidence="0">
                  <emma:literal>quadratili</emma:literal>
                </emma:interpretation>
                <emma:interpretation id="interp9" emma:lang="it-IT" emma:confidence="0">
                  <emma:literal>squadretta</emma:literal>
                </emma:interpretation>
              </emma:one-of>
            </emma:emma>
          </inkml:annotationXML>
          <inkml:trace contextRef="#ctx0" brushRef="#br0" timeOffset="5309.4356">24440 4119 0,'171'103'0,"35"-172"0,69 0 16,-69-34 0,-35-34 15,-136 34-15,-70 69-1,-102-138 1,-172 69-1,0 103 1,-68 137 15,239-68-15,138 34 0,69 34-1,103-34 1,102-34-1,1-103 1,-138 34 0,-68 0-1,-35 0 1,-34 0 0,0 0-1,34 68 1,69 1-1,0 0 1,69-35 0,0-68-1,-35-104 1,-34-136 15,-103 274-31</inkml:trace>
          <inkml:trace contextRef="#ctx0" brushRef="#br0" timeOffset="6211.1848">26053 2505 0,'137'-34'0,"138"34"0,102 0 16,70 103 0,-104-69-1,-34-34 1,-309 0-1</inkml:trace>
          <inkml:trace contextRef="#ctx0" brushRef="#br0" timeOffset="5822.4998">26362 2059 0,'0'240'0,"0"104"16,0 68-1,0-35 1,34-68 0,69-103-1,0-69 16,69-102-15,-35-104 0,-34-68-1,-69 102 1,-34 1 0,0 34-1,35 34 1,-1 35-1,35 68 1,34-34 0,0-68-1,-1-138 1,-33-35 0,-69-68-1,0 206 1</inkml:trace>
          <inkml:trace contextRef="#ctx0" brushRef="#br0" timeOffset="6102.353">27151 3192 0,'0'0'16</inkml:trace>
          <inkml:trace contextRef="#ctx0" brushRef="#br0" timeOffset="7112.934">28559 3261 0,'34'34'0,"-34"-68"0,-172-1 0,35 70 16,-35 33-16,1 69 0,68 69 15,103 0 1,103-68 0,103-1-1,34-103 1,35-34 0,-70-34-1,-102-35 1,-68 69 15,-35 0-15,0-34-1,0 68 1,68 1 0,70 33-1,68-33 1,-35-35-1,-33 0 1,-35-69 0,-103-68-1,-138-1 1,-136 35 0,33 35-1,70 102 1,102 0-1,103 35 1,69 34 0,138 34-1,68-34 17,-35 0-17,1-34 1,-69-35-1,34 1 1,-68-1 0,-1 0-1,1 1 1,-35-1 0,-68-34-1,-35 34 1,-68 35-1,-35-104 1,69 35 0</inkml:trace>
          <inkml:trace contextRef="#ctx0" brushRef="#br0" timeOffset="2549.7736">15550 3535 0,'171'275'0,"1"-138"16,68-103-1,-34-102 1,0-35 0,-103-35-1,-34-68 1,-69 1-1,-103-36 1,-69 138 0,-68 69-1,0 137 1,34 69 0,103-1-1,68 1 1,138-1-1,35-68 1,102-68 0,-34-70 15,-69 1-15,-103 0-1,1 34 1,-1 68-1,-34 70 1,34 102 0,-34 103-1,0 0 1,-34-34 0,0-68-1,34-70 1,34-68-1,35-206 1,-1-171 0,1-138-1,-69 412 1</inkml:trace>
          <inkml:trace contextRef="#ctx0" brushRef="#br0" timeOffset="3731.376">16545 3535 0,'69'-34'0,"68"-1"0,35 1 0,68-103 16,-69 0-1,-33-1 1,-1 1 0,-103 68-1,-34 69 1,0 69 0,-34 171-1,34 0 1,34-34-1,1-68 1,33-70 0,35-68 15,35-68-15,33-138-1,-33 0 1,-35 34-1,-69 104 1,-34 68 0,0 0-1,-34 68 1,34 138 0,0-34-1,68-35 1,35-68-1,103-35 1,34-103 0,1-34-1,-104 0 17,-68 69-32,-35 34 15,-34 34 16,34 69-15,35 0 0,0-34-1,34-35 1,34 1 0,34-104-1,1-34 1,-69-69-1,-103-68 1,-103 103 0,-103 68-1,-34 35 1,0 103 0,102-1-1,70 70 1,102-1-1,103-34 1,138 0 0,-35-35 15,-34-33-15,-103-1-1,-34-34 1,-35 34-1,35 35 1,-1 0 0,70 34-1,33-69 1,35-68 0,-34-104-1,-1-102 1,-171 240-1</inkml:trace>
          <inkml:trace contextRef="#ctx0" brushRef="#br0" timeOffset="4723.4939">22380 1476 0,'69'171'16,"-69"138"-16,-35 69 0,35 34 31,35-103-16,-1 34 1,-68-172 0,-1-33-1,-67-70 1,-104-68 0,-69-103-1,69 35 1,69 33 15,68 70-15,35-1-1,68 69 1,69 69 0,103-1-1,69-68 1,34-103-1,-35-68 1,-68-35 0,-34-69-1,-35 0 1,-68 35 0,-35 103-1,-34 34 16,0 0-31,-34 68 16,34 104 0,34 34-1,0-69 17,35-68-17,-69-69 1,34 0-1,-34-137 1,-34-104 15,-69 70-15,69 33 0,34 35-1,34 69 1,35 0-1,102 0 1,69 34 0,-34 34-1,-68 0 1,-70 35 0,-68-69-1,0 68 1,0-68-1</inkml:trace>
        </inkml:traceGroup>
      </inkml:traceGroup>
      <inkml:traceGroup>
        <inkml:annotationXML>
          <emma:emma xmlns:emma="http://www.w3.org/2003/04/emma" version="1.0">
            <emma:interpretation id="{8046DA79-3514-489D-A6C7-E66B9169AA8F}" emma:medium="tactile" emma:mode="ink">
              <msink:context xmlns:msink="http://schemas.microsoft.com/ink/2010/main" type="line" rotatedBoundingBox="6308,5113 16048,5055 16063,7619 6323,7677"/>
            </emma:interpretation>
          </emma:emma>
        </inkml:annotationXML>
        <inkml:traceGroup>
          <inkml:annotationXML>
            <emma:emma xmlns:emma="http://www.w3.org/2003/04/emma" version="1.0">
              <emma:interpretation id="{ECB4BB28-75B7-49DD-8A26-9CAC7AC9FF08}" emma:medium="tactile" emma:mode="ink">
                <msink:context xmlns:msink="http://schemas.microsoft.com/ink/2010/main" type="inkWord" rotatedBoundingBox="6308,5113 16048,5055 16063,7619 6323,7677"/>
              </emma:interpretation>
              <emma:one-of disjunction-type="recognition" id="oneOf2">
                <emma:interpretation id="interp10" emma:lang="it-IT" emma:confidence="0">
                  <emma:literal>media</emma:literal>
                </emma:interpretation>
                <emma:interpretation id="interp11" emma:lang="it-IT" emma:confidence="0">
                  <emma:literal>medie</emma:literal>
                </emma:interpretation>
                <emma:interpretation id="interp12" emma:lang="it-IT" emma:confidence="0">
                  <emma:literal>madia</emma:literal>
                </emma:interpretation>
                <emma:interpretation id="interp13" emma:lang="it-IT" emma:confidence="0">
                  <emma:literal>medica</emma:literal>
                </emma:interpretation>
                <emma:interpretation id="interp14" emma:lang="it-IT" emma:confidence="0">
                  <emma:literal>mediar</emma:literal>
                </emma:interpretation>
              </emma:one-of>
            </emma:emma>
          </inkml:annotationXML>
          <inkml:trace contextRef="#ctx0" brushRef="#br0" timeOffset="9914.3803">5046 5560 0,'35'103'0,"68"137"0,-69 69 16,0-103 0,1-103-1,-1-103 1,-34 0 0,0-34-1,34-103 1,69-104-1,-34 70 1,34 34 0,-34 68-1,-1 69 1,35 34 15,0 206-15,-69-34-1,1-34 1,33-103 0,1-69-1,34 0 1,34-103 0,35-35-1,-35 1 1,-34 68-1,-34 35 1,-35 68 0,1 104-1,-1 68 1,0-35 0,69-102-1,34 0 16,69-69-15,0-35 0,-34-33-1,0-35 1,-35 34 0,0 0-1,-34-34 1,-34 0-1,-35 35 1,-68-1 0,-35 0-1,-34 35 1,-34 103 0,34 34-1,69 0 16,68 68-31,69-68 16,137 0 0,69-68-1,-34-35 1,-69-35 15,-103 1-15,-35 0-1,-68 34 1,0 34 0,0 0-1,35 1 1,102-1 0,69 0-1,0-68 1,0-35-1,-69-34 1,-34 0 0,-137-34-1,-69 0 1,-103 34 0,0 68-1,-34 104 1,102 68-1,35 35 1,138-35 0,68 1 15,102-35-15,36-138-1,33-68 1,-33-137-1,-35-103 1,-103-35 0,-35-34-1,-102 69 1,34 171 0,-69 70-1,1 33 1,33 103-1,-33 138 1,68 137 0,0 68-1,34-68 1,35-34 15,-1-69-15,35-69-1,-34-68 17,68-69-17,35-138 1,-1-102 0,1 69-1,-138 171 1,-34 0-1,0 0 1,0 68 0,35 69-1,33 35 1,70-35 15,-1-68-15,35-69-16,-35-103 15,-69-103 1,-68-68 0,-103-35-1,-68 34 1,-1 69 0,1 69 15,102 137-16,69 0 1,0 0 0,34 34-1,172 172 1,-103-103 15,-103-103-15</inkml:trace>
          <inkml:trace contextRef="#ctx0" brushRef="#br0" timeOffset="10481.8599">12666 6281 0,'275'103'0,"-69"-69"0,-34-102 15,-1-35 1,-102-69 0,-69 69-1,-69 0 1,-102 35 0,-70 68-1,35 68 16,35 69-15,171 35 0,103-69-1,103-34 1,34-1 0,0-33-1,-103-1 1,1-34-1,-1 34 1,0 35 0,1 0-1,68-1 1,-35 1 15,-33 0-15,-36-1-1,-102 1 1,-68-103 0,68 34-1</inkml:trace>
        </inkml:traceGroup>
      </inkml:traceGroup>
    </inkml:traceGroup>
    <inkml:traceGroup>
      <inkml:annotationXML>
        <emma:emma xmlns:emma="http://www.w3.org/2003/04/emma" version="1.0">
          <emma:interpretation id="{94FEA997-9829-48F9-A7E0-983CD42E3493}" emma:medium="tactile" emma:mode="ink">
            <msink:context xmlns:msink="http://schemas.microsoft.com/ink/2010/main" type="paragraph" rotatedBoundingBox="3779,7545 32829,8303 32745,11499 3696,107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3F46C3-931F-4665-A846-94F567770210}" emma:medium="tactile" emma:mode="ink">
              <msink:context xmlns:msink="http://schemas.microsoft.com/ink/2010/main" type="inkBullet" rotatedBoundingBox="3772,7806 4531,7825 4472,10064 3714,10044"/>
            </emma:interpretation>
            <emma:one-of disjunction-type="recognition" id="oneOf3">
              <emma:interpretation id="interp15" emma:lang="it-IT" emma:confidence="0">
                <emma:literal>.</emma:literal>
              </emma:interpretation>
              <emma:interpretation id="interp16" emma:lang="it-IT" emma:confidence="0">
                <emma:literal>(</emma:literal>
              </emma:interpretation>
              <emma:interpretation id="interp17" emma:lang="it-IT" emma:confidence="0">
                <emma:literal>C</emma:literal>
              </emma:interpretation>
              <emma:interpretation id="interp18" emma:lang="it-IT" emma:confidence="0">
                <emma:literal>-</emma:literal>
              </emma:interpretation>
              <emma:interpretation id="interp19" emma:lang="it-IT" emma:confidence="0">
                <emma:literal>i</emma:literal>
              </emma:interpretation>
            </emma:one-of>
          </emma:emma>
        </inkml:annotationXML>
        <inkml:trace contextRef="#ctx0" brushRef="#br0" timeOffset="11212.5877">3262 7208 0,'-69'68'0,"-103"70"0,35 33 16,-35 35-1,35 69 1,34 68-1,103 0 1,103-68 0,0-69-1,34-103 1,-34 0 0,0-103-1,-68-34 1,-1-138 15,-68-68-31,34 240 16</inkml:trace>
      </inkml:traceGroup>
      <inkml:traceGroup>
        <inkml:annotationXML>
          <emma:emma xmlns:emma="http://www.w3.org/2003/04/emma" version="1.0">
            <emma:interpretation id="{BFA8155B-7B1A-44FE-8EA6-614CD2A7B87E}" emma:medium="tactile" emma:mode="ink">
              <msink:context xmlns:msink="http://schemas.microsoft.com/ink/2010/main" type="line" rotatedBoundingBox="5604,7593 32829,8303 32745,11499 5521,10789"/>
            </emma:interpretation>
          </emma:emma>
        </inkml:annotationXML>
        <inkml:traceGroup>
          <inkml:annotationXML>
            <emma:emma xmlns:emma="http://www.w3.org/2003/04/emma" version="1.0">
              <emma:interpretation id="{F43D1D12-1072-4F26-AFF1-4DFB015259AA}" emma:medium="tactile" emma:mode="ink">
                <msink:context xmlns:msink="http://schemas.microsoft.com/ink/2010/main" type="inkWord" rotatedBoundingBox="5598,7833 11315,7982 11264,9926 5547,9777"/>
              </emma:interpretation>
              <emma:one-of disjunction-type="recognition" id="oneOf4">
                <emma:interpretation id="interp20" emma:lang="it-IT" emma:confidence="0">
                  <emma:literal>Root</emma:literal>
                </emma:interpretation>
                <emma:interpretation id="interp21" emma:lang="it-IT" emma:confidence="0">
                  <emma:literal>Roat</emma:literal>
                </emma:interpretation>
                <emma:interpretation id="interp22" emma:lang="it-IT" emma:confidence="0">
                  <emma:literal>Boot</emma:literal>
                </emma:interpretation>
                <emma:interpretation id="interp23" emma:lang="it-IT" emma:confidence="0">
                  <emma:literal>Robot</emma:literal>
                </emma:interpretation>
                <emma:interpretation id="interp24" emma:lang="it-IT" emma:confidence="0">
                  <emma:literal>Baot</emma:literal>
                </emma:interpretation>
              </emma:one-of>
            </emma:emma>
          </inkml:annotationXML>
          <inkml:trace contextRef="#ctx0" brushRef="#br0" timeOffset="12876.1595">4326 7860 0,'68'206'0,"-33"103"15,-70 0 1,1-69-1,34-137 17,0-34-17,0-69 1,0-35 0,-69-102-1,69-103 1,35-35-1,33 35 1,35 34 0,34 69-1,1 34 1,-1 34 0,35 103-1,-35 69 1,-68 69-1,-35 0 1,-103-35 0,-34 0-1,-103 0 1,35-68 0,33 0-1,138-69 16,35 0-15,102 0 0,69 0-1,-34 68 1,-1 1 0,-68 0-1,-34 68 1,0-68-1,34-1 1,0-33 0,34-35-1,34-69 1,-68 35 0,0-1-1,-34 1 1,-35 68-1,35 1 1,0 33 0,34-33-1,68-35 17,-33 0-17,-1-35 1,-69-33-1,-33-70 1,-70-33 0,-102-1-1,-34 69 1,-1 34 0,35 69-1,34 35 1,34 33-1,103 70 1,69 33 0,35-33-1,68-35 1,0-138 0,-1-33-1,-33-70 1,-35 35 15,-68 35-15,-35 102-1,1 35 1,-35 68 0,34-34-1,0-34 1,69-1-1,-34-33 1,103-35 0,-1-69-1,-34-34 1,-34-34 0,-68-1-1,-70 1 1,-68 34-1,-68 0 1,-69 103 0,68 34-1,35 69 1,34 0 0,137 69-1,69-35 1,69 1 15,68-138 0,34-103-31,1-35 16,-275 138 0</inkml:trace>
          <inkml:trace contextRef="#ctx0" brushRef="#br0" timeOffset="13544.6977">9303 7345 0,'0'172'0,"34"68"0,-34 241 15,0-104 1,34-102-1,1-69 1,-1-103 0,-34-69-1,-34-34 1,-104-172 0,35-102-1,-34-1 1,34 69-1,34 35 1,104 136 0,68 70-1,-69-35 1,103 0 0,104 34-1,-35 0 1,-35-34-1,-34 35 17,-68-35-17,-35 34 1,-34-34 0,0 0-1,0-69 1,0 69-1</inkml:trace>
        </inkml:traceGroup>
        <inkml:traceGroup>
          <inkml:annotationXML>
            <emma:emma xmlns:emma="http://www.w3.org/2003/04/emma" version="1.0">
              <emma:interpretation id="{9302EF46-5B2B-417A-9959-799BA34F971B}" emma:medium="tactile" emma:mode="ink">
                <msink:context xmlns:msink="http://schemas.microsoft.com/ink/2010/main" type="inkWord" rotatedBoundingBox="14004,8787 21344,8978 21315,10091 13974,9899"/>
              </emma:interpretation>
              <emma:one-of disjunction-type="recognition" id="oneOf5">
                <emma:interpretation id="interp25" emma:lang="it-IT" emma:confidence="0">
                  <emma:literal>mean</emma:literal>
                </emma:interpretation>
                <emma:interpretation id="interp26" emma:lang="it-IT" emma:confidence="0">
                  <emma:literal>man</emma:literal>
                </emma:interpretation>
                <emma:interpretation id="interp27" emma:lang="it-IT" emma:confidence="0">
                  <emma:literal>Mean</emma:literal>
                </emma:interpretation>
                <emma:interpretation id="interp28" emma:lang="it-IT" emma:confidence="0">
                  <emma:literal>mani</emma:literal>
                </emma:interpretation>
                <emma:interpretation id="interp29" emma:lang="it-IT" emma:confidence="0">
                  <emma:literal>meati</emma:literal>
                </emma:interpretation>
              </emma:one-of>
            </emma:emma>
          </inkml:annotationXML>
          <inkml:trace contextRef="#ctx0" brushRef="#br0" timeOffset="16011.8724">12735 8169 0,'69'274'0,"-69"-33"15,0-1 1,0-68 0,34-69-1,0-35 1,-34-68 0,35-34-1,-1-103 1,35-104-1,-1 35 1,35 35 0,0 68-1,-34 69 1,0 34 0,-35 34-1,34 103 16,-68 69-15,35-34 0,-1-1-1,35-102 1,-35 0 0,35-104-1,34-68 1,0-68-1,0-1 1,0 69 0,-35 69-1,-33 34 1,-35 0 0,34 68-1,0 35 1,1 69-1,33-35 1,1-34 0,34-34 15,0-103-15,0-35-1,0-34 1,0 34-1,-35 1 17,35 102-17,-34 0 1,-35 35 0,35-69-1,0 34 1,34-34-1,0 0 1,68-34 0,-33-35-1,-1 1 17,-34-35-32,-103 0 15,-35 0 1,-102 34-1,-34 35 17,-35 68-17,68 35 1,35 68 0,69 35-1,103-1 1,68-33-1,69-35 1,0-69 0,34-34-1,-68-103 1,-35 34 0,-103 1-1,1 33 1,-35 35-1,0 0 1,68 35 0,35 68-1,69 0 1,34-69 15,-35-34-15,1-34-1,-69-104 1,-103-68 0,-103 0-1,-103 69 1,0 34 0,-34 103-1,68 69 1,69 34-1,69 68 1,68 1 0,104-35-1,33-34 1,35-68 0,-34-70 15,-1-33-31,-68-70 15,-68 70 1,-1 33 15,-34 35-15,0 0 0,0 35-1,69 68 1,-1 0-1,35-35 1,0-68 0,35-34-1,-1-69 1,-34-69 0,0 1-1,-34 33 1,-35 104-1,-34 34 1,0 34 0,0 104-1,34 68 1,0-35 0,1-136-1,68 33 1,34-68-1,-34-103 17,69-103-17,-69 69 1,-69 103 15,-34 34-15,0 0-1,69 103 1,34 103 0,34-35-1,69-33 1,34-70 0,-240-68-1</inkml:trace>
        </inkml:traceGroup>
        <inkml:traceGroup>
          <inkml:annotationXML>
            <emma:emma xmlns:emma="http://www.w3.org/2003/04/emma" version="1.0">
              <emma:interpretation id="{69F42213-A1E9-4B66-AA52-07B91D9F388C}" emma:medium="tactile" emma:mode="ink">
                <msink:context xmlns:msink="http://schemas.microsoft.com/ink/2010/main" type="inkWord" rotatedBoundingBox="23510,8060 32829,8303 32745,11499 23426,11256"/>
              </emma:interpretation>
              <emma:one-of disjunction-type="recognition" id="oneOf6">
                <emma:interpretation id="interp30" emma:lang="it-IT" emma:confidence="0">
                  <emma:literal>Square)</emma:literal>
                </emma:interpretation>
                <emma:interpretation id="interp31" emma:lang="it-IT" emma:confidence="0">
                  <emma:literal>Square}</emma:literal>
                </emma:interpretation>
                <emma:interpretation id="interp32" emma:lang="it-IT" emma:confidence="0">
                  <emma:literal>Square]</emma:literal>
                </emma:interpretation>
                <emma:interpretation id="interp33" emma:lang="it-IT" emma:confidence="0">
                  <emma:literal>squarci</emma:literal>
                </emma:interpretation>
                <emma:interpretation id="interp34" emma:lang="it-IT" emma:confidence="0">
                  <emma:literal>sguard</emma:literal>
                </emma:interpretation>
              </emma:one-of>
            </emma:emma>
          </inkml:annotationXML>
          <inkml:trace contextRef="#ctx0" brushRef="#br0" timeOffset="16602.6736">23067 8546 0,'-515'-34'0,"343"68"16,35 35-1,103 0 1,137 68 0,102 0-1,70 35 1,0-35-1,-138-34 1,-34 0 0,-137-34-1,-104-35 1,-102-34 0,-35-34-1,69 0 1,104-1-1,170 1 1,172-69 0,-240 103-1</inkml:trace>
          <inkml:trace contextRef="#ctx0" brushRef="#br0" timeOffset="17177.9274">23890 9439 0,'103'-34'0,"0"34"0,69-35 16,0-68-16,34 35 15,-138 33 1,-68-68-1,-68-34 1,-138 34 0,-35 34 15,-68 69-15,138 35-1,136 68 1,70 0-1,136 34 1,35 0 0,35 1-1,-104-1 1,-34-34 0,-69 68-1,-34 1 1,35 34-1,-1 0 1,35-34 15,-1-69-31,-33-69 16,-1-137 0,0-103 15,-34-69-16,0 275 1</inkml:trace>
          <inkml:trace contextRef="#ctx0" brushRef="#br0" timeOffset="19230.1842">25126 9096 0,'240'-138'0,"-68"35"16,0 35-16,-69-35 15,-35 68 1,-33 1 15,-35 34-15,0 34-16,-35 69 31,35 138-15,35-104-1,33-34 1,35-34 0,0-35-1,0-68 1,34-69-1,-68-35 1,0 1 0,-35 68-1,-34 69 1,0 0 0,0 0-1,0 172 1,0 0-1,69-35 17,34 0-17,68-68 1,1-103 0,0-35-1,-1-34 1,-102 34-1,-69 35 1,0 34 0,34 0-1,0 0 1,69 34 0,35 1-1,-1-1 1,-34-34 15,0-34-31,-34-69 16,-35-35-1,-103 1 17,-68 0-17,-35 34 1,-34 103-1,35 34 1,68 35 0,103 34-1,34 0 1,103 0 0,1-35-1,33-33 1,-102-35-1,-35 0 1,-34 0 0,35 0-1,-1 103 1,0 0 15,172 68-15,-103-171-1,0 0 1,0 0 0,-34-137-1,-35-69 1,35 103 0,-69-103-1,34 172 1,-34-35-1,0 69 1,0 0 0,0 137-1,-34 35 1,34-69 15,68 69-15,-33-69-1,33-69 1,-33-34 0,-35-137-1,-35-35 1,1 69 15,-35-69-31,35 69 16,68 69-1,1 0 1,68 34 0,34 34-1,35 35 1,-35-35 0,-34 35-1,-34-1 1,-1-102-1,-33 34 17,-35 0-17,-69 34 1,35 35 0,-1 0-1,70-1 1,68-33-1,0-1 1,68 0 0,-34-68-1,-34-35 1,-68-34 0,-35-34-1,-103 34 1,-35 0-1,-33 137 1,-1 1 0,104 68-1,68 68 1,68 35 0,138 0 15,69 34-16,-1-102 1,-33-35 0,-35-103-1,-69-138 1,-137 138 0</inkml:trace>
          <inkml:trace contextRef="#ctx0" brushRef="#br0" timeOffset="19505.1783">30137 7654 0,'206'0'0,"69"206"0,0 34 15,68 206 1,-103 104 0,-206-35-1,-137-35 32,-377 69-31,480-549-1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7:20.1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086656-3D69-4F27-B30B-8A1156FC7361}" emma:medium="tactile" emma:mode="ink">
          <msink:context xmlns:msink="http://schemas.microsoft.com/ink/2010/main" type="writingRegion" rotatedBoundingBox="13311,10671 22884,13641 21350,18587 11777,15617"/>
        </emma:interpretation>
      </emma:emma>
    </inkml:annotationXML>
    <inkml:traceGroup>
      <inkml:annotationXML>
        <emma:emma xmlns:emma="http://www.w3.org/2003/04/emma" version="1.0">
          <emma:interpretation id="{CD8F7426-F568-4BE8-9447-699B67EF0040}" emma:medium="tactile" emma:mode="ink">
            <msink:context xmlns:msink="http://schemas.microsoft.com/ink/2010/main" type="paragraph" rotatedBoundingBox="13311,10671 22884,13641 21350,18587 11777,15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013E63-7173-4B09-8BB2-63D3618EEE7E}" emma:medium="tactile" emma:mode="ink">
              <msink:context xmlns:msink="http://schemas.microsoft.com/ink/2010/main" type="line" rotatedBoundingBox="13311,10671 22884,13641 21350,18587 11777,15617"/>
            </emma:interpretation>
          </emma:emma>
        </inkml:annotationXML>
        <inkml:traceGroup>
          <inkml:annotationXML>
            <emma:emma xmlns:emma="http://www.w3.org/2003/04/emma" version="1.0">
              <emma:interpretation id="{F1EC3F28-9208-4367-893B-1ECF29A81083}" emma:medium="tactile" emma:mode="ink">
                <msink:context xmlns:msink="http://schemas.microsoft.com/ink/2010/main" type="inkWord" rotatedBoundingBox="13311,10671 22884,13641 21350,18587 11777,15617"/>
              </emma:interpretation>
              <emma:one-of disjunction-type="recognition" id="oneOf0">
                <emma:interpretation id="interp0" emma:lang="it-IT" emma:confidence="0">
                  <emma:literal>VRMS</emma:literal>
                </emma:interpretation>
                <emma:interpretation id="interp1" emma:lang="it-IT" emma:confidence="0">
                  <emma:literal>VR MS</emma:literal>
                </emma:interpretation>
                <emma:interpretation id="interp2" emma:lang="it-IT" emma:confidence="0">
                  <emma:literal>VARMO</emma:literal>
                </emma:interpretation>
                <emma:interpretation id="interp3" emma:lang="it-IT" emma:confidence="0">
                  <emma:literal>VERMI</emma:literal>
                </emma:interpretation>
                <emma:interpretation id="interp4" emma:lang="it-IT" emma:confidence="0">
                  <emma:literal>VRris</emma:literal>
                </emma:interpretation>
              </emma:one-of>
            </emma:emma>
          </inkml:annotationXML>
          <inkml:trace contextRef="#ctx0" brushRef="#br0">11637 11361 0,'68'34'0,"35"104"0,0 102 0,35 103 15,-1 35 1,34 102-1,1 1 1,34-1 0,0 1-1,0-104 1,-69-102 0,-34-69-1,-68-172 1,-35-68-1,-35-241 1,1-68 0,34 343-1</inkml:trace>
          <inkml:trace contextRef="#ctx0" brushRef="#br0" timeOffset="468.422">14486 10812 0,'103'103'0,"-138"103"16,-33 103-16,-104 137 16,0 34-1,1 70 1,-1-1 15,0 0-15,-33-34-1,67-103 1,70-103 0,33-103-1,35-138 1,0-33 0,35-104-1,33-206 1,35 35-1,-103 240 1</inkml:trace>
          <inkml:trace contextRef="#ctx0" brushRef="#br0" timeOffset="1554.74">15069 14107 0,'34'103'0,"-34"103"0,-68 69 16,-1 102-1,0-34 1,69 1 0,0-36-1,35-102 1,-35-137 0,0-35-1,0-205 1,-35-104-1,1-102 1,34-1 0,-103-68-1,35 68 1,-35 104 0,34 102-1,69 172 1,34-34-1,69-1 1,103 35 15,69 35-15,-1 68 0,-68 0-1,0 34 1,-137 0-1,-69-34 1,-137-34 0,-104 34-1,-68 0 1,138 34 0,-35-34 15,137 0-31,69-34 15,103 68 1,103 0 0,34 35-1,35 0 1,0-1 0,-104-34 15,-68-34-16,-34-34 1,-69-69 0,0 0-1,-35-69 1,35-102 0,35-69-1,-35 240 1</inkml:trace>
          <inkml:trace contextRef="#ctx0" brushRef="#br0" timeOffset="2431.2236">16957 14759 0,'69'275'0,"-69"-35"15,0 0 17,0 1-17,0-104 1,0-34-1,0-103 1,0 0 0,-35-137-1,35-138 1,35-68 0,-35 34-1,0 69 1,68 137-1,-33 34 1,-1 69 0,35 34-1,68 69 1,0 103 0,-34-34-1,34-69 1,-34-69-1,0-103 1,0-137 0,-34-34 15,-69 34-15,0 69-1,0 103 1,0 34-1,0 0 1,0 206 0,0 68-1,34 69 1,1-34 0,33 0-1,1-137 1,-35-103-1,1-69 17,-1-103-17,0-69 1,35 0 0,-35 1-1,-34 171 1</inkml:trace>
          <inkml:trace contextRef="#ctx0" brushRef="#br0" timeOffset="2959.8352">20115 14485 0,'-241'-103'15,"70"34"-15,-35 69 0,34 34 16,69 69-1,103 35 1,69 33 0,103 69-1,137 1 1,-1 33 15,-33-68-15,-103 0-1,-69-34 1,-103-69 0,-103 0-1,-103-35 1,-35-33 0,-67-1-1,-1 0 1,137 69-1,172-103 1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7:32.7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3DB216-1CB6-4CE3-8A31-9D4755387650}" emma:medium="tactile" emma:mode="ink">
          <msink:context xmlns:msink="http://schemas.microsoft.com/ink/2010/main" type="inkDrawing" rotatedBoundingBox="928,6921 8175,7341 8167,7475 920,7055" semanticType="underline" shapeName="Other">
            <msink:sourceLink direction="with" ref="{A104F402-8753-48E6-915E-619005B00C7D}"/>
            <msink:sourceLink direction="with" ref="{F9ED23E2-D4CA-4C1F-AD99-18B1309FEEC6}"/>
          </msink:context>
        </emma:interpretation>
      </emma:emma>
    </inkml:annotationXML>
    <inkml:trace contextRef="#ctx0" brushRef="#br0">0 0 0,'103'34'0,"35"0"15,68 1-15,34-35 0,69 0 16,68 0 0,35 34-1,35-34 1,67 34-1,36 1 17,-36-1-17,36 0 1,-1 1 0,0-1-1,-34 0 1,-69 35 15,-103-35-15,-102-34-1,-104 0 1,-34 0 0,-137-34-1,-138-35 1,-137 35-1,309 34 1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7:33.4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E3D30B-7580-4AEC-8300-2039BE12D8FD}" emma:medium="tactile" emma:mode="ink">
          <msink:context xmlns:msink="http://schemas.microsoft.com/ink/2010/main" type="inkDrawing" rotatedBoundingBox="1000,10009 8312,10460 8304,10588 992,10137" semanticType="underline" shapeName="Other"/>
        </emma:interpretation>
      </emma:emma>
    </inkml:annotationXML>
    <inkml:trace contextRef="#ctx0" brushRef="#br0">0 0 0,'137'35'16,"35"-35"-16,0 0 0,102 0 15,35 34 1,103 0 0,34-34-1,69 0 1,34 35-1,1-35 1,-1 34 0,34 0-1,-34 0 1,1 1 0,-36-1-1,-102 35 1,-137-1-1,-69-33 1,-69-35 0,-137 0-1,-34 0 1,-206 0 0,-69-35 15,309 35-16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7:34.1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DBA077F-6791-4758-AD85-F6EC95A55AD9}" emma:medium="tactile" emma:mode="ink">
          <msink:context xmlns:msink="http://schemas.microsoft.com/ink/2010/main" type="inkDrawing" rotatedBoundingBox="1206,13378 8825,13783 8814,13981 1196,13577" shapeName="Other">
            <msink:destinationLink direction="with" ref="{DFDFC7EE-483B-494C-A164-D985A9290D50}"/>
          </msink:context>
        </emma:interpretation>
      </emma:emma>
    </inkml:annotationXML>
    <inkml:trace contextRef="#ctx0" brushRef="#br0">0 0 0,'69'35'0,"-1"-1"16,70 0-16,68-34 0,68-34 0,69-69 15,1 103 1,102 69 0,34-35-1,70 35 1,-70-35 0,104 35 15,68-35-16,-69 0 1,-33 1 0,-70-1-1,-34-34 1,-102 0 0,-70 0-1,-68 0 1,-137 0-1,-35 0 1,-137 34 0,-103 1-1,206-35 1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7:34.7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FDFC7EE-483B-494C-A164-D985A9290D50}" emma:medium="tactile" emma:mode="ink">
          <msink:context xmlns:msink="http://schemas.microsoft.com/ink/2010/main" type="inkDrawing" rotatedBoundingBox="1756,16136 6930,17254 6897,17407 1723,16290" semanticType="callout" shapeName="Other">
            <msink:sourceLink direction="with" ref="{6DBA077F-6791-4758-AD85-F6EC95A55AD9}"/>
            <msink:sourceLink direction="with" ref="{2D7B1E1F-3D00-4513-95ED-0FBA52E96A29}"/>
          </msink:context>
        </emma:interpretation>
      </emma:emma>
    </inkml:annotationXML>
    <inkml:trace contextRef="#ctx0" brushRef="#br0">0 0 0,'103'68'0,"0"1"16,0-35-16,103 35 0,34-35 16,69 35-1,69 0 1,68-1 0,35-68-1,-69 103 1,34 34-1,0-34 1,0 0 0,-103 0-1,-34 0 1,-68-34 15,-104-35-15,-137-34-1,0 0 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1:18.4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5AF9E89-F71A-4C7C-B38F-9103D471BEB2}" emma:medium="tactile" emma:mode="ink">
          <msink:context xmlns:msink="http://schemas.microsoft.com/ink/2010/main" type="inkDrawing" rotatedBoundingBox="3655,5796 27124,15895 26979,16235 3509,6135" semanticType="callout" shapeName="Other">
            <msink:sourceLink direction="with" ref="{B3EDEC89-BF8A-4CBF-B5AE-455FAF6ACDAC}"/>
            <msink:sourceLink direction="with" ref="{447310D2-9FFD-4525-8AEF-0DA728C40A1D}"/>
          </msink:context>
        </emma:interpretation>
      </emma:emma>
    </inkml:annotationXML>
    <inkml:trace contextRef="#ctx0" brushRef="#br0">0 0 0,'69'0'0,"-35"35"0,69-35 16,0 34-16,34 35 0,1-35 0,68 69 16,34-34-1,34 68 1,35 0-1,69 35 1,34-35 0,0 69-1,103 0 1,34 0 0,0 34-1,34 0 1,70 1-1,-1 33 17,34 1-17,35-1 1,0 35 0,0 0-1,34-34 1,-34 34-1,34 34 1,34-34 0,1 34-1,-1-34 1,-34 34 0,-68-68-1,68 68 1,34 35-1,-33-1 1,-1-33 0,-35-1-1,-33 0 1,-1 0 0,-33-102 15,-70 33-16,-68-34 1,-34 1 0,-138-35-1,-103-103 1,-34 34 0,-137-103-1,-69-68 1,-138-138-1,138 172 1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7:42.1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23B666-684D-4532-BF6E-8F4DB629BBE6}" emma:medium="tactile" emma:mode="ink">
          <msink:context xmlns:msink="http://schemas.microsoft.com/ink/2010/main" type="writingRegion" rotatedBoundingBox="9752,-558 33073,1662 31760,15451 8439,13231"/>
        </emma:interpretation>
      </emma:emma>
    </inkml:annotationXML>
    <inkml:traceGroup>
      <inkml:annotationXML>
        <emma:emma xmlns:emma="http://www.w3.org/2003/04/emma" version="1.0">
          <emma:interpretation id="{CE8555FB-7E39-4F22-954C-9FD9B0440897}" emma:medium="tactile" emma:mode="ink">
            <msink:context xmlns:msink="http://schemas.microsoft.com/ink/2010/main" type="paragraph" rotatedBoundingBox="10518,-1287 33275,2207 32496,7282 9739,3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8B115D-A439-43FD-92A6-DF380FF83158}" emma:medium="tactile" emma:mode="ink">
              <msink:context xmlns:msink="http://schemas.microsoft.com/ink/2010/main" type="line" rotatedBoundingBox="10518,-1287 33275,2207 32496,7282 9739,3786"/>
            </emma:interpretation>
          </emma:emma>
        </inkml:annotationXML>
        <inkml:traceGroup>
          <inkml:annotationXML>
            <emma:emma xmlns:emma="http://www.w3.org/2003/04/emma" version="1.0">
              <emma:interpretation id="{5149B157-37AB-4ACA-97AE-8CA68EFE46D6}" emma:medium="tactile" emma:mode="ink">
                <msink:context xmlns:msink="http://schemas.microsoft.com/ink/2010/main" type="inkWord" rotatedBoundingBox="10279,269 15605,1087 15217,3613 9891,2795"/>
              </emma:interpretation>
              <emma:one-of disjunction-type="recognition" id="oneOf0">
                <emma:interpretation id="interp0" emma:lang="it-IT" emma:confidence="0">
                  <emma:literal>Vi:</emma:literal>
                </emma:interpretation>
                <emma:interpretation id="interp1" emma:lang="it-IT" emma:confidence="0">
                  <emma:literal>Vi</emma:literal>
                </emma:interpretation>
                <emma:interpretation id="interp2" emma:lang="it-IT" emma:confidence="0">
                  <emma:literal>Vi.</emma:literal>
                </emma:interpretation>
                <emma:interpretation id="interp3" emma:lang="it-IT" emma:confidence="0">
                  <emma:literal>vi:</emma:literal>
                </emma:interpretation>
                <emma:interpretation id="interp4" emma:lang="it-IT" emma:confidence="0">
                  <emma:literal>Vi,</emma:literal>
                </emma:interpretation>
              </emma:one-of>
            </emma:emma>
          </inkml:annotationXML>
          <inkml:trace contextRef="#ctx0" brushRef="#br0">-1990-1957 0,'0'0'16,"34"69"-16,0 103 0,35 68 0,0 35 16,68 68-1,-34 0 1,34-34-1,-34-34 1,0-35 15,-34-103-15,-1-34 0,1-69-1,-69-34 1,34-34-1,1-138 1,68-171 0,-35 0-1,35 0 17,35 0-17,33 68 1,1 35-1,-35 102 1,-34 70 0,-103 33 15,34 70-31,-68 68 16,0 0-1,-35 0 1,69-103-1</inkml:trace>
          <inkml:trace contextRef="#ctx0" brushRef="#br0" timeOffset="533.4697">0 652 0,'103'0'0,"35"-103"0,33-69 15,-68 1-15,-68 68 16,-1 34 0,0 35-1,-34 34 1,0 0 0,-34 103-1,34 69 1,34-1-1,35 1 17,0-1-17,-1-68 17,1-34-17,0-103 1,-69-138-1,68-68 1,-68 240 0</inkml:trace>
          <inkml:trace contextRef="#ctx0" brushRef="#br0" timeOffset="906.6073">481-893 0,'0'0'0</inkml:trace>
          <inkml:trace contextRef="#ctx0" brushRef="#br0" timeOffset="1108.7235">2060-549 0,'103'0'16,"69"-35"-16,33 35 0,1 0 0,0 0 15,-68 0 1,-70 0 15,-33 0-15,-104 69 0,-137-69-1,0 34 1,206-34-1</inkml:trace>
          <inkml:trace contextRef="#ctx0" brushRef="#br0" timeOffset="1357.4819">2232 206 0,'240'0'0,"0"34"0,-34-34 16,-34 0 0,-138 0-1,-34 0 1,0 0 0,-103-68-1,69-35 1,34 103-1</inkml:trace>
        </inkml:traceGroup>
        <inkml:traceGroup>
          <inkml:annotationXML>
            <emma:emma xmlns:emma="http://www.w3.org/2003/04/emma" version="1.0">
              <emma:interpretation id="{3E41D8EE-0702-4359-88BA-DAE479110A29}" emma:medium="tactile" emma:mode="ink">
                <msink:context xmlns:msink="http://schemas.microsoft.com/ink/2010/main" type="inkWord" rotatedBoundingBox="16611,-89 30276,1541 29693,6426 16028,4795"/>
              </emma:interpretation>
              <emma:one-of disjunction-type="recognition" id="oneOf1">
                <emma:interpretation id="interp5" emma:lang="it-IT" emma:confidence="0">
                  <emma:literal>Vitalità</emma:literal>
                </emma:interpretation>
                <emma:interpretation id="interp6" emma:lang="it-IT" emma:confidence="0">
                  <emma:literal>vitalità</emma:literal>
                </emma:interpretation>
                <emma:interpretation id="interp7" emma:lang="it-IT" emma:confidence="0">
                  <emma:literal>Vieterà</emma:literal>
                </emma:interpretation>
                <emma:interpretation id="interp8" emma:lang="it-IT" emma:confidence="0">
                  <emma:literal>Virilità</emma:literal>
                </emma:interpretation>
                <emma:interpretation id="interp9" emma:lang="it-IT" emma:confidence="0">
                  <emma:literal>vieterà</emma:literal>
                </emma:interpretation>
              </emma:one-of>
            </emma:emma>
          </inkml:annotationXML>
          <inkml:trace contextRef="#ctx0" brushRef="#br0" timeOffset="1917.1883">4188-995 0,'69'102'15,"-35"104"-15,0 69 0,1 34 16,33-103-1,35-34 1,-34-35 0,-35-69-1,1-68 17,-1 0-17,69-171 1,0-138-1,0 0 1,0 34 0,34 35-1,0 69 1,-34 68 0,-68 34-1,-1 69 1,-34 0-1,-34 103 1,-1 0 0,1-35-1,34-68 1</inkml:trace>
          <inkml:trace contextRef="#ctx0" brushRef="#br0" timeOffset="6257.827">4669 892 0,'0'0'0</inkml:trace>
          <inkml:trace contextRef="#ctx0" brushRef="#br0" timeOffset="5946.879">4772 1613 0,'68'103'0,"-33"69"0,-1 34 15,0 0 1,1-69-1,-35-34 1,34-34 0,-34-69-1,0-35 1,0-274 15,0 309-31</inkml:trace>
          <inkml:trace contextRef="#ctx0" brushRef="#br0" timeOffset="3067.6959">5595 377 0,'172'35'0,"68"-35"0,-34-35 16,-34-33-1,-69-35 1,0 0 0,-103 0-1,-69 34 1,-103 1 0,1 68-1,34 68 1,68 1-1,35 68 1,68 1 0,69 33-1,69-34 1,68-68 0,0-69-1,35-69 1,-35-137-1,-68-68 17,-35-35-17,-69 0 1,-68 34 0,-68 35-1,-1 69 1,-34 102-1,35 69 1,-35 103 0,68 69-1,35 102 1,35 35 0,68 0 15,0-34-31,0-70 15,-1-67 1,36-104 0,-35-68 31,-35-35-47,1-34 15,-35 69 1,1 0-1,-35 34 1,68 34 0,70 69-1,33 34 1,70-68 0,-1-1-1,34-68 1,-102-103-1,-138-34 17,-102-34-17,-70-1 1,-102 69 0,0 69-1,34 68 1,34 69-1,104 34 1,171 35 0,103-35-1,102-103 1,36-68 0,-344 34-1</inkml:trace>
          <inkml:trace contextRef="#ctx0" brushRef="#br0" timeOffset="6646.512">5595 1647 0,'69'103'15,"-35"35"-15,1 33 0,-35-68 16,34 0-1,0-68 1,1-35 0,68-35-1,68-136 1,-33-1 15,-36 103-15,-67 35-1,-1 34 1,-34 0 0,34 69-1,1 68 1,33 69 0,35 0-1,0-103 1,69-34-1,-35-172 1,-34-69 0,0-68-1,-103 240 1</inkml:trace>
          <inkml:trace contextRef="#ctx0" brushRef="#br0" timeOffset="7392.7872">7106 1270 0,'240'34'0,"206"1"0,69 68 16,-103-35 0,-172-102-1,-240 34 1</inkml:trace>
          <inkml:trace contextRef="#ctx0" brushRef="#br0" timeOffset="7175.1236">7380 1030 0,'0'68'15,"35"35"-15,-35 138 0,-35 33 0,35 1 16,69-35 15,0-68-15,68-35-1,34-68 1,35-104 0,-34-68-1,-35-34 1,-102 0-1,-35 34 1,-35 34 0,1 69 15,0 0-31,-1 69 16,35 68-1,138 35 1,33-1-1,70-33 1,-36-104 0,-102-137-1,-103-69 17,0 172-17</inkml:trace>
          <inkml:trace contextRef="#ctx0" brushRef="#br0" timeOffset="7812.567">9062 2025 0,'69'275'0,"-1"-138"16,-33-34-1,-35-69 1,0-34 15,0 0-15,34-103-1,0-34 1,69 0 0,35-35-1,68 69 1,-103 69-1,0 34 1,-69 0 0,-34 34-1,-69 69 17,104-137-17,-35 34 1</inkml:trace>
          <inkml:trace contextRef="#ctx0" brushRef="#br0" timeOffset="3674.0445">10298-103 0,'68'-69'0,"-68"35"0,-34 0 0,-103 34 16,0 68-16,-35 35 0,35 103 15,171 0-15,69-69 16,103-34 15,34-34-15,0-69 0,1-69-1,-70-68 1,-102 34-1,-35 35 1,-34-1 0,0 35-1,0 34 1,35 68 0,-1 69-1,69 35 1,34-35-1,-34-34 1,0-137 0,0-103-1,-103-104 1,0 241 0</inkml:trace>
          <inkml:trace contextRef="#ctx0" brushRef="#br0" timeOffset="8232.3468">10401 1716 0,'206'549'0,"-138"-308"16,1-104 0,0-68-1,-35-35 1,35-137-1,-1-69 1,-33-34 15,33 0-15,35 35 0,0 68-1,0 68 1,34 70-1,-68-1 1,-69-34 0</inkml:trace>
          <inkml:trace contextRef="#ctx0" brushRef="#br0" timeOffset="3984.9925">11122-790 0,'0'0'0</inkml:trace>
          <inkml:trace contextRef="#ctx0" brushRef="#br0" timeOffset="4202.6561">12014-1510 0,'69'34'0,"-69"103"0,0 138 0,0 34 16,-35 103-1,104 0 1,0-35-1,34-102 1,-35-104 0,-33-68-1,-35-103 1,-69-240 0,0-69-1,69 309 1</inkml:trace>
          <inkml:trace contextRef="#ctx0" brushRef="#br0" timeOffset="4466.9619">11842-618 0,'241'-34'0,"102"68"0,0 35 15,-34-35 1,-69 0 0,-102 1-1,-104-1 1,-137 0 0,-34-34-1,-35 103 1,172-103-1</inkml:trace>
          <inkml:trace contextRef="#ctx0" brushRef="#br0" timeOffset="5026.6677">12975 549 0,'206'103'0,"69"-69"0,-69-68 15,-35-69 1,-68-34 0,-69-35-1,-102 35 1,-104 0 0,-102 34-1,-1 137 16,0 35-15,172 34 0,69 34-1,137-34 1,69 34 0,34-68-1,34-1 1,-68-33-1,-35-1 17,0 0-17,-34 1 1,69 33 0,-1 35-1,1-137 1,-35 103-1,1-35 1,-70-103 0,-68-137-1,0 206 1</inkml:trace>
          <inkml:trace contextRef="#ctx0" brushRef="#br0" timeOffset="5259.8787">14005-893 0,'171'0'0,"104"69"0,68 34 15,1 69 1,-104-69-1,-137-35 1,-103-136 0,0 68-1</inkml:trace>
          <inkml:trace contextRef="#ctx0" brushRef="#br0" timeOffset="9871.6249">11602 2437 0,'137'69'0,"35"-1"0,68-33 0,-68-104 16,0 0-1,-69-34 1,-69-34-1,-103-35 1,-137 69 0,-68 35 15,-1 136-15,206 70-1,69-35 1,138 68-1,68-33 1,-35-70 0,1 1-1,-103-69 1,-35 0 0,0 0-1,35 0 1,-1 34-1,104 1 1,0 33 0,34-68-1,0-103 1,0 0 15,-69-34-15,-68-103-1,-35-35 1,-68 0 0,-1 70-1,-33 102 1,-1 68 0,0 70-1,35 136 1,34 104-1,69-1 1,68 35 0,34-103-1,-33-34 1,33-69 0,-33-103-1,-35-69 1,34-171-1,-34-103 1,-69-1 15,1 173-15,-35-1 0,0 138-1,0 34 1,-35 69-1,35 136 1,35 1 0,68 103-1,68-34 1,-34-69 0,35-103-1,-35-69 1,1-68-1,-35-35 1,0 1 0,-35 33-1,1 35 1,103 35 0,34 68-1,34-35 16,-103-34-15,-68-102 0,-104-35-1,-136-69 1,-69 35 0,-35 68-1,35 35 1,137 103-1,103-35 1,68 69 0,104 34-1,34-34 1,-69-68 0,-34-35-1,-69 34 1,35-34-1,0 34 1,68 35 0,35 34 15,34 34-15,-69-34-1,-34 0 1,-34-103-1,-1-137 1,-68 137 31</inkml:trace>
        </inkml:traceGroup>
        <inkml:traceGroup>
          <inkml:annotationXML>
            <emma:emma xmlns:emma="http://www.w3.org/2003/04/emma" version="1.0">
              <emma:interpretation id="{A7E7599A-6E25-45AE-9FF9-72A26BC78237}" emma:medium="tactile" emma:mode="ink">
                <msink:context xmlns:msink="http://schemas.microsoft.com/ink/2010/main" type="inkWord" rotatedBoundingBox="30080,3995 33124,5534 32443,6881 29399,5343"/>
              </emma:interpretation>
              <emma:one-of disjunction-type="recognition" id="oneOf2">
                <emma:interpretation id="interp10" emma:lang="it-IT" emma:confidence="0">
                  <emma:literal>re</emma:literal>
                </emma:interpretation>
                <emma:interpretation id="interp11" emma:lang="it-IT" emma:confidence="0">
                  <emma:literal>tre</emma:literal>
                </emma:interpretation>
                <emma:interpretation id="interp12" emma:lang="it-IT" emma:confidence="0">
                  <emma:literal>ne</emma:literal>
                </emma:interpretation>
                <emma:interpretation id="interp13" emma:lang="it-IT" emma:confidence="0">
                  <emma:literal>ore</emma:literal>
                </emma:interpretation>
                <emma:interpretation id="interp14" emma:lang="it-IT" emma:confidence="0">
                  <emma:literal>ra</emma:literal>
                </emma:interpretation>
              </emma:one-of>
            </emma:emma>
          </inkml:annotationXML>
          <inkml:trace contextRef="#ctx0" brushRef="#br0" timeOffset="10338.0469">17609 2094 0,'-34'343'0,"68"-68"16,0-1-1,1-68 1,-1-103 0,34-103-1,1-103 1,-35-137 15,-34-69-15,0 69-1,35 68 1,-1 103 0,103 1-1,69 102 1,69 35 0,-35 68-1,-68 0 1,-104-68-1,1-35 1,-69-34 0</inkml:trace>
          <inkml:trace contextRef="#ctx0" brushRef="#br0" timeOffset="10763.6565">18879 2986 0,'309'69'16,"-138"-138"-16,-33 0 0,-35-68 15,-69 34 17,-103-34-17,-137 34 1,-34 69-1,34 102 1,0 35 0,138 138 15,239 102-15,69-103-1,1-68 1,33-1-1,-33-68 1,-35 0 0,-35 35-1,1-1 1,-172-137 0</inkml:trace>
        </inkml:traceGroup>
      </inkml:traceGroup>
    </inkml:traceGroup>
    <inkml:traceGroup>
      <inkml:annotationXML>
        <emma:emma xmlns:emma="http://www.w3.org/2003/04/emma" version="1.0">
          <emma:interpretation id="{5CDFD59F-DB49-4C74-89F8-7D03E6F5BE87}" emma:medium="tactile" emma:mode="ink">
            <msink:context xmlns:msink="http://schemas.microsoft.com/ink/2010/main" type="paragraph" rotatedBoundingBox="9141,5856 32451,8075 31936,13492 8625,11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A1C1CD-8FB4-4048-BBB3-7EEDC0E1DFFA}" emma:medium="tactile" emma:mode="ink">
              <msink:context xmlns:msink="http://schemas.microsoft.com/ink/2010/main" type="inkBullet" rotatedBoundingBox="9041,6900 10472,7036 10171,10200 8740,10064"/>
            </emma:interpretation>
            <emma:one-of disjunction-type="recognition" id="oneOf3">
              <emma:interpretation id="interp15" emma:lang="it-IT" emma:confidence="0">
                <emma:literal>V</emma:literal>
              </emma:interpretation>
              <emma:interpretation id="interp16" emma:lang="it-IT" emma:confidence="0">
                <emma:literal>v</emma:literal>
              </emma:interpretation>
              <emma:interpretation id="interp17" emma:lang="it-IT" emma:confidence="0">
                <emma:literal>U</emma:literal>
              </emma:interpretation>
              <emma:interpretation id="interp18" emma:lang="it-IT" emma:confidence="0">
                <emma:literal>r</emma:literal>
              </emma:interpretation>
              <emma:interpretation id="interp19" emma:lang="it-IT" emma:confidence="0">
                <emma:literal>VJ</emma:literal>
              </emma:interpretation>
            </emma:one-of>
          </emma:emma>
        </inkml:annotationXML>
        <inkml:trace contextRef="#ctx0" brushRef="#br1" timeOffset="-4416.4327">-3260 5080 0,'0'172'15,"34"68"-15,0 103 16,35 0 0,0 35-1,34-69 1,0 34 0,34-68-1,-34-69 1,0-69-1,-69-137 1,0-34 0,1-104-1,33-205 17,-33-69-17,33-34 1,1 34-1,0 0 17,34 35-17,0 136 1,-35 70 0,-33 68-1,-35 68 1,0 35 15,-35 69-15,1 34-1,68 0 1,-34-103 0</inkml:trace>
      </inkml:traceGroup>
      <inkml:traceGroup>
        <inkml:annotationXML>
          <emma:emma xmlns:emma="http://www.w3.org/2003/04/emma" version="1.0">
            <emma:interpretation id="{8B9EDA93-06F6-4C3E-A418-A5A5E96D2900}" emma:medium="tactile" emma:mode="ink">
              <msink:context xmlns:msink="http://schemas.microsoft.com/ink/2010/main" type="line" rotatedBoundingBox="10859,6019 32451,8075 32015,12657 10423,10601"/>
            </emma:interpretation>
          </emma:emma>
        </inkml:annotationXML>
        <inkml:traceGroup>
          <inkml:annotationXML>
            <emma:emma xmlns:emma="http://www.w3.org/2003/04/emma" version="1.0">
              <emma:interpretation id="{211A1708-0298-4CE9-A617-0E3C24E0208A}" emma:medium="tactile" emma:mode="ink">
                <msink:context xmlns:msink="http://schemas.microsoft.com/ink/2010/main" type="inkWord" rotatedBoundingBox="11118,8403 11574,10321 10572,10559 10116,8642"/>
              </emma:interpretation>
              <emma:one-of disjunction-type="recognition" id="oneOf4">
                <emma:interpretation id="interp20" emma:lang="it-IT" emma:confidence="0">
                  <emma:literal>i</emma:literal>
                </emma:interpretation>
                <emma:interpretation id="interp21" emma:lang="it-IT" emma:confidence="0">
                  <emma:literal>io</emma:literal>
                </emma:interpretation>
                <emma:interpretation id="interp22" emma:lang="it-IT" emma:confidence="0">
                  <emma:literal>il</emma:literal>
                </emma:interpretation>
                <emma:interpretation id="interp23" emma:lang="it-IT" emma:confidence="0">
                  <emma:literal>id</emma:literal>
                </emma:interpretation>
                <emma:interpretation id="interp24" emma:lang="it-IT" emma:confidence="0">
                  <emma:literal>in</emma:literal>
                </emma:interpretation>
              </emma:one-of>
            </emma:emma>
          </inkml:annotationXML>
          <inkml:trace contextRef="#ctx0" brushRef="#br1" timeOffset="-3747.8945">-1784 7792 0,'68'0'0,"35"-35"0,69-68 0,-35 0 15,-34 0-15,0 0 16,-69 0 0,1 0-1,-70 35 1,35 68-1,0 0 1,0 0 0,0 103-1,0 34 1,0 0 0,35 35-1,68 0 1,-35-69-1,1-35 1,-35-34 0,1-34 15,-35-171-15,-69-1-1,35-102 1,34 274-1</inkml:trace>
          <inkml:trace contextRef="#ctx0" brushRef="#br1" timeOffset="-3328.1147">-1304 6110 0,'0'0'31</inkml:trace>
        </inkml:traceGroup>
        <inkml:traceGroup>
          <inkml:annotationXML>
            <emma:emma xmlns:emma="http://www.w3.org/2003/04/emma" version="1.0">
              <emma:interpretation id="{D6952893-56F8-48BA-B407-B45DA310DB7E}" emma:medium="tactile" emma:mode="ink">
                <msink:context xmlns:msink="http://schemas.microsoft.com/ink/2010/main" type="inkWord" rotatedBoundingBox="15581,5930 21884,8174 20308,12604 14004,10361">
                  <msink:destinationLink direction="with" ref="{33913025-92D0-4EF5-AA4E-9BD0780A6272}"/>
                </msink:context>
              </emma:interpretation>
              <emma:one-of disjunction-type="recognition" id="oneOf5">
                <emma:interpretation id="interp25" emma:lang="it-IT" emma:confidence="0">
                  <emma:literal>Vi</emma:literal>
                </emma:interpretation>
                <emma:interpretation id="interp26" emma:lang="it-IT" emma:confidence="0">
                  <emma:literal>v'.</emma:literal>
                </emma:interpretation>
                <emma:interpretation id="interp27" emma:lang="it-IT" emma:confidence="0">
                  <emma:literal>Va</emma:literal>
                </emma:interpretation>
                <emma:interpretation id="interp28" emma:lang="it-IT" emma:confidence="0">
                  <emma:literal>va</emma:literal>
                </emma:interpretation>
                <emma:interpretation id="interp29" emma:lang="it-IT" emma:confidence="0">
                  <emma:literal>vi</emma:literal>
                </emma:interpretation>
              </emma:one-of>
            </emma:emma>
          </inkml:annotationXML>
          <inkml:trace contextRef="#ctx0" brushRef="#br1" timeOffset="25673.6103">5012 4462 0,'137'-103'16,"35"69"-16,-35 68 0,69 35 16,-69 34-1,-68-35 1,-69 1-1,-103 34 1,-34 0 0,-1-34-1,70 34 1,33-69 0,138 35-1,103-35 1,35 35-1,-1-1 1,-69 35 0,-102-103-1,-69 0 1</inkml:trace>
          <inkml:trace contextRef="#ctx0" brushRef="#br1" timeOffset="22766.2473">2849 4943 0,'69'68'16,"-35"104"-16,69 102 0,-34 173 16,0 102-1,-35 34 1,103-136-1,1-1 17,-35-69-17,34-102 1,0-103 0,-34-104-1,-34-68 1,-1-103-1,1-171 1,0-104 0,-35 1-1,35-70 1,34-33 0,0 102-1,34 1 1,-34 68-1,-34 68 1,-1 104 0,-33 69-1,-35 68 17,0 34-32,-103 137 31,68-33-16,35-138 1</inkml:trace>
          <inkml:trace contextRef="#ctx0" brushRef="#br1" timeOffset="26295.5063">7929 7277 0,'103'0'0,"35"-35"0,68 70 15,-35-35-15,-68 34 16,-68 0 0,-70 1-1,-102-35 1,-69 34-1,-34 0 1,68 69 0,138 35-1,68-1 1,35-137 0,137 69-1,68-35 1,-33 0-1,-70-68 17,-102-69-1,-69 103-31</inkml:trace>
        </inkml:traceGroup>
        <inkml:traceGroup>
          <inkml:annotationXML>
            <emma:emma xmlns:emma="http://www.w3.org/2003/04/emma" version="1.0">
              <emma:interpretation id="{69FA789C-90DF-4B92-97BC-E14360E7F622}" emma:medium="tactile" emma:mode="ink">
                <msink:context xmlns:msink="http://schemas.microsoft.com/ink/2010/main" type="inkWord" rotatedBoundingBox="22714,8461 28569,7487 29257,11621 23402,12595"/>
              </emma:interpretation>
              <emma:one-of disjunction-type="recognition" id="oneOf6">
                <emma:interpretation id="interp30" emma:lang="it-IT" emma:confidence="0">
                  <emma:literal>Ciliati</emma:literal>
                </emma:interpretation>
                <emma:interpretation id="interp31" emma:lang="it-IT" emma:confidence="0">
                  <emma:literal>Ciati</emma:literal>
                </emma:interpretation>
                <emma:interpretation id="interp32" emma:lang="it-IT" emma:confidence="0">
                  <emma:literal>Citati</emma:literal>
                </emma:interpretation>
                <emma:interpretation id="interp33" emma:lang="it-IT" emma:confidence="0">
                  <emma:literal>Eittillti</emma:literal>
                </emma:interpretation>
                <emma:interpretation id="interp34" emma:lang="it-IT" emma:confidence="0">
                  <emma:literal>ciliati</emma:literal>
                </emma:interpretation>
              </emma:one-of>
            </emma:emma>
          </inkml:annotationXML>
          <inkml:trace contextRef="#ctx0" brushRef="#br1" timeOffset="29078.4909">13662 5698 0,'34'0'0,"-103"-35"0,-137 35 0,-34 35 16,-35-1-16,1 0 15,34 35 1,68 0 0,103-35-1,104 0 1,136 35 0,138 0-1,69-1 1,-35 1-1,-137 34 1,-137-34 0,-104-35-1,-136 69 1,-104 0 0,-103 0-1,-33 34 1,-1 69-1,0 0 17,69 137-17,102-34 1,138 34 0,103 1-1,138-104 1,102-34-1,103-69 1,35-68 0,-1-35-1,-102-103 1,-35 1 0,-137 34-1,-69 34 1,-34-35-1,-68 35 1,-35 35 0,34 33-1,103-68 1,69-68 15,-103 68-15</inkml:trace>
          <inkml:trace contextRef="#ctx0" brushRef="#br1" timeOffset="29778.1239">13284 8924 0,'34'35'15,"-34"-1"1,103 172-16,-34-206 0,0-34 15,-1-35 1,-33 0 15,-1 1-15,0-70 0,1 35-1,-35 35 1,0 68-1,0 0 1,0 68 0,-35 70-1,35 33 1,0-33 0,35-1-1,-1 0 1,0-68-1,35-69 1,-35-103 0,-34-103-1,0 206 1</inkml:trace>
          <inkml:trace contextRef="#ctx0" brushRef="#br1" timeOffset="30202.761">13696 7620 0,'0'0'0</inkml:trace>
          <inkml:trace contextRef="#ctx0" brushRef="#br1" timeOffset="31726.4056">14520 7002 0,'34'34'0,"0"69"0,69 103 0,0 103 15,0-34 1,35 34 0,-1 0-1,-34-35 1,0-33-1,-69-1 1,0-172 0,-34 1-1,35-35 1,-1-171 0,35 0-1,-1-172 1,-33-34-1,-35 343 1</inkml:trace>
          <inkml:trace contextRef="#ctx0" brushRef="#br1" timeOffset="34727.0538">15824 5595 0,'103'0'0,"0"0"15,0 34-15,-34-34 0,-35 34 0,0-34 16,-34 35 0,-34 33-1,0 35 1,-35-34 0,35 0-1,-1-35 1,35 35 15,35-1-15,68-33-1,0-1 1,-35 0 0,1-34-1,-35 0 1,0 35-1,-68-104 1,34 69 0</inkml:trace>
          <inkml:trace contextRef="#ctx0" brushRef="#br1" timeOffset="32115.0906">16133 6899 0,'0'103'0,"0"69"0,-34 68 16,-69 69-1,34 34 1,0 0-1,-34 1 1,35-35 0,-1-172-1,35 34 1,34-102 0,0-35-1,0-102 1,103-241 15,-103 309-15</inkml:trace>
          <inkml:trace contextRef="#ctx0" brushRef="#br1" timeOffset="35586.0462">15961 9199 0,'172'-69'0,"-103"35"0,-35-35 16,35 1-16,-35 33 0,-34 35 31,0-34-15,0 68-1,0-34 1,0 69-1,0 0 1,34 34 0,1-1-1,-1-33 17,0-35-17,0-34 1,-34-137-1,35 0 1,-35 137 0</inkml:trace>
          <inkml:trace contextRef="#ctx0" brushRef="#br1" timeOffset="36005.826">16408 7963 0,'0'0'0</inkml:trace>
          <inkml:trace contextRef="#ctx0" brushRef="#br1" timeOffset="37234.0706">18055 7242 0,'-34'0'16,"-172"275"-16,69-172 0,-35 172 16,-34-1-1,69-68 1,68-34-1,0-69 1,69-69 0,0 0-1,0 1 1,35-35 0,-1 34-1,69-34 1,69 34-1,-1 1 1,35-35 15,-34 34-15,-69 0 0,-35 1-1,1-35 1,-69-35-1,0 1 1,-34-69 0,-1 0-1,35 103 1</inkml:trace>
          <inkml:trace contextRef="#ctx0" brushRef="#br1" timeOffset="37669.3978">17746 7174 0,'69'68'0,"34"104"31,-69 0-31,69 137 0,-69-1 16,35-33-1,-35-103 1,35-1-1,-35-102 1,-34 0 15,0-69-15,0-35 0,0-102-1,35-35 1,-35 172-1</inkml:trace>
          <inkml:trace contextRef="#ctx0" brushRef="#br1" timeOffset="38120.2724">18707 7002 0,'35'34'0,"-1"104"0,-34 68 0,-69 34 16,69 35-1,0-35 1,0-34-1,35 0 1,-1-103 0,0 0 15,35-69-31,0 0 16,68-34-1,0 0 1,0-68-1,-34-1 17,-103-68-32,-103-1 31,103 138-15</inkml:trace>
          <inkml:trace contextRef="#ctx0" brushRef="#br1" timeOffset="38384.5782">18295 7483 0,'172'0'0,"34"0"0,0 0 15,-69 34 1,0-34 0,-68 0-1,-35 0 1,-34-34 0,0 34-1</inkml:trace>
          <inkml:trace contextRef="#ctx0" brushRef="#br1" timeOffset="39441.8014">19325 8753 0,'69'34'16,"-35"-34"-16,35-34 0,-1-35 15,1 35-15,-35-1 0,1 1 0,-35 34 16,0 0-1,0 0 1,0 0 0,0 0-1,34 103 1,0 0 0,1 0-1,-1-34 1,0-138-1,1-34 17,-35 103-32</inkml:trace>
          <inkml:trace contextRef="#ctx0" brushRef="#br1" timeOffset="39852.8351">19600 7792 0,'0'0'16</inkml:trace>
        </inkml:traceGroup>
      </inkml:traceGroup>
      <inkml:traceGroup>
        <inkml:annotationXML>
          <emma:emma xmlns:emma="http://www.w3.org/2003/04/emma" version="1.0">
            <emma:interpretation id="{EE571210-3E6F-43E7-80A5-6F9C454E12EF}" emma:medium="tactile" emma:mode="ink">
              <msink:context xmlns:msink="http://schemas.microsoft.com/ink/2010/main" type="line" rotatedBoundingBox="16922,10297 20148,10297 20148,12219 16922,12219"/>
            </emma:interpretation>
          </emma:emma>
        </inkml:annotationXML>
        <inkml:traceGroup>
          <inkml:annotationXML>
            <emma:emma xmlns:emma="http://www.w3.org/2003/04/emma" version="1.0">
              <emma:interpretation id="{7FF83A67-0D9D-471B-AE5A-0E09FC96A4D8}" emma:medium="tactile" emma:mode="ink">
                <msink:context xmlns:msink="http://schemas.microsoft.com/ink/2010/main" type="inkWord" rotatedBoundingBox="16922,10297 20148,10297 20148,12219 16922,12219"/>
              </emma:interpretation>
              <emma:one-of disjunction-type="recognition" id="oneOf7">
                <emma:interpretation id="interp35" emma:lang="it-IT" emma:confidence="0">
                  <emma:literal>RMS</emma:literal>
                </emma:interpretation>
                <emma:interpretation id="interp36" emma:lang="it-IT" emma:confidence="0">
                  <emma:literal>RM5</emma:literal>
                </emma:interpretation>
                <emma:interpretation id="interp37" emma:lang="it-IT" emma:confidence="0">
                  <emma:literal>RMs</emma:literal>
                </emma:interpretation>
                <emma:interpretation id="interp38" emma:lang="it-IT" emma:confidence="0">
                  <emma:literal>Reps</emma:literal>
                </emma:interpretation>
                <emma:interpretation id="interp39" emma:lang="it-IT" emma:confidence="0">
                  <emma:literal>RMg</emma:literal>
                </emma:interpretation>
              </emma:one-of>
            </emma:emma>
          </inkml:annotationXML>
          <inkml:trace contextRef="#ctx0" brushRef="#br1" timeOffset="23667.9965">4737 8100 0,'35'241'0,"-35"-1"15,0 0 17,0 35-17,0-69 1,34-35-1,0-68 1,-34-103 0,0 0-1,-34-68 1,-35-241 0,35 0-1,0 34 1,34 35-1,68 68 1,35 35 0,69 68-1,34 35 1,0 103 15,0 137-15,-138-35-1,-136-33 1,-70-1 0,-102-34-1,0-34 1,68-1 0,104-33-1,68 33 1,103 1-1,102 68 1,-33 0 0,0 1 15,-69-1-15,-35-34-1,-68-34 1,0-138-1,0-103 1,35-68 0,-35 240-1</inkml:trace>
          <inkml:trace contextRef="#ctx0" brushRef="#br1" timeOffset="24429.8191">5836 8272 0,'68'584'0,"-102"-310"16,34-34-1,34-68 1,-68-103-1,34-69 1,0-69 15,-34-308-15,34 102 0,0 103-1,0 69 1,0 69-1,0 34 1,34 0 0,35 103-1,68 69 1,-34-35 0,34-68-1,0-69 1,1-103-1,-104-138 17,-34-33-32,-34 102 15,-1 69 1,1 69 0,0 68-1,-1 69 16,35 103-15,69 103 0,-69-34-1,69-1 1,-1 1 0,-68-104-1,0-68 1,0-103-1,0-103 1,35-103 0,-1-34-1,-34 240 1</inkml:trace>
          <inkml:trace contextRef="#ctx0" brushRef="#br1" timeOffset="25053.6581">7586 8478 0,'-68'-69'16,"-138"-34"-16,68 103 0,1 0 31,68 69-16,35 0 1,103 34 0,137 34-1,0 35 1,-1-69 0,-67 0-1,-35 0 16,-69-1-15,-68 36 0,-69-35-1,0-35 1,-69 35 0,35-68-1,0-35 1,-1-35-1,35-33 1,103-70 15,103-33-31,-103 171 16</inkml:trace>
        </inkml:traceGroup>
      </inkml:traceGroup>
    </inkml:traceGroup>
    <inkml:traceGroup>
      <inkml:annotationXML>
        <emma:emma xmlns:emma="http://www.w3.org/2003/04/emma" version="1.0">
          <emma:interpretation id="{FB79379B-E06A-448C-AEFF-1D3DBACBAAA4}" emma:medium="tactile" emma:mode="ink">
            <msink:context xmlns:msink="http://schemas.microsoft.com/ink/2010/main" type="paragraph" rotatedBoundingBox="24988,12528 30411,12528 30411,14931 24988,149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17ACCC-F782-45ED-B9E1-F2E14331EDA4}" emma:medium="tactile" emma:mode="ink">
              <msink:context xmlns:msink="http://schemas.microsoft.com/ink/2010/main" type="line" rotatedBoundingBox="24988,12528 30411,12528 30411,14931 24988,14931"/>
            </emma:interpretation>
          </emma:emma>
        </inkml:annotationXML>
        <inkml:traceGroup>
          <inkml:annotationXML>
            <emma:emma xmlns:emma="http://www.w3.org/2003/04/emma" version="1.0">
              <emma:interpretation id="{7D9F0C1C-D508-47BD-B487-A2E62A5FCACC}" emma:medium="tactile" emma:mode="ink">
                <msink:context xmlns:msink="http://schemas.microsoft.com/ink/2010/main" type="inkWord" rotatedBoundingBox="24988,12528 30411,12528 30411,14931 24988,14931"/>
              </emma:interpretation>
              <emma:one-of disjunction-type="recognition" id="oneOf8">
                <emma:interpretation id="interp40" emma:lang="it-IT" emma:confidence="0">
                  <emma:literal>Etti</emma:literal>
                </emma:interpretation>
                <emma:interpretation id="interp41" emma:lang="it-IT" emma:confidence="0">
                  <emma:literal>EX ti</emma:literal>
                </emma:interpretation>
                <emma:interpretation id="interp42" emma:lang="it-IT" emma:confidence="0">
                  <emma:literal>E ti</emma:literal>
                </emma:interpretation>
                <emma:interpretation id="interp43" emma:lang="it-IT" emma:confidence="0">
                  <emma:literal>Ex ti</emma:literal>
                </emma:interpretation>
                <emma:interpretation id="interp44" emma:lang="it-IT" emma:confidence="0">
                  <emma:literal>EH ti</emma:literal>
                </emma:interpretation>
              </emma:one-of>
            </emma:emma>
          </inkml:annotationXML>
          <inkml:trace contextRef="#ctx0" brushRef="#br1" timeOffset="42750.4813">15069 10435 0,'-103'0'0,"0"0"0,-69 0 15,-68 0-15,0 34 16,34 34-1,-69-33 1,35-1 0,68 0-1,35-34 1,34 35 0,69-35-1,34 0 16,0 0-31,0 0 32,0 0-17,0 0-15,0 0 16,0 0 0,0 0-1,0 0 1,34 0 15,-68 0-15,34 0-1,0 0 1,34 0 0,0 34-1,35-34 1,34 34-1,34 1 1,35-1 0,-35 0-1,-34-68 1,34 103 0,-34-35-1,-68 0 1,-35 1-1,-35 33 1,-136-33 0,-1-1-1,-68 35 17,34 68-17,-34-68 1,102-1-1,35 35 1,35 0 0,68 0-1,34 34 1,35-68 0,68 103-1,35-69 1,34 34-1,0-68 1,34 34 0,0-69-1,0-34 1,1-34 0,-1-1-1,-34-33 1,-34 33 15,-35 35-15,0 0-1,-68 0 1,-69 0 0,0 0-1,0 0 1,0 69-1,0-35 1,0-34 0,0-68-1,34-104 1,0-68 0,-34 240-1</inkml:trace>
          <inkml:trace contextRef="#ctx0" brushRef="#br1" timeOffset="43061.4293">14966 10194 0,'69'103'0,"-35"35"31,-34 33-31,0 35 0,69-69 16,33-102-1,1 33 1,-103-68 0</inkml:trace>
          <inkml:trace contextRef="#ctx0" brushRef="#br1" timeOffset="44507.3375">16099 10881 0,'68'0'0,"1"34"16,34-34-16,34 34 0,0-34 0,1 0 15,-35 0 1,0 0-1,-69 35 1,-34-35 0,-34 0-1,-1 0 1,-33 34 15,68-34-31</inkml:trace>
          <inkml:trace contextRef="#ctx0" brushRef="#br1" timeOffset="44087.5577">16613 10435 0,'0'34'0,"-34"34"16,68 1-16,-68 0 0,34 68 0,-34 35 15,-1 34 1,-33 34 0,68-34-1,68 0 1,-33-35 0,33-33-1,-33-35 1,33-35-1,1-33 17,0-1-17,-1 0 1,1-34 0,0 0-1,-1 0 1,1-68-1,-35-70 1,-34-33 0,-34-1-1,34 172 1</inkml:trace>
          <inkml:trace contextRef="#ctx0" brushRef="#br1" timeOffset="46163.1345">15584 10263 0,'0'34'16,"-103"69"-1,-103 275-15,69-104 0,34-68 16,34-34 0,35-35-1,-1-34 1,1-68-1,34-35 17,34 34-17,1-34 1,102 0 0,34 0-1,-33 0 1,33 0-1,-68 34 1,-34-34 0,-35 0-1,-34 0 17,-68-34-32,33-35 15,-33-68 1,33 0-1,-33-104 1,68 241 0</inkml:trace>
          <inkml:trace contextRef="#ctx0" brushRef="#br1" timeOffset="46458.5351">15240 10194 0,'241'481'0,"-138"-241"16,0-34-1,34 0 1,-34 34 0,-172-68-1,-34-275 1,103 103 0</inkml:trace>
          <inkml:trace contextRef="#ctx0" brushRef="#br1" timeOffset="45240.9798">17437 12116 0,'35'35'15,"68"-35"-15,-35 0 0,35-35 0,-34-33 16,-35 33-16,0 1 15,-34 0 1,0-1 0,0 35-1,0 0 1,0 0 0,0 0-1,0 35 1,35 68-1,-1 34 1,-34 0 0,34-34-1,1-68 1,33-138 0,1-103-1,-69 206 1</inkml:trace>
          <inkml:trace contextRef="#ctx0" brushRef="#br1" timeOffset="45650.0703">17815 11052 0,'0'0'0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8:23.0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3913025-92D0-4EF5-AA4E-9BD0780A6272}" emma:medium="tactile" emma:mode="ink">
          <msink:context xmlns:msink="http://schemas.microsoft.com/ink/2010/main" type="inkDrawing" rotatedBoundingBox="23436,12503 32573,12184 32579,12381 23443,12700" semanticType="underline" shapeName="Other">
            <msink:sourceLink direction="with" ref="{D6952893-56F8-48BA-B407-B45DA310DB7E}"/>
          </msink:context>
        </emma:interpretation>
      </emma:emma>
    </inkml:annotationXML>
    <inkml:trace contextRef="#ctx0" brushRef="#br0">20320 9851 0,'-377'137'0,"171"-102"0,-34-1 16,-1-34-1,-67 34 1,-36-34-1,-33 0 17,-35 0-17,-34 0 1,-35 0 0,35-34-1,-35 68 1,-34-34-1,1 35 1,-1-1 0,-34-34-1,-1 34 1,35-34 0,1 35-1,102-1 1,103 0-1,103 1 1,69-35 0,102 0-1,35 34 1,0-68 0,0 34 15,0 0-16,35-35 1,68-33 0,-103 68-1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8:57.0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FC3D49-296E-49A0-A779-ACD6C47F958D}" emma:medium="tactile" emma:mode="ink">
          <msink:context xmlns:msink="http://schemas.microsoft.com/ink/2010/main" type="writingRegion" rotatedBoundingBox="2886,273 4928,-60 5130,1176 3088,1510">
            <msink:destinationLink direction="with" ref="{E8D33C36-5904-48E5-85F5-41AE67E0D5EB}"/>
            <msink:destinationLink direction="with" ref="{E39479C3-052D-4C11-B08C-076F16EF6AE8}"/>
          </msink:context>
        </emma:interpretation>
      </emma:emma>
    </inkml:annotationXML>
    <inkml:traceGroup>
      <inkml:annotationXML>
        <emma:emma xmlns:emma="http://www.w3.org/2003/04/emma" version="1.0">
          <emma:interpretation id="{1C0E5123-C1C9-4C3C-A0DB-D88DCB9EAB4E}" emma:medium="tactile" emma:mode="ink">
            <msink:context xmlns:msink="http://schemas.microsoft.com/ink/2010/main" type="paragraph" rotatedBoundingBox="2886,273 4928,-60 5130,1176 3088,1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A4FF8E-0AA2-4263-884D-23E71B754D14}" emma:medium="tactile" emma:mode="ink">
              <msink:context xmlns:msink="http://schemas.microsoft.com/ink/2010/main" type="line" rotatedBoundingBox="2886,273 4928,-60 5130,1176 3088,1510"/>
            </emma:interpretation>
          </emma:emma>
        </inkml:annotationXML>
        <inkml:traceGroup>
          <inkml:annotationXML>
            <emma:emma xmlns:emma="http://www.w3.org/2003/04/emma" version="1.0">
              <emma:interpretation id="{46D5D883-3612-4117-9BAC-C648CF6552B0}" emma:medium="tactile" emma:mode="ink">
                <msink:context xmlns:msink="http://schemas.microsoft.com/ink/2010/main" type="inkWord" rotatedBoundingBox="2886,273 4928,-60 5130,1176 3088,1510"/>
              </emma:interpretation>
              <emma:one-of disjunction-type="recognition" id="oneOf0">
                <emma:interpretation id="interp0" emma:lang="it-IT" emma:confidence="0">
                  <emma:literal>tsR</emma:literal>
                </emma:interpretation>
                <emma:interpretation id="interp1" emma:lang="it-IT" emma:confidence="0">
                  <emma:literal>lsR</emma:literal>
                </emma:interpretation>
                <emma:interpretation id="interp2" emma:lang="it-IT" emma:confidence="0">
                  <emma:literal>ISR</emma:literal>
                </emma:interpretation>
                <emma:interpretation id="interp3" emma:lang="it-IT" emma:confidence="0">
                  <emma:literal>isR</emma:literal>
                </emma:interpretation>
                <emma:interpretation id="interp4" emma:lang="it-IT" emma:confidence="0">
                  <emma:literal>15 B</emma:literal>
                </emma:interpretation>
              </emma:one-of>
            </emma:emma>
          </inkml:annotationXML>
          <inkml:trace contextRef="#ctx0" brushRef="#br0">-8752-1476 0,'34'0'0,"-68"-34"16,-35 34-1,-137 68-15,206-33 0,69 33 0,68 1 16,35 34-16,-1-34 0,-68-1 16,-68-68-1,-35 35 1,-35-1 0,-68-34-1,0 0 1,-34-34-1,0 34 1,0-35 0,68 1-1,103-35 1,138-68 0,-172 137-1</inkml:trace>
          <inkml:trace contextRef="#ctx0" brushRef="#br0" timeOffset="789.0286">-7688-2060 0,'34'103'0,"-68"69"0,34 0 16,0-35-1,0-68 1,0-35 0,0-34-1,0 0 1,-34-34 0,34-172-1,0 68 1,0 104 15,0-35-15,34 35-1,103 0 1,0 102 15,1 35-15,-70-34-1,-68-35 1,0-34 0,-68 35-1,-70-1 1,35-34 0,35 0 15,33 34-16,35 1 1,35 33 0,68 1-1,34 0 1,-34-1 0,-69-33-1,-68-35 1,-103-69-1,137 69 1</inkml:trace>
          <inkml:trace contextRef="#ctx0" brushRef="#br0" timeOffset="-2596.4158">-9164-2060 0,'0'-34'0,"34"34"0,-68 34 0,34 35 16,-34 68-16,34 35 0,0-35 16,0 35-1,0-69 1,0 34 0,0-34-1,34-34 1,-34-1-1,0-33 1,0-1 0,34-137-1,1-34 1,-1-69 0,0 34-1,-34 172 1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7:31.3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D33C36-5904-48E5-85F5-41AE67E0D5EB}" emma:medium="tactile" emma:mode="ink">
          <msink:context xmlns:msink="http://schemas.microsoft.com/ink/2010/main" type="inkDrawing" rotatedBoundingBox="726,1513 7382,1854 7377,1953 720,1613" semanticType="underline" shapeName="Other">
            <msink:sourceLink direction="with" ref="{B5FC3D49-296E-49A0-A779-ACD6C47F958D}"/>
            <msink:destinationLink direction="with" ref="{1F5C6BA0-4AD0-444B-A02C-2118BD2079F7}"/>
          </msink:context>
        </emma:interpretation>
      </emma:emma>
    </inkml:annotationXML>
    <inkml:trace contextRef="#ctx0" brushRef="#br0">-11532-721 0,'102'0'16,"1"0"-16,69 0 0,68-34 0,1 34 15,68 34 1,34-34 0,103 0-1,69 34 1,34 1 15,0-1-15,0 0-1,-68 1 1,0-1 0,-70 0-1,1-34 1,-68 35-1,-104-1 1,-103-34 0,-103 0-1,-68 0 1,-103-34 0,-103 34-1,240 0 1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8:59.0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7B1E1F-3D00-4513-95ED-0FBA52E96A29}" emma:medium="tactile" emma:mode="ink">
          <msink:context xmlns:msink="http://schemas.microsoft.com/ink/2010/main" type="inkDrawing" rotatedBoundingBox="2792,1678 3302,17158 3159,17163 2648,1682" shapeName="Other">
            <msink:destinationLink direction="with" ref="{FB830CF2-724F-423E-9A59-06C3CC08969B}"/>
            <msink:destinationLink direction="with" ref="{DFDFC7EE-483B-494C-A164-D985A9290D50}"/>
            <msink:destinationLink direction="with" ref="{8E569AE8-4820-481C-BF90-2CF96D1587EA}"/>
          </msink:context>
        </emma:interpretation>
      </emma:emma>
    </inkml:annotationXML>
    <inkml:trace contextRef="#ctx0" brushRef="#br0">0 0 0,'0'34'16,"0"0"-16,0 69 0,34 0 0,-34 35 15,0 33-15,0 1 16,0 68 0,35 35-1,-1-1 1,-34 35 31,34 35-47,1-1 15,-35 69 1,0 0 0,0 34-1,0 34 1,34 35 0,-34 0-1,0 34 1,34 35-1,-34-35 1,35 69 0,-1 0-1,35-35 1,-35 35 0,0-35-1,-34 1 16,0-1-15,0-68-16,0-34 16,0-1 15,0 1-15,0 68-1,35-171 1,-35 34-1,0-69 1,0-69 0,0-68-1,0-68 1,34-104 0,-34-34-1,69-172 1,-69-137-1,0 309 17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9:00.5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830CF2-724F-423E-9A59-06C3CC08969B}" emma:medium="tactile" emma:mode="ink">
          <msink:context xmlns:msink="http://schemas.microsoft.com/ink/2010/main" type="inkDrawing" rotatedBoundingBox="2030,11259 4119,12391 3772,13030 1683,11898" semanticType="callout" shapeName="Other">
            <msink:sourceLink direction="with" ref="{2D7B1E1F-3D00-4513-95ED-0FBA52E96A29}"/>
          </msink:context>
        </emma:interpretation>
      </emma:emma>
    </inkml:annotationXML>
    <inkml:trace contextRef="#ctx0" brushRef="#br0">0 0 0,'103'68'0,"34"69"0,1 35 16,33 34 0,-33-34-1,-1 34 1,0-35 15,1-68-31,33 0 16,-34-103-1,1 0 1,-35-68 0,0-1-1,-69 0 1,0 35 0,1 34 15,-35-34-16,137 34 1,-34 0 0,-34-69-1,-69 69 1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8:56.3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9479C3-052D-4C11-B08C-076F16EF6AE8}" emma:medium="tactile" emma:mode="ink">
          <msink:context xmlns:msink="http://schemas.microsoft.com/ink/2010/main" type="inkDrawing" rotatedBoundingBox="3014,126 5713,1863 5675,1922 2977,184" semanticType="strikethrough" shapeName="Other">
            <msink:sourceLink direction="with" ref="{B5FC3D49-296E-49A0-A779-ACD6C47F958D}"/>
            <msink:destinationLink direction="with" ref="{1F5C6BA0-4AD0-444B-A02C-2118BD2079F7}"/>
          </msink:context>
        </emma:interpretation>
      </emma:emma>
    </inkml:annotationXML>
    <inkml:trace contextRef="#ctx0" brushRef="#br0">-9267-2163 0,'69'0'0,"-69"0"0,103 69 15,34 0-15,34 68 0,35 0 16,69 69-16,68 35 15,0-35 1,-34-35 0,-34 1-1,-69-35 1,-34-34 15,-104-34-15,-33-69-1,-138-69-15,-69-68 32,-34-1-17,206 138 1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8:55.0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5C6BA0-4AD0-444B-A02C-2118BD2079F7}" emma:medium="tactile" emma:mode="ink">
          <msink:context xmlns:msink="http://schemas.microsoft.com/ink/2010/main" type="inkDrawing" rotatedBoundingBox="3504,-773 6429,613 5972,1579 3046,192" semanticType="callout" shapeName="Other">
            <msink:sourceLink direction="with" ref="{E8D33C36-5904-48E5-85F5-41AE67E0D5EB}"/>
            <msink:sourceLink direction="with" ref="{E39479C3-052D-4C11-B08C-076F16EF6AE8}"/>
          </msink:context>
        </emma:interpretation>
      </emma:emma>
    </inkml:annotationXML>
    <inkml:trace contextRef="#ctx0" brushRef="#br0">-9164-2231 0,'34'0'0,"104"0"0,33 0 0,35 34 15,69-34 1,-35 0-1,0 0 1,0-34 0,1 34-1,-35-34 1,-35 34 0,-68 34-1,-34 0 1,-35 0-1,1 69 1,33 69 15,-33 0-15,68-1-16,-69 35 31,69-34-15,-69-35-1,35 0 1,-35-68 0,-34 0-1,0-69 1,0 0 0,-103-69-1,35-68 1,68 137-1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7:32.0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FB81D8-AC3F-4A23-9E70-2F186C42255F}" emma:medium="tactile" emma:mode="ink">
          <msink:context xmlns:msink="http://schemas.microsoft.com/ink/2010/main" type="inkDrawing" rotatedBoundingBox="961,4384 7312,4464 7310,4574 960,4494" semanticType="underline" shapeName="Other">
            <msink:sourceLink direction="with" ref="{18D5CE9B-E0A4-4A93-890B-808AFFA88C15}"/>
          </msink:context>
        </emma:interpretation>
      </emma:emma>
    </inkml:annotationXML>
    <inkml:trace contextRef="#ctx0" brushRef="#br0">-11292 2094 0,'343'0'0,"-68"34"16,34-34-1,34 34 1,34-34 0,1 0-1,34 0 1,34 35 0,35-35-1,68 0 1,34 0-1,-34 0 1,-68 0 0,-103 0-1,-104 34 1,-137-34 15,-102 0-15,-70-34-1,-102-35-15,-103 69 32,240 0-17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8:48.753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8D5CE9B-E0A4-4A93-890B-808AFFA88C15}" emma:medium="tactile" emma:mode="ink">
          <msink:context xmlns:msink="http://schemas.microsoft.com/ink/2010/main" type="writingRegion" rotatedBoundingBox="4050,4668 5492,4668 5492,7036 4050,7036">
            <msink:destinationLink direction="with" ref="{FAFB81D8-AC3F-4A23-9E70-2F186C42255F}"/>
            <msink:destinationLink direction="with" ref="{7829F5D7-167B-4FD5-B2B3-8673FCCC8A18}"/>
          </msink:context>
        </emma:interpretation>
      </emma:emma>
    </inkml:annotationXML>
    <inkml:traceGroup>
      <inkml:annotationXML>
        <emma:emma xmlns:emma="http://www.w3.org/2003/04/emma" version="1.0">
          <emma:interpretation id="{C52EB9DA-65AD-43B5-8C81-6974DEA12502}" emma:medium="tactile" emma:mode="ink">
            <msink:context xmlns:msink="http://schemas.microsoft.com/ink/2010/main" type="paragraph" rotatedBoundingBox="4050,4668 5492,4668 5492,7036 4050,7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FFE798-FC3A-44C3-B810-067B77571BBC}" emma:medium="tactile" emma:mode="ink">
              <msink:context xmlns:msink="http://schemas.microsoft.com/ink/2010/main" type="line" rotatedBoundingBox="4050,4668 5492,4668 5492,7036 4050,7036"/>
            </emma:interpretation>
          </emma:emma>
        </inkml:annotationXML>
        <inkml:traceGroup>
          <inkml:annotationXML>
            <emma:emma xmlns:emma="http://www.w3.org/2003/04/emma" version="1.0">
              <emma:interpretation id="{A94DB4B0-D3CD-40FE-96D2-F0C45E34DDCA}" emma:medium="tactile" emma:mode="ink">
                <msink:context xmlns:msink="http://schemas.microsoft.com/ink/2010/main" type="inkWord" rotatedBoundingBox="4050,4668 5492,4668 5492,7036 4050,7036">
                  <msink:destinationLink direction="with" ref="{8E569AE8-4820-481C-BF90-2CF96D1587EA}"/>
                </msink:context>
              </emma:interpretation>
              <emma:one-of disjunction-type="recognition" id="oneOf0">
                <emma:interpretation id="interp0" emma:lang="it-IT" emma:confidence="0">
                  <emma:literal>=</emma:literal>
                </emma:interpretation>
                <emma:interpretation id="interp1" emma:lang="it-IT" emma:confidence="0">
                  <emma:literal>:</emma:literal>
                </emma:interpretation>
                <emma:interpretation id="interp2" emma:lang="it-IT" emma:confidence="0">
                  <emma:literal>I</emma:literal>
                </emma:interpretation>
                <emma:interpretation id="interp3" emma:lang="it-IT" emma:confidence="0">
                  <emma:literal>5</emma:literal>
                </emma:interpretation>
                <emma:interpretation id="interp4" emma:lang="it-IT" emma:confidence="0">
                  <emma:literal>c</emma:literal>
                </emma:interpretation>
              </emma:one-of>
            </emma:emma>
          </inkml:annotationXML>
          <inkml:trace contextRef="#ctx0" brushRef="#br0">-7825 4496 0,'103'103'15,"-35"-34"-15,1-35 0,34-34 0,0-34 32,34-103-17,35-172 1,34 0-1,-172 172 1,-68 34 0,34 103-1</inkml:trace>
          <inkml:trace contextRef="#ctx0" brushRef="#br0" timeOffset="668.5382">-7585 2334 0,'-69'34'16,"-34"69"-16,-34 0 0,0 0 0,34 0 16,34-68-1,69-35 17,0 0-17,172-172 1,-1 35-1,-102 68 1,-35 35 15,1-1-31,-35 35 32,0 0-32,0 35 15,137 68 16,69 34-15,103 69 0,-69-138-1,-171-239 1,-69 171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1:22.9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78FA82D-E1A6-4452-8E51-EA22B71BACE8}" emma:medium="tactile" emma:mode="ink">
          <msink:context xmlns:msink="http://schemas.microsoft.com/ink/2010/main" type="inkDrawing" rotatedBoundingBox="3824,4623 23697,105 25159,6534 5285,11052" semanticType="callout" shapeName="Other">
            <msink:sourceLink direction="to" ref="{CBF2E61A-BE52-40C7-80E7-6F1E13DBEC76}"/>
            <msink:sourceLink direction="to" ref="{447310D2-9FFD-4525-8AEF-0DA728C40A1D}"/>
          </msink:context>
        </emma:interpretation>
      </emma:emma>
    </inkml:annotationXML>
    <inkml:trace contextRef="#ctx0" brushRef="#br0">2373 0 0,'-34'34'16,"34"1"-16,-35 33 0,35 1 0,-34-1 16,0 35-16,-1 0 15,1 35 16,-35-1-15,35 0 0,-35 1-1,35-1 1,-35 0 0,1 35-1,34-1 1,-1 1-1,-33 34 1,33-34 0,-33 34-1,-1-35 1,0 35 0,1 34-1,-35-68 1,34 34-1,35 0 1,-69 0 0,34 0-1,35 0 1,-35 0 15,0-35-15,35 35-1,-35-34 1,1 34 0,33 0-1,1-35 1,-34 1 0,-1 0-1,35-1 1,-1-33-1,-33 33 1,33-34 0,35-34-1,-34 0 1,0-34 0,34-35-1,0 1 1,-35-35-1,35 34 1,0-34 15,0 0-15,0 34 0,-34 1-1,34-1 1,-34 0-1,-1 1 1,35-1 0,-34 0-1,34 1 1,0-1 0,-34-34-1,34 0 1,0 34-1,0-34 1,0-34 15,0 34-31,0 0 16,0 0 0,0 0-1,0 0 1,0 0 15,0 0-15,0 0-1,0 0 1,34 0 0,-34 0-1,0 0 1,0 0-1,0 0 1,-34 0 0,68 0-1,-34 0 1,0 0 15,0 0-15,0 0-1,0 0 1,0 0 0,0 0-1,-34 0 1,68 0 0,-34 0 15,0 0-16,0 0 1,0 0 0,0 0-1,0 0 1,34-34 0,35-1-1,0 1 1,34 0-1,34-35 17,34 0-17,1 1 1,103-1 0,-35 0-1,35 1 1,68-35-1,34-34 1,1 34 0,0-35-1,-1 35 1,35-34 0,34-35-1,0 1 1,1 33-1,33-33 1,1-1 0,-1 1-1,-34-1 1,69 0 0,-34 1 15,-1-1-16,1 0 1,34-33 0,0 33-1,0 0 1,-1 1 0,-33-1-1,-1 0 1,1 1-1,34-1 1,-35 1 0,-33-1-1,33 0 1,-68 35 0,34 0-1,1 34 1,-70-35-1,35 35 1,-69-34 0,35 34 15,-69 0-15,0 0-1,-35 0 1,-34 35-1,-34-35 1,0 34 0,-68 0-1,-35 35 1,0 0 0,-69 34-1,0-35 1,-34 35-1,0 0 1,0 0 0,0 0-1,0 35 1,0-35 0,-34 0-1,34 0 1,0 0-1,0 0 17,34-35-17,1 1 1,33-35 0,-68 1-1,0-35 1,-34 34-1,-35 35 1,-34 34 0,-34 34-1,68 35 1,1 68 0,33-34-1,70-34 1,33-1-1,1-68 1,34 0 0,-34-34-1,-69-35 1,0 1 0,-35 33 15,-68 70-16,0 68 1,103-103 0</inkml:trace>
    <inkml:trace contextRef="#ctx0" brushRef="#br0" timeOffset="1155.4582">2270-34 0,'34'34'16,"-68"35"-16,34 68 0,0-34 15,0 34 1,0 35-1,-34-1 1,34 35 0,34 0-1,-34 0 1,0 0 0,0-34-1,0-1 1,0-33-1,0-35 1,0-35 0,0-33-1,0-1 1,0-34 0,0-34-1,0 34 1,0 0-1,0 0 1,0 0 0,-34 0 15,34 0-31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9:01.2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569AE8-4820-481C-BF90-2CF96D1587EA}" emma:medium="tactile" emma:mode="ink">
          <msink:context xmlns:msink="http://schemas.microsoft.com/ink/2010/main" type="inkDrawing" rotatedBoundingBox="2033,5729 3774,5514 3844,6075 2102,6290" semanticType="callout" shapeName="Other">
            <msink:sourceLink direction="with" ref="{2D7B1E1F-3D00-4513-95ED-0FBA52E96A29}"/>
            <msink:sourceLink direction="with" ref="{A94DB4B0-D3CD-40FE-96D2-F0C45E34DDCA}"/>
          </msink:context>
        </emma:interpretation>
      </emma:emma>
    </inkml:annotationXML>
    <inkml:trace contextRef="#ctx0" brushRef="#br0">488 0 0,'-34'35'0,"-35"102"15,-103 35-15,35-35 16,68-103 0,69 1-1,0-35 1,35-35 0,102-102-1,0-35 1,-34 104 15,0-1-15,35 35-1,33-1 1,104 138 0,102 138-1,-102-173 1,-275-68-1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8:48.443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829F5D7-167B-4FD5-B2B3-8673FCCC8A18}" emma:medium="tactile" emma:mode="ink">
          <msink:context xmlns:msink="http://schemas.microsoft.com/ink/2010/main" type="inkDrawing" rotatedBoundingBox="4819,4976 4855,7034 4644,7038 4608,4979" semanticType="scratchOut" shapeName="Other">
            <msink:sourceLink direction="with" ref="{18D5CE9B-E0A4-4A93-890B-808AFFA88C15}"/>
          </msink:context>
        </emma:interpretation>
      </emma:emma>
    </inkml:annotationXML>
    <inkml:trace contextRef="#ctx0" brushRef="#br0">-7482 2643 0,'-35'69'0,"35"34"0,35 102 0,-1 1 16,-34 69 0,34-35-1,-34 35 1,0-69 0,-34 0-1,34-69 1,0-34-1,-34-69 1,34-34 0,34-68-1,-34-173 1,-69 70 0,-34-1-1,103 172 1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09:58.9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9A31E2-6A37-4871-87C5-66DD4DF85755}" emma:medium="tactile" emma:mode="ink">
          <msink:context xmlns:msink="http://schemas.microsoft.com/ink/2010/main" type="inkDrawing" rotatedBoundingBox="688,2077 11637,2215 11635,2402 685,2265" shapeName="Other"/>
        </emma:interpretation>
      </emma:emma>
    </inkml:annotationXML>
    <inkml:trace contextRef="#ctx0" brushRef="#br0">0 106 0,'103'0'0,"103"0"0,69 0 0,68-34 15,69 0 1,34 34 0,69 0-1,0-35 1,103 35-1,-1 0 1,36 0 0,33 0-1,-34 0 1,35 0 0,-69 35-1,-1-1 1,36 0-1,-70 1 1,-34-1 15,-102 0-15,-104-34 0,-103 0-1,-103 0 1,-102 0-1,-35 0 1,-241 0 0,-102-34-1,343 34 1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0:02.4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9833DC-45FF-4579-9B31-B93FF1246346}" emma:medium="tactile" emma:mode="ink">
          <msink:context xmlns:msink="http://schemas.microsoft.com/ink/2010/main" type="writingRegion" rotatedBoundingBox="2005,4084 8411,4260 8361,6091 1954,5915"/>
        </emma:interpretation>
      </emma:emma>
    </inkml:annotationXML>
    <inkml:traceGroup>
      <inkml:annotationXML>
        <emma:emma xmlns:emma="http://www.w3.org/2003/04/emma" version="1.0">
          <emma:interpretation id="{9DC0F4B3-CF1D-4F14-BB8D-F28FC126E4D9}" emma:medium="tactile" emma:mode="ink">
            <msink:context xmlns:msink="http://schemas.microsoft.com/ink/2010/main" type="paragraph" rotatedBoundingBox="2005,4084 8411,4260 8361,6091 1954,5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3E530C-F7F8-4F8B-AF95-513E52762B19}" emma:medium="tactile" emma:mode="ink">
              <msink:context xmlns:msink="http://schemas.microsoft.com/ink/2010/main" type="line" rotatedBoundingBox="2005,4084 8411,4260 8361,6091 1954,5915"/>
            </emma:interpretation>
          </emma:emma>
        </inkml:annotationXML>
        <inkml:traceGroup>
          <inkml:annotationXML>
            <emma:emma xmlns:emma="http://www.w3.org/2003/04/emma" version="1.0">
              <emma:interpretation id="{353C9B3E-2613-4146-A2A3-256956BDEF16}" emma:medium="tactile" emma:mode="ink">
                <msink:context xmlns:msink="http://schemas.microsoft.com/ink/2010/main" type="inkWord" rotatedBoundingBox="2005,4084 8411,4260 8361,6091 1954,5915"/>
              </emma:interpretation>
              <emma:one-of disjunction-type="recognition" id="oneOf0">
                <emma:interpretation id="interp0" emma:lang="it-IT" emma:confidence="0">
                  <emma:literal>MARE</emma:literal>
                </emma:interpretation>
                <emma:interpretation id="interp1" emma:lang="it-IT" emma:confidence="0">
                  <emma:literal>MAREE</emma:literal>
                </emma:interpretation>
                <emma:interpretation id="interp2" emma:lang="it-IT" emma:confidence="0">
                  <emma:literal>MARTE</emma:literal>
                </emma:interpretation>
                <emma:interpretation id="interp3" emma:lang="it-IT" emma:confidence="0">
                  <emma:literal>MARCE</emma:literal>
                </emma:interpretation>
                <emma:interpretation id="interp4" emma:lang="it-IT" emma:confidence="0">
                  <emma:literal>MARIE</emma:literal>
                </emma:interpretation>
              </emma:one-of>
            </emma:emma>
          </inkml:annotationXML>
          <inkml:trace contextRef="#ctx0" brushRef="#br0">0 171 0,'34'103'0,"0"69"15,-34 103-15,-34 68 16,34-137 0,0-138-1,0-68 1,0 0-1,0-68 1,34-207 15,0-102-15,-34 136 0,0 104-1,0 103 1,0 34-1,0 0 1,69 103 0,0 34-1,34 0 1,0-102 0,0-35-1,34-69 1,-34-68-1,34-69 1,-68 34 0,-69 138-1,0 34 1,34 34 0,-68 206-1,34 104 16,0-36-15,34-102 0,1-137-1,-35-35 1,0-34 0,0-171-1,34-70 1,-34 241-1</inkml:trace>
          <inkml:trace contextRef="#ctx0" brushRef="#br0" timeOffset="618.9805">1990 103 0,'103'206'0,"-137"68"16,-35 104 0,-68-69-1,137-241 1,-34-68 0,68 0-1,-34-34 1,34-275-1,69-68 1,-34 136 0,-35 104 15,-34 137-15,35 0-1,68 103 1,0 103-1,34 68 1,0 1 0,0-103-1,-68-35 1,-35-103 0,-34-34-1,-68-34 1,-172-35-1,-69 35 1,34 0 0,69 68-1,137-34 1,207-69 0,136-34-1,-274 103 1</inkml:trace>
          <inkml:trace contextRef="#ctx0" brushRef="#br0" timeOffset="1303.0661">3569 412 0,'0'68'0,"-34"138"16,-35 137-16,1-102 15,68-173 17,0-33-17,0-35 1,0-35-1,0-274 1,34 1 0,35 67-1,34 138 1,34 35 0,69 68-1,0 68 1,-69 35-1,-103 35 1,-68-1 0,-69-69-1,-69-33 1,-33-1 0,67 0-1,70 1 1,102-1-1,69 69 17,103 34-17,0 1 1,-35-35 0,-68 0-1,0-69 1,-68-103-1,-1-102 1,69-70 0,-103 241-1</inkml:trace>
          <inkml:trace contextRef="#ctx0" brushRef="#br0" timeOffset="2002.6991">4839 583 0,'446'0'16,"-171"0"-16,-69-34 31,-172-103-15,-171-35 0,-103 0-1,-69 1 1,-34 102-1,240 69 1,171 0 0,207-34-1,240 68 17,0 69-17,-138-103 1,-377 0-1</inkml:trace>
          <inkml:trace contextRef="#ctx0" brushRef="#br0" timeOffset="1645.1089">5148 549 0,'0'172'15,"-34"33"-15,-69 1 0,103-34 32,69-69-17,68-34 1,69-35-1,0-34 1,0 0 0,-103 0-1,-35 34 17,-102-34-17,-138-103 1,-34-68-1,206 171 1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0:05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ED1102C-FE8D-4D32-9127-FE29B1235A59}" emma:medium="tactile" emma:mode="ink">
          <msink:context xmlns:msink="http://schemas.microsoft.com/ink/2010/main" type="inkDrawing" rotatedBoundingBox="726,12324 14388,12734 14381,12941 719,12531" shapeName="Other">
            <msink:destinationLink direction="with" ref="{D95F050B-C88E-4427-87EF-287C0972A44C}"/>
          </msink:context>
        </emma:interpretation>
      </emma:emma>
    </inkml:annotationXML>
    <inkml:trace contextRef="#ctx0" brushRef="#br0">0 99 0,'102'0'0,"1"0"0,69 0 16,0 0-16,102 34 16,35-137-1,34 103 1,69 0-1,35 0 1,-1 0 0,34 35-1,1-35 1,68 0 0,0 34-1,35 0 1,34 1-1,-35-1 1,69 0 0,-34 1 15,34-1-15,-34-34-16,0 0 31,-69-34-16,-34 34 1,34 0 0,-34 34-1,-34 0 1,-35 35 0,-69-1-1,-102-33 1,-138-1-1,-102-34 1,-173-137 0,138 137-1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0:07.5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5F050B-C88E-4427-87EF-287C0972A44C}" emma:medium="tactile" emma:mode="ink">
          <msink:context xmlns:msink="http://schemas.microsoft.com/ink/2010/main" type="inkDrawing" rotatedBoundingBox="10387,2620 10746,12259 9771,12296 9412,2656" semanticType="callout" shapeName="Other">
            <msink:sourceLink direction="with" ref="{4ED1102C-FE8D-4D32-9127-FE29B1235A59}"/>
            <msink:sourceLink direction="with" ref="{6A406B4B-45E0-4C2D-9EBB-CF011BB2EC3D}"/>
          </msink:context>
        </emma:interpretation>
      </emma:emma>
    </inkml:annotationXML>
    <inkml:trace contextRef="#ctx0" brushRef="#br0">107 0 0,'0'68'15,"0"138"-15,-34 69 16,34 34-1,-35 103 1,35 68 0,-34 104-1,34 343 1,34-310 0,35 70-1,-35 68 1,35-34-1,-35-35 17,1-33-17,-1-70 1,0-68 0,1-103-1,-35-69 1,-35-103-1,35-102 1,-34-104 0,34-68-1,-34-35 1,-1-103 0,-33 35-1,-1 0 1,35 68-1,34 69 1,0 0 0,34 34-1,35 172 1,-35-103 0,69 0 15,-34-68-16,-1-35 1,35-35 0,69-171-1,68-137 1,-171 34 0,-69 309-1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0:09.4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C6D7983-9249-4536-A705-9A12BC205FB3}" emma:medium="tactile" emma:mode="ink">
          <msink:context xmlns:msink="http://schemas.microsoft.com/ink/2010/main" type="writingRegion" rotatedBoundingBox="10313,5939 16607,6853 16402,8264 10108,7350"/>
        </emma:interpretation>
      </emma:emma>
    </inkml:annotationXML>
    <inkml:traceGroup>
      <inkml:annotationXML>
        <emma:emma xmlns:emma="http://www.w3.org/2003/04/emma" version="1.0">
          <emma:interpretation id="{318F0BF7-54DC-4470-BAC5-6E3422602792}" emma:medium="tactile" emma:mode="ink">
            <msink:context xmlns:msink="http://schemas.microsoft.com/ink/2010/main" type="paragraph" rotatedBoundingBox="10313,5939 16607,6853 16402,8264 10108,7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5FCD33-C6E5-485C-B3F4-2CCD8FB1A084}" emma:medium="tactile" emma:mode="ink">
              <msink:context xmlns:msink="http://schemas.microsoft.com/ink/2010/main" type="line" rotatedBoundingBox="10313,5939 16607,6853 16402,8264 10108,7350"/>
            </emma:interpretation>
          </emma:emma>
        </inkml:annotationXML>
        <inkml:traceGroup>
          <inkml:annotationXML>
            <emma:emma xmlns:emma="http://www.w3.org/2003/04/emma" version="1.0">
              <emma:interpretation id="{21F18B02-2DA5-45DD-B1FC-FD14C32A416D}" emma:medium="tactile" emma:mode="ink">
                <msink:context xmlns:msink="http://schemas.microsoft.com/ink/2010/main" type="inkWord" rotatedBoundingBox="10313,5939 14185,6501 13980,7913 10108,7350"/>
              </emma:interpretation>
              <emma:one-of disjunction-type="recognition" id="oneOf0">
                <emma:interpretation id="interp0" emma:lang="it-IT" emma:confidence="0">
                  <emma:literal>giro</emma:literal>
                </emma:interpretation>
                <emma:interpretation id="interp1" emma:lang="it-IT" emma:confidence="0">
                  <emma:literal>Broo</emma:literal>
                </emma:interpretation>
                <emma:interpretation id="interp2" emma:lang="it-IT" emma:confidence="0">
                  <emma:literal>Brao</emma:literal>
                </emma:interpretation>
                <emma:interpretation id="interp3" emma:lang="it-IT" emma:confidence="0">
                  <emma:literal>lino</emma:literal>
                </emma:interpretation>
                <emma:interpretation id="interp4" emma:lang="it-IT" emma:confidence="0">
                  <emma:literal>arco</emma:literal>
                </emma:interpretation>
              </emma:one-of>
            </emma:emma>
          </inkml:annotationXML>
          <inkml:trace contextRef="#ctx0" brushRef="#br0">1276 3858 0,'-103'172'16,"137"-172"-1,35-69 1,0 0-1,-1-68 1,1 0 0,-35 34-1,-34 34 1,35 35 0,-35 34 15,0 0-16,0 34 1,0 104 0,0 33-1,34-34 1,-34 69 0,0-34-1,0 0 1,-69-69-1,35-69 1,-35 0 0,1-34-1,33 0 1,35 0 0,0 0-1,138 35 1,68-1-1,0 0 1,-69 1 0,-103-35-1,-34 0 1,-69-69 0,1-34-1,34-69 16,34 172-15</inkml:trace>
          <inkml:trace contextRef="#ctx0" brushRef="#br0" timeOffset="-575.2538">1276 3858 0,'0'0'0</inkml:trace>
          <inkml:trace contextRef="#ctx0" brushRef="#br0" timeOffset="1585.8348">2031 3481 0,'34'-35'0,"104"1"0,102 68 15,35 1-15,-35-35 31,-34 34-31,-138 0 16,-33 1 0,-70 33-1,-33 104 17,68 34-17,0 0 1,68-35-1,70 1 17,-1-35-32,35-102 15,-35-70 1,35-68 0,-104-103-1,-33-34 1,-70 34 15,-33 0-15,-104 69-1,0 68 1,35 104 0,0 33-1,34 104 1,103-1-1,68 35 1,104-34 0,0-69-1,34-69 1,-69-68 0,-34 0-1,-69-1 1,-34 1-1,0 34 1,0 0 0,35 34-1,-1 69 1,69 35 15,68-35-15,1-35-1,-35-102 1,1-35 0,-35-102-1,-103-35 1,-69 0 0,-68 68-1,-1 35 1,1 103-1,34 69 1,35 34 0,68 103-1,102 34 1,70-137 0,34-34-1,-206-69 1</inkml:trace>
          <inkml:trace contextRef="#ctx0" brushRef="#br0" timeOffset="528.6116">2237 3481 0,'0'103'0,"0"34"0,-34-34 16,34-35 0,0-33-1,0-35 1,34 0-1,35-35 1,34 35 0,34 35-1,35 68 1,-69 34 0,0 35 15,-35-1-16,-68 1 1,-34-138 0,-35 35-1,1-69 1,-104-34 0,0-1-1,35-33 1,137-35-1,34-69 1,-34 0 0,0 172-1</inkml:trace>
        </inkml:traceGroup>
        <inkml:traceGroup>
          <inkml:annotationXML>
            <emma:emma xmlns:emma="http://www.w3.org/2003/04/emma" version="1.0">
              <emma:interpretation id="{E151C884-EF7B-4E70-BEC5-C77435F6273C}" emma:medium="tactile" emma:mode="ink">
                <msink:context xmlns:msink="http://schemas.microsoft.com/ink/2010/main" type="inkWord" rotatedBoundingBox="14964,7070 16542,7299 16441,7997 14863,7768"/>
              </emma:interpretation>
              <emma:one-of disjunction-type="recognition" id="oneOf1">
                <emma:interpretation id="interp5" emma:lang="it-IT" emma:confidence="0">
                  <emma:literal>in</emma:literal>
                </emma:interpretation>
                <emma:interpretation id="interp6" emma:lang="it-IT" emma:confidence="0">
                  <emma:literal>m</emma:literal>
                </emma:interpretation>
                <emma:interpretation id="interp7" emma:lang="it-IT" emma:confidence="0">
                  <emma:literal>ln</emma:literal>
                </emma:interpretation>
                <emma:interpretation id="interp8" emma:lang="it-IT" emma:confidence="0">
                  <emma:literal>on</emma:literal>
                </emma:interpretation>
                <emma:interpretation id="interp9" emma:lang="it-IT" emma:confidence="0">
                  <emma:literal>Ln</emma:literal>
                </emma:interpretation>
              </emma:one-of>
            </emma:emma>
          </inkml:annotationXML>
          <inkml:trace contextRef="#ctx0" brushRef="#br0" timeOffset="2285.4678">5944 4339 0,'0'68'0,"0"35"16,34 138-16,1-207 16,-1-34-1,0-34 1,35-35 0,34-34-1,-69 34 1,1 69-1,-1 0 1,-34 35 0,34 68-1,-68 34 1,103-34 0,-35-34-1,35-69 16,34-35-15,0-68 0,0 0-1,-69 35 1,0 33 0,-34 35-1,35 35 1,33 68-1,69 68 1,1 69 0,-1-137-1,-137-103 1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0:13.2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7F8E3E-6BBD-42FF-8884-FDB90ADDEABB}" emma:medium="tactile" emma:mode="ink">
          <msink:context xmlns:msink="http://schemas.microsoft.com/ink/2010/main" type="inkDrawing" rotatedBoundingBox="791,13949 15105,14481 15100,14625 785,14092" shapeName="Other"/>
        </emma:interpretation>
      </emma:emma>
    </inkml:annotationXML>
    <inkml:trace contextRef="#ctx0" brushRef="#br0">0 0 0,'103'0'0,"34"0"0,69 35 16,103-1-16,35-34 16,33 34-1,69-102 1,1 102 0,33 0-1,1 0 1,33 1-1,-33-35 1,34 34 0,34-34-1,0 34 1,0 1 0,35-1-1,-69 0 1,68 1-1,-68-1 17,34-34-17,1 0 1,-104 0 0,69-34-1,-69 34 1,0 0-1,0 34 1,-34-34 0,0 34-1,-34 1 1,-69-1 0,0-34-1,-104 34 1,-67 1-1,-70-35 1,-102 0 0,-138 0-1,-68-69 1,240 69 0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0:14.2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03131D6-59A3-4469-85E2-FD5433131011}" emma:medium="tactile" emma:mode="ink">
          <msink:context xmlns:msink="http://schemas.microsoft.com/ink/2010/main" type="inkDrawing" rotatedBoundingBox="1625,16597 14773,17503 14758,17723 1610,16817" shapeName="Other"/>
        </emma:interpretation>
      </emma:emma>
    </inkml:annotationXML>
    <inkml:trace contextRef="#ctx0" brushRef="#br0">0 0 0,'69'0'0,"34"35"15,68-70-15,35 70 0,34-1 0,104 0 16,33 1-1,69-35 17,1 34-17,33-103 1,35 69 0,-34 35-1,-1-1 1,69 0-1,1-34 1,-1 35 0,34-1-1,35 0 1,-34 35 0,-1 0-1,-34-1 1,0 1-1,1 0 1,-1-35 0,-69 0-1,-33 1 1,-36-1 0,-33 0 15,-69 1-16,-69-1 1,-34-34 0,-137 34-1,-35-34 1,-68-34 0,-69 34-1,0-103 1,103 103-1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0:16.0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4AEE2CB-07BB-46FF-9547-F33274498944}" emma:medium="tactile" emma:mode="ink">
          <msink:context xmlns:msink="http://schemas.microsoft.com/ink/2010/main" type="writingRegion" rotatedBoundingBox="15328,12605 20125,13508 19079,19061 14282,18158"/>
        </emma:interpretation>
      </emma:emma>
    </inkml:annotationXML>
    <inkml:traceGroup>
      <inkml:annotationXML>
        <emma:emma xmlns:emma="http://www.w3.org/2003/04/emma" version="1.0">
          <emma:interpretation id="{B38E9CB6-C6E0-4CC7-8EFC-532982BB6AAA}" emma:medium="tactile" emma:mode="ink">
            <msink:context xmlns:msink="http://schemas.microsoft.com/ink/2010/main" type="paragraph" rotatedBoundingBox="15328,12605 20125,13508 19777,15355 14980,144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407B19-645E-4362-AA11-7D1890AEF72F}" emma:medium="tactile" emma:mode="ink">
              <msink:context xmlns:msink="http://schemas.microsoft.com/ink/2010/main" type="line" rotatedBoundingBox="15328,12605 20125,13508 19777,15355 14980,14452"/>
            </emma:interpretation>
          </emma:emma>
        </inkml:annotationXML>
        <inkml:traceGroup>
          <inkml:annotationXML>
            <emma:emma xmlns:emma="http://www.w3.org/2003/04/emma" version="1.0">
              <emma:interpretation id="{0E374292-1991-4934-BE6B-65C2147E7E18}" emma:medium="tactile" emma:mode="ink">
                <msink:context xmlns:msink="http://schemas.microsoft.com/ink/2010/main" type="inkWord" rotatedBoundingBox="15328,12605 20125,13508 19777,15355 14980,14452"/>
              </emma:interpretation>
              <emma:one-of disjunction-type="recognition" id="oneOf0">
                <emma:interpretation id="interp0" emma:lang="it-IT" emma:confidence="0">
                  <emma:literal>"aro</emma:literal>
                </emma:interpretation>
                <emma:interpretation id="interp1" emma:lang="it-IT" emma:confidence="0">
                  <emma:literal>raro</emma:literal>
                </emma:interpretation>
                <emma:interpretation id="interp2" emma:lang="it-IT" emma:confidence="0">
                  <emma:literal>aro</emma:literal>
                </emma:interpretation>
                <emma:interpretation id="interp3" emma:lang="it-IT" emma:confidence="0">
                  <emma:literal>"ardo</emma:literal>
                </emma:interpretation>
                <emma:interpretation id="interp4" emma:lang="it-IT" emma:confidence="0">
                  <emma:literal>atrio</emma:literal>
                </emma:interpretation>
              </emma:one-of>
            </emma:emma>
          </inkml:annotationXML>
          <inkml:trace contextRef="#ctx0" brushRef="#br0">413 0 0,'-35'34'0,"-68"35"0,-34 68 0,34-34 15,69-35 1,34-33 0,68-70-1,1-33 1,34-70-1,-34 36 1,-1 33 0,1 69-1,-35 0 1,69 34 0,-34 35-1,34-1 1,0 1-1,0 0 17,0-69-17,-103 0 1</inkml:trace>
          <inkml:trace contextRef="#ctx0" brushRef="#br0" timeOffset="-513.0642">687 446 0,'35'137'0,"-35"35"0,34-1 15,0 35 1,0 0-1,1-34 1,-35-69 0,0 0-1,-35-35 1,35-102 0,0-69-1,-34 0 1,-69 0-1,0 103 1,35 0 0,-35 103-1,103-103 1,34 69 0,0-35 15,35 35-16,0-35 1,-1 69 0,1-34-1,-1-1 1,1-68 15,-35-34-15,35-35-1,-35-102 1,-34-70 0,0 70-1,-34 102 1,34 35 0,0 68-1,-34 69 1,34 0-1,0-103 17,0-103-32,0 103 15</inkml:trace>
          <inkml:trace contextRef="#ctx0" brushRef="#br0" timeOffset="3468.0411">1477 858 0,'34'34'0,"0"0"16,1-34-16,68 0 0,-35-34 15,1 0-15,-35-1 0,1-33 0,-35-1 16,0 35-16,0-1 16,0 35-1,0 0 1,0 35 0,0 68 15,34 34-16,-34 0 1,34 1 0,-34-1-1,-103-103 1,103 69 0,-68-69-1,-1 1 1,35-35-1,-1 0 1,70 0 0,33 0-1,35-35 1,69 70 0,-35-1-1,-68-34 1,-1 0-1,-68 0 1,0-34 15,35-1-15,33 1 0,1 0-1,-35 68 1,1 35-1,-70-1 1,35-68 0,69 35-1,-35-35 1,69 34 0,35-68-1,-1 34 1,0-69-1,-68 0 1,-35-33 0,-34-70-1,-68 35 1,-35-1 0,-35 70 15,1-1-16,0 103 1,34 35 0,68 0-1,70 68 1,33-34 0,70 0-1,-1-34 1,0-35-1,-68-34 1,-69 0 0,0 0-1,0 0 1,0 0 0,0 34-1,34-34 1,69 34-1,34 1 1,-34-35 0,35-35 15,-35 35-15,34 0-1,-68 0 1,34 0-1,0 35 1,0 68 0,0 0-1,0 0 1,34-69 0,-69 0-1,1-102 1,-69-35-1,-69-138 1,-68 1 0,-69 69-1,-34 68 1,34 103 0,69 103-1,34 103 16,103 102-15,103-33 0,-103-275-16</inkml:trace>
        </inkml:traceGroup>
      </inkml:traceGroup>
    </inkml:traceGroup>
    <inkml:traceGroup>
      <inkml:annotationXML>
        <emma:emma xmlns:emma="http://www.w3.org/2003/04/emma" version="1.0">
          <emma:interpretation id="{310D2AAA-DA13-45DA-8519-FD07C54A42C9}" emma:medium="tactile" emma:mode="ink">
            <msink:context xmlns:msink="http://schemas.microsoft.com/ink/2010/main" type="paragraph" rotatedBoundingBox="16128,15525 19234,16450 18449,19086 15343,18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EB79AF-7762-4E00-8C3D-769D0F2F4714}" emma:medium="tactile" emma:mode="ink">
              <msink:context xmlns:msink="http://schemas.microsoft.com/ink/2010/main" type="line" rotatedBoundingBox="16128,15525 19234,16450 18449,19086 15343,18161"/>
            </emma:interpretation>
          </emma:emma>
        </inkml:annotationXML>
        <inkml:traceGroup>
          <inkml:annotationXML>
            <emma:emma xmlns:emma="http://www.w3.org/2003/04/emma" version="1.0">
              <emma:interpretation id="{1ED7A9DC-62CC-4EEF-A45F-7641C6138556}" emma:medium="tactile" emma:mode="ink">
                <msink:context xmlns:msink="http://schemas.microsoft.com/ink/2010/main" type="inkWord" rotatedBoundingBox="16128,15525 19234,16450 18449,19086 15343,18161"/>
              </emma:interpretation>
              <emma:one-of disjunction-type="recognition" id="oneOf1">
                <emma:interpretation id="interp5" emma:lang="it-IT" emma:confidence="0">
                  <emma:literal>È</emma:literal>
                </emma:interpretation>
                <emma:interpretation id="interp6" emma:lang="it-IT" emma:confidence="0">
                  <emma:literal>?</emma:literal>
                </emma:interpretation>
                <emma:interpretation id="interp7" emma:lang="it-IT" emma:confidence="0">
                  <emma:literal>e</emma:literal>
                </emma:interpretation>
                <emma:interpretation id="interp8" emma:lang="it-IT" emma:confidence="0">
                  <emma:literal>E</emma:literal>
                </emma:interpretation>
                <emma:interpretation id="interp9" emma:lang="it-IT" emma:confidence="0">
                  <emma:literal>p</emma:literal>
                </emma:interpretation>
              </emma:one-of>
            </emma:emma>
          </inkml:annotationXML>
          <inkml:trace contextRef="#ctx0" brushRef="#br0" timeOffset="4820.6649">790 3192 0,'206'-69'15,"-69"69"-15,1 34 16,-35 1 0,-69 33-1,-34 1 1,-69 0 0,-102 34-1,-35 0 1,103-69-1,68 35 1,35-35 0,103 35-1,69-1 1,34 1 0,-34-35-1,-69 0 1,-35-34-1,-33 0 1,-1 35 0,69-35-1,0 34 1,34 35 15,35-35-15,-35-34-1,-68-34 1,-1-1 0,-68-102-1,-68-34 1,-70-1 0,-33 35-1,-35 68 1,69 35-1,34 68 1,103 35 0,34 34-1,103 34 1,35-34 0,-1-69-1,-33 1 1,-35-35-1,-69-35 17,0 35-17,-34 0 1,69 35 0,34 33-1,34 35 1,1-69-1,-1 1 1,-34-70 0,34-33-1,-103-69 1,-34-1 0,-102 1-1,-1 34 1,-69 69-1,35 68 1,68 0 0,35 69-1,137 69 1,68 34 0,104-103 15,-35-35-16,-68-33 1,-35-1 0,-137-34-16</inkml:trace>
          <inkml:trace contextRef="#ctx0" brushRef="#br0" timeOffset="5255.9921">1854 4874 0,'35'34'0,"-1"35"0,35 68 0,-1-171 16,-68 34-1</inkml:trace>
          <inkml:trace contextRef="#ctx0" brushRef="#br0" timeOffset="5380.3713">1820 5800 0,'0'206'0,"137"-171"16,-137-35-1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27:50.8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071D38B-FD2B-4ACE-9464-4ABF91263683}" emma:medium="tactile" emma:mode="ink">
          <msink:context xmlns:msink="http://schemas.microsoft.com/ink/2010/main" type="inkDrawing" rotatedBoundingBox="4721,6704 31625,17050 31366,17726 4461,7379" semanticType="callout" shapeName="Other">
            <msink:destinationLink direction="with" ref="{083281CE-03C8-4B6A-94F7-A81E9908B60A}"/>
            <msink:destinationLink direction="with" ref="{5DF8D2B4-F8DE-4292-B2AE-25A0F39FA8E2}"/>
          </msink:context>
        </emma:interpretation>
      </emma:emma>
    </inkml:annotationXML>
    <inkml:trace contextRef="#ctx0" brushRef="#br0">0 0 0,'69'0'0,"-1"34"0,104-34 16,-1 34-16,35 35 0,35 34 16,68-34-1,68 33 1,1 36-1,102-35 1,69 68 0,1-33-1,33 33 1,35 35 0,0 0 15,34 0-16,69 34 1,0 1 0,68 33-1,-34-33 1,35 67 0,-35-33-1,69 34 1,-35 0-1,69 0 1,0 34 0,-68-68-1,102 68 1,-34 0 0,35 35-1,-1-1 1,1 1-1,-35-1 1,-69-102 0,35 68 15,-35 35-15,-34-35-1,-34 0 1,-34 1-1,-69-36 1,-35 1 0,-171-68-1,-34-35 1,-138-103 0,-137-69-1,-69 0 1,-68-68-1,-138-103 1,-34-69 0,206 206-1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1:27.9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515B316-990B-4206-ADEE-747BB1BC97B8}" emma:medium="tactile" emma:mode="ink">
          <msink:context xmlns:msink="http://schemas.microsoft.com/ink/2010/main" type="inkDrawing" rotatedBoundingBox="6434,6244 10525,3934 11112,4972 7020,7283" semanticType="strikethrough" shapeName="Other">
            <msink:sourceLink direction="with" ref="{5475A32E-AAE3-4486-9F03-A5501E3D05FE}"/>
          </msink:context>
        </emma:interpretation>
      </emma:emma>
    </inkml:annotationXML>
    <inkml:trace contextRef="#ctx0" brushRef="#br0">3913 0 0,'69'69'16,"-69"-1"-16,0 1 0,-35 0 0,35-1 16,-34 1-1,0 34 1,-1 34-1,1-34 1,-35 0 0,1 0-1,33 35 1,-33-35 0,-1-1-1,-34 1 1,0 0-1,34 0 1,-68 0 0,34-34-1,35 0 1,-35 34 0,0-35-1,0 1 1,0 0-1,-35-1 1,35 1 15,0-35-15,-34 35 0,34-35-1,0 1 1,-34-1-1,0 0 1,34 0 0,-35 1-1,1-35 1,34 0 0,0 0-1,-34 0 1,34 34-1,0-34 1,0 0 0,34 0-1,-34-34 1,69 34 0,-35 0-1,35 0 1,0 0 15,-1 0-15,35 0-1,-34 0 1,34 0 0,0-35-1,0 35 1,-34 0-1,34 0 1,-35 0 0,35 0-1,-34 0 1,68-34 0,69-34-1,-103 68 1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0:32.02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582 470 0,'69'-34'0,"-69"-1"16,-34 35-16,-104-68 0,1 68 0,-35 34 16,69 35-16,35 34 0,102 68 15,103 1 17,172 34-17,-103-103 1,-68-103-1,-1-34 1,-34-138 0,-103-68-1,-35-1 1,-102 70 0,0 68-1,-35 68 1,35 70-1,68 102 1,69 35 0,35-35-1,33-34 1,1-103 0,34-103-1,-69-69 1,-68-68 31,-206 0-47,-69 171 15,206 138 1,103-69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1:04.0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3A3311-B582-442C-A271-5B653E127239}" emma:medium="tactile" emma:mode="ink">
          <msink:context xmlns:msink="http://schemas.microsoft.com/ink/2010/main" type="inkDrawing" rotatedBoundingBox="20285,2061 33535,2109 33534,2265 20284,2218" shapeName="Other"/>
        </emma:interpretation>
      </emma:emma>
    </inkml:annotationXML>
    <inkml:trace contextRef="#ctx0" brushRef="#br0">0 103 0,'103'-35'0,"0"35"16,35 0-16,33 0 0,35 0 0,34 0 16,1 0-1,33 0 1,35 0 0,34 0-1,35 0 1,0 35-1,68-35 1,0 34 15,35-34-15,-1 0 0,35-34-1,-34 34 1,68-69-1,-34 35 1,34 34 0,-34 0-1,34 0 1,-69 0 0,1 34-1,-1-34 16,1 34-31,0-34 16,-35 35 0,-34-35-1,-35 0 1,-68 34 0,-69-34-1,-34 0 16,-34 34-15,-35-34 0,-34 0 15,-68-34-31,-35 34 16,0 0-1,0 0 1,-35 34-1,35-34 1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1:07.7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684F23-A216-4516-8C90-9365F84B23FC}" emma:medium="tactile" emma:mode="ink">
          <msink:context xmlns:msink="http://schemas.microsoft.com/ink/2010/main" type="inkDrawing" rotatedBoundingBox="20355,4351 32677,4487 32674,4761 20352,4626" semanticType="underline" shapeName="Other"/>
        </emma:interpretation>
      </emma:emma>
    </inkml:annotationXML>
    <inkml:trace contextRef="#ctx0" brushRef="#br0">103 119 0,'-34'-34'0,"-35"34"0,138-34 0,-1 34 15,1 0-15,34-35 0,34 35 0,-34-34 16,0 34-16,34 34 0,1-34 16,33 0-1,1 35 1,0-1 0,-1-34-1,1 34 1,0 1 15,33-35-15,1 34-1,35-34 1,-1 34 0,-34-34-1,34 35 1,0-35-1,35 34 1,0-34 0,-1 0-1,35 0 1,-34 0 0,-1 0-1,70-34 1,-36 34-1,1-103 1,0 68 15,35 35-15,-36 0 0,1-34-1,0 34 1,0 0-1,0 0 1,0 34 0,0-34-1,-34 0 1,34 35 0,-35-35-1,35 0 16,-34 0-15,-1 0 15,1 34-15,-1-34 0,-33 0-1,-1 34 1,-68-34-1,-35 35 1,-34-35 0,-35 34-1,1-34 1,-35 0 15,-34 0-15,0 0-1,0 0 1,0 0 0,-34-34-1,34 34 1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1:05.9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23C4E1E-DDD7-478E-9289-3ACF98FC9C18}" emma:medium="tactile" emma:mode="ink">
          <msink:context xmlns:msink="http://schemas.microsoft.com/ink/2010/main" type="writingRegion" rotatedBoundingBox="29671,322 32821,11909 22815,14629 19665,3042"/>
        </emma:interpretation>
      </emma:emma>
    </inkml:annotationXML>
    <inkml:traceGroup>
      <inkml:annotationXML>
        <emma:emma xmlns:emma="http://www.w3.org/2003/04/emma" version="1.0">
          <emma:interpretation id="{D47D49D8-36B8-4266-98AD-C40F898D8EDB}" emma:medium="tactile" emma:mode="ink">
            <msink:context xmlns:msink="http://schemas.microsoft.com/ink/2010/main" type="paragraph" rotatedBoundingBox="21000,3174 30370,2761 30417,3834 21048,42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51AA867-E559-4C41-B38F-777506C74263}" emma:medium="tactile" emma:mode="ink">
              <msink:context xmlns:msink="http://schemas.microsoft.com/ink/2010/main" type="line" rotatedBoundingBox="21000,3174 30370,2761 30417,3834 21048,4246"/>
            </emma:interpretation>
          </emma:emma>
        </inkml:annotationXML>
        <inkml:traceGroup>
          <inkml:annotationXML>
            <emma:emma xmlns:emma="http://www.w3.org/2003/04/emma" version="1.0">
              <emma:interpretation id="{AC447648-8271-40A6-BCD9-482114F7FC9C}" emma:medium="tactile" emma:mode="ink">
                <msink:context xmlns:msink="http://schemas.microsoft.com/ink/2010/main" type="inkWord" rotatedBoundingBox="21013,3457 21892,3418 21920,4060 21041,4099"/>
              </emma:interpretation>
              <emma:one-of disjunction-type="recognition" id="oneOf0">
                <emma:interpretation id="interp0" emma:lang="it-IT" emma:confidence="0">
                  <emma:literal>e</emma:literal>
                </emma:interpretation>
                <emma:interpretation id="interp1" emma:lang="it-IT" emma:confidence="0">
                  <emma:literal>o</emma:literal>
                </emma:interpretation>
                <emma:interpretation id="interp2" emma:lang="it-IT" emma:confidence="0">
                  <emma:literal>a</emma:literal>
                </emma:interpretation>
                <emma:interpretation id="interp3" emma:lang="it-IT" emma:confidence="0">
                  <emma:literal>°</emma:literal>
                </emma:interpretation>
                <emma:interpretation id="interp4" emma:lang="it-IT" emma:confidence="0">
                  <emma:literal>.</emma:literal>
                </emma:interpretation>
              </emma:one-of>
            </emma:emma>
          </inkml:annotationXML>
          <inkml:trace contextRef="#ctx0" brushRef="#br0">-3157 961 0,'0'0'0</inkml:trace>
          <inkml:trace contextRef="#ctx0" brushRef="#br0" timeOffset="24391.9664">-3055 721 0,'275'35'15,"-103"-35"-15,-35-35 16,-34-68 0,-34 35-1,-69-35 1,-35 34 0,-68 0-1,-68 69 1,33 69-1,35 34 1,69 34 0,137-34-1,69-103 1,-172 0 0</inkml:trace>
        </inkml:traceGroup>
        <inkml:traceGroup>
          <inkml:annotationXML>
            <emma:emma xmlns:emma="http://www.w3.org/2003/04/emma" version="1.0">
              <emma:interpretation id="{49B8DF28-49F8-4A3A-B8AF-268EB6E91B0C}" emma:medium="tactile" emma:mode="ink">
                <msink:context xmlns:msink="http://schemas.microsoft.com/ink/2010/main" type="inkWord" rotatedBoundingBox="24189,3033 30370,2761 30417,3834 24236,4106"/>
              </emma:interpretation>
              <emma:one-of disjunction-type="recognition" id="oneOf1">
                <emma:interpretation id="interp5" emma:lang="it-IT" emma:confidence="0">
                  <emma:literal>MBRE</emma:literal>
                </emma:interpretation>
                <emma:interpretation id="interp6" emma:lang="it-IT" emma:confidence="0">
                  <emma:literal>MARE</emma:literal>
                </emma:interpretation>
                <emma:interpretation id="interp7" emma:lang="it-IT" emma:confidence="0">
                  <emma:literal>MDRE</emma:literal>
                </emma:interpretation>
                <emma:interpretation id="interp8" emma:lang="it-IT" emma:confidence="0">
                  <emma:literal>MADRE</emma:literal>
                </emma:interpretation>
                <emma:interpretation id="interp9" emma:lang="it-IT" emma:confidence="0">
                  <emma:literal>MbRE</emma:literal>
                </emma:interpretation>
              </emma:one-of>
            </emma:emma>
          </inkml:annotationXML>
          <inkml:trace contextRef="#ctx0" brushRef="#br0" timeOffset="4921.4296">5630-34 0,'-138'309'0,"104"-103"16,34-103-1,34-34 1,35-35 0,34 0-1,34-68 1,35 34 0,-69-34-1,-35 34 1,-33 0-1,-104-35 1,-68-33 0,137 68-1</inkml:trace>
          <inkml:trace contextRef="#ctx0" brushRef="#br0" timeOffset="5201.8192">5321 309 0,'137'0'0,"35"0"0,33-34 0,-67 34 31,-35-34-31,-69-35 16,-137 0-1,103 69 17</inkml:trace>
          <inkml:trace contextRef="#ctx0" brushRef="#br0" timeOffset="5482.2088">5218-103 0,'68'0'0,"104"-34"16,68 34-16,-34-34 0,-34-1 15,-104 35 1,-33 0 0,-35 0-1,-103 0 17,-240 35-17,343-35 1</inkml:trace>
          <inkml:trace contextRef="#ctx0" brushRef="#br0" timeOffset="3940.066">2643-206 0,'69'206'0,"-103"172"16,-35-69-1,0-172 1,35-103 0,34-34-1,0-68 1,34-104 0,69-102-1,0-1 1,-68 206-1,-1 69 1,0 35 0,69 68-1,35 137 1,-35-68 15,-35-104-15,35 1-1,-69-35 1,-34-34 0,0 35-1,-171-35 1,-35 0 0,69 102-1,-1-102 1,104 0-1,34 0 1,103-68 0,103-172-1,-206 240 1</inkml:trace>
          <inkml:trace contextRef="#ctx0" brushRef="#br0" timeOffset="4563.154">3982 35 0,'34'103'15,"1"103"-15,-35 0 0,0-138 16,0-68 15,0 0-15,-35-68-1,35-104 1,0 0 0,35 35-1,33 68 1,35 1-1,0 68 1,35 34 0,-36 35-1,-102-1 1,-34 1 0,-34-35-1,-70 35 1,35-35-1,103-34 1,0 0 0,69 35-1,34-1 17,34 35-17,-34-35 1,0 0-1,-34 1 1,-1-35 0,-33-103-1,-35 103 1</inkml:trace>
          <inkml:trace contextRef="#ctx0" brushRef="#br0" timeOffset="3348.1324">0 0 0,'35'69'0,"-35"137"0,0 69 16,0-35 0,0-137-1,0-103 1,34 0-1,-34-35 1,34-67 0,-68-36-1,34 1 1,0 68 0,0 35-1,0 34 1,34 69 15,69 34-15,35-35-1,-1-68 1,0-34 0,35-69-1,-1-34 1,-33-35-1,-70 69 17,-33 69-32,-1 34 15,0 34 1,1 138 0,-1 68 15,0-68-31,1-69 15,-1-35 1,35-34 0,-35-68-1,-34-137 17,0 171-17</inkml:trace>
        </inkml:traceGroup>
      </inkml:traceGroup>
    </inkml:traceGroup>
    <inkml:traceGroup>
      <inkml:annotationXML>
        <emma:emma xmlns:emma="http://www.w3.org/2003/04/emma" version="1.0">
          <emma:interpretation id="{1D1CE238-59BC-4197-A13C-B60DA4C5DAB9}" emma:medium="tactile" emma:mode="ink">
            <msink:context xmlns:msink="http://schemas.microsoft.com/ink/2010/main" type="paragraph" rotatedBoundingBox="21299,2597 24449,14185 22815,14629 19665,3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6B1D16-0278-43F1-B1F1-B4F51D0BEB1C}" emma:medium="tactile" emma:mode="ink">
              <msink:context xmlns:msink="http://schemas.microsoft.com/ink/2010/main" type="line" rotatedBoundingBox="21299,2597 24449,14185 22815,14629 19665,3042"/>
            </emma:interpretation>
          </emma:emma>
        </inkml:annotationXML>
        <inkml:traceGroup>
          <inkml:annotationXML>
            <emma:emma xmlns:emma="http://www.w3.org/2003/04/emma" version="1.0">
              <emma:interpretation id="{EA340332-D748-41B5-9F45-90A42302DE16}" emma:medium="tactile" emma:mode="ink">
                <msink:context xmlns:msink="http://schemas.microsoft.com/ink/2010/main" type="inkWord" rotatedBoundingBox="21299,2597 24449,14185 22815,14629 19665,3042"/>
              </emma:interpretation>
              <emma:one-of disjunction-type="recognition" id="oneOf2">
                <emma:interpretation id="interp10" emma:lang="it-IT" emma:confidence="0">
                  <emma:literal>:</emma:literal>
                </emma:interpretation>
                <emma:interpretation id="interp11" emma:lang="it-IT" emma:confidence="0">
                  <emma:literal>e</emma:literal>
                </emma:interpretation>
                <emma:interpretation id="interp12" emma:lang="it-IT" emma:confidence="0">
                  <emma:literal>.</emma:literal>
                </emma:interpretation>
                <emma:interpretation id="interp13" emma:lang="it-IT" emma:confidence="0">
                  <emma:literal>\</emma:literal>
                </emma:interpretation>
                <emma:interpretation id="interp14" emma:lang="it-IT" emma:confidence="0">
                  <emma:literal>E</emma:literal>
                </emma:interpretation>
              </emma:one-of>
            </emma:emma>
          </inkml:annotationXML>
          <inkml:trace contextRef="#ctx0" brushRef="#br0" timeOffset="26342.0384">-1304 10023 0,'34'34'0,"1"69"0,-1 35 16,0 68-1,1 0-15,33-103 16,-33-69 0,-1-34-1,0 0 1,1-103 0,-1-69-1,69-34 1,0 35-1,0 68 1,-35 0 0,1 103-1,-69-35 1,-34 104 0,-35 0 15,35-1-16,34-68 1,0 0 0</inkml:trace>
          <inkml:trace contextRef="#ctx0" brushRef="#br0" timeOffset="26738.2844">-480 10435 0,'103'0'0,"0"0"16,-35 34-16,1 1 0,-138 33 16,-68 1-16,68 34 0,35-69 0,103 69 15,68 0 1,0-34 15,1-1-15,-138-136-1,0 68-15</inkml:trace>
          <inkml:trace contextRef="#ctx0" brushRef="#br0" timeOffset="24049.268">-3947-240 0,'69'309'0,"34"0"16,0-103-1,0-103 1,-69-69 0,35-68-1,-1-35 1,35-137 0,0-34-1,34 34 1,-34 0-1,0 137 1,-103 35 0,0 34-1,-68 69 1,-70 102 0,1-102-1,137-69 1</inkml:trace>
          <inkml:trace contextRef="#ctx0" brushRef="#br0" timeOffset="25139.672">-3226 4463 0,'69'274'16,"-1"69"-16,-34-68 15,104-35 1,-35 35 0,0-104-1,-35-68 1,-33-68 15,-1-35-15,35-206-1,-35-137 1,35-1 0,34 35-1,0 103 1,34 1-1,-34 102 1,-103 68 0,34 35-1,-102 69 17,68-69-32</inkml:trace>
          <inkml:trace contextRef="#ctx0" brushRef="#br0" timeOffset="25435.6388">-2128 6007 0,'103'206'0,"-137"0"0,0-69 16,-1 35-1,35-138 1,0-34-1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1:17.4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23E85E-32EB-4525-97F1-A732EA8A3BC8}" emma:medium="tactile" emma:mode="ink">
          <msink:context xmlns:msink="http://schemas.microsoft.com/ink/2010/main" type="inkDrawing" rotatedBoundingBox="20769,12342 31762,12828 31748,13148 20755,12662" shapeName="Other"/>
        </emma:interpretation>
      </emma:emma>
    </inkml:annotationXML>
    <inkml:trace contextRef="#ctx0" brushRef="#br0">0 0 0,'69'69'16,"-1"-69"-16,35 34 0,34 1 0,1-35 15,68 34-15,0 0 16,34-34 31,35 35-31,33-35-1,1 34 1,69-68-1,0 34 17,33 0-32,-33 0 15,68 0 1,0 0 0,1 34-1,33-34 1,-34-69-1,35 69 1,-35 35 0,69-35-1,-69 68 17,35-33-32,-35-35 31,0 68-16,-34-34 1,-69 1 0,-34-1-1,-68 35 1,-36-35 0,-102 0-1,0 1 1,-34-1-1,-69-34 1,34 0 15,-34 0-15,35-34-16,-70-35 16,35 69-1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1:20.1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9F631ED-9E30-4FEE-9B5B-C34C7606E820}" emma:medium="tactile" emma:mode="ink">
          <msink:context xmlns:msink="http://schemas.microsoft.com/ink/2010/main" type="inkDrawing" rotatedBoundingBox="20844,13959 31083,14833 31063,15068 20824,14193" semanticType="callout" shapeName="Other"/>
        </emma:interpretation>
      </emma:emma>
    </inkml:annotationXML>
    <inkml:trace contextRef="#ctx0" brushRef="#br0">858 254 0,'-69'0'16,"35"0"-16,-35 0 0,0-34 0,1 0 15,-1 34-15,0-35 0,1 1 0,-1 0 16,35 0 31,0-1-47,-1 35 15,35 0 1,-34-34 0,34 34-1,-34 0 1,34 0-1,0 0 1,0 0 0,0 0-1,0 0 1,0 0 0,0 0-1,0 0 1,0 0-1,0 0 1,0 34 0,-35-34-1,35 0 1,0 0 0,0 0 15,0 0-16,0 0 1,0 0 0,0 0-1,0 0 1,0 0 0,0 0-1,0 0 1,0 35-1,0-35 1,0 0 0,0 0-1,0 0 1,0 0 0,0 0-1,0 0 1,0 34-1,-34-34 1,34 0 0,0 0 15,0 0-15,0 0-1,-34 0 1,34 0-1,0 0 1,0 0 0,0 0-1,0 0 1,0 0 0,34 34-1,-34-34 1,34 0 31,1 0-47,33 0 0,-33 34 15,67-34 1,1 0 0,35 0-1,-1 35 1,69-1-1,-34-34 17,68 34-17,0-34 1,35 35 0,-1-35-1,70 34 1,33-34-1,1 34 1,-1 1 0,35-1-1,-34-68 1,34 68 0,34 35-1,0-35 1,35 0-1,-35 1 1,34-1 0,-33 0-1,-1 1 17,0 33-17,-34-33 1,-35 33-1,-33-33 1,-70-1 0,-68 0-1,-68 1 1,-70-1 0,-68 0-1,0-34 1,-34-34-1,-69-35 1,-34-34 0,137 103-1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1:26.7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658829-DC33-4975-AEDC-0E9C11DB61BA}" emma:medium="tactile" emma:mode="ink">
          <msink:context xmlns:msink="http://schemas.microsoft.com/ink/2010/main" type="writingRegion" rotatedBoundingBox="6788,12543 7055,16692 5335,16803 5068,12653"/>
        </emma:interpretation>
      </emma:emma>
    </inkml:annotationXML>
    <inkml:traceGroup>
      <inkml:annotationXML>
        <emma:emma xmlns:emma="http://www.w3.org/2003/04/emma" version="1.0">
          <emma:interpretation id="{3329E6A7-A78E-4689-8446-737EAAF648C0}" emma:medium="tactile" emma:mode="ink">
            <msink:context xmlns:msink="http://schemas.microsoft.com/ink/2010/main" type="paragraph" rotatedBoundingBox="6788,12543 7055,16692 5335,16803 5068,12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6EB3AB-E699-4B0D-9A95-0E183FBBC9C3}" emma:medium="tactile" emma:mode="ink">
              <msink:context xmlns:msink="http://schemas.microsoft.com/ink/2010/main" type="line" rotatedBoundingBox="6788,12543 7055,16692 5335,16803 5068,12653"/>
            </emma:interpretation>
          </emma:emma>
        </inkml:annotationXML>
        <inkml:traceGroup>
          <inkml:annotationXML>
            <emma:emma xmlns:emma="http://www.w3.org/2003/04/emma" version="1.0">
              <emma:interpretation id="{4F789A3C-C03A-4F34-A37B-C7D078369BA1}" emma:medium="tactile" emma:mode="ink">
                <msink:context xmlns:msink="http://schemas.microsoft.com/ink/2010/main" type="inkWord" rotatedBoundingBox="6722,14868 6840,16706 5335,16803 5217,14965"/>
              </emma:interpretation>
              <emma:one-of disjunction-type="recognition" id="oneOf0">
                <emma:interpretation id="interp0" emma:lang="it-IT" emma:confidence="0">
                  <emma:literal>%</emma:literal>
                </emma:interpretation>
                <emma:interpretation id="interp1" emma:lang="it-IT" emma:confidence="0">
                  <emma:literal>£</emma:literal>
                </emma:interpretation>
                <emma:interpretation id="interp2" emma:lang="it-IT" emma:confidence="0">
                  <emma:literal>:</emma:literal>
                </emma:interpretation>
                <emma:interpretation id="interp3" emma:lang="it-IT" emma:confidence="0">
                  <emma:literal>E</emma:literal>
                </emma:interpretation>
                <emma:interpretation id="interp4" emma:lang="it-IT" emma:confidence="0">
                  <emma:literal>k</emma:literal>
                </emma:interpretation>
              </emma:one-of>
            </emma:emma>
          </inkml:annotationXML>
          <inkml:trace contextRef="#ctx0" brushRef="#br0">-202 2334 0,'34'69'0,"1"103"0,-35 68 16,68-69-1,1 1 1,0-35 0,-1-68-1,-33-69 1,-1-34 0,35-35-1,34-103 1,-1-34-1,1 69 1,0 0 0,-34 103-1,-35-1 1,-34 35 0,0 35-1,-34 33 1,68-33-1,-34-35 1</inkml:trace>
          <inkml:trace contextRef="#ctx0" brushRef="#br0" timeOffset="448.8188">725 3192 0,'0'35'0,"103"-35"0,34-35 15,103 70-15,-205-1 16,-35 0 0,-69 69-1,-34 0 1,-34 35 0,68-35-1,69 0 1,34-35-1,104 35 1,-1-34 0,-34-69-1,0-35 1,-69-102 0,-34 137-1</inkml:trace>
          <inkml:trace contextRef="#ctx0" brushRef="#br0" timeOffset="-965.7864">4 0 0,'0'35'0,"0"-1"0,0 69 16,0 34-16,0 69 15,0 0-15,69 0 16,-1-34 0,1-35-1,0-68 1,-35-69 0,0-69-1,35-103 1,34-68 15,0 0-15,34 68 15,-34 35-31,0 68 16,-69 69-1,-34 0 1,-34 34-1,-35 35 1,69 0 0,0-69-1</inkml:trace>
          <inkml:trace contextRef="#ctx0" brushRef="#br0" timeOffset="-700.974">1274 652 0,'0'35'0,"0"-1"16,0 35-16,34 34 0,1 0 0,-1 0 16,35-103-1,-69 0 1</inkml:trace>
        </inkml:traceGroup>
      </inkml:traceGroup>
    </inkml:traceGroup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0:08.2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531C00-8D04-4972-9F4F-0F8E89FDA9A7}" emma:medium="tactile" emma:mode="ink">
          <msink:context xmlns:msink="http://schemas.microsoft.com/ink/2010/main" type="writingRegion" rotatedBoundingBox="8993,2746 10263,2746 10263,3295 8993,3295"/>
        </emma:interpretation>
      </emma:emma>
    </inkml:annotationXML>
    <inkml:traceGroup>
      <inkml:annotationXML>
        <emma:emma xmlns:emma="http://www.w3.org/2003/04/emma" version="1.0">
          <emma:interpretation id="{27F6B708-840C-4F0A-A2F3-0E42A1C9E845}" emma:medium="tactile" emma:mode="ink">
            <msink:context xmlns:msink="http://schemas.microsoft.com/ink/2010/main" type="paragraph" rotatedBoundingBox="8993,2746 10263,2746 10263,3295 8993,3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00D957-C3C8-4830-8D48-BAA088E4CB62}" emma:medium="tactile" emma:mode="ink">
              <msink:context xmlns:msink="http://schemas.microsoft.com/ink/2010/main" type="line" rotatedBoundingBox="8993,2746 10263,2746 10263,3295 8993,3295"/>
            </emma:interpretation>
          </emma:emma>
        </inkml:annotationXML>
        <inkml:traceGroup>
          <inkml:annotationXML>
            <emma:emma xmlns:emma="http://www.w3.org/2003/04/emma" version="1.0">
              <emma:interpretation id="{6A406B4B-45E0-4C2D-9EBB-CF011BB2EC3D}" emma:medium="tactile" emma:mode="ink">
                <msink:context xmlns:msink="http://schemas.microsoft.com/ink/2010/main" type="inkWord" rotatedBoundingBox="8993,2746 10263,2746 10263,3295 8993,3295">
                  <msink:destinationLink direction="with" ref="{D95F050B-C88E-4427-87EF-287C0972A44C}"/>
                </msink:context>
              </emma:interpretation>
              <emma:one-of disjunction-type="recognition" id="oneOf0">
                <emma:interpretation id="interp0" emma:lang="it-IT" emma:confidence="0">
                  <emma:literal>^</emma:literal>
                </emma:interpretation>
                <emma:interpretation id="interp1" emma:lang="it-IT" emma:confidence="0">
                  <emma:literal>n</emma:literal>
                </emma:interpretation>
                <emma:interpretation id="interp2" emma:lang="it-IT" emma:confidence="0">
                  <emma:literal>.</emma:literal>
                </emma:interpretation>
                <emma:interpretation id="interp3" emma:lang="it-IT" emma:confidence="0">
                  <emma:literal>a</emma:literal>
                </emma:interpretation>
                <emma:interpretation id="interp4" emma:lang="it-IT" emma:confidence="0">
                  <emma:literal>h</emma:literal>
                </emma:interpretation>
              </emma:one-of>
            </emma:emma>
          </inkml:annotationXML>
          <inkml:trace contextRef="#ctx0" brushRef="#br0">384 14 0,'0'103'0,"-69"0"0,-34 34 16,0-34-1,0-34 1,69-69 0,34 0-1,34-35 1,103-102-1,-34 0 1,0-1 0,0 70-1,-68 68 1,-1 0 0,69 103-1,0 34 1,68 0-1,1-34 1,-69-68 0,-34-1-1,-104-103 1,35 69 0</inkml:trace>
        </inkml:traceGroup>
      </inkml:traceGroup>
    </inkml:traceGroup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1:27.9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BFB2BD4-DE88-4E0C-8C6D-13DDE8124C69}" emma:medium="tactile" emma:mode="ink">
          <msink:context xmlns:msink="http://schemas.microsoft.com/ink/2010/main" type="writingRegion" rotatedBoundingBox="4153,7826 6178,7826 6178,9679 4153,9679"/>
        </emma:interpretation>
      </emma:emma>
    </inkml:annotationXML>
    <inkml:traceGroup>
      <inkml:annotationXML>
        <emma:emma xmlns:emma="http://www.w3.org/2003/04/emma" version="1.0">
          <emma:interpretation id="{9C395878-C4C2-4A2A-B898-F469BCDFD5CF}" emma:medium="tactile" emma:mode="ink">
            <msink:context xmlns:msink="http://schemas.microsoft.com/ink/2010/main" type="paragraph" rotatedBoundingBox="4153,7826 6178,7826 6178,9679 4153,9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529EDA-7639-4B40-B349-EBC2111DC878}" emma:medium="tactile" emma:mode="ink">
              <msink:context xmlns:msink="http://schemas.microsoft.com/ink/2010/main" type="line" rotatedBoundingBox="4153,7826 6178,7826 6178,9679 4153,9679"/>
            </emma:interpretation>
          </emma:emma>
        </inkml:annotationXML>
        <inkml:traceGroup>
          <inkml:annotationXML>
            <emma:emma xmlns:emma="http://www.w3.org/2003/04/emma" version="1.0">
              <emma:interpretation id="{09D82D47-93B5-4E99-B91C-1483ACB82E29}" emma:medium="tactile" emma:mode="ink">
                <msink:context xmlns:msink="http://schemas.microsoft.com/ink/2010/main" type="inkWord" rotatedBoundingBox="4153,7826 6178,7826 6178,9679 4153,9679"/>
              </emma:interpretation>
              <emma:one-of disjunction-type="recognition" id="oneOf0">
                <emma:interpretation id="interp0" emma:lang="it-IT" emma:confidence="0">
                  <emma:literal>Vo</emma:literal>
                </emma:interpretation>
                <emma:interpretation id="interp1" emma:lang="it-IT" emma:confidence="0">
                  <emma:literal>Va</emma:literal>
                </emma:interpretation>
                <emma:interpretation id="interp2" emma:lang="it-IT" emma:confidence="0">
                  <emma:literal>Vho</emma:literal>
                </emma:interpretation>
                <emma:interpretation id="interp3" emma:lang="it-IT" emma:confidence="0">
                  <emma:literal>Voi</emma:literal>
                </emma:interpretation>
                <emma:interpretation id="interp4" emma:lang="it-IT" emma:confidence="0">
                  <emma:literal>Von</emma:literal>
                </emma:interpretation>
              </emma:one-of>
            </emma:emma>
          </inkml:annotationXML>
          <inkml:trace contextRef="#ctx0" brushRef="#br0">0 0 0,'69'137'0,"-35"69"0,0 103 16,35 0-1,0-69 1,-1-68-1,1-69 1,-35-103 0,0-35-1,35-102 1,34-172 31,-34 0-47,34 35 15,34 68 1,-34 103 0,-34 68-1,-69 35 1,-35 35 0,1 33-1,34-68 1</inkml:trace>
          <inkml:trace contextRef="#ctx0" brushRef="#br0" timeOffset="358.2756">1201 1579 0,'241'240'0,"-104"-206"15,0-34 1,35-68 0,-69-70-1,-69-33 17,-34 33-32,-103 1 15,-34 69 1,-69 68-1,103 102 1,34 1 0,69 35-1,172 68 1,68-103 0,-240-103-1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1:36.07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616 309 0,'-103'-35'0,"-34"70"0,-35-1 15,104-34-15,34 34 16,68 1-1,103-1 1,103 35 0,-34-35-1,-68-68 1,-70-1 31,-68-102-47,-103 34 15,-68 0 1,-1 103 0,35 34-1,34 35 1,103 34 0,103-34-1,34-1 1,-103-102-1,69-69 1,-103-34 15,-68-1-15,-104 70-16,-68 102 31,103 241-15,137-275-1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2:03.2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E23AB3-7211-4D9E-A50B-6E19C3914CB5}" emma:medium="tactile" emma:mode="ink">
          <msink:context xmlns:msink="http://schemas.microsoft.com/ink/2010/main" type="inkDrawing" rotatedBoundingBox="17575,2696 23001,2890 22995,3062 17569,2868" semanticType="strikethrough" shapeName="Other">
            <msink:destinationLink direction="with" ref="{134D8460-D0A5-4B13-9D9B-A20EC722EAB4}"/>
          </msink:context>
        </emma:interpretation>
      </emma:emma>
    </inkml:annotationXML>
    <inkml:trace contextRef="#ctx0" brushRef="#br0">0 0 0,'137'0'16,"35"34"-16,102 0 0,70 35 0,67-69 16,36 34-1,102 1 16,34-35-15,1 0 0,-69 0-1,-35 0 1,-68 0 0,-172 34-1,-68-34 1,-69 34-1,-103-34 1,-34 0 0,-69-34-1,34-69 1,69 103 0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2:29.6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A3052C-B642-4A4E-8DC3-438E876A3CAA}" emma:medium="tactile" emma:mode="ink">
          <msink:context xmlns:msink="http://schemas.microsoft.com/ink/2010/main" type="writingRegion" rotatedBoundingBox="2012,787 33174,1351 32939,14339 1776,13775"/>
        </emma:interpretation>
      </emma:emma>
    </inkml:annotationXML>
    <inkml:traceGroup>
      <inkml:annotationXML>
        <emma:emma xmlns:emma="http://www.w3.org/2003/04/emma" version="1.0">
          <emma:interpretation id="{7DF7B984-5849-4B21-A6BB-B103E94BD310}" emma:medium="tactile" emma:mode="ink">
            <msink:context xmlns:msink="http://schemas.microsoft.com/ink/2010/main" type="paragraph" rotatedBoundingBox="2473,796 26058,1223 26002,4310 2418,3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C4B2F5-654C-479D-8BCA-E16C34F936AC}" emma:medium="tactile" emma:mode="ink">
              <msink:context xmlns:msink="http://schemas.microsoft.com/ink/2010/main" type="line" rotatedBoundingBox="2473,796 26058,1223 26002,4310 2418,3883"/>
            </emma:interpretation>
          </emma:emma>
        </inkml:annotationXML>
        <inkml:traceGroup>
          <inkml:annotationXML>
            <emma:emma xmlns:emma="http://www.w3.org/2003/04/emma" version="1.0">
              <emma:interpretation id="{0C59DC7E-F732-4B5F-8B4B-9E405D00F9CA}" emma:medium="tactile" emma:mode="ink">
                <msink:context xmlns:msink="http://schemas.microsoft.com/ink/2010/main" type="inkWord" rotatedBoundingBox="2473,796 16061,1042 16005,4129 2418,3883"/>
              </emma:interpretation>
              <emma:one-of disjunction-type="recognition" id="oneOf0">
                <emma:interpretation id="interp0" emma:lang="it-IT" emma:confidence="0">
                  <emma:literal>Equazione</emma:literal>
                </emma:interpretation>
                <emma:interpretation id="interp1" emma:lang="it-IT" emma:confidence="0">
                  <emma:literal>Equazioni</emma:literal>
                </emma:interpretation>
                <emma:interpretation id="interp2" emma:lang="it-IT" emma:confidence="0">
                  <emma:literal>Epurazione</emma:literal>
                </emma:interpretation>
                <emma:interpretation id="interp3" emma:lang="it-IT" emma:confidence="0">
                  <emma:literal>Eguagliane</emma:literal>
                </emma:interpretation>
                <emma:interpretation id="interp4" emma:lang="it-IT" emma:confidence="0">
                  <emma:literal>Epurazioni</emma:literal>
                </emma:interpretation>
              </emma:one-of>
            </emma:emma>
          </inkml:annotationXML>
          <inkml:trace contextRef="#ctx0" brushRef="#br0">343 0 0,'0'68'15,"-34"104"-15,-1 137 16,-68 137-16,0 0 15,35-240 1,68-69 0,34-102-1,0-1 1,104-34 0,102-69 15,103 1-16,-34-1 1,-34 69 0,-104 0-1,-68 34 1,-34-34 0,-35 35-1,-102-70 1,-70-67-1,-33-36 1,171 138 0</inkml:trace>
          <inkml:trace contextRef="#ctx0" brushRef="#br0" timeOffset="295.9668">34 892 0,'172'0'0,"102"-34"16,35-1-16,-34-33 15,-104 33 1,-136 1-1,-104-69 1,-103 0 15,-68 0-15,240 103-16</inkml:trace>
          <inkml:trace contextRef="#ctx0" brushRef="#br0" timeOffset="529.6248">-172-69 0,'309'-69'0,"34"35"0,138 0 15,-69 34 1,-172 34-1,-103-34 1,-137 0 0,0 34-1,0-34 1</inkml:trace>
          <inkml:trace contextRef="#ctx0" brushRef="#br0" timeOffset="2937.2816">2608 1750 0,'309'69'0,"-103"-69"0,0-103 16,-69-69 0,-68 35-1,-69 0 1,-69 34 0,-68 0-1,-103 68 1,0 104-1,-1 34 1,104 0 0,68 0-1,69 0 1,138 0 0,68-69 15,0-102-16,-35 33 1,-102-33 0,-35 68 15,-34 0-31,-34 0 16,34 34-1,-34 137 1,34 70-1,34-1 1,-34-34 0,34 0-1,0-34 1,-34-35 0,35-103-1,-35-137 1,34-103-1,35-137 1,-1 0 15,1 68-15,-35 35 0,35 34-1,0 69 1,-35 68-1,0 35 1,1 34 0,-35 0-1,0 34 1,0 138 0,0 68-1,0-68 1,68-70-1,35-67 1,0-70 0,69-67-1,-35-70 17,-34-34-17,-103 137 1,0 69-1,0 0 1,0 69 0,-34 103-1,68-35 1,69-34 15,0-69-15,69-34-1,-35-68 1,-34-35 0,-34 34-1,-69 35 1,0 34 0,0 0-1,34 0 1,35 68-1,102 1 1,1-35 0,-1-34-1,1-68 1,-69-1 0,-137-68-1,-69-1 1,-103 70-1,-34 33 1,68 70 15,103-1-15,69 35 0,103-1-1,69 35 1,34-34-1,-35 0 1,-33-35 0,-70 0-1,1 1 1,34-35 0,34 34-1,35-34 1,0 0-1,-1-69 17,-68-34-17,-34-34 1,-69-35 0,-69 35-1,69 34 1,0 34-1,0 69 1,103-34 0,34 0-1,69 34 1,0 0 0,-68 0-1,-104 0 1,-34 34-1,-137 35 1,-35 68 0,-34 0-1,69 35 1,102-69 0,104 34-1,103-68 1,34-1-1,34-33 1,-34-70 15,-137 1-31,-69 0 32,-138-69-17,-102 0 1,-35 0-1,35 34 1,103 69 0,68 35-1,103-35 1,104 0 15,136 0-15,35 34-1,0-68 1,-103-35 0,-34 0 15,-104 1-31,-68 68 16</inkml:trace>
          <inkml:trace contextRef="#ctx0" brushRef="#br0" timeOffset="3326.7116">8443 411 0,'103'-34'15,"35"103"-15,-1-1 0,-137-68 0</inkml:trace>
          <inkml:trace contextRef="#ctx0" brushRef="#br0" timeOffset="3155.3624">8615 995 0,'0'137'0,"0"69"0,0 0 15,0-103 1,69-34-1,34-104 1,-35-136 0,1-35-1,-69 206 1</inkml:trace>
          <inkml:trace contextRef="#ctx0" brushRef="#br0" timeOffset="4385.9612">9405 1544 0,'103'69'0,"-1"-35"0,36-34 0,33-103 16,-68-34 0,-34 34-1,-69 0 1,-34 0 0,-69 0-1,-69 34 1,0 104-1,35 68 1,34 34 0,103 0-1,69-34 1,102 0 0,70-103-1,-35-68 1,0-70-1,-35 1 17,-68 34-17,0 34 1,-68 69 0,-70 35-1,70-35 1,-35 103-1,0 68 1,0 1 0,34-69-1,35-69 1,33-34 0,70-68-1,-35-35 1,1-35-1,-70 70 1,-68 68 0,0 0-1,0 0 1,0 137 0,69 35 15,34-70-16,103-33 1,-34-69 0,33-69-1,-33-68 1,-35 0 0,-137-35-1,-68 69 1,-35 69-1,0 68 1,34 1 0,69 68-1,103 34 1,103 35 0,69-35-1,34-34 1,-69-69-1,-103-68 1,-137 34 0</inkml:trace>
        </inkml:traceGroup>
        <inkml:traceGroup>
          <inkml:annotationXML>
            <emma:emma xmlns:emma="http://www.w3.org/2003/04/emma" version="1.0">
              <emma:interpretation id="{F35CDD0B-256C-4C2D-8353-0BF430743DAE}" emma:medium="tactile" emma:mode="ink">
                <msink:context xmlns:msink="http://schemas.microsoft.com/ink/2010/main" type="inkWord" rotatedBoundingBox="20252,1227 23612,1288 23576,3276 20216,3216"/>
              </emma:interpretation>
              <emma:one-of disjunction-type="recognition" id="oneOf1">
                <emma:interpretation id="interp5" emma:lang="it-IT" emma:confidence="0">
                  <emma:literal>Di</emma:literal>
                </emma:interpretation>
                <emma:interpretation id="interp6" emma:lang="it-IT" emma:confidence="0">
                  <emma:literal>Dpi</emma:literal>
                </emma:interpretation>
                <emma:interpretation id="interp7" emma:lang="it-IT" emma:confidence="0">
                  <emma:literal>Dio</emma:literal>
                </emma:interpretation>
                <emma:interpretation id="interp8" emma:lang="it-IT" emma:confidence="0">
                  <emma:literal>Die</emma:literal>
                </emma:interpretation>
                <emma:interpretation id="interp9" emma:lang="it-IT" emma:confidence="0">
                  <emma:literal>Dia</emma:literal>
                </emma:interpretation>
              </emma:one-of>
            </emma:emma>
          </inkml:annotationXML>
          <inkml:trace contextRef="#ctx0" brushRef="#br0" timeOffset="6813.0844">18192 274 0,'34'69'16,"0"68"-16,1 103 0,-35 1 16,0 68 15,0 0-15,0-69-1,0-69 1,34-68-1,-34-68 1,0-35 0,0-69-1,-34-206 1,-69 1 0,-35-1-1,-33 1 1,33 33-1,35 35 1,69 103 0,34 35-1,0-1 1,69 35 0,68 0-1,103 34 16,104 68-15,33 69 0,35 35-1,-34 68 1,-104 1 0,-102-1-1,-172 35 1,-69-70-1,-103-33 1,-136-35 0,-36-68-1,-33-35 1,-1-34 0,138 0-1,68-68 1,104 33-1,68-33 1,34-1 0,172 0 15,69 35-15,-1 0-1,-274 34 1</inkml:trace>
          <inkml:trace contextRef="#ctx0" brushRef="#br0" timeOffset="7155.7828">20732 1510 0,'34'103'0,"-34"68"0,34 1 15,35-69 1,-35-69-1,-34-34 1,35-68 0,-70-104-1,-33-68 1,68 240 0</inkml:trace>
          <inkml:trace contextRef="#ctx0" brushRef="#br0" timeOffset="7490.694">20697 720 0,'0'0'15</inkml:trace>
        </inkml:traceGroup>
        <inkml:traceGroup>
          <inkml:annotationXML>
            <emma:emma xmlns:emma="http://www.w3.org/2003/04/emma" version="1.0">
              <emma:interpretation id="{043064FC-2897-42F3-9EB6-13C3CF16CA37}" emma:medium="tactile" emma:mode="ink">
                <msink:context xmlns:msink="http://schemas.microsoft.com/ink/2010/main" type="inkWord" rotatedBoundingBox="24784,2245 26039,2267 26017,3501 24761,3478"/>
              </emma:interpretation>
              <emma:one-of disjunction-type="recognition" id="oneOf2">
                <emma:interpretation id="interp10" emma:lang="it-IT" emma:confidence="0">
                  <emma:literal>x</emma:literal>
                </emma:interpretation>
                <emma:interpretation id="interp11" emma:lang="it-IT" emma:confidence="0">
                  <emma:literal>X</emma:literal>
                </emma:interpretation>
                <emma:interpretation id="interp12" emma:lang="it-IT" emma:confidence="0">
                  <emma:literal>4</emma:literal>
                </emma:interpretation>
                <emma:interpretation id="interp13" emma:lang="it-IT" emma:confidence="0">
                  <emma:literal>+</emma:literal>
                </emma:interpretation>
                <emma:interpretation id="interp14" emma:lang="it-IT" emma:confidence="0">
                  <emma:literal>&lt;</emma:literal>
                </emma:interpretation>
              </emma:one-of>
            </emma:emma>
          </inkml:annotationXML>
          <inkml:trace contextRef="#ctx0" brushRef="#br0" timeOffset="7708.7748">23237 1235 0,'-34'103'0,"-138"0"0,-68 69 16,34-1-1,0 35 1,69-103 0,103-34-1,-1-69 1,35 0 0,0-34-1,0-104 1,0-68-1,0 206 1</inkml:trace>
          <inkml:trace contextRef="#ctx0" brushRef="#br0" timeOffset="8014.4784">22139 1338 0,'69'35'0,"68"102"0,34 34 0,35 1 15,0 0 1,-34-1 0,-35-68 15,-34 0-31,-68-68 15,-70-1 1,-136-206 15,171 172-15</inkml:trace>
        </inkml:traceGroup>
      </inkml:traceGroup>
    </inkml:traceGroup>
    <inkml:traceGroup>
      <inkml:annotationXML>
        <emma:emma xmlns:emma="http://www.w3.org/2003/04/emma" version="1.0">
          <emma:interpretation id="{6B87CF63-10D4-4829-A8F8-587E04838B89}" emma:medium="tactile" emma:mode="ink">
            <msink:context xmlns:msink="http://schemas.microsoft.com/ink/2010/main" type="paragraph" rotatedBoundingBox="4359,4668 33117,5365 33033,8832 4274,8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B60FAE-9793-49A7-B34A-38C55AAFBCAC}" emma:medium="tactile" emma:mode="ink">
              <msink:context xmlns:msink="http://schemas.microsoft.com/ink/2010/main" type="line" rotatedBoundingBox="4359,4668 33117,5365 33033,8832 4274,8134"/>
            </emma:interpretation>
          </emma:emma>
        </inkml:annotationXML>
        <inkml:traceGroup>
          <inkml:annotationXML>
            <emma:emma xmlns:emma="http://www.w3.org/2003/04/emma" version="1.0">
              <emma:interpretation id="{AF47E603-E92D-4CA9-BAA6-91884B7AFB93}" emma:medium="tactile" emma:mode="ink">
                <msink:context xmlns:msink="http://schemas.microsoft.com/ink/2010/main" type="inkWord" rotatedBoundingBox="4358,4668 11820,4848 11736,8315 4274,8134"/>
              </emma:interpretation>
              <emma:one-of disjunction-type="recognition" id="oneOf3">
                <emma:interpretation id="interp15" emma:lang="it-IT" emma:confidence="0">
                  <emma:literal>VRns</emma:literal>
                </emma:interpretation>
                <emma:interpretation id="interp16" emma:lang="it-IT" emma:confidence="0">
                  <emma:literal>VRris</emma:literal>
                </emma:interpretation>
                <emma:interpretation id="interp17" emma:lang="it-IT" emma:confidence="0">
                  <emma:literal>VARMO</emma:literal>
                </emma:interpretation>
                <emma:interpretation id="interp18" emma:lang="it-IT" emma:confidence="0">
                  <emma:literal>VRnis</emma:literal>
                </emma:interpretation>
                <emma:interpretation id="interp19" emma:lang="it-IT" emma:confidence="0">
                  <emma:literal>VERMI</emma:literal>
                </emma:interpretation>
              </emma:one-of>
            </emma:emma>
          </inkml:annotationXML>
          <inkml:trace contextRef="#ctx0" brushRef="#br0" timeOffset="15688.2004">1716 3638 0,'0'34'0,"34"35"0,1 103 16,33 68-16,1 172 15,34 34 1,0-103-1,0 0 1,34-34 0,-34-68-1,-34-70 1,34-68 0,-35-103 15,-33 0-16,-1-68 1,0-70 0,35-102-1,34-172 1,-34 35 0,68 33 15,0 35-16,0 35 1,1 68 0,-70 69-1,-33 68 1,-1 69 0,-68 0-1,34 0 1,0 69-1,0-69 1</inkml:trace>
          <inkml:trace contextRef="#ctx0" brushRef="#br0" timeOffset="16747.45">3844 5629 0,'34'68'16,"1"241"-16,-70 0 0,1-34 16,68-104-1,-34-33 1,0-70 0,35-33-1,-35-35 1,-35-35-1,35-171 1,0-68 0,0 68-1,0 34 1,0 35 0,69 0-1,34-1 1,103 35-1,0 69 1,34 34 15,0 69-15,-68 34 0,-69 34-1,-103 0 1,-103 1-1,-69-35 1,-34 0 0,0-69-1,35-34 1,68-34 0,103 34-1,0 0 1,34 0-1,35 34 1,34 69 0,0 34-1,0 0 1,0 1 0,34-35-1,-34 0 16,0-69-15,-69-68 0,1-104-1,-35-33 1,0 171 0</inkml:trace>
          <inkml:trace contextRef="#ctx0" brushRef="#br0" timeOffset="17552.5984">5698 5972 0,'34'309'0,"-103"-69"15,35-34 1,34-69 0,0-68-1,0-69 1,0 0 0,34-103-1,1-206 1,-1 35 15,-34 33-15,0 138-1,0 69 1,34 34 0,-34 0-1,34 137 1,69 69-1,0-68 1,69-35 0,-35-69-1,35-68 1,-35-69 0,-34-103-1,-34 68 1,-35 70-1,-34 33 1,0 35 0,0 35-1,0 171 17,-34 34-17,68 0 1,1-34-1,-1-34 1,0-69 0,-34-103-1,0-35 1,35-102 0,-1-69 15,0-34-16,-34 240 1</inkml:trace>
          <inkml:trace contextRef="#ctx0" brushRef="#br0" timeOffset="18141.612">8238 6144 0,'205'0'0,"-170"0"16,-104-69-16,-68 35 0,0 34 0,-35 34 15,35 0-15,68 35 0,103 34 0,104 0 16,68 34 0,68 1-1,-34-1 1,-34 0-1,-34 0 1,-103-34 0,-138-34 15,-68-35-15,-69-34-1,-69-34 1,35 0-1,0-35 1,68 35 0,69 34-1,206-35 1,69 35 0,-172 0-1</inkml:trace>
        </inkml:traceGroup>
        <inkml:traceGroup>
          <inkml:annotationXML>
            <emma:emma xmlns:emma="http://www.w3.org/2003/04/emma" version="1.0">
              <emma:interpretation id="{F1A4C35D-4E27-4C4D-ADF3-A7024FD07B2D}" emma:medium="tactile" emma:mode="ink">
                <msink:context xmlns:msink="http://schemas.microsoft.com/ink/2010/main" type="inkWord" rotatedBoundingBox="13448,5957 22068,6166 22011,8506 13392,8297"/>
              </emma:interpretation>
              <emma:one-of disjunction-type="recognition" id="oneOf4">
                <emma:interpretation id="interp20" emma:lang="it-IT" emma:confidence="0">
                  <emma:literal>fra</emma:literal>
                </emma:interpretation>
                <emma:interpretation id="interp21" emma:lang="it-IT" emma:confidence="0">
                  <emma:literal>tiri</emma:literal>
                </emma:interpretation>
                <emma:interpretation id="interp22" emma:lang="it-IT" emma:confidence="0">
                  <emma:literal>giri</emma:literal>
                </emma:interpretation>
                <emma:interpretation id="interp23" emma:lang="it-IT" emma:confidence="0">
                  <emma:literal>Giri</emma:literal>
                </emma:interpretation>
                <emma:interpretation id="interp24" emma:lang="it-IT" emma:confidence="0">
                  <emma:literal>Liri</emma:literal>
                </emma:interpretation>
              </emma:one-of>
            </emma:emma>
          </inkml:annotationXML>
          <inkml:trace contextRef="#ctx0" brushRef="#br0" timeOffset="20976.6624">12597 4977 0,'206'0'0,"-172"0"16,-137 68-16,-34 1 0,-35 0 0,-34 34 15,-68 0-15,-35 34 16,0 34 0,34-33-1,69-1 17,138-34-17,68-34 1,102 34-1,104 34 1,103-34 0,0 34-1,0 0 1,-34-34 0,-104 0-1,-68-68 1,-68-35-1,-104-69 1,-34-137 0,34-68-1,69 274 1</inkml:trace>
          <inkml:trace contextRef="#ctx0" brushRef="#br0" timeOffset="21288.2064">12150 5045 0,'35'481'0,"-1"-138"31,35 103-15,-1-205 0,-33-70-1,-1-34 1,0-68 0,1-103-1,68-172 1,-103 206-1</inkml:trace>
          <inkml:trace contextRef="#ctx0" brushRef="#br0" timeOffset="20322.42">12322 6178 0,'206'34'0,"0"-34"0,137 35 15,35-35 1,102 34-1,70 35 1,67-35 0,-67 35-1,-36 34 1,-102-69 0,-171 0-1,-173 1 1,-136-70-1,-173-68 1,241 103 0</inkml:trace>
          <inkml:trace contextRef="#ctx0" brushRef="#br0" timeOffset="19652.6004">12665 5594 0,'138'35'0,"68"-35"0,68 68 15,69-33 1,104-35 0,-1 34-1,103 0 1,-34-34 0,0 0-1,-69 35 1,-103-1-1,-137 0 1,-103 1 0,-103-35-1,-103-35 1,-103-68 0,-103 0-1,309 103 1</inkml:trace>
          <inkml:trace contextRef="#ctx0" brushRef="#br0" timeOffset="22482.786">16372 5423 0,'0'0'0,"69"103"0,-35 137 15,1 69-15,-35 34 16,-35 0-1,104 1 17,-69-241-17,0-69 1,0-34 0,34-103-1,-34-103 1,69-68 15,-69-1-15,34 69-1,-34 34 1,0 172 0</inkml:trace>
          <inkml:trace contextRef="#ctx0" brushRef="#br0" timeOffset="22051.4892">16544 5251 0,'103'69'16,"0"0"0,275 136-16,-70-102 0,70 35 15,34 33 16,0-33-31,-69 33 32,-103-68-17,-102-68 1,-104-1 0,-34-34-1,-103 34 1,-34 35-1,-35 34 1,-34 34 0,0 0-1,35-34 1,-104-34 0,-34-35-1,0 1 1,0-1-1,103 0 1,69 1 0,68 68-1,138-103 1,34-69 15,0-34-15,-103-69-1,0 172-15</inkml:trace>
        </inkml:traceGroup>
        <inkml:traceGroup>
          <inkml:annotationXML>
            <emma:emma xmlns:emma="http://www.w3.org/2003/04/emma" version="1.0">
              <emma:interpretation id="{AAF9712E-6AFC-42BA-AD5F-97FD7E3FE146}" emma:medium="tactile" emma:mode="ink">
                <msink:context xmlns:msink="http://schemas.microsoft.com/ink/2010/main" type="inkWord" rotatedBoundingBox="22894,5904 33098,6151 33043,8431 22838,8184"/>
              </emma:interpretation>
              <emma:one-of disjunction-type="recognition" id="oneOf5">
                <emma:interpretation id="interp25" emma:lang="it-IT" emma:confidence="0">
                  <emma:literal>Ventrella:</emma:literal>
                </emma:interpretation>
                <emma:interpretation id="interp26" emma:lang="it-IT" emma:confidence="0">
                  <emma:literal>V intervallali</emma:literal>
                </emma:interpretation>
                <emma:interpretation id="interp27" emma:lang="it-IT" emma:confidence="0">
                  <emma:literal>V intervallai:</emma:literal>
                </emma:interpretation>
                <emma:interpretation id="interp28" emma:lang="it-IT" emma:confidence="0">
                  <emma:literal>Vivetevela:</emma:literal>
                </emma:interpretation>
                <emma:interpretation id="interp29" emma:lang="it-IT" emma:confidence="0">
                  <emma:literal>V intervallai,</emma:literal>
                </emma:interpretation>
              </emma:one-of>
            </emma:emma>
          </inkml:annotationXML>
          <inkml:trace contextRef="#ctx0" brushRef="#br0" timeOffset="23419.3676">20251 4874 0,'34'68'0,"-34"70"0,0 102 15,0-34 1,35 68-1,-70-33 1,35 68 15,35-35-15,-35-68 0,34-69-1,-34-102 1,0-35-1,0 34 17,0-68-32,0 34 15,0 0 1,0 0 0,0 0-1,34 0 1,35-69-1,0 0 1,-1-102 0,35-35-1,0-103 1,69-34 0,-35 34 15,0 69-16,1 34 1,-70 103 0,1 68-1,-69 1 1,0 34 0,-34 103-1,-1 0 1,35-69-1,0-34 1</inkml:trace>
          <inkml:trace contextRef="#ctx0" brushRef="#br0" timeOffset="24556.5032">21933 5251 0,'0'0'0</inkml:trace>
          <inkml:trace contextRef="#ctx0" brushRef="#br0" timeOffset="24229.382">22242 6384 0,'34'34'0,"-68"104"0,34-1 15,34 0-15,0-34 16,1-69 0,33-34-1,1-68 1,68-35-1,-34-34 1,-34 68 0,-35 0-1,1 69 1,-35 0 0,0 69-1,0 68 1,34 0-1,0-34 17,1-68-17,68-35 1,34-69 0,-34-34-1,0-34 1,-69 68-1,1 35 1,-35 34 0,0 34-1,34 35 1,0 102 0,35 1-1,68-35 1,-68-68-1,-1-103 1,-102-138 0,-103-68 15,137 240-15</inkml:trace>
          <inkml:trace contextRef="#ctx0" brushRef="#br0" timeOffset="25241.9">23546 5629 0,'275'0'0,"102"34"0,35 0 0,-69 1 31,-102-1-15,-104-68 0,-137 34-1</inkml:trace>
          <inkml:trace contextRef="#ctx0" brushRef="#br0" timeOffset="24992.6648">24233 5080 0,'34'274'0,"-34"35"16,-69 34 0,35 69-1,34-69 1,34-102-1,35-138 17,0-35-32,34-33 31,34-104-15,69-137-1,-103 34 1,-103 70-1,-35-1 17,-67 34-17,33 35 1,0 68 0,35 69-1,68 34 1,104 35-1,67-35 1,-33-34 0,0-103-1,-69-103 1,-138-137 0,35 240-1</inkml:trace>
          <inkml:trace contextRef="#ctx0" brushRef="#br0" timeOffset="25740.3712">25228 6453 0,'69'34'15,"-35"69"1,0 171-16,1-136 16,-35-70-1,34-33 1,-34-35-1,0-172 1,0-34 0,69 0-1,-1 103 1,1 35 15,34 33-15,0 35-1,-34 35 1,-35 33 0,-34 1-1,-34-69 1,68-34 0,-34 34-1</inkml:trace>
          <inkml:trace contextRef="#ctx0" brushRef="#br0" timeOffset="26129.8012">26120 6281 0,'35'240'0,"-35"-34"16,34-34-1,0-35 1,35-103 0,-69-34-1,69-34 1,-35-103 15,0-172-15,35 103-1,0 103 1,-1 34 0,-33 35-1,-35 34 1,-35 0 0,1 34-1,34-34 1</inkml:trace>
          <inkml:trace contextRef="#ctx0" brushRef="#br0" timeOffset="26706.1576">26670 6933 0,'137'69'0,"-34"-104"0,0 1 0,34-69 16,-34 0-1,-68 0 1,-35-34 0,-103 68-1,-103 1 1,-35 136 15,70 35-15,171 0-1,34-34 1,103 34 0,1 0-1,-35-69 1,-35 0-1,1-34 1,0 35 0,-1-1-1,35-34 1,0 0 0,0-69-1,0-68 1,-34-69 15,-35-103-15,-34 0-1,0 309 1</inkml:trace>
          <inkml:trace contextRef="#ctx0" brushRef="#br0" timeOffset="27812.1396">27734 5183 0,'0'171'0,"0"104"16,-35 68-16,1 35 16,103-69-1,-1-69 1,1-69-1,0-136 1,-1-35 0,35-172 15,0-205-15,-34 33-1,-69 1 1,34 0-1,-68 137 1,0 103 0,-35 69-1,35 102 1,-1 104 0,1 137-1,103 34 1,-1 0-1,35-34 1,35-103 0,-70-34-1,1-138 17,-1-68-17,-33-104 1,-35 1-1,0 68 1,0 69 0,0 0-1,34 0 1,35 69 15,34 0-15,34-35-1,-68-34 17,-35-34-32,0-35 15,-68-102 1,-69 33 0,-34 35-1,-1 69 1,35 68-1,35 1 17,68 68-17,34 0 1,35-1 0,68-33-1,-34 0 1,0-35-1,-34-34 1,68 34 0,-34 35-1,0-35 1,-34 35 15,-1-35-31,-68-34 16,0 0-1,0-34 1,-34-69 0,34 103-1</inkml:trace>
          <inkml:trace contextRef="#ctx0" brushRef="#br0" timeOffset="28279.4568">29381 6247 0,'103'0'15,"35"68"-15,-1-33 0,-34-35 16,-69 34 0,-34-34-1,-68 34 1,-70 104 15,70 33-15,68-34-1,68 1 1,35-1 0,0-68-1,0-69 1,-34 34 15,34-34-31,-35-69 16,1-34-1,-69 103 1</inkml:trace>
          <inkml:trace contextRef="#ctx0" brushRef="#br0" timeOffset="29042.7396">29896 5663 0,'0'0'16</inkml:trace>
          <inkml:trace contextRef="#ctx0" brushRef="#br0" timeOffset="28591.0008">29999 6315 0,'0'0'16</inkml:trace>
          <inkml:trace contextRef="#ctx0" brushRef="#br0" timeOffset="28684.464">30308 6693 0,'0'171'16,"34"-68"-16,1-34 15,-35-69 1,34-69 0,-34 69-1</inkml:trace>
        </inkml:traceGroup>
      </inkml:traceGroup>
    </inkml:traceGroup>
    <inkml:traceGroup>
      <inkml:annotationXML>
        <emma:emma xmlns:emma="http://www.w3.org/2003/04/emma" version="1.0">
          <emma:interpretation id="{E55BD529-9485-47B8-ABFD-01544D156243}" emma:medium="tactile" emma:mode="ink">
            <msink:context xmlns:msink="http://schemas.microsoft.com/ink/2010/main" type="paragraph" rotatedBoundingBox="1853,9505 31719,9539 31714,13863 1848,13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1EB535-DAE8-4182-B687-042FCEB3E2DB}" emma:medium="tactile" emma:mode="ink">
              <msink:context xmlns:msink="http://schemas.microsoft.com/ink/2010/main" type="line" rotatedBoundingBox="1853,9505 31719,9539 31714,13863 1848,13829"/>
            </emma:interpretation>
          </emma:emma>
        </inkml:annotationXML>
        <inkml:traceGroup>
          <inkml:annotationXML>
            <emma:emma xmlns:emma="http://www.w3.org/2003/04/emma" version="1.0">
              <emma:interpretation id="{1DE0C0A5-9A74-4767-AD30-EFB1AB52FEA5}" emma:medium="tactile" emma:mode="ink">
                <msink:context xmlns:msink="http://schemas.microsoft.com/ink/2010/main" type="inkWord" rotatedBoundingBox="1853,9576 10186,8855 10580,13402 2246,14123"/>
              </emma:interpretation>
              <emma:one-of disjunction-type="recognition" id="oneOf6">
                <emma:interpretation id="interp30" emma:lang="it-IT" emma:confidence="0">
                  <emma:literal>lindi</emma:literal>
                </emma:interpretation>
                <emma:interpretation id="interp31" emma:lang="it-IT" emma:confidence="0">
                  <emma:literal>lindi) =</emma:literal>
                </emma:interpretation>
                <emma:interpretation id="interp32" emma:lang="it-IT" emma:confidence="0">
                  <emma:literal>Vinti) =</emma:literal>
                </emma:interpretation>
                <emma:interpretation id="interp33" emma:lang="it-IT" emma:confidence="0">
                  <emma:literal>linfatica</emma:literal>
                </emma:interpretation>
                <emma:interpretation id="interp34" emma:lang="it-IT" emma:confidence="0">
                  <emma:literal>libati) =</emma:literal>
                </emma:interpretation>
              </emma:one-of>
            </emma:emma>
          </inkml:annotationXML>
          <inkml:trace contextRef="#ctx0" brushRef="#br0" timeOffset="270500.2542">-790 8546 0,'35'103'0,"68"172"0,-35 137 15,35 68-15,34-33 32,35 33-17,-35 1 1,35-104 0,-69 1-1,0-138 1,-34-103-1,-69-102 1,0-207 0,-35-103-1,35 275 1</inkml:trace>
          <inkml:trace contextRef="#ctx0" brushRef="#br0" timeOffset="270983.4822">1064 8478 0,'34'274'0,"-68"104"16,-1 137 0,-68-35-1,35-68 1,-1 0-1,0-34 1,1-69 0,-1-35-1,35-34 17,-69-34-17,103-137 1,34-35-1,104-102 1,33-138 0,-171 206-1</inkml:trace>
          <inkml:trace contextRef="#ctx0" brushRef="#br0" timeOffset="279406.837">549 11910 0,'34'34'0,"-34"35"0,0 0 16,35 34-16,-70 0 0,35 34 15,0-68 1,0 34-1,35-69 1,-35-34 0,-35 0-1,35-69 1,0-68 0,0-35-1,0 172 1</inkml:trace>
          <inkml:trace contextRef="#ctx0" brushRef="#br0" timeOffset="278985.961">583 12047 0,'0'0'0</inkml:trace>
          <inkml:trace contextRef="#ctx0" brushRef="#br0" timeOffset="279796.537">720 11224 0,'0'0'0</inkml:trace>
          <inkml:trace contextRef="#ctx0" brushRef="#br0" timeOffset="280186.237">1132 12150 0,'0'69'0,"0"34"0,35-34 16,-35-1-16,34-33 16,-34-35-1,34 0 1,1-35-1,33-102 1,-33 34 0,33 34-1,1 69 1,-69 0 0,0 0-1,34 69 1,-34 68-1,0-34 17,69 0-17,-35-34 1,69-35 0,0-68-1,-34-35 1,-1-68-1,-68 137 1</inkml:trace>
          <inkml:trace contextRef="#ctx0" brushRef="#br0" timeOffset="280809.757">2128 11258 0,'68'446'16,"-68"-171"0,0 68-1,35-103 1,-1-68 0,0-103-1,-34-69 1,-34-69-1,0-103 1,-35-102 15,-68-35-15,68 137 0,69 206-1,0-34 1,103 35-1,103-1 1,-34 35 0,-1-35-1,-102 0 1,-35-34 0,-102-34-1,-70-69 1,35-34-1,103 137 1</inkml:trace>
          <inkml:trace contextRef="#ctx0" brushRef="#br0" timeOffset="281355.337">3398 9336 0,'-103'103'0,"-69"68"0,35 104 15,34 68 1,34 0 0,69 1-1,35-35 1,102 0 0,0-69-1,0-103 1,-34-34-1,-68-137 1,-70-138 0,1-68-1,34 240 1</inkml:trace>
          <inkml:trace contextRef="#ctx0" brushRef="#br0" timeOffset="281776.213">3295 11224 0,'171'68'0,"-102"-33"15,68-70-15,1-68 0,-35 0 16,-35-34-1,1 34 17,-35 0-17,-34 69 1,0 34 0,0 0-1,-34 103 1,68 103-1,1-35 1,-1 35 0,35-103-1,-35-68 1,35-138 0,-35-138-1,-34 241 1</inkml:trace>
          <inkml:trace contextRef="#ctx0" brushRef="#br0" timeOffset="282290.617">4530 9199 0,'309'137'16,"0"137"-16,69 138 0,-104 137 15,-171 1 1,-240-1 15,-137-137-15,-173-69 0,-102-103-1,206-205 1,343-35-1</inkml:trace>
          <inkml:trace contextRef="#ctx0" brushRef="#br0" timeOffset="282119.149">3947 9679 0,'0'0'16</inkml:trace>
          <inkml:trace contextRef="#ctx0" brushRef="#br0" timeOffset="282919.0072">6659 10915 0,'137'0'32,"137"0"-32,-33 34 15,-1 35 1,-68-35 0,-69 0-1,-103 1 1,-103-1-1,103-34 1</inkml:trace>
          <inkml:trace contextRef="#ctx0" brushRef="#br0" timeOffset="283074.8872">6899 11704 0,'309'103'16,"-35"0"-16,35-69 0,-309-34 16</inkml:trace>
        </inkml:traceGroup>
        <inkml:traceGroup>
          <inkml:annotationXML>
            <emma:emma xmlns:emma="http://www.w3.org/2003/04/emma" version="1.0">
              <emma:interpretation id="{9537767D-6DB5-4EF0-9E15-66DC6935B647}" emma:medium="tactile" emma:mode="ink">
                <msink:context xmlns:msink="http://schemas.microsoft.com/ink/2010/main" type="inkWord" rotatedBoundingBox="17060,10018 24167,10026 24163,13700 17056,13692">
                  <msink:destinationLink direction="with" ref="{1C9B112C-A070-4D8B-8B69-A9C69EE0C8D0}"/>
                </msink:context>
              </emma:interpretation>
              <emma:one-of disjunction-type="recognition" id="oneOf7">
                <emma:interpretation id="interp35" emma:lang="it-IT" emma:confidence="0">
                  <emma:literal>Visitativi</emma:literal>
                </emma:interpretation>
                <emma:interpretation id="interp36" emma:lang="it-IT" emma:confidence="0">
                  <emma:literal>Vermiculiti</emma:literal>
                </emma:interpretation>
                <emma:interpretation id="interp37" emma:lang="it-IT" emma:confidence="0">
                  <emma:literal>Visiti</emma:literal>
                </emma:interpretation>
                <emma:interpretation id="interp38" emma:lang="it-IT" emma:confidence="0">
                  <emma:literal>Visitiamovi</emma:literal>
                </emma:interpretation>
                <emma:interpretation id="interp39" emma:lang="it-IT" emma:confidence="0">
                  <emma:literal>Visitatisi</emma:literal>
                </emma:interpretation>
              </emma:one-of>
            </emma:emma>
          </inkml:annotationXML>
          <inkml:trace contextRef="#ctx0" brushRef="#br0" timeOffset="289792.3282">15068 9370 0,'-69'34'15,"1"1"-15,-1 33 0,-34 35 0,0 0 16,35 69-16,-35 34 15,68 69 1,1-1 15,68 69-15,35-34 0,0 0-1,68-69 1,-34-34-1,0-34 1,-69-138 0,0 1-1,-34-35 1,35 0 0,-70 0-1,1-35 1,0 1-1,34 0 1,0 34 0</inkml:trace>
          <inkml:trace contextRef="#ctx0" brushRef="#br0" timeOffset="290883.4882">14999 9954 0,'0'0'15</inkml:trace>
          <inkml:trace contextRef="#ctx0" brushRef="#br0" timeOffset="290540.5522">15274 10674 0,'-34'35'0,"34"-1"0,0 35 0,0-35 16,0 69-16,0 34 0,34 1 15,0-35 1,1-35-1,-35 1 1,0 0 0,0-35-1,-35 0 1,35-68 0,35-69-1,-1-69 1,-34-34-1,-34-34 1,34 240 0</inkml:trace>
          <inkml:trace contextRef="#ctx0" brushRef="#br0" timeOffset="291366.7162">15823 10812 0,'0'-35'0,"0"70"0,35 33 16,-35 70-16,0-35 0,34 34 15,-34-34 1,34-69-1,-34 1 1,0-35 0,-68-103-1,33-35 1,-33 35 0,-35 35 15,103 102-31,-35 0 15,35-34 1,35-34 0,102 68-1,34 1 1,1-35 0,-69 34-1,-34-34 16,-69 0-15,-35-34 0,-33-1-1,33-33 1,70-35 0,33 0-1,-68 103 1</inkml:trace>
          <inkml:trace contextRef="#ctx0" brushRef="#br0" timeOffset="292301.9962">16475 9336 0,'241'68'15,"-35"35"-15,34 172 16,34 68 0,-68 69-1,-68 0 1,-104 34-1,-68-102 1,-104-36 0,-33-67-1,-35-70 1,34-68 0,1-34-1,68-35 1,34-34-1,103-68 1,104-35 0,-138 103-1</inkml:trace>
          <inkml:trace contextRef="#ctx0" brushRef="#br0" timeOffset="291709.6522">16819 10812 0,'34'103'16,"0"0"-16,-34 34 16,-34 0-1,34-34 1,34 0 0,-34-68-1,0-1 1,0-68-1,0-1 1,-34-33 0,0-70-1,-1 35 1,35 103 0</inkml:trace>
          <inkml:trace contextRef="#ctx0" brushRef="#br0" timeOffset="293308.3896">17951 10331 0,'241'0'16,"-35"0"-16,68 35 0,-34 33 16,-68-33-1,-35-35 16,-68 34-15,-35-34 0,-34 0-1</inkml:trace>
          <inkml:trace contextRef="#ctx0" brushRef="#br0" timeOffset="293008.3248">18295 8993 0,'68'68'15,"-68"35"-15,0 103 0,0 69 16,-34 68 15,0 0-15,34 35-1,34-35 17,35-68-17,33-35 1,1-103-1,35 0 1,-1-68 0,0-35-1,1-34 1,-70-68 0,-33-69-1,-104-35 1,69 172-1</inkml:trace>
          <inkml:trace contextRef="#ctx0" brushRef="#br0" timeOffset="294072.2016">19221 11533 0,'0'34'0,"69"0"32,240-68-32,-240-69 0,-1 34 0,-68 35 15,0 0 1,0 34 15,0 68-15,0 70-1,34-1 1,1 0 0,-1-34-1,35 0 16,-35-103-15,35-137 0,-1-35-1,-68 172 1</inkml:trace>
          <inkml:trace contextRef="#ctx0" brushRef="#br0" timeOffset="294446.3136">19633 10366 0,'0'0'0</inkml:trace>
          <inkml:trace contextRef="#ctx0" brushRef="#br0" timeOffset="294851.6016">20663 11121 0,'0'103'0,"34"-35"0,-68 35 15,0 69-15,68-35 16,-34-34 0,34-34-1,1-35 1,-35-34 0,-35-69-1,-33-68 1,-35 0 15,-35 34-31,35 69 16,0 34-1,138 34 1,-1-34 0,103 0-1,35 69 1,-69-35 15,0-34-15,0 0-1,-69-69 1,35 1 0,-69 68-1</inkml:trace>
          <inkml:trace contextRef="#ctx0" brushRef="#br0" timeOffset="295069.8336">21384 11327 0,'34'103'0,"0"34"0,-34 35 16,0 33-1,0-67 1,35-70 0,-1-205-1,-34 137 1</inkml:trace>
          <inkml:trace contextRef="#ctx0" brushRef="#br0" timeOffset="296061.6188">21452 10469 0,'0'0'16</inkml:trace>
          <inkml:trace contextRef="#ctx0" brushRef="#br0" timeOffset="285864.1602">9748 8924 0,'34'103'15,"0"137"-15,69 69 0,-34 69 16,34-35 15,0 0-15,0 0 0,34 1-1,-34-104 1,0-68-1,-34-70 1,-69-67 0,0-35-1,34-35 1,-34-170 0,35-104-1,33 34 1,1 0-1,34-33 1,0-36 0,34 35-1,35 0 1,34 69 0,0 103-1,-35 34 16,-68 69-15,-69 68 0,-68 69-1,-34-34 1,-1-1 0,69-68-1</inkml:trace>
          <inkml:trace contextRef="#ctx0" brushRef="#br0" timeOffset="287048.8482">11670 10777 0,'0'0'0</inkml:trace>
          <inkml:trace contextRef="#ctx0" brushRef="#br0" timeOffset="287846.7572">11704 10983 0,'0'35'0,"0"33"0,0 1 0,0 34 16,0 34-16,-34 1 16,34-1-1,0-68 1,0-1-1,0-68 1,0 0 0,0-34-1,0-69 1,-34 0 0,34-34-1,0-1 16,34 35-31,0 35 16,35-1 15,34 35-15,0 34 0,0 68-1,-35 35 1,-68-34-1,0 34 1,-68-34 0,-35-35-1,34 0 1,1 1 0,-1-35-1,69 0 1,0 0-1,34 34 1,1 35 0,33-1-1,35 35 1,-34-34 0,-1-35-1,-33 0 1,-35-68 15,-35-69-15,1-68 15,34 171-15</inkml:trace>
          <inkml:trace contextRef="#ctx0" brushRef="#br0" timeOffset="288576.4642">12288 11258 0,'68'206'0,"-68"-34"15,0-1 1,0-102-1,0-69 1,0 0 0,-34-35-1,34-102 17,69-103-17,-69 137 1,0 69 15,0 34-15,34 34-1,0 69 1,35 0 0,0 0-1,34-34 1,-35-104-1,35-33 17,0-70-17,-68 1 1,-1 68 0,-34 69-1,0 0 1,0 69-1,0 68 1,0 35 0,0-35-1,34 0 1,-34 1 0,0-70-1,35-33 1,-35-138-1,34-69 1,0 1 0,35-1-1,-69 172 1</inkml:trace>
          <inkml:trace contextRef="#ctx0" brushRef="#br0" timeOffset="289044.1042">13661 11395 0,'34'-34'0,"-103"34"16,-34 0-16,-34 34 0,34 1 0,69-1 0,34 35 16,69-1-1,102 1 17,138 102-17,-137-68 1,-69 0-1,-69 0 1,-68-34 0,-69 0-1,-35-35 1,35 0 0,0-34-1,69-68 1,68-35-1,69-69 1,-103 172 0</inkml:trace>
          <inkml:trace contextRef="#ctx0" brushRef="#br0" timeOffset="298962.9312">22036 10949 0,'69'0'0,"-1"-34"0,35 34 16,34 0-16,35 0 0,34 0 15,-34 0 1,-104 34 0,-68-34-1,0 0 1,0 0-1,0-34 1,-34 34 0,34 0-1,34-69 17,-34 69-17</inkml:trace>
          <inkml:trace contextRef="#ctx0" brushRef="#br0" timeOffset="300739.9632">23169 9885 0,'0'0'15,"0"0"-15</inkml:trace>
          <inkml:trace contextRef="#ctx0" brushRef="#br0" timeOffset="301363.4832">23169 9885 0,'-35'-103'16,"35"69"0,-34 34-1,0-35 1,34 70 0,0-35-1,0 0 1,34-35-1,-34 70 1,34-1 0,1 103-1,-1 69 1,35 35 15,-1 67-31,1-33 16,34 34-1,0 0 1,-35-69 15,1-103-15,-35-34 0,35-68-1,-69-35 1,34-69-1,1-171 1,-1 34 0,-34-69-1,0-34 1,34 0 0,1 1-1,-1 67 16,0 104-31,35 34 16,0 34 0,-69 69-1,34 35 1,-34 68 0,0 0 15,0-103-16</inkml:trace>
          <inkml:trace contextRef="#ctx0" brushRef="#br0" timeOffset="304206.33">24027 11876 0,'0'68'0,"0"70"16,-35-35-16,35 34 0,-34-34 31,68-69-31,-34-34 15,-34 0 1,34-68 0,0-70-1,0-33 17,34 33-17,1 70 1,33 33-1,35 1 1,-34 34 0,0 34-1,-1 35 1,-33 34 0,-70-34-1,-33-1 16,-1-68-31,0 35 16,1-70 0,68 35-1,0 35 1,34-35 0,35 68-1,-35 35 1,35 0-1,-1-34 1,-33-35 0,-1 1 15,35-104 0,-35-68-31,0-35 31,-34 35-31,0 68 16,0 69 0,0 0-1,0 0 17,0 69-17,0 102 1,35-33-1,-1-35 1,0-69 0,-34-34-1,35-34 1,-1-104 0,-34 1-16,0 0 15,34 68 1,-34 35 15,0 34-15,0 34-1,34 35 1,1-1 0,-1 1-1,0-35 1,-34-34-1,35 0 1,33-68 0,-33-1-1,-1 0 1,-34 69 0,0 0-1,0 35 1,0 102-1,0 0 1,0-34 0,0 0-1,0-68 1,69-70 15,-35-33-15,35-70-1,-35 1 1,35 34 0,-35 34-1,35 35 1,-35 0 0,0 34-1,-34 0 1,0 0-1,0 0 1,-34 0 0,0 0-1,-35 0 1,0 34 15,69-34-31,-34 34 16,68 35-1,1 0 1,68 34 0,0 0 15,-35-35-15,-33 35-1,-70-68 1,1-1-1,-69-34 1,34 0 0,-34-34-1,35-1 1,68-68 0,0 103-1</inkml:trace>
          <inkml:trace contextRef="#ctx0" brushRef="#br0" timeOffset="305016.906">24953 10297 0,'-103'0'0,"35"69"0,-35 34 0,0 34 15,34 0 1,35 69 0,34-34-1,0-35 1,69 35-1,34-35 1,-35-68 0,1-35-1,-69-34 1,0-34 15,0-69 0,0-35-31,34 1 0,-34 137 32</inkml:trace>
          <inkml:trace contextRef="#ctx0" brushRef="#br0" timeOffset="305416.3448">24953 11258 0,'69'0'0,"-35"-34"15,35-69-15,0 34 0,-35 35 0,-34 34 16,0 0-16,0 0 31,-34 34-15,34 35-1,0 34 1,34 0 0,0-35-1,-34 1 1,69-138-1,-35-34 17,1-103-17,-35 206 1</inkml:trace>
          <inkml:trace contextRef="#ctx0" brushRef="#br0" timeOffset="305790.4568">25228 10400 0,'0'0'0</inkml:trace>
        </inkml:traceGroup>
        <inkml:traceGroup>
          <inkml:annotationXML>
            <emma:emma xmlns:emma="http://www.w3.org/2003/04/emma" version="1.0">
              <emma:interpretation id="{DA455B29-8AFD-4FD8-9930-1BD7EFA87004}" emma:medium="tactile" emma:mode="ink">
                <msink:context xmlns:msink="http://schemas.microsoft.com/ink/2010/main" type="inkWord" rotatedBoundingBox="29040,10432 31718,10435 31714,13455 29037,13452">
                  <msink:destinationLink direction="with" ref="{1C9B112C-A070-4D8B-8B69-A9C69EE0C8D0}"/>
                </msink:context>
              </emma:interpretation>
              <emma:one-of disjunction-type="recognition" id="oneOf8">
                <emma:interpretation id="interp40" emma:lang="it-IT" emma:confidence="0">
                  <emma:literal>Iti</emma:literal>
                </emma:interpretation>
                <emma:interpretation id="interp41" emma:lang="it-IT" emma:confidence="0">
                  <emma:literal>Sti</emma:literal>
                </emma:interpretation>
                <emma:interpretation id="interp42" emma:lang="it-IT" emma:confidence="0">
                  <emma:literal>sti</emma:literal>
                </emma:interpretation>
                <emma:interpretation id="interp43" emma:lang="it-IT" emma:confidence="0">
                  <emma:literal>Itri</emma:literal>
                </emma:interpretation>
                <emma:interpretation id="interp44" emma:lang="it-IT" emma:confidence="0">
                  <emma:literal>Stio</emma:literal>
                </emma:interpretation>
              </emma:one-of>
            </emma:emma>
          </inkml:annotationXML>
          <inkml:trace contextRef="#ctx0" brushRef="#br0" timeOffset="306429.5648">26498 9919 0,'0'69'0,"34"0"0,35 34 0,0 68 0,34 1 15,0 68 1,-35 35-1,-33-35 1,-70-34 0,1-34-1,-35-35 1,-34-69 0,0 1-1,0-35 1,35 1-1,-1-1 17,103-68-17,69-35 1,-103 69 0</inkml:trace>
          <inkml:trace contextRef="#ctx0" brushRef="#br0" timeOffset="307240.1408">27116 10125 0,'137'-34'0,"35"34"15,68 34-15,0 1 0,-34-1 32,-68 0-32,-70 1 15,-33-35 1,-35 0-1,0 0 1</inkml:trace>
          <inkml:trace contextRef="#ctx0" brushRef="#br0" timeOffset="306959.5568">27493 9404 0,'0'103'16,"0"103"-16,-34 35 0,0 102 16,-35 34-1,103-33 1,1-1 0,33-103 15,35 0-16,0-68 1,0-69 0,35-34-1,-35-104 1,0-68 0,-69-103-1,-34 206 1</inkml:trace>
          <inkml:trace contextRef="#ctx0" brushRef="#br0" timeOffset="307723.3688">28146 12013 0,'171'34'15,"-102"-68"-15,34-69 0,0 0 0,-69 35 16,-34 33 0,0 35-1,0 0 17,0 69-17,34 68 1,1 0-1,33 35 1,35-35 0,-34-68-1,34-103 1,-69-138 0,-34-68-1,-34-103 1,34 343-1</inkml:trace>
          <inkml:trace contextRef="#ctx0" brushRef="#br0" timeOffset="308086.7598">28592 10743 0,'0'0'15</inkml:trace>
        </inkml:traceGroup>
      </inkml:traceGroup>
    </inkml:traceGroup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7:38.7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9B112C-A070-4D8B-8B69-A9C69EE0C8D0}" emma:medium="tactile" emma:mode="ink">
          <msink:context xmlns:msink="http://schemas.microsoft.com/ink/2010/main" type="inkDrawing" rotatedBoundingBox="12454,14628 32126,14069 32134,14331 12461,14890" semanticType="underline" shapeName="Other">
            <msink:sourceLink direction="with" ref="{DA455B29-8AFD-4FD8-9930-1BD7EFA87004}"/>
            <msink:sourceLink direction="with" ref="{9537767D-6DB5-4EF0-9E15-66DC6935B647}"/>
          </msink:context>
        </emma:interpretation>
      </emma:emma>
    </inkml:annotationXML>
    <inkml:trace contextRef="#ctx0" brushRef="#br0">19676 0 0,'-68'34'0,"-1"-34"0,-34 34 16,-69 1-16,-68-35 0,0 34 16,-69-34-1,-69 34 1,-34-34 0,-34 35-1,-69-1 16,-34 0-15,-34 1 0,-35-1-1,0 0 1,0 1 0,-34-1-1,0-34 1,34 34 15,-34-34-31,0-34 16,0 34-1,-1 0 1,70 0 0,-35 0 15,34 0-16,-274 0 17,103 34-17,172-34 1,34 0 0,34 69-1,-35-35 1,1 1-1,0-35 1,69 34 0,-1 0-1,69-34 1,35 0 0,68 0-1,34 0 1,138 0-1,102 35 1,35-35 0,0 0-1,0 0 17,0 0-17,0 0 1,0-35-1,0 35 1,35-68 0,171-1-1,-206 69 1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7:39.7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3FE5DA-0C7D-41F8-B79F-E0770B4C6D7F}" emma:medium="tactile" emma:mode="ink">
          <msink:context xmlns:msink="http://schemas.microsoft.com/ink/2010/main" type="writingRegion" rotatedBoundingBox="18077,15081 27067,14865 27129,17433 18139,17649"/>
        </emma:interpretation>
      </emma:emma>
    </inkml:annotationXML>
    <inkml:traceGroup>
      <inkml:annotationXML>
        <emma:emma xmlns:emma="http://www.w3.org/2003/04/emma" version="1.0">
          <emma:interpretation id="{33454ED0-AA0B-4287-8469-32BBA3F259D2}" emma:medium="tactile" emma:mode="ink">
            <msink:context xmlns:msink="http://schemas.microsoft.com/ink/2010/main" type="paragraph" rotatedBoundingBox="18077,15081 27067,14865 27129,17433 18139,176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BEA8C9-F9FE-40F4-BB92-99D6AB99D648}" emma:medium="tactile" emma:mode="ink">
              <msink:context xmlns:msink="http://schemas.microsoft.com/ink/2010/main" type="line" rotatedBoundingBox="18077,15081 27067,14865 27129,17433 18139,17649"/>
            </emma:interpretation>
          </emma:emma>
        </inkml:annotationXML>
        <inkml:traceGroup>
          <inkml:annotationXML>
            <emma:emma xmlns:emma="http://www.w3.org/2003/04/emma" version="1.0">
              <emma:interpretation id="{EAAD9424-7DA9-4A89-BFD9-34730421357E}" emma:medium="tactile" emma:mode="ink">
                <msink:context xmlns:msink="http://schemas.microsoft.com/ink/2010/main" type="inkWord" rotatedBoundingBox="18412,14721 22466,16306 21719,18217 17665,16632"/>
              </emma:interpretation>
              <emma:one-of disjunction-type="recognition" id="oneOf0">
                <emma:interpretation id="interp0" emma:lang="it-IT" emma:confidence="0">
                  <emma:literal>tiri</emma:literal>
                </emma:interpretation>
                <emma:interpretation id="interp1" emma:lang="it-IT" emma:confidence="0">
                  <emma:literal>tipi</emma:literal>
                </emma:interpretation>
                <emma:interpretation id="interp2" emma:lang="it-IT" emma:confidence="0">
                  <emma:literal>titi</emma:literal>
                </emma:interpretation>
                <emma:interpretation id="interp3" emma:lang="it-IT" emma:confidence="0">
                  <emma:literal>tiri.</emma:literal>
                </emma:interpretation>
                <emma:interpretation id="interp4" emma:lang="it-IT" emma:confidence="0">
                  <emma:literal>tifi</emma:literal>
                </emma:interpretation>
              </emma:one-of>
            </emma:emma>
          </inkml:annotationXML>
          <inkml:trace contextRef="#ctx0" brushRef="#br0">15446 14519 0,'171'0'0,"35"34"0,34-34 15,35 34 1,-69 1-1,-69-1 1,1-34 0,-35 0-1,-69-34 1,-34 34 0</inkml:trace>
          <inkml:trace contextRef="#ctx0" brushRef="#br0" timeOffset="-311.76">15995 14038 0,'-35'206'0,"1"0"16,-34 34-1,-1 35 1,103 0 0,1-1 15,33-34-16,69-68 1,1-35 0,-35-102-1,0-1 1,34-34 0,35-69-1,34-34 1,-35-34-1,-171 137 1</inkml:trace>
          <inkml:trace contextRef="#ctx0" brushRef="#br0" timeOffset="576.756">17196 16201 0,'172'0'0,"-35"-103"0,-34-69 16,-34 0-16,-35 104 16,-34-1-1,-34 69 1,34 0 0,0 103 15,0 69-31,34-1 31,35-33-31,-35-1 16,0-34-1,1-103 1,-35-137 15,0-104-15,0-68-1,-35-68 1,35 377 0</inkml:trace>
          <inkml:trace contextRef="#ctx0" brushRef="#br0" timeOffset="919.692">17642 14656 0,'0'0'0</inkml:trace>
          <inkml:trace contextRef="#ctx0" brushRef="#br0" timeOffset="1356.156">18569 15480 0,'0'34'0,"0"35"0,0 34 16,0 68-16,-34 1 16,34-35-1,34 35 1,-34-69-1,0-103 1,-34-34 0,34-138-1,-35 0 1,-33-34 0,-35 69 15,34 103-16,1 68 1,68-34 0,103 34-1,0 1 1,-1-1 0,1-34-1,-34 0 1,34 0-1,0 0 1,-34-69 0,-69 69 15</inkml:trace>
          <inkml:trace contextRef="#ctx0" brushRef="#br0" timeOffset="2026.44">19290 15068 0,'0'0'16</inkml:trace>
          <inkml:trace contextRef="#ctx0" brushRef="#br0" timeOffset="1621.152">19359 15960 0,'34'241'16,"-34"-173"-16,0-68 16,69-68-1,-1-173 1,-68 241 0</inkml:trace>
        </inkml:traceGroup>
        <inkml:traceGroup>
          <inkml:annotationXML>
            <emma:emma xmlns:emma="http://www.w3.org/2003/04/emma" version="1.0">
              <emma:interpretation id="{370BF372-5C3F-417F-9CF9-AFA243AA2947}" emma:medium="tactile" emma:mode="ink">
                <msink:context xmlns:msink="http://schemas.microsoft.com/ink/2010/main" type="inkWord" rotatedBoundingBox="23382,15082 27070,14993 27129,17433 23441,17522"/>
              </emma:interpretation>
              <emma:one-of disjunction-type="recognition" id="oneOf1">
                <emma:interpretation id="interp5" emma:lang="it-IT" emma:confidence="0">
                  <emma:literal>ti</emma:literal>
                </emma:interpretation>
                <emma:interpretation id="interp6" emma:lang="it-IT" emma:confidence="0">
                  <emma:literal>-ti</emma:literal>
                </emma:interpretation>
                <emma:interpretation id="interp7" emma:lang="it-IT" emma:confidence="0">
                  <emma:literal>Ati</emma:literal>
                </emma:interpretation>
                <emma:interpretation id="interp8" emma:lang="it-IT" emma:confidence="0">
                  <emma:literal>tir</emma:literal>
                </emma:interpretation>
                <emma:interpretation id="interp9" emma:lang="it-IT" emma:confidence="0">
                  <emma:literal>tri</emma:literal>
                </emma:interpretation>
              </emma:one-of>
            </emma:emma>
          </inkml:annotationXML>
          <inkml:trace contextRef="#ctx0" brushRef="#br0" timeOffset="2260.26">20766 15137 0,'34'-69'0,"69"35"0,34-1 16,69 35-16,0-34 0,-68 34 16,-35 34-1,-35-34 1,-68 0-1,0 0 1,-68 0 0,68-34-1,68-69 1,1 0 0,-69 103-1</inkml:trace>
          <inkml:trace contextRef="#ctx0" brushRef="#br0" timeOffset="2976.3282">22551 14313 0,'103'-34'0,"68"34"0,104 34 15,-35 0 1,0 0-1,1 1 1,-104 33 0,-34-102-1,-103 34 1</inkml:trace>
          <inkml:trace contextRef="#ctx0" brushRef="#br0" timeOffset="2712.312">22757 14004 0,'-35'69'0,"1"137"0,-35 34 16,35 69 0,68 0-1,35-35 1,34-34-1,34-102 1,1-35 0,-1-69-1,35-34 1,-1-69 0,-68 35-1,-34-35 1,-69-68-1,-69-34 1,-68-35 0,137 206-1</inkml:trace>
          <inkml:trace contextRef="#ctx0" brushRef="#br0" timeOffset="3475.1426">24061 15926 0,'103'69'0,"-69"-1"0,-34 1 15,35 68-15,33-34 16,-33-68-1,33-104 1,1-137 0,-69-69-1,-34 1 1,-1-35 0,-33 103-1,-1 137 1,69 69-1,0 0 1,34 0 15,69 35-31,-103-35 16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4:05.1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B9CA61-A677-484A-A876-5336B185CDA2}" emma:medium="tactile" emma:mode="ink">
          <msink:context xmlns:msink="http://schemas.microsoft.com/ink/2010/main" type="inkDrawing" rotatedBoundingBox="2024,1594 14587,1578 14588,1812 2025,1828" shapeName="Other">
            <msink:destinationLink direction="from" ref="{9677590D-D4CE-443D-B9DA-095882C99514}"/>
            <msink:destinationLink direction="with" ref="{6F52AE2D-64DF-425A-907F-1E546A626499}"/>
          </msink:context>
        </emma:interpretation>
      </emma:emma>
    </inkml:annotationXML>
    <inkml:trace contextRef="#ctx0" brushRef="#br0">0 206 0,'68'0'0,"1"0"16,34 0-16,69 0 0,-1-35 15,70 35-15,-1 0 16,69 0 0,0 0-1,68 0 1,35 0 0,34 0-1,35 0 1,-1 0 15,1 0-15,34 35-1,0-35 1,0 0 0,68 0-1,-34 34 1,-34-34-1,0-34 1,0 34 0,34 0-1,0 0 1,0 0 0,-34 0-1,-34 0 1,-35 0 15,-68 0-15,-104 0-1,-102 0 1,-103 0 0,-69 0 15,0 0-16,-35-69 1,-68 0 0,69 1-1,34 68 1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4:05.5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60B0BF-389D-45CE-B698-97EDB7AC2048}" emma:medium="tactile" emma:mode="ink">
          <msink:context xmlns:msink="http://schemas.microsoft.com/ink/2010/main" type="writingRegion" rotatedBoundingBox="14296,392 20534,750 20421,2710 14183,2352"/>
        </emma:interpretation>
      </emma:emma>
    </inkml:annotationXML>
    <inkml:traceGroup>
      <inkml:annotationXML>
        <emma:emma xmlns:emma="http://www.w3.org/2003/04/emma" version="1.0">
          <emma:interpretation id="{F0EFD4A9-6457-4FDA-B263-5FED0D4B9694}" emma:medium="tactile" emma:mode="ink">
            <msink:context xmlns:msink="http://schemas.microsoft.com/ink/2010/main" type="paragraph" rotatedBoundingBox="14296,392 20534,750 20421,2710 14183,2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B4161D-BA34-46DC-9AE8-1CC32A7AE98D}" emma:medium="tactile" emma:mode="ink">
              <msink:context xmlns:msink="http://schemas.microsoft.com/ink/2010/main" type="line" rotatedBoundingBox="14296,392 20534,750 20421,2710 14183,2352"/>
            </emma:interpretation>
          </emma:emma>
        </inkml:annotationXML>
        <inkml:traceGroup>
          <inkml:annotationXML>
            <emma:emma xmlns:emma="http://www.w3.org/2003/04/emma" version="1.0">
              <emma:interpretation id="{282C1D58-0460-4658-83E5-DB28E57C1FF5}" emma:medium="tactile" emma:mode="ink">
                <msink:context xmlns:msink="http://schemas.microsoft.com/ink/2010/main" type="inkWord" rotatedBoundingBox="14296,392 20534,750 20421,2710 14183,2352"/>
              </emma:interpretation>
              <emma:one-of disjunction-type="recognition" id="oneOf0">
                <emma:interpretation id="interp0" emma:lang="it-IT" emma:confidence="0">
                  <emma:literal>sVCz)</emma:literal>
                </emma:interpretation>
                <emma:interpretation id="interp1" emma:lang="it-IT" emma:confidence="0">
                  <emma:literal>svcz)</emma:literal>
                </emma:interpretation>
                <emma:interpretation id="interp2" emma:lang="it-IT" emma:confidence="0">
                  <emma:literal>sVcz)</emma:literal>
                </emma:interpretation>
                <emma:interpretation id="interp3" emma:lang="it-IT" emma:confidence="0">
                  <emma:literal>vizi</emma:literal>
                </emma:interpretation>
                <emma:interpretation id="interp4" emma:lang="it-IT" emma:confidence="0">
                  <emma:literal>aver)</emma:literal>
                </emma:interpretation>
              </emma:one-of>
            </emma:emma>
          </inkml:annotationXML>
          <inkml:trace contextRef="#ctx0" brushRef="#br0">0 0 0,'69'0'0,"103"69"0,34 34 16,34-35-16,-69 1 15,1 34 1,-103-34 0,-104-1-1,-68 35 1,-34-68-1,-35-1 1,1 35 0,68-1-1,69 1 1,171-138 0,-137 69 15</inkml:trace>
          <inkml:trace contextRef="#ctx0" brushRef="#br0" timeOffset="669.8196">1682-686 0,'69'103'16,"34"343"-16,-35-206 16,1 35-1,0-35 1,-1-34-1,1-103 1,-69-69 0,34-34-1,1-68 1,102-241 0,-68 0-1,-1-34 1,1 102-1,0 35 1,-1 69 0,-33 68-1,-35 35 1,0 34 0,0 103 15,0-34-16,68-1 1,-68-68 0</inkml:trace>
          <inkml:trace contextRef="#ctx0" brushRef="#br0" timeOffset="1168.29">3810-274 0,'-103'0'0,"0"103"0,-68 68 15,68 1-15,0 34 16,103 34 0,34-34-1,69-34 1,0-69 0,34 0-1,-34-69 1,-34-103-1,-35-68 1,-34 137 0</inkml:trace>
          <inkml:trace contextRef="#ctx0" brushRef="#br0" timeOffset="1851.7408">4016 446 0,'103'0'0,"103"35"0,103 68 0,-69-103 16,-68-69 0,-172 69-1</inkml:trace>
          <inkml:trace contextRef="#ctx0" brushRef="#br0" timeOffset="1680.3916">4222-103 0,'137'0'15,"35"35"-15,34-1 0,-69 0 0,-34 1 16,-103 33 0,-34 1 15,-138 34-15,-68 34-1,68 0 16,35 1-15,137-35 0,35 34-1,136-34 1,35 0 0,-34-69-1,-35-34 1,-103-103-1,-137-34 1,-103-35 0,206 172-1</inkml:trace>
          <inkml:trace contextRef="#ctx0" brushRef="#br0" timeOffset="2104.8716">4909-377 0,'480'206'0,"-68"102"15,-103 70 1,-206-103 0,-137-35-1,-172-34 1,-172-69 0,378-137-1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4:09.3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77590D-D4CE-443D-B9DA-095882C99514}" emma:medium="tactile" emma:mode="ink">
          <msink:context xmlns:msink="http://schemas.microsoft.com/ink/2010/main" type="inkDrawing" rotatedBoundingBox="2495,2028 3440,17908 2295,17976 1350,2097" semanticType="callout" shapeName="Other">
            <msink:sourceLink direction="from" ref="{ECB9CA61-A677-484A-A876-5336B185CDA2}"/>
            <msink:sourceLink direction="to" ref="{A64D11AE-CCDB-4248-AD50-C69859C2CE40}"/>
          </msink:context>
        </emma:interpretation>
      </emma:emma>
    </inkml:annotationXML>
    <inkml:trace contextRef="#ctx0" brushRef="#br0">35 0 0,'0'103'16,"0"103"-16,-35 69 0,35 34 31,0 34-15,35 69 0,-1 34-1,34 35 1,-33 68-1,33 34 1,-33 1 0,33 34-1,1 68 1,0 35 0,-1 0-1,1 34 1,34 0-1,0-34 1,-34 34 0,-1 0-1,35-34 1,-68-69 0,-1 0-1,0 0 16,-34-171-15,35-138 0,-35-68-1,0-104 1,0-102 0,0-69-1,0 0 1,0-69-1,0-136 1,34 33 0,-34 103-1,34 69 1,-34 0 0,0 0-1,69 103 1,-1 69-1,-68 102 1,0 1 0,0 34 15,0-69-15,-34-102-1,0-70 1,-103-102-1,-35-69 1,-34-69 0,0 1-1,34 68 1,69 68 0,69 35-1,68 0 1,104 103-1,33-68 1,-33-1 0,-104-68-1,0-1 1,-34-68 0,-34 0-1,0 69 1,34 0-1,-35 68 1,-68 35 15,35 34-15,-35 0 0,-35-35-1,104-102 1,274-172-1,-240 206 1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4:10.8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AEA81E-4420-452D-8997-FD1630A79A47}" emma:medium="tactile" emma:mode="ink">
          <msink:context xmlns:msink="http://schemas.microsoft.com/ink/2010/main" type="writingRegion" rotatedBoundingBox="3638,15961 4874,15961 4874,17917 3638,17917"/>
        </emma:interpretation>
      </emma:emma>
    </inkml:annotationXML>
    <inkml:traceGroup>
      <inkml:annotationXML>
        <emma:emma xmlns:emma="http://www.w3.org/2003/04/emma" version="1.0">
          <emma:interpretation id="{C3BD9BF9-CBFD-4C7B-BDDE-FAB8A28F7D59}" emma:medium="tactile" emma:mode="ink">
            <msink:context xmlns:msink="http://schemas.microsoft.com/ink/2010/main" type="paragraph" rotatedBoundingBox="3638,15961 4874,15961 4874,17917 3638,17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2E53F0-C4E6-4FCB-BD80-CEDA43CEB7F6}" emma:medium="tactile" emma:mode="ink">
              <msink:context xmlns:msink="http://schemas.microsoft.com/ink/2010/main" type="line" rotatedBoundingBox="3638,15961 4874,15961 4874,17917 3638,17917"/>
            </emma:interpretation>
          </emma:emma>
        </inkml:annotationXML>
        <inkml:traceGroup>
          <inkml:annotationXML>
            <emma:emma xmlns:emma="http://www.w3.org/2003/04/emma" version="1.0">
              <emma:interpretation id="{A64D11AE-CCDB-4248-AD50-C69859C2CE40}" emma:medium="tactile" emma:mode="ink">
                <msink:context xmlns:msink="http://schemas.microsoft.com/ink/2010/main" type="inkWord" rotatedBoundingBox="3638,15961 4874,15961 4874,17917 3638,17917">
                  <msink:destinationLink direction="to" ref="{9677590D-D4CE-443D-B9DA-095882C99514}"/>
                </msink:context>
              </emma:interpretation>
              <emma:one-of disjunction-type="recognition" id="oneOf0">
                <emma:interpretation id="interp0" emma:lang="it-IT" emma:confidence="0">
                  <emma:literal>*</emma:literal>
                </emma:interpretation>
                <emma:interpretation id="interp1" emma:lang="it-IT" emma:confidence="0">
                  <emma:literal>8</emma:literal>
                </emma:interpretation>
                <emma:interpretation id="interp2" emma:lang="it-IT" emma:confidence="0">
                  <emma:literal>x</emma:literal>
                </emma:interpretation>
                <emma:interpretation id="interp3" emma:lang="it-IT" emma:confidence="0">
                  <emma:literal>G</emma:literal>
                </emma:interpretation>
                <emma:interpretation id="interp4" emma:lang="it-IT" emma:confidence="0">
                  <emma:literal>g</emma:literal>
                </emma:interpretation>
              </emma:one-of>
            </emma:emma>
          </inkml:annotationXML>
          <inkml:trace contextRef="#ctx0" brushRef="#br0">380 0 0,'69'34'0,"68"35"16,69-1-16,-34 1 15,-35-35-15,-68 1 16,-69-1 0,-138 69 15,-102-34-16,-34 34 1,68 102 0,34-33-1,103 0 1,138-1 0,34 35-1,69 0 1,-35-68-1,0-70 1,-102-68 0,-70-103-1,-68-171 1,-68-1 0,-1 0-1,35 35 1,34 103-1,34 137 1,103 0 15,104 103-15,102-69 0,35 103-1,-35 1 1,-69-104-1,-68-103 1,-103 69 0</inkml:trace>
        </inkml:traceGroup>
      </inkml:traceGroup>
    </inkml:traceGroup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4:19.9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F52AE2D-64DF-425A-907F-1E546A626499}" emma:medium="tactile" emma:mode="ink">
          <msink:context xmlns:msink="http://schemas.microsoft.com/ink/2010/main" type="inkDrawing" rotatedBoundingBox="10013,521 23545,16892 18573,21002 5040,4631" semanticType="callout" shapeName="Other">
            <msink:sourceLink direction="with" ref="{ECB9CA61-A677-484A-A876-5336B185CDA2}"/>
            <msink:sourceLink direction="with" ref="{A463D215-887E-4B15-B909-75FB15FB1F38}"/>
          </msink:context>
        </emma:interpretation>
      </emma:emma>
    </inkml:annotationXML>
    <inkml:trace contextRef="#ctx0" brushRef="#br0">274 0 0,'35'34'16,"-1"-34"-16,69 35 0,-34-1 16,34 0-16,-69 35 0,-68 34 15,-172-34 17,68-35-17,36 0 1,33 1-1,69-1 1,0 0 0,103 35-1,103 0 1,-35-1 0,35 1-1,-68-1 1,-104 1-1,-34-35 1,-103 35 0,-69 0-1,-34-35 1,0 35 0,35 34-1,102-35 1,35 1-1,103 0 17,102-1-17,69 35 1,1-68 0,-70 33-1,-68 1 1,-103-35-1,-34 1 17,-138 33-17,35-33 1,0 33 0,34-34-1,68 35 1,35 0-1,138 34 1,68-35 0,34 35-1,-34-34 1,-172-35 0,1 1-1,-104-1 16,-68 0-15,-35 35 0,0-35-1,69 35 1,103 0 0,35-1-1,136 1 1,1 0-1,0-35 1,-69 0 0,0 1-1,-69-1 1,-34-34 0,-34 34-1,-1 0 1,-33-34-1,33 35 1,70-1 0,68-34 15,68 34-15,1-34-1,-1-34 1,-68 34-1,-34-34 1,-35 34 0,-34 0-1,0 0 1,35-35 0,33 35-1,35 0 16,35-34-31,-35 34 16,0-34 0,-35 0-1,1 34 1,-35-35 0,0 35-1,1 0 16,33 69-15,35 34 0,35 0-1,-1-35 1,0 1 0,1-35-1,-1-34 1,-34 0-1,34-34 1,-34 0 0,-34-1-1,68 35 1,-34 0 0,34 0-1,35 35 1,0 33-1,-1 1 1,-33-35 0,-70 1-1,-102-35 17,0 0-17,-35 0 1,35 0-1,34 0 1,137 34 0,69 0-1,0 35 1,-35-35 0,1 1-1,-35-35 1,1 34-1,-35-34 1,-69 34 0,-34-34-1,-103 0 1,-34 0 0,-35 35-1,69-1 1,69 35-1,34-1 17,206 104-1,0-35-31,-69-34 16,-68-34-1,-35-1 1,-103 1 15,-68-35-15,-35 1-1,1-35 1,68 34 0,68 0-1,70 35 1,102 34-1,69 0 1,0 0 0,-103-34-1,-103-35 1,-34 0 0,-104-34-1,-33 0 1,-1-34-1,35 68 1,102 1 0,70 33-1,68 70 17,103-1-17,34 0 1,-34 0-1,-103-34 1,-69-68 0,-103-1-1,-33 0 1,-104-68 0,34 34-1,69 34 1,34-34-1,69 69 1,103 34 0,103 34-1,0 1 1,34-35 0,-102 0-1,-104-69 1,-34 0 15,-69 0-15,-68-34-1,-69-34 1,35 34 0,33 34-1,104 1 1,68 33-1,104 70 1,68 33 0,34-33-1,-69-1 1,-102-68 0,-103-35-1,-35 0 1,-68-34-1,-35-34 1,35 34 0,34 0-1,103 34 17,69 35-17,34 0 1,-1-1-1,-67-33 1,-35-1 0,-35-34-1,-33 0 1,-1 0 0,35 0-1,34 0 1,-34 0-1,34 0 1,-35 0 0,1 34-1,34 1 1,-34-35 0,-1 34-1,1-34 1,0 0 15,-1 34-15,35 0-1,35-34 1,-1 69 0,35-69-1,-69 34 1,34-34-1,-68 0 1,34 0 0,-69-34-1,-34 34 1,0-34 0,0 34-1,-34-35 1,34 70-1,34-35 1,35 34 0,34 0-1,34 35 1,-34-35 15,0-34-15,-34 0-1,-69 0 1,-69-34 0,-34-35-1,0 35 1,0-35 0,35 69-1,102 0 1,35 35-1,102-1 1,35 35 0,35-35-1,-70 0 1,1 1 0,-69-35-1,-34 0 1,-104 0 15,-136-35-15,-1 35-1,69 0 1,103 0 0,69 35-1,34-1 1,69 69-1,68-34 17,34 34-17,-33-35 1,-70 1 0,-68 0-1,-34-35 1,-103-34-1,-35 0 1,1 0 0,68 34-1,68 1 1,35-1 0,103 69-1,69 0 1,-35 0-1,-68-69 1,-35 0 0,-103 1-1,-34-1 1,1 0 15,33 1-15,35-1-1,68 35 1,103-1 0,69 35-1,34 0 1,-34-34 0,0 0-1,35-1 1,-70-33-1,-68-1 1,-103-34 0,0 0-1,-69-34 1,-102 34 0,34 0-1,-35 34 1,35 35-1,68-1 17,35 1-17,34 0 1,0-1 0,34-33-1,35 33 1,-1 1-1,-33-35 1,-70-34 0,1 0-1,-35-34 1,-34 34 0,35 0-1,33 34 1,104 0 15,34 69-15,0-34-1,-34-35 1,-69 1 0,0-35 15,-35 68-16,-33-33 1,33-1 0,1 35-1,34-35 1,-34 35 0,-1-1-1,-33-33 1,-1-1-1,35 0 1,-1 1 0,104-1-1,0 35 1,68-1 0,-34 1-1,34 0 1,-34-35-1,-34 0 1,0 0 15,-1-34-15,-33 0 0,-35 0-1,0 0 1,-69 35-1,-34-35 1,34 34 0,35 0-1,68 1 32,69-1-31,35 0-1,-1 1 1,-34-1 0,-103 0-1,0-34 1,-35 0 0,1 0-1,-35 0 1,1 35 15,-1-35-15,35 0-1,34 34 1,0-34 0,34 34-1,35 1 1,34-1-1,-35-34 1,1 34 0,-35-34-1,1 0 1,-35 0 0,0 0-1,0 0 1,34 0-1,-34 0 1,34 0 15,69 0-15,0-34 0,0 34-1,35 34 1,-1-34-1,-34 35 1,69-35 0,-35 34-1,34-34 1,1 0 15,0 0-15,-1-34-1,35 34 1,35 0 0,33 34-1,1 0 1,-35-68 0,69 34-1,0 0 1,-35-34-1,-33-35 1,-1 35 0,0-35-1,0 35 1,35 34 0,-35 34-1,1 35 1,-104-35-1,-68 0 17,-69-34-17,0-34 1,-69-35 0,35 1-1,-1-1 1,70 35-1,68 34 1,68 0 0,1 0-1,34 0 1,-35 34 0,1 0-1,-35 1 1,35-1-1,0 0 1,-35 35 0,0-69-1,-68 34 1,-35-34 0,-34-34 15,-69 0-16,-34-69 1,1 68 0,33 1-1,0 0 1,69 68 0,103 103-1,69 35 1,-1 0-1,-33-35 1,-70-34 0,-68-69-1,-34 1 1,-69-1 0,-69 0-1,35-34 1,34 0-1,69 35 1,34 33 15,103 69-15,34 35 0,35-35-1,-35-34 1,-34 0-1,-103-68 1,-34-35 0,-69 34-1,-69-68 1,-34 34 0,35 0-1,33 34 1,104 0-1,68 69 1,104 69 0,33 0-1,1-35 1,-1 0 0,-68-34-1,-68-69 16,-35 1-15,-103-35 0,-69 0-1,35 0 1,-35 34 0,69 0-1,103 69 1,69 35-1,68 33 1,35-33 0,-35-1-1,-68-68 1,-69-35 0,-35 0-1,-68 0 1,35 35-1,-1 0 1,35 102 0,34 104 15,-35 68-15,70-377-1,-35 34-15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4:31.673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0,'35'34'0,"-35"1"0,0 102 0,-35 0 15,70 1 1,-1 33 0,-34 1-1,34 68 1,1-34 0,33 69-1,-33-1 1,-1-33-1,0-1 1,1 0 0,-1-34-1,-34-34 1,0-35 0,0-68-1,0-1 1,0-33-1,0-35 1,0-35 15,0-68-15,0 0 0,0-103-1,-34 0 1,-1 0-1,1-34 1,0 0 0,-1-35-1,35 35 1,-34-35 0,34 35-1,-34 69 1,-1 33-1,35 35 1,-34 35 15,34 68-31,0 0 32,-34 103-32,34 34 15,34 35 16,35 68-15,-35 0 0,35 0-1,-1-34 1,-33 35 0,-1 33 15,0-240-16,-34-34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4:32.75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0,'34'172'16,"-34"-1"-16,34 35 0,1 69 31,33 34-15,1 68-1,0 1 1,-1-1 0,-33 1-1,-1-35 1,0 35-1,1-35 1,-1-68 0,0-104-1,-34-33 1,0-70 0,0-33-1,0-35 1,0-35-1,-68-102 17,33-103-1,70-69-31,-70-35 31,35 344-31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2:06.8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FD8495-45C4-46CA-B677-CB38B00F4D8A}" emma:medium="tactile" emma:mode="ink">
          <msink:context xmlns:msink="http://schemas.microsoft.com/ink/2010/main" type="inkDrawing" rotatedBoundingBox="5056,11092 7357,3666 7466,3700 5165,11126" semanticType="callout" shapeName="Other">
            <msink:sourceLink direction="with" ref="{447310D2-9FFD-4525-8AEF-0DA728C40A1D}"/>
            <msink:sourceLink direction="with" ref="{CBF2E61A-BE52-40C7-80E7-6F1E13DBEC76}"/>
          </msink:context>
        </emma:interpretation>
      </emma:emma>
    </inkml:annotationXML>
    <inkml:trace contextRef="#ctx0" brushRef="#br0">2264 0 0,'-34'34'0,"34"35"0,0-1 15,-34 35-15,-1 34 0,1-34 16,0 69 0,-35 0-1,35 34 1,-35 0-1,1 34 1,-1 0 0,0 0-1,1 1 1,-1-1 0,0 35-1,-34-35 1,35 0 15,-35 0-15,34 1-1,-34-1 1,69-34 0,-35 34-1,0-34 1,1 0-1,-35 0 1,34-34 0,1 33-1,-1 1 1,35 0 15,-35 0-15,0-34-1,1 34 1,33-69 0,1 35-1,0-35 1,-1 0 0,1 1-1,0-35 16,34 0-15,-35-35 0,35-33-1,0-35 1,0 34 0,0-34-1,0-34 1,0 34-1,0 0 1,-34-69 0,137-137-1,-103 206 1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4:33.28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0,'103'309'0,"-69"-69"15,35 0 1,-1 35 31,1 34-47,-35 0 16,1-1-1,-1 1 1,-34 0-1,34 0 1,-68-34 0,34-69-1,-34-35 1,34-68 0,-35-68-1,70-138 1,-35 103-1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4:34.23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0,'68'412'0,"-33"-138"15,-1 1 1,35 34 0,-1 0-1,-33 0 1,33 34-1,-34 0 1,35 0 0,-35-34-1,1-68 1,-1-35 0,-34-104-1,34 1 1,-34-103 31,0-137-47,0-172 15,0 35 1,0 274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4:34.74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0,'68'103'15,"1"103"-15,-35 0 16,0 34-1,1 35 1,-1-1 0,0 35-1,35 34 1,-35 1 0,1-1-1,-1-34 1,0 0-1,1-35 1,-1-34 0,0-68-1,-34-103 1,35-104 0,-35 35-1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4:36.043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0,'103'377'16,"-103"-205"-1,-34 34 1,34 34-1,0 35 1,0 34 0,34 34-1,34 34 1,-33 35 0,-1 0-1,0-103 1,1-34-1,-1-69 1,-34-35 15,34-102-31,-34 0 32,0-69-32,35-138 15,-35-33 1,0 171 15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5:13.0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B47618-35EA-493A-BF7A-029C50B54D47}" emma:medium="tactile" emma:mode="ink">
          <msink:context xmlns:msink="http://schemas.microsoft.com/ink/2010/main" type="inkDrawing" rotatedBoundingBox="14150,4167 22830,4839 22814,5044 14134,4373" shapeName="Other"/>
        </emma:interpretation>
      </emma:emma>
    </inkml:annotationXML>
    <inkml:trace contextRef="#ctx0" brushRef="#br0">0 0 0,'344'0'0,"-70"0"0,138 35 16,34-1 0,69-34-1,69 34 1,68 1 15,34 33-31,104-33 16,-35 33-1,0 1 1,-68 0 0,-70-1-1,-102-33 1,-172-1-1,-102-34 17,-173 0-17,-68 34 1,-171 1 0,-104 33-1,275-68 1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5:14.7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14439C-6408-4F91-9986-F7388A9958F7}" emma:medium="tactile" emma:mode="ink">
          <msink:context xmlns:msink="http://schemas.microsoft.com/ink/2010/main" type="inkDrawing" rotatedBoundingBox="21657,4565 23408,5090 22938,6655 21188,6129" shapeName="Other">
            <msink:destinationLink direction="with" ref="{4FFB6936-F00B-4473-8335-09B6EC51FA79}"/>
          </msink:context>
        </emma:interpretation>
      </emma:emma>
    </inkml:annotationXML>
    <inkml:trace contextRef="#ctx0" brushRef="#br0">0 0 0,'138'69'16,"33"34"-16,70 0 16,-36 0-16,70 0 0,-35-35 15,1 35 1,-104-68-1,-103 33 17,-68-33-17,-69 67 1,-103-33 0,-69 34-1,35 69 1,0-1-1,103 35 1,34-68 0,137-70-1,-34-68 1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5:13.5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0C6512-3FC8-47AF-873C-70E29827406C}" emma:medium="tactile" emma:mode="ink">
          <msink:context xmlns:msink="http://schemas.microsoft.com/ink/2010/main" type="inkDrawing" rotatedBoundingBox="15968,8297 21361,8835 21344,8999 15952,8461" semanticType="underline" shapeName="Other"/>
        </emma:interpretation>
      </emma:emma>
    </inkml:annotationXML>
    <inkml:trace contextRef="#ctx0" brushRef="#br0">0 0 0,'137'69'16,"34"-35"-16,104-34 0,137 0 0,34 34 15,103 1 1,69-1 0,34 35 15,35-1-16,-138 70 1,-68-35 0,-207-138-1,-171 70 1,-69-35 0,-68 0-1,-69-35 1,103-68-1,0 103 1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5:14.1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FB6936-F00B-4473-8335-09B6EC51FA79}" emma:medium="tactile" emma:mode="ink">
          <msink:context xmlns:msink="http://schemas.microsoft.com/ink/2010/main" type="inkDrawing" rotatedBoundingBox="24210,4323 24306,9335 24188,9337 24092,4325" semanticType="callout" shapeName="Other">
            <msink:sourceLink direction="with" ref="{5D14439C-6408-4F91-9986-F7388A9958F7}"/>
            <msink:sourceLink direction="with" ref="{498D1B57-1D59-4E7F-BAD5-07FEE5487855}"/>
          </msink:context>
        </emma:interpretation>
      </emma:emma>
    </inkml:annotationXML>
    <inkml:trace contextRef="#ctx0" brushRef="#br0">0 0 0,'0'240'0,"34"0"31,0 69-31,1 69 15,-35 102 17,-35 1-17,1 68 1,34 0 0,0-34-1,34-69 1,-34-102-1,35-70 1,-1-137 0,-34-68-1,34-103 1,-34-138 0,-68-102-1,68 274 1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5:15.2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6FDFF8-BB99-4D30-B3F2-B53785A87475}" emma:medium="tactile" emma:mode="ink">
          <msink:context xmlns:msink="http://schemas.microsoft.com/ink/2010/main" type="writingRegion" rotatedBoundingBox="20661,6322 33302,6191 33337,9583 20697,9714"/>
        </emma:interpretation>
      </emma:emma>
    </inkml:annotationXML>
    <inkml:traceGroup>
      <inkml:annotationXML>
        <emma:emma xmlns:emma="http://www.w3.org/2003/04/emma" version="1.0">
          <emma:interpretation id="{B8419556-A603-4CE1-83B8-D60A6BF32488}" emma:medium="tactile" emma:mode="ink">
            <msink:context xmlns:msink="http://schemas.microsoft.com/ink/2010/main" type="paragraph" rotatedBoundingBox="20661,6322 33302,6191 33337,9583 20697,9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F9DEBC-79B5-4B2D-BAF5-A72A357AA78C}" emma:medium="tactile" emma:mode="ink">
              <msink:context xmlns:msink="http://schemas.microsoft.com/ink/2010/main" type="inkBullet" rotatedBoundingBox="20685,8617 21754,8606 21766,9702 20696,9713"/>
            </emma:interpretation>
            <emma:one-of disjunction-type="recognition" id="oneOf0">
              <emma:interpretation id="interp0" emma:lang="it-IT" emma:confidence="0">
                <emma:literal>&gt;</emma:literal>
              </emma:interpretation>
              <emma:interpretation id="interp1" emma:lang="it-IT" emma:confidence="0">
                <emma:literal>.</emma:literal>
              </emma:interpretation>
              <emma:interpretation id="interp2" emma:lang="it-IT" emma:confidence="0">
                <emma:literal>,</emma:literal>
              </emma:interpretation>
              <emma:interpretation id="interp3" emma:lang="it-IT" emma:confidence="0">
                <emma:literal>a</emma:literal>
              </emma:interpretation>
              <emma:interpretation id="interp4" emma:lang="it-IT" emma:confidence="0">
                <emma:literal>7</emma:literal>
              </emma:interpretation>
            </emma:one-of>
          </emma:emma>
        </inkml:annotationXML>
        <inkml:trace contextRef="#ctx0" brushRef="#br0">-3664 2334 0,'35'35'0,"68"33"16,34-33-16,69 68 0,-35 0 0,-33 34 16,-70-34-1,-102-35 1,-69 35 0,-69 0 30,-102-34-30,-1 34 0,69-34-1,206-104 17,172-102-32,171-103 15,-343 240 1</inkml:trace>
      </inkml:traceGroup>
      <inkml:traceGroup>
        <inkml:annotationXML>
          <emma:emma xmlns:emma="http://www.w3.org/2003/04/emma" version="1.0">
            <emma:interpretation id="{1CC27E9C-02D8-418E-B2F0-B3DE3D7A2814}" emma:medium="tactile" emma:mode="ink">
              <msink:context xmlns:msink="http://schemas.microsoft.com/ink/2010/main" type="line" rotatedBoundingBox="24552,6282 33302,6191 33333,9164 24583,9255"/>
            </emma:interpretation>
          </emma:emma>
        </inkml:annotationXML>
        <inkml:traceGroup>
          <inkml:annotationXML>
            <emma:emma xmlns:emma="http://www.w3.org/2003/04/emma" version="1.0">
              <emma:interpretation id="{498D1B57-1D59-4E7F-BAD5-07FEE5487855}" emma:medium="tactile" emma:mode="ink">
                <msink:context xmlns:msink="http://schemas.microsoft.com/ink/2010/main" type="inkWord" rotatedBoundingBox="24552,6282 33302,6191 33333,9164 24583,9255">
                  <msink:destinationLink direction="with" ref="{4FFB6936-F00B-4473-8335-09B6EC51FA79}"/>
                </msink:context>
              </emma:interpretation>
              <emma:one-of disjunction-type="recognition" id="oneOf1">
                <emma:interpretation id="interp5" emma:lang="it-IT" emma:confidence="0">
                  <emma:literal>NERVIANO</emma:literal>
                </emma:interpretation>
                <emma:interpretation id="interp6" emma:lang="it-IT" emma:confidence="0">
                  <emma:literal>NERVIANO "</emma:literal>
                </emma:interpretation>
                <emma:interpretation id="interp7" emma:lang="it-IT" emma:confidence="0">
                  <emma:literal>N ERNANI</emma:literal>
                </emma:interpretation>
                <emma:interpretation id="interp8" emma:lang="it-IT" emma:confidence="0">
                  <emma:literal>NERINA "</emma:literal>
                </emma:interpretation>
                <emma:interpretation id="interp9" emma:lang="it-IT" emma:confidence="0">
                  <emma:literal>N TERNANA</emma:literal>
                </emma:interpretation>
              </emma:one-of>
            </emma:emma>
          </inkml:annotationXML>
          <inkml:trace contextRef="#ctx0" brushRef="#br0" timeOffset="903.4776">112 0 0,'69'138'0,"-35"102"16,-68 69-16,-35 137 16,-34-34-1,103-35 1,0-68-1,34-68 1,1-173 15,-35-33-31,0-104 16,34-206 15,-34-137-15,0 69-1,34 69 1,-34 68 0,35 68-1,-1 104 1,-34 34 0,69 103 15,33 206-31,70 69 15,0-1 1,34-34 0,-35-68-1,1-172 1,-35-69 0,-34-171-1,-68-138 1,-70-137-1,-33 35 1,-35 68 15,34 103-15,0 34 15,69 35-31,0 68 16,69 69-1,-69 0 1</inkml:trace>
          <inkml:trace contextRef="#ctx0" brushRef="#br0" timeOffset="1760.2236">1725 481 0,'137'-35'0,"172"35"16,35 69-16,-1 0 15,-34-35 1,-103 0 0,-69 1 31,-137-35-47,-34 68 0,-69 70 15,-35 102 1,1 69 15,103 0-15,68-35-1,35-33 1,-1-70 0,70 1-1,33-69 1,35-69-1,69-34 1,-69-34 0,-103 0-1,-69-1 1,-137-136 0,-103-1-1,206 172 1</inkml:trace>
          <inkml:trace contextRef="#ctx0" brushRef="#br0" timeOffset="1246.176">2377 618 0,'103'240'0,"-137"69"15,0 103 1,-1 0 0,70-34-1,33-138 1,-33-68-1,-1-138 1,-34-34 0,-69-275 15,1-137-15,-35-68 15,103 480-31</inkml:trace>
          <inkml:trace contextRef="#ctx0" brushRef="#br0" timeOffset="2245.0656">2926 687 0,'412'-35'0,"-34"35"16,-69 69 15,-69-69-15,-103-69-1,-137 69 1</inkml:trace>
          <inkml:trace contextRef="#ctx0" brushRef="#br0" timeOffset="1947.15">2926 1511 0,'378'68'0,"-103"-33"15,-35-1 1,-68-34 0,-172-103-1,0 103 1</inkml:trace>
          <inkml:trace contextRef="#ctx0" brushRef="#br0" timeOffset="2905.1504">4505 790 0,'103'377'15,"-137"-68"-15,-35 137 32,35-68-17,68-138 1,1-68-1,-1-138 1,-34-34 0,-34-68-1,-1-173 1,-68-205 15,0-69-15,138 275-1,33 68 1,70 69 0,68 103-1,103 69 1,-69 68 0,-137 1-1,-103-1 16,-137 0-31,-35-68 16,-68-35 0,68 0-1,69 35 17,103 0-17,137 68 1,69 103-1,35-34 1,-70 0 0,-102-68 15,-1-1-31,-68-137 16,0-103-1,35-103 1,-1-137-1,-34 343 1</inkml:trace>
          <inkml:trace contextRef="#ctx0" brushRef="#br0" timeOffset="3310.1576">5535 996 0,'69'34'0,"-35"138"0,0 68 16,1 69-1,68 0 1,-35-69 0,35-103-1,-34-102 1,-69-70-1,34-68 1,-34-309 0,35 104 31,-1-1-47,35 103 0,-1 103 15,1 34 1,-35 0 15,1 35-15,-35 34-1</inkml:trace>
          <inkml:trace contextRef="#ctx0" brushRef="#br0" timeOffset="3933.2456">6805 961 0,'-34'275'0,"-35"-35"15,-68 69 1,34-34 0,34-35-1,35-68 16,0-69-31,34-69 16,0-34 15,34-206-15,35-103 0,-1-137-1,1 240 16,0 69-31,-1 68 32,1 69-17,34 34 1,34 207 0,0 33-1,1 1 1,-1-1-1,-68-102 1,-104-138 0,-33 1-1,-104-1 1,-68-103 0,-1 1-1,1 33 1,69 1-1,136 0 1,173-69 0,-138 103-1</inkml:trace>
          <inkml:trace contextRef="#ctx0" brushRef="#br0" timeOffset="4431.716">7629 1064 0,'0'138'16,"-69"33"-16,-34 70 0,0 33 31,35-34-31,102-34 31,69-34-15,34-206 0,35 102-1,34-68 1,-35 35-1,-68-1 17,-34-34-32,-69 0 15,-34 0 17,-35-103-17,103-103 1,-34 0-1,0 206 1</inkml:trace>
          <inkml:trace contextRef="#ctx0" brushRef="#br0" timeOffset="4789.9916">8350 1099 0,'34'103'0,"-68"103"16,-69 68-16,0 1 15,0-1 1,34-136 0,103-1-1,69-68 16,35-1-15,33-33 31,1-35-47,-69 0 0,-34 0 16,-69 0-1,0-103 1,0 0-1,0 103 1</inkml:trace>
          <inkml:trace contextRef="#ctx0" brushRef="#br0" timeOffset="4976.918">8624 1270 0,'69'103'0,"-69"172"0,-34 68 16,68 0 0,-34-343-1</inkml:trace>
        </inkml:traceGroup>
      </inkml:traceGroup>
    </inkml:traceGroup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2:18.3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E0E0569-4957-4CB8-897A-DDF25B77A9D5}" emma:medium="tactile" emma:mode="ink">
          <msink:context xmlns:msink="http://schemas.microsoft.com/ink/2010/main" type="writingRegion" rotatedBoundingBox="2856,5359 13461,6558 13129,9492 2524,8293"/>
        </emma:interpretation>
      </emma:emma>
    </inkml:annotationXML>
    <inkml:traceGroup>
      <inkml:annotationXML>
        <emma:emma xmlns:emma="http://www.w3.org/2003/04/emma" version="1.0">
          <emma:interpretation id="{E66C2714-B17A-419C-BBD4-356EF434D2FE}" emma:medium="tactile" emma:mode="ink">
            <msink:context xmlns:msink="http://schemas.microsoft.com/ink/2010/main" type="paragraph" rotatedBoundingBox="2856,5359 13461,6558 13129,9492 2524,8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E9EC75-24D5-41DB-93A8-2F9F7178AED7}" emma:medium="tactile" emma:mode="ink">
              <msink:context xmlns:msink="http://schemas.microsoft.com/ink/2010/main" type="line" rotatedBoundingBox="2856,5359 13461,6558 13129,9492 2524,8293"/>
            </emma:interpretation>
          </emma:emma>
        </inkml:annotationXML>
        <inkml:traceGroup>
          <inkml:annotationXML>
            <emma:emma xmlns:emma="http://www.w3.org/2003/04/emma" version="1.0">
              <emma:interpretation id="{DEDB311A-5AFE-4E3E-BB4D-565A54190B88}" emma:medium="tactile" emma:mode="ink">
                <msink:context xmlns:msink="http://schemas.microsoft.com/ink/2010/main" type="inkWord" rotatedBoundingBox="2856,5359 5850,5697 5518,8632 2524,8293"/>
              </emma:interpretation>
              <emma:one-of disjunction-type="recognition" id="oneOf0">
                <emma:interpretation id="interp0" emma:lang="it-IT" emma:confidence="0">
                  <emma:literal>Vpi</emma:literal>
                </emma:interpretation>
                <emma:interpretation id="interp1" emma:lang="it-IT" emma:confidence="0">
                  <emma:literal>Vp.a</emma:literal>
                </emma:interpretation>
                <emma:interpretation id="interp2" emma:lang="it-IT" emma:confidence="0">
                  <emma:literal>Vp.z</emma:literal>
                </emma:interpretation>
                <emma:interpretation id="interp3" emma:lang="it-IT" emma:confidence="0">
                  <emma:literal>Vp_a</emma:literal>
                </emma:interpretation>
                <emma:interpretation id="interp4" emma:lang="it-IT" emma:confidence="0">
                  <emma:literal>Vp2</emma:literal>
                </emma:interpretation>
              </emma:one-of>
            </emma:emma>
          </inkml:annotationXML>
          <inkml:trace contextRef="#ctx0" brushRef="#br0">0 175 0,'35'34'0,"-1"138"0,0 68 16,1 69-1,33 0 1,35-34 15,0-104-31,-34-33 16,-1-104 0,-33-68 15,-1-104-16,0-102 1,1-172 0,-1 0-1,35 172 1,-1 34 0,35 103-1,-34 34 1,-69 69-1,0 35 17,0 33-32,0-68 15</inkml:trace>
          <inkml:trace contextRef="#ctx0" brushRef="#br0" timeOffset="603.3963">1236 1685 0,'69'412'0,"-69"-103"16,0-69 15,34 1-15,-34-207 0,0-34-1,0 0 1,-34-137-1,-1-241 1,-33 35 0,33 103-1,70 68 1,-1 69 15,69 69-31,34-1 16,35 70-1,-35 33 1,-68 1 0,-69 0-1,-103-1 1,-69 1 15,-34-35-15,35-68-1,205-69 1,-34 103 0</inkml:trace>
          <inkml:trace contextRef="#ctx0" brushRef="#br0" timeOffset="1872.0757">2197 1136 0,'69'0'0,"34"0"0,68 34 16,104 1-16,-206-35 16,-69 34-1,-103-34 1,-69 34-1,-68-34 1,68 69 0,103 0-1,69 34 1,35-69 0,68-34-1,68 34 1,70 35-1,-70-138 1,-136-68 15,-35 137-15</inkml:trace>
          <inkml:trace contextRef="#ctx0" brushRef="#br0" timeOffset="1562.6417">3021 141 0,'0'0'15</inkml:trace>
        </inkml:traceGroup>
        <inkml:traceGroup>
          <inkml:annotationXML>
            <emma:emma xmlns:emma="http://www.w3.org/2003/04/emma" version="1.0">
              <emma:interpretation id="{59FF7B45-EE4A-46AF-8CAD-83DF183E2045}" emma:medium="tactile" emma:mode="ink">
                <msink:context xmlns:msink="http://schemas.microsoft.com/ink/2010/main" type="inkWord" rotatedBoundingBox="7382,6307 13412,6988 13216,8724 7186,8043">
                  <msink:destinationLink direction="with" ref="{1DFDED05-D697-40E7-932E-CC7B1214547B}"/>
                  <msink:destinationLink direction="with" ref="{C82E8BBA-A199-435A-93C7-130D93EC1938}"/>
                  <msink:destinationLink direction="with" ref="{1684708C-EC7E-4E17-BECF-1D5AA4394312}"/>
                </msink:context>
              </emma:interpretation>
              <emma:one-of disjunction-type="recognition" id="oneOf1">
                <emma:interpretation id="interp5" emma:lang="it-IT" emma:confidence="0">
                  <emma:literal>Arzana</emma:literal>
                </emma:interpretation>
                <emma:interpretation id="interp6" emma:lang="it-IT" emma:confidence="0">
                  <emma:literal>Sonzia</emma:literal>
                </emma:interpretation>
                <emma:interpretation id="interp7" emma:lang="it-IT" emma:confidence="0">
                  <emma:literal>star</emma:literal>
                </emma:interpretation>
                <emma:interpretation id="interp8" emma:lang="it-IT" emma:confidence="0">
                  <emma:literal>sazia</emma:literal>
                </emma:interpretation>
                <emma:interpretation id="interp9" emma:lang="it-IT" emma:confidence="0">
                  <emma:literal>Joao</emma:literal>
                </emma:interpretation>
              </emma:one-of>
            </emma:emma>
          </inkml:annotationXML>
          <inkml:trace contextRef="#ctx0" brushRef="#br0" timeOffset="3351.5602">4943 827 0,'0'103'0,"137"275"0,-34-69 32,35-69-17,-104-137 1,0-69 0,-34 1-1,0-35 16,-34-35-31,-103 35 16,-1-34 0,-33 34-1,-1 0 1,35 0 0,34 34-1,34-34 1,138 0-1,137-68 1,68-35 15,-274 103-15</inkml:trace>
          <inkml:trace contextRef="#ctx0" brushRef="#br0" timeOffset="3831.1829">6076 1342 0,'0'34'0,"0"104"0,-35 33 0,35-33 16,0-70-1,0-33 1,-34-104 0,0-68-1,-69-35 1,0 69-1,34 103 17,69 0-17,0 0 1,137 0 0,172 0-1,-34 0 16,-138-69-31,1 1 16,-70-35 0,-68 103-1</inkml:trace>
          <inkml:trace contextRef="#ctx0" brushRef="#br0" timeOffset="4264.3905">6968 1033 0,'103'0'0,"69"103"16,34 0-16,-103 0 0,-69 0 15,-103 0 1,-137 0-1,-34 34 1,0-34 15,103 35-15,137-70 0,103 1-1,34 34 1,103-34-1,-34-1 1,-69-68 0,-68-68-1,-69-1 1,0 69 31</inkml:trace>
          <inkml:trace contextRef="#ctx0" brushRef="#br0" timeOffset="4777.8606">7311 2578 0,'172'137'16,"-69"-137"-16,69-69 0,-1-102 15,-68-1 1,0 1 0,-69-35-1,1 103 1,-35 0 15,0 68-15,0 70-1,-35 68 1,35 34 0,0 0-1,69-68 1,-35-35 0,1-34-1,68-103 1,-35 0-1,1 0 1,-35 103 0,-34-34-1,69 68 1,0 69 0,34 0-1,-35-34 1,-68-69-1</inkml:trace>
          <inkml:trace contextRef="#ctx0" brushRef="#br0" timeOffset="9069.3244">9508 1857 0,'-69'34'15,"-68"35"-15,-137 0 0,33-35 0,70 35 16,102-1-1,69-33 1,34 68 0,138 34 15,103 69-15,34-35-1,-104-33 1,-102-70-1,-68-68 1,-35-34 0,-69-138-1,35-68 1,34 240 0</inkml:trace>
          <inkml:trace contextRef="#ctx0" brushRef="#br0" timeOffset="8636.1168">10469 2338 0,'35'-69'0,"-173"103"16,-68-34-16,-103-34 0,-103 0 0,69-35 15,103 0 1,103 35 0,68 0-1,172-1 1,137 1-1,-240 34 1</inkml:trace>
          <inkml:trace contextRef="#ctx0" brushRef="#br0" timeOffset="9224.0414">9234 2132 0,'-69'480'0,"35"-68"15,34-412 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3:13.63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19462 0 0,'-68'0'16,"-35"0"-16,-35 34 0,1 0 0,-35 35 15,1-35-15,-35 35 31,-34 0-31,-1 34 32,1 34-17,-69-34 1,0 34 0,-34 0-1,-35 1 16,1-1-31,-35 0 16,0 1 0,-34-1-1,0 35 1,-1-1 0,1 1-1,0-1 1,-69 1-1,35-69 1,-70 69 0,70-35-1,-1 35 1,1-35 0,-1 34-1,-34-33 16,35-1-15,-1 0 0,-34 1-1,69-1 1,0 35 15,0-35-31,0 35 16,-1 33-1,1-67 1,0 33 0,-35 1-1,35 0 1,-34-1 0,33 1-1,-33 34 1,-1-35 15,1-33-15,102-35-16,69-35 15,138-33 17,68-35-17,68 0 1,35-35-1,0 35 1,0 0 0,0 0-1,0 0 1,0 35 0,-103 68-1,103-103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2:21.1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2E8BBA-A199-435A-93C7-130D93EC1938}" emma:medium="tactile" emma:mode="ink">
          <msink:context xmlns:msink="http://schemas.microsoft.com/ink/2010/main" type="inkDrawing" rotatedBoundingBox="5354,5751 10495,3705 11957,7378 6816,9424" semanticType="scratchOut" shapeName="Other">
            <msink:sourceLink direction="with" ref="{59FF7B45-EE4A-46AF-8CAD-83DF183E2045}"/>
          </msink:context>
        </emma:interpretation>
      </emma:emma>
    </inkml:annotationXML>
    <inkml:trace contextRef="#ctx0" brushRef="#br0">0 0 0,'69'137'16,"-35"206"-16,35 172 16,-35 69-1,69 274 1,35-343 15,-1-103-31,0-69 16,-34-172-1,-103-136 1,35-35 0,-70-138-1,35-136 1,-68-35 0,68-103 15,0 35-16,34-104 1,69-137 15,34 138-31,0 171 16,1 103 0,-104 103-1,0 103 1,-34 0-1,0 0 1,69 0 0,171 34-1,104 35 1,67-35 0,36 0-1,-35 1 1,-69-35-1,34 0 32,-68 0-47,-34 34 16,-69 0 0,0 69-1,-69 35 1,69 33-1,-34 1 1,-35-35 0,-68 0-1,-172-205 1,103 68 0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2:23.4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FDED05-D697-40E7-932E-CC7B1214547B}" emma:medium="tactile" emma:mode="ink">
          <msink:context xmlns:msink="http://schemas.microsoft.com/ink/2010/main" type="inkDrawing" rotatedBoundingBox="7415,8464 11740,8524 11739,8650 7413,8590" semanticType="underline" shapeName="Other">
            <msink:sourceLink direction="with" ref="{59FF7B45-EE4A-46AF-8CAD-83DF183E2045}"/>
          </msink:context>
        </emma:interpretation>
      </emma:emma>
    </inkml:annotationXML>
    <inkml:trace contextRef="#ctx0" brushRef="#br0">4325 139 0,'-275'-69'0,"0"35"0,-102-1 16,-104 70 0,-34-1-1,1-34 16,-207-69 1,240 69-32,35 0 15,240 35 1,172-35 0,34 0-1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2:25.3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684708C-EC7E-4E17-BECF-1D5AA4394312}" emma:medium="tactile" emma:mode="ink">
          <msink:context xmlns:msink="http://schemas.microsoft.com/ink/2010/main" type="inkDrawing" rotatedBoundingBox="15835,4965 16525,10880 12033,11405 11343,5489" semanticType="enclosure" shapeName="Other">
            <msink:sourceLink direction="with" ref="{59FF7B45-EE4A-46AF-8CAD-83DF183E2045}"/>
          </msink:context>
        </emma:interpretation>
      </emma:emma>
    </inkml:annotationXML>
    <inkml:trace contextRef="#ctx0" brushRef="#br0">3908 805 0,'-378'-549'0,"69"378"16,-68 102-1,-69 69 1,-35 103-1,-34 68 1,103 35 0,1 69-1,102 103 1,103 68 0,171 137-1,70 69 1,136 35 15,138-35-15,34-103-1,69-102 1,35-104 0,-1-69-1,34-136 1,35-138-1,-34-206 1,-104-138 0,-33-136-1,-139-104 1,-136-102 0,-103-1-1,-104-33 1,-67 67-1,-104 70 1,-69 171 0,-34 103 15,-103 206-15,-103 275-1,207 137 1,411-309-1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2:23.9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3950B6-8609-40C4-99AE-7FF89634F130}" emma:medium="tactile" emma:mode="ink">
          <msink:context xmlns:msink="http://schemas.microsoft.com/ink/2010/main" type="writingRegion" rotatedBoundingBox="8375,8753 9576,8753 9576,10091 8375,10091"/>
        </emma:interpretation>
      </emma:emma>
    </inkml:annotationXML>
    <inkml:traceGroup>
      <inkml:annotationXML>
        <emma:emma xmlns:emma="http://www.w3.org/2003/04/emma" version="1.0">
          <emma:interpretation id="{F641921A-7474-44C3-932C-029E00115621}" emma:medium="tactile" emma:mode="ink">
            <msink:context xmlns:msink="http://schemas.microsoft.com/ink/2010/main" type="paragraph" rotatedBoundingBox="8375,8753 9576,8753 9576,10091 8375,10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674973-3F4C-4483-82DA-C7D8E0824F65}" emma:medium="tactile" emma:mode="ink">
              <msink:context xmlns:msink="http://schemas.microsoft.com/ink/2010/main" type="line" rotatedBoundingBox="8375,8753 9576,8753 9576,10091 8375,10091"/>
            </emma:interpretation>
          </emma:emma>
        </inkml:annotationXML>
        <inkml:traceGroup>
          <inkml:annotationXML>
            <emma:emma xmlns:emma="http://www.w3.org/2003/04/emma" version="1.0">
              <emma:interpretation id="{6FBAB8BD-3167-4CC6-B1CD-AA5A1480E4C1}" emma:medium="tactile" emma:mode="ink">
                <msink:context xmlns:msink="http://schemas.microsoft.com/ink/2010/main" type="inkWord" rotatedBoundingBox="8375,8753 9576,8753 9576,10091 8375,10091"/>
              </emma:interpretation>
              <emma:one-of disjunction-type="recognition" id="oneOf0">
                <emma:interpretation id="interp0" emma:lang="it-IT" emma:confidence="0">
                  <emma:literal>e</emma:literal>
                </emma:interpretation>
                <emma:interpretation id="interp1" emma:lang="it-IT" emma:confidence="0">
                  <emma:literal>l</emma:literal>
                </emma:interpretation>
                <emma:interpretation id="interp2" emma:lang="it-IT" emma:confidence="0">
                  <emma:literal>r</emma:literal>
                </emma:interpretation>
                <emma:interpretation id="interp3" emma:lang="it-IT" emma:confidence="0">
                  <emma:literal>c</emma:literal>
                </emma:interpretation>
                <emma:interpretation id="interp4" emma:lang="it-IT" emma:confidence="0">
                  <emma:literal>è</emma:literal>
                </emma:interpretation>
              </emma:one-of>
            </emma:emma>
          </inkml:annotationXML>
          <inkml:trace contextRef="#ctx0" brushRef="#br0">0 572 0,'68'0'0,"138"0"0,138-171 15,33 33-15,-239 104 16,-70-35 0,-68 35-1,-137-69 1,-69 69 0,-69 102-1,69 35 1,103 35-1,35 67 17,136 1-17,70 69-15,136-35 16,-33-137 0,-35-103 15,-206 0-31</inkml:trace>
        </inkml:traceGroup>
      </inkml:traceGroup>
    </inkml:traceGroup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5:28.3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BE1617F-DEFB-4E58-932B-EAAB238455B2}" emma:medium="tactile" emma:mode="ink">
          <msink:context xmlns:msink="http://schemas.microsoft.com/ink/2010/main" type="writingRegion" rotatedBoundingBox="21555,11430 32436,11430 32436,17059 21555,17059"/>
        </emma:interpretation>
      </emma:emma>
    </inkml:annotationXML>
    <inkml:traceGroup>
      <inkml:annotationXML>
        <emma:emma xmlns:emma="http://www.w3.org/2003/04/emma" version="1.0">
          <emma:interpretation id="{015E2530-D973-434B-A3A1-46F718C52219}" emma:medium="tactile" emma:mode="ink">
            <msink:context xmlns:msink="http://schemas.microsoft.com/ink/2010/main" type="paragraph" rotatedBoundingBox="21555,11430 32436,11430 32436,17059 21555,17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251E13-6FA5-4327-B7E7-000D03E7EF0E}" emma:medium="tactile" emma:mode="ink">
              <msink:context xmlns:msink="http://schemas.microsoft.com/ink/2010/main" type="line" rotatedBoundingBox="21599,11279 29824,11511 29719,15247 21494,15015"/>
            </emma:interpretation>
          </emma:emma>
        </inkml:annotationXML>
        <inkml:traceGroup>
          <inkml:annotationXML>
            <emma:emma xmlns:emma="http://www.w3.org/2003/04/emma" version="1.0">
              <emma:interpretation id="{21CFCD17-51E9-4C73-80A9-1BE150420666}" emma:medium="tactile" emma:mode="ink">
                <msink:context xmlns:msink="http://schemas.microsoft.com/ink/2010/main" type="inkWord" rotatedBoundingBox="21599,11279 29824,11511 29719,15247 21494,15015"/>
              </emma:interpretation>
              <emma:one-of disjunction-type="recognition" id="oneOf0">
                <emma:interpretation id="interp0" emma:lang="it-IT" emma:confidence="0">
                  <emma:literal>atrocità</emma:literal>
                </emma:interpretation>
                <emma:interpretation id="interp1" emma:lang="it-IT" emma:confidence="0">
                  <emma:literal>alacrità</emma:literal>
                </emma:interpretation>
                <emma:interpretation id="interp2" emma:lang="it-IT" emma:confidence="0">
                  <emma:literal>atonicità</emma:literal>
                </emma:interpretation>
                <emma:interpretation id="interp3" emma:lang="it-IT" emma:confidence="0">
                  <emma:literal>ilarità</emma:literal>
                </emma:interpretation>
                <emma:interpretation id="interp4" emma:lang="it-IT" emma:confidence="0">
                  <emma:literal>laicità</emma:literal>
                </emma:interpretation>
              </emma:one-of>
            </emma:emma>
          </inkml:annotationXML>
          <inkml:trace contextRef="#ctx0" brushRef="#br0">936 6419 0,'68'-34'0,"-68"-35"0,-68 0 15,-35 35-15,-35 68 0,-33 1 16,33 33-16,36 70 0,102-1 16,68 0-1,69 0 1,35-68-1,103-35 1,-69-68 0,-69-35-1,-34-34 1,-103 69 0,34 34 15,-34 0-31,0 69 15,0 68 1,35 0 0,33-34 15,1-34-15,68-172-1,-68-137 1,-69 240-1</inkml:trace>
          <inkml:trace contextRef="#ctx0" brushRef="#br0" timeOffset="311.544">1416 5355 0,'0'0'16</inkml:trace>
          <inkml:trace contextRef="#ctx0" brushRef="#br0" timeOffset="1339.6392">2377 5149 0,'103'275'16,"-137"-1"-16,-35 69 46,1 1-46,68 102 16,68-69 0,-33-102-1,-1-103 1,0-138 0,-34-68-1,-34-241 1,34-68-1,-34 0 1,-69-1 0,0 173-1,0 68 1,103 137 0,103-68-1,137 68 1,0-34-1,0 103 1,-34-34 15,-68-35 1,-70-34-32,-68 0 15,-103 0 1,35 69-1,-35 34 1,0 68 0,34 69-1,35 35 1,68-103 0,138-35 15,-1-68-16,-33-69-15,33-138 16,-68-102 0,-103 0-1,-34-35 1,-69 104 0,-69 68 15,1 103-16,68 68 1,34 104 0,103-35-1,104 69 1,-1-34 15,0-69-31,35-69 16,-69 0-1,0-34 1,-34 0 0,-1 0-1,35 35 1,0 33 0,34 70-1,1 33 1,-35-33-1,0-1 1,-35-103 15,35-171-15,-68-69 0,-35 206-1</inkml:trace>
          <inkml:trace contextRef="#ctx0" brushRef="#br0" timeOffset="1557.72">3819 5629 0,'137'-34'0,"103"103"0,104 68 16,-35 69-1,-69 0 1,-137-69 0,-69-137-1,-34 0 1</inkml:trace>
          <inkml:trace contextRef="#ctx0" brushRef="#br0" timeOffset="2585.8152">-1398 7174 0,'0'34'0,"0"104"0,68-70 16,1 1-16,-69-69 15</inkml:trace>
          <inkml:trace contextRef="#ctx0" brushRef="#br0" timeOffset="2398.8888">-1192 7964 0,'0'68'0,"0"104"16,-35-1-16,35 1 16,0-35-1,0-34 1,0-103 15,35-68-31,-35-173 31,0-68-15,0 309-16</inkml:trace>
          <inkml:trace contextRef="#ctx0" brushRef="#br0" timeOffset="-615.3044">-3012 6591 0,'69'34'0,"-35"-34"16,1 0-16,33 34 0,1 1 0,0-35 15,34 0-15,-35-35 16,1 35-16,0-34 16,-35-35-1,0 1 1,-34-35 0,-34 0-1,-35 34 1,-34 0-1,35 35 1,-35 68 0,34 35-1,35 34 1,-1 69 0,104 34-1,0-35 1,68-68-1,35-34 1,33-69 0,-33-103-1,0-103 1,-1-69 0,-68 1-1,-34-1 1,-35 35 15,-68 68-15,0 35-1,-1 103 1,-33 34 0,33 137-1,35 69 1,35 68-1,33 1 1,1-35 0,68-68-1,-34-69 17,0-69-32,0-68 15,-34-35 1,-1 1-1,-33 33 1,-35 1 15,34 68-31,0 1 16,69 68 15,0 34-15,35-34-1,33-69 1,-33-34 0,-35-69 15,-69-102-31,-68-1 16,-69 1-1,-35 102 1,1 0-1,0 104 1,34 33 0,68 70-1,104 33 1,34 35 0,103-172 15,69-34-31,-35-68 15,-240 68 1</inkml:trace>
        </inkml:traceGroup>
      </inkml:traceGroup>
      <inkml:traceGroup>
        <inkml:annotationXML>
          <emma:emma xmlns:emma="http://www.w3.org/2003/04/emma" version="1.0">
            <emma:interpretation id="{C133E29A-C048-453F-AA03-FFF4CEBCDC50}" emma:medium="tactile" emma:mode="ink">
              <msink:context xmlns:msink="http://schemas.microsoft.com/ink/2010/main" type="line" rotatedBoundingBox="23752,13661 32436,13661 32436,17059 23752,17059"/>
            </emma:interpretation>
          </emma:emma>
        </inkml:annotationXML>
        <inkml:traceGroup>
          <inkml:annotationXML>
            <emma:emma xmlns:emma="http://www.w3.org/2003/04/emma" version="1.0">
              <emma:interpretation id="{A463D215-887E-4B15-B909-75FB15FB1F38}" emma:medium="tactile" emma:mode="ink">
                <msink:context xmlns:msink="http://schemas.microsoft.com/ink/2010/main" type="inkWord" rotatedBoundingBox="23752,13661 32436,13661 32436,17059 23752,17059">
                  <msink:destinationLink direction="with" ref="{6F52AE2D-64DF-425A-907F-1E546A626499}"/>
                </msink:context>
              </emma:interpretation>
              <emma:one-of disjunction-type="recognition" id="oneOf1">
                <emma:interpretation id="interp5" emma:lang="it-IT" emma:confidence="0">
                  <emma:literal>intervallar</emma:literal>
                </emma:interpretation>
                <emma:interpretation id="interp6" emma:lang="it-IT" emma:confidence="0">
                  <emma:literal>intervallai</emma:literal>
                </emma:interpretation>
                <emma:interpretation id="interp7" emma:lang="it-IT" emma:confidence="0">
                  <emma:literal>intervalla</emma:literal>
                </emma:interpretation>
                <emma:interpretation id="interp8" emma:lang="it-IT" emma:confidence="0">
                  <emma:literal>Intervallai</emma:literal>
                </emma:interpretation>
                <emma:interpretation id="interp9" emma:lang="it-IT" emma:confidence="0">
                  <emma:literal>Intervalla</emma:literal>
                </emma:interpretation>
              </emma:one-of>
            </emma:emma>
          </inkml:annotationXML>
          <inkml:trace contextRef="#ctx0" brushRef="#br0" timeOffset="3146.5944">-815 7929 0,'34'103'0,"1"69"141,308-207-94,-343 35-47,34 0 0,1 69 31,33 68-15,-33 35-1,68 0 1,-69-69 0,0 0-1,35-138 1,0-102-1,-1-69 1,-68 206 0</inkml:trace>
          <inkml:trace contextRef="#ctx0" brushRef="#br0" timeOffset="3972.186">-25 7449 0,'171'34'16,"138"35"-16,69 34 0,-104-69 15,-68 69 17,-68-103-17,-138 0 1</inkml:trace>
          <inkml:trace contextRef="#ctx0" brushRef="#br0" timeOffset="3738.528">386 7380 0,'35'34'0,"-1"69"16,-34 69-16,-34 103 0,-35-1 15,35-68 1,34 69-1,34-69 1,35-103 0,-1-35-1,35-33 17,69-104-17,-35-68 1,-34-1-1,-68 35 1,-35-34 0,-35 34-1,-33 69 1,-1 34 0,35 34-1,-1 103 1,70 1-1,102 68 1,0-69 0,69-34-1,-68-103 17,-1-69-32,-103-137 15,-102-68 1,68 274-1</inkml:trace>
          <inkml:trace contextRef="#ctx0" brushRef="#br0" timeOffset="4901.9536">1485 8307 0,'34'-35'0,"69"70"31,275 136-31,-310-136 16,-33-35-1,-35 0 1,-35 0-1,-33 34 1,-1 69 0,35 0-1,34 0 1,34 0 0,35-34-1,34-35 1,34-68-1,0-69 17,-34-35-32,0 1 15,-68 68 1,-1 35 0,-34 34-1,0 34 16,0 69-15,34 103 0,1-68-1,68 33 1,-35-102 0,35-35 15,-34-102-31,-35-70 15,0-68 1,-34 35 0,35-35-1,-1 34 1,0 0 0,35 138-1,34 0 1,34 68-1,-68 0 1,0 69 0,-69-103-1</inkml:trace>
          <inkml:trace contextRef="#ctx0" brushRef="#br0" timeOffset="5525.0416">3544 8993 0,'103'103'15,"-34"-34"-15,34-35 0,69-68 0,-35-69 31,-69 0-15,-33 0 0,-104-34-1,-34 34 1,-68 34 0,-1 69-1,0 69 1,69-1-1,103 70 1,69-35 15,34-35-31,34 1 16,1-69 0,-70 0-1,1 0 1,-35 0-1,1 0 1,33 69 0,69 68-1,1 34 1,-35-33 15,0-70-15,-35-68-1,35-68 1,-68-104 0,-35 172-1</inkml:trace>
          <inkml:trace contextRef="#ctx0" brushRef="#br0" timeOffset="7522.8184">4814 7895 0,'69'0'0,"-35"34"0,-34 103 15,-34 69-15,34 35 0,-34-1 16,34 0-1,34 1 1,0-1 0,1-69-1,-1-33 1,0-70 0,-34-68 15,0 0-31,35-68 15,-35-35 1,0 0 0,0 0-1,34 0 17,-34 34-17,0 1 1,34-1-1,-34 0 1,35-34 0,-35 103-1</inkml:trace>
          <inkml:trace contextRef="#ctx0" brushRef="#br0" timeOffset="8488.6048">5329 8066 0,'35'103'15,"-1"138"-15,-34 33 0,34 35 32,0-34-17,1 34 1,-35-103 0,34-103-1,-34-69 1,0-34-1,0-103 1,34 0 0,-34 0-1,0 103 1,35 0 0,-35 34-1,68 1 1,1 33-1,34-33 1,34-1 0,-34-68-1,-34-69 17,-35 34-17,-68-68 1,-35 34-1,-34 0 1,-68 69 0,33 68-1,35 34 1,69 35 0,68 35-1,1-35 1,68 0-1,0-69 1,-35-34 0,1-34 15,-35-1-31,1 35 16,-1 0-1,35 69 1,34 34-1,0 69 17,34-35-17,-68-68 1,-1-69 0,69-103-1,-102-103 1,-35 206 15</inkml:trace>
          <inkml:trace contextRef="#ctx0" brushRef="#br0" timeOffset="9075.6728">6428 8890 0,'68'0'0,"70"103"15,-36 0-15,36 0 0,-70 0 16,-33-69 0,-70-34-1,-68 35 1,0 33-1,35 1 17,34 34-32,68 34 15,34 1 17,35-35-17,35-69 1,-1-68-1,0-69 1,-68-35 0,0-33-1,-35-1 1,-68 35 0,-1 103 30,35 34-30,35 102 0,33 139-1,35 102 1,69 69 0,-35 34-1,-137-446 1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5:24.3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1D1591-8486-4B63-A889-9D9314F9C061}" emma:medium="tactile" emma:mode="ink">
          <msink:context xmlns:msink="http://schemas.microsoft.com/ink/2010/main" type="writingRegion" rotatedBoundingBox="13476,10740 21551,9663 21977,12861 13903,13938"/>
        </emma:interpretation>
      </emma:emma>
    </inkml:annotationXML>
    <inkml:traceGroup>
      <inkml:annotationXML>
        <emma:emma xmlns:emma="http://www.w3.org/2003/04/emma" version="1.0">
          <emma:interpretation id="{298C8702-780A-44BE-B42A-017C92790F6E}" emma:medium="tactile" emma:mode="ink">
            <msink:context xmlns:msink="http://schemas.microsoft.com/ink/2010/main" type="paragraph" rotatedBoundingBox="13523,10675 15858,10675 15858,12769 13523,12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4E90AB-0FD5-4F37-905E-4620FCF05482}" emma:medium="tactile" emma:mode="ink">
              <msink:context xmlns:msink="http://schemas.microsoft.com/ink/2010/main" type="line" rotatedBoundingBox="13523,10675 15858,10675 15858,12769 13523,12769"/>
            </emma:interpretation>
          </emma:emma>
        </inkml:annotationXML>
        <inkml:traceGroup>
          <inkml:annotationXML>
            <emma:emma xmlns:emma="http://www.w3.org/2003/04/emma" version="1.0">
              <emma:interpretation id="{44DBF83D-6C4D-468A-8335-80863D76B6DB}" emma:medium="tactile" emma:mode="ink">
                <msink:context xmlns:msink="http://schemas.microsoft.com/ink/2010/main" type="inkWord" rotatedBoundingBox="14018,10612 15882,12716 15369,13170 13505,11067"/>
              </emma:interpretation>
              <emma:one-of disjunction-type="recognition" id="oneOf0">
                <emma:interpretation id="interp0" emma:lang="it-IT" emma:confidence="0">
                  <emma:literal>z</emma:literal>
                </emma:interpretation>
                <emma:interpretation id="interp1" emma:lang="it-IT" emma:confidence="0">
                  <emma:literal>u</emma:literal>
                </emma:interpretation>
                <emma:interpretation id="interp2" emma:lang="it-IT" emma:confidence="0">
                  <emma:literal>\</emma:literal>
                </emma:interpretation>
                <emma:interpretation id="interp3" emma:lang="it-IT" emma:confidence="0">
                  <emma:literal>n</emma:literal>
                </emma:interpretation>
                <emma:interpretation id="interp4" emma:lang="it-IT" emma:confidence="0">
                  <emma:literal>?</emma:literal>
                </emma:interpretation>
              </emma:one-of>
            </emma:emma>
          </inkml:annotationXML>
          <inkml:trace contextRef="#ctx0" brushRef="#br0">-10563 4462 0,'-34'69'0,"-104"34"31,-102 34-31,171-102 0,69-35 16,0 0 0,0-35-1,138-68 1,-35 0 0,-35 35-1,1 33 1,0 1 15,-69 0-15,34 34-1,0 34 1,69 103 0,0 35-1,35-69 1,-35-34-1,-69-69 17,-34 0-32,0 0 15,0 0 1,-34 0 0,-35 68-1,138 35 1,34-34-1,-103-69 1</inkml:trace>
          <inkml:trace contextRef="#ctx0" brushRef="#br0" timeOffset="-685.3968">-10357 4668 0,'0'69'0,"0"-35"0,0 1 16,0 33-16,34 35 0,-34 0 15,35 0 1,-1 35 0,35-1-1,-35 0 1,35 0 0,34 1-1,0-35 1,34 0-1,-34 0 1,34 0 0,35-35 15,34 1-15,-69 0-1,0-69 1,-68 0-1,-35 0 1,1-35 0,-104-68-1,-34-34 1,103 137 0</inkml:trace>
        </inkml:traceGroup>
      </inkml:traceGroup>
    </inkml:traceGroup>
    <inkml:traceGroup>
      <inkml:annotationXML>
        <emma:emma xmlns:emma="http://www.w3.org/2003/04/emma" version="1.0">
          <emma:interpretation id="{13765B7C-4A57-4DDD-9D08-D2A9BD6C28FD}" emma:medium="tactile" emma:mode="ink">
            <msink:context xmlns:msink="http://schemas.microsoft.com/ink/2010/main" type="paragraph" rotatedBoundingBox="15409,12174 21772,11325 21977,12861 15614,137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530C21-6397-48F9-A6A3-B6E1A4B33888}" emma:medium="tactile" emma:mode="ink">
              <msink:context xmlns:msink="http://schemas.microsoft.com/ink/2010/main" type="line" rotatedBoundingBox="15409,12174 21772,11325 21977,12861 15614,13709"/>
            </emma:interpretation>
          </emma:emma>
        </inkml:annotationXML>
        <inkml:traceGroup>
          <inkml:annotationXML>
            <emma:emma xmlns:emma="http://www.w3.org/2003/04/emma" version="1.0">
              <emma:interpretation id="{6D39F5F3-7849-4B95-9563-D14DCF435CAE}" emma:medium="tactile" emma:mode="ink">
                <msink:context xmlns:msink="http://schemas.microsoft.com/ink/2010/main" type="inkWord" rotatedBoundingBox="15409,12174 21772,11325 21977,12861 15614,13709"/>
              </emma:interpretation>
              <emma:one-of disjunction-type="recognition" id="oneOf1">
                <emma:interpretation id="interp5" emma:lang="it-IT" emma:confidence="0">
                  <emma:literal>IV</emma:literal>
                </emma:interpretation>
                <emma:interpretation id="interp6" emma:lang="it-IT" emma:confidence="0">
                  <emma:literal>AV</emma:literal>
                </emma:interpretation>
                <emma:interpretation id="interp7" emma:lang="it-IT" emma:confidence="0">
                  <emma:literal>V</emma:literal>
                </emma:interpretation>
                <emma:interpretation id="interp8" emma:lang="it-IT" emma:confidence="0">
                  <emma:literal>-V</emma:literal>
                </emma:interpretation>
                <emma:interpretation id="interp9" emma:lang="it-IT" emma:confidence="0">
                  <emma:literal>VV</emma:literal>
                </emma:interpretation>
              </emma:one-of>
            </emma:emma>
          </inkml:annotationXML>
          <inkml:trace contextRef="#ctx0" brushRef="#br0" timeOffset="1095.2728">-9087 6419 0,'69'0'0,"-1"0"15,35 0-15,35 0 0,-35 34 0,68-34 47,1 35-47,34-35 0,-35 0 31,35 0-31,0 0 32,69-35-17,-1 1 1,1 34-1,-35-69 1,35 69 0,-1-34-1,1 34 1,-69 0 0,0-34-1,-69 34 1,-68-35 15,-35 35-31,-34 0 16,0 0-1,-34 0 1,34 0 0,34-34-1,35-35 1,-69 69-1</inkml:trace>
          <inkml:trace contextRef="#ctx0" brushRef="#br0" timeOffset="1702.7836">-4350 5252 0,'34'69'16,"0"68"-16,1 34 15,68 138 1,-35-68 0,35-35-1,0-35 1,-34-68 15,0-34-31,-35-69 31,35-34-31,68-138 16,-34-68 15,34-1-31,-34 1 16,34 34 15,-68 35-15,34 33-1,-69 70 1,-34 68 0,35 0-1,-70 34 1,70 35 0,-35-35-1,0-34 1</inkml:trace>
        </inkml:traceGroup>
      </inkml:traceGroup>
    </inkml:traceGroup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8:05.8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DCB1FD-D79C-4F42-9067-1CB6381BD552}" emma:medium="tactile" emma:mode="ink">
          <msink:context xmlns:msink="http://schemas.microsoft.com/ink/2010/main" type="inkDrawing" rotatedBoundingBox="1751,2695 10299,2889 10296,3022 1748,2828" shapeName="Other"/>
        </emma:interpretation>
      </emma:emma>
    </inkml:annotationXML>
    <inkml:trace contextRef="#ctx0" brushRef="#br0">0 0 0,'35'0'0,"102"0"0,34 0 15,35 0-15,69 0 16,68 0 0,1 34-1,33-34 1,69 35 0,69-35-1,0 0 1,34 0-1,0 0 1,-34 0 0,-34 0-1,34 0 1,-69 34 15,0-34-15,-68 34-1,-1 1 1,-34-1 0,-34-34-1,-137 34 1,-69-34 0,-103-34-1,-34 0 1,-207-35-1,241 69 1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8:07.0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007C75-098A-44CB-946C-5BB66493B93B}" emma:medium="tactile" emma:mode="ink">
          <msink:context xmlns:msink="http://schemas.microsoft.com/ink/2010/main" type="inkDrawing" rotatedBoundingBox="2097,6112 9751,6483 9746,6583 2093,6213" shapeName="Other"/>
        </emma:interpretation>
      </emma:emma>
    </inkml:annotationXML>
    <inkml:trace contextRef="#ctx0" brushRef="#br0">0 35 0,'69'-35'0,"34"35"0,34 0 15,35 0-15,0 0 0,68 35 16,35-35-1,33 34 1,70-34 0,0 34-1,-1-34 1,69 0 0,1 35-1,33-1 1,1-34 15,-35 0-15,34 34-1,-33 1 1,-35-1 0,-69 0-1,-34-34 1,-35 34-1,-68 1 1,-34-35 0,-104 0-1,-33 0 1,-35 0 0,-103-35-1,103 35 1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8:08.8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0E4BEF-761B-4D21-8475-1C13998D4367}" emma:medium="tactile" emma:mode="ink">
          <msink:context xmlns:msink="http://schemas.microsoft.com/ink/2010/main" type="inkDrawing" rotatedBoundingBox="2368,9803 10542,10345 10534,10469 2360,9927" shapeName="Other"/>
        </emma:interpretation>
      </emma:emma>
    </inkml:annotationXML>
    <inkml:trace contextRef="#ctx0" brushRef="#br0">0 0 0,'103'34'15,"0"-34"-15,69 34 0,34 1 0,0-35 31,34 34-15,69 0 0,68 1-1,104-1 1,-35 0 0,35 1-1,-1-1 1,-34 0-1,69 1 1,-34-1 0,-35-34-1,-34 34 1,-35-34 0,-33 0-1,-35 0 1,0 34-1,-69 1 1,0-1 0,-34-34-1,-69 34 1,-68-34 0,-35 0-1,-34 0 1,-34-34 15,-138-35-15,172 69-1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8:10.0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0B1DC9-8868-4F5B-8E31-07740412CC09}" emma:medium="tactile" emma:mode="ink">
          <msink:context xmlns:msink="http://schemas.microsoft.com/ink/2010/main" type="inkDrawing" rotatedBoundingBox="2574,12698 10211,13698 10188,13875 2551,12875" semanticType="strikethrough" shapeName="Other">
            <msink:sourceLink direction="with" ref="{23D26E48-C341-40A4-B87E-27A2BCE000BE}"/>
          </msink:context>
        </emma:interpretation>
      </emma:emma>
    </inkml:annotationXML>
    <inkml:trace contextRef="#ctx0" brushRef="#br0">0 0 0,'0'34'15,"69"1"-15,102-1 0,35 0 0,69 35 0,-1-35 16,70 35 0,33-1-1,-34-33 1,69 33-1,35-33 1,-1-1 0,0 0-1,35 1 17,-1-1-17,1 0 1,-69 35-1,-1 0 1,-67-35 0,-35 35-1,-35-35 1,-68 0 0,-34 35-1,-69-35 1,0-34-1,-69 35 1,-34-35 0,0 0-1,-69 34 1,-102-103 0,171 69-1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3:20.8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A2986A-C85B-44A6-8F48-0222DDA492F1}" emma:medium="tactile" emma:mode="ink">
          <msink:context xmlns:msink="http://schemas.microsoft.com/ink/2010/main" type="inkDrawing" rotatedBoundingBox="22035,13815 28488,13691 28490,13818 22038,13942" semanticType="underline" shapeName="Other">
            <msink:sourceLink direction="with" ref="{4D8715E5-471D-4828-9AC7-5A926C53A8DF}"/>
          </msink:context>
        </emma:interpretation>
      </emma:emma>
    </inkml:annotationXML>
    <inkml:trace contextRef="#ctx0" brushRef="#br0">0 142 0,'34'34'0,"35"-34"0,34 0 15,34 0-15,35 34 0,68-34 16,35-34 0,102 34-1,35-34 1,137 34 0,69-35-1,-69 1 1,69 34-1,-34 34 17,-35-34-17,-137 35 1,-69-70 0,-103 35-1,-137-34 1,-34 0-1,-69 34 1,0 0 0,-103-35-1,0 35 1,103 0 0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8:23.4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D26E48-C341-40A4-B87E-27A2BCE000BE}" emma:medium="tactile" emma:mode="ink">
          <msink:context xmlns:msink="http://schemas.microsoft.com/ink/2010/main" type="writingRegion" rotatedBoundingBox="181,11902 12397,8448 13817,13469 1601,16924">
            <msink:destinationLink direction="with" ref="{4F0B1DC9-8868-4F5B-8E31-07740412CC09}"/>
          </msink:context>
        </emma:interpretation>
      </emma:emma>
    </inkml:annotationXML>
    <inkml:traceGroup>
      <inkml:annotationXML>
        <emma:emma xmlns:emma="http://www.w3.org/2003/04/emma" version="1.0">
          <emma:interpretation id="{29B993F8-EB08-493C-A918-E30C60C35D06}" emma:medium="tactile" emma:mode="ink">
            <msink:context xmlns:msink="http://schemas.microsoft.com/ink/2010/main" type="paragraph" rotatedBoundingBox="181,11902 12397,8448 13817,13469 1601,16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88E6B4-5E34-4ABA-B7F5-661E20665EA4}" emma:medium="tactile" emma:mode="ink">
              <msink:context xmlns:msink="http://schemas.microsoft.com/ink/2010/main" type="line" rotatedBoundingBox="181,11902 12397,8448 13817,13469 1601,16924"/>
            </emma:interpretation>
          </emma:emma>
        </inkml:annotationXML>
        <inkml:traceGroup>
          <inkml:annotationXML>
            <emma:emma xmlns:emma="http://www.w3.org/2003/04/emma" version="1.0">
              <emma:interpretation id="{CCCE1633-6C09-409A-994E-EA23E58A3FD1}" emma:medium="tactile" emma:mode="ink">
                <msink:context xmlns:msink="http://schemas.microsoft.com/ink/2010/main" type="inkWord" rotatedBoundingBox="181,11904 2656,11205 3587,14499 1113,15199"/>
              </emma:interpretation>
              <emma:one-of disjunction-type="recognition" id="oneOf0">
                <emma:interpretation id="interp0" emma:lang="it-IT" emma:confidence="0">
                  <emma:literal>io,</emma:literal>
                </emma:interpretation>
                <emma:interpretation id="interp1" emma:lang="it-IT" emma:confidence="0">
                  <emma:literal>ira</emma:literal>
                </emma:interpretation>
                <emma:interpretation id="interp2" emma:lang="it-IT" emma:confidence="0">
                  <emma:literal>it1</emma:literal>
                </emma:interpretation>
                <emma:interpretation id="interp3" emma:lang="it-IT" emma:confidence="0">
                  <emma:literal>i.t.</emma:literal>
                </emma:interpretation>
                <emma:interpretation id="interp4" emma:lang="it-IT" emma:confidence="0">
                  <emma:literal>in.</emma:literal>
                </emma:interpretation>
              </emma:one-of>
            </emma:emma>
          </inkml:annotationXML>
          <inkml:trace contextRef="#ctx0" brushRef="#br0">-5938 2437 0,'103'0'16,"-34"-69"-16,34 1 0,-35-35 0,1 34 16,-35 0-16,-34 1 15,0 33 17,0 35-17,0 0 1,0 35-1,0 68 1,-34 68 0,0 1-1,68 0 1,-34-35 0,69 0-1,-1-34 1,1-103-1,-35-137 1,1-103 0,-35 240-1</inkml:trace>
          <inkml:trace contextRef="#ctx0" brushRef="#br0" timeOffset="386.7925">-5732 789 0,'0'0'0</inkml:trace>
          <inkml:trace contextRef="#ctx0" brushRef="#br0" timeOffset="850.9435">-5011 2437 0,'0'103'16,"0"0"-16,0 34 0,-34 1 16,68-1 15,-34-68-15,0-1-1,0-34 1,-69-68-1,35-103 1,0-69 0,-1 34-1,1 35 1,-35 68 0,35 104-1,34-1 1,34 0-1,104 1 1,33 33 0,1-33-1,0-1 1,-35-34 0,-69 0-1,1-137 1,-103 68-1,34 0 17,0 69-32</inkml:trace>
          <inkml:trace contextRef="#ctx0" brushRef="#br0" timeOffset="1512.3592">-4084 2883 0,'274'-137'16,"-205"34"-16,-35 69 0,1-1 15,-35 1 1,0 34 0,0 0-1,0 103 1,0 0-1,0 69 1,0-35 0,0 34-1,0-33 1,-35-35 0,-33-69-1,-35-34 1,-69 69-1,69-104 1,34 1 0,69 34 15,35 34-15,102 1-1,138-104 1,-35 138-1,69-1 1,-172-136 0,-137-104-1,0 172 1</inkml:trace>
          <inkml:trace contextRef="#ctx0" brushRef="#br1" timeOffset="39726.5149">-5560 3295 0,'-69'-34'0,"35"102"16,-1 1-16,1 34 0,34-103 0</inkml:trace>
        </inkml:traceGroup>
        <inkml:traceGroup>
          <inkml:annotationXML>
            <emma:emma xmlns:emma="http://www.w3.org/2003/04/emma" version="1.0">
              <emma:interpretation id="{C34C244C-3E27-42D3-B266-42278C69A324}" emma:medium="tactile" emma:mode="ink">
                <msink:context xmlns:msink="http://schemas.microsoft.com/ink/2010/main" type="inkWord" rotatedBoundingBox="6263,10182 12397,8448 13817,13469 7683,15204"/>
              </emma:interpretation>
              <emma:one-of disjunction-type="recognition" id="oneOf1">
                <emma:interpretation id="interp5" emma:lang="it-IT" emma:confidence="0">
                  <emma:literal>vinti</emma:literal>
                </emma:interpretation>
                <emma:interpretation id="interp6" emma:lang="it-IT" emma:confidence="0">
                  <emma:literal>Vinti).</emma:literal>
                </emma:interpretation>
                <emma:interpretation id="interp7" emma:lang="it-IT" emma:confidence="0">
                  <emma:literal>vinti).</emma:literal>
                </emma:interpretation>
                <emma:interpretation id="interp8" emma:lang="it-IT" emma:confidence="0">
                  <emma:literal>vinti.</emma:literal>
                </emma:interpretation>
                <emma:interpretation id="interp9" emma:lang="it-IT" emma:confidence="0">
                  <emma:literal>vinti".</emma:literal>
                </emma:interpretation>
              </emma:one-of>
            </emma:emma>
          </inkml:annotationXML>
          <inkml:trace contextRef="#ctx0" brushRef="#br0" timeOffset="-10925.9284">0 0 0,'35'103'0,"-1"69"0,0 34 16,1 34 0,-1 34-1,0 1 1,35-69 0,0-34-1,34-104 1,-35-33-1,1-70 1,34-136 0,0-70-1,0-33 1,0 33 0,0 1-1,-35 103 1,35 34-1,-68 69 1,-35-1 15,0 35-15,0 69 0,0-35-1,-35-34 1,35 0-1</inkml:trace>
          <inkml:trace contextRef="#ctx0" brushRef="#br0" timeOffset="-9478.3561">1202 549 0,'0'0'15</inkml:trace>
          <inkml:trace contextRef="#ctx0" brushRef="#br0" timeOffset="-9803.2618">1305 1339 0,'0'34'0,"0"0"0,0 69 0,-35-34 15,70 0-15,-35-1 16,0 1 0,-35-35-1,35-137 1,-34-68-1,34 171 1</inkml:trace>
          <inkml:trace contextRef="#ctx0" brushRef="#br0" timeOffset="-9107.0353">1648 1373 0,'34'103'0,"-34"0"0,0-34 16,0-35 0,0 0-1,0-34 1,35 0 0,33-103-1,1 0 1,-1 35-1,1 33 1,-35 35 0,1 0-1,33 69 1,-68 0 0,35 68-1,-35 0 1,34-34-1,35-34 1,-1-69 0,70-103 15,-35-69-15,-103 172-1</inkml:trace>
          <inkml:trace contextRef="#ctx0" brushRef="#br0" timeOffset="-8580.9957">2643 1064 0,'275'69'0,"-104"-35"0,1 0 16,-69-34-1,-69 0 1,-34-68-1,0 68 1</inkml:trace>
          <inkml:trace contextRef="#ctx0" brushRef="#br0" timeOffset="-8782.1296">2781 652 0,'0'172'0,"0"34"0,-35 34 16,35 35-1,35-69 1,-1-35 0,0 1-1,1-104 1,-1-68-1,0-137 1,35-69 0,-69 206-1</inkml:trace>
          <inkml:trace contextRef="#ctx0" brushRef="#br0" timeOffset="-7938.9191">4394 446 0,'-69'69'0,"-34"34"0,-34 34 15,0 35-15,34 68 16,68 0 0,35 35-1,35-35 1,33 0-1,35-68 1,0-35 0,0-68-1,-103-69 17,35 0-17,-70-69 1,35-68-16,35-35 31,-35 172-15</inkml:trace>
          <inkml:trace contextRef="#ctx0" brushRef="#br0" timeOffset="-7490.2398">4462 1510 0,'35'0'0,"33"0"0,1-34 16,-35 0-16,35-35 0,-69 69 0,0 69 15,0 34-15,34 0 0,1 0 16,33 34-16,1-69 0,0-68 0,-69-102 16,0-70-1,0 172 1</inkml:trace>
          <inkml:trace contextRef="#ctx0" brushRef="#br0" timeOffset="-7087.9756">4634 515 0,'0'0'0</inkml:trace>
          <inkml:trace contextRef="#ctx0" brushRef="#br0" timeOffset="-6824.9567">5321 481 0,'103'68'0,"102"104"0,36 102 16,-70 70-1,-68 33 1,-103 1 0,-137-1-1,-69-33 1,-171-104-1,136-206 1,241-34 0</inkml:trace>
          <inkml:trace contextRef="#ctx0" brushRef="#br0" timeOffset="-1973.6101">5149-686 0,'34'0'0,"35"0"16,171-69-16,-103 35 0,-68-35 15,0 0 1,-35 1 0,-34 33-1,0 1 1,0 34 0,0 0-1,0 103 1,-34 34-1,34 1 1,0-1 0,34 0-1,35-34 1,-1 0 15,70-34-31,-35-138 31,0-68-31,-69-69 32,-34 206-17</inkml:trace>
          <inkml:trace contextRef="#ctx0" brushRef="#br0" timeOffset="-1586.8176">5732-2162 0,'0'0'0</inkml:trace>
          <inkml:trace contextRef="#ctx0" brushRef="#br0" timeOffset="5125.0028">5424-2128 0,'-69'-34'0,"35"34"0,-1 34 0,35 0 16,35 1-16,33-70 0,-33 1 0,-1-35 15,0 1-15,-34-1 0,0 35 16,-34 34-16,0 0 0,34 68 16,0 1-1,34 0 1,0-35-1,1 0 1,-35-68 0,0 34-1,-138-69 1,70 35 0,68 34-1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8:35.62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138 52 0,'-34'35'16,"34"102"-16,-69 69 0,69 69 15,-34 33 1,34 36 0,0 33 15,0 35-15,0 69-1,0-1 1,69 35-1,-35 0 1,-34 0 0,-34-35-1,34-68 1,0-68 0,0-139-1,0-67 1,0-70-1,0-68 1,0-34 0,34-138-1,35-102 17,-35-1-32,0-34 15,1-68 1,-1-35 15,35-103-15,-35-34-1,35 0 1,-35-1 0,-34 36-1,-34 67 1,-35 70-1,35 34 17,-1 68-32,35 69 15,0 103 1,35 69 0,-35 34-1,34 34 1,-34 103-1,0 69 1,0 69 0,-34 68-1,-1 69 1,1 0 15,34 68-15,0 35-1,34 35 1,1-36 0,-35 36-1,0-36 1,34-33 0,0-69-1,1-35 1,-35-68-1,0-68 1,0-70 0,0-102-1,34-69 1,-34 0 0,0 0-1,0-34 1,0-1 15,0-33-31,-34-35 16,-1 34 15,-33 35-15,68 34-1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8:38.06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 0 0,'0'34'16,"34"69"-16,-34 69 0,0 34 0,0 34 16,0 35-1,34 68 17,-34 35-17,0-1 1,0 69-1,0 1 1,0-1 0,0 34-1,-34 1 1,34 0 0,0 33-1,0 1 16,0-34-31,0 34 16,-34-35 0,34 1-1,0-69 1,0-35 15,0 1-31,34-69 16,-34-69-1,0 0 17,0-34-17,-34-34 17,34-69-32,0-35 15,0-68 1,0 0-1,0-68 1,0-207 0,34-137-1,-34 412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8:38.839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101 0 0,'35'34'16,"33"138"-16,-33 68 15,-1 69 1,0 35 0,1 33-1,-35 35 1,34 69-1,-68-1 1,34 35 0,0 274-1,0-205 1,-35 34 15,1 0-15,0-1-1,-1 1 1,1-34 0,34-1-1,-34-68 1,34-34 0,0-69-1,34-103 1,-34-104-1,34-102 1,-34-68 0,0-35-1,-68-172 1,-69-274 15,137 446-31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8:42.6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9AA1169-B9B4-4683-93BC-20F05F155209}" emma:medium="tactile" emma:mode="ink">
          <msink:context xmlns:msink="http://schemas.microsoft.com/ink/2010/main" type="inkDrawing" rotatedBoundingBox="6477,5001 15336,3896 15354,4041 6495,5145" shapeName="Other"/>
        </emma:interpretation>
      </emma:emma>
    </inkml:annotationXML>
    <inkml:trace contextRef="#ctx0" brushRef="#br0">0 1167 0,'69'-34'16,"68"34"0,35-35-16,102 35 0,35-34 15,69 0 1,34-35-1,137 0 1,34 1 0,35-1 15,34 0-15,0 1-1,-68-1 1,34 0-1,-35 1 1,1-35 0,-104 34-1,-33 0 1,-104 1 0,-103 33-1,-103 35 1,-102-34-1,-35 68 1,0-34 0,-35 35-1,-33-35 1,33-103 0,35 103 15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8:43.2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70C785E-1B85-4523-A80F-EC7A4D2E8442}" emma:medium="tactile" emma:mode="ink">
          <msink:context xmlns:msink="http://schemas.microsoft.com/ink/2010/main" type="writingRegion" rotatedBoundingBox="15939,1708 30702,2944 29903,12491 15140,11256"/>
        </emma:interpretation>
      </emma:emma>
    </inkml:annotationXML>
    <inkml:traceGroup>
      <inkml:annotationXML>
        <emma:emma xmlns:emma="http://www.w3.org/2003/04/emma" version="1.0">
          <emma:interpretation id="{BFD19A81-35F8-4B8E-B008-7AB01D29DEDA}" emma:medium="tactile" emma:mode="ink">
            <msink:context xmlns:msink="http://schemas.microsoft.com/ink/2010/main" type="paragraph" rotatedBoundingBox="15857,2353 25119,2329 25129,5893 15866,5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3BF169-CBB0-4F15-BA10-DD3407F0E589}" emma:medium="tactile" emma:mode="ink">
              <msink:context xmlns:msink="http://schemas.microsoft.com/ink/2010/main" type="line" rotatedBoundingBox="15857,2353 25119,2329 25129,5893 15866,5917"/>
            </emma:interpretation>
          </emma:emma>
        </inkml:annotationXML>
        <inkml:traceGroup>
          <inkml:annotationXML>
            <emma:emma xmlns:emma="http://www.w3.org/2003/04/emma" version="1.0">
              <emma:interpretation id="{5F983531-15B7-4C9C-A56F-C054576D135C}" emma:medium="tactile" emma:mode="ink">
                <msink:context xmlns:msink="http://schemas.microsoft.com/ink/2010/main" type="inkWord" rotatedBoundingBox="15857,2353 25119,2329 25129,5893 15866,5917"/>
              </emma:interpretation>
              <emma:one-of disjunction-type="recognition" id="oneOf0">
                <emma:interpretation id="interp0" emma:lang="it-IT" emma:confidence="0">
                  <emma:literal>VERMI)</emma:literal>
                </emma:interpretation>
                <emma:interpretation id="interp1" emma:lang="it-IT" emma:confidence="0">
                  <emma:literal>VRMS (i)</emma:literal>
                </emma:interpretation>
                <emma:interpretation id="interp2" emma:lang="it-IT" emma:confidence="0">
                  <emma:literal>VRMs (i)</emma:literal>
                </emma:interpretation>
                <emma:interpretation id="interp3" emma:lang="it-IT" emma:confidence="0">
                  <emma:literal>VERMIGLI)</emma:literal>
                </emma:interpretation>
                <emma:interpretation id="interp4" emma:lang="it-IT" emma:confidence="0">
                  <emma:literal>VRms (i)</emma:literal>
                </emma:interpretation>
              </emma:one-of>
            </emma:emma>
          </inkml:annotationXML>
          <inkml:trace contextRef="#ctx0" brushRef="#br0">0 175 0,'34'0'0,"35"103"0,-35 69 0,34 137 16,1 0-1,0 34 1,34 0 0,34-103-1,-68-34 1,34-137 0,-69-69-1,0-34 1,69-241-1,0-171 1,-34 68 0,34 69-1,0 0 1,0 35 0,0 102-1,-35 104 1,-33 68-1,-1 68 1,-34 69 15,0-34-15,0-103 0</inkml:trace>
          <inkml:trace contextRef="#ctx0" brushRef="#br0" timeOffset="789.0567">1681 1720 0,'35'171'16,"-1"70"-16,-34 33 0,0-33 31,0-36-15,-34-33 15,34-103-16,0-69 1,0-103 0,34-206-1,35 69 1,-1 34 0,35 34-1,69 35 1,34 34-1,-34 103 1,-1 68 0,-68 70-1,-103-1 1,-103 35 0,-34-69-1,-69 0 16,-34-69-31,102 0 32,70-34-32,68 0 15,103 69 17,68 34-17,35 0 1,-34 34-1,-69-34 1,-35 0 0,-33-69-1,-35-34 1,-35-137 0,35-103-1,0 240 16</inkml:trace>
          <inkml:trace contextRef="#ctx0" brushRef="#br0" timeOffset="1469.8115">3123 2097 0,'103'275'0,"-103"-35"15,-34 0 1,34-102 0,0-70-1,34-33 1,-34-70 15,0-171-15,0-137-1,0 69 17,34 205-32,-34 35 15,0 68 1,69 35 15,34 137-15,0-35-1,34-68 1,-34-69 0,0-34-1,0-102 1,-34-70 0,-35 0-1,-34 104 1,34 33-1,-34 35 17,0 69-32,35 103 15,-1 68 1,0-34 0,1 0-1,-35-69 1,34-68-1,0-104 1,1-171 15,-35 206-15</inkml:trace>
          <inkml:trace contextRef="#ctx0" brushRef="#br0" timeOffset="1962.0073">5183 2132 0,'-206'68'0,"34"-33"0,69 33 16,34 1 15,69 68-31,172 35 32,171 34-17,-103-69 1,-137 0-1,-68-68 1,-35 0 0,-138-1-1,-33-33 1,-69-35 0,34 0-1,0-35 1,137 1-1,172-103 1,-103 137 15</inkml:trace>
          <inkml:trace contextRef="#ctx0" brushRef="#br0" timeOffset="2488.0451">6418 107 0,'-171'137'0,"-70"103"0,35 0 15,69 104 1,68-35-1,69-1 1,69 1 15,103-34-15,-35-69-16,0-69 16,-68-68-1,-69-69 1,0-69-1,0-102 1,0 171 0</inkml:trace>
          <inkml:trace contextRef="#ctx0" brushRef="#br0" timeOffset="2890.3093">6727 1685 0,'34'35'0,"35"-1"0,0-34 0,68-34 16,0-69-16,-34 0 0,-68 34 16,-1 35 15,-34 34-15,-34 68-1,34 70 1,34 33-1,35 35 1,34-34 0,0-69-1,0-103 1,-69-103 0,-34-172-1,0 275 1</inkml:trace>
          <inkml:trace contextRef="#ctx0" brushRef="#br0" timeOffset="3230.6867">7036 347 0,'0'0'0</inkml:trace>
          <inkml:trace contextRef="#ctx0" brushRef="#br0" timeOffset="3416.3471">7551-168 0,'309'103'15,"-35"103"-15,138 103 0,-68 103 16,-70 68 15,-171-34-31,-172-68 16,-68-35 0,-34-68-1,-70-69 1,241-206-1</inkml:trace>
        </inkml:traceGroup>
      </inkml:traceGroup>
    </inkml:traceGroup>
    <inkml:traceGroup>
      <inkml:annotationXML>
        <emma:emma xmlns:emma="http://www.w3.org/2003/04/emma" version="1.0">
          <emma:interpretation id="{B10EEF4B-FD95-4880-9C1A-D1AF2285CB64}" emma:medium="tactile" emma:mode="ink">
            <msink:context xmlns:msink="http://schemas.microsoft.com/ink/2010/main" type="paragraph" rotatedBoundingBox="18089,7586 30229,8601 29903,12491 17763,114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420B56-9DE8-4D69-B6AB-5975F326DCF6}" emma:medium="tactile" emma:mode="ink">
              <msink:context xmlns:msink="http://schemas.microsoft.com/ink/2010/main" type="line" rotatedBoundingBox="18089,7586 30229,8601 29903,12491 17763,11475"/>
            </emma:interpretation>
          </emma:emma>
        </inkml:annotationXML>
        <inkml:traceGroup>
          <inkml:annotationXML>
            <emma:emma xmlns:emma="http://www.w3.org/2003/04/emma" version="1.0">
              <emma:interpretation id="{74B1EDB3-EB02-4B28-BB23-B56ADCF634B6}" emma:medium="tactile" emma:mode="ink">
                <msink:context xmlns:msink="http://schemas.microsoft.com/ink/2010/main" type="inkWord" rotatedBoundingBox="24279,8161 30224,8658 29903,12491 23958,11994"/>
              </emma:interpretation>
              <emma:one-of disjunction-type="recognition" id="oneOf1">
                <emma:interpretation id="interp5" emma:lang="it-IT" emma:confidence="0">
                  <emma:literal>VRMs(itS)</emma:literal>
                </emma:interpretation>
                <emma:interpretation id="interp6" emma:lang="it-IT" emma:confidence="0">
                  <emma:literal>VRMs(its)</emma:literal>
                </emma:interpretation>
                <emma:interpretation id="interp7" emma:lang="it-IT" emma:confidence="0">
                  <emma:literal>VRMs(itg)</emma:literal>
                </emma:interpretation>
                <emma:interpretation id="interp8" emma:lang="it-IT" emma:confidence="0">
                  <emma:literal>VRMs(itl)</emma:literal>
                </emma:interpretation>
                <emma:interpretation id="interp9" emma:lang="it-IT" emma:confidence="0">
                  <emma:literal>VERMIGLI)</emma:literal>
                </emma:interpretation>
              </emma:one-of>
            </emma:emma>
          </inkml:annotationXML>
          <inkml:trace contextRef="#ctx0" brushRef="#br0" timeOffset="8923.3092">9336 5736 0,'-69'34'0,"-103"35"0,1 68 0,-1 0 16,-34 104-1,35 67 1,102 70 0,69 68-1,103 0 1,69-34 0,34-68-1,-35-70 1,-68-68-1,-34-137 1,-35-69 0,-34-172 15,34-102-15,-34 274-1</inkml:trace>
          <inkml:trace contextRef="#ctx0" brushRef="#br0" timeOffset="9390.3651">9473 8001 0,'34'69'0,"104"-35"0,-1-103 0,0-68 15,-34 0-15,0-69 16,-68 103-1,-35 34 1,-35 69 0,35 35-1,-34 68 1,34 68 31,34 35-47,1-69 15,33-34 1,1-103 0,34-171-1,-103 171 1</inkml:trace>
          <inkml:trace contextRef="#ctx0" brushRef="#br0" timeOffset="9716.2378">10022 6285 0,'0'0'0</inkml:trace>
          <inkml:trace contextRef="#ctx0" brushRef="#br0" timeOffset="10087.5586">11121 7589 0,'514'69'0,"-308"-35"15,-68 1 1,-35-70-1,-103 35 1</inkml:trace>
          <inkml:trace contextRef="#ctx0" brushRef="#br0" timeOffset="9901.8982">11361 7074 0,'34'138'0,"1"-1"0,-35 69 16,0 34 0,0-68-1,0 34 1,34-103-1,-34-69 1,-34-34 0,-35-172-1,35-68 1,34 240 0</inkml:trace>
          <inkml:trace contextRef="#ctx0" brushRef="#br0" timeOffset="10953.9738">12322 7761 0,'137'0'0,"-34"0"15,69-69-15,-35-34 0,0 0 16,-68 35-1,-69 33 1,0 35 0,-69 69-1,-34 68 1,69 69 0,0 34-1,34-34 16,0-103-15,0-34 0,-34-35-1,-1-34 1,35 0 0,-68-103-1,33 35 1,35 68-1,35 0 1,33 34 0,1-34-1,34 103 1,0-34 0,-35 34-1,-68-103 32,0 0-47,-68 0 0,-70-69 31,36 35-15,-36 34 0,35-35-1,-34 1 1,103 34-1,34 0 1,0 0 0,137 34-1,0 1 1,-34-70 0,-34 35 15,-35-68-31,0-1 15,-34 69 1</inkml:trace>
          <inkml:trace contextRef="#ctx0" brushRef="#br0" timeOffset="11277.9128">12837 6422 0,'171'-68'0,"1"102"15,68 172-15,35 171 16,0 70-1,-104 33 1,-137 69 0,-205-34 15,-207 0-15,1-69-1,377-446-15</inkml:trace>
          <inkml:trace contextRef="#ctx0" brushRef="#br0" timeOffset="6078.4495">2231 5084 0,'34'34'0,"35"103"0,-35 103 0,0 69 16,104 241-1,-35-173 1,34 1-1,-34-69 1,34-35 0,-68-102-1,-35-138 17,-34-34-1,34-69-31,1-239 15,-1-70 1,35 35 0,34 0-1,34-1 1,0 35 0,-34 138-1,0-1 1,-34 138-1,-69-1 1,0 70 0,0 102-1,0 0 1,0-137 0</inkml:trace>
          <inkml:trace contextRef="#ctx0" brushRef="#br0" timeOffset="6960.3364">3810 7212 0,'34'68'16,"-34"104"-16,-34 0 0,34 68 16,0-69 15,0 1-15,0-103-1,0-35 1,0-68-1,0-35 1,0-206 0,0 35-1,103 69 1,-35-1 15,69 35-31,1 68 16,-35 0-1,68 104 1,-68 33 0,-34 70-1,-103-1 1,-69-34 0,-103-34-1,-35-1 1,70-33 15,68 33-15,103 1-1,103 34 17,103 34-32,34 35 15,0-1 1,-102-68-1,-70-34 1,-68-35 0,0-68-1,35-138 1,33-68 0,-68 240-1</inkml:trace>
          <inkml:trace contextRef="#ctx0" brushRef="#br0" timeOffset="7873.1667">5526 7212 0,'0'68'16,"-69"1"-16,0 0 0,35-35 0,34-34 15,0 0 1,0 0 15,0 0-15,0 0-1,34 34 1,-34 104 0,0 102-1,0-69 1,0 1 0,35-103-1,-35-35 1,0-34-1,-35-69 1,35-171 0,-34-34-1,0 68 17,34 103-17,0 68 1,0 35-1,34 0 1,69 103 0,0 69-1,0-69 1,34 0 0,-34-103-1,0-35 1,-34-102-1,-35-69 1,1 103 0,-1 35-1,-34 68 1,0 0 0,34 171-1,-34 104 1,0-1-1,35-68 17,-35-68-17,0-70 1,0-68 0,68-137-1,1-69 1,34-34-1,-103 240 1</inkml:trace>
          <inkml:trace contextRef="#ctx0" brushRef="#br0" timeOffset="8383.7328">7414 7589 0,'-103'-34'0,"-69"34"0,0 34 15,35 1-15,0 136 16,171-34 15,103 35-15,104 34 0,-1-69-1,-68 1 1,-104-104-1,-68 0 1,-137 1 0,-172-35 15,103 0-15,0 0-16,103 0 15,172-69 1,137-68-1,-206 137 1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8:48.7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CEA56F1-729B-4104-8381-9C35D65A5308}" emma:medium="tactile" emma:mode="ink">
          <msink:context xmlns:msink="http://schemas.microsoft.com/ink/2010/main" type="inkDrawing" rotatedBoundingBox="3337,8309 17754,8827 17744,9104 3327,8587" shapeName="Other"/>
        </emma:interpretation>
      </emma:emma>
    </inkml:annotationXML>
    <inkml:trace contextRef="#ctx0" brushRef="#br0">0 0 0,'34'0'0,"35"0"0,34 0 15,0 0-15,34 0 0,1 0 0,33 0 16,70 34-1,-1-34 1,0 0 0,69 0-1,0 0 1,0 0 0,68 0-1,-33 0 16,68 0-31,-1 0 32,70 0-17,274 34 1,-68-34 0,-138 0 15,34 35-16,1-35 1,34 34 0,34 0-1,-34 1 1,34-1 0,0 0-1,-34 35 1,34-35-1,-103 1 1,0 33 0,-102-34-1,-104-34 1,-103 35 0,-68-35 15,-138 0-31,0 0 15,-68 0 1,-35-35 0,1-67 15,68-36-15,0 138-1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19:01.8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B6D4ED0-EA84-43AA-8F21-673C639353C8}" emma:medium="tactile" emma:mode="ink">
          <msink:context xmlns:msink="http://schemas.microsoft.com/ink/2010/main" type="inkDrawing" rotatedBoundingBox="-1482,5504 -1006,5439 -946,5884 -1421,5949" shapeName="Other"/>
        </emma:interpretation>
      </emma:emma>
    </inkml:annotationXML>
    <inkml:trace contextRef="#ctx0" brushRef="#br0">0 84 0,'34'-34'15,"35"34"-15,-1-34 0,-33 34 0,68 0 16,-69-35-16,0 35 0,1 35 0,-1-35 16,-34 0-1,34 34 1,-34-34 0,0 34-1,-34 35 16,34 0-15,-69-1 0,-171 104-1,240-172 1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0:05.9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3F8B2B2-F75D-44E2-8BC2-990D8899A0FA}" emma:medium="tactile" emma:mode="ink">
          <msink:context xmlns:msink="http://schemas.microsoft.com/ink/2010/main" type="inkDrawing" rotatedBoundingBox="1690,2581 11469,2930 11459,3205 1680,2856" shapeName="Other"/>
        </emma:interpretation>
      </emma:emma>
    </inkml:annotationXML>
    <inkml:trace contextRef="#ctx0" brushRef="#br0">0 84 0,'137'0'0,"172"0"16,137-34-16,138 0 15,102 34 1,35 0 0,103 0-1,68 0 1,69 34-1,35 35 1,-70-1 15,-102 1-15,-172 0 0,-206-35-1,-171 0 1,-172-68-1,-137 34 1,-275-34 0,-103 34-1,-172 103 1,584-103 0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0:07.1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76B981-B190-4AAC-B682-1E78C816A834}" emma:medium="tactile" emma:mode="ink">
          <msink:context xmlns:msink="http://schemas.microsoft.com/ink/2010/main" type="inkDrawing" rotatedBoundingBox="1956,6316 11811,6479 11806,6777 1951,6613" semanticType="underline" shapeName="Other">
            <msink:sourceLink direction="with" ref="{49DEB29D-B64C-44C2-8ED4-65FCE3F80C30}"/>
          </msink:context>
        </emma:interpretation>
      </emma:emma>
    </inkml:annotationXML>
    <inkml:trace contextRef="#ctx0" brushRef="#br0">0 0 0,'-35'-34'0,"138"102"0,-34-33 16,34 33-16,0-34 0,0 1 0,-35-1 16,1 0-1,-35-34 1,-34 0-1,35 0 17,-70 0-32,35 0 15,0 0 1,0 0 0,0 0-1,0 0 16,35 0-15,33 0 0,70 0-1,33 0 1,104 0 0,34 0-1,103-34 1,34 34-1,34 0 1,104 0 0,-1 0-1,35 34 1,0-34 0,0 0-1,34 0 1,-34 35-1,0-35 1,-69 0 0,-68 0-1,-104 34 17,-102 0-17,-69-34 16,-138 0-15,-68 0 0,0 0-1,0 0 1,-103-68 0,-68 33-1,171 35 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2:08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8CCF93-BEDD-4393-A2C0-A5578DA79436}" emma:medium="tactile" emma:mode="ink">
          <msink:context xmlns:msink="http://schemas.microsoft.com/ink/2010/main" type="inkDrawing" rotatedBoundingBox="1007,6392 1202,4935 1988,5041 1793,6497" semanticType="callout" shapeName="Other">
            <msink:sourceLink direction="to" ref="{DC8E91A7-ACDE-4073-906C-8F1A63C6CBBE}"/>
            <msink:sourceLink direction="from" ref="{DC8E91A7-ACDE-4073-906C-8F1A63C6CBBE}"/>
          </msink:context>
        </emma:interpretation>
      </emma:emma>
    </inkml:annotationXML>
    <inkml:trace contextRef="#ctx0" brushRef="#br0">-2643-4943 0,'69'0'15,"34"0"-15,0 34 0,0 1 0,34-1 16,-68 35 0,-35-1-16,-34 1 31,-68-1-16,-35 35 1,-69-34 0,-34 34-1,34 0 1,35 34 0,103-34-1,68 0 1,69 35-1,69-35 1,34 0 0,-103-69-1,-69 0 1,0-34 0,-34 0-1,-68-34 1,-1-35-1,103-68 1,-34 137 0</inkml:trace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0:08.1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1BB917-81A4-4F28-9F5F-B9275859AA15}" emma:medium="tactile" emma:mode="ink">
          <msink:context xmlns:msink="http://schemas.microsoft.com/ink/2010/main" type="inkDrawing" rotatedBoundingBox="17723,3225 28979,3912 28965,4145 17709,3458" semanticType="callout" shapeName="Other">
            <msink:sourceLink direction="with" ref="{5D5FE95B-F636-4BBE-B7B6-98917FE2279A}"/>
            <msink:sourceLink direction="with" ref="{3FC01DA8-11AA-401F-9D7E-F28EB14F13C6}"/>
          </msink:context>
        </emma:interpretation>
      </emma:emma>
    </inkml:annotationXML>
    <inkml:trace contextRef="#ctx0" brushRef="#br0">0 30 0,'137'35'0,"69"-35"15,138 0-15,102-35 16,103 1 0,69 34-1,34 34 1,69 1 0,137-1-1,69 35 1,68-1 15,35 1-15,-69 34-1,-69 0 1,-171-103 0,-172 103-1,-171-69 1,-172 0-1,-138-34 1,-102 0 0,-206 0-1,240 0 1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0:08.9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A808FC-11C9-413B-9A30-89AAC59C7834}" emma:medium="tactile" emma:mode="ink">
          <msink:context xmlns:msink="http://schemas.microsoft.com/ink/2010/main" type="inkDrawing" rotatedBoundingBox="18369,6410 28594,11634 28485,11848 18260,6624" semanticType="callout" shapeName="Other">
            <msink:sourceLink direction="with" ref="{3FC01DA8-11AA-401F-9D7E-F28EB14F13C6}"/>
            <msink:sourceLink direction="with" ref="{90A17D9E-BEA7-4A22-BC2B-9F5FD85BEFDB}"/>
          </msink:context>
        </emma:interpretation>
      </emma:emma>
    </inkml:annotationXML>
    <inkml:trace contextRef="#ctx0" brushRef="#br0">0 0 0,'103'35'0,"69"33"0,68 35 0,103 35 16,1 33-1,102 35 1,69 69-1,103-1 1,34 1 0,103 103-1,69-1 1,-1 35 0,35 34-1,1 1 1,-104-36-1,-103-33 1,-137-35 0,-172-171 15,-103-1-15,-102-68-1,-104-68 1,-68-70-1,-138-68 1,-171-34 0,343 137-1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0:13.7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9DEB29D-B64C-44C2-8ED4-65FCE3F80C30}" emma:medium="tactile" emma:mode="ink">
          <msink:context xmlns:msink="http://schemas.microsoft.com/ink/2010/main" type="writingRegion" rotatedBoundingBox="5748,3721 13463,4455 13248,6715 5533,5981">
            <msink:destinationLink direction="with" ref="{8576B981-B190-4AAC-B682-1E78C816A834}"/>
          </msink:context>
        </emma:interpretation>
      </emma:emma>
    </inkml:annotationXML>
    <inkml:traceGroup>
      <inkml:annotationXML>
        <emma:emma xmlns:emma="http://www.w3.org/2003/04/emma" version="1.0">
          <emma:interpretation id="{E744A11A-BB83-462D-A75F-0FAA8079A109}" emma:medium="tactile" emma:mode="ink">
            <msink:context xmlns:msink="http://schemas.microsoft.com/ink/2010/main" type="paragraph" rotatedBoundingBox="5748,3721 13463,4455 13248,6715 5533,5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516243-CAF7-48E7-ADB5-2457A101470B}" emma:medium="tactile" emma:mode="ink">
              <msink:context xmlns:msink="http://schemas.microsoft.com/ink/2010/main" type="line" rotatedBoundingBox="5748,3721 13463,4455 13248,6715 5533,5981"/>
            </emma:interpretation>
          </emma:emma>
        </inkml:annotationXML>
        <inkml:traceGroup>
          <inkml:annotationXML>
            <emma:emma xmlns:emma="http://www.w3.org/2003/04/emma" version="1.0">
              <emma:interpretation id="{B193CA1E-4294-422D-B437-B860ABB4CE4D}" emma:medium="tactile" emma:mode="ink">
                <msink:context xmlns:msink="http://schemas.microsoft.com/ink/2010/main" type="inkWord" rotatedBoundingBox="5748,3721 13463,4455 13248,6715 5533,5981"/>
              </emma:interpretation>
              <emma:one-of disjunction-type="recognition" id="oneOf0">
                <emma:interpretation id="interp0" emma:lang="it-IT" emma:confidence="0">
                  <emma:literal>UNGEVO</emma:literal>
                </emma:interpretation>
                <emma:interpretation id="interp1" emma:lang="it-IT" emma:confidence="0">
                  <emma:literal>Vivaro * Vo</emma:literal>
                </emma:interpretation>
                <emma:interpretation id="interp2" emma:lang="it-IT" emma:confidence="0">
                  <emma:literal>Vivrà Vo</emma:literal>
                </emma:interpretation>
                <emma:interpretation id="interp3" emma:lang="it-IT" emma:confidence="0">
                  <emma:literal>Vivaio * Vo</emma:literal>
                </emma:interpretation>
                <emma:interpretation id="interp4" emma:lang="it-IT" emma:confidence="0">
                  <emma:literal>Unirà Vo</emma:literal>
                </emma:interpretation>
              </emma:one-of>
            </emma:emma>
          </inkml:annotationXML>
          <inkml:trace contextRef="#ctx0" brushRef="#br0">0 2 0,'68'-34'0,"-33"102"16,-35 104-16,0 68 0,34 69 16,0 0-1,35-137 1,-1-1 0,1-136 15,0-35-31,34-69 31,-35-137-15,35-103-1,-68 35 1,33 68 0,35 34-1,-34 69 1,-35 69-1,-34 34 1,-34 0 0,0 34-1,34-34 1</inkml:trace>
          <inkml:trace contextRef="#ctx0" brushRef="#br0" timeOffset="899.2932">995 1100 0,'69'69'16,"-35"68"-16,-34-34 0,0-34 15,0-35 1,0-34 0,0 0 15,34-103-31,1-68 15,-1-1 1,0 103 0,1 35 15,-1 0-15,-34 68-1,34 69 1,35 34-1,-1 1 1,-33-70 0,33-68-1,1 0 1,-35 0 0,1-68-1,-1-35 1,0 34-1,-34 35 1,0-1 0,0 1-1,0 34 1,0 0 0,0 0-1,0 0 16,0 0-15,0 0 0,0 0-1,0-34 1,0-1 0,-34 1-1,34 0 1,-34 0-1,-1-1 1,1 35 0,34-34-1,0 34 1,34-34 0,-34 34-1</inkml:trace>
          <inkml:trace contextRef="#ctx0" brushRef="#br0" timeOffset="1966.8405">2128 860 0,'0'69'0,"0"68"0,-35 0 16,1 1-1,34-70 1,0 1 0,0-69-1,0 0 1,0-69-1,34-102 1,1 33 0,-1 70-1,-34 33 1,0 35 15,0 35-15,69 33-1,-1 35 1,1-34 0,0-69-1,34-34 1,0-35 0,-69 0-1,34 1 1,-33-1-1,-35 69 1,0 34 0,0 35-1,0 103 1,34-35 0,0 0-1,1-68 1,33 0 15,35-69-15,0-69-1,-68 35 1,33-1 0,-68 35-1,0 0 1,0 0-1,69 103 1,34 0 0,0-34-1,34-35 1,-34-34 0,0-68-1,-68-35 1,-70-69-1,-33 35 1,-70 34 0,1 68-1,0 35 1,102 69 0,35 68 15,138 69-16,33-171 1,35-70 0,-206 35-1</inkml:trace>
          <inkml:trace contextRef="#ctx0" brushRef="#br0" timeOffset="2833.2557">3878 963 0,'69'0'16,"171"34"-16,35 35 0,34-35 0,-35 1 15,-68-35 1,-69 34 0,-102-34-1,-70 0 1,-68-69-1,-102 35 17,205 34-17</inkml:trace>
          <inkml:trace contextRef="#ctx0" brushRef="#br0" timeOffset="2554.7651">4015 654 0,'138'-34'0,"-1"68"16,0-34-16,35 35 0,34-1 16,34 0-1,0 1 1,-68-35-1,-35 34 1,-102-34 0,-35 0-1,-103 34 17,-35-34-17,-33 35 1,-35-35-1,206 0 1</inkml:trace>
          <inkml:trace contextRef="#ctx0" brushRef="#br0" timeOffset="3096.2761">3981 1478 0,'275'69'0,"34"-1"16,34 1-16,0 0 31,-103-1-15,-137-68-1,-68-68 1,-138-70 0,103 138 15</inkml:trace>
          <inkml:trace contextRef="#ctx0" brushRef="#br0" timeOffset="3723.8474">6350 380 0,'0'34'0,"0"172"0,0 69 16,-69 68-1,35 34 1,68-102 0,0-69-1,35-103 1,-35-69 0,1-34-1,-1-68 1,34-241-1,35-35 1,-68-33 15,33 34-31,35 68 16,-34 69 0,34 103-1,-34 69 16,-69-1-15,-69 104 0,0-35-1,69-34 1</inkml:trace>
          <inkml:trace contextRef="#ctx0" brushRef="#br0" timeOffset="4280.8286">7002 1924 0,'0'35'0,"34"68"16,-34 34-16,69-34 0,34 0 15,0-69 1,0-34 0,0-34-1,-69-69 1,0-103 15,-137 34-15,-34 69-1,-35 35 1,1 102 0,68 103-1,137 35 1,-34-172-1</inkml:trace>
        </inkml:traceGroup>
      </inkml:traceGroup>
    </inkml:traceGroup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0:28.9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AE409D-D1F3-4F07-947A-DA9ADE761347}" emma:medium="tactile" emma:mode="ink">
          <msink:context xmlns:msink="http://schemas.microsoft.com/ink/2010/main" type="writingRegion" rotatedBoundingBox="10625,12205 20591,3833 23791,7643 13825,16015"/>
        </emma:interpretation>
      </emma:emma>
    </inkml:annotationXML>
    <inkml:traceGroup>
      <inkml:annotationXML>
        <emma:emma xmlns:emma="http://www.w3.org/2003/04/emma" version="1.0">
          <emma:interpretation id="{C2BD5F6D-68C5-4543-8246-D60E66DAB5A2}" emma:medium="tactile" emma:mode="ink">
            <msink:context xmlns:msink="http://schemas.microsoft.com/ink/2010/main" type="paragraph" rotatedBoundingBox="10625,12205 20591,3833 23791,7643 13825,16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C5E35B-FD42-4C78-8384-E5E904C07200}" emma:medium="tactile" emma:mode="ink">
              <msink:context xmlns:msink="http://schemas.microsoft.com/ink/2010/main" type="line" rotatedBoundingBox="10625,12205 20591,3833 23791,7643 13825,16015"/>
            </emma:interpretation>
          </emma:emma>
        </inkml:annotationXML>
        <inkml:traceGroup>
          <inkml:annotationXML>
            <emma:emma xmlns:emma="http://www.w3.org/2003/04/emma" version="1.0">
              <emma:interpretation id="{3FC01DA8-11AA-401F-9D7E-F28EB14F13C6}" emma:medium="tactile" emma:mode="ink">
                <msink:context xmlns:msink="http://schemas.microsoft.com/ink/2010/main" type="inkWord" rotatedBoundingBox="10625,12205 20591,3833 23791,7643 13825,16015">
                  <msink:destinationLink direction="with" ref="{7E1BB917-81A4-4F28-9F5F-B9275859AA15}"/>
                  <msink:destinationLink direction="with" ref="{FBA808FC-11C9-413B-9A30-89AAC59C7834}"/>
                </msink:context>
              </emma:interpretation>
              <emma:one-of disjunction-type="recognition" id="oneOf0">
                <emma:interpretation id="interp0" emma:lang="it-IT" emma:confidence="0">
                  <emma:literal>Dita.</emma:literal>
                </emma:interpretation>
                <emma:interpretation id="interp1" emma:lang="it-IT" emma:confidence="0">
                  <emma:literal>Dia".</emma:literal>
                </emma:interpretation>
                <emma:interpretation id="interp2" emma:lang="it-IT" emma:confidence="0">
                  <emma:literal>trafitti</emma:literal>
                </emma:interpretation>
                <emma:interpretation id="interp3" emma:lang="it-IT" emma:confidence="0">
                  <emma:literal>trattini</emma:literal>
                </emma:interpretation>
                <emma:interpretation id="interp4" emma:lang="it-IT" emma:confidence="0">
                  <emma:literal>Dia.</emma:literal>
                </emma:interpretation>
              </emma:one-of>
            </emma:emma>
          </inkml:annotationXML>
          <inkml:trace contextRef="#ctx0" brushRef="#br0">0 0 0,'446'69'0,"-137"68"15,69 69 1,-1 35 0,-136-1-1,-104-34 1,-171-35-1,-69 1 1,-138-103 0,-68-69-1,0 0 1,-34-69 15,103 35-15,103-1-1,102 35 1,173 35 0,102-1-1,-240-34 1</inkml:trace>
          <inkml:trace contextRef="#ctx0" brushRef="#br0" timeOffset="-386.7925">755 241 0,'0'34'16,"0"69"0,0 309-16,0-137 0,0-35 15,0-69 1,0-33 15,0-70-31,-68-136 31,33-173-15,-102-102 0,137 343-1</inkml:trace>
          <inkml:trace contextRef="#ctx0" brushRef="#br0" timeOffset="556.9812">2025 687 0,'0'0'0</inkml:trace>
          <inkml:trace contextRef="#ctx0" brushRef="#br0" timeOffset="293.9623">2231 1614 0,'34'137'0,"-34"0"0,35-34 16,-35-34 0,0-69-1,34-103 1,0-103 0,-68-103-1,34 309 1</inkml:trace>
          <inkml:trace contextRef="#ctx0" brushRef="#br0" timeOffset="1067.5473">2746 1270 0,'137'206'16,"-68"69"-16,-35 68 16,-34 0-1,35 1 1,-35-70 0,0-136 15,0-35-16,0-103 1,0 0 0,-103-275-1,68-171 1,1 68 0,0 35-1,-1 103 1,70 171-1,-35 69 1,103-34 0,68-1-1,69 70 1,-34 68 0,0 0-1,-103 0 1,-103-69-1,-103 35 1,-68-69 15,-70-35-15,-33 1 0,34 0-1,137-1 1,137 70-1,-34-35 1</inkml:trace>
          <inkml:trace contextRef="#ctx0" brushRef="#br0" timeOffset="2026.7927">-206 3021 0,'137'137'0,"-102"69"16,-70 35-16,1-36 15,0-33 1,34-69-1,0-69 1,0-34 0,0-240-1,0-137 1,0 33 0,34 104-1,0 103 1,1 102 15,-35 1-15,0 68-1,68 35 1,35 171 0,0 35-1,35-35 1,-1-68-1,35-104 1,-70-68 0,1-103-1,-34-102 1,-35-1 0,-34 0-1,0 34 1,0 138-1,0 34 1,0 34 0,0 172-1,35 69 1,-35 33 0,34-33 15,-34-35-16,0-102 1,34-70 0,-34-33-1,69-104 1,0-103 0,34 1-1,-103 171 1</inkml:trace>
          <inkml:trace contextRef="#ctx0" brushRef="#br0" timeOffset="2444.5286">1716 4600 0,'206'103'0,"-69"-103"0,1-69 16,-35 1-1,-69-35 1,-68-69 0,-69 35-1,-35-1 1,-33 104-1,-1 34 1,35 69 0,103 34-1,68 34 1,103 35 0,69-138 15,34-68-16,1-69 1,-241 103 0</inkml:trace>
          <inkml:trace contextRef="#ctx0" brushRef="#br0" timeOffset="-6351.1348">6693-5491 0,'35'34'0,"-1"172"15,35 68-15,-1 70 16,35-35 0,0-35-1,34-102 1,-68-35-1,34-68 1,-69-69 15,35-35-15,0-68 0,68-137-1,-34-137 1,0 68-1,34 34 1,-34 69 0,0 69-1,-68 68 1,-35 35 0,34 68-1,-34 35 1,34 0-1,-34-69 1</inkml:trace>
          <inkml:trace contextRef="#ctx0" brushRef="#br0" timeOffset="-5422.8328">7963-3844 0,'0'69'0,"0"68"16,0 69-16,0-34 15,0-69 1,0-35 0,35-33 15,-35-1-16,0-68 1,-103-104 0,34-68-1,0 0 1,69 206 0</inkml:trace>
          <inkml:trace contextRef="#ctx0" brushRef="#br0" timeOffset="-5026.3697">7654-4050 0,'138'35'16,"33"67"-16,35 36 0,0 33 0,-34 1 15,-104-69 17,-68 0-17,-34-34 1,-103-1 0,-35-33-1,-34-35 1,35 0 15,68 0-15,0-35-1,34 35 1,35-34 0,68 0-1,-34 34 1</inkml:trace>
          <inkml:trace contextRef="#ctx0" brushRef="#br0" timeOffset="-4206.3696">8821-3569 0,'0'34'0,"0"69"31,-68 206-31,68-206 0,0-34 15,34-69 1,-34 0 0,0-69-1,0-137 1,0 103 15,34 0-31,1 69 31,-35-1-15,0 35 0,0 0-1,68 69 1,1 34 0,34 0-1,34-34 1,1-69-1,-1-35 1,-34-68 15,-35 0-31,-33 35 16,-35 33 0,0 1-1,0 34 16,0 34-31,-35 69 16,35 35 0,0-35 15,0 68-15,0-68-1,0 0 1,0-34-1,0-138 1,35-68 0,33 0-1,-68 137 1</inkml:trace>
          <inkml:trace contextRef="#ctx0" brushRef="#br0" timeOffset="-3804.1054">10057-2986 0,'69'172'15,"68"-35"-15,35-68 16,-1-69-1,-33-35 1,-35-33 0,-69-35-1,-34-34 1,-103-35 0,-34 69-1,-1 69 1,1 34-1,34 103 1,34 68 0,138 70-1,0-70 1,-69-171 0</inkml:trace>
          <inkml:trace contextRef="#ctx0" brushRef="#br0" timeOffset="-3092.4072">7208-2334 0,'-69'103'16,"1"35"-16,-1 33 16,-34 70-1,-34 33 1,0 1-1,-35 34 1,0 0 0,35-69-1,0 0 1,34-68 0,68-104-1,1-33 1,34-70-1,34-171 1,35-68 0,0-104-1,-69 378 1</inkml:trace>
          <inkml:trace contextRef="#ctx0" brushRef="#br0" timeOffset="-2489.0109">6453-2505 0,'-34'34'0,"171"-68"0,35-1 0,-1 1 16,1 34-16,34 0 15,-35 34 1,-68-34 0,-103 0-1,0 0 1,-68 0 0,-1 35-1,-34-1 1,69 35-1,34 68 1,0 69 0,34-69-1,35 1 1,-69-1 0,34-68 15,-34-35-16,-69 0 1,35-171 0,34 137-1</inkml:trace>
        </inkml:traceGroup>
      </inkml:traceGroup>
    </inkml:traceGroup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0:42.2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B183A1-51B0-49B8-97FD-D534D528C4CD}" emma:medium="tactile" emma:mode="ink">
          <msink:context xmlns:msink="http://schemas.microsoft.com/ink/2010/main" type="writingRegion" rotatedBoundingBox="24269,5699 29753,6418 29545,8002 24061,7282"/>
        </emma:interpretation>
      </emma:emma>
    </inkml:annotationXML>
    <inkml:traceGroup>
      <inkml:annotationXML>
        <emma:emma xmlns:emma="http://www.w3.org/2003/04/emma" version="1.0">
          <emma:interpretation id="{D9E32579-46B2-40F6-9063-44805137F9AB}" emma:medium="tactile" emma:mode="ink">
            <msink:context xmlns:msink="http://schemas.microsoft.com/ink/2010/main" type="paragraph" rotatedBoundingBox="24269,5699 29753,6418 29545,8002 24061,7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756A4B-3923-42D4-B545-B0906DFEB332}" emma:medium="tactile" emma:mode="ink">
              <msink:context xmlns:msink="http://schemas.microsoft.com/ink/2010/main" type="line" rotatedBoundingBox="24269,5699 29753,6418 29545,8002 24061,7282"/>
            </emma:interpretation>
          </emma:emma>
        </inkml:annotationXML>
        <inkml:traceGroup>
          <inkml:annotationXML>
            <emma:emma xmlns:emma="http://www.w3.org/2003/04/emma" version="1.0">
              <emma:interpretation id="{5D5FE95B-F636-4BBE-B7B6-98917FE2279A}" emma:medium="tactile" emma:mode="ink">
                <msink:context xmlns:msink="http://schemas.microsoft.com/ink/2010/main" type="inkWord" rotatedBoundingBox="24269,5699 29753,6418 29545,8002 24061,7282">
                  <msink:destinationLink direction="with" ref="{7E1BB917-81A4-4F28-9F5F-B9275859AA15}"/>
                </msink:context>
              </emma:interpretation>
              <emma:one-of disjunction-type="recognition" id="oneOf0">
                <emma:interpretation id="interp0" emma:lang="it-IT" emma:confidence="0">
                  <emma:literal>novo</emma:literal>
                </emma:interpretation>
                <emma:interpretation id="interp1" emma:lang="it-IT" emma:confidence="0">
                  <emma:literal>Tovo</emma:literal>
                </emma:interpretation>
                <emma:interpretation id="interp2" emma:lang="it-IT" emma:confidence="0">
                  <emma:literal>Ivo</emma:literal>
                </emma:interpretation>
                <emma:interpretation id="interp3" emma:lang="it-IT" emma:confidence="0">
                  <emma:literal>-sto</emma:literal>
                </emma:interpretation>
                <emma:interpretation id="interp4" emma:lang="it-IT" emma:confidence="0">
                  <emma:literal>-suo</emma:literal>
                </emma:interpretation>
              </emma:one-of>
            </emma:emma>
          </inkml:annotationXML>
          <inkml:trace contextRef="#ctx0" brushRef="#br0">11396-3672 0,'34'34'0,"35"-34"0,-1 34 16,70-34-16,33 35 0,35-35 15,34 34-15,35 0 16,34-34 0,0 0-1,-69 35 1,-34-35 15,-69 34-15,-102-34-16,-35 0 15,0 0 1,-69 0 15,-34-34-15,0-1 0,69-33-1,-1-1 1,35 0-1,0 35 1,0 68 15,0-34-15,69 0 0,68 0-1,35 69 1,0 0-1,34-1 1,-35 1 0,-68 0-1,-68-35 1,-35 0 0,-69 1-1,-68-1 1,-35-34-1,35 69 17,68-35-17,69 0 1,103-68 0,-103 34-1</inkml:trace>
          <inkml:trace contextRef="#ctx0" brushRef="#br0" timeOffset="912.8303">15171-4221 0,'0'34'0,"35"138"0,-35 68 16,34 69 0,0-35-1,35 1 1,34-138-1,-34-34 1,-35-69 0,0-68-1,1-34 1,-1-104 0,35-34-1,-1 0 1,1-34 15,34 34-15,0 34-1,-35 69 1,1 35 0,-35 68-1,-34 0 1,0 137-1,-34-34 1,0 34 0,-1 69-1,35 34 1,0 1 0,0-70-1,69-33 1,34-1-1,0-34 1,0-69 0,0-34-1,34-69 1,-68 1 0,-35-69 15,-68-1-16,-35 1 1,-34 68 0,-34 35-1,34 68 1,34 1 0,35 68-1,103 68 1,102 1-1,-171-172 1</inkml:trace>
        </inkml:traceGroup>
      </inkml:traceGroup>
    </inkml:traceGroup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0:46.0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FA2FED-57D4-484B-B916-EE18218EAAC2}" emma:medium="tactile" emma:mode="ink">
          <msink:context xmlns:msink="http://schemas.microsoft.com/ink/2010/main" type="writingRegion" rotatedBoundingBox="1991,9405 4771,9405 4771,12425 1991,12425">
            <msink:destinationLink direction="with" ref="{004CE84B-3CC6-4CAF-902E-FC37EBC638A4}"/>
          </msink:context>
        </emma:interpretation>
      </emma:emma>
    </inkml:annotationXML>
    <inkml:traceGroup>
      <inkml:annotationXML>
        <emma:emma xmlns:emma="http://www.w3.org/2003/04/emma" version="1.0">
          <emma:interpretation id="{CEE67EA7-2774-4EA4-968B-B70FB1FFC02F}" emma:medium="tactile" emma:mode="ink">
            <msink:context xmlns:msink="http://schemas.microsoft.com/ink/2010/main" type="paragraph" rotatedBoundingBox="1991,9405 4771,9405 4771,12425 1991,12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66CB29-862B-48E4-BB57-BE9FBD8B338A}" emma:medium="tactile" emma:mode="ink">
              <msink:context xmlns:msink="http://schemas.microsoft.com/ink/2010/main" type="line" rotatedBoundingBox="1991,9405 4771,9405 4771,12425 1991,12425"/>
            </emma:interpretation>
          </emma:emma>
        </inkml:annotationXML>
        <inkml:traceGroup>
          <inkml:annotationXML>
            <emma:emma xmlns:emma="http://www.w3.org/2003/04/emma" version="1.0">
              <emma:interpretation id="{9ADAE7C1-9268-47DD-B0A1-C63E53DAD7FA}" emma:medium="tactile" emma:mode="ink">
                <msink:context xmlns:msink="http://schemas.microsoft.com/ink/2010/main" type="inkWord" rotatedBoundingBox="1991,9405 4771,9405 4771,12425 1991,12425"/>
              </emma:interpretation>
              <emma:one-of disjunction-type="recognition" id="oneOf0">
                <emma:interpretation id="interp0" emma:lang="it-IT" emma:confidence="0">
                  <emma:literal>Vo</emma:literal>
                </emma:interpretation>
                <emma:interpretation id="interp1" emma:lang="it-IT" emma:confidence="0">
                  <emma:literal>VO</emma:literal>
                </emma:interpretation>
                <emma:interpretation id="interp2" emma:lang="it-IT" emma:confidence="0">
                  <emma:literal>Ve</emma:literal>
                </emma:interpretation>
                <emma:interpretation id="interp3" emma:lang="it-IT" emma:confidence="0">
                  <emma:literal>vo</emma:literal>
                </emma:interpretation>
                <emma:interpretation id="interp4" emma:lang="it-IT" emma:confidence="0">
                  <emma:literal>Va</emma:literal>
                </emma:interpretation>
              </emma:one-of>
            </emma:emma>
          </inkml:annotationXML>
          <inkml:trace contextRef="#ctx0" brushRef="#br0">0 208 0,'68'137'16,"1"35"-16,-1 102 0,-33 69 31,33 1-15,1-1 0,0-34-1,-1-69 1,1-103-1,0-102 1,-35-35 0,35-103-1,34-138 1,34-33 0,0-35-1,35-34 1,-35-35-1,69 69 1,-69 69 0,-34 68-1,-34 35 17,-35 103-32,-68 34 31,0 34-16,-1 35 1,1 34 0,34-103-1</inkml:trace>
          <inkml:trace contextRef="#ctx0" brushRef="#br0" timeOffset="512.5661">1750 2782 0,'137'172'16,"35"-138"-16,-35 0 0,69-68 15,-68 0 17,-36-35-17,1-103 1,-68 35-1,-104-35 1,-68 35 0,0 34-1,-69 69 1,0 34 0,68 103-1,35 68 1,138 1-1,136 34 1,70-103 0,33-103-1,-274 0 1</inkml:trace>
        </inkml:traceGroup>
      </inkml:traceGroup>
    </inkml:traceGroup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0:47.2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FAB41F-C5B6-4841-836D-7CFD788C6425}" emma:medium="tactile" emma:mode="ink">
          <msink:context xmlns:msink="http://schemas.microsoft.com/ink/2010/main" type="inkDrawing" rotatedBoundingBox="544,12903 8094,12695 8101,12946 551,13154" shapeName="Other"/>
        </emma:interpretation>
      </emma:emma>
    </inkml:annotationXML>
    <inkml:trace contextRef="#ctx0" brushRef="#br0">0 308 0,'137'35'16,"35"-1"-1,377-68-15,-171-35 16,136-68-1,36 102 1,102 1 0,34 0-1,1 34 1,34 0 0,-35 34-1,-34 0 1,-171-34-1,-104 35 17,-136-35-32,-173 0 15,-102 0 1,-172-35 15,-34 1-31,-104-34 16,344 68-1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0:48.2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E63428-6EF4-40E2-B8EE-62196D7416AE}" emma:medium="tactile" emma:mode="ink">
          <msink:context xmlns:msink="http://schemas.microsoft.com/ink/2010/main" type="writingRegion" rotatedBoundingBox="1510,13566 7042,13739 6986,15518 1454,15345">
            <msink:destinationLink direction="with" ref="{004CE84B-3CC6-4CAF-902E-FC37EBC638A4}"/>
          </msink:context>
        </emma:interpretation>
      </emma:emma>
    </inkml:annotationXML>
    <inkml:traceGroup>
      <inkml:annotationXML>
        <emma:emma xmlns:emma="http://www.w3.org/2003/04/emma" version="1.0">
          <emma:interpretation id="{C9C11E64-58DA-4FDE-BFA1-648F3523EBF7}" emma:medium="tactile" emma:mode="ink">
            <msink:context xmlns:msink="http://schemas.microsoft.com/ink/2010/main" type="paragraph" rotatedBoundingBox="1510,13566 7042,13739 6986,15518 1454,15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1832D3-C364-47DC-9385-CF41074D6F58}" emma:medium="tactile" emma:mode="ink">
              <msink:context xmlns:msink="http://schemas.microsoft.com/ink/2010/main" type="line" rotatedBoundingBox="1510,13566 7042,13739 6986,15518 1454,15345"/>
            </emma:interpretation>
          </emma:emma>
        </inkml:annotationXML>
        <inkml:traceGroup>
          <inkml:annotationXML>
            <emma:emma xmlns:emma="http://www.w3.org/2003/04/emma" version="1.0">
              <emma:interpretation id="{D166A8D0-0751-4C46-BFBC-34D4E1CBB0B4}" emma:medium="tactile" emma:mode="ink">
                <msink:context xmlns:msink="http://schemas.microsoft.com/ink/2010/main" type="inkWord" rotatedBoundingBox="1510,13566 7042,13739 6986,15518 1454,15345"/>
              </emma:interpretation>
              <emma:one-of disjunction-type="recognition" id="oneOf0">
                <emma:interpretation id="interp0" emma:lang="it-IT" emma:confidence="0">
                  <emma:literal>cosa</emma:literal>
                </emma:interpretation>
                <emma:interpretation id="interp1" emma:lang="it-IT" emma:confidence="0">
                  <emma:literal>cos x</emma:literal>
                </emma:interpretation>
                <emma:interpretation id="interp2" emma:lang="it-IT" emma:confidence="0">
                  <emma:literal>cos X</emma:literal>
                </emma:interpretation>
                <emma:interpretation id="interp3" emma:lang="it-IT" emma:confidence="0">
                  <emma:literal>cos a</emma:literal>
                </emma:interpretation>
                <emma:interpretation id="interp4" emma:lang="it-IT" emma:confidence="0">
                  <emma:literal>cos .</emma:literal>
                </emma:interpretation>
              </emma:one-of>
            </emma:emma>
          </inkml:annotationXML>
          <inkml:trace contextRef="#ctx0" brushRef="#br0">995 2 0,'-69'-34'0,"1"102"0,-104-33 16,-34 68-16,35 68 0,-1 1 15,69 34 1,69-35 0,68 1-1,69-35 1,69-68-1,34-69 1,-1-69 0,-67 1 15,-70 33-15,-33 1-1,-35 34 1,0 0-1,0 0 1,34 69 0,69 34-1,69 0 1,34-35 0,34-171-1,0 35 1,-34-104-1,-103 35 1,-137-69 0,-35 0-1,-68 68 1,-69 1 0,34 137-1,-34 69 1,69 68-1,103 0 17,68 35-17,138 0 1,68-104 0,34-102-1,-33-69 1,-241 103-1</inkml:trace>
          <inkml:trace contextRef="#ctx0" brushRef="#br0" timeOffset="649.8114">3157 2 0,'-34'-34'0,"-103"34"0,-35 34 0,35 69 15,34-34 1,69 34-1,68-1 1,138 36 0,68-1-1,0 35 1,0-35 0,-102 0-1,-70-34 1,-102 0-1,-103-34 17,-138-35-17,69 1 1,35-70 0,33 1-1,104-35 1,137-34-1,103-68 1,-206 171 0</inkml:trace>
          <inkml:trace contextRef="#ctx0" brushRef="#br0" timeOffset="1299.6228">5251-32 0,'35'34'0,"-70"69"0,-33 34 16,-1 69-16,-68 137 16,-1-137-1,1 0 17,0-103-17,-69-34 1,-34-103-1,68-69 1,35-69 0,68-68-1,138-1 1,34 70 0,0 102-1,0 35 1,-35 34-1,-33 34 1,68 69 0,-1 137-1,36 69 1,33-34 0,70-35 15,-35-68-31,-35-104 15,-33-205 17,-104-206-17,-34 343 1</inkml:trace>
        </inkml:traceGroup>
      </inkml:traceGroup>
    </inkml:traceGroup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0:50.3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04CE84B-3CC6-4CAF-902E-FC37EBC638A4}" emma:medium="tactile" emma:mode="ink">
          <msink:context xmlns:msink="http://schemas.microsoft.com/ink/2010/main" type="inkDrawing" rotatedBoundingBox="-1158,9654 7853,7284 10163,16066 1151,18436" hotPoints="8654,8837 9134,16840 1131,17321 650,9317" semanticType="enclosure" shapeName="Square">
            <msink:sourceLink direction="with" ref="{FAFA2FED-57D4-484B-B916-EE18218EAAC2}"/>
            <msink:sourceLink direction="with" ref="{C5E63428-6EF4-40E2-B8EE-62196D7416AE}"/>
          </msink:context>
        </emma:interpretation>
      </emma:emma>
    </inkml:annotationXML>
    <inkml:trace contextRef="#ctx0" brushRef="#br0">93 0 0,'69'206'0,"-103"103"16,-1 240-1,-33 35 1,33 102 0,35-33-1,69 33 1,0 35 0,-1-35-1,35-33 1,-68-139-1,33-136 1,-68-172 0,0-172-1,-34-171 1,0-275 0,-1-206-1,35 618 16</inkml:trace>
    <inkml:trace contextRef="#ctx0" brushRef="#br0" timeOffset="1129.4341">402 103 0,'206'-206'16,"0"103"-16,103 35 16,69-1 15,68 35-16,69-35 1,68 35 0,69 68-1,-34 1 1,-34 33 0,-35 35-1,0-34 1,-68-1-1,-104-33 1,-68-35 0,-69-35-1,-102 1 1,-1 0 0,-34 34-1,0 34 1,-34 35-1,34 137 1,34 68 15,-34 138-15,34 69 0,0 102-1,-34 104 1,-34 68-1,0 0 1,-69 0 0,0-34-1,34-138 1,-34-102 0,0-206-1,0-138 1,0-103-1,0-34 1,0 0 0,0 0-1,-34-34 1,-69 0 0,-69 34 15,-103 34-16,-68 0 1,-103 1 0,-103-35-1,-103 0 1,-138 34 0,-34-34-1,-68 34 1,34 104-1,34-70 1,172 35 0,171 0-1,207-34 1,136-1 0,104 1-1,171 34 1,35-172-1,-172 69 1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0:32.2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A0DC8CD-0A29-49EE-8B00-4B76848D704A}" emma:medium="tactile" emma:mode="ink">
          <msink:context xmlns:msink="http://schemas.microsoft.com/ink/2010/main" type="writingRegion" rotatedBoundingBox="11947,15028 29171,8524 30453,11920 13229,18424"/>
        </emma:interpretation>
      </emma:emma>
    </inkml:annotationXML>
    <inkml:traceGroup>
      <inkml:annotationXML>
        <emma:emma xmlns:emma="http://www.w3.org/2003/04/emma" version="1.0">
          <emma:interpretation id="{5C3D7939-8261-4BEB-8776-AE4F5954B74A}" emma:medium="tactile" emma:mode="ink">
            <msink:context xmlns:msink="http://schemas.microsoft.com/ink/2010/main" type="paragraph" rotatedBoundingBox="11947,15028 29171,8524 30453,11920 13229,18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55160E-B110-4DD1-8825-AAB37DE55FA2}" emma:medium="tactile" emma:mode="ink">
              <msink:context xmlns:msink="http://schemas.microsoft.com/ink/2010/main" type="line" rotatedBoundingBox="11947,15028 29171,8524 30453,11920 13229,18424"/>
            </emma:interpretation>
          </emma:emma>
        </inkml:annotationXML>
        <inkml:traceGroup>
          <inkml:annotationXML>
            <emma:emma xmlns:emma="http://www.w3.org/2003/04/emma" version="1.0">
              <emma:interpretation id="{90A17D9E-BEA7-4A22-BC2B-9F5FD85BEFDB}" emma:medium="tactile" emma:mode="ink">
                <msink:context xmlns:msink="http://schemas.microsoft.com/ink/2010/main" type="inkWord" rotatedBoundingBox="11947,15028 29171,8524 30453,11920 13229,18424">
                  <msink:destinationLink direction="with" ref="{FBA808FC-11C9-413B-9A30-89AAC59C7834}"/>
                </msink:context>
              </emma:interpretation>
              <emma:one-of disjunction-type="recognition" id="oneOf0">
                <emma:interpretation id="interp0" emma:lang="it-IT" emma:confidence="0">
                  <emma:literal>città</emma:literal>
                </emma:interpretation>
                <emma:interpretation id="interp1" emma:lang="it-IT" emma:confidence="0">
                  <emma:literal>amata</emma:literal>
                </emma:interpretation>
                <emma:interpretation id="interp2" emma:lang="it-IT" emma:confidence="0">
                  <emma:literal>anta</emma:literal>
                </emma:interpretation>
                <emma:interpretation id="interp3" emma:lang="it-IT" emma:confidence="0">
                  <emma:literal>onta</emma:literal>
                </emma:interpretation>
                <emma:interpretation id="interp4" emma:lang="it-IT" emma:confidence="0">
                  <emma:literal>orata</emma:literal>
                </emma:interpretation>
              </emma:one-of>
            </emma:emma>
          </inkml:annotationXML>
          <inkml:trace contextRef="#ctx0" brushRef="#br0">2677 4154 0,'-68'171'0,"68"1"15,34 0 1,35-35-16,-1-68 16,1-69-1,0-35 1,-35-68-1,0-68 1,35-1 0,0 35 15,-1 34-15,1 34-1,-35 69 1,0 34-1,1-34 1,-35 0 0,34 35-1,35-1 1,-1 35 0,-33 68-1,-1-34 1,0-103-1,69 34 1,0 1 0,-34-70-1,68-33 1,-34-1 0,-34 0 15,-69 1-16,-34-35 17,-35 103-32,-68 34 31,-35 35-31,35 68 31,34 0-15,103 1-1,68-1 1,35-34 0,138 0-1,-35-69 1,-35 0 0,-33-34 15,-104-68-16,-171-1 1,137 69 0</inkml:trace>
          <inkml:trace contextRef="#ctx0" brushRef="#br0" timeOffset="665.2831">652 5458 0,'0'0'0,"-103"-69"15,-309 104-15,241 68 0,-1 34 16,103 35 0,104 34-1,68-69 1,137 34 0,69-102-1,0-103 1,-69-69-1,-68-34 1,-104-69 0,-102 34-1,-138 0 1,-68 35 0,-34 103-1,-1 102 16,69 35-15,103 103 0,206-68-1,103-35 1,-206-103 0</inkml:trace>
          <inkml:trace contextRef="#ctx0" brushRef="#br0" timeOffset="1191.3209">1579 5870 0,'-34'103'15,"34"137"-15,34-103 0,69 1 16,0-104-1,0-34 1,0-69 0,-35-34-1,-33-68 1,-1-1 0,-68 35 15,34 34-16,-35 69 1,35 34 0,35 34-1,-1 0 1,69 1 0,34-70-1,-137 35 1</inkml:trace>
          <inkml:trace contextRef="#ctx0" brushRef="#br0" timeOffset="1712.5249">3055 5698 0,'-69'275'0,"35"-35"0,0 35 15,68-35 17,-68-103-17,68 1 1,35-104-1,-35-137 1,-34-69 0,-34-68-1,-35 68 1,-68-33 0,-1 67-1,35 70 1,69 102-1,68-34 1,104 34 15,136 35-15,-68-35 0,34-34-1,-102-68 1,-138 68-1</inkml:trace>
          <inkml:trace contextRef="#ctx0" brushRef="#br1" timeOffset="21314.2099">12563-446 0,'34'0'0,"35"-34"0,-35 34 16,69 34-16,103 35 0,69 0 16,33-69-16,104 34 15,-34-34 1,34 0 0,34 0-1,-34 34 16,0 1-31,-35-1 32,-68-68-32,-103 68 31,-103 0-15,-103-34-1,35 0 1,-35-34-1,-35 34 1,-68 0 0,35 0-1,68 0 1</inkml:trace>
          <inkml:trace contextRef="#ctx0" brushRef="#br1" timeOffset="21816.0751">14828-377 0,'69'34'0,"-1"104"0,35 33 15,0 35-15,-34 0 16,0 0 0,-104-34-1,1-35 1,0-68 0,-35-1-1,35-33 1,34-35-1,137-35 1,69-136 0,-206 171-1</inkml:trace>
          <inkml:trace contextRef="#ctx0" brushRef="#br1" timeOffset="22388.528">17059 241 0,'0'103'0,"-103"34"0,-68 0 16,-1 35 0,35-69-1,68-34 1,-34-69 0,0 0-1,-34-103 1,68 0 15,35 0-31,34 34 16,34 35-1,69 34 1,69-35 0,-1 70-1,1-1 1,-35 69 15,1 34-15,-35 35-1,0-1 1,34 1 15,0-35-31,0-137 16,-34-137-1,-103 137 1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2:09.3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787928-4B58-47F9-AB2A-4F0CF8C08FF1}" emma:medium="tactile" emma:mode="ink">
          <msink:context xmlns:msink="http://schemas.microsoft.com/ink/2010/main" type="inkDrawing" rotatedBoundingBox="2475,5072 2665,6999 2104,7055 1914,5128" semanticType="callout" shapeName="Other">
            <msink:sourceLink direction="to" ref="{DC8E91A7-ACDE-4073-906C-8F1A63C6CBBE}"/>
            <msink:sourceLink direction="from" ref="{DC8E91A7-ACDE-4073-906C-8F1A63C6CBBE}"/>
          </msink:context>
        </emma:interpretation>
      </emma:emma>
    </inkml:annotationXML>
    <inkml:trace contextRef="#ctx0" brushRef="#br0">-1579-4840 0,'0'34'15,"0"69"-15,-34 103 0,0 69 16,-35-35 0,0 35-1,1-104 1,33-34 0,1-68-1,34-69 1,0 0-1,34 0 1,69-103 0,35 35-1,-35 33 1,-35 1 0,-33 68-1,33 1 1,-68 67-1,0 36 1,0-1 0,0-34-1,0-34 1,35-35 0,-35-34 15,-35-69-16,1-240 1,34 309 0</inkml:trace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3:12.8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68E6E8-13CF-4521-AD61-6CA94CB352FE}" emma:medium="tactile" emma:mode="ink">
          <msink:context xmlns:msink="http://schemas.microsoft.com/ink/2010/main" type="inkDrawing" rotatedBoundingBox="14250,169 29298,1340 29210,2471 14162,1299" shapeName="Other"/>
        </emma:interpretation>
      </emma:emma>
    </inkml:annotationXML>
    <inkml:trace contextRef="#ctx0" brushRef="#br0">0 0 0,'103'0'16,"34"-34"-16,104 68 0,33-34 0,69 0 16,35 0 15,68 0-16,-34 0 1,137 35 0,0-35-1,69 34 1,34 0 0,69 1-1,0-1 1,0 0-1,0 1 1,34-1 0,-34 0 15,-1 35-15,-67-35-1,-1 35-15,0-103 16,-69 68-1,-33 0 1,-70 1 15,-102-1-15,-35-34 0,-68 34-1,-104-34 1,-102 0-1,-35 0 1,-34 0 0,0 0-1,34 69 1,-34 34 0,35 34-1,-1 35 1,35 34-1,-1 0 1,1-69 0,0-34-1,-69-69 1,0-34 0,-103-68 15,103 68-16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3:00.13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1EFF13-4550-4CBB-A1CC-5509869D235F}" emma:medium="tactile" emma:mode="ink">
          <msink:context xmlns:msink="http://schemas.microsoft.com/ink/2010/main" type="writingRegion" rotatedBoundingBox="300,841 28097,683 28196,18023 399,18181"/>
        </emma:interpretation>
      </emma:emma>
    </inkml:annotationXML>
    <inkml:traceGroup>
      <inkml:annotationXML>
        <emma:emma xmlns:emma="http://www.w3.org/2003/04/emma" version="1.0">
          <emma:interpretation id="{9C35B6B1-5ED6-4E9F-904D-BD62594BE5CD}" emma:medium="tactile" emma:mode="ink">
            <msink:context xmlns:msink="http://schemas.microsoft.com/ink/2010/main" type="paragraph" rotatedBoundingBox="2841,826 26551,691 26581,6135 2872,6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D53FF7-40C7-468B-9426-EE11F2778C8A}" emma:medium="tactile" emma:mode="ink">
              <msink:context xmlns:msink="http://schemas.microsoft.com/ink/2010/main" type="line" rotatedBoundingBox="2841,826 26551,691 26581,6135 2872,6270"/>
            </emma:interpretation>
          </emma:emma>
        </inkml:annotationXML>
        <inkml:traceGroup>
          <inkml:annotationXML>
            <emma:emma xmlns:emma="http://www.w3.org/2003/04/emma" version="1.0">
              <emma:interpretation id="{6734ED28-5466-46F3-A346-741385170DF7}" emma:medium="tactile" emma:mode="ink">
                <msink:context xmlns:msink="http://schemas.microsoft.com/ink/2010/main" type="inkWord" rotatedBoundingBox="2841,826 20539,726 20570,6169 2872,6270"/>
              </emma:interpretation>
              <emma:one-of disjunction-type="recognition" id="oneOf0">
                <emma:interpretation id="interp0" emma:lang="it-IT" emma:confidence="0">
                  <emma:literal>tonalità</emma:literal>
                </emma:interpretation>
                <emma:interpretation id="interp1" emma:lang="it-IT" emma:confidence="0">
                  <emma:literal>trinità</emma:literal>
                </emma:interpretation>
                <emma:interpretation id="interp2" emma:lang="it-IT" emma:confidence="0">
                  <emma:literal>tentò</emma:literal>
                </emma:interpretation>
                <emma:interpretation id="interp3" emma:lang="it-IT" emma:confidence="0">
                  <emma:literal>tenuità</emma:literal>
                </emma:interpretation>
                <emma:interpretation id="interp4" emma:lang="it-IT" emma:confidence="0">
                  <emma:literal>trinità*</emma:literal>
                </emma:interpretation>
              </emma:one-of>
            </emma:emma>
          </inkml:annotationXML>
          <inkml:trace contextRef="#ctx0" brushRef="#br0">-12803-3694 0,'-34'34'16,"0"103"-16,-1 69 0,-33 34 0,33 35 31,1 0-15,34 34-1,34 68 1,1 35 0,68-34-1,-1-104 1,70-68 0,0-69-1,34-68 1,-35-69-1,35 0 1,-34-34 0,102-69-1,-33-34 1,-173-35 0,-68 172-1</inkml:trace>
          <inkml:trace contextRef="#ctx0" brushRef="#br0" timeOffset="388.62">-13283-2321 0,'480'-69'0,"-171"35"16,-34 34-1,-69-35 1,-138 1 0,-33 34-1,-35 0 1,0 0 0,-69-34-1,69 34 1</inkml:trace>
          <inkml:trace contextRef="#ctx0" brushRef="#br0" timeOffset="2201.5294">-10846-880 0,'0'35'0,"34"68"0,-68 68 16,-1 104-16,1 34 15,68-69 1,-34 0-1,35-34 1,-35-34 0,0-69-1,0 0 1,0-69 0,0-34-1,-69-69 1,35-102-1,-1-35 1,35 0 0,0-34-1,0 240 1</inkml:trace>
          <inkml:trace contextRef="#ctx0" brushRef="#br0" timeOffset="2796.1162">-11224-674 0,'0'-34'0,"69"0"0,34-1 16,103 1-16,34 34 0,0 34 15,0 35 1,-102-35 0,-35 69-1,-35 0 1,-102 0 0,-103 34-1,-138 1 16,35-70-31,34 1 16,34-69 0,35 0-1,103 0 17,34 0-17,68 0 1,35 34-1,103 69 1,0 35 0,0 102-1,34 0 1,-34-68 0,-34-69-1,-69-35 1,-34-102-1,-69-206 1,0 240 0</inkml:trace>
          <inkml:trace contextRef="#ctx0" brushRef="#br0" timeOffset="4863.5746">-9267 905 0,'34'137'0,"-68"104"0,-1-1 16,1-103 0,68-68-1,-34-69 1,0 0-1,0 0 1,0-69 0,0-137-1,-34 0 1,34 103 0,34 0 15,-34 69-16,35 34-15,-35 0 16,34 69 0,69 68-1,-34 0 1,33-68 15,-33-35-15,0-34-1,-1-68 1,35-35 0,-68-69-1,-1 35 1,0 102 0,1 1-1,-35 34 1,0 34-1,34 104 1,35 33 0,-35-68-1,0 0 1,-34-34 0,-103-275-1,103 206 1</inkml:trace>
          <inkml:trace contextRef="#ctx0" brushRef="#br0" timeOffset="6934.9158">-7997-1738 0,'103'0'16,"102"34"-16,36 1 0,136-35 0,1 0 16,-104 0-1,-68 0 1,-103 0 0,-68 0-1,-70 0 1,-205 68-1,-137-68 17,-1 103-17,378-103 1</inkml:trace>
          <inkml:trace contextRef="#ctx0" brushRef="#br0" timeOffset="7090.3638">-7963-880 0,'172'0'0,"136"0"0,139 0 15,136 69 1,-240-103 0,-343 34-1</inkml:trace>
          <inkml:trace contextRef="#ctx0" brushRef="#br0" timeOffset="11235.9639">-5286-3626 0,'35'103'15,"33"0"-15,1 69 0,34 68 31,34 103-15,0 69 0,35 103-1,34 34 1,0-34 0,0 34 15,34-68-16,-68-35 1,-1-68 0,-68-69-1,-34-138 1,-35-136 0,-34-207-1,35-240 1,33-103-1,-68 515 1</inkml:trace>
          <inkml:trace contextRef="#ctx0" brushRef="#br0" timeOffset="11671.2183">-2231-3626 0,'-34'241'0,"-35"136"16,0 138-1,35 69 1,-35-1 0,1 1-1,-35-1 1,-34 1 0,-1-104-1,70-137 1,33-171-1,35-172 1,35-137 0,102-207 15,69-136-15,-206 480-16</inkml:trace>
          <inkml:trace contextRef="#ctx0" brushRef="#br0" timeOffset="13880.5205">-995-2150 0,'34'69'16,"-34"68"-16,0 103 15,0 35-15,0 68 16,0-34 15,0-34-15,34-1-1,1-33 1,-1-104 0,35-34-1,-35-103 1,103-34-1,104-138 1,-138-68 0,-103 240-1</inkml:trace>
          <inkml:trace contextRef="#ctx0" brushRef="#br0" timeOffset="14191.4165">-1373-1395 0,'137'35'0,"138"-1"0,68 35 16,-34-35-1,-69 35 1,-137-69 0,-34 0-1,-103 0 1,-35-69 0,-68 0-1,137 69 1</inkml:trace>
          <inkml:trace contextRef="#ctx0" brushRef="#br0" timeOffset="15030.8357">0 356 0,'0'34'16,"69"35"-16,-35 0 0,35-1 16,34-33-1,34-1 1,-34-68 0,-34-1-1,-1-33 1,-33-70-1,-35 35 17,-103-34-32,-35 34 15,-33 69 1,68 34 15,0 68-31,68 70 16,35-35 15,103 34-31,69-34 16,-35-172-1,-34-68 1,-103 137 0</inkml:trace>
          <inkml:trace contextRef="#ctx0" brushRef="#br0" timeOffset="15605.9933">240-2733 0,'309'0'0,"-34"34"16,-35 35-16,-103-35 16,-102 35-1,-70-1 1,-67 35 15,-70 35-15,35 33 15,137-68-31,137-34 16,137-1-1,35 1 1,-68-35 0,-70 35 15,-136-35-16,-138-34 1,103 0 0</inkml:trace>
          <inkml:trace contextRef="#ctx0" brushRef="#br0" timeOffset="16278.3009">4050-811 0,'69'69'16,"-69"102"-16,0 1 15,-34 68-15,34-68 16,34-35 15,0-68-15,-34-35-1,0 0 1,-68-68 0,-70-103-1,1-35 1,137 172 0</inkml:trace>
          <inkml:trace contextRef="#ctx0" brushRef="#br0" timeOffset="16542.5625">3330-296 0,'137'0'31,"378"68"-31,-275-33 0,-103-35 16,-68 0-1,-69 0 17,0-35-17,-103 1 1,0-35 0,103 69-1</inkml:trace>
        </inkml:traceGroup>
        <inkml:traceGroup>
          <inkml:annotationXML>
            <emma:emma xmlns:emma="http://www.w3.org/2003/04/emma" version="1.0">
              <emma:interpretation id="{9B8B9813-1A29-4319-99EA-749BCEE2EA49}" emma:medium="tactile" emma:mode="ink">
                <msink:context xmlns:msink="http://schemas.microsoft.com/ink/2010/main" type="inkWord" rotatedBoundingBox="24465,2512 26561,2500 26577,5384 24482,5396">
                  <msink:destinationLink direction="with" ref="{0ED51CD0-DD62-489C-99C9-5B425791E2B4}"/>
                </msink:context>
              </emma:interpretation>
              <emma:one-of disjunction-type="recognition" id="oneOf1">
                <emma:interpretation id="interp5" emma:lang="it-IT" emma:confidence="0">
                  <emma:literal>X3</emma:literal>
                </emma:interpretation>
                <emma:interpretation id="interp6" emma:lang="it-IT" emma:confidence="0">
                  <emma:literal>À</emma:literal>
                </emma:interpretation>
                <emma:interpretation id="interp7" emma:lang="it-IT" emma:confidence="0">
                  <emma:literal>*</emma:literal>
                </emma:interpretation>
                <emma:interpretation id="interp8" emma:lang="it-IT" emma:confidence="0">
                  <emma:literal>*à</emma:literal>
                </emma:interpretation>
                <emma:interpretation id="interp9" emma:lang="it-IT" emma:confidence="0">
                  <emma:literal>x,</emma:literal>
                </emma:interpretation>
              </emma:one-of>
            </emma:emma>
          </inkml:annotationXML>
          <inkml:trace contextRef="#ctx0" brushRef="#br0" timeOffset="18361.3041">8341-708 0,'0'-34'0,"0"-1"15,0 1-15,0 0 0,69 102 0,-1 70 0,35-1 16,35 69-16,-1 34 15,34 0-15,1 1 16,-35-104 0,1 0-1,-70-34 1,1-34 0,-35-69-1,-34 0 1,0 0-1,-34-138 1,-35-33 0,69 171-1</inkml:trace>
          <inkml:trace contextRef="#ctx0" brushRef="#br0" timeOffset="17444.1609">9508-1017 0,'0'34'0,"-69"104"0,-68 68 15,-35 34-15,1 34 16,-1 1 0,1-35-1,68-34 1,34-103-1,35 0 1,-1-69 0,70-34-1,33-137 17,1-34-17,-35-35 1,-34 206-1</inkml:trace>
          <inkml:trace contextRef="#ctx0" brushRef="#br0" timeOffset="18936.4617">9233-1944 0,'241'-68'0,"68"102"16,-69 103-16,-206-68 15,-68 34 1,-103 34-1,-69-34 1,68-34 15,35-1-15,103-68 0,0 35-1,138-1 1,102 0-1,0 35 1,0-35 0,-137 1-1,-68-1 1,-70 0 0,-102 1-1,-69-35 1,206 0-1</inkml:trace>
        </inkml:traceGroup>
      </inkml:traceGroup>
    </inkml:traceGroup>
    <inkml:traceGroup>
      <inkml:annotationXML>
        <emma:emma xmlns:emma="http://www.w3.org/2003/04/emma" version="1.0">
          <emma:interpretation id="{9D4B2261-82C0-45CE-9BE1-BE83B6C069AE}" emma:medium="tactile" emma:mode="ink">
            <msink:context xmlns:msink="http://schemas.microsoft.com/ink/2010/main" type="paragraph" rotatedBoundingBox="2241,8522 27451,4678 28438,11149 3228,149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182736-2267-48BA-AA98-7249AC0DB5D3}" emma:medium="tactile" emma:mode="ink">
              <msink:context xmlns:msink="http://schemas.microsoft.com/ink/2010/main" type="line" rotatedBoundingBox="2241,8522 27451,4678 28438,11149 3228,14992"/>
            </emma:interpretation>
          </emma:emma>
        </inkml:annotationXML>
        <inkml:traceGroup>
          <inkml:annotationXML>
            <emma:emma xmlns:emma="http://www.w3.org/2003/04/emma" version="1.0">
              <emma:interpretation id="{506FD9D8-A6AB-410C-A874-35CAE5C5B48A}" emma:medium="tactile" emma:mode="ink">
                <msink:context xmlns:msink="http://schemas.microsoft.com/ink/2010/main" type="inkWord" rotatedBoundingBox="2241,8522 15588,6487 16558,12847 3211,14882">
                  <msink:destinationLink direction="with" ref="{100E86DD-BF64-46D8-8557-BCE2CB5A2D55}"/>
                </msink:context>
              </emma:interpretation>
              <emma:one-of disjunction-type="recognition" id="oneOf2">
                <emma:interpretation id="interp10" emma:lang="it-IT" emma:confidence="0">
                  <emma:literal>Invade</emma:literal>
                </emma:interpretation>
                <emma:interpretation id="interp11" emma:lang="it-IT" emma:confidence="0">
                  <emma:literal>Etruria</emma:literal>
                </emma:interpretation>
                <emma:interpretation id="interp12" emma:lang="it-IT" emma:confidence="0">
                  <emma:literal>Iara</emma:literal>
                </emma:interpretation>
                <emma:interpretation id="interp13" emma:lang="it-IT" emma:confidence="0">
                  <emma:literal>Iara?</emma:literal>
                </emma:interpretation>
                <emma:interpretation id="interp14" emma:lang="it-IT" emma:confidence="0">
                  <emma:literal>Innate</emma:literal>
                </emma:interpretation>
              </emma:one-of>
            </emma:emma>
          </inkml:annotationXML>
          <inkml:trace contextRef="#ctx0" brushRef="#br0" timeOffset="45126.5016">-7791 4338 0,'-35'308'0,"1"70"16,0 68-1,-1 0 1,70 35 0,33-103-1,-33-104 1,-35-102 0,0-104-1,-69-102 1,-137-172-1,34-171 1,-34-35 15,-34-69-15,240 481 0</inkml:trace>
          <inkml:trace contextRef="#ctx0" brushRef="#br0" timeOffset="46253.5759">-7002 6500 0,'0'34'0,"-34"35"0,-1 68 16,-68 104-1,35-1 1,68-69 0,0-68-1,0-68 1,0-35-1,0-35 1,34-205 0,-34-34-1,34 68 1,-34 68 15,0 104-15,35 34-1,-35 0 1,68 69 0,35 171-1,35 0 1,33 0 0,35-34-1,-34-68 1,34-104-1,-138-103 1,1-171 0,-69-69-1,-69 35 1,-34 33 0,0 70-1,35 68 1,-1 68-1,69 35 1,69 35 15,68-1-15,-137-34 0</inkml:trace>
          <inkml:trace contextRef="#ctx0" brushRef="#br0" timeOffset="47400.8911">-5560 6706 0,'-35'343'0,"-33"-103"16,33-34-1,35-68 1,0-104 0,35-34-1,-35 0 1,34-275 15,0-136-15,1 170-1,-1 70 1,0 102 0,-34 35-1,35 68 1,-1 69 0,35 103-1,34 0 1,34-69-1,-34-103 1,-35-34 0,35-137 15,-34-103-15,0 68-1,-69 35 1,34 68-1,-34 69 1,0 35 0,0 171-1,34 34 1,-34 0 0,69 0-1,-35-102 1,1-70-1,-1-68 17,35-68-32,-1-70 15,35-33 1,-68 102 0,-35 35-1,34 34 1,0 68 15,35 104-15,34 0-1,0-1 1,68-33 0,-33-70-1,-1-102 1,-68-103-1,-1-69 1,-102-69 0,-35 69-1,-68 35 1,-35 68 0,1 103-1,68 68 1,0 70-1,137 33 1,35 35 0,34-69-1,68-137 17,1-137-17,-172 137-15</inkml:trace>
          <inkml:trace contextRef="#ctx0" brushRef="#br1" timeOffset="141664.4183">-2883 8834 0,'-69'-34'0,"-68"-1"0,-69 1 0,0 0 16,-103-1-1,-34 1 1,-35 0 0,-34-1-1,-68 35 1,-69-34-1,-35 68 1,1-68 0,-35 34-1,-34-69 1,-35 1 0,1 33-1,-1 35 16,69 0-15,35 35 0,102-1-1,104 35 1,68-1 0,103-33-1,103-1 1,69-34-1,34 34 1,0-34 0,34 0-1,-34 0 1,0 0 0,34 69-1,-34-69 1</inkml:trace>
          <inkml:trace contextRef="#ctx0" brushRef="#br0" timeOffset="44240.448">-10263 3651 0,'-34'69'0,"-69"68"0,-69 103 0,-68 104 15,-69 33 1,-69 69 0,1 1-1,34-1 1,34-69 0,68-33-1,104-139 1,69-102-1,68-68 1,34-35 0,-34 0-1,69 0 1,102-35 0,104 1-1,102 0 1,70-1-1,102 35 1,34 35 0,-68-1 15,-69 35-15,-102-35-1,-139 0 1,-67 1-1,-35-35 1,-138-103 0,-68-35-1,103 138 1</inkml:trace>
          <inkml:trace contextRef="#ctx0" brushRef="#br0" timeOffset="44691.2472">-10675 3514 0,'69'68'0,"68"104"0,1 206 16,33 102 0,-34-34-1,69 69 1,69 0-1,-35-34 1,-34-69 0,0-69-1,-103-137 1,-69-138 0,-34-102-1,-34-172 1,0-171-1,34 377 1</inkml:trace>
          <inkml:trace contextRef="#ctx0" brushRef="#br0" timeOffset="45437.3976">-9508 4097 0,'138'-34'0,"136"-35"0,69 35 16,138 68-1,34 1 1,34-1-1,-68 35 1,-138-69 0,-137 34-1,-138-68 1,-102 34 0,-103-35-1,-35 35 1,172 0 15</inkml:trace>
          <inkml:trace contextRef="#ctx0" brushRef="#br0" timeOffset="49514.9839">-2814 7324 0,'0'-35'16,"103"-33"-16,34-70 0,34 1 15,-33 69 1,-70 33 0,1 35-1,-69 0 1,34 35-1,1 68 1,-35 68 0,68 1-1,35 34 1,69-35 0,0-68-1,33-68 1,-33-35-1,-35-69 17,1-34-32,-1 0 15,0 0 1,69 69 0,-34 34 15,-172 0-31</inkml:trace>
          <inkml:trace contextRef="#ctx0" brushRef="#br0" timeOffset="48955.3711">-2780 6328 0,'34'-68'0,"1"-70"16,67 35-16,-33-34 15,34 34 1,34 0 0,1 0-1,-35 0 1,0 35-1,0 68 1,-69 34 0,0 35-1,1 102 17,-1 35-17,35 34 1,34-34-1,34-34 1,0 0 0,35-104-1,-1-33 1,1-70 0,0-68-1,-1-68 1,-33 33-1,-1 1 1,-34 0 15,-35 102-31,-33 1 16,-35 34 0,-35 69-1,-68 34 1,-34 0-1,-34 0 17,171-103-17</inkml:trace>
        </inkml:traceGroup>
        <inkml:traceGroup>
          <inkml:annotationXML>
            <emma:emma xmlns:emma="http://www.w3.org/2003/04/emma" version="1.0">
              <emma:interpretation id="{15A87563-C21B-4C9C-8A8B-269733E173A0}" emma:medium="tactile" emma:mode="ink">
                <msink:context xmlns:msink="http://schemas.microsoft.com/ink/2010/main" type="inkWord" rotatedBoundingBox="18985,8925 22100,8450 22646,12032 19532,12507">
                  <msink:destinationLink direction="with" ref="{100E86DD-BF64-46D8-8557-BCE2CB5A2D55}"/>
                </msink:context>
              </emma:interpretation>
              <emma:one-of disjunction-type="recognition" id="oneOf3">
                <emma:interpretation id="interp15" emma:lang="it-IT" emma:confidence="0">
                  <emma:literal>È</emma:literal>
                </emma:interpretation>
                <emma:interpretation id="interp16" emma:lang="it-IT" emma:confidence="0">
                  <emma:literal>%</emma:literal>
                </emma:interpretation>
                <emma:interpretation id="interp17" emma:lang="it-IT" emma:confidence="0">
                  <emma:literal>*</emma:literal>
                </emma:interpretation>
                <emma:interpretation id="interp18" emma:lang="it-IT" emma:confidence="0">
                  <emma:literal>r</emma:literal>
                </emma:interpretation>
                <emma:interpretation id="interp19" emma:lang="it-IT" emma:confidence="0">
                  <emma:literal>¥</emma:literal>
                </emma:interpretation>
              </emma:one-of>
            </emma:emma>
          </inkml:annotationXML>
          <inkml:trace contextRef="#ctx0" brushRef="#br0" timeOffset="56953.1615">4909 5333 0,'-103'69'0,"-35"102"0,-68 69 16,35 1-1,33-1 1,1 0-1,-35 1 1,69 33 0,1-34-1,-36 35 1,70-69 0,33-34-1,35-138 1,69-103-1,0-137 1,-1-103 0,-33-68-1,-35-35 1,0 412 0</inkml:trace>
          <inkml:trace contextRef="#ctx0" brushRef="#br0" timeOffset="57248.5127">3330 5436 0,'68'69'0,"70"102"0,67 172 15,1 35 1,35-35-1,-35 0 1,-35-68 0,-33-69-1,-35-69 1,-69-68 0,0-103-1,-34-172 1,0 206 15</inkml:trace>
          <inkml:trace contextRef="#ctx0" brushRef="#br0" timeOffset="57792.5807">4771 4200 0,'138'-103'16,"67"69"-16,70 68 0,34 69 15,-69 0 1,-137 0 15,-103 0-15,-137 0 0,-138 0-1,1 0 1,68 0-1,137 0 1,69-34 0,103 34-1,103 34 1,69-34 0,-69 0-1,-35-69 1,-102 1-1,-103-1 1,-69-68 0,-69-1-1,172 35 1</inkml:trace>
        </inkml:traceGroup>
        <inkml:traceGroup>
          <inkml:annotationXML>
            <emma:emma xmlns:emma="http://www.w3.org/2003/04/emma" version="1.0">
              <emma:interpretation id="{9CFCC136-931A-4209-80B0-9365CBA5FB8A}" emma:medium="tactile" emma:mode="ink">
                <msink:context xmlns:msink="http://schemas.microsoft.com/ink/2010/main" type="inkWord" rotatedBoundingBox="23751,6350 27616,5760 28162,9341 24297,9930">
                  <msink:destinationLink direction="with" ref="{100E86DD-BF64-46D8-8557-BCE2CB5A2D55}"/>
                </msink:context>
              </emma:interpretation>
              <emma:one-of disjunction-type="recognition" id="oneOf4">
                <emma:interpretation id="interp20" emma:lang="it-IT" emma:confidence="0">
                  <emma:literal>Vrnis</emma:literal>
                </emma:interpretation>
                <emma:interpretation id="interp21" emma:lang="it-IT" emma:confidence="0">
                  <emma:literal>tris</emma:literal>
                </emma:interpretation>
                <emma:interpretation id="interp22" emma:lang="it-IT" emma:confidence="0">
                  <emma:literal>Vena.</emma:literal>
                </emma:interpretation>
                <emma:interpretation id="interp23" emma:lang="it-IT" emma:confidence="0">
                  <emma:literal>Va.</emma:literal>
                </emma:interpretation>
                <emma:interpretation id="interp24" emma:lang="it-IT" emma:confidence="0">
                  <emma:literal>VRnis</emma:literal>
                </emma:interpretation>
              </emma:one-of>
            </emma:emma>
          </inkml:annotationXML>
          <inkml:trace contextRef="#ctx0" brushRef="#br0" timeOffset="21133.1328">7620 1832 0,'34'34'0,"-34"103"0,35 69 16,-1 69-16,35 34 15,-1 0 1,70 34-1,-35-34 1,34-69 0,-68-102-1,34-70 1,-69-33 0,-34-70-1,34-102 1,35-172-1,-35-69 1,1 70 0,-1-1-1,69 0 1,0 68 0,0 35 15,0 104-16,-69 33 1,-34 69 0,-34 34 15,-1 35-15,35-69-1</inkml:trace>
          <inkml:trace contextRef="#ctx0" brushRef="#br0" timeOffset="21988.0968">8959 3788 0,'68'172'16,"-102"34"-16,0 34 16,-1-34-1,35-69 1,0-34 0,0-103-1,0 0 1,0-103-1,35-171 1,33-1 0,1 69-1,0 69 1,68 34 0,0 34-1,1 69 1,-70 35-1,1 68 1,-69 0 0,-103 0-1,-34 0 1,-35-35 0,0-68-1,35 0 16,103 0-15,34 0 0,34 35-1,103 68 1,-34 34 0,35 0-1,-1 0 1,-68-34-1,-1-34 1,1-103 0,-35-104-1,-34-68 1,0 206 0</inkml:trace>
          <inkml:trace contextRef="#ctx0" brushRef="#br0" timeOffset="22722.5828">10057 3857 0,'0'137'0,"0"69"0,-34 0 0,0-34 31,34-69-15,0-69 0,0-34-1,34-69 1,-34-171 0,34-103-1,0 240 16,-34 0-15,0 103 0,0 0-1,69 103 1,0 69 0,34-35 15,0-34-16,0-103 1,0-34 0,-35-104-1,1-33 1,-69 102 0,0 0-1,0 35 1,0 34-1,0 103 1,0 103 0,0 0 15,0-35-15,0 1-1,0-69 1,34-34-1,1-138 1,33-68 0,35-69-1,-103 206 1</inkml:trace>
          <inkml:trace contextRef="#ctx0" brushRef="#br0" timeOffset="23562.002">10126 1729 0,'309'-34'0,"-103"137"16,-103 34-1,-241-69 1,-102 1 0,34-35-1,103 35 1,103-35 0,103 35-1,206 103 1,69-1-1,-172-102 1,-206-69 0</inkml:trace>
          <inkml:trace contextRef="#ctx0" brushRef="#br0" timeOffset="23142.2924">11842 3926 0,'-103'-35'0,"-34"1"15,-35 34-15,103 34 0,35 35 32,34 0-17,137 68 1,138 103 0,-69-34-1,-137-103 1,-138-34-1,-34-1 17,-103-68-17,0 0 1,69-68 0,68-104-1,69 172 1</inkml:trace>
        </inkml:traceGroup>
      </inkml:traceGroup>
    </inkml:traceGroup>
    <inkml:traceGroup>
      <inkml:annotationXML>
        <emma:emma xmlns:emma="http://www.w3.org/2003/04/emma" version="1.0">
          <emma:interpretation id="{917C1D28-0957-4A39-AE51-3BAAA3EDCFB1}" emma:medium="tactile" emma:mode="ink">
            <msink:context xmlns:msink="http://schemas.microsoft.com/ink/2010/main" type="paragraph" rotatedBoundingBox="566,11723 25395,13671 24978,18981 150,170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0D2032-4288-400A-AC57-1B057BB3E2AA}" emma:medium="tactile" emma:mode="ink">
              <msink:context xmlns:msink="http://schemas.microsoft.com/ink/2010/main" type="line" rotatedBoundingBox="566,11723 25395,13671 25037,18224 209,16276"/>
            </emma:interpretation>
          </emma:emma>
        </inkml:annotationXML>
        <inkml:traceGroup>
          <inkml:annotationXML>
            <emma:emma xmlns:emma="http://www.w3.org/2003/04/emma" version="1.0">
              <emma:interpretation id="{2B6AE3FC-B605-4E9C-B071-FF82784C8613}" emma:medium="tactile" emma:mode="ink">
                <msink:context xmlns:msink="http://schemas.microsoft.com/ink/2010/main" type="inkWord" rotatedBoundingBox="380,13965 9078,14141 9050,15516 352,15341"/>
              </emma:interpretation>
              <emma:one-of disjunction-type="recognition" id="oneOf5">
                <emma:interpretation id="interp25" emma:lang="it-IT" emma:confidence="0">
                  <emma:literal>SMAirspr</emma:literal>
                </emma:interpretation>
                <emma:interpretation id="interp26" emma:lang="it-IT" emma:confidence="0">
                  <emma:literal>SMArspr</emma:literal>
                </emma:interpretation>
                <emma:interpretation id="interp27" emma:lang="it-IT" emma:confidence="0">
                  <emma:literal>SMAUspr</emma:literal>
                </emma:interpretation>
                <emma:interpretation id="interp28" emma:lang="it-IT" emma:confidence="0">
                  <emma:literal>SMALspr</emma:literal>
                </emma:interpretation>
                <emma:interpretation id="interp29" emma:lang="it-IT" emma:confidence="0">
                  <emma:literal>SMAirsm</emma:literal>
                </emma:interpretation>
              </emma:one-of>
            </emma:emma>
          </inkml:annotationXML>
          <inkml:trace contextRef="#ctx0" brushRef="#br0" timeOffset="178962.1721">-15309 9589 0,'-68'0'0,"-1"-34"0,1 34 0,-1 0 15,0 34-15,1-34 0,33 34 16,35-34-1,0 69 1,69-35 0,34 69-1,69 0 1,-1 0 0,1 0 15,-69-34-31,-35 0 15,-33-1 1,-70-33 0,1-1-1,-103 0 1,34 1 15,0-35-15,-34 0-1,-1 34 1,35-34 0,69-34-1,68-35 1,138-68 0,-69-1-1,-103 138 1</inkml:trace>
          <inkml:trace contextRef="#ctx0" brushRef="#br0" timeOffset="179770.5017">-14553 9658 0,'68'137'0,"-68"0"15,0 35-15,35-35 16,-35 1 0,0-70-1,0-33 1,0-35-1,0-69 17,0-171-17,0 68 1,0-34 0,0 103-1,0 69 1,0-1-1,0 35 1,68 69 0,1 103-1,0-1 1,34-68 0,-35 0-1,35-68 1,-34-35-1,34-172 1,-35-34 0,-33 103-1,-1 0 1,0 103 0,-34 0 15,-34 69-16,34 102 1,-34 104 0,34 34-1,34-172 1,-34-68 0,34-35 15,1-171-16,68-69 1,0-103 0,-103 309-1</inkml:trace>
          <inkml:trace contextRef="#ctx0" brushRef="#br0" timeOffset="180454.4729">-12837 9658 0,'0'240'0,"-34"-68"16,-35-1 0,0 1-1,1 68 1,33-137-1,35-68 1,0-70 15,103-308-15,-68 137 0,33 69-1,-33-1 1,33 35-1,-34 35 1,-34 68 0,35 0-1,-1 34 1,35 103 15,-1 69-31,35 0 16,0-34 15,-34-69-31,-35-69 16,-34-34-1,-103-34 1,0-35 0,-68 35 15,68 0-16,0 34 1,34 34 0,69-34-1,103-69 1,69-34 0,-35-68-1,-137 171 1</inkml:trace>
          <inkml:trace contextRef="#ctx0" brushRef="#br0" timeOffset="181319.1407">-11876 9726 0,'0'69'0,"-34"68"31,-35 69-31,35-68 0,34-1 16,0-68-1,0-69 1,34 34 0,-34-68 15,103 34-16,34-35 1,1 35 0,-36 0-1,1 35 1,-68-1 0,-35 0-1,0-68 16,0-69-15,0-34 0,68-69-1,1 0 1,34 34 0,0 69-1,0 69 1,-69 34-1,1 34 1,-1 0 0,-68 35-1,-69 103 1,0 34 0,0 0-1,68-35 1,70-68-1,-1-68 1,0-1 0,35-34-1,34 0 1,-34 0 0,-1 0 15,-33 0-16,-1 0 1,-34 0 0,34 34-1,1-68 1,-1-69 0,-34 103-1</inkml:trace>
          <inkml:trace contextRef="#ctx0" brushRef="#br0" timeOffset="182049.7463">-9130 9829 0,'-34'-34'0,"-69"-35"0,-35 69 16,1 0-16,68 35 0,69-1 15,35 0 1,68 104 0,34-1-1,35-34 1,-35 34 15,-69-34-31,-33-34 16,-104-35-1,1 1 1,-104-35 0,35 0 15,-1 0-31,70-69 15,102-34 17,103 0-17,35-69 1,-172 172-16</inkml:trace>
          <inkml:trace contextRef="#ctx0" brushRef="#br0" timeOffset="183371.0543">-8547 9761 0,'35'103'0,"-35"0"0,0 103 15,34-35 1,35 35-1,-1-68 1,-33-70 0,-35-68-1,-35-68 1,-68-138 0,35 0 15,-35-35-31,0 35 15,0 35 1,68 102 0,35 69 15,103 0-15,35 69-1,68-1 1,-35 70-1,-33-35 1,-70 0 0,-68-69-1,-68 0 1,-70-34 0,1 0-1,-35-34 1,35 0 15,34 34-31,103-35 16,103 1-1,34 0 1,69-1 15,-34-33-15,-35 33-1,-34 35 1,-34 0 0,-35 0-1,-34 0 1,35 0 0,-70 138-1,35 33 1,0 35-1,0 0 1,35-68 0,-1-70-1,-34-33 17,0-70-32,-34-136 15,-35-35 1,0-35-1,35 35 1,34 103 0,34 69-1,69 34 1,69 69 0,-35 34 15,-34 0-16,-34 0 1,-104 0 0,-33-69-1,-1 0 1,-34 1 0,34-35-1,69 34 1,35 35-1,68 34 1,0 68 0,34-68-1,-68 0 1,-35-69 0,0-34-1,1-137 1,-35-34-1,68-35 1,-68 206 0</inkml:trace>
        </inkml:traceGroup>
        <inkml:traceGroup>
          <inkml:annotationXML>
            <emma:emma xmlns:emma="http://www.w3.org/2003/04/emma" version="1.0">
              <emma:interpretation id="{454C8C0F-9F5A-47B0-B2F7-AA0F42EB96E4}" emma:medium="tactile" emma:mode="ink">
                <msink:context xmlns:msink="http://schemas.microsoft.com/ink/2010/main" type="inkWord" rotatedBoundingBox="8912,13964 11717,14225 11593,15556 8789,15295"/>
              </emma:interpretation>
              <emma:one-of disjunction-type="recognition" id="oneOf6">
                <emma:interpretation id="interp30" emma:lang="it-IT" emma:confidence="0">
                  <emma:literal>ED</emma:literal>
                </emma:interpretation>
                <emma:interpretation id="interp31" emma:lang="it-IT" emma:confidence="0">
                  <emma:literal>BD</emma:literal>
                </emma:interpretation>
                <emma:interpretation id="interp32" emma:lang="it-IT" emma:confidence="0">
                  <emma:literal>ESD</emma:literal>
                </emma:interpretation>
                <emma:interpretation id="interp33" emma:lang="it-IT" emma:confidence="0">
                  <emma:literal>END</emma:literal>
                </emma:interpretation>
                <emma:interpretation id="interp34" emma:lang="it-IT" emma:confidence="0">
                  <emma:literal>(MD</emma:literal>
                </emma:interpretation>
              </emma:one-of>
            </emma:emma>
          </inkml:annotationXML>
          <inkml:trace contextRef="#ctx0" brushRef="#br0" timeOffset="184707.9071">-7277 10070 0,'241'103'0,"-70"-35"0,1 1 15,-103-69 1,-35-69 0,-103-34-1,-68-34 1,-35 0-1,35 68 1,0 35 0,171-1-1,103 70 1,69-1 0,35 35 15,-36-69-16,-67 34 1,-35-34 0,-103 0-1,-35 34 1,35-34 0,35 69-1,-1 34 1,0 0-1,-34 69 1,-34-1 0,0-33-1,-1-70 1,35-33 0,0-35 15,0-69-31,35-103 15,33 1 1,-33-1 0,-1 69 15,0 0-15,1 69-1,-1 34 1,0 34-1,69 103 1,-34 35 0,34 34-1,-34-69 1,-35-34 0,-34-68-1,-103-35 1,0-35-1,-34-33 1,-1 68 0,70 0-1,33 0 1,104 0 0,68-103-1,-137 103 16</inkml:trace>
          <inkml:trace contextRef="#ctx0" brushRef="#br0" timeOffset="183728.5847">-6933 10138 0,'-35'138'0,"35"-35"0,-34 68 15,68-68 1,1 0 0,68-34 15,68-69-16,-68-34 1,34-1 0,-68 35-1,0 35 1,-35-1 0,-68-34 15,-1-69-16,-68-34 1,103 103-16</inkml:trace>
          <inkml:trace contextRef="#ctx0" brushRef="#br0" timeOffset="185283.0647">-5251 9967 0,'0'68'0,"0"70"0,-35 33 16,35-33-16,35-1 15,-1-103 1,-34-34-1,0-137 1,0-69 0,-34-34-1,-35-1 1,35 104 0,34 68 15,34 69-16,69 35 1,68 102 0,35 103-1,-34 1 1,-35-35 0,-102-103-1,-104 0 1,-68-69-1,-69 0 1,0 1 0,0-1-1,103 34 1,103-68 0</inkml:trace>
        </inkml:traceGroup>
        <inkml:traceGroup>
          <inkml:annotationXML>
            <emma:emma xmlns:emma="http://www.w3.org/2003/04/emma" version="1.0">
              <emma:interpretation id="{5BAEF64B-B3AF-445F-AC45-36CDB1E71008}" emma:medium="tactile" emma:mode="ink">
                <msink:context xmlns:msink="http://schemas.microsoft.com/ink/2010/main" type="inkWord" rotatedBoundingBox="18651,13447 18809,15755 16765,15894 16607,13587"/>
              </emma:interpretation>
              <emma:one-of disjunction-type="recognition" id="oneOf7">
                <emma:interpretation id="interp35" emma:lang="it-IT" emma:confidence="0">
                  <emma:literal>z</emma:literal>
                </emma:interpretation>
                <emma:interpretation id="interp36" emma:lang="it-IT" emma:confidence="0">
                  <emma:literal>2</emma:literal>
                </emma:interpretation>
                <emma:interpretation id="interp37" emma:lang="it-IT" emma:confidence="0">
                  <emma:literal>Z</emma:literal>
                </emma:interpretation>
                <emma:interpretation id="interp38" emma:lang="it-IT" emma:confidence="0">
                  <emma:literal>r</emma:literal>
                </emma:interpretation>
                <emma:interpretation id="interp39" emma:lang="it-IT" emma:confidence="0">
                  <emma:literal>a</emma:literal>
                </emma:interpretation>
              </emma:one-of>
            </emma:emma>
          </inkml:annotationXML>
          <inkml:trace contextRef="#ctx0" brushRef="#br0" timeOffset="59315.9711">1201 9109 0,'35'-69'16,"136"35"-16,104 34 15,0 0-15,-35 34 0,-103 35 16,-68-1 15,-69 35-15,-137 35-1,-172 33 1,-69 69 0,-34 35-1,103-69 1,138 0 0,68-69-1,137 1 1,138-1-1,68-69 1,103 1 0,35 0-1,-35-35 1,-68 0 0,-104-34-1,-68 35 16,-69-35-15,-34 0-16,0 0 31,-68 0-15,33-103 0,35 103-1</inkml:trace>
        </inkml:traceGroup>
        <inkml:traceGroup>
          <inkml:annotationXML>
            <emma:emma xmlns:emma="http://www.w3.org/2003/04/emma" version="1.0">
              <emma:interpretation id="{3B0FB1EE-0AEA-4714-A5A5-DEF2E322D59B}" emma:medium="tactile" emma:mode="ink">
                <msink:context xmlns:msink="http://schemas.microsoft.com/ink/2010/main" type="inkWord" rotatedBoundingBox="19549,13213 25395,13671 25037,18224 19192,17766"/>
              </emma:interpretation>
              <emma:one-of disjunction-type="recognition" id="oneOf8">
                <emma:interpretation id="interp40" emma:lang="it-IT" emma:confidence="0">
                  <emma:literal>Vasto</emma:literal>
                </emma:interpretation>
                <emma:interpretation id="interp41" emma:lang="it-IT" emma:confidence="0">
                  <emma:literal>Vasta</emma:literal>
                </emma:interpretation>
                <emma:interpretation id="interp42" emma:lang="it-IT" emma:confidence="0">
                  <emma:literal>Vanto</emma:literal>
                </emma:interpretation>
                <emma:interpretation id="interp43" emma:lang="it-IT" emma:confidence="0">
                  <emma:literal>Vasto.</emma:literal>
                </emma:interpretation>
                <emma:interpretation id="interp44" emma:lang="it-IT" emma:confidence="0">
                  <emma:literal>Vasta.</emma:literal>
                </emma:interpretation>
              </emma:one-of>
            </emma:emma>
          </inkml:annotationXML>
          <inkml:trace contextRef="#ctx0" brushRef="#br0" timeOffset="61379.5339">3364 9383 0,'103'138'0,"-34"102"16,-1 103-16,1 0 16,68 69-1,0-69 1,1-68-1,-35-103 17,-35-138-17,-33-34 1,33-103 0,1-240-1,34-103 1,-69 68-1,35 138 1,-35 68 0,1 103-1,-35 35 1,34 0 0,-34 34 15,-34 68-16,68-33 1,35-104 0,-69 69-1</inkml:trace>
          <inkml:trace contextRef="#ctx0" brushRef="#br1" timeOffset="170967.2946">4565 11958 0,'0'103'0,"35"-1"0,-35 1 16,0 69-16,-35 0 15,1-1 1,0-68-1,34-34 1,-35-35 0,35-34-1,0 0 1,0-103 0,-34-103-1,34-68 1,0 33-1,-34 36 1,34 67 0,34 35 15,0 69-15,35 0-1,103 68 1,-35 35-1,-34-1 1,-35-33 0,1 33-1,-69-33 1,0 68 0,-69-1-1,35 36 1,-34-35-1,33-69 1,35 0 0,-34-34-1,0 0 1,-35-68 0,35-1-1,-1 35 1,35 34 15,0 0-15,0 0-1,69 68 1,34 70 0,34 33-1,0-33 1,1-1-1,-35 0 1,0 1 0,-69-70-1,0-33 17,-34-35-17,0 0 1,-34-69 15,34-103-15,34 1-1,-34-1 1,0 172 0</inkml:trace>
          <inkml:trace contextRef="#ctx0" brushRef="#br0" timeOffset="62250.0427">5046 9280 0,'68'-34'16,"1"34"-16,68 0 0,1 0 0,-1 34 16,-34 1-16,-34-35 15,-69 34 16,-35 0-15,-102 69 0,-35 0-1,35 0 1,68-34 0,69-1-1,35-33 1,68-1-1,68 0 1,1-34 0,-69 0-1,-34 35 1,-69-35 0,0 34-1,0-34 1,68-69-1,70-34 1,-138 103 15</inkml:trace>
          <inkml:trace contextRef="#ctx0" brushRef="#br1" timeOffset="171990.3337">5595 12232 0,'34'69'0,"-34"-1"0,0 35 15,0 35-15,0-35 32,0 103-17,0-138-15,0 1 31,0-69-15,0 0 0,-34-69-1,0-68 1,34 0 0,-35-35-1,35 35 1,35 68-1,-35 0 1,0 35 0,34 34-1,-34 0 1,34 0 0,35 103-1,0 34 1,34-34-1,0 0 1,-35-68 0,1-35-1,-35 0 17,1-103-17,-35-35 1,34 35-1,-34 0 1,0 103 0,0 0-1,0 0 1,0 69 0,0 68-1,34 35 1,0-35-1,1 1 1,-35-70 0,34 35-1,-34-34 1,0-35 0,0-34-1,0 0 32,0-68-47,69-35 16,-35-35-1,35-33 1,-1-1 0,-68 172-1</inkml:trace>
          <inkml:trace contextRef="#ctx0" brushRef="#br0" timeOffset="62935.9489">7071 9864 0,'137'0'0,"104"34"16,33 0-16,35 69 15,-34-34 1,-69-35-1,-138-68 17,-33 34-17,-35-34 1,-69 34 0,69 0-1</inkml:trace>
          <inkml:trace contextRef="#ctx0" brushRef="#br0" timeOffset="62640.5977">7380 9006 0,'69'137'0,"-104"0"0,-68 172 16,35 34-1,68 69 1,0-34 0,103-35-1,34 0 1,-69-171 0,70 0-1,-70-69 1,-33-103-1,-1-69 1,-34-103 0,-69-68-1,69 240 1</inkml:trace>
          <inkml:trace contextRef="#ctx0" brushRef="#br0" timeOffset="63495.5617">8307 11752 0,'0'34'16,"103"0"-16,34-34 0,35 35 0,-35-70 16,0 1-1,-103 0-15,1-1 16,-104-136 0,-103 33 15,-68 1-16,0 103 1,68 34 0,69 68-1,69 1 1,103 68 0,68 1-1,35-35 1,34-103-1,-35-172 1,-68-103 0,-103 275-1</inkml:trace>
          <inkml:trace contextRef="#ctx0" brushRef="#br1" timeOffset="172456.6777">7174 12404 0,'-69'-35'0,"-34"-68"0,0 69 15,35 34-15,-35 34 0,34 1 16,69-1 0,34 138 15,35-69-16,34 103 1,34 0 0,1-35-1,-35-33 1,-69-70 0,-34-34-1,-69 1 1,1-35-1,-104 0 1,0 0 0,104 68-1,68-68 1</inkml:trace>
        </inkml:traceGroup>
      </inkml:traceGroup>
      <inkml:traceGroup>
        <inkml:annotationXML>
          <emma:emma xmlns:emma="http://www.w3.org/2003/04/emma" version="1.0">
            <emma:interpretation id="{6BB274C8-8B50-4D6C-9ED7-17961DD0FD57}" emma:medium="tactile" emma:mode="ink">
              <msink:context xmlns:msink="http://schemas.microsoft.com/ink/2010/main" type="line" rotatedBoundingBox="1487,15645 7171,16441 6970,17871 1287,17076"/>
            </emma:interpretation>
          </emma:emma>
        </inkml:annotationXML>
        <inkml:traceGroup>
          <inkml:annotationXML>
            <emma:emma xmlns:emma="http://www.w3.org/2003/04/emma" version="1.0">
              <emma:interpretation id="{D65BD001-0475-4AF9-B828-7E8C07A54E09}" emma:medium="tactile" emma:mode="ink">
                <msink:context xmlns:msink="http://schemas.microsoft.com/ink/2010/main" type="inkWord" rotatedBoundingBox="1487,15645 7171,16441 6970,17871 1287,17076"/>
              </emma:interpretation>
              <emma:one-of disjunction-type="recognition" id="oneOf9">
                <emma:interpretation id="interp45" emma:lang="it-IT" emma:confidence="0">
                  <emma:literal>APPRODA.</emma:literal>
                </emma:interpretation>
                <emma:interpretation id="interp46" emma:lang="it-IT" emma:confidence="0">
                  <emma:literal>APPURO N.</emma:literal>
                </emma:interpretation>
                <emma:interpretation id="interp47" emma:lang="it-IT" emma:confidence="0">
                  <emma:literal>APRO N.</emma:literal>
                </emma:interpretation>
                <emma:interpretation id="interp48" emma:lang="it-IT" emma:confidence="0">
                  <emma:literal>APPROVA.</emma:literal>
                </emma:interpretation>
                <emma:interpretation id="interp49" emma:lang="it-IT" emma:confidence="0">
                  <emma:literal>Apro N.</emma:literal>
                </emma:interpretation>
              </emma:one-of>
            </emma:emma>
          </inkml:annotationXML>
          <inkml:trace contextRef="#ctx0" brushRef="#br0" timeOffset="186291.5321">-14107 11477 0,'0'34'16,"-103"69"-16,0 69 0,0 34 15,-69 34-15,138-68 31,-35-35-15,35-103 0,34-34-1,34-137 1,35-240 0,34 68-1,-69 34 1,-34 103-1,0 172 1,35-34 0,-1 34-1,35 69 1,68 102 0,0 35-1,0 69 1,-34-69-1,-34-69 1,-69-68 0,-103-69-1,-34-69 17,-69 0-17,-34 35 1,34 0-1,103 34 1,68 0 0,138 34-1,138-68 1,33-69 0,-274 103-1</inkml:trace>
          <inkml:trace contextRef="#ctx0" brushRef="#br0" timeOffset="187506.9354">-13421 11752 0,'0'68'0,"-34"104"0,34 34 16,0-35 0,34-33-1,1-35 1,-35-69 0,0-171-1,0-104 1,-69 1 15,-34 0-15,-34 68-1,-1 69 1,104 69 0,34 34-1,34 0 1,138 34-1,0 35 1,-1 0 0,-33-1-1,-104 1 1,-34 0 0,-69-1-1,-68 1 1,0 0-1,-35-35 1,69 0 0,34 0-1,104-68 1,102-69 15,0 0-15,69-34-1,-34 68 1,-35 69 0,-68 69-1,-35 0 1,-34-35 0,35 138-1,-70-35 1,1 69-1,34-69 1,-34-34 0,68-69-1,-34-34 17,0-68-32,-34-173 15,34 1 16,-69 0-31,69 103 32,0 68-17,34 35 1,1 34 0,102 0-1,0 68 1,0 35-1,-34 69 1,-68-69 0,-70 0-1,-33-35 1,-70-68 0,1-34-1,0-35 1,34 1-1,69-69 1,68 68 0,69 0-1,68 1 1,-171 68 0</inkml:trace>
          <inkml:trace contextRef="#ctx0" brushRef="#br0" timeOffset="188563.9818">-12048 11752 0,'-34'34'16,"0"172"-16,-35 103 0,69-138 31,0-68-15,0-68-1,0-35 1,-34-103 0,34-103-1,0-137 1,-35 137-1,70 137 1,-1 0 0,35 69-1,34 35 1,68 68 0,-68 68-1,0-33 1,-68-1-1,-70-69 1,-68-68 0,-34-34-1,34-35 1,34 1 0,35 34-1,68 34 16,35 68-15,34 69 0,34 35-1,1 0 1,-36-69 0,1-103-1,-34-35 1,-35-33-1,1 33 1,-35 1 0,0 34-1,0 34 1,103 35 0,-35 34-1,70 0 1,-35-34-1,0-69 1,-35-69 15,-33-103-31,-104-68 32,-34 34-17,0 35 1,-69 102-1,35 35 1,68 68 0,1 103-1,102 69 1,69 34 0,103-102 15,34-104-31,35-103 15,-275 69 1</inkml:trace>
          <inkml:trace contextRef="#ctx0" brushRef="#br0" timeOffset="189139.1394">-9542 12061 0,'-103'102'16,"0"1"-16,-34 35 0,34 33 16,34-33-1,35-70 1,34-33 15,-35-104-15,1-137-1,0-69 1,-35 35 0,-34 0-1,35 171 1,68 69 15,0 35-31,103 136 16,34 35-1,34 34 1,-33-34 0,-35-68-1,-35-70 1,-33-68 15,-35-34-15,68-35-1,1 1 1,68-1 0,-137 69-1</inkml:trace>
          <inkml:trace contextRef="#ctx0" brushRef="#br0" timeOffset="189465.5802">-9096 12781 0,'0'0'15</inkml:trace>
        </inkml:traceGroup>
      </inkml:traceGroup>
    </inkml:traceGroup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3:19.7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ED51CD0-DD62-489C-99C9-5B425791E2B4}" emma:medium="tactile" emma:mode="ink">
          <msink:context xmlns:msink="http://schemas.microsoft.com/ink/2010/main" type="inkDrawing" rotatedBoundingBox="22106,5606 28771,6094 28762,6222 22097,5734" semanticType="underline" shapeName="Other">
            <msink:sourceLink direction="with" ref="{9B8B9813-1A29-4319-99EA-749BCEE2EA49}"/>
          </msink:context>
        </emma:interpretation>
      </emma:emma>
    </inkml:annotationXML>
    <inkml:trace contextRef="#ctx0" brushRef="#br0">0 0 0,'68'34'0,"1"-34"16,102 35-16,70-1 0,68 0 0,34 1 16,69-1-1,103 0 1,68-68 15,35 68-15,-34 1-1,33-1 1,-67 35 0,-70-35-1,-34 35 1,-137-35 0,-103 35-1,-69-69 1,-137 0-1,0 0 1,-171-35 0,-69-68-1,240 103 1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3:58.6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0E86DD-BF64-46D8-8557-BCE2CB5A2D55}" emma:medium="tactile" emma:mode="ink">
          <msink:context xmlns:msink="http://schemas.microsoft.com/ink/2010/main" type="inkDrawing" rotatedBoundingBox="16304,12803 27154,13326 27144,13543 16293,13019" semanticType="underline" shapeName="Other">
            <msink:sourceLink direction="with" ref="{15A87563-C21B-4C9C-8A8B-269733E173A0}"/>
            <msink:sourceLink direction="with" ref="{9CFCC136-931A-4209-80B0-9365CBA5FB8A}"/>
            <msink:sourceLink direction="with" ref="{506FD9D8-A6AB-410C-A874-35CAE5C5B48A}"/>
          </msink:context>
        </emma:interpretation>
      </emma:emma>
    </inkml:annotationXML>
    <inkml:trace contextRef="#ctx0" brushRef="#br0">172 8285 0,'0'68'0,"34"-68"16,69 35-16,69-1 0,137 0 0,34 1 15,103-35 1,138 68 0,102-33-1,69-1 1,35 35 15,33-35-31,36 0 16,-1 1-1,-35 33 17,-33-33-17,-104-35 1,-102-35-1,-104 70 1,-102-35 0,-138 0-1,-137 0 1,-137-35 0,-138 35-1,-68-34 16,240 34-31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4:18.5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B43BA83-739C-45A8-8CAA-507FF3BF5981}" emma:medium="tactile" emma:mode="ink">
          <msink:context xmlns:msink="http://schemas.microsoft.com/ink/2010/main" type="inkDrawing" rotatedBoundingBox="6356,2331 6885,16418 5444,16472 4914,2385" semanticType="callout" shapeName="Other">
            <msink:sourceLink direction="with" ref="{0965DE12-E6BC-4C9F-8F3D-323B18A578A7}"/>
            <msink:sourceLink direction="with" ref="{E08609B3-4DD4-4A95-A9FE-C07666A3A103}"/>
          </msink:context>
        </emma:interpretation>
      </emma:emma>
    </inkml:annotationXML>
    <inkml:trace contextRef="#ctx0" brushRef="#br0">0 0 0,'0'35'0,"34"136"16,0 104 0,-34 102-16,-34 104 15,34 102 1,0 70 15,0 102-31,34 0 16,35 34-1,34 104 1,-34-1 15,34 69-15,-69-34-1,0-35 1,-34 1 0,0-104-1,-68-34 1,33-171 0,1-138-1,0-206 1,-1-102-1,35-104 1,-34-68 0,0-138-1,-1-68 1,-33 68 0,-1 104-1,35 33 1,34 35-1,0 35 17,103 136-17,0 138 1,34 69 0,34-104-1,1-68 1,-69-137-1,0-35 1,0-102 0,0-138-1,69-344 1,-1-136 0,-171 686-1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4:19.7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49F006-9D9E-46D4-9D27-3428C1547093}" emma:medium="tactile" emma:mode="ink">
          <msink:context xmlns:msink="http://schemas.microsoft.com/ink/2010/main" type="inkDrawing" rotatedBoundingBox="6233,2057 25453,2850 25412,3840 6192,3047" semanticType="callout" shapeName="Other">
            <msink:sourceLink direction="with" ref="{33BF742A-E5CC-4BCB-A92E-624A45406FCE}"/>
            <msink:sourceLink direction="with" ref="{D7C942BA-745F-4512-8F33-9B39A36C7D91}"/>
            <msink:sourceLink direction="with" ref="{BA4C235D-BA00-4064-8D97-A5ACD6F81373}"/>
            <msink:sourceLink direction="with" ref="{EC3232C1-E6FD-48FA-AFA5-5C0B37BBC148}"/>
          </msink:context>
        </emma:interpretation>
      </emma:emma>
    </inkml:annotationXML>
    <inkml:trace contextRef="#ctx0" brushRef="#br0">0 11 0,'35'-34'16,"102"34"-16,138 0 15,137 34-15,68 1 0,69-1 16,69 0 0,103 0 15,137-34-16,103 0 1,34 35 0,35-1-1,34 0 1,35 1 0,-1 33-1,515 35 1,-549-34-1,-34 0 1,-69 34 15,-34-35-15,-172 35 0,-137-68-1,-206-1 1,-172-68-1,-137-35 1,-172-103 0,-68-34-1,-35 35 1,35 102 0,103 69-1,34 34 1,206-34-1,68 69 1,104 34 0,-1 0-1,-68-34 1,-137 34 0,-172-35 15,-103 35-16,-172 35 1,35-35 0,103 0-1,137-69 1,172-103 0,171-137-1,-343 206 1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4:21.5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F1B724-6514-45A1-B865-C26C426E2A69}" emma:medium="tactile" emma:mode="ink">
          <msink:context xmlns:msink="http://schemas.microsoft.com/ink/2010/main" type="writingRegion" rotatedBoundingBox="2986,14416 4668,14416 4668,17334 2986,17334"/>
        </emma:interpretation>
      </emma:emma>
    </inkml:annotationXML>
    <inkml:traceGroup>
      <inkml:annotationXML>
        <emma:emma xmlns:emma="http://www.w3.org/2003/04/emma" version="1.0">
          <emma:interpretation id="{B0390EDD-4AE0-4B64-849D-9D602F048DCB}" emma:medium="tactile" emma:mode="ink">
            <msink:context xmlns:msink="http://schemas.microsoft.com/ink/2010/main" type="paragraph" rotatedBoundingBox="2986,14416 4668,14416 4668,17334 2986,17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8103D2-2E34-4EED-AD65-BF02CC7F50FA}" emma:medium="tactile" emma:mode="ink">
              <msink:context xmlns:msink="http://schemas.microsoft.com/ink/2010/main" type="line" rotatedBoundingBox="2986,14416 4668,14416 4668,17334 2986,17334"/>
            </emma:interpretation>
          </emma:emma>
        </inkml:annotationXML>
        <inkml:traceGroup>
          <inkml:annotationXML>
            <emma:emma xmlns:emma="http://www.w3.org/2003/04/emma" version="1.0">
              <emma:interpretation id="{0965DE12-E6BC-4C9F-8F3D-323B18A578A7}" emma:medium="tactile" emma:mode="ink">
                <msink:context xmlns:msink="http://schemas.microsoft.com/ink/2010/main" type="inkWord" rotatedBoundingBox="2986,14416 4668,14416 4668,17334 2986,17334">
                  <msink:destinationLink direction="with" ref="{7B43BA83-739C-45A8-8CAA-507FF3BF5981}"/>
                  <msink:destinationLink direction="with" ref="{EE5897DE-DF83-4259-ACE5-EEFEDB9CA208}"/>
                  <msink:destinationLink direction="with" ref="{75C1606A-9154-4B09-BF36-2990D3AB4820}"/>
                </msink:context>
              </emma:interpretation>
              <emma:one-of disjunction-type="recognition" id="oneOf0">
                <emma:interpretation id="interp0" emma:lang="it-IT" emma:confidence="0">
                  <emma:literal>t</emma:literal>
                </emma:interpretation>
                <emma:interpretation id="interp1" emma:lang="it-IT" emma:confidence="0">
                  <emma:literal>k</emma:literal>
                </emma:interpretation>
                <emma:interpretation id="interp2" emma:lang="it-IT" emma:confidence="0">
                  <emma:literal>K</emma:literal>
                </emma:interpretation>
                <emma:interpretation id="interp3" emma:lang="it-IT" emma:confidence="0">
                  <emma:literal>z</emma:literal>
                </emma:interpretation>
                <emma:interpretation id="interp4" emma:lang="it-IT" emma:confidence="0">
                  <emma:literal>tr</emma:literal>
                </emma:interpretation>
              </emma:one-of>
            </emma:emma>
          </inkml:annotationXML>
          <inkml:trace contextRef="#ctx0" brushRef="#br0">308 0 0,'34'137'0,"-34"138"0,-103 137 16,-34 103-1,34-138 1,103 1 0,103-69-1,103-69 1,69-68 0,-1-69-1,1-138 1,-69 1-1,-103-138 17,-138-102-32,-136-35 15,171 309 1</inkml:trace>
          <inkml:trace contextRef="#ctx0" brushRef="#br0" timeOffset="248.7168">-241 1304 0,'343'0'16,"0"-34"-16,-34 68 15,-68 1 16,-138-35-15,-138-35 0,-171-136-1,206 171-15</inkml:trace>
        </inkml:traceGroup>
      </inkml:traceGroup>
    </inkml:traceGroup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4:24.2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5C1606A-9154-4B09-BF36-2990D3AB4820}" emma:medium="tactile" emma:mode="ink">
          <msink:context xmlns:msink="http://schemas.microsoft.com/ink/2010/main" type="inkDrawing" rotatedBoundingBox="5440,2741 22454,12159 22300,12438 5285,3020" semanticType="callout" shapeName="Other">
            <msink:sourceLink direction="with" ref="{EC3232C1-E6FD-48FA-AFA5-5C0B37BBC148}"/>
            <msink:sourceLink direction="with" ref="{0965DE12-E6BC-4C9F-8F3D-323B18A578A7}"/>
          </msink:context>
        </emma:interpretation>
      </emma:emma>
    </inkml:annotationXML>
    <inkml:trace contextRef="#ctx0" brushRef="#br0">0 0 0,'68'-34'0,"1"68"0,34 1 0,34 33 16,35 1-16,34 0 15,34 68 1,35-34-1,-1 34 1,35 35 0,34-35-1,35 69 1,34 34 0,0 1-1,68-1 1,35 35-1,34 33 1,35 36 15,34-35-31,34 34 16,34 34 0,-33-33-1,67 68 1,1-35-1,34 35 17,0 34-17,35 35 1,-35-35 0,34 69-1,-33-103 1,-36 34-1,-33-68 1,-69-1 0,-172-137-1,-137-68 1,-206-103 0,-137-138-1,34 69 1</inkml:trace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4:25.4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E5897DE-DF83-4259-ACE5-EEFEDB9CA208}" emma:medium="tactile" emma:mode="ink">
          <msink:context xmlns:msink="http://schemas.microsoft.com/ink/2010/main" type="inkDrawing" rotatedBoundingBox="6048,5021 21034,12463 20409,13723 5423,6281" semanticType="callout" shapeName="Other">
            <msink:sourceLink direction="with" ref="{0965DE12-E6BC-4C9F-8F3D-323B18A578A7}"/>
            <msink:sourceLink direction="with" ref="{EC3232C1-E6FD-48FA-AFA5-5C0B37BBC148}"/>
          </msink:context>
        </emma:interpretation>
      </emma:emma>
    </inkml:annotationXML>
    <inkml:trace contextRef="#ctx0" brushRef="#br0">0 0 0,'34'0'0,"138"35"16,343 33-16,-275 1 16,69-35-1,0 35 1,0-1-1,68 35 1,1-34 0,68 34-1,0 0 1,35 34 0,-35-34-1,35 69 1,34 0-1,-1-1 1,1 35 0,0 34-1,0 1 32,34 33-47,0 1 0,1 34 31,-36 0-15,1 34 15,0 0-31,0 35 16,34-1 0,-68 1-1,-1-1 1,-34-33-1,1-1 1,-35-34 0,-35 0-1,-68-69 1,-103-68 15,-137-1-15,-138-274-1,69 103-15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4:26.9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BDC6408-601E-4F14-BF74-386A1C3FCF88}" emma:medium="tactile" emma:mode="ink">
          <msink:context xmlns:msink="http://schemas.microsoft.com/ink/2010/main" type="inkDrawing" rotatedBoundingBox="6111,8914 20011,16314 19359,17540 5459,10139" semanticType="callout" shapeName="Other">
            <msink:sourceLink direction="with" ref="{8243DB66-4600-4BBE-A3BC-A90D776B829E}"/>
            <msink:sourceLink direction="with" ref="{F36F7E91-75C9-4ACD-868B-95E9CFBD2CD4}"/>
            <msink:sourceLink direction="with" ref="{EC3232C1-E6FD-48FA-AFA5-5C0B37BBC148}"/>
          </msink:context>
        </emma:interpretation>
      </emma:emma>
    </inkml:annotationXML>
    <inkml:trace contextRef="#ctx0" brushRef="#br0">0 0 0,'103'35'0,"0"-35"15,-1 34-15,104 35 0,0-35 16,69 0 0,0 35-1,68 0 1,0 33-1,0 1 1,35 0 15,-1 35-15,35-1 0,-34 0-1,34 1 1,0 33-1,-35 1 1,69 34 0,-34 0-1,35 0 1,-1 34 0,34 0-1,1 1 1,-35 33-1,35 35 1,-1-34 0,1 34-1,34 34 1,-35 0 0,-34 0-1,69 69 1,-34 0 15,-1 34-15,-68 0-1,-69-68 1,-68-35 0,-103-205-1,-172-138 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1:33.0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12F56A-37A7-4BBB-AE4E-07E465CE03AC}" emma:medium="tactile" emma:mode="ink">
          <msink:context xmlns:msink="http://schemas.microsoft.com/ink/2010/main" type="inkDrawing" rotatedBoundingBox="3981,10675 4042,9919 4159,9928 4098,10684" shapeName="Other">
            <msink:destinationLink direction="from" ref="{73151108-F2F6-46B2-B263-F4670EFE58A6}"/>
            <msink:destinationLink direction="to" ref="{73151108-F2F6-46B2-B263-F4670EFE58A6}"/>
          </msink:context>
        </emma:interpretation>
      </emma:emma>
    </inkml:annotationXML>
    <inkml:trace contextRef="#ctx0" brushRef="#br0">69 0 0,'34'68'16,"1"70"-16,-35 170 0,-138-67 15,138-241 17</inkml:trace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4:44.72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8356E73-F66D-48CC-A7FE-71AB81B0D26A}" emma:medium="tactile" emma:mode="ink">
          <msink:context xmlns:msink="http://schemas.microsoft.com/ink/2010/main" type="inkDrawing" rotatedBoundingBox="14985,2556 15628,14379 15021,14412 14378,2589" semanticType="callout" shapeName="Other">
            <msink:sourceLink direction="with" ref="{A9C180C0-51F5-415F-B0B3-82D9E0EF4969}"/>
            <msink:sourceLink direction="with" ref="{BA4C235D-BA00-4064-8D97-A5ACD6F81373}"/>
          </msink:context>
        </emma:interpretation>
      </emma:emma>
    </inkml:annotationXML>
    <inkml:trace contextRef="#ctx0" brushRef="#br0">0 0 0,'0'35'0,"35"67"0,-35 1 0,0 35 15,34 33 1,-34 70-1,34 33 1,0 69 0,35 1-1,-35 68 1,35 0 0,-35 34-1,1 34 1,-1 1-1,0-1 1,1 35 0,-1 0-1,0 0 1,-34 0 15,35 0-31,-1-35 31,-34 35-15,34-34 0,-34-35-1,0 0 1,35-34 0,-35-34-1,0-35 1,34-69-1,0-33 1,-34-70 0,35-68-1,-35-34 1,0-35 0,0-34-1,0 0 1,0 0-1,0 0 1,0 0 0,0 0 15,0 0-15,0 0-1,0 35 1,-35 67-1,35 1 1,35-34 0,33-35-1,1 1 1,-35-70 0,-34 1-1,0-103 1,-68 0-1,-35-1 1,-69 70 0,69 33-1,0 70 1,34 33 0,69 35-1,35 34 1,33-34 15,104-34-15,-69-69-1,-69-34 1,35-35 0,-69-68-1,-69 34 1,1 34-1,-1 69 1,0 35 0,35 102-1,68 0 1,69-34 0,0-69-1,-34-34 1,-35-68-1,-34-35 1,-34 0 0,-35 34-1,1 35 1,-35 137 15,137 0-15,-34-103-16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4:50.7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43DB66-4600-4BBE-A3BC-A90D776B829E}" emma:medium="tactile" emma:mode="ink">
          <msink:context xmlns:msink="http://schemas.microsoft.com/ink/2010/main" type="inkDrawing" rotatedBoundingBox="5429,9756 30857,11107 30846,11316 5418,9965" semanticType="underline" shapeName="Other">
            <msink:destinationLink direction="with" ref="{EBDC6408-601E-4F14-BF74-386A1C3FCF88}"/>
          </msink:context>
        </emma:interpretation>
      </emma:emma>
    </inkml:annotationXML>
    <inkml:trace contextRef="#ctx0" brushRef="#br0">0 0 0,'34'0'0,"35"0"0,0 0 16,68 0-16,34 0 0,35 0 0,69 35 15,34-35 1,0 0 0,34 0-1,35 34 1,-1 0 0,35-34-1,69 0 16,-1 35-31,35-35 32,0 34-17,68-34 1,35 34 0,0 1-1,34-1 1,0 35-1,35-35 1,-1 0 0,1 35-1,34-35 1,0 0 0,-1 1-1,35-1 1,1 35-1,-36-69 1,1 34 0,34 35-1,-34-35 1,0 35 15,0-1-15,0 1-1,-1 0 1,-33-35 0,-1 35-1,1-35 1,-69 0 0,0-68-1,-104 0 1,-33 34-1,-35 34 1,-137-68 0,-69 34-1,-34 34 1,-68-34 0,-70 0-1,-68 0 1,0 0 15,-171 0-15,-35-34-1,206 34-15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4:52.0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ECB66B-FD0F-41A9-A8D4-9EBB61EAD369}" emma:medium="tactile" emma:mode="ink">
          <msink:context xmlns:msink="http://schemas.microsoft.com/ink/2010/main" type="writingRegion" rotatedBoundingBox="16449,9591 15968,15344 14130,15190 14611,9437"/>
        </emma:interpretation>
      </emma:emma>
    </inkml:annotationXML>
    <inkml:traceGroup>
      <inkml:annotationXML>
        <emma:emma xmlns:emma="http://www.w3.org/2003/04/emma" version="1.0">
          <emma:interpretation id="{1D4050BE-55A1-417A-9B07-AEB533AA6AEB}" emma:medium="tactile" emma:mode="ink">
            <msink:context xmlns:msink="http://schemas.microsoft.com/ink/2010/main" type="paragraph" rotatedBoundingBox="16449,9591 15968,15344 14130,15190 14611,9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EFBFB9-5CEA-4C6B-99E1-CC205C628465}" emma:medium="tactile" emma:mode="ink">
              <msink:context xmlns:msink="http://schemas.microsoft.com/ink/2010/main" type="line" rotatedBoundingBox="16449,9591 15968,15344 14130,15190 14611,9437"/>
            </emma:interpretation>
          </emma:emma>
        </inkml:annotationXML>
        <inkml:traceGroup>
          <inkml:annotationXML>
            <emma:emma xmlns:emma="http://www.w3.org/2003/04/emma" version="1.0">
              <emma:interpretation id="{A9C180C0-51F5-415F-B0B3-82D9E0EF4969}" emma:medium="tactile" emma:mode="ink">
                <msink:context xmlns:msink="http://schemas.microsoft.com/ink/2010/main" type="inkWord" rotatedBoundingBox="16449,9591 15968,15344 14130,15190 14611,9437">
                  <msink:destinationLink direction="with" ref="{B8356E73-F66D-48CC-A7FE-71AB81B0D26A}"/>
                  <msink:destinationLink direction="with" ref="{9CDDB9F8-E438-4FA5-A2F4-E75D15CD4E72}"/>
                </msink:context>
              </emma:interpretation>
              <emma:one-of disjunction-type="recognition" id="oneOf0">
                <emma:interpretation id="interp0" emma:lang="it-IT" emma:confidence="0">
                  <emma:literal>al,</emma:literal>
                </emma:interpretation>
                <emma:interpretation id="interp1" emma:lang="it-IT" emma:confidence="0">
                  <emma:literal>a,</emma:literal>
                </emma:interpretation>
                <emma:interpretation id="interp2" emma:lang="it-IT" emma:confidence="0">
                  <emma:literal>ai,</emma:literal>
                </emma:interpretation>
                <emma:interpretation id="interp3" emma:lang="it-IT" emma:confidence="0">
                  <emma:literal>a),</emma:literal>
                </emma:interpretation>
                <emma:interpretation id="interp4" emma:lang="it-IT" emma:confidence="0">
                  <emma:literal>a",</emma:literal>
                </emma:interpretation>
              </emma:one-of>
            </emma:emma>
          </inkml:annotationXML>
          <inkml:trace contextRef="#ctx0" brushRef="#br0">310 146 0,'-34'0'16,"-35"69"-16,35-35 0,0 0 0,-1 0 16,35 1-16,69-1 0,103 0 0,-1-34 15,1 0 1,-103-34 15,-35 0-15,-34-1-1,-69-102 1,-68 34 0,-35 35-1,35 68 1,0 34-1,68 35 1,0 68 0,104 0-1,68 0 1,34-34 0,69-68-1,-34-35 1,-104-69-1,-33 0 17,-35-34-32,-69 35 15,0 33 17,1 70-17,-1 68 1,69 0-1,34 34 1,69-34 0,0-103-1,0-103 1,-103 103 0</inkml:trace>
          <inkml:trace contextRef="#ctx0" brushRef="#br0" timeOffset="453.7121">448 695 0,'0'0'0</inkml:trace>
          <inkml:trace contextRef="#ctx0" brushRef="#br0" timeOffset="14922.0085">1066-472 0,'-35'69'15,"-68"34"-15,-103 103 0,-34-35 16,68 1 0,-34 34-1,35-35 1,68-33 0,0-35-1,69-35 1,34-33-1,0-35 1,68 0 0,70-35-1,-70-33 1,-68 68 0</inkml:trace>
          <inkml:trace contextRef="#ctx0" brushRef="#br0" timeOffset="15559.3453">1306 3784 0,'-240'103'16,"-1"0"-16,-136 103 0,33 34 15,70 1 17,34 33-17,102-68 1,207-171 0,-69-35-1</inkml:trace>
        </inkml:traceGroup>
      </inkml:traceGroup>
    </inkml:traceGroup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4:55.12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138 0 0,'34'171'16,"-34"1"-16,-34 103 0,-1 34 31,1 34-15,0 69-1,68 34 1,-34-34-1,34 0 1,1-103 0,-1-69-1,-34-137 1,0-69 0,0-68-1,-34-69 1,-1-206-1,35 0 1,0-34 0,0 103-1,35-104 1,-1 1 0,0 34-1,1 0 16,-35 69-15,0 103 0,-35 34-1,35 68 1,-34 1 0,34 68-1,0 69 1,0 103-1,0 69 1,34 34 0,-34 68-1,35 1 1,-1-1 0,-34 1-1,69 0 1,-69-104-1,34-102 1,-34-104 15,0-68-15,0-68 0,-69-207-1,1-68 1,-1 0-1,35-35 1,-1-34 0,35 0-1,0 0 1,35-34 0,-35 172-1,0 68 1,-35 103-1,35 68 1,0 35 15,-34 69-31,34 137 16,-34 69 0,34 102-1,-35 35 1,70 34 15,-1-34-15,0-69-1,35-102 1,-35-104 0,-34-68-1,0-104 1,0 35-1,-68-137 1,-1-35 0,0-68-1,69 240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4:32.5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556210-F0BE-4185-96F9-EACA8164AD14}" emma:medium="tactile" emma:mode="ink">
          <msink:context xmlns:msink="http://schemas.microsoft.com/ink/2010/main" type="writingRegion" rotatedBoundingBox="29490,2790 22059,18704 19044,17296 26475,1382"/>
        </emma:interpretation>
      </emma:emma>
    </inkml:annotationXML>
    <inkml:traceGroup>
      <inkml:annotationXML>
        <emma:emma xmlns:emma="http://www.w3.org/2003/04/emma" version="1.0">
          <emma:interpretation id="{DDAB9E62-D9E6-449F-83AF-E2E18582BF37}" emma:medium="tactile" emma:mode="ink">
            <msink:context xmlns:msink="http://schemas.microsoft.com/ink/2010/main" type="paragraph" rotatedBoundingBox="29490,2790 22059,18704 19044,17296 26475,1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0CC986-8D53-4229-99A3-C0F01DE5E787}" emma:medium="tactile" emma:mode="ink">
              <msink:context xmlns:msink="http://schemas.microsoft.com/ink/2010/main" type="line" rotatedBoundingBox="29490,2790 22059,18704 19044,17296 26475,1382"/>
            </emma:interpretation>
          </emma:emma>
        </inkml:annotationXML>
        <inkml:traceGroup>
          <inkml:annotationXML>
            <emma:emma xmlns:emma="http://www.w3.org/2003/04/emma" version="1.0">
              <emma:interpretation id="{EC3232C1-E6FD-48FA-AFA5-5C0B37BBC148}" emma:medium="tactile" emma:mode="ink">
                <msink:context xmlns:msink="http://schemas.microsoft.com/ink/2010/main" type="inkWord" rotatedBoundingBox="29490,2790 22059,18704 19044,17296 26475,1382">
                  <msink:destinationLink direction="with" ref="{EE5897DE-DF83-4259-ACE5-EEFEDB9CA208}"/>
                  <msink:destinationLink direction="with" ref="{75C1606A-9154-4B09-BF36-2990D3AB4820}"/>
                  <msink:destinationLink direction="with" ref="{2449F006-9D9E-46D4-9D27-3428C1547093}"/>
                  <msink:destinationLink direction="with" ref="{EBDC6408-601E-4F14-BF74-386A1C3FCF88}"/>
                </msink:context>
              </emma:interpretation>
              <emma:one-of disjunction-type="recognition" id="oneOf0">
                <emma:interpretation id="interp0" emma:lang="it-IT" emma:confidence="0">
                  <emma:literal>REM</emma:literal>
                </emma:interpretation>
                <emma:interpretation id="interp1" emma:lang="it-IT" emma:confidence="0">
                  <emma:literal>RE</emma:literal>
                </emma:interpretation>
                <emma:interpretation id="interp2" emma:lang="it-IT" emma:confidence="0">
                  <emma:literal>Rià</emma:literal>
                </emma:interpretation>
                <emma:interpretation id="interp3" emma:lang="it-IT" emma:confidence="0">
                  <emma:literal>RIÈ</emma:literal>
                </emma:interpretation>
                <emma:interpretation id="interp4" emma:lang="it-IT" emma:confidence="0">
                  <emma:literal>R?"</emma:literal>
                </emma:interpretation>
              </emma:one-of>
            </emma:emma>
          </inkml:annotationXML>
          <inkml:trace contextRef="#ctx0" brushRef="#br0">6982 11030 0,'35'34'0,"-1"172"16,-34 35-16,0-1 15,0-34 1,34-69 0,-68-68-1,34-69 17,-34-69-17,-1-171 1,35-35-1,0-34 1,-68 35 0,68 171-1,0 103 1,137-35 0,103 70-1,35 136 1,-69 1-1,-69 0 17,-137-35-17,-103-103 1,-103-34 15,-34 0-31,68-34 16,104 68-1,68 1 1,68 68 0,173 102-1,-1-33 17,-68 0-32,-35-104 15,-103-33 1,-34-35-1,-34 0 1,34-35 0,68-33-1,35-35 1,-103 103 0</inkml:trace>
          <inkml:trace contextRef="#ctx0" brushRef="#br0" timeOffset="2067.4584">8458 12163 0,'69'0'0,"34"-69"15,34 0-15,-34 1 0,-68-1 0,-1 35 16,-68 0 0,34 34-1,0 0 1,-35 34 0,70 34-1,-35 35 1,34 35-1,0-35 1,-68 0 15,0 0-15,-69-69 0,-35 0-1,35 1 1,35-35-1,68 0 1,0 0 0,68 34-1,35-34 1,69 0 0,34 34-1,-34 1 1,-35 33-1,-69-68 1,-68 0 0</inkml:trace>
          <inkml:trace contextRef="#ctx0" brushRef="#br0" timeOffset="-1077.4423">8870 8044 0,'275'68'0,"-1"104"16,104 137 0,-35-34-1,-68 34 1,-172-69 0,-103 0-1,-137-68 1,-138-104-1,0 1 1,35-103 0,34-1 15,35 1-15,68 0-1,240 34 1,-137 0-1</inkml:trace>
          <inkml:trace contextRef="#ctx0" brushRef="#br0" timeOffset="-1449.538">9145 8456 0,'274'0'0,"-171"103"0,-103 171 16,-34 70-1,34-36 1,69-33-1,-35-69 1,35-69 0,-35-102-1,-34-35 1,-34-172 0,-69-103-1,0-68 1,103 343-1</inkml:trace>
          <inkml:trace contextRef="#ctx0" brushRef="#br1" timeOffset="-12214.2996">12062 46 0,'309'206'0,"103"69"15,0 34 1,-69-35 0,-34-68-1,-103-34 1,-137-103-1,-103-69 1,-207-172 15,241 172-15</inkml:trace>
          <inkml:trace contextRef="#ctx0" brushRef="#br1" timeOffset="-12478.5612">13264-297 0,'-138'137'0,"-136"138"15,-35 68-15,137-68 16,69-1 0,35-136 15,68-70-16,0-171 1,0-206 0,0 309-1</inkml:trace>
          <inkml:trace contextRef="#ctx0" brushRef="#br2" timeOffset="5073.4306">5644 14222 0,'34'35'0,"0"68"15,-68 68-15,34 69 0,-34 1 16,68-35-1,0-35 1,-34-33 0,0-104-1,0-34 1,-68-34 15,33-138-15,35-103-1,0-68 1,-68 34 0,-1 0-1,1 69 1,-1 103 0,35 137-1,68 0 1,-34-35-1,103 35 1,103 35 0,68 68-1,-33 68 1,-35 1 0,-35-35-1,-136-34 1,-70 0-1,-102-34 1,-103-35 0,-1 0 15,70-34-15,102 35-1,35-35 1,68 68-1,103 104 1,104 0 0,-1 34-1,-68-69 1,-35-68 0,-103-35-1,1-34 1,-70 0-1,1-34 1,34-1 0,34 35-1,-34 0 1</inkml:trace>
          <inkml:trace contextRef="#ctx0" brushRef="#br2" timeOffset="5508.685">7085 15424 0,'69'0'0,"34"34"0,34 35 0,1 34 16,-35-1-16,-103 1 15,-69-34 1,-137 34 15,69-69-15,102-34-16,35 35 15,35-1 1,102 35 0,35-1-1,-35 35 17,-34-137-17,-69-103 1,-34 137-1</inkml:trace>
        </inkml:traceGroup>
      </inkml:traceGroup>
    </inkml:traceGroup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4:57.4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DDB9F8-E438-4FA5-A2F4-E75D15CD4E72}" emma:medium="tactile" emma:mode="ink">
          <msink:context xmlns:msink="http://schemas.microsoft.com/ink/2010/main" type="inkDrawing" rotatedBoundingBox="15472,12783 22728,7074 22944,7349 15688,13058" semanticType="callout" shapeName="Other">
            <msink:sourceLink direction="with" ref="{F288C6B9-B6FE-450F-BDA3-319BB5AE16EE}"/>
            <msink:sourceLink direction="with" ref="{A9C180C0-51F5-415F-B0B3-82D9E0EF4969}"/>
          </msink:context>
        </emma:interpretation>
      </emma:emma>
    </inkml:annotationXML>
    <inkml:trace contextRef="#ctx0" brushRef="#br0">0 5600 0,'103'-68'0,"35"-1"0,68-34 0,34-34 15,34-35 1,1 0 0,34-68-1,0 34 1,34-68 0,0-1-1,35-34 1,34 0-1,0 0 1,34 0 0,-34 0-1,-35-34 1,-33 34 0,33 0-1,-34 35 1,-34-35-1,0 34 17,-34 69-17,-35 35 1,-103 102 0,-102 35-1,-35-1 1,0 35-1,-103 0 1,-35 0 0,35 0-1,103 0 1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4:59.4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191DAA-3A6E-409D-9936-2A04D148BFA1}" emma:medium="tactile" emma:mode="ink">
          <msink:context xmlns:msink="http://schemas.microsoft.com/ink/2010/main" type="writingRegion" rotatedBoundingBox="22763,4581 29610,6098 28960,9033 22112,7515"/>
        </emma:interpretation>
      </emma:emma>
    </inkml:annotationXML>
    <inkml:traceGroup>
      <inkml:annotationXML>
        <emma:emma xmlns:emma="http://www.w3.org/2003/04/emma" version="1.0">
          <emma:interpretation id="{406FE297-6932-40B2-9392-1510BAB4A2CE}" emma:medium="tactile" emma:mode="ink">
            <msink:context xmlns:msink="http://schemas.microsoft.com/ink/2010/main" type="paragraph" rotatedBoundingBox="22763,4581 29610,6098 28960,9033 22112,75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3FAB9C-0AF4-4AB8-AA98-0900D55D25F8}" emma:medium="tactile" emma:mode="ink">
              <msink:context xmlns:msink="http://schemas.microsoft.com/ink/2010/main" type="line" rotatedBoundingBox="22763,4581 29610,6098 28960,9033 22112,7515"/>
            </emma:interpretation>
          </emma:emma>
        </inkml:annotationXML>
        <inkml:traceGroup>
          <inkml:annotationXML>
            <emma:emma xmlns:emma="http://www.w3.org/2003/04/emma" version="1.0">
              <emma:interpretation id="{F288C6B9-B6FE-450F-BDA3-319BB5AE16EE}" emma:medium="tactile" emma:mode="ink">
                <msink:context xmlns:msink="http://schemas.microsoft.com/ink/2010/main" type="inkWord" rotatedBoundingBox="22763,4581 29610,6098 28960,9033 22112,7515">
                  <msink:destinationLink direction="with" ref="{9CDDB9F8-E438-4FA5-A2F4-E75D15CD4E72}"/>
                </msink:context>
              </emma:interpretation>
              <emma:one-of disjunction-type="recognition" id="oneOf0">
                <emma:interpretation id="interp0" emma:lang="it-IT" emma:confidence="0">
                  <emma:literal>Ritmo</emma:literal>
                </emma:interpretation>
                <emma:interpretation id="interp1" emma:lang="it-IT" emma:confidence="0">
                  <emma:literal>ritmo</emma:literal>
                </emma:interpretation>
                <emma:interpretation id="interp2" emma:lang="it-IT" emma:confidence="0">
                  <emma:literal>statino</emma:literal>
                </emma:interpretation>
                <emma:interpretation id="interp3" emma:lang="it-IT" emma:confidence="0">
                  <emma:literal>statico</emma:literal>
                </emma:interpretation>
                <emma:interpretation id="interp4" emma:lang="it-IT" emma:confidence="0">
                  <emma:literal>istmo</emma:literal>
                </emma:interpretation>
              </emma:one-of>
            </emma:emma>
          </inkml:annotationXML>
          <inkml:trace contextRef="#ctx0" brushRef="#br0">10861 3307 0,'69'-34'0,"34"34"0,137 0 0,69 68 16,68-33 0,70-1-1,-35 0 1,-69 1 0,-137-35-1,-138 0 1,-68 0-1,0 0 1,-171 0 0,-1 0-1,172 0 1</inkml:trace>
          <inkml:trace contextRef="#ctx0" brushRef="#br0" timeOffset="-341.9856">11925 3410 0,'0'206'0,"0"34"15,0 35 17,0 34-32,-34-69 15,68-34 16,-34-69-31,34-68 16,-34-69 0,-34-69-1,-69-171 17,103 240-32</inkml:trace>
          <inkml:trace contextRef="#ctx0" brushRef="#br0" timeOffset="-1010.412">10621 3135 0,'-69'103'15,"-34"172"-15,-103 34 16,0 34-1,35-68 1,68-69 0,68-69-1,35-68 1,35-35 0,102 0-1,69-34 16,103-34-31,-35 0 16,35 34 0,-103 34-1,-68 0 1,-70-34 0,-68 0-1,-34 0 1,-138-137-1,1-103 1,33-69 0,138 309-1</inkml:trace>
          <inkml:trace contextRef="#ctx0" brushRef="#br0" timeOffset="-668.4264">10381 3238 0,'103'35'16,"34"205"-16,0 69 15,35 34 1,-35-34-1,-34-34 1,0-69 0,-69-69-1,-34-103 1,0-34 0,-34-68-1,0-241 16,34 0-31,0 309 16</inkml:trace>
          <inkml:trace contextRef="#ctx0" brushRef="#br0" timeOffset="-1585.5696">7875 4714 0,'274'-34'0,"-68"34"15,103-103-15,-34 69 16,-35-1 15,-103 1-15,-102 34-1,-35 0 1,-35 69 0,-102 102-1,-34 35 1,68 0-1,68-34 1,1-35 0,34-68-1,0-35 1,34-171 0,-34 137-1</inkml:trace>
          <inkml:trace contextRef="#ctx0" brushRef="#br0" timeOffset="1877.9959">11891 4920 0,'34'103'0,"-68"0"16,-1 69-16,1 0 31,0-35-31,0 0 31,34-68-15,0-35 0,0-34-1,0-34 1,0-172-1,0 34 1,0 35 0,34 34-1,-34 34 1,0 35 0,0 34-1,0 0 16,103 137-15,0 69 0,34 0-1,0-34 1,1-35 0,-35-103 15,-35-34-16,-33-34 1,-35-138 0,-69-34-1,-34 69 1,34 0 0,1 34-1,68 69 1,-35 34-1,70 68 1,68-33 0,34-35-1,-137 0 1</inkml:trace>
          <inkml:trace contextRef="#ctx0" brushRef="#br0" timeOffset="2917.5473">12852 5161 0,'0'34'0,"0"138"0,0 33 31,34-67-31,-34-70 16,0-33 0,0-35-1,0-69 1,0-205 0,-34 33-1,34 104 1,34 103-1,-34-1 1,0 35 0,35 35-1,68 68 1,34 68 0,-34-68-1,-35-34 1,-33-69-1,-1-34 1,0-69 0,1-35 15,-35 35-15,0 35-1,0 68 1,0 0-1,34 137 1,35 69 0,-35-35-1,0 1 1,-34-69 0,35-103-1,33 0 1,70-137-1,-35-35 1,34 104 0,-103 68-1,-34 0 17,35 68-32,-1 35 15,0 34 16,69-34-15,0 0 0,34-103-1,-34-34 1,0-69 15,-68-137 0,-70 34-31,-102 0 16,0 137 0,-35 35-1,69 171 1,35 172 0,136-34-1,-68-275 1</inkml:trace>
        </inkml:traceGroup>
      </inkml:traceGroup>
    </inkml:traceGroup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5:27.37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3319 537 0,'69'-138'16,"-172"1"-16,-172 34 0,-68 103 31,-69 34-15,0 35-1,0 68 1,35 1 0,-1 33-1,69 104 1,69 34 0,137 34-1,68 35 1,138-1-1,138-68 1,68-34 0,137-35-1,34-103 17,35-68-32,69-69 31,-69-103-31,-103-103 15,-69-34 1,-103-69 15,-103-34-15,-102-104 0,-241-205-1,-103 275 1,-172-1-1,-171 103 1,-172 138 0,-68 274-1,205 104 17,687-241-17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4:42.1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0A5637-9773-4AEC-B231-8AC66626666F}" emma:medium="tactile" emma:mode="ink">
          <msink:context xmlns:msink="http://schemas.microsoft.com/ink/2010/main" type="writingRegion" rotatedBoundingBox="15633,353 15521,2978 14111,2918 14223,293"/>
        </emma:interpretation>
      </emma:emma>
    </inkml:annotationXML>
    <inkml:traceGroup>
      <inkml:annotationXML>
        <emma:emma xmlns:emma="http://www.w3.org/2003/04/emma" version="1.0">
          <emma:interpretation id="{2781FE3A-26CD-4F91-AAC1-2D9089D9EFD9}" emma:medium="tactile" emma:mode="ink">
            <msink:context xmlns:msink="http://schemas.microsoft.com/ink/2010/main" type="paragraph" rotatedBoundingBox="15633,353 15521,2978 14111,2918 14223,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77AE93-963F-457C-B414-DBFEC18E03DD}" emma:medium="tactile" emma:mode="ink">
              <msink:context xmlns:msink="http://schemas.microsoft.com/ink/2010/main" type="line" rotatedBoundingBox="15633,353 15521,2978 14111,2918 14223,293"/>
            </emma:interpretation>
          </emma:emma>
        </inkml:annotationXML>
        <inkml:traceGroup>
          <inkml:annotationXML>
            <emma:emma xmlns:emma="http://www.w3.org/2003/04/emma" version="1.0">
              <emma:interpretation id="{BA4C235D-BA00-4064-8D97-A5ACD6F81373}" emma:medium="tactile" emma:mode="ink">
                <msink:context xmlns:msink="http://schemas.microsoft.com/ink/2010/main" type="inkWord" rotatedBoundingBox="15633,353 15521,2978 14111,2918 14223,293">
                  <msink:destinationLink direction="with" ref="{B8356E73-F66D-48CC-A7FE-71AB81B0D26A}"/>
                  <msink:destinationLink direction="with" ref="{2449F006-9D9E-46D4-9D27-3428C1547093}"/>
                </msink:context>
              </emma:interpretation>
              <emma:one-of disjunction-type="recognition" id="oneOf0">
                <emma:interpretation id="interp0" emma:lang="it-IT" emma:confidence="0">
                  <emma:literal>€</emma:literal>
                </emma:interpretation>
                <emma:interpretation id="interp1" emma:lang="it-IT" emma:confidence="0">
                  <emma:literal>Ì</emma:literal>
                </emma:interpretation>
                <emma:interpretation id="interp2" emma:lang="it-IT" emma:confidence="0">
                  <emma:literal>.</emma:literal>
                </emma:interpretation>
                <emma:interpretation id="interp3" emma:lang="it-IT" emma:confidence="0">
                  <emma:literal>È</emma:literal>
                </emma:interpretation>
                <emma:interpretation id="interp4" emma:lang="it-IT" emma:confidence="0">
                  <emma:literal>è</emma:literal>
                </emma:interpretation>
              </emma:one-of>
            </emma:emma>
          </inkml:annotationXML>
          <inkml:trace contextRef="#ctx0" brushRef="#br0">83 527 0,'138'34'0,"-35"35"0,-1-1 16,1-33-16,0-35 15,0-35 1,-34 1-1,-69-103 1,-34-35 0,-104 35-1,-33 0 1,-1 68 0,1 69-1,102 34 1,35 69-1,-1 35 1,138-1 0,35 0-1,33-68 1,-68-69 15,-69-35-15,-34 35-1,0-34 1,-34-35 0,34 69-1,-34 0 1,34 69 0,68 68-1,70-171 1,-138 34-1</inkml:trace>
          <inkml:trace contextRef="#ctx0" brushRef="#br0" timeOffset="453.7121">1010-1876 0,'-34'103'0,"-172"103"0,34 34 16,0-34 0,1 0-1,68-34 1,34-69-1,35-35 1,34-68 0,103-137-1,-34-137 1,-69 274 15</inkml:trace>
          <inkml:trace contextRef="#ctx0" brushRef="#br0" timeOffset="702.4289">-157-1601 0,'69'68'0,"68"35"0,138 103 0,-1-34 16,1-35-1,-104-34 1,-68-34 0,-34-1-1,-172-102 17,-34-69-17,137 103-15</inkml:trace>
        </inkml:traceGroup>
      </inkml:traceGroup>
    </inkml:traceGroup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4:48.6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8609B3-4DD4-4A95-A9FE-C07666A3A103}" emma:medium="tactile" emma:mode="ink">
          <msink:context xmlns:msink="http://schemas.microsoft.com/ink/2010/main" type="inkDrawing" rotatedBoundingBox="5596,624 5894,1880 4729,2156 4431,900" semanticType="enclosure" shapeName="Other">
            <msink:destinationLink direction="with" ref="{7B43BA83-739C-45A8-8CAA-507FF3BF5981}"/>
          </msink:context>
        </emma:interpretation>
      </emma:emma>
    </inkml:annotationXML>
    <inkml:trace contextRef="#ctx0" brushRef="#br0">1887-13627 0,'-69'-34'0,"-34"68"0,0 104 16,0 68-16,0 34 0,103-69 15,0 35 1,69-34 0,34-69-1,103-69 1,69-68 0,-69-69-1,-35-69 1,-68 1-1,-103-69 1,-103 34 0,-137 0-1,-35 103 1,-34 137 0,69 206-1,206-34 1,34-206-1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1:32.7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151108-F2F6-46B2-B263-F4670EFE58A6}" emma:medium="tactile" emma:mode="ink">
          <msink:context xmlns:msink="http://schemas.microsoft.com/ink/2010/main" type="inkDrawing" rotatedBoundingBox="4273,11057 4456,12595 3183,12745 3001,11208" semanticType="callout" shapeName="Other">
            <msink:sourceLink direction="from" ref="{8812F56A-37A7-4BBB-AE4E-07E465CE03AC}"/>
            <msink:sourceLink direction="to" ref="{8812F56A-37A7-4BBB-AE4E-07E465CE03AC}"/>
          </msink:context>
        </emma:interpretation>
      </emma:emma>
    </inkml:annotationXML>
    <inkml:trace contextRef="#ctx0" brushRef="#br0">241 1304 0,'-35'-69'0,"-171"35"0,-34 34 0,34 34 0,34 35 16,70 0 15,67 34-15,70-35-1,136 69 1,138 35 0,0 34-1,-69 0 1,-102-34-1,-138-35 1,-103-34 0,-69-69-1,-103-34 1,1 0 0,33-34-1,104 0 1,69-1-1,136 1 1,69-35 0,69-102 15,-206 171-15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5:39.89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793 244 0,'0'-68'0,"0"33"0,-34-33 0,-69-1 15,-69 69-15,35 34 16,0 35 0,-1 34-1,70 34 1,68 1 0,68 33-1,104 1 16,0-35-31,-35-103 16,-34-34 0,0-68-1,0-69 1,-35-35 0,-68-34-1,-34 34 1,-35 35 15,-33 68-15,-36 35-1,1 137 1,34 34 0,69 104-1,68-35 1,35-1-1,68-67 1,-34-104 0,0-68-1,-35-69 1,1-69 0,-69 1-1,-34-1 1,-35 103-1,-34 35 1,-68 171 0,239 35-1,-68-172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7:13.2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9CFB1AA-1BB7-4412-BEAF-1CB47406D071}" emma:medium="tactile" emma:mode="ink">
          <msink:context xmlns:msink="http://schemas.microsoft.com/ink/2010/main" type="inkDrawing" rotatedBoundingBox="12170,330 14233,17396 4248,18603 2184,1537" hotPoints="12990,1415 12931,16896 3543,16860 3603,1379" semanticType="enclosure" shapeName="Rectangle">
            <msink:sourceLink direction="with" ref="{FA89CDD9-F1C9-4816-BB0F-F001DD2469BD}"/>
          </msink:context>
        </emma:interpretation>
      </emma:emma>
    </inkml:annotationXML>
    <inkml:trace contextRef="#ctx0" brushRef="#br0">8 0 0,'0'35'0,"0"102"0,0 103 0,0 35 15,0 68 1,-35 35-1,35 68 1,35 35 0,-35 33-1,68 139 1,-33 33 0,33 69-1,-68 69 1,35 0-1,-70 0 1,35 102 0,0 1-1,35 68 1,-1-33 0,0-104 15,69 206-16,-34-549 1,34-104 0,-34-170-1,-35-104 1,-34-137 0,-34-275-1,-1-308 1,35 583-1</inkml:trace>
    <inkml:trace contextRef="#ctx0" brushRef="#br0" timeOffset="1554.48">626-205 0,'103'-35'0,"103"35"16,102 35-16,70 33 0,103-34 16,33 1-1,70-35 1,-1-35-1,35 35 1,0-34 0,34 0-1,-34 34 1,-103-34 15,-34 34-15,-70 34-1,-136-34 1,-35 0 0,-68 34-1,-103 0 1,-35 1 0,0 68-1,1 34 1,-35 69-1,68 103 1,-33 34 0,33 69-1,35 69 1,-34 68 0,34 103-1,34 34 1,35 70-1,-35 33 17,35 103-17,-1 1 1,-68 68 0,0 0-1,-34 34 1,-1 1-1,1-69 1,-35-35 0,1-137-1,-1-137 1,0-69 0,-68-171-1,34-104 1,-34-68-1,-35-103 1,0 0 0,-33-34-1,-36-35 1,-102 1 0,0-35-1,-69 0 1,-69-69 15,-102 0-15,-104-34-1,-68-34 1,-103 0 0,0-1-1,-35 1 1,35 0-1,0 34 1,68-34 0,70 34-1,170 0 1,70 34 0,171 35-1,103-1 1,34 1-1,104-35 1,136-68 0,104 0-1,-275 137 1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7:15.9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315A5F-F784-4E97-BC5A-CF1DA8D4139B}" emma:medium="tactile" emma:mode="ink">
          <msink:context xmlns:msink="http://schemas.microsoft.com/ink/2010/main" type="writingRegion" rotatedBoundingBox="14948,2297 31487,3486 30890,11782 14352,10593"/>
        </emma:interpretation>
      </emma:emma>
    </inkml:annotationXML>
    <inkml:traceGroup>
      <inkml:annotationXML>
        <emma:emma xmlns:emma="http://www.w3.org/2003/04/emma" version="1.0">
          <emma:interpretation id="{931CD8DA-0239-4757-B541-78195CEAC140}" emma:medium="tactile" emma:mode="ink">
            <msink:context xmlns:msink="http://schemas.microsoft.com/ink/2010/main" type="paragraph" rotatedBoundingBox="15466,2318 26505,3518 26347,4970 15308,3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0CFFC9-65AD-494F-BB65-D7372621BB27}" emma:medium="tactile" emma:mode="ink">
              <msink:context xmlns:msink="http://schemas.microsoft.com/ink/2010/main" type="line" rotatedBoundingBox="15466,2318 26505,3518 26347,4970 15308,3770"/>
            </emma:interpretation>
          </emma:emma>
        </inkml:annotationXML>
        <inkml:traceGroup>
          <inkml:annotationXML>
            <emma:emma xmlns:emma="http://www.w3.org/2003/04/emma" version="1.0">
              <emma:interpretation id="{F45EEC9B-F439-4BB0-A11D-E5532100FCF6}" emma:medium="tactile" emma:mode="ink">
                <msink:context xmlns:msink="http://schemas.microsoft.com/ink/2010/main" type="inkWord" rotatedBoundingBox="15466,2318 26505,3518 26347,4970 15308,3770"/>
              </emma:interpretation>
              <emma:one-of disjunction-type="recognition" id="oneOf0">
                <emma:interpretation id="interp0" emma:lang="it-IT" emma:confidence="0">
                  <emma:literal>Formula</emma:literal>
                </emma:interpretation>
                <emma:interpretation id="interp1" emma:lang="it-IT" emma:confidence="0">
                  <emma:literal>Formular</emma:literal>
                </emma:interpretation>
                <emma:interpretation id="interp2" emma:lang="it-IT" emma:confidence="0">
                  <emma:literal>Formosa</emma:literal>
                </emma:interpretation>
                <emma:interpretation id="interp3" emma:lang="it-IT" emma:confidence="0">
                  <emma:literal>Formule</emma:literal>
                </emma:interpretation>
                <emma:interpretation id="interp4" emma:lang="it-IT" emma:confidence="0">
                  <emma:literal>Formass</emma:literal>
                </emma:interpretation>
              </emma:one-of>
            </emma:emma>
          </inkml:annotationXML>
          <inkml:trace contextRef="#ctx0" brushRef="#br0">0 0 0,'137'0'0,"103"0"0,69 34 16,69-34-1,-1 0 1,1 34 15,-275 1-15,-138-1-1,-170 0 1,205-34 0</inkml:trace>
          <inkml:trace contextRef="#ctx0" brushRef="#br0" timeOffset="-339.0687">480-138 0,'35'172'0,"-35"205"0,0-68 15,34-68 1,0-35 0,0-103-1,1-35 1,-35-68-1,0 0 1,-35-171 0,-33-70-1,68 241 1</inkml:trace>
          <inkml:trace contextRef="#ctx0" brushRef="#br0" timeOffset="614.0152">377 995 0,'343'34'0,"1"1"15,33-1 1,-102 0 0,-69 1-1,-172-1 1,0 0-1,1 35 17,68 68-17,68-68 1,-33-35 0,33-34-1,-33-34 1,-1-35-1,-103 1 1,-34-1 0,-103-68 15,-68-1-15,-35 70-1,0 102 1,34 35-1,69 34 1,103 0 0,69 34-1,137-69 1,34-136 0,-34-35-1,-34-34 1,-172 137-1</inkml:trace>
          <inkml:trace contextRef="#ctx0" brushRef="#br0" timeOffset="1873.144">3192 858 0,'34'103'0,"-34"103"0,0-69 16,0-34 0,0-103-1,0 0 1,0 0 0,0-69-1,0-137 1,69 69-1,34 0 1,34 102 15,0 35-31,1 35 16,-70 33 0,-68 35-1,-68-68 16,-35 33-15,-35-33 0,70-1-1,68 0 1,34 1 0,69 33-1,69 1 1,-1 34-1,-68-69 1,-68 0 0,-35-34-1,68-68 1,-33-104 0,33-34-1,1 69 1,-1 68-1,-33 138 1,-35-69 0,34 34 15,0 104-15,-34 68-1,0-35 1,0-102-1,35-69 1,-35 0 0,34-103-1,0-172 1,-34 35 0,0 206-1,0-1 1,0 35-1,0 0 1,69 103 0,34 69-1,0-35 1,34-34 0,-68-103-1,0 0 16,34-68-15,-69-70 0,35 1-1,-69 68 1,34 1 0,-34 68-1,0 0 1,34 68-1,1 104 1,-1 0 0,0-1-1,1-68 1,-1-69 0,34-68-1,1-103 1,0-69-1,-69 206 17</inkml:trace>
          <inkml:trace contextRef="#ctx0" brushRef="#br0" timeOffset="2261.764">6212 858 0,'-34'103'0,"34"103"0,0 34 16,69 0-1,34-103 1,34-34 0,35-68-1,-1-70 1,1-136-1,-69-35 1,-69-103 0,-68 172 15,-35 68-15,0 0-1,-33 69 1,102 35-1,68 33 1,104-68 0,-172 0-1</inkml:trace>
          <inkml:trace contextRef="#ctx0" brushRef="#br0" timeOffset="2681.4736">7963 995 0,'0'69'0,"0"34"0,0 103 16,-34 34-16,-1-34 15,35-103 1,0-35 0,35-33 15,136-35-15,1 0-1,-1-35 1,-102 35-1,0 0 1,-35 35 0,0 33-1,-34-102 1,103-69 0,-103 103-1</inkml:trace>
          <inkml:trace contextRef="#ctx0" brushRef="#br0" timeOffset="3396.5344">10057 1064 0,'-35'68'0,"-68"104"15,-103 137-15,0-69 16,69-68 0,137-138-1,0-34 1,35-34 0,67-69 15,36-138-16,-70 1 1,1 103 0,0 103-1,-69-1 1,34 35 0,103 103-1,69 69 1,0 34-1,35-35 1,-70-68 0,-68-68-1,-103-35 1,-69 34 0,-136-34-1,-104 0 1,34 0 15,138 34-31,171-68 31,172 34-15,-206 0-16</inkml:trace>
        </inkml:traceGroup>
      </inkml:traceGroup>
    </inkml:traceGroup>
    <inkml:traceGroup>
      <inkml:annotationXML>
        <emma:emma xmlns:emma="http://www.w3.org/2003/04/emma" version="1.0">
          <emma:interpretation id="{FE447324-4885-47D2-97A8-40A5AF141119}" emma:medium="tactile" emma:mode="ink">
            <msink:context xmlns:msink="http://schemas.microsoft.com/ink/2010/main" type="paragraph" rotatedBoundingBox="26397,5269 30889,5818 30683,7505 26190,69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8CC730-9A6E-4D6F-B760-DECFCBBF6EE3}" emma:medium="tactile" emma:mode="ink">
              <msink:context xmlns:msink="http://schemas.microsoft.com/ink/2010/main" type="line" rotatedBoundingBox="26397,5269 30889,5818 30683,7505 26190,6956"/>
            </emma:interpretation>
          </emma:emma>
        </inkml:annotationXML>
        <inkml:traceGroup>
          <inkml:annotationXML>
            <emma:emma xmlns:emma="http://www.w3.org/2003/04/emma" version="1.0">
              <emma:interpretation id="{A7225CE8-F84A-4C47-B969-E85904AB461D}" emma:medium="tactile" emma:mode="ink">
                <msink:context xmlns:msink="http://schemas.microsoft.com/ink/2010/main" type="inkWord" rotatedBoundingBox="26397,5269 30889,5818 30683,7505 26190,6956"/>
              </emma:interpretation>
              <emma:one-of disjunction-type="recognition" id="oneOf1">
                <emma:interpretation id="interp5" emma:lang="it-IT" emma:confidence="0">
                  <emma:literal>Dix</emma:literal>
                </emma:interpretation>
                <emma:interpretation id="interp6" emma:lang="it-IT" emma:confidence="0">
                  <emma:literal>DI 4</emma:literal>
                </emma:interpretation>
                <emma:interpretation id="interp7" emma:lang="it-IT" emma:confidence="0">
                  <emma:literal>Di 4</emma:literal>
                </emma:interpretation>
                <emma:interpretation id="interp8" emma:lang="it-IT" emma:confidence="0">
                  <emma:literal>DIA</emma:literal>
                </emma:interpretation>
                <emma:interpretation id="interp9" emma:lang="it-IT" emma:confidence="0">
                  <emma:literal>DI, 4</emma:literal>
                </emma:interpretation>
              </emma:one-of>
            </emma:emma>
          </inkml:annotationXML>
          <inkml:trace contextRef="#ctx0" brushRef="#br0" timeOffset="4064.9608">11636 3260 0,'-103'412'16,"68"-103"0,1-103-1,68-103 1,1-103 0,-1-103-1,-103-171 1,-68-70-1,-35 1 1,35 68 0,68 138-1,35 103 1,68 34 15,69 0-31,206 137 31,103 103-15,0 35 0,-137 34-1,-138-35 1,-206-33 0,-137-70-1,-103-33 1,1-138-1,-36-35 1,70-68 0,68 35-1,171-35 1,207 0 0,171-35-1,-343 138 1</inkml:trace>
          <inkml:trace contextRef="#ctx0" brushRef="#br0" timeOffset="4360.312">13420 3329 0,'103'69'15,"-103"137"-15,-68 34 16,-35 69 0,103-103-1,0-103 1,0-35 0,34-33-1,-34-138 1,172-138 15,-172 241-15</inkml:trace>
          <inkml:trace contextRef="#ctx0" brushRef="#br0" timeOffset="4855.801">14759 3260 0,'69'35'0,"-69"136"0,-103 104 15,-69-1 1,35-33 0,34-104-1,69-68 1,-1-69-1,1-103 17,34-309-17,0 103 1,-69 69 0,1 205-1,68 35 1,34 35-1,103 136 17,104 104-17,33 34 1,-34-69 0,-102-68-1,-35-69 1,-69-69-1,-103-103 1,69 69 0</inkml:trace>
        </inkml:traceGroup>
      </inkml:traceGroup>
    </inkml:traceGroup>
    <inkml:traceGroup>
      <inkml:annotationXML>
        <emma:emma xmlns:emma="http://www.w3.org/2003/04/emma" version="1.0">
          <emma:interpretation id="{BD5519C4-6281-4C0E-835E-C11EE99538AD}" emma:medium="tactile" emma:mode="ink">
            <msink:context xmlns:msink="http://schemas.microsoft.com/ink/2010/main" type="paragraph" rotatedBoundingBox="14554,7783 31092,8971 30890,11782 14352,10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42B505-0115-4AA7-99EA-916964548E9C}" emma:medium="tactile" emma:mode="ink">
              <msink:context xmlns:msink="http://schemas.microsoft.com/ink/2010/main" type="line" rotatedBoundingBox="14554,7783 31092,8971 30890,11782 14352,10593"/>
            </emma:interpretation>
          </emma:emma>
        </inkml:annotationXML>
        <inkml:traceGroup>
          <inkml:annotationXML>
            <emma:emma xmlns:emma="http://www.w3.org/2003/04/emma" version="1.0">
              <emma:interpretation id="{C0812D36-E535-4A0C-845F-940314A7CED7}" emma:medium="tactile" emma:mode="ink">
                <msink:context xmlns:msink="http://schemas.microsoft.com/ink/2010/main" type="inkWord" rotatedBoundingBox="14543,7927 25527,8716 25336,11383 14352,10593"/>
              </emma:interpretation>
              <emma:one-of disjunction-type="recognition" id="oneOf2">
                <emma:interpretation id="interp10" emma:lang="it-IT" emma:confidence="0">
                  <emma:literal>Vinto</emma:literal>
                </emma:interpretation>
                <emma:interpretation id="interp11" emma:lang="it-IT" emma:confidence="0">
                  <emma:literal>Vinte</emma:literal>
                </emma:interpretation>
                <emma:interpretation id="interp12" emma:lang="it-IT" emma:confidence="0">
                  <emma:literal>Vinta</emma:literal>
                </emma:interpretation>
                <emma:interpretation id="interp13" emma:lang="it-IT" emma:confidence="0">
                  <emma:literal>Vinti</emma:literal>
                </emma:interpretation>
                <emma:interpretation id="interp14" emma:lang="it-IT" emma:confidence="0">
                  <emma:literal>Vintl</emma:literal>
                </emma:interpretation>
              </emma:one-of>
            </emma:emma>
          </inkml:annotationXML>
          <inkml:trace contextRef="#ctx0" brushRef="#br0" timeOffset="9661.0856">-927 5766 0,'34'69'0,"69"171"16,0 138-16,0 102 31,0-68-15,0-240 0,-69-138-1,1 0 1,-35-68-1,0-103 1,0-310 0,34-136-1,35 308 1,-1 1 15,35 33-31,-34 173 16,-35 33-1,-34 35 1,0 0 0,-34 172-1,0 0 17,34-104-32,0-68 31</inkml:trace>
          <inkml:trace contextRef="#ctx0" brushRef="#br0" timeOffset="10681.2086">0 6247 0,'68'0'0,"70"0"16,33-69-16,-171 69 0</inkml:trace>
          <inkml:trace contextRef="#ctx0" brushRef="#br0" timeOffset="10061.3612">34 7414 0,'34'480'0,"-68"-308"16,34-69 0,0-103-1,34-69 1,1-103 15,68-33-15,0-1-1,-103 206 1</inkml:trace>
          <inkml:trace contextRef="#ctx0" brushRef="#br0" timeOffset="10510.2158">755 7482 0,'68'206'16,"-33"-34"-16,-35-1 15,0-136 1,0-70 0,137-136-1,35-69 1,-69 171-1,-69 35 1,0 34 0,35 68-1,-35 70 1,1 67 0,-35-67 15,34-1-31,-34-68 15,-34-104 1,-35-136 0,-68-104-1,-104-137 1,241 412 0</inkml:trace>
          <inkml:trace contextRef="#ctx0" brushRef="#br0" timeOffset="10992.1046">1544 5835 0,'69'68'0,"34"173"16,-69 33-16,1 138 31,-35 34-15,34 1-1,0-139 1,35-136-1,-35-69 1,-34-103 0,-69-172-1,1-205 1,68 377 0</inkml:trace>
          <inkml:trace contextRef="#ctx0" brushRef="#br0" timeOffset="11194.187">1613 6727 0,'103'34'0,"34"-34"15,103 35-15,-34 33 0,-68-33 16,-70 33-1,-171-136 1,103 68 0</inkml:trace>
          <inkml:trace contextRef="#ctx0" brushRef="#br0" timeOffset="9039.2936">9988 7517 0,'-69'0'0,"35"34"0,-103-34 15,-69 0-15,-137-34 0,-69-1 16,-138 35 0,-33-34-1,-1 0 1,35 34 0,69 0-1,205 0 1,138 0-1,137 0 1,0 0 15,68-35-31,35-68 32,-68 0-32,-104 35 31,0 33-16,-102 35 1,-35 69 0,137-69-1,-102 0 1,-1 34 0,-68 35-1,-1 34 1,36-34-1,67-35 1,104 0 0,68-34-1,35 69 1,68-103 0,0 102-1,-68-68 1,-35 35-1,-34-70 1,-103 70 0,-68-35-1,-1-103 17,-34-69-17,206 172 1</inkml:trace>
        </inkml:traceGroup>
        <inkml:traceGroup>
          <inkml:annotationXML>
            <emma:emma xmlns:emma="http://www.w3.org/2003/04/emma" version="1.0">
              <emma:interpretation id="{1078055B-9D93-4C0F-BF5A-5DE4F5E8A39A}" emma:medium="tactile" emma:mode="ink">
                <msink:context xmlns:msink="http://schemas.microsoft.com/ink/2010/main" type="inkWord" rotatedBoundingBox="26704,8656 31092,8971 30906,11562 26517,11246"/>
              </emma:interpretation>
              <emma:one-of disjunction-type="recognition" id="oneOf3">
                <emma:interpretation id="interp15" emma:lang="it-IT" emma:confidence="0">
                  <emma:literal>VRMS</emma:literal>
                </emma:interpretation>
                <emma:interpretation id="interp16" emma:lang="it-IT" emma:confidence="0">
                  <emma:literal>VRMs</emma:literal>
                </emma:interpretation>
                <emma:interpretation id="interp17" emma:lang="it-IT" emma:confidence="0">
                  <emma:literal>VRM5</emma:literal>
                </emma:interpretation>
                <emma:interpretation id="interp18" emma:lang="it-IT" emma:confidence="0">
                  <emma:literal>VARMO</emma:literal>
                </emma:interpretation>
                <emma:interpretation id="interp19" emma:lang="it-IT" emma:confidence="0">
                  <emma:literal>URNA</emma:literal>
                </emma:interpretation>
              </emma:one-of>
            </emma:emma>
          </inkml:annotationXML>
          <inkml:trace contextRef="#ctx0" brushRef="#br0" timeOffset="6147.9608">11258 6418 0,'-34'206'0,"34"103"15,-35 34 1,35-34 0,69-34-1,-35-69 1,35-103 0,-35-69 15,1-34-31,68-103 15,34-240 1,-34-103 0,0 102 15,-34 35-15,-1 104-1,-34 102 1,1 0-1,-1 103 1,-34-35 0,0 104-1,34 68 1,-34-137 0</inkml:trace>
          <inkml:trace contextRef="#ctx0" brushRef="#br0" timeOffset="6925.2008">12253 7963 0,'69'34'0,"-35"35"16,-34 102-16,0 35 0,0-34 16,0-35-1,35-102 1,-35-35-1,0 0 1,-35-138 0,1-171-1,0 35 17,34-35-17,68 137 1,70 138-1,68 68 1,0 35 0,0 0-1,-138 33 1,-33 1 0,-138 0-1,-69-68 1,0-35-1,1 0 1,68-35 0,68 35-1,70 69 1,102 68 0,69 69-1,-34-68 1,-69-1-1,-69-34 17,-34-34-17,0-104 1,34-136 0,1-35-1,-35 206 1</inkml:trace>
          <inkml:trace contextRef="#ctx0" brushRef="#br0" timeOffset="7578.0824">13626 7963 0,'-103'206'0,"69"0"15,34-35 1,34-102 0,1-69-1,-35 0 1,34-172 0,-34-102-1,0 102 1,0-34-1,-34 138 1,68 33 0,-34 70-1,34 67 1,69 70 0,0-103-1,35 34 16,-35-69-15,0-34 0,-69-137-1,0-35 17,-34 1-32,-34 136 15,34 35 1,-34 69-1,-1 171 1,35-34 0,0 34-1,35-102 1,-35-70 0,0-68-1,68-68 1,35-104-1,-103 172 1</inkml:trace>
          <inkml:trace contextRef="#ctx0" brushRef="#br0" timeOffset="7982.2472">15171 7723 0,'-137'-35'15,"-35"1"-15,-34 34 0,69 34 0,103 35 16,102 68 15,104 35-15,102 34-1,-33 0 1,-70-69 0,-102-34-1,-69-34 1,-137-1-1,-69-68 1,-69 0 0,275 0-1</inkml:trace>
        </inkml:traceGroup>
      </inkml:traceGroup>
    </inkml:traceGroup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7:29.03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36 0,'103'0'0,"69"0"16,103 0-16,136 0 0,70 0 15,34-34 1,68 34 0,70 0 15,33 0-15,35 0-1,-69 0 1,0 0-1,-68 34 1,-104-34 0,-34 35-1,-171-1 1,-138-34 0,-137 34-1,-240-34 1,-172 0-1,412 0 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7:30.406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0,'103'69'0,"103"-1"16,103-33-16,103-1 0,68-34 16,104 0-1,34-34 1,68 34 0,35 0-1,-35-35 1,-33 35-1,-36-34 1,-67 0 0,-104 34-1,-69 0 17,-102 0-17,-69 68 1,-137-33-1,-69-35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7:31.733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34 0,'68'0'15,"104"0"-15,103 0 0,136-34 0,104 34 16,137 0 0,35 34 15,68-34-31,35 34 16,-35 1 15,34-1-16,-102 0 1,-70 35 0,-205-35-1,-103 0 1,-171-34 0,-138 0-1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7:36.2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89CDD9-F1C9-4816-BB0F-F001DD2469BD}" emma:medium="tactile" emma:mode="ink">
          <msink:context xmlns:msink="http://schemas.microsoft.com/ink/2010/main" type="writingRegion" rotatedBoundingBox="7752,2246 9168,16268 7285,16458 5869,2437">
            <msink:destinationLink direction="with" ref="{A9CFB1AA-1BB7-4412-BEAF-1CB47406D071}"/>
          </msink:context>
        </emma:interpretation>
      </emma:emma>
    </inkml:annotationXML>
    <inkml:traceGroup>
      <inkml:annotationXML>
        <emma:emma xmlns:emma="http://www.w3.org/2003/04/emma" version="1.0">
          <emma:interpretation id="{227B73F7-DC79-420B-AD93-B70C38931C6F}" emma:medium="tactile" emma:mode="ink">
            <msink:context xmlns:msink="http://schemas.microsoft.com/ink/2010/main" type="paragraph" rotatedBoundingBox="7752,2246 9168,16268 7285,16458 5869,2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FA0966-8136-4BD0-A924-07B3C4FEC6D8}" emma:medium="tactile" emma:mode="ink">
              <msink:context xmlns:msink="http://schemas.microsoft.com/ink/2010/main" type="line" rotatedBoundingBox="7752,2246 9168,16268 7285,16458 5869,2436"/>
            </emma:interpretation>
          </emma:emma>
        </inkml:annotationXML>
        <inkml:traceGroup>
          <inkml:annotationXML>
            <emma:emma xmlns:emma="http://www.w3.org/2003/04/emma" version="1.0">
              <emma:interpretation id="{0D2D244B-A74F-4AE4-835A-1755F337BFF1}" emma:medium="tactile" emma:mode="ink">
                <msink:context xmlns:msink="http://schemas.microsoft.com/ink/2010/main" type="inkWord" rotatedBoundingBox="7747,2246 9170,16267 7292,16458 5869,2437"/>
              </emma:interpretation>
              <emma:one-of disjunction-type="recognition" id="oneOf0">
                <emma:interpretation id="interp0" emma:lang="it-IT" emma:confidence="0">
                  <emma:literal>:</emma:literal>
                </emma:interpretation>
                <emma:interpretation id="interp1" emma:lang="it-IT" emma:confidence="0">
                  <emma:literal>;</emma:literal>
                </emma:interpretation>
                <emma:interpretation id="interp2" emma:lang="it-IT" emma:confidence="0">
                  <emma:literal>%</emma:literal>
                </emma:interpretation>
                <emma:interpretation id="interp3" emma:lang="it-IT" emma:confidence="0">
                  <emma:literal>E</emma:literal>
                </emma:interpretation>
                <emma:interpretation id="interp4" emma:lang="it-IT" emma:confidence="0">
                  <emma:literal>,</emma:literal>
                </emma:interpretation>
              </emma:one-of>
            </emma:emma>
          </inkml:annotationXML>
          <inkml:trace contextRef="#ctx0" brushRef="#br0">0 0 0,'137'172'0,"-68"102"15,0 1-15,-35-35 31,69-34-15,-34-103 0,-1-103-1,35-34 1,69-172 0,-69-103-1,-34 68 1,34 35-1,-69 69 1,35 69 0,-69 33-1,0 35 1,0 35 0,-69 68-1,103-35 1,-34-68-1</inkml:trace>
          <inkml:trace contextRef="#ctx0" brushRef="#br0" timeOffset="917.1432">1339 892 0,'34'-34'0,"-68"0"0,-103 34 0,34 68 15,0 1-15,34 0 0,69 34 16,69 34 0,68-34-1,34-34 1,70-69-1,-35-35 1,-69-68 0,-68 0 15,-69 0-31,-69 0 16,-68 69-1,-1 68 1,-33 104 15,102 33-31,69 35 16,0-206-1</inkml:trace>
          <inkml:trace contextRef="#ctx0" brushRef="#br0" timeOffset="404.1648">1407 824 0,'0'0'16</inkml:trace>
          <inkml:trace contextRef="#ctx0" brushRef="#br0" timeOffset="1523.3904">858 3192 0,'69'103'0,"0"137"0,-1 35 15,-33-69 1,68 0 0,-35-103-1,1-69 1,34-34 0,-35-69-1,35-205 1,-34 34-1,0-1 1,-1 104 15,1 68-31,-69 35 32,0 0-17,-34 102 1,34 35-1,0 0 1,0-103 0</inkml:trace>
          <inkml:trace contextRef="#ctx0" brushRef="#br0" timeOffset="1725.4728">1991 4153 0,'34'34'0,"-34"104"0,-34-1 15,34-68-15,0-69 16</inkml:trace>
          <inkml:trace contextRef="#ctx0" brushRef="#br0" timeOffset="2658.1608">1030 6968 0,'34'34'0,"1"103"0,-35 138 0,-35-35 15,70 35 1,-1-69 0,35-69-1,-1-34 1,-34-69 0,35-68-1,68-138 1,1-102-1,-35 68 17,-35 34-32,-33 35 15,-1 34 1,0 69 0,1-1-1,-35 35 16,34 69-15,0 0 0,-34-69-1</inkml:trace>
          <inkml:trace contextRef="#ctx0" brushRef="#br0" timeOffset="3248.8632">1751 8581 0,'68'-34'0,"1"34"0,68 0 15,138 171-15,-138-33 16,-137-70 0,-68 35-1,-35-34 1,0-35-1,34 35 1,69-69 0,69 68-1,102 35 17,69-34-17,-68-69 1,-69-69-1,-103 69 1</inkml:trace>
          <inkml:trace contextRef="#ctx0" brushRef="#br0" timeOffset="4321.4544">1545 11293 0,'68'0'0,"-68"68"0,0 1 15,0 0-15,0 68 0,0 34 16,0 35-1,35 69 1,-1 0 0,35-35-1,-1-69 1,1-33 0,-35-70-1,1-68 16,33-103-31,35-137 16,0 0 15,0-69-15,0 34 0,0 1-1,-34 102 1,34 69-1,-35 35 1,-33 33 0,-35 70-1,-35 68 1,1 34 0,34-137-1</inkml:trace>
          <inkml:trace contextRef="#ctx0" brushRef="#br0" timeOffset="5452.3324">2369 12803 0,'205'103'0,"-102"-35"16,0 1-16,-34 0 0,-69-35 15,-69 0 1,-34 1-1,-34-35 1,0 34 0,103-34-1,68 34 17,35 69-17,102 35 1,-68-35-1,0 0 1,-103-35 0,-103 1-1,-137-35 1,0 1 0,102-35-1,138 0 1</inkml:trace>
        </inkml:traceGroup>
      </inkml:traceGroup>
    </inkml:traceGroup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8:08.0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4448299-640F-4478-9140-869614945EFF}" emma:medium="tactile" emma:mode="ink">
          <msink:context xmlns:msink="http://schemas.microsoft.com/ink/2010/main" type="inkDrawing" rotatedBoundingBox="2992,2727 17206,3468 17194,3710 2979,2969" semanticType="underline" shapeName="Other">
            <msink:destinationLink direction="with" ref="{D39CEBF5-C5AB-4CAF-96B8-E1100C63FE26}"/>
          </msink:context>
        </emma:interpretation>
      </emma:emma>
    </inkml:annotationXML>
    <inkml:trace contextRef="#ctx0" brushRef="#br0">0 0 0,'69'0'15,"-35"0"-15,35 0 0,-35 34 0,0-34 16,69 0-16,-34 0 0,-35-34 0,35 34 16,-1 0-16,1 0 15,0 0 16,-1 34-15,1-34 0,-35 0-1,35 0 1,0 34 0,-35-34-1,69 0 1,-34 0-1,34 35 1,-35-35 0,35 0-1,0 0 1,0 0 0,-34 0-1,34 0 1,-35 0-1,1 0 1,-35 0 0,1 0 15,-1 0-15,-34 0-1,34 0 1,-34 0-1,35 0 1,-1 0 0,35 0-1,-1 34 1,1-34 0,34 0-1,34 0 1,69 0-1,-34 0 1,34 0 0,68 34-1,1-34 1,34 0 0,0 35 15,34-35-31,35 34 15,-1-34 1,35 0 15,0 34-15,34-34 0,35 0-1,-1 35 1,35-35-1,0 34 1,34 0 0,0 35-1,35-35 1,-1 1 0,1 33-1,-1-33 1,-68 33-1,-34-33 1,-69 33 0,-103-33-1,-103-1 1,-138-68 0,-171-69-1,103 103 16</inkml:trace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8:13.50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51D8745-ABEC-4B75-A31E-B69210B7CEE6}" emma:medium="tactile" emma:mode="ink">
          <msink:context xmlns:msink="http://schemas.microsoft.com/ink/2010/main" type="writingRegion" rotatedBoundingBox="3394,1159 13206,497 13653,7106 3840,7768"/>
        </emma:interpretation>
      </emma:emma>
    </inkml:annotationXML>
    <inkml:traceGroup>
      <inkml:annotationXML>
        <emma:emma xmlns:emma="http://www.w3.org/2003/04/emma" version="1.0">
          <emma:interpretation id="{F1763BE3-8DEC-4B1C-B604-7580FC276785}" emma:medium="tactile" emma:mode="ink">
            <msink:context xmlns:msink="http://schemas.microsoft.com/ink/2010/main" type="paragraph" rotatedBoundingBox="3926,1124 13206,497 13345,2550 4065,3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1899DC-309A-4E0D-88C4-F7C424FE9105}" emma:medium="tactile" emma:mode="ink">
              <msink:context xmlns:msink="http://schemas.microsoft.com/ink/2010/main" type="line" rotatedBoundingBox="3926,1124 13206,497 13345,2550 4065,3176"/>
            </emma:interpretation>
          </emma:emma>
        </inkml:annotationXML>
        <inkml:traceGroup>
          <inkml:annotationXML>
            <emma:emma xmlns:emma="http://www.w3.org/2003/04/emma" version="1.0">
              <emma:interpretation id="{FF49D41B-DDCF-4705-A1EB-2C737F5215A7}" emma:medium="tactile" emma:mode="ink">
                <msink:context xmlns:msink="http://schemas.microsoft.com/ink/2010/main" type="inkWord" rotatedBoundingBox="3926,1124 8997,781 9136,2834 4065,3176">
                  <msink:destinationLink direction="with" ref="{9465F749-6F3C-4406-9C65-8700AAFE7E38}"/>
                </msink:context>
              </emma:interpretation>
              <emma:one-of disjunction-type="recognition" id="oneOf0">
                <emma:interpretation id="interp0" emma:lang="it-IT" emma:confidence="0">
                  <emma:literal>"sax</emma:literal>
                </emma:interpretation>
                <emma:interpretation id="interp1" emma:lang="it-IT" emma:confidence="0">
                  <emma:literal>Papa x</emma:literal>
                </emma:interpretation>
                <emma:interpretation id="interp2" emma:lang="it-IT" emma:confidence="0">
                  <emma:literal>157a x</emma:literal>
                </emma:interpretation>
                <emma:interpretation id="interp3" emma:lang="it-IT" emma:confidence="0">
                  <emma:literal>tax</emma:literal>
                </emma:interpretation>
                <emma:interpretation id="interp4" emma:lang="it-IT" emma:confidence="0">
                  <emma:literal>175a x</emma:literal>
                </emma:interpretation>
              </emma:one-of>
            </emma:emma>
          </inkml:annotationXML>
          <inkml:trace contextRef="#ctx0" brushRef="#br0">2849 378 0,'-171'69'16,"-1"-1"-16,35-33 0,68 33 15,35-68 1,68 35 15,69-1-15,69 35 0,34-35-1,-35 35 1,-68-35-1,-68-34 1,-1 0 0,-34 0-1,-34-69 1,-1-68 0,35-35-1,-34 35 1,0 68-1,-1 104 1,35-35 0,0 0-1,0 103 1,0 68 0,35-33-1,-1-35 16,0-69-15,35-103 0,68-68-1,-137 137 1</inkml:trace>
          <inkml:trace contextRef="#ctx0" brushRef="#br0" timeOffset="358.1376">4909-652 0,'0'35'16,"-103"136"-16,-69 35 16,-34-34-1,0-35 1,138-68 0,33-35-1,1-68 1,34-69-1,0-69 1,0 1 0,0 171-1</inkml:trace>
          <inkml:trace contextRef="#ctx0" brushRef="#br0" timeOffset="529.4208">4016-514 0,'103'103'0,"69"34"0,137 69 15,-35 34 1,-68-137 0,-206-103-1</inkml:trace>
          <inkml:trace contextRef="#ctx0" brushRef="#br0" timeOffset="-4458.2292">0 0 0,'0'35'0,"0"68"0,0 0 0,35 0 16,-35-35-1,0 1 1,0-35 0,0 1-1,0-35 1,0 0-1,0 0 1,0 0 0,0-35-1,0 35 1,0 0 0,0 0-1,0 69 1,34 34-1,-34 0 1,0 34 0,0 35 15,0-1-15,0-33-1,0-70 1,0-33-1,0-35 1,0 0 0,0-172-1,0-68 1,0 240 0</inkml:trace>
          <inkml:trace contextRef="#ctx0" brushRef="#br0" timeOffset="-3956.058">206-274 0,'206'-69'0,"34"69"0,104 35 16,-35-70 0,34 1-1,-34 0 1,-103 34 0,-103 0-1,-35 0 1,-33 68-1,-35 70 1,-69 102 0,0 34-1,69 1 17,35 34-17,-1 0 1,0-103-1,1-103 1,-1-35 0,-68-102-1,-35-103 1,-34-103 0,103 240-1</inkml:trace>
          <inkml:trace contextRef="#ctx0" brushRef="#br0" timeOffset="-3457.7796">1167 138 0,'-34'34'16,"-138"35"-16,35-1 0,34-33 0,69-1 15,34 35 1,103-35-1,103 35 1,68-1 0,-102 1 15,-103 0-15,-69-35-1,-103 35 1,-35-35-1,1 0 1,34 1 0,137-70-1,207-33 1,-241 68 0</inkml:trace>
        </inkml:traceGroup>
        <inkml:traceGroup>
          <inkml:annotationXML>
            <emma:emma xmlns:emma="http://www.w3.org/2003/04/emma" version="1.0">
              <emma:interpretation id="{15890480-B5E6-4F8D-A82A-E777DF779BC1}" emma:medium="tactile" emma:mode="ink">
                <msink:context xmlns:msink="http://schemas.microsoft.com/ink/2010/main" type="inkWord" rotatedBoundingBox="12222,682 13214,615 13329,2319 12337,2386">
                  <msink:destinationLink direction="with" ref="{9C3BAC6D-BB0E-4861-8769-A9EE70D57BE4}"/>
                </msink:context>
              </emma:interpretation>
              <emma:one-of disjunction-type="recognition" id="oneOf1">
                <emma:interpretation id="interp5" emma:lang="it-IT" emma:confidence="0">
                  <emma:literal>.</emma:literal>
                </emma:interpretation>
                <emma:interpretation id="interp6" emma:lang="it-IT" emma:confidence="0">
                  <emma:literal>i</emma:literal>
                </emma:interpretation>
                <emma:interpretation id="interp7" emma:lang="it-IT" emma:confidence="0">
                  <emma:literal>:</emma:literal>
                </emma:interpretation>
                <emma:interpretation id="interp8" emma:lang="it-IT" emma:confidence="0">
                  <emma:literal>e</emma:literal>
                </emma:interpretation>
                <emma:interpretation id="interp9" emma:lang="it-IT" emma:confidence="0">
                  <emma:literal>è</emma:literal>
                </emma:interpretation>
              </emma:one-of>
            </emma:emma>
          </inkml:annotationXML>
          <inkml:trace contextRef="#ctx0" brushRef="#br0" timeOffset="-1634.976">8341 138 0,'34'34'0,"1"103"0,-1 35 15,-34 0-15,0-69 16,0-69-1,0-34 1,-34 0 0,-35-69-1,69-68 1,0 0 0,34-1-1,35 104 1,34-35-1,34 69 17,-34 0-17,35 35 1,-104 33 0,-68 1-1,-35 0 1,-68-35-1,34 0 1,34-34 0,35 35-1,102-1 1,70 69 0,33 0-1,-33-34 1,-35-35-1,-172-34 1,-103-103 0,172 103-1</inkml:trace>
          <inkml:trace contextRef="#ctx0" brushRef="#br1" timeOffset="13719.2004">9234-823 0,'-35'0'0,"-136"68"0,-35 1 16,0 0-16,34-1 15,69-33 1,69-35-1,34 34 1,34 0 0,138 1-1,34-1 1,-35 0 0,-33 1-1,-104-35 1,0 0-1,-34 0 1,0-103 15,-34 0-15,34 0 0,-34 34-1,34 69 1,0 0-1,0 0 1,0 69 0,34 137-1,69 34 1,-103-240 0</inkml:trace>
        </inkml:traceGroup>
      </inkml:traceGroup>
    </inkml:traceGroup>
    <inkml:traceGroup>
      <inkml:annotationXML>
        <emma:emma xmlns:emma="http://www.w3.org/2003/04/emma" version="1.0">
          <emma:interpretation id="{99422B4F-2C9D-43E0-9D93-83432D868031}" emma:medium="tactile" emma:mode="ink">
            <msink:context xmlns:msink="http://schemas.microsoft.com/ink/2010/main" type="paragraph" rotatedBoundingBox="3709,7716 4298,3287 5993,3513 5405,7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7FCD3C-9650-4960-BAF5-F561FB4A3480}" emma:medium="tactile" emma:mode="ink">
              <msink:context xmlns:msink="http://schemas.microsoft.com/ink/2010/main" type="line" rotatedBoundingBox="3709,7716 4298,3287 5993,3513 5405,7941"/>
            </emma:interpretation>
          </emma:emma>
        </inkml:annotationXML>
        <inkml:traceGroup>
          <inkml:annotationXML>
            <emma:emma xmlns:emma="http://www.w3.org/2003/04/emma" version="1.0">
              <emma:interpretation id="{96D9775C-E2AA-48D8-9D88-A83B658D952E}" emma:medium="tactile" emma:mode="ink">
                <msink:context xmlns:msink="http://schemas.microsoft.com/ink/2010/main" type="inkWord" rotatedBoundingBox="3713,7717 4297,3289 5990,3512 5405,7940">
                  <msink:destinationLink direction="with" ref="{8EAF485C-22E3-463A-9F5D-4E743055F05C}"/>
                  <msink:destinationLink direction="with" ref="{9C3BAC6D-BB0E-4861-8769-A9EE70D57BE4}"/>
                </msink:context>
              </emma:interpretation>
              <emma:one-of disjunction-type="recognition" id="oneOf2">
                <emma:interpretation id="interp10" emma:lang="it-IT" emma:confidence="0">
                  <emma:literal>là</emma:literal>
                </emma:interpretation>
                <emma:interpretation id="interp11" emma:lang="it-IT" emma:confidence="0">
                  <emma:literal>dà</emma:literal>
                </emma:interpretation>
                <emma:interpretation id="interp12" emma:lang="it-IT" emma:confidence="0">
                  <emma:literal>Età</emma:literal>
                </emma:interpretation>
                <emma:interpretation id="interp13" emma:lang="it-IT" emma:confidence="0">
                  <emma:literal>à</emma:literal>
                </emma:interpretation>
                <emma:interpretation id="interp14" emma:lang="it-IT" emma:confidence="0">
                  <emma:literal>Dà</emma:literal>
                </emma:interpretation>
              </emma:one-of>
            </emma:emma>
          </inkml:annotationXML>
          <inkml:trace contextRef="#ctx0" brushRef="#br2" timeOffset="83725.3692">618 5458 0,'0'0'0</inkml:trace>
          <inkml:trace contextRef="#ctx0" brushRef="#br2" timeOffset="84021.222">721 5149 0,'0'0'15</inkml:trace>
          <inkml:trace contextRef="#ctx0" brushRef="#br2" timeOffset="80879.7324">241 4600 0,'34'0'0,"35"34"0,-1 1 0,35-1 16,34-68-16,1-1 0,33 1 16,1 0-1,0-35 1,-104 69-1,-33-34 1,-35 34 0,-35 0-1,-33 0 1,-1 0 0,69 0-1</inkml:trace>
          <inkml:trace contextRef="#ctx0" brushRef="#br2" timeOffset="85360.3452">961 5149 0,'0'35'0,"0"-70"16,69 1-16,-35 34 15,1 0-15,33 0 0,-33 34 0,33 1 0,-33 33 0,-1 35 16,0 34-16,-34-34 0,0 35 0,0-35 16,-34 0-1,-35-35 17,35 1-17,-35-35 1,35 1-1,0-35 1,34 0 0,-35 0-1,35-35 1,0 35 0,0 0-1,-34-34 1,34 0-1,-34-35 1,-1 35 0,-33-1-1,68 35 1,-35 0 0,35 35-1,0-35 1,-34 0-1,34 0 17,-34 34-17,34-34 1,-35-34 0,35 34-1,-34 0 1,34-35-1,0 35 1,0-34 0,0 0-1,34-35 1,1 0 0,-1 35-1,0-35 1,-34 35-1,35-35 1,-35 35 0,0 34-1,0-34 1,0 34 15,0 0-15,0 0-1,0 34 1,0-68 0,0-1-1,0-33 1,-35-1 0,35 69-1</inkml:trace>
          <inkml:trace contextRef="#ctx0" brushRef="#br2" timeOffset="86668.326">515 4840 0,'69'-68'0,"-35"33"16,35 1-16,-1 0 0,-68 68 0,-34 69 16,-35 0-16,35 34 0,-34 35 0,-1 34 15,-34-35-15,34 70 16,-68-35-1,68-69 1,35-34 0,0-69 15,34-34-15,0 0-1,68-68 1,35-173-1,-34 1 1,0 0 0,-35-1-1,-34 104 1,0 103 0,34 0-1,35-35 1,0 0-1,68 35 1,0 34 0,0 34-1,-34 1 1,-34-1 0,0 0-1,-1 1 16,-33 33-15,33 1 0,-33-35-1,-1 35 1,0 34 0,-68-35-1,0 1 1,-35-35-1,0 1 1,-34-70 0,-34 1-1,0-35 1,-1 1 0,70 33-1,68 35 1,0 0-1,0 0 1,103 35 0,68 68-1,1 34 17,0 35-17,-69-69 1,-35 0-1,-68-35 1,-68-33 0,-104-35-1,-68 0 1,-1-69 0,-67 0-1,-1 1 1,68 33-1,173 1 1,68 34 0</inkml:trace>
          <inkml:trace contextRef="#ctx0" brushRef="#br2" timeOffset="79120.1868">275 2163 0,'34'0'0,"104"34"0,33 35 0,1-35 16,-1 35-1,-68-35 1,-34 35 0,-35-35-1,-34 1 1,0-1-1,-34-34 1,-35-34 0,35-69-1,-35 0 1,69 103 0</inkml:trace>
          <inkml:trace contextRef="#ctx0" brushRef="#br2" timeOffset="80147.886">1854 2060 0,'68'0'0,"-102"34"16,0 35-16,-69 68 0,-34-34 0,-35 69 15,35-103 1,68-1 0,0-68-1,69 0 1,-34-68 0,34-35 15,34-35-16,1 35 1,33 35 0,-33-1-1,-1 69 1,0 34 0,35 35-1,0 34 1,-1 34-1,1-34 1,0 0 0,-35-34-1,0-1 17,-68-136-17,34 68 1</inkml:trace>
        </inkml:traceGroup>
      </inkml:traceGroup>
    </inkml:traceGroup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8:12.7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65F749-6F3C-4406-9C65-8700AAFE7E38}" emma:medium="tactile" emma:mode="ink">
          <msink:context xmlns:msink="http://schemas.microsoft.com/ink/2010/main" type="inkDrawing" rotatedBoundingBox="6599,1707 11164,1817 11147,2543 6581,2432" semanticType="underline" shapeName="Other">
            <msink:sourceLink direction="with" ref="{FF49D41B-DDCF-4705-A1EB-2C737F5215A7}"/>
          </msink:context>
        </emma:interpretation>
      </emma:emma>
    </inkml:annotationXML>
    <inkml:trace contextRef="#ctx0" brushRef="#br0">0 309 0,'103'0'0,"69"0"0,68-35 16,103 35-16,0 0 15,69 35 1,34-35 0,1 34-1,-35 0 1,-1-34-1,-136 0 1,-69 0 0,-103-34-1,-103-35 17,-206-34-17,34 0 1,1 69-1,33 0 1,104 34 0,103 68-1,68-68 1,138 69 0,34 0-1,-35-1 1,-68 1-1,-103 0 17,-103-35-17,-34 35 1,-104-1 0,-67 1-1,-70-35 1,0 1-1,-34-35 1,1 0 0,67-69-1,35 0 1,206 69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3:55.9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100DB6-0785-4955-ABE1-FEE95D85677A}" emma:medium="tactile" emma:mode="ink">
          <msink:context xmlns:msink="http://schemas.microsoft.com/ink/2010/main" type="inkDrawing" rotatedBoundingBox="5124,4985 19431,14986 17158,18238 2851,8237" semanticType="callout" shapeName="Other">
            <msink:sourceLink direction="with" ref="{447310D2-9FFD-4525-8AEF-0DA728C40A1D}"/>
            <msink:sourceLink direction="with" ref="{4EC124CB-9043-4A90-8D00-077F40F35EAF}"/>
          </msink:context>
        </emma:interpretation>
      </emma:emma>
    </inkml:annotationXML>
    <inkml:trace contextRef="#ctx0" brushRef="#br0">2296 407 0,'34'-69'0,"-103"35"0,1-1 16,-1 1-16,-68-35 0,-1 35 16,1-35-1,-69 35 1,0 0-1,-68 34 1,33 34 0,35 69-1,1 0 1,67 103 0,35 0-1,0 34 16,69 69-31,68 0 16,69 69 0,35-1-1,-1 35 1,69-34 0,34 33-1,69 1 16,69 35-15,33-36 0,36 1-1,-1-34 1,69 0 0,34-1-1,0-34 1,0 1-1,35-36 1,34 1 0,-35-34-1,69-35 1,0 1 0,-34-1 15,34-34-31,1-35 15,-1 35 1,0-34 0,-34 0-1,-103-69 17,-35 0-17,1-1 1,-104-67-1,1 33 1,-104-33 15,-68-35-31,-68 34 16,-70-34 0,-68 0-1,0-34 1,0 34-1,-34-69 1,0-34 0,137 0-1,-103 103 1</inkml:trace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8:22.7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B21348-40A9-42D6-A56E-532538ADE42F}" emma:medium="tactile" emma:mode="ink">
          <msink:context xmlns:msink="http://schemas.microsoft.com/ink/2010/main" type="inkDrawing" rotatedBoundingBox="13734,2187 25609,2648 25604,2794 13729,2333" semanticType="connector" shapeName="Other">
            <msink:sourceLink direction="with" ref="{9C3BAC6D-BB0E-4861-8769-A9EE70D57BE4}"/>
            <msink:sourceLink direction="with" ref="{F3A5F48F-E1D5-4A4E-830B-05A9D3110325}"/>
          </msink:context>
        </emma:interpretation>
      </emma:emma>
    </inkml:annotationXML>
    <inkml:trace contextRef="#ctx0" brushRef="#br0">0 34 0,'69'0'15,"343"0"-15,-275 0 16,69 0 0,-34 0-1,68 0 1,0 0-1,1-34 1,-1 34 0,35 0-1,33 0 1,-33 0 0,34 34-1,0-34 16,34 0-31,-68 34 32,68-34-17,0 35 1,0-1 0,1 0-1,-1-34 1,-34 0-1,34 35 1,-34-35 0,34 34-1,-34-34 1,34 0 0,-34 0-1,35 0 1,-1 34-1,-34-34 1,34 35 0,-34-35-1,-35 0 1,1 0 0,34 34 15,-34-34-16,-35 34 1,-34-34 0,0 34-1,-69-34 1,0 0 0,-68 35-1,-35-35 1,1 0-1,-35 0 1,0 0 0,-35 0-1,1 34 1,0-34 0,34-34-1,0 34 1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8:23.6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A5F48F-E1D5-4A4E-830B-05A9D3110325}" emma:medium="tactile" emma:mode="ink">
          <msink:context xmlns:msink="http://schemas.microsoft.com/ink/2010/main" type="inkDrawing" rotatedBoundingBox="25913,840 28913,2179 27955,4324 24956,2985" hotPoints="-2147483648,-2147483648 28749,2184 27772,4363" semanticType="container" shapeName="IsoscelesTriangle">
            <msink:sourceLink direction="with" ref="{9B8908B5-C690-40B4-AB39-F7C4E664AA06}"/>
            <msink:destinationLink direction="to" ref="{FB2B92FB-67B0-47F8-8FB7-10F36BE7CEBB}"/>
            <msink:destinationLink direction="with" ref="{98B21348-40A9-42D6-A56E-532538ADE42F}"/>
          </msink:context>
        </emma:interpretation>
      </emma:emma>
    </inkml:annotationXML>
    <inkml:trace contextRef="#ctx0" brushRef="#br0">0 0 0,'69'69'0,"0"34"0,34 34 0,0 0 15,68 69 1,1 0-1,68 69 1,0-1 0,1-33-1,-35-173 1,-35 69 0,-34-34-1,-68-68 1,-69-35-1,0 0 1,-137-103 0,0-69-1,-1-68 17,138 240-17</inkml:trace>
    <inkml:trace contextRef="#ctx0" brushRef="#br0" timeOffset="607.2768">-171-137 0,'103'-35'0,"34"1"0,138 68 15,33-68-15,70 103 16,0-69 0,34 34-1,-1 0 1,-67 1-1,-35-35 1,-103 34 0,-69-34-1,-103 69 1,-34-1 0,-34 104 15,-69 0-16,-34 33 1,-1 36 0,-33-1-1,33 0 1,1 35 0,34-69-1,34-69 1,69-68-1,0-35 1,0-34 0,35-103-1,-70-137 1,35 240 0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8:24.9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8908B5-C690-40B4-AB39-F7C4E664AA06}" emma:medium="tactile" emma:mode="ink">
          <msink:context xmlns:msink="http://schemas.microsoft.com/ink/2010/main" type="writingRegion" rotatedBoundingBox="26773,2437 27734,2437 27734,3261 26773,3261">
            <msink:destinationLink direction="with" ref="{F3A5F48F-E1D5-4A4E-830B-05A9D3110325}"/>
          </msink:context>
        </emma:interpretation>
      </emma:emma>
    </inkml:annotationXML>
    <inkml:traceGroup>
      <inkml:annotationXML>
        <emma:emma xmlns:emma="http://www.w3.org/2003/04/emma" version="1.0">
          <emma:interpretation id="{2D69227F-999F-4A2D-83CF-257E8CFBE8ED}" emma:medium="tactile" emma:mode="ink">
            <msink:context xmlns:msink="http://schemas.microsoft.com/ink/2010/main" type="paragraph" rotatedBoundingBox="26773,2437 27734,2437 27734,3261 26773,3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C1A6EF-84AB-4F81-8F0F-2D7C757CA313}" emma:medium="tactile" emma:mode="ink">
              <msink:context xmlns:msink="http://schemas.microsoft.com/ink/2010/main" type="line" rotatedBoundingBox="26773,2437 27734,2437 27734,3261 26773,3261"/>
            </emma:interpretation>
          </emma:emma>
        </inkml:annotationXML>
        <inkml:traceGroup>
          <inkml:annotationXML>
            <emma:emma xmlns:emma="http://www.w3.org/2003/04/emma" version="1.0">
              <emma:interpretation id="{BF4CE79A-2A71-4B07-9178-83E3BC62404B}" emma:medium="tactile" emma:mode="ink">
                <msink:context xmlns:msink="http://schemas.microsoft.com/ink/2010/main" type="inkWord" rotatedBoundingBox="26773,2437 27734,2437 27734,3261 26773,3261"/>
              </emma:interpretation>
              <emma:one-of disjunction-type="recognition" id="oneOf0">
                <emma:interpretation id="interp0" emma:lang="it-IT" emma:confidence="0">
                  <emma:literal>R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K</emma:literal>
                </emma:interpretation>
                <emma:interpretation id="interp3" emma:lang="it-IT" emma:confidence="0">
                  <emma:literal>Y</emma:literal>
                </emma:interpretation>
                <emma:interpretation id="interp4" emma:lang="it-IT" emma:confidence="0">
                  <emma:literal>B</emma:literal>
                </emma:interpretation>
              </emma:one-of>
            </emma:emma>
          </inkml:annotationXML>
          <inkml:trace contextRef="#ctx0" brushRef="#br0">0 77 0,'68'-35'0,"1"70"0,-35 102 0,-68 0 16,34 35-16,-34-35 16,34-34-1,0-69 1,0-34-1,0 0 1,0-34 0,34-172-1,-34 34 1,34-33 0,1 136-1,68 0 1,0 35-1,68 34 1,1 69 0,-35 34-1,-68-35 1,-69-34 0,-69 35-1,-103-69 16,-33-34-15,-1-1 0,68 70-1,138-35 1,35 68 0,102 35-1,69 35 1,0-35-1,-69-35 1,-137-33 0,-34-70-1,-138-102 1,172 137 0</inkml:trace>
        </inkml:traceGroup>
      </inkml:traceGroup>
    </inkml:traceGroup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8:26.3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2B92FB-67B0-47F8-8FB7-10F36BE7CEBB}" emma:medium="tactile" emma:mode="ink">
          <msink:context xmlns:msink="http://schemas.microsoft.com/ink/2010/main" type="inkDrawing" rotatedBoundingBox="12808,586 26401,811 26389,1524 12796,1298" semanticType="callout" shapeName="Other">
            <msink:sourceLink direction="to" ref="{F3A5F48F-E1D5-4A4E-830B-05A9D3110325}"/>
            <msink:sourceLink direction="from" ref="{A94204AB-C801-415D-A0CC-ED7862AFB2BA}"/>
          </msink:context>
        </emma:interpretation>
      </emma:emma>
    </inkml:annotationXML>
    <inkml:trace contextRef="#ctx0" brushRef="#br0">0 90 0,'68'0'16,"35"0"-16,35 0 0,102 0 0,69 0 15,34 0-15,103 35 32,0-35-17,69 0 1,0 0-16,34 0 16,1 0-1,67 34 16,1-34-15,34 0 0,35 34-1,-1-34 1,-33 35 0,-1-1-1,0 35 1,0-35-1,-68-34 1,-70 34 15,-67-34-15,-138-34 0,-69 34-1,-103-34 1,-68 34-1,-69 0 1,-69-69 0,0 0-1,35-34 1,34 35 15,0 33-15,34 35-1,1 35 1,102-35 0,69 0-1,34 68 1,1 1 0,-35 0-1,-35-1 1,-68-33-1,-103 33 1,-69 1 0,-102 0-1,-69-1 1,-138 35 0,103-172-1,275 69 16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9:10.0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9CEBF5-C5AB-4CAF-96B8-E1100C63FE26}" emma:medium="tactile" emma:mode="ink">
          <msink:context xmlns:msink="http://schemas.microsoft.com/ink/2010/main" type="inkDrawing" rotatedBoundingBox="2848,4043 18742,9838 18630,10146 2736,4351" semanticType="callout" shapeName="Other">
            <msink:sourceLink direction="with" ref="{E4448299-640F-4478-9140-869614945EFF}"/>
            <msink:sourceLink direction="with" ref="{859FB864-7B27-4F56-AE52-B16F558E5096}"/>
          </msink:context>
        </emma:interpretation>
      </emma:emma>
    </inkml:annotationXML>
    <inkml:trace contextRef="#ctx0" brushRef="#br0">0 0 0,'34'34'0,"35"0"0,-1-34 0,35 35 16,35-1-16,33 0 0,35 1 15,0 33 1,69 1-1,-1 0 1,1-1 0,34 35-1,0 0 1,34 0 0,0 0-1,35 34 1,34 1-1,-35-1 1,69 0 15,-34 1-15,0-1-16,34 35 16,-34-35-1,69 34 1,-35 1 15,0 0-15,0-1-1,35 1 1,-35 0 0,0-1-1,1 1 1,-1-1-1,34 1 1,-33 34 0,-1-34-1,0-1 1,35 1 0,-35 0-1,0 33 1,0-33-1,-34 0 1,-34-1 0,-69-33-1,0-1 17,-138-34-17,-34-69 1,-102 1-1,-70-70 1,-67-68 0,102 103-1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9:12.30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59FB864-7B27-4F56-AE52-B16F558E5096}" emma:medium="tactile" emma:mode="ink">
          <msink:context xmlns:msink="http://schemas.microsoft.com/ink/2010/main" type="inkDrawing" rotatedBoundingBox="2188,14764 15318,9369 15446,9679 2315,15074" semanticType="callout" shapeName="Other">
            <msink:destinationLink direction="with" ref="{D39CEBF5-C5AB-4CAF-96B8-E1100C63FE26}"/>
            <msink:destinationLink direction="with" ref="{4E17C2B2-7765-473D-83F8-D0C27CE7427D}"/>
          </msink:context>
        </emma:interpretation>
      </emma:emma>
    </inkml:annotationXML>
    <inkml:trace contextRef="#ctx0" brushRef="#br0">13176 0 0,'-69'0'0,"-137"35"0,-69 33 16,-33 1-16,-36 68 15,-68 1 1,-34-1 0,-69 34-1,0 70 1,-34-35 0,-69 34-1,1 35 1,-70 33-1,35-33 1,-35 34 15,-33 0-15,33-35 0,-34 1-1,1-35 1,33 35-1,104-35 1,-1 35 0,172-69-1,35-35 1,102 70 0,69-138-1,69 0 1,68-69-1,0-34 1,35-103 0,137-137-1,-103 240 1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9:13.99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E17C2B2-7765-473D-83F8-D0C27CE7427D}" emma:medium="tactile" emma:mode="ink">
          <msink:context xmlns:msink="http://schemas.microsoft.com/ink/2010/main" type="inkDrawing" rotatedBoundingBox="4270,15067 14415,19290 14338,19475 4193,15253" semanticType="callout" shapeName="Other">
            <msink:sourceLink direction="with" ref="{9C3BAC6D-BB0E-4861-8769-A9EE70D57BE4}"/>
            <msink:sourceLink direction="with" ref="{859FB864-7B27-4F56-AE52-B16F558E5096}"/>
          </msink:context>
        </emma:interpretation>
      </emma:emma>
    </inkml:annotationXML>
    <inkml:trace contextRef="#ctx0" brushRef="#br0">0 0 0,'34'34'16,"35"0"-16,68 35 0,35 0 0,34-1 15,68 35 1,1 34 0,34 35-1,68 0 1,1-1-1,0 35 1,33-34 0,36 34-1,33 0 1,35-35 0,34 35-1,35-34 1,34 68-1,-1 0 1,36 35 0,-36 34 15,36 0-31,67-34 31,-33-104-15,-687-171-16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8:11.23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C3BAC6D-BB0E-4861-8769-A9EE70D57BE4}" emma:medium="tactile" emma:mode="ink">
          <msink:context xmlns:msink="http://schemas.microsoft.com/ink/2010/main" type="inkDrawing" rotatedBoundingBox="13748,1054 14376,17203 5059,17565 4432,1416" semanticType="enclosure" shapeName="Other">
            <msink:sourceLink direction="with" ref="{15890480-B5E6-4F8D-A82A-E777DF779BC1}"/>
            <msink:sourceLink direction="with" ref="{96D9775C-E2AA-48D8-9D88-A83B658D952E}"/>
            <msink:destinationLink direction="with" ref="{98B21348-40A9-42D6-A56E-532538ADE42F}"/>
            <msink:destinationLink direction="with" ref="{4E17C2B2-7765-473D-83F8-D0C27CE7427D}"/>
          </msink:context>
        </emma:interpretation>
      </emma:emma>
    </inkml:annotationXML>
    <inkml:trace contextRef="#ctx0" brushRef="#br0">7792-240 0,'34'35'0,"35"136"0,0 69 15,-1 104 16,35-35-31,34-35 16,1-34 0,-1-102-1,-103-70 1,-34-68 0,-68-137-1,-35-137 1,-69-35-1,-34 0 17,0 0-17,0 34 1,69 104 0,137 136-1,0 35 1,34-34-1,207 0 17,136 68-17,69 35 1,-34-1 0,-68-33-1,-104-1 1,-103 0-1,-68 0 1,-69 35 15,-103 68-15,-35 69 0,1 35-1,0-1 1,68 0-1,-34-68 1,69-1 0,34-68-1,0-34 1,0-69 0,-34-34-1,34-138 16,-35-68-15,35 240 0</inkml:trace>
    <inkml:trace contextRef="#ctx0" brushRef="#br1" timeOffset="77346.0432">515 1614 0,'35'34'0,"-35"0"16,0 1-16,34-1 0,-34 0 0,0 1 16,34-1-16,-34 0 0,0 1 15,0-1 1,34 0 0,-34 35-1,0 0 1,35-1-1,-35 1 1,34 0 0,-34 34 15,34 0-15,-34 0-1,35-1 1,-1 1-1,0 0 1,1 35 0,-1-35-1,0 0 1,1-35 0,-1 1-1,-34-35 1,0 1-1,0-35 1,34 0 0,-34 0-1,0 0 1,0 0 0,-34 0-1,68 0 1,-68 0 15,68 0-15,-68 0-1,34 0 1,34 0 0,-68 0-1,34 0 1,34 0-1,-34 0 1,0 0 0,0 0-1,0 0 1,0 0 0,0 0-1,0 0 1,0 0-1,0 0 17,0 0-32,0 0 15,0 0 1,0 0 15,0 34-15,0-34-1,0 0 1,0 34 0,35 1-1,-1 33 1,0-33 0,1 33-1,33 1 1,-33 0-1,33 33 1,1 1 0,0 0-1,-1 0 1,1 0 0,34 35-1,-34-1 1,33 0-1,1 35 1,0-35 0,0 35 15,0-1-15,0-33-1,35 33 1,-35 35-1,34-34 1,-34 0 0,69 102 15,-1-34-15,-34-68-1,-34 0 1,0-1-1,35 1 1,-35 0 0,34-1-1,-34 1 1,0-1 0,0 35-1,34-34 1,-34 0 15,0-35-15,0 0-1,0 35 1,0-69 0,-34 34-1,34-34 1,-35 0-1,1-34 1,0 34 0,-35-35-1,0-33 1,1-1 0,-35-34-1,0 34 1,0-34-1,34 0 1,-34 0 0,0 0-1,0 35 1,0-35 15,0 0-15,0 0-1,0 34 1,34-34 0,-34 34-1,0 1 1,0 33 0,0 1-1,0 34 1,35 0-1,-70 34 1,35 35 0,0-1-1,0 35 1,0 0 0,0 34-1,-34 1 1,68-35-1,-34 68 1,0-68 0,0 35 15,0-1-15,-34 0-1,34-34 1,-34 69-1,34-35 1,0-34 0,-35 34-1,35-34 1,0 0 0,-34-34-1,68-1 1,-34-68-1,0-34 1,0-1 0,0 1-1,35-69 1,-35 34 0,0-34-1,-35 0 1,35 35 15,0-1-15,0 0-1,0-34 17,0 35-17,-34-35 1,34 68-1,-34-33 1,34 33 0,0-33-1,-35-35 1,35 34 0,0-34-1,0 34 1,0-34-1,0 0 1,0 0 15,0 0-31,0 0 16,0 0 0,0-34 15,35 34-16,-1-69 1,0 1 0,35-1-1,0 0 1,-35 1 0,35-35-1,-1 34 1,-34 1-1,35-35 1,0 0 0,-1 0-1,1 0 1,34-35 0,-34 1-1,34 0 1,0-1-1,-35 1 1,35-34 0,-34-1-1,34 0 17,0 1-17,0-35 1,0 0-1,0-35 1,34 36 0,0-104 15,35 0-15,-69 103-1,0-35 1,0 36-1,34-1 1,-34-35 0,34 35-1,1-34 1,-35 0 0,0 0-1,0 34 1,-35 34 15,35 0-31,-34 1 16,0 33-1,-35 35 17,0 35-17,1 34 1,-35-1-1,0 35 1,0 0 0,0 0-1,0 0 1,0 0 0,0 0-1,0 0 1,0 0-1,0-34 1,0 34 0,0 0-1,0 0 1,0 0 0,0-34-1,0 34 1,-35-35 15,35 1-15,-34 0-1,34-35 1,-34 0 0,-1 1-1,1-35 1,0 34-1,-35-34 1,35 0 0,-35 0-1,35 0 1,-35 0 0,0 0-1,35 0 1,-35-34-1,-34 34 1,35-34 0,33 34-1,-67-35 17,33 1-17,-34 0 1,0 34-1,0-35 1,34 1 0,-34 34-1,0-34 1,35 34 0,-35-34-1,0 34 1,0 34-1,0-34 1,34 34 0,1 1-1,33 68 1,35-35 0,-34 35-1,34 0 1,0 0-1,0 0 17,0 0-17,0 0 1,0 0 0,0 0-1,0 0 16,0 0-31,0 0 16,0 0 0,0 0-1,0 0 1,34-34 0,-34 34-1,0-34 1,35-1-1,-1 1 1,-34 0 0,34-1-1,0-33 1,1-1 0,-1 35 15,0-35-16,1-34 1,33 0 0,-33 0-1,33-34 1,-33 34 0,33-34-1,-33-1 1,33 35-1,1-34 1,-35 0 0,35 0-1,0-1 1,-1 1 0,1-35-1,34-34 1,-34 0-1,-1 35 1,35-35 0,0-34-1,0 68 17,0 0-17,0 1 1,-34 68-1,-35 68 1,-34-33 15,34 68-15,-34 0 0,-34 34-1,-103 138 1,34 34-1,103-206 1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9:32.12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EAF485C-22E3-463A-9F5D-4E743055F05C}" emma:medium="tactile" emma:mode="ink">
          <msink:context xmlns:msink="http://schemas.microsoft.com/ink/2010/main" type="inkDrawing" rotatedBoundingBox="4190,6623 5329,3433 5438,3472 4299,6662" semanticType="callout" shapeName="Other">
            <msink:sourceLink direction="with" ref="{96D9775C-E2AA-48D8-9D88-A83B658D952E}"/>
          </msink:context>
        </emma:interpretation>
      </emma:emma>
    </inkml:annotationXML>
    <inkml:trace contextRef="#ctx0" brushRef="#br0">1133 0 0,'0'34'0,"-69"35"0,35 34 0,-35 34 15,1 35 1,-1 68 0,-34 69-1,-34 34 1,-35 69-1,69-35 1,0-33 0,0-70-1,69-102 1,0-35 0,-1-68-1,35-69 1,0 0 15,0 0-15,0-172-1,35-68 1,-35 240 0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29:50.3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33DF865-69AF-4434-A5C0-4DAC454775BC}" emma:medium="tactile" emma:mode="ink">
          <msink:context xmlns:msink="http://schemas.microsoft.com/ink/2010/main" type="writingRegion" rotatedBoundingBox="1185,-1822 33351,2876 31771,13690 -394,8992"/>
        </emma:interpretation>
      </emma:emma>
    </inkml:annotationXML>
    <inkml:traceGroup>
      <inkml:annotationXML>
        <emma:emma xmlns:emma="http://www.w3.org/2003/04/emma" version="1.0">
          <emma:interpretation id="{B39653B6-DF75-414E-9057-83E3A0BA6945}" emma:medium="tactile" emma:mode="ink">
            <msink:context xmlns:msink="http://schemas.microsoft.com/ink/2010/main" type="paragraph" rotatedBoundingBox="1040,-1256 28717,1988 28159,6747 482,3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6E7386-2D75-4151-A436-F12105BB3625}" emma:medium="tactile" emma:mode="ink">
              <msink:context xmlns:msink="http://schemas.microsoft.com/ink/2010/main" type="line" rotatedBoundingBox="1040,-1256 28717,1988 28159,6747 482,3502"/>
            </emma:interpretation>
          </emma:emma>
        </inkml:annotationXML>
        <inkml:traceGroup>
          <inkml:annotationXML>
            <emma:emma xmlns:emma="http://www.w3.org/2003/04/emma" version="1.0">
              <emma:interpretation id="{70448DC0-D24B-4882-A57F-FFF62BB8C4CA}" emma:medium="tactile" emma:mode="ink">
                <msink:context xmlns:msink="http://schemas.microsoft.com/ink/2010/main" type="inkWord" rotatedBoundingBox="814,551 16624,1736 16391,4842 581,3658"/>
              </emma:interpretation>
              <emma:one-of disjunction-type="recognition" id="oneOf0">
                <emma:interpretation id="interp0" emma:lang="it-IT" emma:confidence="0">
                  <emma:literal>Riflessione</emma:literal>
                </emma:interpretation>
                <emma:interpretation id="interp1" emma:lang="it-IT" emma:confidence="0">
                  <emma:literal>Riflessioni</emma:literal>
                </emma:interpretation>
                <emma:interpretation id="interp2" emma:lang="it-IT" emma:confidence="0">
                  <emma:literal>Riflession</emma:literal>
                </emma:interpretation>
                <emma:interpretation id="interp3" emma:lang="it-IT" emma:confidence="0">
                  <emma:literal>Riflessicen</emma:literal>
                </emma:interpretation>
                <emma:interpretation id="interp4" emma:lang="it-IT" emma:confidence="0">
                  <emma:literal>Riflessin</emma:literal>
                </emma:interpretation>
              </emma:one-of>
            </emma:emma>
          </inkml:annotationXML>
          <inkml:trace contextRef="#ctx0" brushRef="#br0">444 0 0,'0'35'0,"-34"68"0,34 68 0,-34 35 16,34 69 0,0 68-1,34-34 1,0-34-1,-34-69 1,35-69 0,-35-103-1,0-34 1,0 0 0,-35-137-1,-33-172 1,-35 0-1,0 0 1,34 35 0,0 33-1,35 35 17,68 138-17,1 33 1,33-33-1,104 33 1,103 35 0,34 69-1,0 34 1,-69 69 0,-103 68-1,-171-34 1,-104-35-1,-67 1 1,-36-35 0,1-68-1,68 0 1,138-35 0,34-34-1,103 34 1,103 35 15,34 68-15,0 35-1,-34-35 1,-68-68 0,-35-35-1,-35-34 1,70-137-1,-35-35 1,-35-34 0,1 69-1,0 137 1,-69 34 0,0 1-1,34 102 1,0 35-1,1-35 1,33-69 0,1-68-1,-1-102 17,1-104-17,-103-69 1,34 275-16</inkml:trace>
          <inkml:trace contextRef="#ctx0" brushRef="#br0" timeOffset="155.712">2332 790 0,'0'-34'0,"0"-35"0,103-34 15,34 34-15,-137 69 16</inkml:trace>
          <inkml:trace contextRef="#ctx0" brushRef="#br0" timeOffset="2108.9244">3362 241 0,'34'103'0,"-34"137"16,35 69-16,-1 103 16,69 0 15,0-35-31,0 1 15,-69-69 1,-68-69 0,-103-68-1,-35-69 17,-103-69-17,1-103 1,33-34 15,173-34-15,68-69-1,171 34 1,104-34 0,34 0-1,34-34 1,-68-34-1,-69-1 1,-35 0 0,-68 35-1,-68 34 1,-70 35 0,35 68-1,-34 68 1,-35 70-1,1 68 1,33 103 15,1 102 1,68 104-17,35-137 1,137 34-1,-69-172 1,35-103 0,0-68-1,-1-69 17,-102-103-17,-1 69 1,-68-35-1,-34 104 1,0 68 0,-1 34-1,-33 138 1,102 34 0,69-35-1,34 1 1,1-104-1,33-68 1,-33-68 0,-35-35 15,-35-34-31,-102-1 16,34 70-1,-34 33 1,34 1-1,34 34 17,172 34-17,103 35 1,68 34 0,-68-34-1,-68 33 1,-138-33-1,-103 34 1,-138-34 0,-68-1-1,0 1 1,69-69 0,103-69-1,137-68 1,0-35-1,68 1 1,-68 34 0,-34 34-1,-35 34 1,-34 35 0,0 34 15,35 0-16,68 34 1,68 0 0,104 69-1,-35-34 1,-34 34 0,-69 0-1,-68 0 1,-103 0-1,-104-35 1,-68-33 0,-34-35-1,103-35 1,102-68 0,138 0-1,172-34 1,0 34-1,-35 0 1,0 69 15,-68 34-15,-69 34 0,-35 69-1,-33 35 1,33-1-1,1-34 1,0-35 0,34-33-1,-69-138 1,0-103 0,-68-34-1,34 240 1</inkml:trace>
          <inkml:trace contextRef="#ctx0" brushRef="#br0" timeOffset="2280.2076">8922 893 0,'69'0'0,"103"137"16,-1-34-16,70 34 0,-241-137 16</inkml:trace>
          <inkml:trace contextRef="#ctx0" brushRef="#br0" timeOffset="2700.63">10467 2231 0,'206'103'0,"0"-103"0,-34-68 15,34-35 1,-103-34 0,-1-1-1,-102 1 1,-137 0-1,-69 68 1,-34 69 0,0 103-1,34 34 1,68 35 0,104 34-1,137-35 16,103-33-15,103-70 0,34-102-1,-34-103 1,-309 137 0</inkml:trace>
          <inkml:trace contextRef="#ctx0" brushRef="#br0" timeOffset="3557.046">12355 1476 0,'34'172'0,"-34"68"0,0 35 16,35-69 0,-1-69-1,-34-103 1,34 1 15,-34-70-15,0-33-1,69-70 1,-35 1 0,35 0-1,-1 0 1,35 34 0,0 34-1,0 0 1,-34 69-1,34 69 1,0 103 15,-34 33-15,-1-33 0,-33 0-1,68-69 1,0-69-1,68-68 1,35-69 0,0-103-1,-34 34 1,-104 35 0,-68 68-1,-68 1 1,-1 68-1,-34 34 1,69 69 0,34 34-1,137 103 1,69-34 0,103-34-1,-69-35 16,35-68-15,-104-138 0,-33-102-1,-138 171 1</inkml:trace>
        </inkml:traceGroup>
        <inkml:traceGroup>
          <inkml:annotationXML>
            <emma:emma xmlns:emma="http://www.w3.org/2003/04/emma" version="1.0">
              <emma:interpretation id="{079353D6-DAED-4237-B18D-0A57095AED02}" emma:medium="tactile" emma:mode="ink">
                <msink:context xmlns:msink="http://schemas.microsoft.com/ink/2010/main" type="inkWord" rotatedBoundingBox="20417,1015 28717,1988 28214,6280 19914,5307"/>
              </emma:interpretation>
              <emma:one-of disjunction-type="recognition" id="oneOf1">
                <emma:interpretation id="interp5" emma:lang="it-IT" emma:confidence="0">
                  <emma:literal>Roma</emma:literal>
                </emma:interpretation>
                <emma:interpretation id="interp6" emma:lang="it-IT" emma:confidence="0">
                  <emma:literal>R ma</emma:literal>
                </emma:interpretation>
                <emma:interpretation id="interp7" emma:lang="it-IT" emma:confidence="0">
                  <emma:literal>R Ma</emma:literal>
                </emma:interpretation>
                <emma:interpretation id="interp8" emma:lang="it-IT" emma:confidence="0">
                  <emma:literal>Rima</emma:literal>
                </emma:interpretation>
                <emma:interpretation id="interp9" emma:lang="it-IT" emma:confidence="0">
                  <emma:literal>R mai</emma:literal>
                </emma:interpretation>
              </emma:one-of>
            </emma:emma>
          </inkml:annotationXML>
          <inkml:trace contextRef="#ctx0" brushRef="#br0" timeOffset="6227.5068">23304 3673 0,'0'103'15,"35"137"-15,-35 69 0,0-34 16,0-138-1,0-68 1,0-69 15,0 0-15,0-103 0,34-240-1,0 68 1,1 35-1,33 137 1,-33 34 0,-35 35-1,34 34 1,0 68 0,35 104-1,0 34 1,-35 0-1,0-34 1,1-69 0,-1-35 15,-34-68-15,0 0-1,0 0 16,0 0-15,0-34 0,0-35-1,0 69 1,0 0 0,0 0-1,0 0 1,0 0-1,0 0 1,34 0 0,-34 0-1,0 0 1,35-103 0,33-68-1,35-35 1,0 68-1,0 1 1,-34 68 0,-1 35 15,-33 0 0,-35 68-15,34 69-1,0 69 1,1 34 0,33 34-1,-33-68 1,-1 33 0,0-67-1,-34-104 1,0 0-1,0-34 1,0-34 0,-34-35-1,34-205 1,34 102 0,-34 172 15</inkml:trace>
          <inkml:trace contextRef="#ctx0" brushRef="#br0" timeOffset="7146.2076">26977 3639 0,'-34'103'0,"-69"103"0,-35 34 15,1 103 1,-34-68-1,68-69 1,-35-69 0,1-34-1,34-69 1,34-68 0,-34-69-1,35-137 1,102-35-1,0 104 1,35 68 0,-35 34 15,1 0-15,-35 69-1,34 35 1,103 102-1,35 137 1,68 1 0,35-35-1,-1-34 1,-68-34 0,-68-103-1,-70-1 1,-102-102-1,-103-138 1,137 172 0</inkml:trace>
          <inkml:trace contextRef="#ctx0" brushRef="#br0" timeOffset="4802.742">19597 687 0,'515'-172'0,"0"207"16,69 102-1,-35 69 1,-137 34 0,-172 0-1,-206-34 1,-137 35-1,-206-1 1,-171-69 0,-35-33-1,69-1 1,171 0 0,172-34-1,172 35 16,171-1-15,172 103 0,69 0-1,-1 1 1,-171-35 0,-137-69-1,-104-68 1,-68-69-1,-34 0 1,-138-138 0,172 138 15</inkml:trace>
          <inkml:trace contextRef="#ctx0" brushRef="#br0" timeOffset="4257.75">19906 515 0,'0'206'0,"0"103"16,0 137 0,35 104-1,-1-1 1,0-103-1,35-137 17,-69-103-32,34-138 31,-34-68-15,-34 0-1,-69-308 1,-34-70-1,137 378 1</inkml:trace>
        </inkml:traceGroup>
      </inkml:traceGroup>
    </inkml:traceGroup>
    <inkml:traceGroup>
      <inkml:annotationXML>
        <emma:emma xmlns:emma="http://www.w3.org/2003/04/emma" version="1.0">
          <emma:interpretation id="{53FC42B9-984C-4AF2-9187-103626A1CA5A}" emma:medium="tactile" emma:mode="ink">
            <msink:context xmlns:msink="http://schemas.microsoft.com/ink/2010/main" type="paragraph" rotatedBoundingBox="2273,4970 32402,9371 31771,13690 1643,9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F4A424-F60F-412C-B5D9-82389D8E5C5A}" emma:medium="tactile" emma:mode="ink">
              <msink:context xmlns:msink="http://schemas.microsoft.com/ink/2010/main" type="inkBullet" rotatedBoundingBox="1972,7031 4167,7352 4116,7700 1921,7380"/>
            </emma:interpretation>
            <emma:one-of disjunction-type="recognition" id="oneOf2">
              <emma:interpretation id="interp10" emma:lang="it-IT" emma:confidence="1">
                <emma:literal/>
              </emma:interpretation>
            </emma:one-of>
          </emma:emma>
        </inkml:annotationXML>
        <inkml:trace contextRef="#ctx0" brushRef="#br0" timeOffset="14545.4472">1131 6797 0,'377'-69'0,"35"103"15,138 1 1,-70 33-1,-240-68 1,-102 0 0,-104 0-1,-68-103 1,34 103 0</inkml:trace>
      </inkml:traceGroup>
      <inkml:traceGroup>
        <inkml:annotationXML>
          <emma:emma xmlns:emma="http://www.w3.org/2003/04/emma" version="1.0">
            <emma:interpretation id="{191C3593-A7DB-4E92-8D06-90B465B0310C}" emma:medium="tactile" emma:mode="ink">
              <msink:context xmlns:msink="http://schemas.microsoft.com/ink/2010/main" type="line" rotatedBoundingBox="4476,5291 32402,9371 31771,13690 3845,9611"/>
            </emma:interpretation>
          </emma:emma>
        </inkml:annotationXML>
        <inkml:traceGroup>
          <inkml:annotationXML>
            <emma:emma xmlns:emma="http://www.w3.org/2003/04/emma" version="1.0">
              <emma:interpretation id="{D392E7AC-45D9-47BD-8040-13D465407C8B}" emma:medium="tactile" emma:mode="ink">
                <msink:context xmlns:msink="http://schemas.microsoft.com/ink/2010/main" type="inkWord" rotatedBoundingBox="4749,5052 9989,9526 9153,10505 3913,6031"/>
              </emma:interpretation>
              <emma:one-of disjunction-type="recognition" id="oneOf3">
                <emma:interpretation id="interp11" emma:lang="it-IT" emma:confidence="0">
                  <emma:literal>e</emma:literal>
                </emma:interpretation>
                <emma:interpretation id="interp12" emma:lang="it-IT" emma:confidence="0">
                  <emma:literal>:</emma:literal>
                </emma:interpretation>
                <emma:interpretation id="interp13" emma:lang="it-IT" emma:confidence="0">
                  <emma:literal>è</emma:literal>
                </emma:interpretation>
                <emma:interpretation id="interp14" emma:lang="it-IT" emma:confidence="0">
                  <emma:literal>,</emma:literal>
                </emma:interpretation>
                <emma:interpretation id="interp15" emma:lang="it-IT" emma:confidence="0">
                  <emma:literal>.</emma:literal>
                </emma:interpretation>
              </emma:one-of>
            </emma:emma>
          </inkml:annotationXML>
          <inkml:trace contextRef="#ctx0" brushRef="#br0" timeOffset="19100.9964">7447 8444 0,'68'0'16,"1"0"-16,68 0 0,69 0 0,0 0 15,0 0-15,-34 0 32,-104 0-17,-33 0 1,-35 0 0,-35 0-1,-171 0 1,69 34-1,-35 35 1,172-69 0</inkml:trace>
          <inkml:trace contextRef="#ctx0" brushRef="#br0" timeOffset="19272.2796">7515 9199 0,'240'35'0,"69"68"15,103 68-15,-171-171 16,-241 0 0</inkml:trace>
          <inkml:trace contextRef="#ctx0" brushRef="#br0" timeOffset="25243.8348">3671 4806 0,'69'-35'0,"-35"1"16,69 34-16,103 34 0,-69 1 0,-68 33 15,-104 35 1,-102 0-1,-35 35 1,35 33 0,34-33-1,103-35 1,103 0 0,137-69-1,69 35 16,-34-35-15,-103 0 0,-172-102-1,0 68 1</inkml:trace>
        </inkml:traceGroup>
        <inkml:traceGroup>
          <inkml:annotationXML>
            <emma:emma xmlns:emma="http://www.w3.org/2003/04/emma" version="1.0">
              <emma:interpretation id="{25BA629D-5F8D-4153-A717-E651284C150D}" emma:medium="tactile" emma:mode="ink">
                <msink:context xmlns:msink="http://schemas.microsoft.com/ink/2010/main" type="inkWord" rotatedBoundingBox="17688,7347 24911,8403 24359,12181 17136,11126"/>
              </emma:interpretation>
              <emma:one-of disjunction-type="recognition" id="oneOf4">
                <emma:interpretation id="interp16" emma:lang="it-IT" emma:confidence="0">
                  <emma:literal>coca....</emma:literal>
                </emma:interpretation>
                <emma:interpretation id="interp17" emma:lang="it-IT" emma:confidence="0">
                  <emma:literal>Colà....</emma:literal>
                </emma:interpretation>
                <emma:interpretation id="interp18" emma:lang="it-IT" emma:confidence="0">
                  <emma:literal>Coca...</emma:literal>
                </emma:interpretation>
                <emma:interpretation id="interp19" emma:lang="it-IT" emma:confidence="0">
                  <emma:literal>colà....</emma:literal>
                </emma:interpretation>
                <emma:interpretation id="interp20" emma:lang="it-IT" emma:confidence="0">
                  <emma:literal>Coca....</emma:literal>
                </emma:interpretation>
              </emma:one-of>
            </emma:emma>
          </inkml:annotationXML>
          <inkml:trace contextRef="#ctx0" brushRef="#br0" timeOffset="27879.2604">18121 8135 0,'-103'-34'16,"-446"103"-16,206 68 15,68 34 1,104 35-1,68 69 1,137-35 0,69 35-1,137-69 1,1-69 0,-1-34-1,-68-69 1,-69-68-1,-35 0 1,-68-104 0,-34 70-1,0-1 1,34 69 15</inkml:trace>
          <inkml:trace contextRef="#ctx0" brushRef="#br0" timeOffset="28408.6812">17950 10092 0,'137'68'0,"35"-68"0,-1-68 0,-33-35 16,-70 34-1,-33 69 1,-35 0 0,0 0-1,-69 34 1,0 35 0,69 103-1,35 34 1,-1-35-1,0-33 1,-68-104 0,-35 0-1,-68-34 17,0 0-32,-1 0 15,104 0 16,68 0-15,35 35 0,171-1-1,1 0 1,-35-102 0,-35-70-1,-34-102 1,-137 240-1</inkml:trace>
          <inkml:trace contextRef="#ctx0" brushRef="#br0" timeOffset="29015.958">20627 8513 0,'34'34'0,"-102"138"0,-104 102 16,-34 70-1,35-35 1,102-104-1,35-67 1,-1-70 0,1-68-1,-69-206 1,137-68 0,-68-69-1,0 68 1,-1 103-1,35 172 1,0 0 15,103 69-15,103 171 0,35 104-1,33 33 1,-102-137-1,-35-68 1,-68-103 0,-69-104-1,-69-239 17,-34-172-32,103 446 31</inkml:trace>
          <inkml:trace contextRef="#ctx0" brushRef="#br0" timeOffset="29374.0956">20696 7517 0,'412'-137'0,"-172"206"15,-68-1 1,-138 1 0,-103-35-1,-68 1 1,-69 33 0,103 1-1,69 0 16,171 34-15,138 0 0,-1 0-1,-68-69 1,-137-68 0,-69 34-1</inkml:trace>
          <inkml:trace contextRef="#ctx0" brushRef="#br0" timeOffset="30183.798">22515 9577 0,'206'0'0,"68"69"15,35-1-15,-68-34 16,-70-68-1,-33-34 1,-138 68 0</inkml:trace>
          <inkml:trace contextRef="#ctx0" brushRef="#br0" timeOffset="29996.9436">23064 9371 0,'0'34'0,"0"138"16,0 34-16,0 0 15,34-35 1,1-33-1,-1-70 17,-34-136-17,0-70 1,-137-33 0,137 171-1</inkml:trace>
          <inkml:trace contextRef="#ctx0" brushRef="#br0" timeOffset="26477.8524">11291 7620 0,'-206'0'15,"-34"103"-15,-35 69 0,35 103 16,68 33-1,69 36 17,69-1-17,103-34 1,102-69 0,69-68-1,1-104 1,-35-68-1,-69-34 1,-34-35 0,-69 35-1,1 0 1,-35 34 0,0 0-1,0 0 1,34 68-1,103 70 1,0 33 0,69-68-1,0-34 17,69-69-17,-103-34 1,-35-35-1,-103 0 1,-34-34 0,-103-68-1,-68 68 1,-1 34 0,35 69-1,-1 69 1,104-1-1,137 104 1,172-69 0,34-137-1,-309 34 1</inkml:trace>
          <inkml:trace contextRef="#ctx0" brushRef="#br0" timeOffset="27303.126">14723 8650 0,'0'0'0,"-34"137"15,-35 69-15,35 35 0,68-70 16,1-33-1,-1-104 1,-68-34 0,-69-137-1,-35-69 1,-68 34 0,0 35 15,104 102-16,102 35 1,34 35 0,172-35-1,171 34 1,-33 0 0,-35-34-1,-138-103 1,-68 0-1,-103 103 1</inkml:trace>
          <inkml:trace contextRef="#ctx0" brushRef="#br0" timeOffset="30693.7548">25638 9817 0,'0'34'16,"69"-34"-16,309 0 0,-378 0 0</inkml:trace>
          <inkml:trace contextRef="#ctx0" brushRef="#br0" timeOffset="30830.976">27938 10126 0,'275'0'16,"549"137"-16,-824-137 0</inkml:trace>
          <inkml:trace contextRef="#ctx0" brushRef="#br0" timeOffset="31005.1788">30924 10366 0,'447'69'16,"-447"-69"-16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27:55.9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8293EB4-C7B7-414A-B10E-ADECBA7A3BFA}" emma:medium="tactile" emma:mode="ink">
          <msink:context xmlns:msink="http://schemas.microsoft.com/ink/2010/main" type="inkDrawing" rotatedBoundingBox="22767,872 26171,1908 25484,4165 22080,3129" semanticType="enclosure" shapeName="Other">
            <msink:sourceLink direction="with" ref="{56E56652-B6E1-4E87-87AB-71A6663CA065}"/>
          </msink:context>
        </emma:interpretation>
      </emma:emma>
    </inkml:annotationXML>
    <inkml:trace contextRef="#ctx0" brushRef="#br0">206 272 0,'68'-103'0,"-33"68"0,33 104 0,35 137 15,69 103-15,34 103 0,34 0 16,35-103 0,-1-138-1,-68-33 1,35-35-1,33-103 1,35-138 0,-34-102-1,-35-35 1,-68-68 0,-35 34-1,-34 35 1,-103-70-1,-206 241 1,-103-34 0,-172 68-1,-136 69 1,-70 35 15,69 33-15,138 35-1,274-34 1,206-69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4:05.6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B80D88A-2E22-45FB-A624-898FBC0450E6}" emma:medium="tactile" emma:mode="ink">
          <msink:context xmlns:msink="http://schemas.microsoft.com/ink/2010/main" type="writingRegion" rotatedBoundingBox="21727,7757 31612,7757 31612,11464 21727,11464">
            <msink:destinationLink direction="with" ref="{1808451E-20ED-44AD-8608-C4E68C1F86D6}"/>
            <msink:destinationLink direction="with" ref="{E40AC703-672C-4D6F-AF07-89FB08C87EB8}"/>
          </msink:context>
        </emma:interpretation>
      </emma:emma>
    </inkml:annotationXML>
    <inkml:traceGroup>
      <inkml:annotationXML>
        <emma:emma xmlns:emma="http://www.w3.org/2003/04/emma" version="1.0">
          <emma:interpretation id="{5469452F-690C-4315-A6B3-E9E74761F2CB}" emma:medium="tactile" emma:mode="ink">
            <msink:context xmlns:msink="http://schemas.microsoft.com/ink/2010/main" type="paragraph" rotatedBoundingBox="21727,7757 31612,7757 31612,11464 21727,11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D182E9-A98C-4A6A-96F0-92AFCD531EE0}" emma:medium="tactile" emma:mode="ink">
              <msink:context xmlns:msink="http://schemas.microsoft.com/ink/2010/main" type="line" rotatedBoundingBox="21727,7757 31612,7757 31612,11464 21727,11464"/>
            </emma:interpretation>
          </emma:emma>
        </inkml:annotationXML>
        <inkml:traceGroup>
          <inkml:annotationXML>
            <emma:emma xmlns:emma="http://www.w3.org/2003/04/emma" version="1.0">
              <emma:interpretation id="{447310D2-9FFD-4525-8AEF-0DA728C40A1D}" emma:medium="tactile" emma:mode="ink">
                <msink:context xmlns:msink="http://schemas.microsoft.com/ink/2010/main" type="inkWord" rotatedBoundingBox="21988,7456 31834,8615 31439,11964 21594,10805">
                  <msink:destinationLink direction="with" ref="{35100DB6-0785-4955-ABE1-FEE95D85677A}"/>
                  <msink:destinationLink direction="with" ref="{59FD8495-45C4-46CA-B677-CB38B00F4D8A}"/>
                  <msink:destinationLink direction="with" ref="{66A8DB99-FFBE-437C-8D4D-8A84CD5ECF25}"/>
                  <msink:destinationLink direction="with" ref="{134D8460-D0A5-4B13-9D9B-A20EC722EAB4}"/>
                  <msink:destinationLink direction="with" ref="{75AF9E89-F71A-4C7C-B38F-9103D471BEB2}"/>
                  <msink:destinationLink direction="to" ref="{D78FA82D-E1A6-4452-8E51-EA22B71BACE8}"/>
                </msink:context>
              </emma:interpretation>
              <emma:one-of disjunction-type="recognition" id="oneOf0">
                <emma:interpretation id="interp0" emma:lang="it-IT" emma:confidence="0">
                  <emma:literal>Basta</emma:literal>
                </emma:interpretation>
                <emma:interpretation id="interp1" emma:lang="it-IT" emma:confidence="0">
                  <emma:literal>Battisti</emma:literal>
                </emma:interpretation>
                <emma:interpretation id="interp2" emma:lang="it-IT" emma:confidence="0">
                  <emma:literal>Baita</emma:literal>
                </emma:interpretation>
                <emma:interpretation id="interp3" emma:lang="it-IT" emma:confidence="0">
                  <emma:literal>Batta</emma:literal>
                </emma:interpretation>
                <emma:interpretation id="interp4" emma:lang="it-IT" emma:confidence="0">
                  <emma:literal>Basata</emma:literal>
                </emma:interpretation>
              </emma:one-of>
            </emma:emma>
          </inkml:annotationXML>
          <inkml:trace contextRef="#ctx0" brushRef="#br0">-4667-4394 0,'34'35'15,"-102"-35"-15,33-69 0,1-34 0,34-34 16,0-1-16,69-33 16,34-70-1,68-67 1,70-1-1,-1 34 1,34 69 0,1 34-1,-35 35 1,-68 68 0,-69 35-1,-69 34 1,-68 103-1,-69 69 1,-69-35 0,-34-34 15,35 0-31,33-34 16,104-1-1,68-33 1,138 33-1,103 1 17,-1 34-17,-68 0 1,-69 34 0,-68 0-1,-103 35 1,-104-35-1,1-68 1,-69 0 0,-34-69-1,34-35 1,34 1 0,69 0-1,138-1 1,136 1-1,-171 34 1</inkml:trace>
          <inkml:trace contextRef="#ctx0" brushRef="#br0" timeOffset="515.4996">-2024-5698 0,'69'0'0,"68"34"0,69 1 0,0-1 15,-35 0 1,-102-34 0,-35 35-1,-137-35 1,-137 34 0,34-34-1,0 34 1,103 35-1,69 68 1,34-68 0,103-69-1,103 68 1,-35 1 0,-33-35 15,-70 1-31,-33-70 15,-1-33 1,-34 68 0</inkml:trace>
          <inkml:trace contextRef="#ctx0" brushRef="#br0" timeOffset="1732.9745">-788-4977 0,'103'34'0,"103"0"0,137 1 0,69-1 16,0 0-1,-35 1 1,-68-1-1,0 0 1,-275-34 0,-68 0-1,-138 0 1,-68 35 0,0-35 15,240 0-16</inkml:trace>
          <inkml:trace contextRef="#ctx0" brushRef="#br0" timeOffset="1358.0657">-411-6522 0,'790'69'15,"-447"-1"1,-69 1 0,-102 0-1,-103-35 1,-104 0 0,-102-68-1,137 34 1</inkml:trace>
          <inkml:trace contextRef="#ctx0" brushRef="#br0" timeOffset="1093.484">173-6076 0,'0'138'0,"-69"68"0,35 34 0,-1-69 32,70-33-17,-35-138 1,0 0 0,34-69-1,69-240 1,0 103-1,-34 103 1,-1 69 0,-33 34-1,-1-34 1,-34 68 0,-34 138-1,34-1 1,0 1-1,68-1 1,-33-102 15,-1-35-15,-34-171 0,-103-137-1,103 274 1</inkml:trace>
          <inkml:trace contextRef="#ctx0" brushRef="#br0" timeOffset="2232.8529">-274-4325 0,'241'0'0,"-35"-34"0,0 34 15,-69 68 1,-34-33 0,-69 33 15,-102 35-31,-138 0 15,-138 69 1,138-35 15,172-34-15,103 34 0,102 1-1,104-1 1,-35-34-1,-102-69 1,-70-34 0,-68 0-1,35-68 1,68-138 15,34 103-31,-137 103 16</inkml:trace>
          <inkml:trace contextRef="#ctx0" brushRef="#br0" timeOffset="2607.7617">2713-5321 0,'34'103'0,"-68"103"0,34 69 15,68-35 1,-33-137 0,-70-68 15,-33-70-15,-35-136-1,-35-35 1,138 206-1</inkml:trace>
          <inkml:trace contextRef="#ctx0" brushRef="#br0" timeOffset="2779.5949">2335-4909 0,'275'35'0,"-69"-1"16,0 0-16,-69-34 15,-34 0 1,0-34 0,-103 34-1</inkml:trace>
          <inkml:trace contextRef="#ctx0" brushRef="#br0" timeOffset="3404.4429">4909-5424 0,'35'103'0,"-104"35"16,-68 102-1,-172 138 1,137-138 0,1-137-1,68-35 1,0-102-1,0-34 1,68-138 0,70-35-1,33 70 1,35 171 0,0-69-1,35 0 1,-1 104-1,0 102 17,1 103-17,33 1 1,-68-36 0,34-67-1,-68-104 1,-35-34-1,-68-172 1,-35-102 0,69 274-1</inkml:trace>
        </inkml:traceGroup>
      </inkml:traceGroup>
    </inkml:traceGroup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1:05.4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79B789-7E4D-4F0F-9408-C1F4799244D7}" emma:medium="tactile" emma:mode="ink">
          <msink:context xmlns:msink="http://schemas.microsoft.com/ink/2010/main" type="inkDrawing" rotatedBoundingBox="10169,11993 20218,12835 19829,17480 9780,16637" hotPoints="19439,11953 19917,16369 9497,17497 9020,13081" semanticType="enclosure" shapeName="Rectangle">
            <msink:sourceLink direction="with" ref="{3D11B6D8-7E63-47AB-A109-3EB94C905B35}"/>
          </msink:context>
        </emma:interpretation>
      </emma:emma>
    </inkml:annotationXML>
    <inkml:trace contextRef="#ctx0" brushRef="#br0">9334 11945 0,'344'-34'0,"-70"68"16,35-34 0,34 0-1,35 0 1,34-34 0,68 34-1,138 34 1,-34-34-1,34 35 17,34-1-32,-34 0 15,-1-34 1,-67 35 0,-36-35-1,-67 34 16,-138-68-15,0 68 0,-69 0-1,0 35 1,-68-1 0,-35-33-1,-34 33 1,0 35-1,-34 35 1,-1 33 15,1 70-31,-35 33 16,1 138 0,-1 34-1,34 1 16,-33-1-31,-35 34 32,0-68-32,-35-103 31,1-69-15,0-68-1,34-103 1,0-69-1,0 0 1,0 0 0,0 0-1,0 0 1,0 0 0,-69-35-1,-68 1 1,-69 34-1,-103 0 1,-103-34 15,-68-1-31,-70 1 16,-102-35 0,-69-34-1,35 69 1,-138-69 15,-34 0-15,34 34-1,69 1 1,34 68 0,172-34-1,137 68 1,138 0-1,205 0 17,69-34-32,0 0 15,0 0 1,0 0 0,0 0-1,-34-68 1,-35-69-1,69 137 1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1:24.0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1FA585-2F61-4513-A4B4-847BFD69AF95}" emma:medium="tactile" emma:mode="ink">
          <msink:context xmlns:msink="http://schemas.microsoft.com/ink/2010/main" type="inkDrawing" rotatedBoundingBox="20874,12659 33127,12859 33037,18376 20784,18176" hotPoints="32644,13035 32609,18150 21187,18072 21222,12956" semanticType="enclosure" shapeName="Rectangle">
            <msink:sourceLink direction="with" ref="{2084FD25-6C57-47D8-A8B5-55802D6A0A4A}"/>
            <msink:sourceLink direction="with" ref="{FE6FDB63-5E1A-4A78-8518-AEF2799F0EC3}"/>
          </msink:context>
        </emma:interpretation>
      </emma:emma>
    </inkml:annotationXML>
    <inkml:trace contextRef="#ctx0" brushRef="#br0">0 211 0,'137'-69'0,"35"69"0,34 0 15,103 0-15,103 0 16,34 0-1,103 0 1,69 0 0,0-34-1,-1 34 1,1-35 0,34 1-1,1-34 1,33 68-1,69 34 1,-34-34 0,-34 34-1,-35 35 17,0-1-17,-69 35 1,-102-68-1,-69-1 1,-138-34 0,-68 0-1,-103 0 1,-68 0 0,-35 0-1,0 0 1,-69 103-1,35 69 17,-35 34-32,0 103 15,1 34 17,-1 69-32,0 103 15,1 34 1,-1 0-1,35 0 1,0-34 0,-1-103 31,1-35-47,0-239 15,-1-70 1,1-68 15,-35 0-31,1-34 16,-70 0-1,-68-1 17,-68-33-32,-69 33 31,-69 1-16,-103 34 1,-69-34 0,-137-1-1,-34 35 1,-103 0 0,-34-34-1,-35 34 1,35 0-1,33 0 1,104-34 0,103 34-1,206 68 1,171-68 0,172 0-1,69 0 1,34 0-1,34 0 1,-34 0 0,0 0 15,0-68-15,35-35-1,-35 103 1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0:08.4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5910A3-A810-42F1-B406-416100071E9F}" emma:medium="tactile" emma:mode="ink">
          <msink:context xmlns:msink="http://schemas.microsoft.com/ink/2010/main" type="writingRegion" rotatedBoundingBox="2471,6280 9222,11524 7462,13790 710,8547"/>
        </emma:interpretation>
      </emma:emma>
    </inkml:annotationXML>
    <inkml:traceGroup>
      <inkml:annotationXML>
        <emma:emma xmlns:emma="http://www.w3.org/2003/04/emma" version="1.0">
          <emma:interpretation id="{41D9F9DB-CA7E-4067-9519-B884499D4B2C}" emma:medium="tactile" emma:mode="ink">
            <msink:context xmlns:msink="http://schemas.microsoft.com/ink/2010/main" type="paragraph" rotatedBoundingBox="2471,6280 9222,11524 7462,13790 710,8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1E95F4-C15B-4CCC-B64A-34AECDB957B1}" emma:medium="tactile" emma:mode="ink">
              <msink:context xmlns:msink="http://schemas.microsoft.com/ink/2010/main" type="line" rotatedBoundingBox="2470,6280 9222,11524 7462,13790 710,8547"/>
            </emma:interpretation>
          </emma:emma>
        </inkml:annotationXML>
        <inkml:traceGroup>
          <inkml:annotationXML>
            <emma:emma xmlns:emma="http://www.w3.org/2003/04/emma" version="1.0">
              <emma:interpretation id="{F4E4C5B7-0E6A-4FB7-A9D4-08AE3633A4DD}" emma:medium="tactile" emma:mode="ink">
                <msink:context xmlns:msink="http://schemas.microsoft.com/ink/2010/main" type="inkWord" rotatedBoundingBox="2470,6280 9222,11524 7462,13790 710,8547"/>
              </emma:interpretation>
              <emma:one-of disjunction-type="recognition" id="oneOf0">
                <emma:interpretation id="interp0" emma:lang="it-IT" emma:confidence="0">
                  <emma:literal>(Roma</emma:literal>
                </emma:interpretation>
                <emma:interpretation id="interp1" emma:lang="it-IT" emma:confidence="0">
                  <emma:literal>(Rima</emma:literal>
                </emma:interpretation>
                <emma:interpretation id="interp2" emma:lang="it-IT" emma:confidence="0">
                  <emma:literal>entra</emma:literal>
                </emma:interpretation>
                <emma:interpretation id="interp3" emma:lang="it-IT" emma:confidence="0">
                  <emma:literal>(Rina</emma:literal>
                </emma:interpretation>
                <emma:interpretation id="interp4" emma:lang="it-IT" emma:confidence="0">
                  <emma:literal>int,</emma:literal>
                </emma:interpretation>
              </emma:one-of>
            </emma:emma>
          </inkml:annotationXML>
          <inkml:trace contextRef="#ctx0" brushRef="#br0">7344 11156 0,'0'103'0,"-103"34"0,-35 35 16,1-1-1,34-68 1,34 0 0,-34-34-1,69-69 1,34-69 15,0-68-31,69 0 31,-35 34-31,0 68 16,1 1 15,33 0-15,-33 68 0,68 103-1,0 69 1,0-34-1,-35-35 1,1-68 0,-35-35-1,-68-240 1,34 206 0</inkml:trace>
          <inkml:trace contextRef="#ctx0" brushRef="#br0" timeOffset="-3948.2724">1680 5698 0,'0'412'0,"0"0"15,-34 137 1,-1 0 0,70 1-1,33-36 1,35-102-1,69-103 1,68-103 0,69-69-1,103-68 1,34-206 0,-240-138-1,-206 275 1</inkml:trace>
          <inkml:trace contextRef="#ctx0" brushRef="#br0" timeOffset="-1790.688">3842 9371 0,'35'103'16,"-70"103"-16,35 68 16,0 70-1,-34-35 1,34-103-1,0-103 1,0-35 0,0-68 15,0 0-15,-34-68-1,0-413 48,136-206-63,-33 585 15,34-36 1,34 35 0,35 35-1,0 68 1,34 68-1,0 104 1,-69-35 0,-69 35-1,-68-69 1,-171 0 15,-104-35-15,-68-68-1,68 0 1,35 0 0,137 35-1,103-1 1,35 69 0,170 34-1,70 69 1,0 35-1,-69-70 1,-35 1 0,-68-69-1,-68-69 1,-35-34 0,-35-69-1,-33-137 1,-1 35-1,69-1 1,0 172 0</inkml:trace>
          <inkml:trace contextRef="#ctx0" brushRef="#br0" timeOffset="-591.7056">5147 11087 0,'34'34'16,"-34"69"-16,0 69 0,34-69 0,-34-34 15,0-69 1,0 0 0,35-69-1,33-103 16,-33 35-15,33 68 0,-33 1-1,-1 33 1,0 35 0,35 35-1,0 68 1,-35 34-1,0 35 1,1-69 0,-1-35-1,-34-33 1,0-70 0,69 1-1,-1-138 1,-33 69-1,-1 69 1,0 0 0,1 34 15,-35 0-15,68 68-1,-33 70 1,-35-35-1,34-35 1,-34 1 0,0-69-1,0-103 1,34-34 0,1-1-1,-35 138 1</inkml:trace>
        </inkml:traceGroup>
      </inkml:traceGroup>
    </inkml:traceGroup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1:40.04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36 1 0,'-34'241'0,"34"33"16,0 104 0,0 68-1,0 0 1,34 103 0,1 69-1,-1-34 1,0 33-1,1-33 1,-35-35 0,34-103-1,0-102 1,-34-138 0,35-69-1,-35-137 1,0 0-1,34-309 1,0-240 15,1 0-15,-35 549-16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1:42.34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 0,'138'-34'16,"-1"34"-16,103 0 0,35 0 0,34 34 15,34-34 1,69 35 0,0-1-1,68 0 1,70 35 15,33-35-15,-34 0-1,0-34 1,69 35 0,0-1 15,34-34-31,0 34 16,1-34-1,-36 35 1,36-35-1,-36 0 1,70 0 0,34 34-1,-35 0 1,-34 1 0,1-1-1,33 0 1,1 35-1,33 0 1,-67-1 15,-1-33-15,0 33 0,-34 1-1,-35 0 1,-68-35-1,-34 0 1,-35 1 0,-69-35-1,-68 0 1,0-35 0,-171 1-1,-36 34 16,-33-34-15,-35 34 0,-34 0-1,35 34 1,-35 35 0,0 34-1,0-35 1,0 138-1,0 69 1,0 34 0,0 34-1,-35 103 1,35 35 0,35 102-1,-1 69 1,0 69-1,35 0 1,0 34 0,34 35 15,0-70-15,0 1-1,0-137 1,-69-207-1,35-68 1,-35-137 0,0-104-1,-34-68 17,0 0-17,0 0 1,0 0-1,0-34 1,0 34 0,0 0-1,0 0 1,0 0 0,0 0-1,0 0 16,-34 0-15,0-34 0,-69 34-1,-35-35 1,-33-33 0,-35 68 15,-69-103-31,-34 34 15,-68 1 1,-35-1 0,-69 35-1,1-1 1,-69 1 0,-35-35-1,-68 1 1,-35-35-1,-33 0 1,-36 0 0,36 34 15,-70-34-31,-34 34 47,1-34-47,-1 35 15,-34-1 1,34 35 0,0 34-1,0-34 1,69 34 0,-34 0-1,68 34 1,-34-34-1,34 0 1,34 0 0,1 0-1,102-34 1,70-1 0,102 1-1,103 34 1,137-34-1,35-1 17,103 35-17,-1 0 1,35 0 0,-171-68-1,-173-138 1,344 206-1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1:27.7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71124B-55CC-4873-B2B8-EA968C5E6190}" emma:medium="tactile" emma:mode="ink">
          <msink:context xmlns:msink="http://schemas.microsoft.com/ink/2010/main" type="writingRegion" rotatedBoundingBox="20514,11578 32158,11020 32464,17400 20820,17958"/>
        </emma:interpretation>
      </emma:emma>
    </inkml:annotationXML>
    <inkml:traceGroup>
      <inkml:annotationXML>
        <emma:emma xmlns:emma="http://www.w3.org/2003/04/emma" version="1.0">
          <emma:interpretation id="{DE672D09-08A4-4B43-BA37-BCB5AFEE65E5}" emma:medium="tactile" emma:mode="ink">
            <msink:context xmlns:msink="http://schemas.microsoft.com/ink/2010/main" type="paragraph" rotatedBoundingBox="21388,11430 31934,11177 31965,12493 21419,12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F57C2E-10A0-4256-8042-570B6D355711}" emma:medium="tactile" emma:mode="ink">
              <msink:context xmlns:msink="http://schemas.microsoft.com/ink/2010/main" type="line" rotatedBoundingBox="21388,11430 31934,11177 31965,12493 21419,12746"/>
            </emma:interpretation>
          </emma:emma>
        </inkml:annotationXML>
        <inkml:traceGroup>
          <inkml:annotationXML>
            <emma:emma xmlns:emma="http://www.w3.org/2003/04/emma" version="1.0">
              <emma:interpretation id="{ED4DB20C-2759-4FA8-8E5F-EC7A8E9A3D45}" emma:medium="tactile" emma:mode="ink">
                <msink:context xmlns:msink="http://schemas.microsoft.com/ink/2010/main" type="inkWord" rotatedBoundingBox="21390,11517 26508,11395 26537,12623 21419,12746"/>
              </emma:interpretation>
              <emma:one-of disjunction-type="recognition" id="oneOf0">
                <emma:interpretation id="interp0" emma:lang="it-IT" emma:confidence="0">
                  <emma:literal>SMALL</emma:literal>
                </emma:interpretation>
                <emma:interpretation id="interp1" emma:lang="it-IT" emma:confidence="0">
                  <emma:literal>SMALTO</emma:literal>
                </emma:interpretation>
                <emma:interpretation id="interp2" emma:lang="it-IT" emma:confidence="0">
                  <emma:literal>SMALTI</emma:literal>
                </emma:interpretation>
                <emma:interpretation id="interp3" emma:lang="it-IT" emma:confidence="0">
                  <emma:literal>SMACCO</emma:literal>
                </emma:interpretation>
                <emma:interpretation id="interp4" emma:lang="it-IT" emma:confidence="0">
                  <emma:literal>SMALTII</emma:literal>
                </emma:interpretation>
              </emma:one-of>
            </emma:emma>
          </inkml:annotationXML>
          <inkml:trace contextRef="#ctx0" brushRef="#br0">21382 10916 0,'-34'34'0,"-103"0"0,-35 69 0,35-34 16,-1 34-16,104-35 15,68 1 1,69 0-1,69-1 1,34 35 0,-69-34-1,-34 0 1,-68-35 0,-104 69-1,-68-69 1,-35 35-1,-34-35 1,34 1 0,35-35-1,137-35 1,172-68 0,102-34-1,-274 137 1</inkml:trace>
          <inkml:trace contextRef="#ctx0" brushRef="#br0" timeOffset="762.9888">22103 11156 0,'34'68'0,"-34"70"0,0 33 15,0 1 1,0-103 0,0-35-1,0-34 1,0-34-1,69-138 1,-69-68 0,34 171-1,-34 35 17,35-1-17,-35 1 1,0 34-1,34 69 1,69 68 0,-34 0-1,34-68 1,0-69 0,0-34-1,-1-35 1,-67-34-1,-1 34 1,-34 1 0,0 68-1,0 0 1,0 34 0,0 138-1,34-1 1,-34 1 15,0-35-15,0-102-1,0-35 1,0-138 0,69-68-1,0-68 1,-69 274-1</inkml:trace>
          <inkml:trace contextRef="#ctx0" brushRef="#br0" timeOffset="1354.6944">23545 11121 0,'68'206'0,"-136"-34"15,-1 0 1,35-35 0,-1-68-1,35-69 1,0 0 0,0-35-1,35-239 16,33 136-15,-33 35 15,-1 69-31,-34 34 16,34 0 0,35 69-1,0 102 1,34 35-1,-35-34 1,1-35 0,-69-102-1,0-35 17,-137-35-17,-1-33 1,1-1-1,0 0 1,34 1 0,137-1-1,69 0 1,69 1 0,-172 68-1</inkml:trace>
          <inkml:trace contextRef="#ctx0" brushRef="#br0" timeOffset="1775.1168">24334 11018 0,'-34'35'0,"-35"136"0,0 1 16,1 34 0,68-69-1,34-34 17,0-34-17,104-35 1,-1 1-1,-34-35 1,0 0 0,-34-35-1,-69 35 1,0 0 0,0 35-1,0-104 1,34-34-1,-34 103 1</inkml:trace>
          <inkml:trace contextRef="#ctx0" brushRef="#br0" timeOffset="2226.6816">25261 11053 0,'-34'103'16,"-35"34"-16,-68 35 0,34 34 15,68-103 1,70-69 15,68 35-15,34-35-1,35 0 1,-1-34 0,-68 35-1,-34-35 1,-35 0 15,-34 0-31,-34 0 16,34-69 15,68-34-15,-68 103-1</inkml:trace>
        </inkml:traceGroup>
        <inkml:traceGroup>
          <inkml:annotationXML>
            <emma:emma xmlns:emma="http://www.w3.org/2003/04/emma" version="1.0">
              <emma:interpretation id="{D22E8230-AD4F-4FF5-B3D2-E8FB9EF76FCC}" emma:medium="tactile" emma:mode="ink">
                <msink:context xmlns:msink="http://schemas.microsoft.com/ink/2010/main" type="inkWord" rotatedBoundingBox="28488,11260 31934,11177 31965,12486 28519,12569"/>
              </emma:interpretation>
              <emma:one-of disjunction-type="recognition" id="oneOf1">
                <emma:interpretation id="interp5" emma:lang="it-IT" emma:confidence="0">
                  <emma:literal>DIA</emma:literal>
                </emma:interpretation>
                <emma:interpretation id="interp6" emma:lang="it-IT" emma:confidence="0">
                  <emma:literal>D IA</emma:literal>
                </emma:interpretation>
                <emma:interpretation id="interp7" emma:lang="it-IT" emma:confidence="0">
                  <emma:literal>D ITA</emma:literal>
                </emma:interpretation>
                <emma:interpretation id="interp8" emma:lang="it-IT" emma:confidence="0">
                  <emma:literal>DITA</emma:literal>
                </emma:interpretation>
                <emma:interpretation id="interp9" emma:lang="it-IT" emma:confidence="0">
                  <emma:literal>D in</emma:literal>
                </emma:interpretation>
              </emma:one-of>
            </emma:emma>
          </inkml:annotationXML>
          <inkml:trace contextRef="#ctx0" brushRef="#br0" timeOffset="3083.0976">27698 10710 0,'103'-35'16,"34"70"-16,103 102 15,1 69-15,33 34 16,-136-34-1,-104-69 1,-68-34 0,-138-68-1,-68-35 1,-1 0 0,1-35-1,103 1 1,68 34-1,69 0 1,206-34 0,34-1-1,-240 35 1</inkml:trace>
          <inkml:trace contextRef="#ctx0" brushRef="#br0" timeOffset="2709.3888">27938 10950 0,'137'34'0,"-102"0"0,-1 104 16,0 68-16,1-35 16,-35 1-1,34-69 1,-34-69-1,0-34 1,-34-137 0,-1-69-1,-33-34 1,68 240 0</inkml:trace>
          <inkml:trace contextRef="#ctx0" brushRef="#br0" timeOffset="3405.2268">29448 11121 0,'35'35'0,"-70"68"0,35 68 16,-34 1-16,34-35 16,0 1-1,0-70 1,34-68 0,1-68-1,-1-70 16,35-68 1,-69 206-32</inkml:trace>
          <inkml:trace contextRef="#ctx0" brushRef="#br0" timeOffset="3996.9324">30066 10950 0,'69'34'0,"-35"35"0,-34 102 0,0 35 16,0 0-1,35-68 1,-1-35-1,0-69 1,-34-34 0,0 0-1,-103-137 1,35-35 0,33 0-1,-33-34 1,68 0-1,0 69 1,34 103 0,138 0-1,-1 68 1,104 103 0,-1 69-1,-102 0 16,-103-103-15,-138-69 0,-68 1-1,-104-104 1,-102-34 0,-34 69-1,205 68 1,172-34-1</inkml:trace>
        </inkml:traceGroup>
      </inkml:traceGroup>
    </inkml:traceGroup>
    <inkml:traceGroup>
      <inkml:annotationXML>
        <emma:emma xmlns:emma="http://www.w3.org/2003/04/emma" version="1.0">
          <emma:interpretation id="{8C72C911-3CAC-4669-B2AB-CFC235279D64}" emma:medium="tactile" emma:mode="ink">
            <msink:context xmlns:msink="http://schemas.microsoft.com/ink/2010/main" type="paragraph" rotatedBoundingBox="20583,13019 32227,12461 32464,17400 20820,17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5DCB4D-7E4A-467C-B879-674CBEA58C4E}" emma:medium="tactile" emma:mode="ink">
              <msink:context xmlns:msink="http://schemas.microsoft.com/ink/2010/main" type="line" rotatedBoundingBox="20583,13019 32227,12461 32464,17400 20820,17958"/>
            </emma:interpretation>
          </emma:emma>
        </inkml:annotationXML>
        <inkml:traceGroup>
          <inkml:annotationXML>
            <emma:emma xmlns:emma="http://www.w3.org/2003/04/emma" version="1.0">
              <emma:interpretation id="{FE6FDB63-5E1A-4A78-8518-AEF2799F0EC3}" emma:medium="tactile" emma:mode="ink">
                <msink:context xmlns:msink="http://schemas.microsoft.com/ink/2010/main" type="inkWord" rotatedBoundingBox="22512,13827 32270,13359 32434,16763 22675,17230">
                  <msink:destinationLink direction="with" ref="{731FA585-2F61-4513-A4B4-847BFD69AF95}"/>
                </msink:context>
              </emma:interpretation>
              <emma:one-of disjunction-type="recognition" id="oneOf2">
                <emma:interpretation id="interp10" emma:lang="it-IT" emma:confidence="0">
                  <emma:literal>pazzo</emma:literal>
                </emma:interpretation>
                <emma:interpretation id="interp11" emma:lang="it-IT" emma:confidence="0">
                  <emma:literal>laico</emma:literal>
                </emma:interpretation>
                <emma:interpretation id="interp12" emma:lang="it-IT" emma:confidence="0">
                  <emma:literal>lazzo</emma:literal>
                </emma:interpretation>
                <emma:interpretation id="interp13" emma:lang="it-IT" emma:confidence="0">
                  <emma:literal>paro</emma:literal>
                </emma:interpretation>
                <emma:interpretation id="interp14" emma:lang="it-IT" emma:confidence="0">
                  <emma:literal>latro</emma:literal>
                </emma:interpretation>
              </emma:one-of>
            </emma:emma>
          </inkml:annotationXML>
          <inkml:trace contextRef="#ctx0" brushRef="#br0" timeOffset="-5118.0588">20009 12426 0,'103'240'0,"-103"69"16,0 103-1,0 103 1,-34 68 0,34 1-1,34-1 1,1 1 0,-1-138-1,0-103 16,-34-102-15,-34-139 0,0-102-1,-69-240 1,68-172 0,1-68-1,34 480 1</inkml:trace>
          <inkml:trace contextRef="#ctx0" brushRef="#br1" timeOffset="-18503.4516">23751 13147 0,'0'103'0,"-69"34"0,0 103 16,-68 35-1,-35 34 1,1 0-1,-35-35 1,0 1 0,0-69-1,-34-35 1,102-136 15,35-70-15,0-68-1,35-137 1,-1-103 0,69 103-1,0 68 1,34 69 0,1 34-1,-1 1 1,35-1-1,34 0 1,0 35 0,0 34-1,68 103 1,1 69 0,0 68-1,-35 69 1,0 0-1,69 34 1,0-34 15,0-34-15,-34-104 0,-35-68-1,-68-103 1,-35-34-1,-34-378 1,-34-34 0,34 446-1</inkml:trace>
          <inkml:trace contextRef="#ctx0" brushRef="#br1" timeOffset="-15996.4884">26943 13318 0,'34'-34'0,"-103"68"0,-68 69 16,-69 34-16,-34 35 0,-69 34 16,34 0-1,35-69 1,103 1 0,68-70-1,69-68 1,0 0-1,0 0 1,0 35 0,69-35-1,34 34 1,103 35 0,0 68 15,68 34-16,70 35 1,-1 0 0,0 0-1,-68-34 1,-69-35 0,-69-68-1,-68-35 1,-69-34-1,-69 35 1,-68-35 0,68-69-1,69 69 1</inkml:trace>
          <inkml:trace contextRef="#ctx0" brushRef="#br1" timeOffset="-15404.7828">24574 15069 0,'69'0'0,"34"0"15,172-35-15,-172 35 0,0 35 16,0-1 0,-69 35-1,69 102 1,-35-33-1,70 68 1,33-35 0,1-33-1,0-1 1,-35-69 15,35 35-15,33-34-1,1-35 1,-206-34 0</inkml:trace>
          <inkml:trace contextRef="#ctx0" brushRef="#br1" timeOffset="-13723.0932">27904 13867 0,'68'-34'0,"-33"34"0,68-69 16,0 35-16,68 34 0,1 0 0,0 69 16,-104-35-1,1 69 1,-69 34 0,-137 35-1,-69 34 1,-69 34-1,0 0 1,104-68 0,102-35 15,69-68-15,69 34-1,68-69 1,69 35-1,0-69 1,-34 0 0,-1-34-1,-68 34 1,-34 0 0,0-35-1,-1 35 1,-33 0-1,33 103 1,35 0 0,34 69-1,35-69 1,0 0 0,-1-35-1,35-33 1,0-104 15,-68-68-15,-1-69-1,-34-69 1,-69 1 0,-103-1-1,-68 35 1,-34 68-1,-70 69 1,-33 69 0,68 103-1,0 68 1,103 35 0,68 68-1,104 34 1,68-33-1,35-70 1,68-102 0,35-69-1,0-137 17,-70-104-17,-205 241-15</inkml:trace>
          <inkml:trace contextRef="#ctx0" brushRef="#br1" timeOffset="-13178.1012">30718 13799 0,'103'68'0,"0"35"0,35 0 0,33 0 16,-33-68-1,-35-35 1,-35-35-1,-68-68 1,-68-68 0,-35-1-1,-69 35 1,0 68 0,35 35-1,34 68 1,34 35-1,69 34 17,69 34-17,103 69 1,-1-103 0,-33-34-1,-35-138 1,-35-137-1,-68 206 1</inkml:trace>
        </inkml:traceGroup>
      </inkml:traceGroup>
    </inkml:traceGroup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1:04.1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11B6D8-7E63-47AB-A109-3EB94C905B35}" emma:medium="tactile" emma:mode="ink">
          <msink:context xmlns:msink="http://schemas.microsoft.com/ink/2010/main" type="writingRegion" rotatedBoundingBox="18573,16552 9820,16227 9978,11952 18731,12277">
            <msink:destinationLink direction="with" ref="{5979B789-7E4D-4F0F-9408-C1F4799244D7}"/>
          </msink:context>
        </emma:interpretation>
      </emma:emma>
    </inkml:annotationXML>
    <inkml:traceGroup>
      <inkml:annotationXML>
        <emma:emma xmlns:emma="http://www.w3.org/2003/04/emma" version="1.0">
          <emma:interpretation id="{112C41DB-1EE8-4350-8398-1F97DDE3BF2B}" emma:medium="tactile" emma:mode="ink">
            <msink:context xmlns:msink="http://schemas.microsoft.com/ink/2010/main" type="paragraph" rotatedBoundingBox="18573,16552 9820,16227 9978,11952 18731,12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7CEC7F-5A3D-4E19-8AD4-67BC0EF60A07}" emma:medium="tactile" emma:mode="ink">
              <msink:context xmlns:msink="http://schemas.microsoft.com/ink/2010/main" type="line" rotatedBoundingBox="18573,16552 9820,16227 9978,11952 18731,12277"/>
            </emma:interpretation>
          </emma:emma>
        </inkml:annotationXML>
        <inkml:traceGroup>
          <inkml:annotationXML>
            <emma:emma xmlns:emma="http://www.w3.org/2003/04/emma" version="1.0">
              <emma:interpretation id="{433CD479-FE17-4C47-B545-7CEB14262804}" emma:medium="tactile" emma:mode="ink">
                <msink:context xmlns:msink="http://schemas.microsoft.com/ink/2010/main" type="inkWord" rotatedBoundingBox="15454,16436 9820,16227 9966,12277 15601,12485"/>
              </emma:interpretation>
              <emma:one-of disjunction-type="recognition" id="oneOf0">
                <emma:interpretation id="interp0" emma:lang="it-IT" emma:confidence="0">
                  <emma:literal>(xch</emma:literal>
                </emma:interpretation>
                <emma:interpretation id="interp1" emma:lang="it-IT" emma:confidence="0">
                  <emma:literal>Ixch</emma:literal>
                </emma:interpretation>
                <emma:interpretation id="interp2" emma:lang="it-IT" emma:confidence="0">
                  <emma:literal>ixch</emma:literal>
                </emma:interpretation>
                <emma:interpretation id="interp3" emma:lang="it-IT" emma:confidence="0">
                  <emma:literal>1xch</emma:literal>
                </emma:interpretation>
                <emma:interpretation id="interp4" emma:lang="it-IT" emma:confidence="0">
                  <emma:literal>Ah</emma:literal>
                </emma:interpretation>
              </emma:one-of>
            </emma:emma>
          </inkml:annotationXML>
          <inkml:trace contextRef="#ctx0" brushRef="#br0">9472 11705 0,'0'34'0,"-35"207"16,-33 136-16,-70 172 16,35 35 15,69-172-16,34 0 1,34 0 0,1-35-1,-35-102 1,34-104 0,0-68-1,-34-103 1,0-137-1,0-206 1,0-69 0,0 412-1</inkml:trace>
          <inkml:trace contextRef="#ctx0" brushRef="#br0" timeOffset="-4237.3128">9849 12563 0,'35'34'0,"33"69"15,35 69-15,34 34 0,35 34 16,34 0 0,0 35-1,-34-69 1,-1 0-1,-33-34 1,-1-35 15,-34-34-15,0 0 0,-69-69-1,-34-34 1,0 34-1,0-34 1,34-68 0,-34 68-1</inkml:trace>
          <inkml:trace contextRef="#ctx0" brushRef="#br0" timeOffset="-4751.1624">11360 12597 0,'-69'69'0,"-34"34"16,-69 69-16,35-1 0,-35 70 15,1-1 1,-1 0 0,35 0-1,34-34 1,34-68-1,35-1 1,0-103 15,34-34-15,-35-34 0,35-138-1,35 1 1,-35-70-1,0 1 1,0 240 0</inkml:trace>
          <inkml:trace contextRef="#ctx0" brushRef="#br0" timeOffset="-1245.696">14758 12872 0,'-69'34'0,"-34"1"16,-69 33-16,-68 70 0,-69-1 15,35 69 1,-1-35-1,35 1 1,102-35 0,70-68-1,68-69 1,0 34 0,0-34 15,68 35-16,35 33-15,103 35 32,103 69-32,35 34 15,-36-35 1,-67-33 0,-104-1-1,-68-68 16,-35-69-15,-34 0 0,0 0-1,0 0 1,-34-35 0,-1-33-1,35 33 1,0 35-1</inkml:trace>
          <inkml:trace contextRef="#ctx0" brushRef="#br0" timeOffset="-1244.696">16371 11636 0,'0'35'0,"34"33"16,1 173-16,-1 136 0,0 35 15,-34-34 17,0 33-17,34-33 1,-34-103 0,0-69-1,0-103 1,-34-69-1,34-34 1,34-34 0,35-138 15,34-34-31,34 34 16,-34 69-1,35 35 1,-70 33-1,35 1 1,-34 68 0,34 104-1,0 102 1,0 35 15,-34 34-15,-35-69-1,0-69 1,-34-33 0,0-104-1,0 0 1,0-34 0,0 0-1,0 0 1,0-34-1,34-103 1,-34 68 0,0 69-1</inkml:trace>
        </inkml:traceGroup>
      </inkml:traceGroup>
    </inkml:traceGroup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2:02.7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0562FDC-72A3-4117-B7E1-B7389E1F7145}" emma:medium="tactile" emma:mode="ink">
          <msink:context xmlns:msink="http://schemas.microsoft.com/ink/2010/main" type="writingRegion" rotatedBoundingBox="4322,1363 12768,4771 10942,9294 2497,5887"/>
        </emma:interpretation>
      </emma:emma>
    </inkml:annotationXML>
    <inkml:traceGroup>
      <inkml:annotationXML>
        <emma:emma xmlns:emma="http://www.w3.org/2003/04/emma" version="1.0">
          <emma:interpretation id="{F615B7B7-E0E4-4298-9844-26DACA0FD218}" emma:medium="tactile" emma:mode="ink">
            <msink:context xmlns:msink="http://schemas.microsoft.com/ink/2010/main" type="paragraph" rotatedBoundingBox="4322,1363 12768,4771 10942,9294 2497,5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B26B11-D2A4-478D-B848-300282302B86}" emma:medium="tactile" emma:mode="ink">
              <msink:context xmlns:msink="http://schemas.microsoft.com/ink/2010/main" type="line" rotatedBoundingBox="4322,1363 12768,4771 10942,9294 2497,5887"/>
            </emma:interpretation>
          </emma:emma>
        </inkml:annotationXML>
        <inkml:traceGroup>
          <inkml:annotationXML>
            <emma:emma xmlns:emma="http://www.w3.org/2003/04/emma" version="1.0">
              <emma:interpretation id="{88485444-306E-4F32-9A96-BA6F35248799}" emma:medium="tactile" emma:mode="ink">
                <msink:context xmlns:msink="http://schemas.microsoft.com/ink/2010/main" type="inkWord" rotatedBoundingBox="4322,1363 12768,4771 10942,9294 2497,5887">
                  <msink:destinationLink direction="with" ref="{156E478D-EE04-46CE-8052-AA462BCE6230}"/>
                  <msink:destinationLink direction="with" ref="{1F82B77F-211E-402E-B07C-0CE4241E9D74}"/>
                </msink:context>
              </emma:interpretation>
              <emma:one-of disjunction-type="recognition" id="oneOf0">
                <emma:interpretation id="interp0" emma:lang="it-IT" emma:confidence="0">
                  <emma:literal>trama</emma:literal>
                </emma:interpretation>
                <emma:interpretation id="interp1" emma:lang="it-IT" emma:confidence="0">
                  <emma:literal>tramai</emma:literal>
                </emma:interpretation>
                <emma:interpretation id="interp2" emma:lang="it-IT" emma:confidence="0">
                  <emma:literal>trama.</emma:literal>
                </emma:interpretation>
                <emma:interpretation id="interp3" emma:lang="it-IT" emma:confidence="0">
                  <emma:literal>tramato</emma:literal>
                </emma:interpretation>
                <emma:interpretation id="interp4" emma:lang="it-IT" emma:confidence="0">
                  <emma:literal>tramai.</emma:literal>
                </emma:interpretation>
              </emma:one-of>
            </emma:emma>
          </inkml:annotationXML>
          <inkml:trace contextRef="#ctx0" brushRef="#br0">5887 5904 0,'68'137'16,"70"-69"-16,-1-68 0,0-68 16,-34-35-1,0-34 1,-103-1 15,-68-68-15,-35 103-1,-35 69 1,1 68 0,0 35-1,68 68 1,69-34 0,34 0-1,1-34 1,-1-35-1,-34-34 1,0-34 0,0 0-1,0-35 1,0 0 0,-34 35-1,-1 34 1,1 0 15,0 0-31,68-34 31,-34 34-15</inkml:trace>
          <inkml:trace contextRef="#ctx0" brushRef="#br0" timeOffset="747.4176">6608 4942 0,'-35'103'0,"-33"0"0,-1 35 16,0 33-1,-34-33 1,35-1 0,-35 0-1,0-68 1,0-35-1,34-34 1,-68-34 0,68-35-1,1-34 1,33 0 0,35-34-1,35 0 1,33 68 15,35 0-31,-34 1 31,-35 68-15,35 0 0,-35 103-1,69 34 1,-34 69-1,68-34 1,0-1 0,35-34-1,-69-102 1,-34-1 0,-35-34-1,-34-34 16,-34-172-15,-1 69 0,1-35-1,34 172 1</inkml:trace>
          <inkml:trace contextRef="#ctx0" brushRef="#br0" timeOffset="1868.544">6642 4256 0,'137'0'16,"447"34"-16,-207 1 15,-68-1 1,-137 0-1,-69 1 1,-103-35 0,-137-103-1,137 103 1</inkml:trace>
          <inkml:trace contextRef="#ctx0" brushRef="#br0" timeOffset="-1619.4048">2557 3844 0,'69'137'0,"-69"138"0,-34 103 16,-1-35 0,35-69-1,-34-68 1,34-68-1,0-104 1,0-34 0,-34-206-1,-1-206 1,1 35 0,68 33-1,35 104 1,68 0 15,172 34-15,0 137-1,0 103 1,-34 104 0,-35 33-1,-171 1 1,-138 0-1,-103-35 1,-171 0 0,0-68 15,34 0-31,137-1 16,104-34-1,136 69 1,138 35 15,35 68-15,33 0 15,-68-69 0,-103 0-15,-69-68-1,1-69 1,-70-103 0,35-103-1,0 206 1</inkml:trace>
          <inkml:trace contextRef="#ctx0" brushRef="#br0" timeOffset="-607.2768">4308 5183 0,'0'34'15,"0"103"-15,-34 69 0,-1 0 16,70-103 0,-35 0-1,0-103 1,0 0 0,34-68-1,0-138 1,35-35-1,-35 70 1,35 68 0,-35 34-1,-34 69 1,35 0 0,33 137 15,1 104-31,-35-70 15,0 1 1,1-69 0,-1-103-1,0 0 17,35-172-17,34-34 1,-69 103-1,1 0 1,-1 103 0,-34 0-1,34 35 1,1 136 0,-1 1-1,-34-35 1,34-68-1,-34-1 1,35-136 0,33-138-1,1 0 1,-69 206 0</inkml:trace>
          <inkml:trace contextRef="#ctx0" brushRef="#br0" timeOffset="-2930.3052">395 0 0,'0'68'0,"-69"173"0,-34 136 15,0 104 1,35 68-1,33-69 1,35 1 0,35 0-1,102-70 1,35-67 15,68-70-15,34-68-16,1-137 15,34-35 1,-69-34 15,-34-68-15,-103-70 0,-171-102-1,68 240 1</inkml:trace>
          <inkml:trace contextRef="#ctx0" brushRef="#br0" timeOffset="-2541.0252">-223 2094 0,'275'-69'15,"137"35"-15,68 34 0,35 0 31,-34 34-15,-173-34 0,-170 0-1,-70 0 1,-68 0 0,-68 34-1,-70-68 1,138 34-1</inkml:trace>
          <inkml:trace contextRef="#ctx0" brushRef="#br0" timeOffset="7101.4404">5750 3501 0,'68'-69'16,"69"-34"-16,69-34 0,69 0 0,0-35 15,-35 69 1,-34 34-1,-103 35 1,-35 68 0,1 69 15,0 103-15,68 0-1,138-68 1,68-36-1,34-136 1,-102-103 0,-138-172-1,-137 309 1</inkml:trace>
        </inkml:traceGroup>
      </inkml:traceGroup>
    </inkml:traceGroup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2:14.8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82B77F-211E-402E-B07C-0CE4241E9D74}" emma:medium="tactile" emma:mode="ink">
          <msink:context xmlns:msink="http://schemas.microsoft.com/ink/2010/main" type="inkDrawing" rotatedBoundingBox="13824,2408 15276,8953 14731,9074 13279,2529" semanticType="callout" shapeName="Other">
            <msink:sourceLink direction="with" ref="{88485444-306E-4F32-9A96-BA6F35248799}"/>
            <msink:sourceLink direction="with" ref="{D252B160-F025-421C-9AA9-B2CD1AEA7383}"/>
          </msink:context>
        </emma:interpretation>
      </emma:emma>
    </inkml:annotationXML>
    <inkml:trace contextRef="#ctx0" brushRef="#br0">0 0 0,'103'205'0,"-34"104"15,-1 103 1,1 69-1,34-35 1,-34 103 0,68 35-1,0 102 1,1 35 0,33 0-1,-68-206 1,0-35-1,-68-205 1,33-138 0,-34-103-1,35-171 1,34-343 0,-34-104-1,-69 584 1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2:15.3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6E478D-EE04-46CE-8052-AA462BCE6230}" emma:medium="tactile" emma:mode="ink">
          <msink:context xmlns:msink="http://schemas.microsoft.com/ink/2010/main" type="inkDrawing" rotatedBoundingBox="14800,8835 15892,2025 16108,2059 15017,8869" semanticType="callout" shapeName="Other">
            <msink:sourceLink direction="with" ref="{88485444-306E-4F32-9A96-BA6F35248799}"/>
            <msink:sourceLink direction="with" ref="{5CE112CD-E98B-417F-A0D3-66BFD95F2DD7}"/>
          </msink:context>
        </emma:interpretation>
      </emma:emma>
    </inkml:annotationXML>
    <inkml:trace contextRef="#ctx0" brushRef="#br0">998 0 0,'34'103'15,"1"206"-15,-70 171 0,-33 104 16,-70 137-1,1 68 1,0 1 0,-35-35-1,35-34 17,-1-138-32,70-102 31,33-172-16,35-138 1,35-136 0,33-173-1,35-239 1,-103 377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3:37.08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48C247-74D7-4550-BB5D-28EA3A50DC27}" emma:medium="tactile" emma:mode="ink">
          <msink:context xmlns:msink="http://schemas.microsoft.com/ink/2010/main" type="writingRegion" rotatedBoundingBox="7297,1629 12332,4972 9591,9100 4556,5757"/>
        </emma:interpretation>
      </emma:emma>
    </inkml:annotationXML>
    <inkml:traceGroup>
      <inkml:annotationXML>
        <emma:emma xmlns:emma="http://www.w3.org/2003/04/emma" version="1.0">
          <emma:interpretation id="{8E9DAC0D-E3F0-49BF-9D10-AF54278344E4}" emma:medium="tactile" emma:mode="ink">
            <msink:context xmlns:msink="http://schemas.microsoft.com/ink/2010/main" type="paragraph" rotatedBoundingBox="7297,1629 12332,4972 10361,7941 5326,4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75A32E-AAE3-4486-9F03-A5501E3D05FE}" emma:medium="tactile" emma:mode="ink">
              <msink:context xmlns:msink="http://schemas.microsoft.com/ink/2010/main" type="line" rotatedBoundingBox="7297,1629 12332,4972 10361,7941 5326,4598">
                <msink:destinationLink direction="with" ref="{6515B316-990B-4206-ADEE-747BB1BC97B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DD41A99-36D2-4B41-A76B-A7ACE9631C6F}" emma:medium="tactile" emma:mode="ink">
                <msink:context xmlns:msink="http://schemas.microsoft.com/ink/2010/main" type="inkWord" rotatedBoundingBox="7297,1629 12332,4972 10361,7941 5326,4598"/>
              </emma:interpretation>
              <emma:one-of disjunction-type="recognition" id="oneOf0">
                <emma:interpretation id="interp0" emma:lang="it-IT" emma:confidence="0">
                  <emma:literal>stata</emma:literal>
                </emma:interpretation>
                <emma:interpretation id="interp1" emma:lang="it-IT" emma:confidence="0">
                  <emma:literal>stata,</emma:literal>
                </emma:interpretation>
                <emma:interpretation id="interp2" emma:lang="it-IT" emma:confidence="0">
                  <emma:literal>sfatta</emma:literal>
                </emma:interpretation>
                <emma:interpretation id="interp3" emma:lang="it-IT" emma:confidence="0">
                  <emma:literal>sfatta,</emma:literal>
                </emma:interpretation>
                <emma:interpretation id="interp4" emma:lang="it-IT" emma:confidence="0">
                  <emma:literal>ritto,</emma:literal>
                </emma:interpretation>
              </emma:one-of>
            </emma:emma>
          </inkml:annotationXML>
          <inkml:trace contextRef="#ctx0" brushRef="#br0">-710-196 0,'-69'-35'0,"1"1"0,68 0 15,0-1-15,34 1 0,0 0 0,35 34 16,-35-35-16,-34 35 16,-34 0-1,34 0 1,0 0-1,0 0 1,0 0 0,34 0-1,-34 69 1,35-35 0,-35 35-1,34 0 1,-34-1 15,0 35-15,0 0-1,0 34 1,0 1 0,0-1-1,-34 35 1,34-35-1,-35 0 1,35 35 0,0-35-1,35 0 1,-35-34 0,0 0-1,0-68 1,34-1-1,-34-34 1,0 0 0,0 0-1,0-34 1,0-69 15,-34-35-15,34 1-1,-35 0 1,35 0 0,0-35-1,0 0 1,35-34 0,-35 0-1,0 103 1,0-34-1,0 0 1,0 34 0,-35 34-1,35 35 1,0 34 0,0 0-1,0 0 1,0 69-1,35 34 1,-35-1 0,34 70-1,0-35 17,-34 69-17,0-34 1,35 34-1,-35 0 1,0 0 0,34-35-1,-34-33 1,0-1 0,34-68-1,-68-1 1,34 1-1,-34-35 17,68 1-32,-34-1 15,0 0 1,0-34 0,0 0-1,0 0 1,0-34-1,0-69 1,-34-34 15,34 137-15</inkml:trace>
          <inkml:trace contextRef="#ctx0" brushRef="#br1" timeOffset="2186.968">-676-334 0,'69'138'0,"0"-1"0,-35 69 15,0 0 1,1 0 0,-1 0-1,0 68 1,-34 1 0,35-35-1,-35-34 1,0-34-1,34-104 1,-34-33 0,0-35-1,0-35 1,-34-102 0,34-35 15,-69-34-16,35 0 1,-1 1 0,35-1-1,0 0 1,69-35 0,-69 35-1,34 35 1,-34-1 15,-34 69-31,0 35 16,-1 33-1,1 35 1,0 69 0,-1 34-1,35 68 1,0 35-1,35 0 1,-1 35 0,0-1-1,-34-34 17,0 34-17,0-68 1,35-1-1,-35-102 1,0-35 0,0 1-1,0-70 1,0 35 0,-35 0-1,1-137 1,34 137-1</inkml:trace>
          <inkml:trace contextRef="#ctx0" brushRef="#br0" timeOffset="-127936.294">1830 2412 0,'0'-34'0,"0"-35"0,34 1 0,-34-35 15,35 0 1,33 0 0,1-69-1,68 0 1,69 1-1,0 33 1,-34 35 0,-1 1-1,-33 33 1,-70 35 15,-68 34-15,0 34-1,-34 35 1,0 33 0,-35 1-1,0 0 1,1-34 0,-35-35-1,34 1 1,1-1-1,68-34 1,34 34 0,69 1-1,137 33 1,-34 35 0,-69-68-1,-34 33 1,-68 1 15,-1 0-15,-103 34-1,35-35 1,-69 1 0,0-35 15,0-34-31,0 0 31,-34 0-31,34-68 16,34 33-1,1 1 1,239-35 0,-171 69-1</inkml:trace>
          <inkml:trace contextRef="#ctx0" brushRef="#br1" timeOffset="23927.7656">251 44 0,'35'34'0,"-35"69"15,-35 69-15,35-35 0,0-68 16,0-1 0,35-33 15,-35-35-31,68-103 16,1-69-1,34 35 1,34-1-1,-34 35 1,-69 138 15,-34-1-15,0-34 0,35 34-1,-70 104 1,35 68-1,-34-35 1,34-102 0,0-35-1,0-34 1,-34-103 15,-69-68-31,-35-1 16,-33 0-1,-1 69 1,35 69 0,103 68-1,34-34 1,103 0 0,68 0-1,69 0 1,-34 35 15,-68-35-15,-35-35-1,-35 35 1,-33 35 0,-35-35-1,0 0 1,0 0-1</inkml:trace>
          <inkml:trace contextRef="#ctx0" brushRef="#br1" timeOffset="24349.538">1453 250 0,'-35'34'0,"-68"103"0,-103 35 0,0 0 15,-34 34 1,103-69 0,34-34-1,34 0 1,1-35 0,68-33-1,0-35 1,137-103 15,34-69-31,-33 69 16,-138 103-1</inkml:trace>
          <inkml:trace contextRef="#ctx0" brushRef="#br1" timeOffset="24722.4938">903 1005 0,'103'-34'0,"35"-1"0,-35 70 0,-35 33 15,-33 1 1,-35 34-16,-69-35 16,-34 1-1,34 0 1,1-69 0,68 34-1,0 0 1,137 35-1,138 0 1,-70-138 0,-205 69 15</inkml:trace>
          <inkml:trace contextRef="#ctx0" brushRef="#br0" timeOffset="-126733.9929">-58-1981 0,'-137'0'15,"-69"0"-15,0 0 0,-34 68 0,34-33 16,103 33 0,34 1 15,104 0-15,102-1-1,137 35 1,1 0-1,-69 0 1,-137-34 0,-35-1-1,-137 1 1,-34 0 0,-69-35-1,-35-34 1,1-34-1,103 34 1,240-103 0,-103 103-1</inkml:trace>
        </inkml:traceGroup>
      </inkml:traceGroup>
    </inkml:traceGroup>
    <inkml:traceGroup>
      <inkml:annotationXML>
        <emma:emma xmlns:emma="http://www.w3.org/2003/04/emma" version="1.0">
          <emma:interpretation id="{B4F17464-2993-47A0-BE49-4DADFE57E1F3}" emma:medium="tactile" emma:mode="ink">
            <msink:context xmlns:msink="http://schemas.microsoft.com/ink/2010/main" type="paragraph" rotatedBoundingBox="7389,5596 7717,7516 6668,7695 6341,57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C086C2-2AC6-4C35-985F-78CB8B4D798B}" emma:medium="tactile" emma:mode="ink">
              <msink:context xmlns:msink="http://schemas.microsoft.com/ink/2010/main" type="line" rotatedBoundingBox="7389,5596 7717,7516 6668,7695 6341,5775"/>
            </emma:interpretation>
          </emma:emma>
        </inkml:annotationXML>
        <inkml:traceGroup>
          <inkml:annotationXML>
            <emma:emma xmlns:emma="http://www.w3.org/2003/04/emma" version="1.0">
              <emma:interpretation id="{757D1498-13B8-4E99-886B-97F00EA7E61B}" emma:medium="tactile" emma:mode="ink">
                <msink:context xmlns:msink="http://schemas.microsoft.com/ink/2010/main" type="inkWord" rotatedBoundingBox="7389,5596 7717,7516 6668,7695 6341,5775"/>
              </emma:interpretation>
              <emma:one-of disjunction-type="recognition" id="oneOf1">
                <emma:interpretation id="interp5" emma:lang="it-IT" emma:confidence="0">
                  <emma:literal>à</emma:literal>
                </emma:interpretation>
                <emma:interpretation id="interp6" emma:lang="it-IT" emma:confidence="0">
                  <emma:literal>Ì</emma:literal>
                </emma:interpretation>
                <emma:interpretation id="interp7" emma:lang="it-IT" emma:confidence="0">
                  <emma:literal>5</emma:literal>
                </emma:interpretation>
                <emma:interpretation id="interp8" emma:lang="it-IT" emma:confidence="0">
                  <emma:literal>È</emma:literal>
                </emma:interpretation>
                <emma:interpretation id="interp9" emma:lang="it-IT" emma:confidence="0">
                  <emma:literal>,</emma:literal>
                </emma:interpretation>
              </emma:one-of>
            </emma:emma>
          </inkml:annotationXML>
          <inkml:trace contextRef="#ctx0" brushRef="#br1" timeOffset="16320.2452">-1156 1623 0,'103'34'16,"-103"-34"0,34 0-1,-34 0 1,-34 0 15,34 0-31,0 0 16,0-34 15,0 34-31,0-35 16,0 70-1,0-70 16,0 35-15,34 0 0,1 0-1,-35 0 1,0 0 0,0 0-1,0 0 1,0 0-1,-35 35 17,1 33-32,0-33 15,-1 33 1,-33-33 0,33-35 15,-33 0-31,-1 34 31,35-34-31,-1 0 16,35 0-1,0 0 17,0 34-17,35-34 1,-1 35-1,0-35 1,35 0 0,0 34-1,-1-34 1,1 0 0,0 0-1,-1 0 1,1 0-1,-1 0 1,1-34 0,-35-1 31,1 35-47,-1 0 0,-34-34 15,0 34 1,0 0-1,0 0 1,0 0 0,0 0 15,0 34-15,-34 1-1,-35-1 1,35 0-1,-35 1 1,0-35 0,1 34 15,-69-68-31,34 34 16,34-35-1,0 35 1,35 0-1,34 0 1,0 0 0,0 35-1,34-35 1,1 0 0,33 34 15,1-34-31,34 0 31,0 0-15,-35 0-1,1-34 1,0-1 0,-35 35-1,-34 0 1,0-34-1,0 34 1,0 0 0,0 34-1,-34-34 1,-35 35 15,0-1-31,35-34 16,68-34-1,-34 34 1</inkml:trace>
          <inkml:trace contextRef="#ctx0" brushRef="#br1" timeOffset="14851.8524">-1156 1623 0,'0'0'0</inkml:trace>
          <inkml:trace contextRef="#ctx0" brushRef="#br0" timeOffset="-6196.7321">-1534 2755 0,'69'0'0,"-35"0"16,35 35-16,0-35 0,68 68 16,0 1-16,0-35 0,-34 1 15,-34-1 1,-35-34 0,-34 0 15,0 0-16,0 0 1,0 34 0,-34 1-1,34 33 17,0-33-32,-34-1 15,34 35 1,0-35-1,0 35 1,0-35 0,0 0-1,0 1 1,0-70 0,-35-102-1,35 137 1</inkml:trace>
        </inkml:traceGroup>
      </inkml:traceGroup>
    </inkml:traceGroup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2:16.3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CE112CD-E98B-417F-A0D3-66BFD95F2DD7}" emma:medium="tactile" emma:mode="ink">
          <msink:context xmlns:msink="http://schemas.microsoft.com/ink/2010/main" type="inkDrawing" rotatedBoundingBox="16104,1226 31682,2372 31544,4256 15965,3109" shapeName="Other">
            <msink:destinationLink direction="with" ref="{156E478D-EE04-46CE-8052-AA462BCE6230}"/>
          </msink:context>
        </emma:interpretation>
      </emma:emma>
    </inkml:annotationXML>
    <inkml:trace contextRef="#ctx0" brushRef="#br0">0 0 0,'69'0'0,"34"0"0,69 0 0,137 0 16,34 0-1,34 34 1,70-34 0,33 0-1,35 0 1,34 34-1,69-34 1,0 35 0,-35-1-1,70-34 1,-36 34 0,36 1-1,-1-35 1,0 34-1,0 0 1,-34 1 0,34-70 15,0 70-15,-34-1-1,-103 0 1,0 1-1,-103-35 1,-69 34 0,-34-34-1,0 34 1,-69 1 0,-34-1-1,-34 0 1,-1 1-1,1-1 1,-35 0 0,-34 1-1,0 33 1,-34-33 15,-1 33-31,1 35 16,-69 69 15,0-1-15,-34 70-1,-1 33 1,1 69 0,103-68-1,-69-275 1</inkml:trace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2:17.1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72EF11-9CB0-4E9C-85C1-34FD7E52B633}" emma:medium="tactile" emma:mode="ink">
          <msink:context xmlns:msink="http://schemas.microsoft.com/ink/2010/main" type="writingRegion" rotatedBoundingBox="16219,3686 28510,3802 28470,8060 16178,7943"/>
        </emma:interpretation>
      </emma:emma>
    </inkml:annotationXML>
    <inkml:traceGroup>
      <inkml:annotationXML>
        <emma:emma xmlns:emma="http://www.w3.org/2003/04/emma" version="1.0">
          <emma:interpretation id="{34A37BA1-A507-4B5C-85B9-E1104660D107}" emma:medium="tactile" emma:mode="ink">
            <msink:context xmlns:msink="http://schemas.microsoft.com/ink/2010/main" type="paragraph" rotatedBoundingBox="16219,3686 28510,3802 28470,8060 16178,7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D7BEFA-241E-4E1F-92ED-E66A76A2C653}" emma:medium="tactile" emma:mode="ink">
              <msink:context xmlns:msink="http://schemas.microsoft.com/ink/2010/main" type="line" rotatedBoundingBox="16219,3686 28510,3802 28470,8060 16178,7943"/>
            </emma:interpretation>
          </emma:emma>
        </inkml:annotationXML>
        <inkml:traceGroup>
          <inkml:annotationXML>
            <emma:emma xmlns:emma="http://www.w3.org/2003/04/emma" version="1.0">
              <emma:interpretation id="{D252B160-F025-421C-9AA9-B2CD1AEA7383}" emma:medium="tactile" emma:mode="ink">
                <msink:context xmlns:msink="http://schemas.microsoft.com/ink/2010/main" type="inkWord" rotatedBoundingBox="16219,3686 19817,3720 19776,7977 16178,7943">
                  <msink:destinationLink direction="with" ref="{1F82B77F-211E-402E-B07C-0CE4241E9D74}"/>
                </msink:context>
              </emma:interpretation>
              <emma:one-of disjunction-type="recognition" id="oneOf0">
                <emma:interpretation id="interp0" emma:lang="it-IT" emma:confidence="0">
                  <emma:literal>tè</emma:literal>
                </emma:interpretation>
                <emma:interpretation id="interp1" emma:lang="it-IT" emma:confidence="0">
                  <emma:literal>te</emma:literal>
                </emma:interpretation>
                <emma:interpretation id="interp2" emma:lang="it-IT" emma:confidence="0">
                  <emma:literal>ti</emma:literal>
                </emma:interpretation>
                <emma:interpretation id="interp3" emma:lang="it-IT" emma:confidence="0">
                  <emma:literal>Età</emma:literal>
                </emma:interpretation>
                <emma:interpretation id="interp4" emma:lang="it-IT" emma:confidence="0">
                  <emma:literal>tir</emma:literal>
                </emma:interpretation>
              </emma:one-of>
            </emma:emma>
          </inkml:annotationXML>
          <inkml:trace contextRef="#ctx0" brushRef="#br0">271 0 0,'0'103'0,"-35"103"0,1 103 15,-35 68 1,1 69 15,33-68-31,35-1 16,35-68-1,-1-34 1,103-69 0,35-103-1,68-34 1,-34-104 15,34-68-15,-68-68-1,-241-70 1,69 241 0</inkml:trace>
          <inkml:trace contextRef="#ctx0" brushRef="#br0" timeOffset="311.424">-244 1270 0,'171'-35'0,"70"35"0,136 35 16,35-1-1,-103 35 1,-103-1 0,-69 1-1,-68 0 1,-103-1 0,34-68-1</inkml:trace>
          <inkml:trace contextRef="#ctx0" brushRef="#br0" timeOffset="747.4176">1506 3398 0,'206'103'0,"-34"-69"16,0-68-16,-70-35 16,-67 1-1,-70-1 1,-33-68 0,-35 34-1,-34 68 1,-35 35-1,69 35 17,34 68-17,35 34 1,68 34 0,35-33-1,103-104 1,-35-137-1,35-137 1,-172 240 0</inkml:trace>
          <inkml:trace contextRef="#ctx0" brushRef="#br0" timeOffset="1245.696">1644-549 0,'343'-69'0,"-34"103"15,-35 69 1,-102-34 0,-103 34-1,-138 34 1,-103-34-1,1 69 1,-1-35 0,103-34-1,104-34 1,102-1 0,103 1-1,138 0 1,-69 34-1,-206-138 1,-103 35 0</inkml:trace>
        </inkml:traceGroup>
        <inkml:traceGroup>
          <inkml:annotationXML>
            <emma:emma xmlns:emma="http://www.w3.org/2003/04/emma" version="1.0">
              <emma:interpretation id="{73C3B8F0-9A46-46F2-A4B1-0DD7E7FCB902}" emma:medium="tactile" emma:mode="ink">
                <msink:context xmlns:msink="http://schemas.microsoft.com/ink/2010/main" type="inkWord" rotatedBoundingBox="21286,6001 22488,6012 22475,7386 21273,7374"/>
              </emma:interpretation>
              <emma:one-of disjunction-type="recognition" id="oneOf1">
                <emma:interpretation id="interp5" emma:lang="it-IT" emma:confidence="0">
                  <emma:literal>+</emma:literal>
                </emma:interpretation>
                <emma:interpretation id="interp6" emma:lang="it-IT" emma:confidence="0">
                  <emma:literal>t</emma:literal>
                </emma:interpretation>
                <emma:interpretation id="interp7" emma:lang="it-IT" emma:confidence="0">
                  <emma:literal>x</emma:literal>
                </emma:interpretation>
                <emma:interpretation id="interp8" emma:lang="it-IT" emma:confidence="0">
                  <emma:literal>X</emma:literal>
                </emma:interpretation>
                <emma:interpretation id="interp9" emma:lang="it-IT" emma:confidence="0">
                  <emma:literal>I</emma:literal>
                </emma:interpretation>
              </emma:one-of>
            </emma:emma>
          </inkml:annotationXML>
          <inkml:trace contextRef="#ctx0" brushRef="#br0" timeOffset="4233.42">4836 2231 0,'171'68'0,"1"-68"16,137 69-16,-69-35 15,-68-34 1,-104 0 0,-33 0-1,-1 0 17,-34 0-17,-34 0 1,-1-34-1,35 0 1,0 34 0</inkml:trace>
          <inkml:trace contextRef="#ctx0" brushRef="#br0" timeOffset="3894.7464">5419 1682 0,'35'34'0,"-35"103"0,0 69 15,-35 69-15,1-1 0,34-68 32,0-103-17,0-34 1,0-35-1,0 1 1,-34-70 0,-35-136-1,69 171 1</inkml:trace>
        </inkml:traceGroup>
        <inkml:traceGroup>
          <inkml:annotationXML>
            <emma:emma xmlns:emma="http://www.w3.org/2003/04/emma" version="1.0">
              <emma:interpretation id="{C41D5BBD-6E28-4879-8EC7-48480C49B42C}" emma:medium="tactile" emma:mode="ink">
                <msink:context xmlns:msink="http://schemas.microsoft.com/ink/2010/main" type="inkWord" rotatedBoundingBox="25737,4548 28503,4574 28471,7973 25705,7947">
                  <msink:destinationLink direction="with" ref="{121BD8DA-F698-466D-A267-E4E2FB5B99D3}"/>
                </msink:context>
              </emma:interpretation>
              <emma:one-of disjunction-type="recognition" id="oneOf2">
                <emma:interpretation id="interp10" emma:lang="it-IT" emma:confidence="0">
                  <emma:literal>N3</emma:literal>
                </emma:interpretation>
                <emma:interpretation id="interp11" emma:lang="it-IT" emma:confidence="0">
                  <emma:literal>X3</emma:literal>
                </emma:interpretation>
                <emma:interpretation id="interp12" emma:lang="it-IT" emma:confidence="0">
                  <emma:literal>x?</emma:literal>
                </emma:interpretation>
                <emma:interpretation id="interp13" emma:lang="it-IT" emma:confidence="0">
                  <emma:literal>X?</emma:literal>
                </emma:interpretation>
                <emma:interpretation id="interp14" emma:lang="it-IT" emma:confidence="0">
                  <emma:literal>x,</emma:literal>
                </emma:interpretation>
              </emma:one-of>
            </emma:emma>
          </inkml:annotationXML>
          <inkml:trace contextRef="#ctx0" brushRef="#br0" timeOffset="4840.6968">10774 1373 0,'-34'103'0,"-104"103"16,-33 68-16,-70 35 15,-33 34 1,68-34-1,103-103 1,-34-34 0,68-69 15,35-35-15,-69-102-1,103-137 1,68-104-1,-68 275 1</inkml:trace>
          <inkml:trace contextRef="#ctx0" brushRef="#br0" timeOffset="5167.692">9367 1750 0,'68'35'0,"104"68"15,-1 171-15,70 35 0,-1 34 16,-34-34 0,-34-68-1,-35-104 1,-68-34-1,-35-69 1,-68-68 15,-35-241-15,-34-68 0,103 343-1</inkml:trace>
          <inkml:trace contextRef="#ctx0" brushRef="#br0" timeOffset="5619.2568">10568 446 0,'275'-137'0,"-70"68"0,70 103 16,34 35 0,-103 68-1,-172-34 1,-137 0 0,-137 35-1,-69-36 1,35 36-1,136-35 1,104-35 0,103 1-1,136 0 1,104-1 15,35 70-31,-104-35 31,-137-35-15,-206-68 0,103 0-1</inkml:trace>
        </inkml:traceGroup>
      </inkml:traceGroup>
    </inkml:traceGroup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2:23.3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21BD8DA-F698-466D-A267-E4E2FB5B99D3}" emma:medium="tactile" emma:mode="ink">
          <msink:context xmlns:msink="http://schemas.microsoft.com/ink/2010/main" type="inkDrawing" rotatedBoundingBox="23722,8501 29966,8866 29956,9030 23713,8665" semanticType="underline" shapeName="Other">
            <msink:sourceLink direction="with" ref="{C41D5BBD-6E28-4879-8EC7-48480C49B42C}"/>
          </msink:context>
        </emma:interpretation>
      </emma:emma>
    </inkml:annotationXML>
    <inkml:trace contextRef="#ctx0" brushRef="#br0">0 0 0,'274'34'0,"-33"-34"15,171 0-15,68 35 16,35-35-1,68 34 1,35-34 0,34 69-1,1-35 17,-70 0-17,-68 1 1,-172-35-1,-102 34 1,-104-34 0,-137 0-1,-34 34 1,-138 35 0,0-69-1,-102 0 1,274 0-1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2:24.1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A7B45D-552A-4E87-B165-5771BC28B150}" emma:medium="tactile" emma:mode="ink">
          <msink:context xmlns:msink="http://schemas.microsoft.com/ink/2010/main" type="writingRegion" rotatedBoundingBox="28184,8365 30545,13296 27610,14701 25248,9771">
            <msink:destinationLink direction="with" ref="{D578C0DA-1260-43C2-9F82-F63702A33DF3}"/>
          </msink:context>
        </emma:interpretation>
      </emma:emma>
    </inkml:annotationXML>
    <inkml:traceGroup>
      <inkml:annotationXML>
        <emma:emma xmlns:emma="http://www.w3.org/2003/04/emma" version="1.0">
          <emma:interpretation id="{C0B89301-C013-4A60-9233-120E440F39AC}" emma:medium="tactile" emma:mode="ink">
            <msink:context xmlns:msink="http://schemas.microsoft.com/ink/2010/main" type="paragraph" rotatedBoundingBox="28184,8365 30545,13296 27610,14701 25248,9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DEC441-DDF8-4139-B0E3-EA7B6802435C}" emma:medium="tactile" emma:mode="ink">
              <msink:context xmlns:msink="http://schemas.microsoft.com/ink/2010/main" type="line" rotatedBoundingBox="28184,8365 30545,13296 27610,14701 25248,9771"/>
            </emma:interpretation>
          </emma:emma>
        </inkml:annotationXML>
        <inkml:traceGroup>
          <inkml:annotationXML>
            <emma:emma xmlns:emma="http://www.w3.org/2003/04/emma" version="1.0">
              <emma:interpretation id="{24388DEB-7432-4BC1-A7FC-5B867C372E7A}" emma:medium="tactile" emma:mode="ink">
                <msink:context xmlns:msink="http://schemas.microsoft.com/ink/2010/main" type="inkWord" rotatedBoundingBox="28184,8365 30545,13296 27610,14701 25248,9771"/>
              </emma:interpretation>
              <emma:one-of disjunction-type="recognition" id="oneOf0">
                <emma:interpretation id="interp0" emma:lang="it-IT" emma:confidence="0">
                  <emma:literal>VERI</emma:literal>
                </emma:interpretation>
                <emma:interpretation id="interp1" emma:lang="it-IT" emma:confidence="0">
                  <emma:literal>V RIS</emma:literal>
                </emma:interpretation>
                <emma:interpretation id="interp2" emma:lang="it-IT" emma:confidence="0">
                  <emma:literal>V RI)</emma:literal>
                </emma:interpretation>
                <emma:interpretation id="interp3" emma:lang="it-IT" emma:confidence="0">
                  <emma:literal>VRMS</emma:literal>
                </emma:interpretation>
                <emma:interpretation id="interp4" emma:lang="it-IT" emma:confidence="0">
                  <emma:literal>V Ris</emma:literal>
                </emma:interpretation>
              </emma:one-of>
            </emma:emma>
          </inkml:annotationXML>
          <inkml:trace contextRef="#ctx0" brushRef="#br0">8852 5423 0,'68'69'15,"35"137"-15,35 68 0,-1 69 16,35 35 15,-1 0 1,1-35-32,-1-34 15,1-103 1,-69-69-1,0-68 1,-69-138 0,69-34-1,-34-275 1,34 1 0,-34 102-1,-1 1 1,1 33-1,34 1 1,0-34 0,34 68-1,-34 103 1,0 34 0,-34 35-1,-69 34 1,-69 0 15,-34 0-15,-34 34-1,68 35 1,69-69 0</inkml:trace>
          <inkml:trace contextRef="#ctx0" brushRef="#br0" timeOffset="529.4208">11598 5011 0,'137'-34'0,"0"34"0,104 103 0,-104-35 15,-69 70 1,-102-35 0,-69 34-1,-34-34 1,0 34 0,102-68-1,35-35 1,103 1-1,103 33 17,34 1-32,-34-35 15,-103 0 1,-137-68 0,-103-35-1,137 69 1</inkml:trace>
          <inkml:trace contextRef="#ctx0" brushRef="#br0" timeOffset="3176.5248">10705 7826 0,'-34'137'15,"34"35"-15,-34 34 16,-1 68-16,1-34 15,34-68 1,0-103 0,0-35 15,0-34-15,-34-137-1,34-138 1,0 1-1,34-1 1,-34 69 0,69 69-1,-35 68 1,-34 69 0,69-34-1,34-35 1,34 0-1,34 104 1,-33 33 0,-35 35-1,-103 0 1,-69-34 0,-68 0-1,-69-1 16,-34 1-15,102-35 0,104 1-1,34-1 1,103 103 0,103 35-1,0-1 1,-35-33-1,-68-1 1,-34-68 0,-69-69-1,0 0 1,-69-103 0,69-69-1,35-34 1,-1 0-1,-34 206 1</inkml:trace>
          <inkml:trace contextRef="#ctx0" brushRef="#br0" timeOffset="3939.5136">11804 7963 0,'0'137'0,"0"35"0,0 34 15,-35 0 1,35-69 0,35-68-1,-35-69 1,0 0-1,-35-172 1,70-102 0,-70 68-1,35 0 1,35 137 0,-35 0 15,34 69-31,-34 0 31,0 0-15,69 69-1,34 68 1,-35-34 0,35-34-1,-34-69 1,-1 0-1,1-137 1,-35-1 0,-34 35-1,35 69 1,-35 34 0,0 0-1,0 69 1,-35 102-1,1 70 1,0 33 0,34-102-1,0 34 17,0-138-17,34 1 1,35-172 15,34-69-31,-103 172 16</inkml:trace>
          <inkml:trace contextRef="#ctx0" brushRef="#br0" timeOffset="4486.5056">13348 8135 0,'103'34'0,"-103"-103"16,-103 35-16,0 34 0,-34 0 0,0 69 16,68-35-16,0 35 0,104 34 15,33 34 1,104 34-1,34 35 1,-34-68 15,-70-1-15,-136-34 0,-69-69-1,-103-34 1,-34-34-1,-35 0 1,1-35 15,171 35-15,103 34 0</inkml:trace>
        </inkml:traceGroup>
      </inkml:traceGroup>
    </inkml:traceGroup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2:29.7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78C0DA-1260-43C2-9F82-F63702A33DF3}" emma:medium="tactile" emma:mode="ink">
          <msink:context xmlns:msink="http://schemas.microsoft.com/ink/2010/main" type="inkDrawing" rotatedBoundingBox="24869,7471 32750,10697 30469,16270 22588,13045" hotPoints="31154,11722 27568,15308 23982,11722 27568,8135" semanticType="enclosure" shapeName="Circle">
            <msink:sourceLink direction="with" ref="{1FA7B45D-552A-4E87-B165-5771BC28B150}"/>
          </msink:context>
        </emma:interpretation>
      </emma:emma>
    </inkml:annotationXML>
    <inkml:trace contextRef="#ctx0" brushRef="#br0">6796 1441 0,'-137'-206'0,"-35"0"16,-102 0 0,-69-34-1,-69 68 1,-69 1 15,-68 34-31,-34 68 31,-1 35-15,-34 68 0,35 69-1,33 103 1,36 68 0,102 35-1,103 103 1,103 34-1,137-34 1,138 103 0,102 0-1,138 34 1,138 0 0,67 35-1,36-172 1,102 0-1,34-69 1,35-103 0,-34-102-1,-1-104 17,-34-137-17,-68-103 1,-69-103-1,-103-69 1,-104-136 0,-170-70-1,-138-34 1,-138-34 0,-170 34-1,-173 35 1,-206-1-1,-205 172 1,-172 69 0,1064 343-1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4:31.6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3D3C2E-C6BF-46B7-940C-28A462A2048D}" emma:medium="tactile" emma:mode="ink">
          <msink:context xmlns:msink="http://schemas.microsoft.com/ink/2010/main" type="writingRegion" rotatedBoundingBox="1130,530 21916,1260 21331,17897 545,17167"/>
        </emma:interpretation>
      </emma:emma>
    </inkml:annotationXML>
    <inkml:traceGroup>
      <inkml:annotationXML>
        <emma:emma xmlns:emma="http://www.w3.org/2003/04/emma" version="1.0">
          <emma:interpretation id="{FACAA0B5-42E6-47E2-830C-B7FE2D921A81}" emma:medium="tactile" emma:mode="ink">
            <msink:context xmlns:msink="http://schemas.microsoft.com/ink/2010/main" type="paragraph" rotatedBoundingBox="1180,531 21916,1260 21834,3577 1099,2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C7DD59-E7BF-40D7-914F-E4A8B16666DF}" emma:medium="tactile" emma:mode="ink">
              <msink:context xmlns:msink="http://schemas.microsoft.com/ink/2010/main" type="inkBullet" rotatedBoundingBox="1137,1768 2713,1823 2707,1977 1131,1922"/>
            </emma:interpretation>
            <emma:one-of disjunction-type="recognition" id="oneOf0">
              <emma:interpretation id="interp0" emma:lang="it-IT" emma:confidence="0">
                <emma:literal>-</emma:literal>
              </emma:interpretation>
              <emma:interpretation id="interp1" emma:lang="it-IT" emma:confidence="0">
                <emma:literal>_</emma:literal>
              </emma:interpretation>
              <emma:interpretation id="interp2" emma:lang="it-IT" emma:confidence="0">
                <emma:literal>.</emma:literal>
              </emma:interpretation>
              <emma:interpretation id="interp3" emma:lang="it-IT" emma:confidence="0">
                <emma:literal>i</emma:literal>
              </emma:interpretation>
              <emma:interpretation id="interp4" emma:lang="it-IT" emma:confidence="0">
                <emma:literal>,</emma:literal>
              </emma:interpretation>
            </emma:one-of>
          </emma:emma>
        </inkml:annotationXML>
        <inkml:trace contextRef="#ctx0" brushRef="#br0">0 103 0,'138'0'0,"-1"0"0,69-34 0,34 34 15,0 0 1,1-35 0,-70 35-1,-33 0 1,-104 35 0,0-35-1,-34 0 1,-34 0-1,-35 0 1,35-69 0,34 69-1</inkml:trace>
      </inkml:traceGroup>
      <inkml:traceGroup>
        <inkml:annotationXML>
          <emma:emma xmlns:emma="http://www.w3.org/2003/04/emma" version="1.0">
            <emma:interpretation id="{0D9A2AFC-764E-483B-B950-0B662E676F7E}" emma:medium="tactile" emma:mode="ink">
              <msink:context xmlns:msink="http://schemas.microsoft.com/ink/2010/main" type="line" rotatedBoundingBox="4088,634 21916,1260 21834,3577 4006,2951"/>
            </emma:interpretation>
          </emma:emma>
        </inkml:annotationXML>
        <inkml:traceGroup>
          <inkml:annotationXML>
            <emma:emma xmlns:emma="http://www.w3.org/2003/04/emma" version="1.0">
              <emma:interpretation id="{EBD42512-E185-44E2-8A35-4F4D9180DF5D}" emma:medium="tactile" emma:mode="ink">
                <msink:context xmlns:msink="http://schemas.microsoft.com/ink/2010/main" type="inkWord" rotatedBoundingBox="4088,634 21916,1260 21834,3577 4006,2951"/>
              </emma:interpretation>
              <emma:one-of disjunction-type="recognition" id="oneOf1">
                <emma:interpretation id="interp5" emma:lang="it-IT" emma:confidence="0">
                  <emma:literal>RIFRATTE</emma:literal>
                </emma:interpretation>
                <emma:interpretation id="interp6" emma:lang="it-IT" emma:confidence="0">
                  <emma:literal>R FRAME</emma:literal>
                </emma:interpretation>
                <emma:interpretation id="interp7" emma:lang="it-IT" emma:confidence="0">
                  <emma:literal>R FRATE</emma:literal>
                </emma:interpretation>
                <emma:interpretation id="interp8" emma:lang="it-IT" emma:confidence="0">
                  <emma:literal>RITRATTE</emma:literal>
                </emma:interpretation>
                <emma:interpretation id="interp9" emma:lang="it-IT" emma:confidence="0">
                  <emma:literal>R FRATTE</emma:literal>
                </emma:interpretation>
              </emma:one-of>
            </emma:emma>
          </inkml:annotationXML>
          <inkml:trace contextRef="#ctx0" brushRef="#br0" timeOffset="1449.0051">6144-618 0,'69'103'16,"-69"103"-16,34 103 0,-68 103 31,0-103-15,68-69-1,0-137 1,-34-34 0,0-69-1,0 0 1,35-172 0,-35-68-1,68-35 1,-68 275-1</inkml:trace>
          <inkml:trace contextRef="#ctx0" brushRef="#br0" timeOffset="2072.2331">7209-583 0,'34'0'16,"172"0"-16,137 34 0,69 0 0,0 35 15,-103-35 1,-103-34 15,-138 0-15,-33-34-1,-173 34 1,-274-34 15,1 171-15,411-137-1</inkml:trace>
          <inkml:trace contextRef="#ctx0" brushRef="#br0" timeOffset="1760.6191">7517-480 0,'138'137'15,"-70"172"-15,-33 240 16,-70 0 0,70-377-1,-35-104 1,0-68-1,0-34 1,-35-206 0,1-103-1,34 343 1</inkml:trace>
          <inkml:trace contextRef="#ctx0" brushRef="#br0" timeOffset="2321.5243">7655 378 0,'137'34'0,"138"-34"0,34 34 16,68-34-1,-137 0 1,-102 0 0,-70 35-1,-68-35 1,0-69 0,0-34-1,0 103 16</inkml:trace>
          <inkml:trace contextRef="#ctx0" brushRef="#br0" timeOffset="3069.3979">10435-446 0,'137'34'0,"-68"138"16,-103 102-16,-1 138 15,-33-68 1,68-104 0,34-103-1,-34-68 1,0-69-1,0-103 17,-69-206-17,1 0 1,-1 34 0,69 1-1,34 102 1,69 35-1,35 34 1,136 34 0,1 69-1,68 69 1,-103 102 0,-137-33-1,-171 33 1,-138 1-1,-103-69 17,69 0-32,-1 0 31,138 0-31,138 0 16,136 34 15,172 0-16,1 1 1,-104-70 0,-34 1-1,-137-35 1,-35-102 0,-34-70-1,34-68 1,-34 206-1</inkml:trace>
          <inkml:trace contextRef="#ctx0" brushRef="#br0" timeOffset="3739.368">13353-172 0,'0'206'0,"-103"138"16,-69 68-1,69-138 1,69-171 0,34-69-1,0-34 16,103-206-15,0-102 0,-35-1-1,35 103 1,35 68 0,-35 35-1,-35 35 1,35 68-1,69 68 1,-1 104 0,1 34-1,0 69 1,-35-69 0,-68-35-1,-69-68 1,-35-69 15,-136-34-15,-138-68-1,-35-35 1,-33 34 0,137 35-1,137 34 1,171-34-1,241-35 1,137-34 0,-446 103-1</inkml:trace>
          <inkml:trace contextRef="#ctx0" brushRef="#br0" timeOffset="483.0017">3158-1098 0,'0'137'0,"35"103"0,-35 103 15,-35 104 1,35-70 0,-34-136-1,68-70 1,-34-68 0,0-103-1,0 0 1,-34-171-1,34-138 1,0 309 0</inkml:trace>
          <inkml:trace contextRef="#ctx0" brushRef="#br0" timeOffset="1028.3262">2952-1064 0,'275'-103'16,"-35"103"-16,35 34 0,-1 35 31,-68 34-15,-103 0-1,-68 0 1,-173 69 0,-102 33-1,-69-33 1,35 0 0,68-69-1,137 34 1,103-34-1,138 34 1,102 1 0,35 33-1,-34-34 1,-35-34 0,-68 0-1,-103-68 1,-35-35-1,-34 0 1,0-138 15,0-33-15,34-1 0,-34 172-16</inkml:trace>
          <inkml:trace contextRef="#ctx0" brushRef="#br0" timeOffset="4019.8206">16201-34 0,'35'103'16,"-35"171"-16,-69 70 0,35-36 15,68-136 1,35-69-1,-35-103 17,-34-69-17,-34-274 1,34 343 0</inkml:trace>
          <inkml:trace contextRef="#ctx0" brushRef="#br0" timeOffset="4458.028">15824-69 0,'412'-34'0,"0"68"15,0-34 1,-103-34-1,-69 34 1,-69-34 0,-68 34-1,-68 34 1,-1 103 15,-103 172-15,35 0-1,34-34 1,34-69 0,1-35-1,-35-68 1,34-34 0,-68-69-1,-1-172 1,1-102-1,34 274 1</inkml:trace>
          <inkml:trace contextRef="#ctx0" brushRef="#br0" timeOffset="4971.2178">17369-172 0,'274'-34'16,"104"34"-16,-1 34 0,-34-34 31,-102 35-15,-70-1-1,-68 35 1,-68 68 15,-104 69-15,-103 137-1,138-137 17,34-34-32,69-1 31,102-33-16,70-35 1,33-69 0,-34-34-1,35 0 1,-103-34 0,-104-1-1,-136-33 1,-138-70-1,-137-33 1,343 171 0</inkml:trace>
          <inkml:trace contextRef="#ctx0" brushRef="#br0" timeOffset="5189.3476">18707 584 0,'275'0'16,"102"0"-16,1 0 0,-172 0 15,-172-138 17,-137 1-17,-171-35 1,274 172-1</inkml:trace>
          <inkml:trace contextRef="#ctx0" brushRef="#br0" timeOffset="5329.5739">18947-206 0,'481'-103'0,"68"172"15,-34 68 1,-240-103-1,-275-34 1</inkml:trace>
        </inkml:traceGroup>
      </inkml:traceGroup>
    </inkml:traceGroup>
    <inkml:traceGroup>
      <inkml:annotationXML>
        <emma:emma xmlns:emma="http://www.w3.org/2003/04/emma" version="1.0">
          <emma:interpretation id="{0DB0103E-2E10-4799-9783-A169617F1297}" emma:medium="tactile" emma:mode="ink">
            <msink:context xmlns:msink="http://schemas.microsoft.com/ink/2010/main" type="paragraph" rotatedBoundingBox="951,5299 21291,5800 21239,7881 900,7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7EBE5C-443D-4C29-9623-ED400C10FF09}" emma:medium="tactile" emma:mode="ink">
              <msink:context xmlns:msink="http://schemas.microsoft.com/ink/2010/main" type="inkBullet" rotatedBoundingBox="927,6298 3192,6354 3191,6420 925,6364"/>
            </emma:interpretation>
            <emma:one-of disjunction-type="recognition" id="oneOf2">
              <emma:interpretation id="interp10" emma:lang="it-IT" emma:confidence="0">
                <emma:literal>-</emma:literal>
              </emma:interpretation>
              <emma:interpretation id="interp11" emma:lang="it-IT" emma:confidence="0">
                <emma:literal>_</emma:literal>
              </emma:interpretation>
              <emma:interpretation id="interp12" emma:lang="it-IT" emma:confidence="0">
                <emma:literal>.</emma:literal>
              </emma:interpretation>
              <emma:interpretation id="interp13" emma:lang="it-IT" emma:confidence="0">
                <emma:literal>i</emma:literal>
              </emma:interpretation>
              <emma:interpretation id="interp14" emma:lang="it-IT" emma:confidence="0">
                <emma:literal>,</emma:literal>
              </emma:interpretation>
            </emma:one-of>
          </emma:emma>
        </inkml:annotationXML>
        <inkml:trace contextRef="#ctx0" brushRef="#br0" timeOffset="6155.351">-206 4531 0,'69'0'0,"137"0"0,172 0 0,34 0 15,-1 0 1,-33 0 0,-138 0-1,-102 34 1,-104-34-1,-34 0 17,-69 35-32,-102-104 15,171 69 1</inkml:trace>
      </inkml:traceGroup>
      <inkml:traceGroup>
        <inkml:annotationXML>
          <emma:emma xmlns:emma="http://www.w3.org/2003/04/emma" version="1.0">
            <emma:interpretation id="{26289015-68CD-4A9B-9D2D-764F1FE2F723}" emma:medium="tactile" emma:mode="ink">
              <msink:context xmlns:msink="http://schemas.microsoft.com/ink/2010/main" type="line" rotatedBoundingBox="4153,5378 21291,5800 21239,7881 4101,7458"/>
            </emma:interpretation>
          </emma:emma>
        </inkml:annotationXML>
        <inkml:traceGroup>
          <inkml:annotationXML>
            <emma:emma xmlns:emma="http://www.w3.org/2003/04/emma" version="1.0">
              <emma:interpretation id="{2AF15612-282D-4C64-9E6E-B064FECD8568}" emma:medium="tactile" emma:mode="ink">
                <msink:context xmlns:msink="http://schemas.microsoft.com/ink/2010/main" type="inkWord" rotatedBoundingBox="4153,5378 21291,5800 21239,7881 4101,7458"/>
              </emma:interpretation>
              <emma:one-of disjunction-type="recognition" id="oneOf3">
                <emma:interpretation id="interp15" emma:lang="it-IT" emma:confidence="0">
                  <emma:literal>DIFFRATTE</emma:literal>
                </emma:interpretation>
                <emma:interpretation id="interp16" emma:lang="it-IT" emma:confidence="0">
                  <emma:literal>DIFFRANTE</emma:literal>
                </emma:interpretation>
                <emma:interpretation id="interp17" emma:lang="it-IT" emma:confidence="0">
                  <emma:literal>DIFFRANSE</emma:literal>
                </emma:interpretation>
                <emma:interpretation id="interp18" emma:lang="it-IT" emma:confidence="0">
                  <emma:literal>DIFFERIATE</emma:literal>
                </emma:interpretation>
                <emma:interpretation id="interp19" emma:lang="it-IT" emma:confidence="0">
                  <emma:literal>DIFFRANGE</emma:literal>
                </emma:interpretation>
              </emma:one-of>
            </emma:emma>
          </inkml:annotationXML>
          <inkml:trace contextRef="#ctx0" brushRef="#br0" timeOffset="7230.4193">6350 4050 0,'69'103'0,"0"172"0,-69-1 16,0 70-1,0-70 17,68-136-17,-33-70 1,-1-68-1,35-137 1,-35-103 0,-34 240-1</inkml:trace>
          <inkml:trace contextRef="#ctx0" brushRef="#br0" timeOffset="7962.7122">7792 4050 0,'103'241'0,"-103"33"16,-34 69-1,-35-34 1,103-171-1,1-70 1,-35-33 15,34-173-15,-34-102 0,-103-35-1,0 1 1,-34-1-1,34 104 1,68 102 0,35 69-1,103-34 1,103-1 0,69 35-1,68 35 1,-103-1-1,-102-34 1,-70 0 0,-68 34-1,-206-34 1,-68 0 0,-35 103-1,0 35 16,137 33-15,172 69 0,69-205-1,171-35 1,104 34 0,33 0-1,-102-68 1,-104-35-1,-102-68 1,-69 137 0</inkml:trace>
          <inkml:trace contextRef="#ctx0" brushRef="#br0" timeOffset="8508.0367">9714 4153 0,'103'172'16,"-103"103"0,-34 33-1,0 36 1,34-138-1,0-138 1,0-33 0,-35-241 15,-68-241-15,-34 104-1,0 69 1,34 33-1,68 173 1,70 68 0,33 0-1,173-35 1,102 70 0,0-1-1,-68-34 1,-69 34-1,-138-34 1,-102 0 0,-138-34-1,-102 34 1,274 0 0</inkml:trace>
          <inkml:trace contextRef="#ctx0" brushRef="#br0" timeOffset="8710.5858">9474 4771 0,'377'69'0,"1"-35"16,-35 0-1,-137-68 1,-68-35-1,-104-34 1,-34 103 0</inkml:trace>
          <inkml:trace contextRef="#ctx0" brushRef="#br0" timeOffset="9427.298">11636 4359 0,'35'275'0,"-35"-1"16,-35 35 0,35-34-1,0-138 1,35-102-1,-35-70 1,-35-136 0,1-138-1,0 0 1,68 0 0,35 137-1,102 35 1,35 68-1,35 69 1,67 35 0,-102 102-1,-68 0 17,-207 1-17,-171-1 1,-35-69-1,1 1 1,102-35 0,103 1-1,69 33 1,172 70 0,171 33-1,35 1 1,-104-35-1,-102-34 1,-103-103 0,-104-68-1,1-138 1,34-69 0,34-34 15,-34 309-16</inkml:trace>
          <inkml:trace contextRef="#ctx0" brushRef="#br0" timeOffset="10118.6923">14108 4291 0,'68'274'0,"-136"69"15,-70 1 17,1-35-17,103-138 1,34-136 0,34-70-1,69-205 1,-34-69-1,-1-34 1,-33 34 15,-1 137-15,-34 172 0,34 0-1,1 0 1,102 69-1,69 137 1,0 34 0,-35 0-1,1 1 1,-103 33 0,-35-68 15,-68-103-16,-69-103 1,-35-68 15,-67-70-31,-1-33 16,-35-1 0,70 35-1,68 68 1,103 69 15,171 69-31,104-35 16,-275-34-1</inkml:trace>
          <inkml:trace contextRef="#ctx0" brushRef="#br0" timeOffset="6498.1264">3673 3673 0,'103'274'0,"-103"104"16,-34 34-1,-1 0 1,1-138 0,103-171-1,-69-68 1,0-35-1,0-241 1,-69-171 0,-34 1-1,103 411 1</inkml:trace>
          <inkml:trace contextRef="#ctx0" brushRef="#br0" timeOffset="6872.0632">3021 3570 0,'446'0'0,"0"171"32,104 104-17,-104 0 1,-103 34-1,-240-35 1,-172-68 0,-171-69-1,-103-68 1,-69-35 0,-34-34-1,68-34 1,104 0-1,171-1 1,171-33 0,241-1-1,-309 69 1</inkml:trace>
          <inkml:trace contextRef="#ctx0" brushRef="#br0" timeOffset="10819.8238">16510 4291 0,'0'137'0,"0"137"15,-34 70-15,34-35 16,69-138 0,-35-136-1,0-35 1,-34-138 0,-103-102-1,0-69 16,-68 69-15,-1 68 0,138 138-1,68 34 1,1 0 0,170 0-1,173 0 1,34 69-1,-103-69 1,-138-35 15,-33 1-31,-70-35 16,-33 35 0,-1 68-1,0 35 1,1 68-1,-1 138 1,-34 34 0,-34 34-1,68-137 1,0-103 0,1-69 15,33-171-16,-68-138 1,0 275 0</inkml:trace>
          <inkml:trace contextRef="#ctx0" brushRef="#br0" timeOffset="11396.3097">17471 4222 0,'309'34'0,"35"1"0,-35-1 16,-35 0-1,-102-34 1,-69-34-1,-35 34 1,-68 0 0,0 69-1,-34 102 17,0 138-17,-35-34 1,35-35-1,68-68 1,0-69 0,1-35-1,33-33 1,104-35 0,34 0-1,0 0 1,-34 0-1,-35 0 1,-69 0 0,-68 0-1,-68-69 1,-69-68 0,-104-1 15,241 138-31</inkml:trace>
          <inkml:trace contextRef="#ctx0" brushRef="#br0" timeOffset="11614.4395">18741 4805 0,'721'69'16,"-480"-35"0,-138-102-1,-138-35 1,35 103 0</inkml:trace>
          <inkml:trace contextRef="#ctx0" brushRef="#br0" timeOffset="11848.15">18639 4153 0,'514'-34'15,"-136"103"-15,-35-1 16,-137 1-1,-137 0 17,-104-69-17,35 0 1</inkml:trace>
        </inkml:traceGroup>
      </inkml:traceGroup>
    </inkml:traceGroup>
    <inkml:traceGroup>
      <inkml:annotationXML>
        <emma:emma xmlns:emma="http://www.w3.org/2003/04/emma" version="1.0">
          <emma:interpretation id="{7A0881B4-FF29-4618-A5B7-487E997B87D3}" emma:medium="tactile" emma:mode="ink">
            <msink:context xmlns:msink="http://schemas.microsoft.com/ink/2010/main" type="paragraph" rotatedBoundingBox="11047,9877 11101,12381 10212,12400 10158,98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0E1A8A7-65DB-4B00-A74C-65B0E002AE62}" emma:medium="tactile" emma:mode="ink">
              <msink:context xmlns:msink="http://schemas.microsoft.com/ink/2010/main" type="line" rotatedBoundingBox="11047,9877 11101,12381 10212,12400 10158,9896"/>
            </emma:interpretation>
          </emma:emma>
        </inkml:annotationXML>
        <inkml:traceGroup>
          <inkml:annotationXML>
            <emma:emma xmlns:emma="http://www.w3.org/2003/04/emma" version="1.0">
              <emma:interpretation id="{EE342813-D6B7-4D6A-B865-2671A5BEA7F7}" emma:medium="tactile" emma:mode="ink">
                <msink:context xmlns:msink="http://schemas.microsoft.com/ink/2010/main" type="inkWord" rotatedBoundingBox="11047,9877 11101,12381 10212,12400 10158,9896"/>
              </emma:interpretation>
              <emma:one-of disjunction-type="recognition" id="oneOf4">
                <emma:interpretation id="interp20" emma:lang="it-IT" emma:confidence="0">
                  <emma:literal>do</emma:literal>
                </emma:interpretation>
                <emma:interpretation id="interp21" emma:lang="it-IT" emma:confidence="0">
                  <emma:literal>Io</emma:literal>
                </emma:interpretation>
                <emma:interpretation id="interp22" emma:lang="it-IT" emma:confidence="0">
                  <emma:literal>lo</emma:literal>
                </emma:interpretation>
                <emma:interpretation id="interp23" emma:lang="it-IT" emma:confidence="0">
                  <emma:literal>So</emma:literal>
                </emma:interpretation>
                <emma:interpretation id="interp24" emma:lang="it-IT" emma:confidence="0">
                  <emma:literal>to</emma:literal>
                </emma:interpretation>
              </emma:one-of>
            </emma:emma>
          </inkml:annotationXML>
          <inkml:trace contextRef="#ctx0" brushRef="#br0" timeOffset="33967.8783">9405 8101 0,'103'-34'0,"-68"137"0,-35 102 0,-35 70 15,1 34 1,34 0-1,0-34 1,0-70 0,0-67-1,0-70 1,0-33 0,-69-104-1,1-68 1,-1 34-1,0 0 1,35 34 0,0 69-1,-1 35 1,1 136 0,68 69-1,35 1 16,34-70-15,0-33 0,-34-70-1,-1-68 1,-33-34 0,33-35-1,1-137 1,34 35-1,-35 33 1,1 35 0,-35 103-1,-68-34 1,-69 68 0,-68-34-1,171 0 1</inkml:trace>
        </inkml:traceGroup>
      </inkml:traceGroup>
    </inkml:traceGroup>
    <inkml:traceGroup>
      <inkml:annotationXML>
        <emma:emma xmlns:emma="http://www.w3.org/2003/04/emma" version="1.0">
          <emma:interpretation id="{D251B1E5-31F8-4ACF-9EFB-8070DC60D823}" emma:medium="tactile" emma:mode="ink">
            <msink:context xmlns:msink="http://schemas.microsoft.com/ink/2010/main" type="paragraph" rotatedBoundingBox="2800,11756 19691,13224 19285,17907 2393,164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C673FB-3471-463B-84C6-7D852A2D4E6C}" emma:medium="tactile" emma:mode="ink">
              <msink:context xmlns:msink="http://schemas.microsoft.com/ink/2010/main" type="line" rotatedBoundingBox="2800,11756 19691,13224 19496,15480 2604,14012"/>
            </emma:interpretation>
          </emma:emma>
        </inkml:annotationXML>
        <inkml:traceGroup>
          <inkml:annotationXML>
            <emma:emma xmlns:emma="http://www.w3.org/2003/04/emma" version="1.0">
              <emma:interpretation id="{021E9357-9FB6-4E50-8C52-564D0B0CEBDF}" emma:medium="tactile" emma:mode="ink">
                <msink:context xmlns:msink="http://schemas.microsoft.com/ink/2010/main" type="inkWord" rotatedBoundingBox="2776,12034 9741,12639 9579,14507 2614,13902"/>
              </emma:interpretation>
              <emma:one-of disjunction-type="recognition" id="oneOf5">
                <emma:interpretation id="interp25" emma:lang="it-IT" emma:confidence="0">
                  <emma:literal>CAMPO</emma:literal>
                </emma:interpretation>
                <emma:interpretation id="interp26" emma:lang="it-IT" emma:confidence="0">
                  <emma:literal>CAMBIO</emma:literal>
                </emma:interpretation>
                <emma:interpretation id="interp27" emma:lang="it-IT" emma:confidence="0">
                  <emma:literal>LAMPO</emma:literal>
                </emma:interpretation>
                <emma:interpretation id="interp28" emma:lang="it-IT" emma:confidence="0">
                  <emma:literal>CAMPI</emma:literal>
                </emma:interpretation>
                <emma:interpretation id="interp29" emma:lang="it-IT" emma:confidence="0">
                  <emma:literal>CAMPÒ</emma:literal>
                </emma:interpretation>
              </emma:one-of>
            </emma:emma>
          </inkml:annotationXML>
          <inkml:trace contextRef="#ctx0" brushRef="#br0" timeOffset="36168.6535">5046 10984 0,'0'206'0,"-34"0"15,-35 69-15,35-35 16,34-68 0,0-138-1,0-34 1,34-69 0,35-308-1,-69 171 1,34 103-1,-34 34 1,0 35 15,34 34-15,-34 34 0,69 172-1,0-34 1,-1-35 15,-33-137-31,33 0 16,-33-137-1,33-69 1,-33 68 0,-1 70-1,0 33 1,-34 35-1,35 35 1,33 171 0,-33 68-1,-1-33 1,35-36 0,-35-67 15,-34-104-16,34-103 1,1-136 0,33-36 15,1-33-31,-69 274 16</inkml:trace>
          <inkml:trace contextRef="#ctx0" brushRef="#br0" timeOffset="35420.7799">3021 10366 0,'-34'-34'0,"-104"137"16,-33 0-16,-70 34 0,-33 35 15,-1-1 1,69 1 0,69 0-1,137-1 1,137 35-1,104-34 1,102-69 15,103 0-15,-206-137 0,-68-1-1,-69-33 1,-69 33-1,-34 1 1,0 34 0,0 34-1,35 35 1,-1 0 0,35-35-1,-1-34 1,35-103-1,34-206 17,1-34-17,-35-1 1,0 70 0,-35 171-1,-33 69 1,-35 34-1,-35 68 17,-68 172-17,0 69 1,0 0 0,35 0-1,33-103 1,1-103-1,34-103 1,0-34 15,69-206-15,-1-207 0,35 35 15,-68 241-31,-1 68 31,-34 103-15,0 0-1,34 0 1,69 240 0,69 138-1,-35-35 1,1-34-1,-1-103 1,-137-103 0,0-103-1,-172-69 1,-68 0 0,0-33-1,-35 67 1,35 35-1,103 35 1,137-1 15,137-103-31,103-137 32,-240 206-32</inkml:trace>
          <inkml:trace contextRef="#ctx0" brushRef="#br0" timeOffset="37150.2376">6762 11568 0,'-34'309'0,"34"-35"16,0-68-1,0-69 1,0-137 15,-34 0-31,-35-206 16,0-137-1,-68 34 17,-69-68-17,172 274 1,68 68-1,0-33 1,172 33 0,69 104-1,0 34 1,-69 34 0,-69 1-1,-137-35 1,-103-35-1,-69-33 1,-68-1 0,0 0-1,68-34 1,69 35 0,137-35-1,172 68 16,103-33-15,-34 68 0,-35 102-1,-206-136 1,69 34 0,-68-34-1,-1-1 1,35 1-1,68 0 1,69-69 0,0-69-1,-34-34 1,-69-34 0,-138-35 15,-33-68-31,-104 68 15,-34 1 1,-34 136 0,68 70-1,35 68 1,68 103 15,138 68-15,68-34-1,103-102 1,35-104 0,34-103-1,-309 69 1</inkml:trace>
        </inkml:traceGroup>
        <inkml:traceGroup>
          <inkml:annotationXML>
            <emma:emma xmlns:emma="http://www.w3.org/2003/04/emma" version="1.0">
              <emma:interpretation id="{233CE245-5221-416F-849B-F33C49179219}" emma:medium="tactile" emma:mode="ink">
                <msink:context xmlns:msink="http://schemas.microsoft.com/ink/2010/main" type="inkWord" rotatedBoundingBox="11210,12487 19691,13224 19496,15480 11014,14743"/>
              </emma:interpretation>
              <emma:one-of disjunction-type="recognition" id="oneOf6">
                <emma:interpretation id="interp30" emma:lang="it-IT" emma:confidence="0">
                  <emma:literal>D'ONDA</emma:literal>
                </emma:interpretation>
                <emma:interpretation id="interp31" emma:lang="it-IT" emma:confidence="0">
                  <emma:literal>Di ONDA</emma:literal>
                </emma:interpretation>
                <emma:interpretation id="interp32" emma:lang="it-IT" emma:confidence="0">
                  <emma:literal>DI ONDA</emma:literal>
                </emma:interpretation>
                <emma:interpretation id="interp33" emma:lang="it-IT" emma:confidence="0">
                  <emma:literal>D' ONDA</emma:literal>
                </emma:interpretation>
                <emma:interpretation id="interp34" emma:lang="it-IT" emma:confidence="0">
                  <emma:literal>DÌ ONDA</emma:literal>
                </emma:interpretation>
              </emma:one-of>
            </emma:emma>
          </inkml:annotationXML>
          <inkml:trace contextRef="#ctx0" brushRef="#br0" timeOffset="37835.7884">10538 11568 0,'34'240'0,"-34"0"16,-34 69 0,68-69-1,1 69 1,-1-240 0,-34-69-1,-34-240 1,-35-69 15,-34-103-15,-34 69-1,34 34 1,34 171 0,35 104-1,102 68 1,138 1-1,69 102 1,0 138 0,33 68 15,-102-34-31,-171-35 16,-70-68-1,-171-103 1,-34-103-1,-69-34 17,35-35-32,33-34 15,70 35 1,102-70 15,206 1-15,138-35-1,-275 172-15</inkml:trace>
          <inkml:trace contextRef="#ctx0" brushRef="#br0" timeOffset="38116.241">11739 10813 0,'-34'102'0,"-35"70"0,1 0 16,33-1-1,35 1 1,69-138-1,137-34 1,-206 0 0</inkml:trace>
          <inkml:trace contextRef="#ctx0" brushRef="#br0" timeOffset="38536.9199">12186 12220 0,'274'377'0,"-102"-239"16,34-35-1,68-69 1,-33-68 0,-70-69-1,-68-69 1,-69-34-1,-102-34 1,-104 0 15,-205-35-15,68 206 0,68 104-1,36 102 1,136 35-1,69 68 1,171 34 0,104-136-1,103-138 1,-378 0 0</inkml:trace>
          <inkml:trace contextRef="#ctx0" brushRef="#br0" timeOffset="39144.5672">13902 11877 0,'-35'206'0,"-68"34"0,69-69 15,34-33 1,34-104 0,-34-34-1,69-103 17,0-137-17,-69 137 1,34 68-1,-34 1 1,34 68 15,69 138-31,35 34 16,33 0 0,35-69-1,-34-102 1,-103-35-1,-1-69 1,-68-137 0,-68-69-1,-35 69 1,0 35 0,0 68 15,34 69-16,103 34 1,138 0 0,68 0-1,-240 0 1</inkml:trace>
          <inkml:trace contextRef="#ctx0" brushRef="#br0" timeOffset="39797.9834">15755 11774 0,'0'103'0,"-34"103"0,-35 68 16,1 35-1,33-34 1,-33-172-1,68-35 1,0-68 0,0-68 15,103-276-15,-69 1-1,-34 34 1,34 103-1,-34 138 1,35 33 0,-1 35-1,103 35 1,69 102 0,34 172-1,1-35 1,-104-33-1,-137-104 1,-103-34 0,-103-34-1,-103-35 1,-68 0 0,68 35-1,68-69 16,138 0-15,138-103 0,205-34-1,138-69 1,-378 206 15</inkml:trace>
          <inkml:trace contextRef="#ctx0" brushRef="#br0" timeOffset="40405.6309">17369 12185 0,'-69'103'0,"-68"103"0,-69 35 16,34-1 0,69-68-1,103-104 1,0-68 0,34-34 15,138-241-16,-35-34 1,1 103 0,-35 103-1,-35 35 1,35 68 0,34 34-1,1 172 1,-1 69-1,69 68 1,-34-34 0,-69-138-1,-69-68 1,-34-137 0,-137-35-1,-104-34 1,1-34-1,-69 0 1,0 68 0,103 35 15,206 34-31</inkml:trace>
        </inkml:traceGroup>
      </inkml:traceGroup>
      <inkml:traceGroup>
        <inkml:annotationXML>
          <emma:emma xmlns:emma="http://www.w3.org/2003/04/emma" version="1.0">
            <emma:interpretation id="{ED7EA999-C9C2-4E72-AF01-7BC79E72455A}" emma:medium="tactile" emma:mode="ink">
              <msink:context xmlns:msink="http://schemas.microsoft.com/ink/2010/main" type="line" rotatedBoundingBox="9002,14915 18861,16022 18640,17983 8782,16876"/>
            </emma:interpretation>
          </emma:emma>
        </inkml:annotationXML>
        <inkml:traceGroup>
          <inkml:annotationXML>
            <emma:emma xmlns:emma="http://www.w3.org/2003/04/emma" version="1.0">
              <emma:interpretation id="{D3E855EC-10B0-4AD8-BCCA-6C7B4737D1F2}" emma:medium="tactile" emma:mode="ink">
                <msink:context xmlns:msink="http://schemas.microsoft.com/ink/2010/main" type="inkWord" rotatedBoundingBox="9002,14915 18861,16022 18640,17983 8782,16876"/>
              </emma:interpretation>
              <emma:one-of disjunction-type="recognition" id="oneOf7">
                <emma:interpretation id="interp35" emma:lang="it-IT" emma:confidence="0">
                  <emma:literal>MULTALO</emma:literal>
                </emma:interpretation>
                <emma:interpretation id="interp36" emma:lang="it-IT" emma:confidence="0">
                  <emma:literal>Multiplo</emma:literal>
                </emma:interpretation>
                <emma:interpretation id="interp37" emma:lang="it-IT" emma:confidence="0">
                  <emma:literal>MULTIPLO</emma:literal>
                </emma:interpretation>
                <emma:interpretation id="interp38" emma:lang="it-IT" emma:confidence="0">
                  <emma:literal>MULTIPLE</emma:literal>
                </emma:interpretation>
                <emma:interpretation id="interp39" emma:lang="it-IT" emma:confidence="0">
                  <emma:literal>MUttltalo</emma:literal>
                </emma:interpretation>
              </emma:one-of>
            </emma:emma>
          </inkml:annotationXML>
          <inkml:trace contextRef="#ctx0" brushRef="#br0" timeOffset="41465.1185">7895 13593 0,'0'34'0,"0"35"0,-34 102 0,-1 70 16,1-70-1,0 1 1,34-69-1,0-69 1,0-34 0,0 0-1,0-171 1,0-70 15,34 35-31,-34 103 16,0 35-1,34-1 1,-34 69 0,0 0-1,0 0 1,35 172 0,-1 68-1,35 35 1,68-1 15,0-102-15,35-104-1,-69-68 1,34-103 0,0-171-1,1-69 1,-70 68-1,1 103 1,-35 104 0,-34 33-1,0 35 1,35 138 0,-35 102-1,34 35 1,0-1-1,1-34 1,-1-68 0,-34-103-1,0-69 1,34-172 15,1-34-15,-1-68-1,-34 274 1</inkml:trace>
          <inkml:trace contextRef="#ctx0" brushRef="#br0" timeOffset="41916.9588">9954 13902 0,'0'274'0,"-34"-68"16,34 69-1,0-35 1,69-34 0,34-34-1,0-104 1,0-68-1,34-68 1,-68-138 0,-35-69-1,-34 35 1,-34 34 0,-1 69-1,1 102 1,34 1 31,34 68-47,35 35 15,0-35 1,34-34 0,-103 0-1</inkml:trace>
          <inkml:trace contextRef="#ctx0" brushRef="#br0" timeOffset="42353.2184">11293 13936 0,'-34'172'0,"-1"-1"15,-68 104-15,35-35 16,34-68 0,34-35-1,0-103 1,68 1 0,35-1-1,34 0 1,1 1-1,33-1 1,-102-34 0,-35 0 15,-68-34-15,-35-69-1,35-69 1,68-34-1,35-68 1,-69 274 0</inkml:trace>
          <inkml:trace contextRef="#ctx0" brushRef="#br0" timeOffset="42945.285">11362 13490 0,'377'68'0,"-136"-68"15,102 69 1,-69-35 0,-33 35-1,-1 0 17,-171-69-17,-69-69 1,0 69-1</inkml:trace>
          <inkml:trace contextRef="#ctx0" brushRef="#br0" timeOffset="42633.671">12597 14005 0,'103'240'0,"-103"-34"16,-34 103-1,34-35 1,0 1 0,34-69-1,1-103 1,-1-137-1,0-172 1,-34-69 0,0 275 15</inkml:trace>
          <inkml:trace contextRef="#ctx0" brushRef="#br0" timeOffset="43225.7376">13456 13867 0,'68'344'0,"-68"-104"15,0 69 1,-34 34 0,34-103-1,0-34 1,34-137 0,1-69-1,67-206 16,36-240-15,-138 446 0</inkml:trace>
          <inkml:trace contextRef="#ctx0" brushRef="#br0" timeOffset="43895.7077">14588 14176 0,'0'172'0,"0"103"15,-68 33 1,68 36 0,-35-138-1,70 0 1,-1-172-1,-34-34 17,-69-309-17,69 34 1,-68-102 0,-70-1-1,1 69 1,68 103-1,1 138 1,68 102 0,137-34-1,69 0 1,69 103 0,-1 34-1,-102 1 1,-35 33-1,-103-68 1,-137-34 15,-103 0-15,1-35 0,-36-34-1,1-34 1,103 34-1,68 0 1,172 0 0,172 0-1,34-35 1,-309 35 0</inkml:trace>
          <inkml:trace contextRef="#ctx0" brushRef="#br0" timeOffset="44331.9673">15755 14279 0,'-68'138'0,"-1"68"0,0 34 16,-34 0-1,103-34 1,-34-69 0,68-68-1,1-35 17,33-34-17,35 0 1,35 35-1,-1-1 1,-34 0 0,-34 1-1,-35-1 1,-34-68 0,0-69-1,68-69 1,35 0-1,-103 172 1</inkml:trace>
          <inkml:trace contextRef="#ctx0" brushRef="#br0" timeOffset="44710.7733">16648 15549 0,'240'206'15,"-103"-137"-15,69-35 32,-68-68-17,-1-35 1,-69-102 0,-68-35-1,-68-35 1,-69 35-1,-69 69 1,-172 103 0,172 68-1,34 103 1,104 69 0,136 69 15,104 68-16,103-137 1,-275-206-16</inkml:trace>
        </inkml:traceGroup>
      </inkml:traceGroup>
    </inkml:traceGroup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4:47.0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30D5EC-F15F-44CB-9A8D-1BDE91CDEAC4}" emma:medium="tactile" emma:mode="ink">
          <msink:context xmlns:msink="http://schemas.microsoft.com/ink/2010/main" type="inkDrawing" rotatedBoundingBox="16809,10060 19705,-1209 26718,592 23822,11862" semanticType="callout" shapeName="Other">
            <msink:sourceLink direction="to" ref="{C83C9880-2A15-4277-A9B0-639C99D8BE70}"/>
            <msink:sourceLink direction="to" ref="{A794CEE1-BF41-4721-8D31-BC6A70C30136}"/>
          </msink:context>
        </emma:interpretation>
      </emma:emma>
    </inkml:annotationXML>
    <inkml:trace contextRef="#ctx0" brushRef="#br0">0 10204 0,'34'34'0,"69"0"0,34 1 16,103 33-16,35-33 0,68 33 16,69 35-1,69 0 1,34-69-1,68 69 1,69 35 0,-34-1 15,-34 0-15,-35 1-1,-103-35 1,-68 0 15,-104-35-15,-68 1-1,-69-35 1,-68 0 0,-35-34-1,-34 0 1,-34 0-1,34 0 1,-69-68 0,35-69-1,-35-69 1,35-35 0,34-33-1,-68-35 1,68-103-1,34-103 1,-34-34 0,34-35-1,0-68 1,-34 34 15,0-68-15,0 68-1,-34-68 1,0-35 0,0 0-1,-1 34 1,1 35 0,34 69-1,0 34 1,34 102-1,1 70 1,-35 137 0,34 34-1,-34 137 1,0 69 0,0 0-1,0 69 1,0 68-1,0 34 1,34-33 15,-34-138-15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4:50.0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051F0D-9547-4EC7-8E66-38ACE4535AD4}" emma:medium="tactile" emma:mode="ink">
          <msink:context xmlns:msink="http://schemas.microsoft.com/ink/2010/main" type="writingRegion" rotatedBoundingBox="23947,877 33918,1896 33208,8838 23237,7819"/>
        </emma:interpretation>
      </emma:emma>
    </inkml:annotationXML>
    <inkml:traceGroup>
      <inkml:annotationXML>
        <emma:emma xmlns:emma="http://www.w3.org/2003/04/emma" version="1.0">
          <emma:interpretation id="{F161681C-2242-4C5C-B17A-0F153034FF1E}" emma:medium="tactile" emma:mode="ink">
            <msink:context xmlns:msink="http://schemas.microsoft.com/ink/2010/main" type="paragraph" rotatedBoundingBox="23868,1082 30701,1211 30675,2589 23842,2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3747A2-DC96-43F9-9419-5C5397867CD1}" emma:medium="tactile" emma:mode="ink">
              <msink:context xmlns:msink="http://schemas.microsoft.com/ink/2010/main" type="line" rotatedBoundingBox="23868,1082 30701,1211 30675,2589 23842,2460"/>
            </emma:interpretation>
          </emma:emma>
        </inkml:annotationXML>
        <inkml:traceGroup>
          <inkml:annotationXML>
            <emma:emma xmlns:emma="http://www.w3.org/2003/04/emma" version="1.0">
              <emma:interpretation id="{C83C9880-2A15-4277-A9B0-639C99D8BE70}" emma:medium="tactile" emma:mode="ink">
                <msink:context xmlns:msink="http://schemas.microsoft.com/ink/2010/main" type="inkWord" rotatedBoundingBox="23868,1082 30701,1211 30675,2589 23842,2460">
                  <msink:destinationLink direction="to" ref="{7530D5EC-F15F-44CB-9A8D-1BDE91CDEAC4}"/>
                </msink:context>
              </emma:interpretation>
              <emma:one-of disjunction-type="recognition" id="oneOf0">
                <emma:interpretation id="interp0" emma:lang="it-IT" emma:confidence="0">
                  <emma:literal>CAMPO</emma:literal>
                </emma:interpretation>
                <emma:interpretation id="interp1" emma:lang="it-IT" emma:confidence="0">
                  <emma:literal>SBM Po</emma:literal>
                </emma:interpretation>
                <emma:interpretation id="interp2" emma:lang="it-IT" emma:confidence="0">
                  <emma:literal>IBM Po</emma:literal>
                </emma:interpretation>
                <emma:interpretation id="interp3" emma:lang="it-IT" emma:confidence="0">
                  <emma:literal>LAMPO</emma:literal>
                </emma:interpretation>
                <emma:interpretation id="interp4" emma:lang="it-IT" emma:confidence="0">
                  <emma:literal>VDM Po</emma:literal>
                </emma:interpretation>
              </emma:one-of>
            </emma:emma>
          </inkml:annotationXML>
          <inkml:trace contextRef="#ctx0" brushRef="#br0">868 0 0,'-377'137'16,"136"34"-16,70 1 31,102 34-15,69 0-1,137-34 1,104-35 0,33-68-1,35-35 1,-34-103-1,-69-34 1,-35-68 0,-68-1-1,-68 0 1,-1 104 0,-34-1-1,0 69 16,0 0-31,0 69 32,-69 137-32,1 34 15,33-68 17,35-69-17,0-103 1,0 0-1,0-35 1,69-136 0,34-35-1,-69 68 1,35 1 0,-35 68-1,35-34 1,-35 103-1,69 69 1,35 68 0,33 35-1,35 0 1,-69-35 0,-34-34-1,-103-69 16,-34 1-15,-138-1 0,-137 69-1,35-137 1,68 34 0,69 0-1,102-35 1,138-33-1,138-70 1,33-102 0,-274 240-1</inkml:trace>
          <inkml:trace contextRef="#ctx0" brushRef="#br0" timeOffset="701.1315">3271 343 0,'-34'68'0,"34"104"0,-69 68 16,69 1-1,0-138 1,34-35-1,-34-68 1,0 0 0,0-137-1,0-138 1,0 1 0,0 171-1,0 34 1,0 35-1,0 34 1,35 68 0,33 35-1,104 0 1,-35-34 0,-34-35 15,-34-68-16,-35-35 1,35 1 0,-69-35-1,0 34 1,0 69 0,0 0-1,34 69 1,-34 137-1,34 0 1,-34 0 0,35-69-1,-1-103 1,-34 1 0,0-104-1,0-103 1,0 172-1</inkml:trace>
          <inkml:trace contextRef="#ctx0" brushRef="#br0" timeOffset="1308.7788">4335 274 0,'69'-34'0,"137"34"15,205 68-15,-67 35 0,-207 0 16,-103 0 0,-137-34-1,-103 0 1,-34-35-1,0 0 17,68 35-17,104-69 1,205-34 0,103 34-1,-240 0 1</inkml:trace>
          <inkml:trace contextRef="#ctx0" brushRef="#br0" timeOffset="981.5841">4610 480 0,'103'240'16,"-69"1"0,-34-1-16,0-103 31,0-102-15,-34-35-1,-35-103 1,0-103-1,1-35 1,68 241 0</inkml:trace>
          <inkml:trace contextRef="#ctx0" brushRef="#br0" timeOffset="1724.5906">5777 1201 0,'103'103'0,"34"-34"0,0-1 0,69-102 16,0-35 15,-69 1-31,-34-104 16,-68 0 15,-104-34-15,-103 35-1,-34 102 1,-137 35-1,137 137 1,69 68 0,103 1-1,137 0 17,68-1-17,69-33 1,-137-104-1,-103-34 1</inkml:trace>
        </inkml:traceGroup>
      </inkml:traceGroup>
    </inkml:traceGroup>
    <inkml:traceGroup>
      <inkml:annotationXML>
        <emma:emma xmlns:emma="http://www.w3.org/2003/04/emma" version="1.0">
          <emma:interpretation id="{14C9615C-921A-4A5B-8869-961FB9026CC3}" emma:medium="tactile" emma:mode="ink">
            <msink:context xmlns:msink="http://schemas.microsoft.com/ink/2010/main" type="paragraph" rotatedBoundingBox="24653,2906 32174,3675 31990,5470 24469,4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F212B0-A3C5-4D27-A6E9-B1C38AE35B30}" emma:medium="tactile" emma:mode="ink">
              <msink:context xmlns:msink="http://schemas.microsoft.com/ink/2010/main" type="line" rotatedBoundingBox="24653,2906 32174,3675 31990,5470 24469,4701"/>
            </emma:interpretation>
          </emma:emma>
        </inkml:annotationXML>
        <inkml:traceGroup>
          <inkml:annotationXML>
            <emma:emma xmlns:emma="http://www.w3.org/2003/04/emma" version="1.0">
              <emma:interpretation id="{1EF7EB24-682C-4A06-B672-38671DE30584}" emma:medium="tactile" emma:mode="ink">
                <msink:context xmlns:msink="http://schemas.microsoft.com/ink/2010/main" type="inkWord" rotatedBoundingBox="24653,2906 32174,3675 31990,5470 24469,4701"/>
              </emma:interpretation>
              <emma:one-of disjunction-type="recognition" id="oneOf1">
                <emma:interpretation id="interp5" emma:lang="it-IT" emma:confidence="0">
                  <emma:literal>D'onta</emma:literal>
                </emma:interpretation>
                <emma:interpretation id="interp6" emma:lang="it-IT" emma:confidence="0">
                  <emma:literal>Dionisi</emma:literal>
                </emma:interpretation>
                <emma:interpretation id="interp7" emma:lang="it-IT" emma:confidence="0">
                  <emma:literal>D'ONDA</emma:literal>
                </emma:interpretation>
                <emma:interpretation id="interp8" emma:lang="it-IT" emma:confidence="0">
                  <emma:literal>D'onore</emma:literal>
                </emma:interpretation>
                <emma:interpretation id="interp9" emma:lang="it-IT" emma:confidence="0">
                  <emma:literal>D'ansa</emma:literal>
                </emma:interpretation>
              </emma:one-of>
            </emma:emma>
          </inkml:annotationXML>
          <inkml:trace contextRef="#ctx0" brushRef="#br0" timeOffset="2488.0449">1349 2643 0,'137'137'0,"-103"34"0,-68 35 15,0-34 1,34-103-1,0-69 1,0 0 0,-69-172-1,-34-68 1,-69 34 0,1 0-1,68 103 1,69 103-1,34 0 1,34-34 0,138 34-1,102 68 1,69 70 15,-34 33-15,-103 1-1,-137-1 1,-138-33 0,-102-35-1,-104 0 1,-34-69 0,-34 0-1,68 1 1,138-35-1,137-35 1,172-102 0,-172 137-1</inkml:trace>
          <inkml:trace contextRef="#ctx0" brushRef="#br0" timeOffset="2721.7554">2584 1990 0,'0'103'0,"-68"103"15,-35 35-15,68-104 16,35-137 0</inkml:trace>
          <inkml:trace contextRef="#ctx0" brushRef="#br0" timeOffset="3189.1764">2928 3535 0,'171'103'0,"-68"-103"0,69-103 15,0-69-15,-70-34 16,1-34-1,-103 171 1,-68-34 15,-104 35-15,-137 171 0,103 34-1,35 35 1,102-69-1,69 68 1,103-33 0,103-104-1,34-103 1,35-102 0,-35-1-1,-68-34 1,-172 206-1</inkml:trace>
          <inkml:trace contextRef="#ctx0" brushRef="#br0" timeOffset="4295.4061">4232 2745 0,'-34'138'0,"-1"33"0,-33 70 16,33-35-1,70-138 1,-35-33 0,34-35-1,0-103 1,1-69 0,-1 35 15,-34 68-31,0 35 15,34 68 1,35 0 0,34 138-1,69-35 1,-1-34 0,35-34-1,-34-69 1,-35-103 15,-34-34-31,-103-69 16,-69 0 15,1 68-15,-35 70-1,68 33 1,1 70-1,103 33 1,137-68 0,34 0-1,0 35 1,-68-35 0,-69 68-1,-103-68 1,34 69-1,-34 68 1,0 35 0,-34 34-1,68-34 1,-34-104 0,34-68 15,-34-34-16,-34-172 1,-69-34 0,35-1-1,-1 104 17,103 68-32,1 35 15,102 68 1,137 69-1,1 103 1,0 0 0,-138 0-1,-137-68 1,-69-35 0,-171-69-1,-103-34 16,0-34-15,-1 34 15,104 0-31,137 0 16,172-35 0,205-68-1,-274 103 1</inkml:trace>
          <inkml:trace contextRef="#ctx0" brushRef="#br0" timeOffset="4825.1499">7458 3054 0,'0'69'15,"-102"103"-15,-36 68 0,35-34 16,103-103 0,0-69 15,69-34-15,0-103-16,34-68 31,-1-104-16,-67 172 17,-1 69-17,-34 68 1,103 69 0,69 69-1,-35-1 1,0 1-1,-34-35 1,-103-68 0,-103-1-1,-171-68 1,-138-34 0,-69 0-1,-34 68 1,138-34-1,377 0 1</inkml:trace>
        </inkml:traceGroup>
      </inkml:traceGroup>
    </inkml:traceGroup>
    <inkml:traceGroup>
      <inkml:annotationXML>
        <emma:emma xmlns:emma="http://www.w3.org/2003/04/emma" version="1.0">
          <emma:interpretation id="{B19BA579-3AAB-4C0C-8B1A-16BC75F2E9AA}" emma:medium="tactile" emma:mode="ink">
            <msink:context xmlns:msink="http://schemas.microsoft.com/ink/2010/main" type="paragraph" rotatedBoundingBox="24422,6408 33360,7552 33172,9020 24234,78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5C1DE7-2C21-4E6E-BA2B-CADD467B31CA}" emma:medium="tactile" emma:mode="ink">
              <msink:context xmlns:msink="http://schemas.microsoft.com/ink/2010/main" type="line" rotatedBoundingBox="24422,6408 33360,7552 33172,9020 24234,7876"/>
            </emma:interpretation>
          </emma:emma>
        </inkml:annotationXML>
        <inkml:traceGroup>
          <inkml:annotationXML>
            <emma:emma xmlns:emma="http://www.w3.org/2003/04/emma" version="1.0">
              <emma:interpretation id="{1C1467DB-D582-4E9A-A0BC-E500B4CA6A89}" emma:medium="tactile" emma:mode="ink">
                <msink:context xmlns:msink="http://schemas.microsoft.com/ink/2010/main" type="inkWord" rotatedBoundingBox="24422,6408 33360,7552 33172,9020 24234,7876"/>
              </emma:interpretation>
              <emma:one-of disjunction-type="recognition" id="oneOf2">
                <emma:interpretation id="interp10" emma:lang="it-IT" emma:confidence="0">
                  <emma:literal>PRIMARIO</emma:literal>
                </emma:interpretation>
                <emma:interpretation id="interp11" emma:lang="it-IT" emma:confidence="0">
                  <emma:literal>PRI M ARTO</emma:literal>
                </emma:interpretation>
                <emma:interpretation id="interp12" emma:lang="it-IT" emma:confidence="0">
                  <emma:literal>PRI M ARO</emma:literal>
                </emma:interpretation>
                <emma:interpretation id="interp13" emma:lang="it-IT" emma:confidence="0">
                  <emma:literal>PRIMARI</emma:literal>
                </emma:interpretation>
                <emma:interpretation id="interp14" emma:lang="it-IT" emma:confidence="0">
                  <emma:literal>PRI M Aralo</emma:literal>
                </emma:interpretation>
              </emma:one-of>
            </emma:emma>
          </inkml:annotationXML>
          <inkml:trace contextRef="#ctx0" brushRef="#br0" timeOffset="5588.6042">1143 5629 0,'34'171'0,"0"207"15,-34-69 1,0-103 0,0-138-1,0-68 1,0-34-1,-68-206 1,-69-35 0,-35-34-1,0 69 1,69 68 0,103 138-1,0 34 1,35 0-1,102-69 1,138 69 0,102 35-1,1 33 17,-138 1-17,-137 0 16,-103-35-31,-103 69 16,-172-34 0,-102-1-1,34 1 1,68 0 0,172-35-1,137-68 1,172-35-1,69 0 1,-275 69 0</inkml:trace>
          <inkml:trace contextRef="#ctx0" brushRef="#br0" timeOffset="6277.0768">2138 6006 0,'69'275'16,"-69"-69"-16,-34 34 31,34-68-15,-35-104 0,35-33-1,0-104 1,0-137-1,-34-34 1,34-35 0,69 1-1,-69 239 17,68 1-17,1 0 1,102-1-1,70 104 1,-70 34 0,-68 0-1,-68-34 1,-70-35 0,-102 35-1,-103-69 1,-1 34-1,104 0 1,69 1 0,102 33-1,69 69 1,103 1 0,-35-1-1,-33-34 1,-35-34 15,-103-69-31,0-35 31,-69-102-15,69 137 15</inkml:trace>
          <inkml:trace contextRef="#ctx0" brushRef="#br0" timeOffset="6573.1101">3443 6041 0,'68'274'0,"-68"-34"16,-68 35 0,-1-103-1,35-69 1,34-103 0,34-172 15,103-206-16,-137 378 1</inkml:trace>
          <inkml:trace contextRef="#ctx0" brushRef="#br0" timeOffset="7227.4995">4198 6041 0,'68'309'0,"-68"-69"16,-68 34 0,33-102-1,35-138 1,0-34 0,0-103-1,0-171 1,0 34 15,35 68-15,-35 138-1,34 34 1,-34 34 0,34 69-1,69 34 1,0-34-1,0-69 1,35-68 0,-1-69-1,-34-68 1,-35 33 0,-68 35-1,0 69 1,0 34-1,35 34 17,-70 138-17,35 137 1,-34-35 0,68-68-1,-34-103 1,35-68-1,-1-104 1,69-137 0,-103 206-1</inkml:trace>
          <inkml:trace contextRef="#ctx0" brushRef="#br0" timeOffset="8505.1169">6051 6212 0,'0'446'16,"-68"-205"0,-70-70-1,70-68 1,68-68-1,0-70 1,34-102 15,69-138-15,34 1 0,-34 171-1,34 34 1,35 69-1,0 69 17,-1 68-17,-33 69 1,-70-34 0,-68-69-1,-68-69 1,-70 0-1,-68-68 1,-34-35 0,0 35-1,68 34 1,69 69 0,69-35-1,171 0 1,103-102-1,35-35 1,0-35 0,-35-33-1,-34-35 1,-103 69 0,-34 68 15,-69 69-16,0 0 1,0 34 0,-35 207-1,35-1 1,0 34 0,35-102-1,-1-103 1,-34-35-1,0-68 1,-34-35 0,-35-206-1,35 35 1,68 34 0,35 103-1,68 35 1,34 68-1,35 34 1,-68 35 0,-70 34 15,-136-1-15,-70-33-1,-102 0 1,34-1-1,103 1 1,69 34 0,103 0-1,68 34 1,69 1 0,-35-35-1,-33 0 1,-104-172-1,0 0 1,35-34 0,-35-103-1,-34 206 17</inkml:trace>
          <inkml:trace contextRef="#ctx0" brushRef="#br0" timeOffset="9051.4414">8317 6418 0,'34'172'0,"-68"34"0,68 68 16,-34-68-1,34-137 1,1 0-1,33-69 1,35-103 0,-34 0-1,-35 68 17,35-33-17,-69 68 1,34 0-1,69 34 1,0 69 0,69-34-1,-35-35 1,-68-68 0,-35-35-1,-68-137 1,-104 0-1,-33 103 1,-35 34 0,68 69-1,70 103 1,68 138 0,68-1-1,138 69 1,-206-309-1</inkml:trace>
        </inkml:traceGroup>
      </inkml:traceGroup>
    </inkml:traceGroup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5:02.2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94CEE1-BF41-4721-8D31-BC6A70C30136}" emma:medium="tactile" emma:mode="ink">
          <msink:context xmlns:msink="http://schemas.microsoft.com/ink/2010/main" type="inkDrawing" rotatedBoundingBox="1072,9086 16864,9850 16850,10144 1058,9380" shapeName="Other">
            <msink:destinationLink direction="to" ref="{7530D5EC-F15F-44CB-9A8D-1BDE91CDEAC4}"/>
          </msink:context>
        </emma:interpretation>
      </emma:emma>
    </inkml:annotationXML>
    <inkml:trace contextRef="#ctx0" brushRef="#br0">15777 859 0,'-103'34'0,"-34"-34"0,-35 0 15,-34-69-15,-68 35 16,-35-35 0,-35 1-1,-102 33 1,0-33-1,-69-1 1,-68 35 31,-1 34-47,-34 0 16,-68 34-1,-69-68 1,-35 34-1,-68-69 1,-34 35 0,-35-35-1,-103 0 1,35 1 0,-1 33-1,172 35 1,172-34-1,69 34 1,205 0 0,138 0-1,68 0 1,104 0 0,-1 0-1,0-34 1,35 34-1,0 0 17,34 0-17,0 0 1,137-35 0,-137 35-1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5:20.31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7749 1132 0,'-206'-241'15,"-240"1"1,-172 0 0,-103 68-1,-34 35 1,0 68-1,34 35 1,-68 103 0,68 102-1,34 104 1,138 102 0,172 1-1,102 34 1,138-35-1,137 1 17,171 34-32,207 34 15,205-34 1,207-34 0,-1-35-1,1-103 16,68-68-15,-34-138 0,-35-34-1,-34-103 1,-34-69 0,-103-68-1,-138-103 1,-171-35-1,-137-102 1,-206-35 0,-172 34-1,-241-102 1,-239 102 0,-206 69-1,-173 207 1,1065 205-1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2:01.8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9A3AFA-41F6-49F0-92DA-882653E67198}" emma:medium="tactile" emma:mode="ink">
          <msink:context xmlns:msink="http://schemas.microsoft.com/ink/2010/main" type="inkDrawing" rotatedBoundingBox="7909,2201 11720,2376 11693,2970 7882,2796" semanticType="callout" shapeName="Other">
            <msink:sourceLink direction="from" ref="{CBF2E61A-BE52-40C7-80E7-6F1E13DBEC76}"/>
            <msink:sourceLink direction="to" ref="{CBF2E61A-BE52-40C7-80E7-6F1E13DBEC76}"/>
          </msink:context>
        </emma:interpretation>
      </emma:emma>
    </inkml:annotationXML>
    <inkml:trace contextRef="#ctx0" brushRef="#br0">-16098 146 0,'68'-34'15,"70"34"-15,205 34 0,-34-34 0,69 0 16,33 35 0,1-35-1,35 34 16,-104 34-15,-69-68 0,-102 35-1,-138-35 1,-34-35 0,-171 1-1,-104-69 1,-68 0-1,343 103 1</inkml:trace>
    <inkml:trace contextRef="#ctx0" brushRef="#br0" timeOffset="390.53">-15927-197 0,'0'34'0,"-137"35"15,-69 34-15,35-69 16,33 35 0,138-69-1,0 34 1,172 35 0,171-1-1,35 35 1,-138-68-1,-103-35 1,-137 0 0</inkml:trace>
  </inkml:traceGroup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5:21.85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5458 1271 0,'-686'-240'0,"308"137"15,-137 34 1,-34 35 0,0 0-1,-35 68 1,35 35 15,34 68-31,69 35 16,137 34-1,69 34 1,137 35 0,69 33-1,102 36 16,138 33-15,69-34 0,137 35-1,68-35 1,70 1 0,67-70-1,70 1 1,-1-1-1,35-68 1,34-34 0,-68-69-1,-1 0 1,-34-69 0,35 0-1,-1-34 1,1-102 15,-35-36-15,-103-33-1,-103-138 1,-137-35 0,-103-67-1,-103-70 16,-206-34 1,-206 0-32,-171-34 15,-241 0 1,-240 0 0,-137 102-1,-310 1 1,-171 172-1,-240 239 1,-137 379 0,1956-344-1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6:10.7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E3C9767-F69C-47C1-8EE9-2C4C79F47DB3}" emma:medium="tactile" emma:mode="ink">
          <msink:context xmlns:msink="http://schemas.microsoft.com/ink/2010/main" type="inkDrawing" rotatedBoundingBox="3295,2920 22317,3504 22310,3714 3289,3130" semanticType="underline" shapeName="Other">
            <msink:sourceLink direction="with" ref="{DDF5F32D-BA8C-4BB7-BC0D-76A818074A65}"/>
            <msink:destinationLink direction="with" ref="{A1C606D3-F744-4100-9A18-2E6A36A526FD}"/>
          </msink:context>
        </emma:interpretation>
      </emma:emma>
    </inkml:annotationXML>
    <inkml:trace contextRef="#ctx0" brushRef="#br0">0 0 0,'68'34'0,"70"0"0,68 1 0,103-1 16,34-34 0,69 0-1,34 0 1,35 34-1,-1 1 1,104-1 0,68-34-1,69 0 1,-1 34 0,36-34-1,102-34 1,68 34-1,1 34 1,0-34 15,0 69-15,-35-35 0,-68 1-1,68-1 1,-34 0-1,-68-34 1,-69 35 0,-69-35-1,-103 34 1,0-34 0,-68 69-1,-69-35 1,-103 0-1,-138 1 1,-136-35 0,-35 34-1,-241-34 1,241 0 0</inkml:trace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6:12.7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C606D3-F744-4100-9A18-2E6A36A526FD}" emma:medium="tactile" emma:mode="ink">
          <msink:context xmlns:msink="http://schemas.microsoft.com/ink/2010/main" type="inkDrawing" rotatedBoundingBox="3676,4545 22316,8653 22240,9001 3600,4892" semanticType="callout" shapeName="Other">
            <msink:sourceLink direction="with" ref="{DE3C9767-F69C-47C1-8EE9-2C4C79F47DB3}"/>
            <msink:sourceLink direction="with" ref="{3F84DED3-B1BE-465F-B999-5DDA2C8A19FC}"/>
            <msink:sourceLink direction="with" ref="{61D6A5C5-4BDF-4287-9317-15885C1FDE30}"/>
          </msink:context>
        </emma:interpretation>
      </emma:emma>
    </inkml:annotationXML>
    <inkml:trace contextRef="#ctx0" brushRef="#br0">0 0 0,'68'34'15,"35"-34"-15,69 35 0,103-1 0,34 35 31,102-35-15,70 35 0,68-1-1,69 35 1,34 34 0,69 35-1,34-35 1,103 69-1,0-34 1,103 0 0,35-1-1,34 35 1,-69 34 0,34-34-1,35 69 1,-1 0-1,1-1 1,-34 1 0,-138-1-1,-103-136 17,-137 68-17,-241-103 1,-205-69-1,-172-68 1,-172-69 0,-205-35-1,377 138 1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6:13.5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2F2C74-194D-41BF-9DA6-199B0824A2A3}" emma:medium="tactile" emma:mode="ink">
          <msink:context xmlns:msink="http://schemas.microsoft.com/ink/2010/main" type="inkDrawing" rotatedBoundingBox="3955,11524 17990,9538 18021,9760 3987,11746" shapeName="Other">
            <msink:destinationLink direction="with" ref="{4957F522-F006-4220-AFCF-762532B80802}"/>
          </msink:context>
        </emma:interpretation>
      </emma:emma>
    </inkml:annotationXML>
    <inkml:trace contextRef="#ctx0" brushRef="#br0">0 1990 0,'138'0'16,"33"0"-16,104-68 0,137-1 0,68-34 16,104 0 15,68 0-31,34 0 16,104-34-1,68 34 16,69-69-15,34 1 0,34-1-1,-34 35 1,35 0 0,-70 34-1,-33 68 1,-172-33-1,-69 33 1,-206-33 0,-137 33-1,-137 1 1,-138 34 0,-103-34-1,-137 34 1,206 0-1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6:14.3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57F522-F006-4220-AFCF-762532B80802}" emma:medium="tactile" emma:mode="ink">
          <msink:context xmlns:msink="http://schemas.microsoft.com/ink/2010/main" type="inkDrawing" rotatedBoundingBox="5972,12688 16600,17080 16484,17359 5857,12968" semanticType="callout" shapeName="Other">
            <msink:sourceLink direction="with" ref="{A92F2C74-194D-41BF-9DA6-199B0824A2A3}"/>
            <msink:sourceLink direction="with" ref="{EDF889DB-8AF1-4E80-9806-439A963B37F3}"/>
          </msink:context>
        </emma:interpretation>
      </emma:emma>
    </inkml:annotationXML>
    <inkml:trace contextRef="#ctx0" brushRef="#br0">0 0 0,'309'137'0,"-34"1"0,34-70 16,34 35-1,240 103 1,138 0 0,-137 0 15,68 34-15,0 1-1,34 33 1,35 35-1,34 34 1,69 1 0,-69-1-1,-34 0 1,-103-68 0,-137-35-1,-138-68 1,-137-69-1,-103-35 1,-138-68 0,-102-34-1,-103-35 1,240 69 0</inkml:trace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6:15.1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4E8900-D8DF-4B09-AD1B-D17C5522CA94}" emma:medium="tactile" emma:mode="ink">
          <msink:context xmlns:msink="http://schemas.microsoft.com/ink/2010/main" type="inkDrawing" rotatedBoundingBox="6540,14902 15653,18258 15181,19541 6068,16185" semanticType="callout" shapeName="Other">
            <msink:sourceLink direction="with" ref="{3C906679-1F55-41DE-9093-ED07CD39ABFB}"/>
            <msink:sourceLink direction="with" ref="{6DDFF8BE-747B-45D0-9AD9-1647F5FFF988}"/>
          </msink:context>
        </emma:interpretation>
      </emma:emma>
    </inkml:annotationXML>
    <inkml:trace contextRef="#ctx0" brushRef="#br0">0 645 0,'34'34'0,"138"-240"0,68 34 16,69 35-16,69 34 15,68 34 1,0 104-1,-68 33 1,-1 70 0,-68 102-1,35 35 1,-36-1 0,1 69-1,103 1 1,0-35-1,0-103 1,34-1 0,0-67-1,35-35 1,0-35 0,68 1 15,69 0-16,34 34 1,-172 34 0,-480-137-1</inkml:trace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6:25.4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DF889DB-8AF1-4E80-9806-439A963B37F3}" emma:medium="tactile" emma:mode="ink">
          <msink:context xmlns:msink="http://schemas.microsoft.com/ink/2010/main" type="inkDrawing" rotatedBoundingBox="18973,1533 20560,16142 6872,17629 5285,3020" semanticType="verticalRange" shapeName="Other">
            <msink:sourceLink direction="with" ref="{3F4927C8-9575-4860-8EB9-4F903DE78B7B}"/>
            <msink:sourceLink direction="with" ref="{DDF5F32D-BA8C-4BB7-BC0D-76A818074A65}"/>
            <msink:sourceLink direction="with" ref="{FCD6F970-50E2-4130-A817-948C2B37EFD2}"/>
            <msink:destinationLink direction="with" ref="{2A49FF18-8A0F-4759-B17E-9215ECEBC0D5}"/>
            <msink:destinationLink direction="with" ref="{4957F522-F006-4220-AFCF-762532B80802}"/>
          </msink:context>
        </emma:interpretation>
      </emma:emma>
    </inkml:annotationXML>
    <inkml:trace contextRef="#ctx0" brushRef="#br0">0 0 0,'34'0'0,"-34"35"0,0-1 16,0 0-16,34 35 0,-34 0 0,35 34 15,-35 34-15,34 0 16,-34 1-1,34 33 1,-34 1 0,35-35-1,-1 35 1,-34-69 0,0 0 15,0 0-16,0-35 1,34 1 0,-34 0-1,0-35 1,0-34 0,0 0-1,0 34 1,0-34-1,0 0 1,0 0 0,0 0-1,0 0 1,0 0 0,0 0-1,35 35 1,-35-1-1,68 0 1,-33 35 0,33-1-1,1 35 1,34 0 0,-35 35 15,35-1-16,35 35 1,-35-1 0,34 1-1,0 34 1,35 0 0,-35 0-1,35 34 1,-1-34-1,-33 0 17,-1 0-17,0 0 1,-34 0 0,0 0-1,0 0 1,0-35-1,0 35 1,0-34 0,0-1-1,34 35 32,1-34-31,-35 0-1,68 34 1,-68-35 0,35-34-1,-35 1 1,0-1 0,-35-68-1,-33-1 1,-1-33-1,0-1 1,-34-34 0,0 0-1,0 34 1,0-34 0,0 0-1,0 0 1,0 35 15,-34-1-31,0 35 31,-1-1-15,1 35 0,-35 35-1,69-1 1,-34 34-1,0 35 1,-1 35 0,1-35-1,0 68 1,-1 1 0,35-35-1,0 35 1,0-69-1,0 0 1,0-69 0,35-68-1,-35 34 1,0-69 0,0 0 15,0 0-16,0-34 1,0 0 0,0 0-1,0 0 1,0 0 0,0 0 15,34 0-16,-34 0 1,34 69 0,35 0-1,-35 34 1,35 34 0,-35 0-1,69 1 1,-34 33-1,-1 1 1,1 34 0,-35-35-1,35 35 1,0 0 0,-1-34-1,1 34 1,0-34-1,-1-35 17,1 34-17,-35-68 1,35 0 0,-35-34-1,1 0 1,-1-35-1,-34-34 1,0 34 0,0-34-1,0 35 1,0-35 0,0 0-1,0 0 1,0 0-1,0 0 1,0 0 0,0 0-1,0 0 1,0 0 0,0 0-1,0 0 16,0 0-15,0 0 0,0 0-1,0 0 1,0 0 0,0 0-1,0 0 1,0 0-1,0 0 1,0 0 0,0 0-1,0 0 1,0 0 0,34 0-1,-34 0 1,0-35-1,0 35 1,35-34 0,-1 0 15,35-35-15,-1 35-1,35-35 1,0 0-1,0 1 1,0-1 0,0-34-1,34 35 1,35-1 0,0-34-1,34 0 1,-35 34-1,1-34 1,-35 35 0,-34-1-1,0 35 1,-34-1 0,-1-33-1,-33 68 16,-1-35-15,-34 35 0,0 0-1,0 0 1,0 0 0,0 0-1,0 0 1,0 0-1,0 0 1,0-34 0,34 0-1,-34-69 1,0 0 0,0-35 15,0 1-31,0 0 15,0-35 1,35 1 15,-1 33-31,0-33 32,35-1-17,34 0 1,0-33-1,0 33 1,0-34 0,0-34-1,34-35 1,-34 1 0,0-1-1,34-34 1,-34 34-1,35-34 1,-35 35 15,0-1-31,34 35 16,-34 0 0,0 68-1,34 1 1,-68 68 15,-1-35-15,1 70-1,-35 33 1,-34 1 15,0 34-15,0 0-1,0 0 1,0 0 0,0 0-1,0 0 1,0 0 0,0 0-1,0 0 1,0 0-1,35 0 1,-1-34 0,35-35-1,-1 0 1,35 1 0,35-1-1,-1-34 1,35 34-1,33-68 17,1 34-17,0-34 1,0 34 0,35-34-1,-1-1 1,-34 1-1,0 34 1,-35-34 0,1 34-1,-69 34 1,0-34 0,-34 34-1,-1 35 1,-33 0-1,-35 34 1,0 0 0,0 0-1,0 0 1,0 0 0,0 0-1,0-35 16,0 1-15,34-103 0,-34 34-1,34-103 1,1 0 0,33-34-1,-34-1 1,35-33-1,0-35 1,-1 0 0,35 0-1,-68 35 1,33-35 0,-33 34-1,-1 35 1,0 34-1,-34 103 1,35 0 0,-1 69-1,-34-1 17,0 1-17,0 34 1,34 0-1,-34 0 1,0 0 0,0 0-1,-68 34 1,-35-34 0,103-34-1,0 34 1</inkml:trace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6:19.0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F5F32D-BA8C-4BB7-BC0D-76A818074A65}" emma:medium="tactile" emma:mode="ink">
          <msink:context xmlns:msink="http://schemas.microsoft.com/ink/2010/main" type="writingRegion" rotatedBoundingBox="4408,1241 20824,1458 20797,3460 4381,3244">
            <msink:destinationLink direction="with" ref="{EDF889DB-8AF1-4E80-9806-439A963B37F3}"/>
            <msink:destinationLink direction="with" ref="{DE3C9767-F69C-47C1-8EE9-2C4C79F47DB3}"/>
          </msink:context>
        </emma:interpretation>
      </emma:emma>
    </inkml:annotationXML>
    <inkml:traceGroup>
      <inkml:annotationXML>
        <emma:emma xmlns:emma="http://www.w3.org/2003/04/emma" version="1.0">
          <emma:interpretation id="{9C9C8DA9-618F-4B80-B611-4025B8B58C2C}" emma:medium="tactile" emma:mode="ink">
            <msink:context xmlns:msink="http://schemas.microsoft.com/ink/2010/main" type="paragraph" rotatedBoundingBox="4408,1241 20824,1458 20797,3460 4381,32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62C787-B47E-4297-A708-378810775B7C}" emma:medium="tactile" emma:mode="ink">
              <msink:context xmlns:msink="http://schemas.microsoft.com/ink/2010/main" type="line" rotatedBoundingBox="4408,1241 20824,1458 20797,3460 4381,3244"/>
            </emma:interpretation>
          </emma:emma>
        </inkml:annotationXML>
        <inkml:traceGroup>
          <inkml:annotationXML>
            <emma:emma xmlns:emma="http://www.w3.org/2003/04/emma" version="1.0">
              <emma:interpretation id="{98E08B23-62EA-4F95-83F7-9A3C34639E8A}" emma:medium="tactile" emma:mode="ink">
                <msink:context xmlns:msink="http://schemas.microsoft.com/ink/2010/main" type="inkWord" rotatedBoundingBox="4405,1447 7007,1481 6986,3090 4384,3055"/>
              </emma:interpretation>
              <emma:one-of disjunction-type="recognition" id="oneOf0">
                <emma:interpretation id="interp0" emma:lang="it-IT" emma:confidence="0">
                  <emma:literal>157</emma:literal>
                </emma:interpretation>
                <emma:interpretation id="interp1" emma:lang="it-IT" emma:confidence="0">
                  <emma:literal>15)</emma:literal>
                </emma:interpretation>
                <emma:interpretation id="interp2" emma:lang="it-IT" emma:confidence="0">
                  <emma:literal>PS</emma:literal>
                </emma:interpretation>
                <emma:interpretation id="interp3" emma:lang="it-IT" emma:confidence="0">
                  <emma:literal>157)</emma:literal>
                </emma:interpretation>
                <emma:interpretation id="interp4" emma:lang="it-IT" emma:confidence="0">
                  <emma:literal>ds</emma:literal>
                </emma:interpretation>
              </emma:one-of>
            </emma:emma>
          </inkml:annotationXML>
          <inkml:trace contextRef="#ctx0" brushRef="#br0">1270-1030 0,'-69'103'15,"1"103"-15,33-34 0,35-1 16,0-34 0,35-34-1,-35-34 17,34 0-17,-34-35 1,-34-171-1,34-35 1,0 172 0</inkml:trace>
          <inkml:trace contextRef="#ctx0" brushRef="#br0" timeOffset="436.2596">1236-1305 0,'102'-34'0,"104"0"0,138-1 16,68 35-16,-35-34 15,-34 0 1,-68 34-1,-69 34 1,-103 35 0,-34 34-1,-35 103 1,-103 68 0,69-33-1,0-1 16,0 34-15,35-136 0,-104-104-1,35-171 1,-104-69 0,138 206-1</inkml:trace>
          <inkml:trace contextRef="#ctx0" brushRef="#br0" timeOffset="919.2613">2300-1133 0,'34'34'0,"69"-34"0,0 35 15,-206-35-15,-34 0 0,-35 34 0,0 0 16,69 35-16,138 34 0,68 0 16,103 0-1,68 0 1,-68 0 0,-137-69-1,-69 1 1,-103-1-1,-172 0 1,1 0 0,102-34-1,206-68 17,-34 68-32</inkml:trace>
        </inkml:traceGroup>
        <inkml:traceGroup>
          <inkml:annotationXML>
            <emma:emma xmlns:emma="http://www.w3.org/2003/04/emma" version="1.0">
              <emma:interpretation id="{17802105-D06A-4430-920B-FEA490ED9E53}" emma:medium="tactile" emma:mode="ink">
                <msink:context xmlns:msink="http://schemas.microsoft.com/ink/2010/main" type="inkWord" rotatedBoundingBox="18262,1424 20824,1458 20797,3460 18236,3426">
                  <msink:destinationLink direction="with" ref="{2A49FF18-8A0F-4759-B17E-9215ECEBC0D5}"/>
                </msink:context>
              </emma:interpretation>
              <emma:one-of disjunction-type="recognition" id="oneOf1">
                <emma:interpretation id="interp5" emma:lang="it-IT" emma:confidence="0">
                  <emma:literal>IRI)</emma:literal>
                </emma:interpretation>
                <emma:interpretation id="interp6" emma:lang="it-IT" emma:confidence="0">
                  <emma:literal>ITRI)</emma:literal>
                </emma:interpretation>
                <emma:interpretation id="interp7" emma:lang="it-IT" emma:confidence="0">
                  <emma:literal>ITRI</emma:literal>
                </emma:interpretation>
                <emma:interpretation id="interp8" emma:lang="it-IT" emma:confidence="0">
                  <emma:literal>FR</emma:literal>
                </emma:interpretation>
                <emma:interpretation id="interp9" emma:lang="it-IT" emma:confidence="0">
                  <emma:literal>IRI</emma:literal>
                </emma:interpretation>
              </emma:one-of>
            </emma:emma>
          </inkml:annotationXML>
          <inkml:trace contextRef="#ctx0" brushRef="#br0" timeOffset="7398.8858">14965-1305 0,'343'-137'0,"-68"68"15,34 69 1,34 0 0,35 35-1,-69-1 1,-35 0 0,-102 1-1,-69 33 1,-69 70 15,-102 136-15,33-33-1,1 33 1,68-34 0,1 1-1,-1-70 1,0-102-1,-68 0 17,-69-138-17,0-103-15,103 172 32</inkml:trace>
          <inkml:trace contextRef="#ctx0" brushRef="#br0" timeOffset="6956.7833">15171-1202 0,'35'69'0,"-35"103"0,-35 34 15,35 34 1,0 0 0,35 35-1,-1-69 1,0-35-1,35-102 17,-69-35-17,34-68-15,0-69 16,-34-137 0,-34-35-1,34 275 16</inkml:trace>
          <inkml:trace contextRef="#ctx0" brushRef="#br0" timeOffset="8152.6027">15789-927 0,'34'0'16,"1"69"0,-138 308-16,68-171 15,35 34 1,35-171-1,-35-35 1,0-68 0,-35-138-1,-33-102 1,-1 34 0,35 34 15,68 68-16,0 35 1,138 69 0,68 68-1,35 69 1,-138 35 0,-68-70-1,-103 1 1,-104-69-1,-68 0 1,0 0 0,103 34-1,103 35 1,103 103 0,138-1-1,33 35 1,-102-34-1,-104-104 1,-102-68 15,-137-206-15,171 206 0</inkml:trace>
        </inkml:traceGroup>
      </inkml:traceGroup>
    </inkml:traceGroup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6:29.00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3435 1004 0,'-103'-378'0,"-34"241"16,-103-1-1,-35 1 1,-68 34 0,0 35-1,34 33 1,-35 35 0,-33 69 15,68 68-16,34 0 1,69 104 0,69-1-1,103 69 1,102 0 0,70 0-1,102-35 1,69 1-1,34-69 1,69-34 0,34-69-1,-34-69 1,0-68 0,34-35 15,-171-103-31,-35-34 15,-103-34 1,-137-35 0,-103 1 15,-137-1-15,-103 69-1,-103 35 1,0 136-1,446 35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6:31.23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223 206 0,'35'34'0,"33"-68"16,-33 34-16,-1-34 0,-68-35 0,-69 0 15,34 35-15,-34 34 0,34 0 0,69 34 16,-34 35 0,68 34-1,69 0 1,69 0-1,-69-69 17,-34-34-17,-1-34 1,-33-35 0,-35 1-1,-35-1 1,-33 0-1,-35 35 1,34 68 0,35 1-1,34 33 1,0-33 0,68-1-1,35-103 1,-103 69-1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2:04.2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A8DB99-FFBE-437C-8D4D-8A84CD5ECF25}" emma:medium="tactile" emma:mode="ink">
          <msink:context xmlns:msink="http://schemas.microsoft.com/ink/2010/main" type="inkDrawing" rotatedBoundingBox="13560,1875 14992,3021 14954,3067 13523,1922" semanticType="callout" shapeName="Other">
            <msink:sourceLink direction="with" ref="{93311E49-74A9-4AD3-B781-280EB7A12909}"/>
            <msink:sourceLink direction="with" ref="{447310D2-9FFD-4525-8AEF-0DA728C40A1D}"/>
          </msink:context>
        </emma:interpretation>
      </emma:emma>
    </inkml:annotationXML>
    <inkml:trace contextRef="#ctx0" brushRef="#br0">-10950-506 0,'172'103'16,"137"103"-16,34 69 16,1-1-1,-139-34 1,-136-205 0,-69-35-1</inkml:trace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6:34.0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0360A29-53FC-4F2E-9F83-33BDAAE6B611}" emma:medium="tactile" emma:mode="ink">
          <msink:context xmlns:msink="http://schemas.microsoft.com/ink/2010/main" type="inkDrawing" rotatedBoundingBox="12986,16408 19523,14223 19622,14521 13085,16706" semanticType="callout" shapeName="Other">
            <msink:sourceLink direction="with" ref="{2814999D-515C-4D2D-B9CC-141541389B62}"/>
            <msink:sourceLink direction="with" ref="{094766AE-DC98-43FA-A3B7-1600300E7E00}"/>
            <msink:sourceLink direction="with" ref="{6CE38CF8-2EDE-41C2-8B07-62E703CBF54D}"/>
            <msink:sourceLink direction="with" ref="{3C906679-1F55-41DE-9093-ED07CD39ABFB}"/>
          </msink:context>
        </emma:interpretation>
      </emma:emma>
    </inkml:annotationXML>
    <inkml:trace contextRef="#ctx0" brushRef="#br0">0 2232 0,'103'-35'15,"34"1"-15,0 0 0,69-1 0,34 1 32,1-35-17,33-34 1,35 0-1,69-34 1,34 0 0,68-1-1,35 1 1,-69-34 0,35 33-1,-1 35 1,-33 0-1,-104-34 1,-34 0 0,-69-1-1,-68 35 17,-35 0-32,-103 35 15,-34 33 1,-34 35 15,0 35-15,34-70-1,0 35 1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6:35.8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4927C8-9575-4860-8EB9-4F903DE78B7B}" emma:medium="tactile" emma:mode="ink">
          <msink:context xmlns:msink="http://schemas.microsoft.com/ink/2010/main" type="writingRegion" rotatedBoundingBox="20570,11997 31158,13120 30548,18878 19959,17754">
            <msink:destinationLink direction="with" ref="{EDF889DB-8AF1-4E80-9806-439A963B37F3}"/>
          </msink:context>
        </emma:interpretation>
      </emma:emma>
    </inkml:annotationXML>
    <inkml:traceGroup>
      <inkml:annotationXML>
        <emma:emma xmlns:emma="http://www.w3.org/2003/04/emma" version="1.0">
          <emma:interpretation id="{A1EE8F5C-307A-49E4-93B3-65791BF4554B}" emma:medium="tactile" emma:mode="ink">
            <msink:context xmlns:msink="http://schemas.microsoft.com/ink/2010/main" type="paragraph" rotatedBoundingBox="20570,11997 31138,13118 30765,16638 20196,15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C63EDD-5887-472D-B97A-FD8745EDBEB7}" emma:medium="tactile" emma:mode="ink">
              <msink:context xmlns:msink="http://schemas.microsoft.com/ink/2010/main" type="line" rotatedBoundingBox="20570,11997 31138,13118 30765,16638 20196,15517"/>
            </emma:interpretation>
          </emma:emma>
        </inkml:annotationXML>
        <inkml:traceGroup>
          <inkml:annotationXML>
            <emma:emma xmlns:emma="http://www.w3.org/2003/04/emma" version="1.0">
              <emma:interpretation id="{6CE38CF8-2EDE-41C2-8B07-62E703CBF54D}" emma:medium="tactile" emma:mode="ink">
                <msink:context xmlns:msink="http://schemas.microsoft.com/ink/2010/main" type="inkWord" rotatedBoundingBox="20570,11997 31138,13118 30765,16638 20196,15517">
                  <msink:destinationLink direction="with" ref="{A0360A29-53FC-4F2E-9F83-33BDAAE6B611}"/>
                </msink:context>
              </emma:interpretation>
              <emma:one-of disjunction-type="recognition" id="oneOf0">
                <emma:interpretation id="interp0" emma:lang="it-IT" emma:confidence="0">
                  <emma:literal>Riflessione</emma:literal>
                </emma:interpretation>
                <emma:interpretation id="interp1" emma:lang="it-IT" emma:confidence="0">
                  <emma:literal>Riflessi one</emma:literal>
                </emma:interpretation>
                <emma:interpretation id="interp2" emma:lang="it-IT" emma:confidence="0">
                  <emma:literal>Ri flessione</emma:literal>
                </emma:interpretation>
                <emma:interpretation id="interp3" emma:lang="it-IT" emma:confidence="0">
                  <emma:literal>Riflessi, one</emma:literal>
                </emma:interpretation>
                <emma:interpretation id="interp4" emma:lang="it-IT" emma:confidence="0">
                  <emma:literal>Riflessa one</emma:literal>
                </emma:interpretation>
              </emma:one-of>
            </emma:emma>
          </inkml:annotationXML>
          <inkml:trace contextRef="#ctx0" brushRef="#br0">2815-618 0,'69'69'16,"-35"68"-16,0 103 0,1 35 15,33 68 1,1 69-1,34 34 1,0-34 15,-69 34-15,0-137 0,-102-69-1,-35-68 1,-34-103-1,-35-69 1,0-69 0,1-68-1,68-69 1,0-69 0,171 1-1,1-1 1,-69 275-1</inkml:trace>
          <inkml:trace contextRef="#ctx0" brushRef="#br0" timeOffset="186.9684">2746 1373 0,'172'34'16,"0"0"-16,33-34 0,-33-137 15,0-69 1,-104-68 0,-68 274 15</inkml:trace>
          <inkml:trace contextRef="#ctx0" brushRef="#br0" timeOffset="1210.4266">3810-481 0,'69'138'16,"-69"68"-16,0 102 15,-34 36 1,34-1-1,68 0 1,1-34 0,68-69-1,-68-137 1,34-68 0,-34-35-1,-1-35 1,-34 1-1,1-69 1,33 34 0,1 1 15,0-1-31,-35 35 31,-34-35-31,-34-34 16,-69 0-1,0 137 1,0 1 0,69 33 15,34 35-15,34 35-1,103-1 1,35 0-1,-35-68 1,0-103 0,-68-1-1,34-102 17,-34 0-17,-35-1 1,-34 70-1,34-1 1,-34 69 0,0 0-1,103 69 1,0-1 0,35 70-1,-36-35 1,1 0 15,-34-35-15,0 1 15,-104-35-31,1 1 16,-69-1-1,-34 0 1,34-68-1,0 34 1,34-69 0,104 1-1,68-35 1,-103 103 0</inkml:trace>
          <inkml:trace contextRef="#ctx0" brushRef="#br0" timeOffset="1584.3634">6041 1133 0,'35'34'16,"33"-34"-16,1 68 0,34 35 0,34 35 16,-102-35-16,33 0 15,-102 34 17,-69-34-17,0-34 16,-34-1-31,34-33 16,34-35 0,35-69-1,137-34 1,34-34 0,-137 137-1</inkml:trace>
          <inkml:trace contextRef="#ctx0" brushRef="#br0" timeOffset="2082.9458">6488 171 0,'103'138'16,"34"68"-16,35-69 0,-172-137 15</inkml:trace>
          <inkml:trace contextRef="#ctx0" brushRef="#br0" timeOffset="1849.2353">6797 1373 0,'0'137'16,"-35"0"-16,1-34 16,68 35-1,35-35 1,34-172 0,0-34-1,-103 103 1</inkml:trace>
          <inkml:trace contextRef="#ctx0" brushRef="#br0" timeOffset="2456.8826">7346 1682 0,'206'171'0,"-103"-136"16,0-35-16,0-35 0,0-102 15,-69 34 1,-103-34-1,-34-1 17,-68 35-32,-1 35 15,-34 34 1,69 102 15,68 35-15,69 34-1,103 35 1,69-35 0,-1-137-1,70-68 1,-70-104 0,-171 172-1</inkml:trace>
          <inkml:trace contextRef="#ctx0" brushRef="#br0" timeOffset="3126.8527">8238 995 0,'103'138'15,"-69"33"-15,35 69 0,-35-68 16,35 0-1,-35-138 1,1-34 0,33-69-1,1-102 1,-35 68 31,1 34-47,-1 35 15,0 34 1,1 68 0,33 70-1,35 33 1,0-33 0,35-35-1,-1-69 1,0-34-1,0-137 1,-34-35 0,-68-34-1,-35 69 1,-35-1 15,-33 70-31,33 33 16,1 70-1,34 102 17,69 35-17,-1 68 1,35 0 0,69 1-1,-35-70 1,1-102-1,-138-69 1</inkml:trace>
          <inkml:trace contextRef="#ctx0" brushRef="#br0" timeOffset="-1371.1016">0 0 0,'35'68'15,"-35"104"1,0 103-16,0-1 0,0 1 31,34-35-15,0-34-1,-34-69 1,0-102 0,0-35-1,-68-172 1,68-205 0,0-1-1,0 0 1,0 378-1</inkml:trace>
          <inkml:trace contextRef="#ctx0" brushRef="#br0" timeOffset="-654.3894">309-446 0,'309'-35'16,"-69"104"-16,1 68 0,-35 69 15,-103 34 17,-69 1-17,-137-70 1,-69-102 0,-102-69-1,-35-69 1,-34 1-1,102 33 1,173 35 0,136 138-1,173 68 1,68 68 0,-1 1-1,-67-69 16,-104-69 1,-103-103-32,-34-68 15,-34-138 1,68-34 0,35-34-1,34 34 1,34 103-1,-34 103 1,-34 103 0,-35-34-1,35 68 1,-69 0 0,0 1-1,-34-1 1,-1 0-1,35-68 1,0-103 0,103-104-1,-34-102 17,-69 240-17</inkml:trace>
          <inkml:trace contextRef="#ctx0" brushRef="#br0" timeOffset="-327.1947">1854-343 0,'0'0'0</inkml:trace>
        </inkml:traceGroup>
      </inkml:traceGroup>
    </inkml:traceGroup>
    <inkml:traceGroup>
      <inkml:annotationXML>
        <emma:emma xmlns:emma="http://www.w3.org/2003/04/emma" version="1.0">
          <emma:interpretation id="{03C9E42B-88D9-4D30-96E1-46738796F26B}" emma:medium="tactile" emma:mode="ink">
            <msink:context xmlns:msink="http://schemas.microsoft.com/ink/2010/main" type="paragraph" rotatedBoundingBox="20384,15055 30879,16544 30548,18878 20053,17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21B001-95ED-4214-B41F-0FC9FFCFB3CC}" emma:medium="tactile" emma:mode="ink">
              <msink:context xmlns:msink="http://schemas.microsoft.com/ink/2010/main" type="line" rotatedBoundingBox="20384,15055 30879,16544 30548,18878 20053,17388"/>
            </emma:interpretation>
          </emma:emma>
        </inkml:annotationXML>
        <inkml:traceGroup>
          <inkml:annotationXML>
            <emma:emma xmlns:emma="http://www.w3.org/2003/04/emma" version="1.0">
              <emma:interpretation id="{3C906679-1F55-41DE-9093-ED07CD39ABFB}" emma:medium="tactile" emma:mode="ink">
                <msink:context xmlns:msink="http://schemas.microsoft.com/ink/2010/main" type="inkWord" rotatedBoundingBox="20384,15055 30879,16544 30548,18878 20053,17388">
                  <msink:destinationLink direction="with" ref="{A0360A29-53FC-4F2E-9F83-33BDAAE6B611}"/>
                  <msink:destinationLink direction="with" ref="{7E4E8900-D8DF-4B09-AD1B-D17C5522CA94}"/>
                </msink:context>
              </emma:interpretation>
              <emma:one-of disjunction-type="recognition" id="oneOf1">
                <emma:interpretation id="interp5" emma:lang="it-IT" emma:confidence="0">
                  <emma:literal>Primaria</emma:literal>
                </emma:interpretation>
                <emma:interpretation id="interp6" emma:lang="it-IT" emma:confidence="0">
                  <emma:literal>Primarie</emma:literal>
                </emma:interpretation>
                <emma:interpretation id="interp7" emma:lang="it-IT" emma:confidence="0">
                  <emma:literal>Primari</emma:literal>
                </emma:interpretation>
                <emma:interpretation id="interp8" emma:lang="it-IT" emma:confidence="0">
                  <emma:literal>Primario</emma:literal>
                </emma:interpretation>
                <emma:interpretation id="interp9" emma:lang="it-IT" emma:confidence="0">
                  <emma:literal>Primari,</emma:literal>
                </emma:interpretation>
              </emma:one-of>
            </emma:emma>
          </inkml:annotationXML>
          <inkml:trace contextRef="#ctx0" brushRef="#br0" timeOffset="4092.8561">35 3364 0,'34'68'0,"-34"35"0,0 0 16,0 34-16,34-68 15,-34 0 1,0-69 0,0-35-1,-34-68 1,-35-34 0,35-34-1,0 33 1,-1-33 15,35 68-31,35 0 31,33-35-15,1 1 0,0 34-1,68 69 1,69 34-1,34 137 1,-68 35 0,-69-1-1,-69-33 1,-103-35 0,-102-69-1,-104 0 1,1-68-1,-1 34 1,69 0 15,172 34-15,308-34 0,35 0-1,-309 0 1</inkml:trace>
          <inkml:trace contextRef="#ctx0" brushRef="#br0" timeOffset="4778.4069">1236 3364 0,'-34'103'16,"-1"34"-16,35 34 0,69 1 16,-35-69-1,35-34 1,-69-69 15,0-69-15,-34-308-1,-1 136 1,1 104 0,68 68-1,1 35 17,68 34-17,34 34-15,35 35 16,-69 0-1,-35-35 17,-68 0-17,34-102 1,1-1 0,33-34-1,35 103 1,-34 34-1,-35 104 1,-34-35 15,0-35-31,0 35 16,0 34 0,0 1-1,35-35 1,-1-69-1,35-103 1,-1-102 0,-68 171-1</inkml:trace>
          <inkml:trace contextRef="#ctx0" brushRef="#br0" timeOffset="4980.956">1717 2540 0,'137'137'0,"34"0"0,-33-68 16,-138-69-1</inkml:trace>
          <inkml:trace contextRef="#ctx0" brushRef="#br0" timeOffset="6932.4395">2643 3604 0,'35'34'0,"-1"35"0,-34 34 0,34 34 15,1-34 1,-1-34 0,-34-69-1,69 0 1,-35-103-1,35-69 17,-1 1-32,1 68 15,-1 68 1,1 1 0,-35 34-1,35 34 1,-35 69-1,-34 0 17,35 0-17,-1-34 1,35-69 0,-1-35-1,35-33 1,0-35-1,-34 34 1,0 69 0,-35 0-1,0 0 1,1 103 0,-1 34-1,0-34 1,1 0-1,33-68 1,1-35 0,0-69-1,-1 0 1,-34 35 15,35 0-15,-35 34-1,35 34 1,0 35 0,34 102-1,34-33 1,-34-1 0,0-68-1,34-35 1,-34-68-1,0-35 17,-34-34-17,0-34 1,-1-1 0,-68-33-1,-68-1 1,-35 104-1,-69 33 1,35 35 0,68 69 15,0 34-15,104 34-1,33 0 1,35 1-1,35-35 1,-70-69 0,1 0-1,-35-68 17,-34 34-32,69 34 15,-1-34 1,1 0-1,34 0 1,0 0 0,-34 0-1,34-68 1,-69-104 0,-34 0-1,-34-34 16,-1 35-15,35 68 0,-34 34-1,0 104 17,68-35-32,69 0 15,34 0 1,-34 34-1,69 35 1,-35-35 15,-34 35-31,-68-35 16,-70-34 0,-33 34-1,-35-34 1,0 34-1,34 69 1,69 0 0,34 0-1,69 35 1,35-70 15,-1-33-15,-34-35-1,0-35 1,-69-33 0,0 68-1,-34-35 1,35 70 15,33 33-31,1 104 16,0-35-1,34-68 1,0-138 0,-35-102-1,-102-138 1,34 309 0</inkml:trace>
          <inkml:trace contextRef="#ctx0" brushRef="#br0" timeOffset="7103.8272">7243 3192 0,'309'309'16,"-309"-309"-1</inkml:trace>
          <inkml:trace contextRef="#ctx0" brushRef="#br0" timeOffset="7571.2482">8170 4565 0,'274'0'0,"-205"-34"16,-1-138-16,-102-34 31,-103 69-31,-35-1 16,-34 35 0,35 103-1,68 35 16,68 102-15,138 35 0,35-1-1,68-33 1,-35-35 0,-34-35-1,69 35 1,0 0 15,35 35-31,33 102 16,-34 34 15,-68 70-15,68-173-1,-240-171-15</inkml:trace>
        </inkml:traceGroup>
      </inkml:traceGroup>
    </inkml:traceGroup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6:57.7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94BBFFE-279B-482D-81A1-EB8D7AFD15F0}" emma:medium="tactile" emma:mode="ink">
          <msink:context xmlns:msink="http://schemas.microsoft.com/ink/2010/main" type="writingRegion" rotatedBoundingBox="6487,5149 6502,5149 6502,5164 6487,5164"/>
        </emma:interpretation>
      </emma:emma>
    </inkml:annotationXML>
    <inkml:traceGroup>
      <inkml:annotationXML>
        <emma:emma xmlns:emma="http://www.w3.org/2003/04/emma" version="1.0">
          <emma:interpretation id="{7E53E0E2-4CAF-4BAE-9D70-ECBFA0DB9EDE}" emma:medium="tactile" emma:mode="ink">
            <msink:context xmlns:msink="http://schemas.microsoft.com/ink/2010/main" type="paragraph" rotatedBoundingBox="6487,5149 6502,5149 6502,5164 6487,5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A40A81-93E3-48B3-906B-42EB86A5264F}" emma:medium="tactile" emma:mode="ink">
              <msink:context xmlns:msink="http://schemas.microsoft.com/ink/2010/main" type="line" rotatedBoundingBox="6487,5149 6502,5149 6502,5164 6487,5164"/>
            </emma:interpretation>
          </emma:emma>
        </inkml:annotationXML>
        <inkml:traceGroup>
          <inkml:annotationXML>
            <emma:emma xmlns:emma="http://www.w3.org/2003/04/emma" version="1.0">
              <emma:interpretation id="{6DDFF8BE-747B-45D0-9AD9-1647F5FFF988}" emma:medium="tactile" emma:mode="ink">
                <msink:context xmlns:msink="http://schemas.microsoft.com/ink/2010/main" type="inkWord" rotatedBoundingBox="6487,5149 6502,5149 6502,5164 6487,5164">
                  <msink:destinationLink direction="with" ref="{7E4E8900-D8DF-4B09-AD1B-D17C5522CA94}"/>
                </msink:context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,</emma:literal>
                </emma:interpretation>
                <emma:interpretation id="interp2" emma:lang="it-IT" emma:confidence="0">
                  <emma:literal>:</emma:literal>
                </emma:interpretation>
                <emma:interpretation id="interp3" emma:lang="it-IT" emma:confidence="0">
                  <emma:literal>-</emma:literal>
                </emma:interpretation>
                <emma:interpretation id="interp4" emma:lang="it-IT" emma:confidence="0">
                  <emma:literal>/</emma:literal>
                </emma:interpretation>
              </emma:one-of>
            </emma:emma>
          </inkml:annotationXML>
          <inkml:trace contextRef="#ctx0" brushRef="#br0">0 0 0,'0'0'0</inkml:trace>
        </inkml:traceGroup>
      </inkml:traceGroup>
    </inkml:traceGroup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7:03.79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A49FF18-8A0F-4759-B17E-9215ECEBC0D5}" emma:medium="tactile" emma:mode="ink">
          <msink:context xmlns:msink="http://schemas.microsoft.com/ink/2010/main" type="inkDrawing" rotatedBoundingBox="5344,2356 19189,3329 18649,11016 4804,10044" semanticType="callout" shapeName="Other">
            <msink:sourceLink direction="with" ref="{17802105-D06A-4430-920B-FEA490ED9E53}"/>
            <msink:sourceLink direction="with" ref="{EDF889DB-8AF1-4E80-9806-439A963B37F3}"/>
          </msink:context>
        </emma:interpretation>
      </emma:emma>
    </inkml:annotationXML>
    <inkml:trace contextRef="#ctx0" brushRef="#br0">0 0 0,'34'0'0,"0"69"0,35-1 16,0 70-16,34-1 0,-35 35 15,35-35 1,-34 34 0,68 1-1,-34 0 1,0-1 0,0-33-1,0-1 1,-34-34-1,-35-34 1,0-35 15,1 0-15,-35 1 0,0-35-1,0 0 1,0 0-1,0 0 1,0 0 0,0 0-1,0 0 1,0 0 0,0 0-1,0 0 1,0 0-1,0 0 1,0 0 0,0 0-1,0 0 1,0 0 0,0 0-1,0 0 1,0 0 15,0 0-15,0 0-1,0 0 1,0 0 0,0 0-1,0 0 1,0 0-1,0 0 1,0 0 0,0 0-1,0 0 1,34 34 0,-34-34-1,0 0 16,0 0-31,0 0 16,0 0 15,0 34-31,0-34 32,34 34-17,1 1 1,-35-1-1,68 0 1,-33 69 0,33-34-1,1 34 1,34 34 0,0 1-1,34-1 1,-68 0-1,102 35 1,-68-35 0,35 69-1,33-34 1,-33-1 0,-1 1-1,0 0 1,35 34-1,-35-35 1,35 1 15,-35 34-15,0-35 0,1 1 15,-1 0-31,0-35 15,1 35 1,-1-1 0,0-34-1,-34 1 1,0-1 0,0-34-1,-34 0 1,34 0-1,-69-34 1,35 34 0,-1-35-1,1 1 32,-35-35-47,1 35 0,33-35 16,-33 35 15,-35-35-15,34 0-1,0-34 1,-34 35 0,35-35-1,-35 0 1,0 0-1,0 0 1,34 0 0,-34 0-1,0 0 1,0 0 0,0 0 15,34-35-16,-34 1 1,34 0 0,1-35-1,-1 1 1,0-35 0,1 34-1,-1-34 1,0 0-1,1 0 32,-1-34-47,35 34 0,-35-35 16,35 35 0,-35-34-1,35 0 1,-1 34 15,-33-34-15,33-1-1,-33 1 1,33-35 0,-33 35-1,33 34 1,-33-34-1,-1-1 1,35 1 0,-35 34-1,0 0 1,1-34 0,-1 34-1,0 0 1,-34 34-1,34 1 1,1-1 0,-35 0-1,34 1 17,-34 33-17,0 1 1,34 0-1,-34 34 1,0-35 0,0 35-1,0-34 1,0 34 0,0 0-1,0 0 1,0 0 15,0 0-31,0 0 16,0 0-1,0 0 1,0 0 0,0 0-1,0 0 1,0 0-1,35 0 1,-35 0 15,0 34 1,34 1-32,-34 33 15,34 1 1,1 34-1,-1 0 1,0 0 0,1 34-1,-1-34 1,35 35 0,-35-1-1,0 0 1,1 0-1,33 1 1,-33-1 0,-1-34-1,0 34 1,1 1 0,33-1 15,-33-34-16,-1 34 1,0-34 0,35 34-1,-69-68 1,34 34 0,1-34-1,-1-1 1,0 1-1,-34 0 1,35-35 0,-1 35-1,-34-35 1,34 0 0,-34 1-1,34-1 1,-34 0-1,35 1 1,-35-1 31,0 0-47,34-34 16,-34 0-1,0 35 1,0-35-1,34 34 1,-34 0 0,0 1 15,0-35-15,35 34-1,-35-34 1,0 0-1,0 0 1,0 0 31,0 0-47,0 0 16,0 0-1,0 0 1,0 0 15,0 0-15,0-34-1,0 34 1,0 0 0,0 0-1,0 0 1,0-35-1,0 35 1,34-34 0,-34 34-1,0-34 1,34-1 15,-34 1 0,35-35-31,-1 35 16,0-35 0,1 1 15,33 33-31,-33-33 16,33-35-1,1 34 1,0-34-1,-1 0 1,35 0 0,-34 0-1,0 0 1,34-34 0,-35 34 30,35-69-46,0 35 0,0 0 32,-34-1-17,34 1 1,0 0 0,0 0-1,-69 34 1,35 0-1,-35 34 1,0 35 0,-34 34-1,0 0 1,35 0 0,-35 0-1,0 0 1,0 0-1,0 0 1,0 0 0,0-35-1,0 35 32,34 0-47,-34 0 16,34-34-1,-34 34 1,35-34 0,-35 34-1,0-35 1,0 35 0,0 0-1,0 0 1,0 0 31,0 0-47,0 0 0,0 0 15,0 0 1,0 0 0,0 0-1,0 0 1,0 0-1,0-34 17,0 34-17,34-34 1,0 34 0,1-35-1,-1-33 1,35 33-1,-1-33 1,1-1 0,34-34-1,-35 0 1,35 34 0,0-68-1,0 34 1,35-34-1,-35-35 1,34 35 15,0-35-15,1 1-16,-1-35 16,34 34 15,-33-34-16,33 0 1,1 0 0,0 35-1,34-35 1,-69 68 0,34-33-1,-33 34 1,-1-1-1,-34 35 1,0 35 0,-69-1-1,35 35 17,-69-1-17,0 35-15,0 0 16,0 0-1,-137 35 1,137-35 0</inkml:trace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7:10.960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618 186 0,'-35'-68'0,"-33"33"0,-1 35 16,-34 0-16,-34 0 0,34 69 0,34-35 15,35 35 1,68-1 0,35 35-1,68 35 1,35-70 0,-35-33-1,-34-70 1,-34 1-1,-35-69 32,-68-34-47,-35-1 0,-68 1 16,0 69 0,34 33-1,0 70 16,68 68-15,35 68 0,103 1-1,69-104 1,34-33 0,-206-35-1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7:11.777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97 274 0,'68'69'0,"-33"34"0,33 0 15,1-69-15,0 0 31,-35-68-31,0-69 16,-68-34 0,-35 34-1,1-34 1,-35 68 0,0 35-1,34 68 1,35 35 15,34 34-15,69 34-1,-1 0 1,35-68 0,-34-69-1,-1 0 1,-68-69-1,-34-34 1,0 0 0,34 103-1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7:12.528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531 75 0,'-68'-35'16,"-1"1"-16,-34 34 0,0 34 0,69 35 15,-1 0-15,1-1 16,68 1 0,1 0-1,68 34 1,0-69-1,0-34 17,-69-34-32,35-35 15,-104-68 1,-33 34 0,-35 0-1,-35 34 1,1 103-1,0 138 1,240 34 0,-103-206-1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7:19.0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D6F970-50E2-4130-A817-948C2B37EFD2}" emma:medium="tactile" emma:mode="ink">
          <msink:context xmlns:msink="http://schemas.microsoft.com/ink/2010/main" type="writingRegion" rotatedBoundingBox="22853,5381 33175,5291 33210,9297 22888,9387">
            <msink:destinationLink direction="with" ref="{EDF889DB-8AF1-4E80-9806-439A963B37F3}"/>
          </msink:context>
        </emma:interpretation>
      </emma:emma>
    </inkml:annotationXML>
    <inkml:traceGroup>
      <inkml:annotationXML>
        <emma:emma xmlns:emma="http://www.w3.org/2003/04/emma" version="1.0">
          <emma:interpretation id="{C2D30437-55D6-440C-B18E-99D71A81D1AE}" emma:medium="tactile" emma:mode="ink">
            <msink:context xmlns:msink="http://schemas.microsoft.com/ink/2010/main" type="paragraph" rotatedBoundingBox="22853,5381 33175,5291 33197,7722 22874,7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1409C5-81BA-48F7-ADB6-22847E00754E}" emma:medium="tactile" emma:mode="ink">
              <msink:context xmlns:msink="http://schemas.microsoft.com/ink/2010/main" type="line" rotatedBoundingBox="22853,5381 33175,5291 33197,7722 22874,7812"/>
            </emma:interpretation>
          </emma:emma>
        </inkml:annotationXML>
        <inkml:traceGroup>
          <inkml:annotationXML>
            <emma:emma xmlns:emma="http://www.w3.org/2003/04/emma" version="1.0">
              <emma:interpretation id="{BCAD0294-9880-4328-8826-04A91F378F8D}" emma:medium="tactile" emma:mode="ink">
                <msink:context xmlns:msink="http://schemas.microsoft.com/ink/2010/main" type="inkWord" rotatedBoundingBox="26015,5354 33175,5291 33191,7061 26031,7124"/>
              </emma:interpretation>
              <emma:one-of disjunction-type="recognition" id="oneOf0">
                <emma:interpretation id="interp0" emma:lang="it-IT" emma:confidence="0">
                  <emma:literal>Riflessione</emma:literal>
                </emma:interpretation>
                <emma:interpretation id="interp1" emma:lang="it-IT" emma:confidence="0">
                  <emma:literal>Ri flessione</emma:literal>
                </emma:interpretation>
                <emma:interpretation id="interp2" emma:lang="it-IT" emma:confidence="0">
                  <emma:literal>Rai flessione</emma:literal>
                </emma:interpretation>
                <emma:interpretation id="interp3" emma:lang="it-IT" emma:confidence="0">
                  <emma:literal>Ra flessione</emma:literal>
                </emma:interpretation>
                <emma:interpretation id="interp4" emma:lang="it-IT" emma:confidence="0">
                  <emma:literal>Rari flessione</emma:literal>
                </emma:interpretation>
              </emma:one-of>
            </emma:emma>
          </inkml:annotationXML>
          <inkml:trace contextRef="#ctx0" brushRef="#br0">3158-756 0,'0'69'0,"0"137"16,34 0-16,35 69 16,33-1-1,1-34 1,35-68 15,-35-35-31,0-34 16,0-103-1,-69-34 1,0-35 0,-68-34 15,0 35-15,-69-35-1,68 68 1,-33 35-1,68 0 1,34 35 0,69 33-1,69 35 1,-35-68 0,0-35-1,1-69 1,-35 0-1,-35-34 1,-34-68 0,-34 68-1,-34 34 1,34 69 15,0-34-31,34 34 31,69 34-15,69 69 0,34-34-1,-34 34 1,-35-35 0,-68 35-1,-1 0 1,-102 0 31,0 0-47,-69-34 0,34-69 15,0-34 1,1-35 0,-1-68-1,103-1 1,35 35-1,68 35 1,35-1 0,0 35-1,-35 34 32,0 0-47,0 34 16,-34 35-1,35 34 1,-35 0 0,-69-35-1,-68 1 1,-35 0 0,-34-35-1,-34-34 1,102 0-1,35-34 1,103-35 0,69-34-1,-35-34 1,1-35 0,-70 69-1,1 69 1,-35 34 15,1 0-15,-35 0-1,34 137 1,0 0 0,35 1-1,-35-35 1,35-103-1,-1-103 1,-68 103 0</inkml:trace>
          <inkml:trace contextRef="#ctx0" brushRef="#br0" timeOffset="327.1947">6418-687 0,'0'0'0</inkml:trace>
          <inkml:trace contextRef="#ctx0" brushRef="#br0" timeOffset="592.0666">7723 617 0,'240'103'0,"-137"-103"16,0-68-16,-34-1 16,-35-68-1,-34 34 17,-103 0-17,-34 0 1,-138 103-1,138 69 1,68-35 0,69 69-1,69 34 1,102 0 0,1-102-1,68-104 1,-240 69-1</inkml:trace>
          <inkml:trace contextRef="#ctx0" brushRef="#br0" timeOffset="1184.1332">8615-69 0,'34'34'0,"35"35"0,0 103 15,-35-35-15,35-34 16,-35-35 0,0-68-1,-34 0 1,0-34-1,35 0 1,33 34 0,-33 0 15,68 34-15,34 35-1,0-35 1,1-34-1,-1-34 1,-69-69 0,-33 0-1,-35-34 1,-69-1 0,0 70-1,35 68 1,0 0-1,102 103 1,70 68 0,33 35-1,1 69 1,-35-104 15,-137-171-31</inkml:trace>
          <inkml:trace contextRef="#ctx0" brushRef="#br0" timeOffset="-2816.2122">0 0 0,'34'34'0,"0"69"0,-34 137 16,0 0-16,0-102 31,35 33-31,-35-33 15,0-70 1,34 1 0,-34-35-1,-34-137 17,68-137-32,-34 240 15</inkml:trace>
          <inkml:trace contextRef="#ctx0" brushRef="#br0" timeOffset="-2052.7579">34-378 0,'172'-34'0,"34"34"0,68 68 16,-68 1 0,-34 0-1,-69-1 1,-138 1 0,-102 34-1,-206 34 16,68 1-15,138-36 15,137 1-31,69-34 16,102-35 0,70 69-1,-1 0 1,-69-68-1,-68-1 1,-68-34 0,-35 0-1,-69-34 1,0-69 0,69-35 15,35 1-16,-1 68 1,35 35 0,-1 103-1,-68-69 1,35 34 0,-1 0-1,-34 104 1,0-1-1,0-68 1,34-1 0,35 1-1,34-138 1,-34-68 31,-69 137-47</inkml:trace>
          <inkml:trace contextRef="#ctx0" brushRef="#br0" timeOffset="-1854.1033">1235-515 0,'103'-172'0,"35"138"15,-138 34-15</inkml:trace>
          <inkml:trace contextRef="#ctx0" brushRef="#br0" timeOffset="-1417.8437">1991-687 0,'102'0'0,"-33"172"0,0 68 31,34 69-31,34 68 0,0 1 16,-34-69-1,-34-103 1,-103-34 0,-69-35-1,-69-69 17,-34-68-32,0-34 15,69-103 16,103-69-31,68 34 16,103-68 0,-34-35-1,69 35 1,-1 0 0,-171 240 15</inkml:trace>
        </inkml:traceGroup>
      </inkml:traceGroup>
    </inkml:traceGroup>
    <inkml:traceGroup>
      <inkml:annotationXML>
        <emma:emma xmlns:emma="http://www.w3.org/2003/04/emma" version="1.0">
          <emma:interpretation id="{681BD0B9-FB11-44D9-906A-33953C7AADC0}" emma:medium="tactile" emma:mode="ink">
            <msink:context xmlns:msink="http://schemas.microsoft.com/ink/2010/main" type="paragraph" rotatedBoundingBox="23110,7166 32676,7020 32711,9302 23145,9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046394-5900-45D4-B052-BE9786C28AE8}" emma:medium="tactile" emma:mode="ink">
              <msink:context xmlns:msink="http://schemas.microsoft.com/ink/2010/main" type="line" rotatedBoundingBox="23110,7166 32676,7020 32711,9302 23145,9447"/>
            </emma:interpretation>
          </emma:emma>
        </inkml:annotationXML>
        <inkml:traceGroup>
          <inkml:annotationXML>
            <emma:emma xmlns:emma="http://www.w3.org/2003/04/emma" version="1.0">
              <emma:interpretation id="{61D6A5C5-4BDF-4287-9317-15885C1FDE30}" emma:medium="tactile" emma:mode="ink">
                <msink:context xmlns:msink="http://schemas.microsoft.com/ink/2010/main" type="inkWord" rotatedBoundingBox="26424,7116 32676,7020 32710,9302 26459,9397">
                  <msink:destinationLink direction="with" ref="{A1C606D3-F744-4100-9A18-2E6A36A526FD}"/>
                </msink:context>
              </emma:interpretation>
              <emma:one-of disjunction-type="recognition" id="oneOf1">
                <emma:interpretation id="interp5" emma:lang="it-IT" emma:confidence="0">
                  <emma:literal>multipla</emma:literal>
                </emma:interpretation>
                <emma:interpretation id="interp6" emma:lang="it-IT" emma:confidence="0">
                  <emma:literal>multi pia</emma:literal>
                </emma:interpretation>
                <emma:interpretation id="interp7" emma:lang="it-IT" emma:confidence="0">
                  <emma:literal>molti pia</emma:literal>
                </emma:interpretation>
                <emma:interpretation id="interp8" emma:lang="it-IT" emma:confidence="0">
                  <emma:literal>muti pia</emma:literal>
                </emma:interpretation>
                <emma:interpretation id="interp9" emma:lang="it-IT" emma:confidence="0">
                  <emma:literal>miti pia</emma:literal>
                </emma:interpretation>
              </emma:one-of>
            </emma:emma>
          </inkml:annotationXML>
          <inkml:trace contextRef="#ctx0" brushRef="#br0" timeOffset="3130.7471">3569 1270 0,'35'68'16,"-1"35"-16,-34 103 0,34 103 0,1-69 16,-1-68-1,-34 0 1,0-35 31,0-68-47,34-104 15,35-102 1,0-69 0,-69 206-1</inkml:trace>
          <inkml:trace contextRef="#ctx0" brushRef="#br0" timeOffset="3972.1049">3775 1029 0,'515'-34'0,"-103"137"16,-69-69-1,-34-34 1,-309 0 15</inkml:trace>
          <inkml:trace contextRef="#ctx0" brushRef="#br0" timeOffset="3598.1681">4187 1098 0,'69'481'0,"-103"-207"15,68 35 1,0-103-1,69-137 1,0-35 0,0-34-1,0-103 17,34 0-17,-102 69 1,-1 34-1,-34 0 1,0 34 0,34 35 15,1 34-15,33-35-16,1-102 15,34-69 16,-103 103-15</inkml:trace>
          <inkml:trace contextRef="#ctx0" brushRef="#br0" timeOffset="3878.6207">4977 1750 0,'0'0'0</inkml:trace>
          <inkml:trace contextRef="#ctx0" brushRef="#br0" timeOffset="4517.4294">5663 1784 0,'0'412'16,"0"-103"0,0-68-1,69-104 1,34-69 0,-69-33-1,0-70 1,-34-33-1,-34-207 1,-34-171 0,33 206-1,35 34 1,35 137 0,33 35 15,104 68-16,102 103 1,-102 35 0,-103-69-1,-69-34 1,-138-35 0,1-68-1,-35-1 1,35-33-1,34-1 1,206 0 0,103 1-1,-206 68 1</inkml:trace>
          <inkml:trace contextRef="#ctx0" brushRef="#br0" timeOffset="5265.303">6933 1029 0,'35'138'16,"-35"68"-16,34 102 0,0-102 15,35-34 1,-1-103 15,35-69-15,0-69 0,0-103-1,-34 138 1,0 34-1,-1 34 1,35 1 0,69 68-1,0 0 32,-35-103-47,-68 0 16,-69-103-1,-69-35 1,-68 1 0,-1 34-1,35 69 1,69 68 0,34 69-1,69 34 1,34 35-1,0-69 1,0-34 0,34-1-1,103 35 1,35-34 0,-35 0-1,0 68 1,1 0-1,-104 35 1,-34 34 15,-103-206-15</inkml:trace>
          <inkml:trace contextRef="#ctx0" brushRef="#br0" timeOffset="2695.4611">274 2025 0,'35'34'16,"-35"103"-16,-35 69 0,35-103 16,0-34-1,35-35 1,-35-34 0,68-34-1,35-206 1,-34 34-1,0 0 1,-35 137 0,-34 35-1,34 34 1,-34 0 0,0 34-1,69 103 1,-35 1-1,35-70 1,-1 1 0,35-69-1,0-34 1,0-69 15,0 0-15,-68 34-1,-1 35 1,0 34 0,-34 0-1,35 103 1,-35 68 0,34 1-1,35-69 1,34-34-1,68-35 1,-68-103 0,0 1 15,-34-35-15,-35 68-1,0 1 1,-34 34-1,0 0 1,0 0 0,35 137-1,33 1 1,35-70 0,0 1-1,0-35 1,0-68-1,-34 0 1,34-69 0,-69 0-1,35 0 1,-35-35 0,-34 104-1,0-35 1,-34 69 15,34-34-15,-34 34-1,34 34 1,34 1 0,103-35-1,-137 0 1</inkml:trace>
        </inkml:traceGroup>
      </inkml:traceGroup>
    </inkml:traceGroup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7:15.8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73A7151-02F5-4595-9486-376E4C0877FD}" emma:medium="tactile" emma:mode="ink">
          <msink:context xmlns:msink="http://schemas.microsoft.com/ink/2010/main" type="inkDrawing" rotatedBoundingBox="13789,8351 22519,7003 22560,7272 13830,8619" shapeName="Other"/>
        </emma:interpretation>
      </emma:emma>
    </inkml:annotationXML>
    <inkml:trace contextRef="#ctx0" brushRef="#br0">0 1373 0,'103'35'15,"34"-35"-15,138 0 0,68-35 0,35 35 16,68-68 0,35-1 15,102-34-15,69 34-1,35-68 16,102 0-31,-34 34 16,0-34 0,-34 34-1,-137 0 1,-104 34 0,-102 0-1,-241 35 1,-68 34-1,-69 0 1,-35 0 0,-33 0 15,-35 0-31,69-69 16,34-34-1,0 103 1</inkml:trace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7:53.8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D55D4E-07FD-4FA4-AFA4-74E4A6BC8B62}" emma:medium="tactile" emma:mode="ink">
          <msink:context xmlns:msink="http://schemas.microsoft.com/ink/2010/main" type="writingRegion" rotatedBoundingBox="996,572 29727,1381 29671,3394 939,2586"/>
        </emma:interpretation>
      </emma:emma>
    </inkml:annotationXML>
    <inkml:traceGroup>
      <inkml:annotationXML>
        <emma:emma xmlns:emma="http://www.w3.org/2003/04/emma" version="1.0">
          <emma:interpretation id="{034D8828-CAF6-4B82-B56B-F82E1AC19336}" emma:medium="tactile" emma:mode="ink">
            <msink:context xmlns:msink="http://schemas.microsoft.com/ink/2010/main" type="paragraph" rotatedBoundingBox="996,572 29727,1381 29671,3394 939,2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466FBE-76E9-4BB9-A76C-1A15EA27532D}" emma:medium="tactile" emma:mode="ink">
              <msink:context xmlns:msink="http://schemas.microsoft.com/ink/2010/main" type="line" rotatedBoundingBox="996,572 29727,1381 29671,3394 939,2586"/>
            </emma:interpretation>
          </emma:emma>
        </inkml:annotationXML>
        <inkml:traceGroup>
          <inkml:annotationXML>
            <emma:emma xmlns:emma="http://www.w3.org/2003/04/emma" version="1.0">
              <emma:interpretation id="{F688D2F6-424A-4151-9532-3E735C3A70C5}" emma:medium="tactile" emma:mode="ink">
                <msink:context xmlns:msink="http://schemas.microsoft.com/ink/2010/main" type="inkWord" rotatedBoundingBox="989,795 9752,1041 9701,2832 939,2586"/>
              </emma:interpretation>
              <emma:one-of disjunction-type="recognition" id="oneOf0">
                <emma:interpretation id="interp0" emma:lang="it-IT" emma:confidence="0">
                  <emma:literal>ONDE</emma:literal>
                </emma:interpretation>
                <emma:interpretation id="interp1" emma:lang="it-IT" emma:confidence="0">
                  <emma:literal>DONDE</emma:literal>
                </emma:interpretation>
                <emma:interpretation id="interp2" emma:lang="it-IT" emma:confidence="0">
                  <emma:literal>ONDE'</emma:literal>
                </emma:interpretation>
                <emma:interpretation id="interp3" emma:lang="it-IT" emma:confidence="0">
                  <emma:literal>ONDeo</emma:literal>
                </emma:interpretation>
                <emma:interpretation id="interp4" emma:lang="it-IT" emma:confidence="0">
                  <emma:literal>ONDit</emma:literal>
                </emma:interpretation>
              </emma:one-of>
            </emma:emma>
          </inkml:annotationXML>
          <inkml:trace contextRef="#ctx0" brushRef="#br0">970 0 0,'-34'0'16,"-104"68"-16,-33 1 0,-1 103 0,-68 34 31,102 34-16,70 0 1,102 35 0,138-35-1,102-68 1,35-69 0,69-103-1,-35-103 1,-103-35-1,-68-68 1,-138-34 0,-137-69-1,-137 69 1,-69 34 0,-68 69-1,68 137 1,68 137-1,104 137 1,206-68 15,-69-206-15</inkml:trace>
          <inkml:trace contextRef="#ctx0" brushRef="#br0" timeOffset="654.3894">2652 309 0,'-35'103'16,"-33"171"-16,-35 35 0,34-34 16,69-172-1,0-69 17,0-34-17,34-137 1,35-138-1,0 35 1,-35 102 0,-34 104-1,0 34 1,34 34 0,69 138-1,35 103 1,102-35-1,35-103 1,-35-68 0,0-69-1,-103-103 1,-102-34 0,-70-104-1,-136 1 1,-1 68-1,35 70 1,0 33 15,137 69-15,137-34 0,-137 34-1</inkml:trace>
          <inkml:trace contextRef="#ctx0" brushRef="#br0" timeOffset="1277.6174">5089 343 0,'103'240'0,"-69"69"15,-34-34 1,34-69 0,-34-138-1,0-68 1,0 0 0,-68-240-1,-1-35 1,-34-34-1,-34 35 1,34 102 0,34 104-1,104 102 1,33-34 0,207 34-1,137 104 1,68 68-1,-34-1 1,-171 36 15,-206-35-15,-172-35 0,-138-33-1,-136-35 1,-35 0-1,34-35 1,138-33 0,137-70-1,275-102 1,171-69 0,-343 206-1</inkml:trace>
          <inkml:trace contextRef="#ctx0" brushRef="#br0" timeOffset="1651.5542">7526 652 0,'0'137'15,"-69"69"-15,-34 34 0,69-34 16,103-68 15,136-70-15,207-33 0,-68-70-1,-104 35 1,-103 0-1,-103-34 17,-136 0-17,-139-69 1,-136 0 0,377 103-1</inkml:trace>
          <inkml:trace contextRef="#ctx0" brushRef="#br0" timeOffset="2025.5438">7217 1132 0,'515'-34'0,"-138"0"15,-171 34 1,-206-35-1,-171-68 1,-138 0 0,-103 0-1,34 0 1,172 35 0,172 102-1,171-102 16,275 33-15,103 1 0,-34 34-1,-70 0 1,-411 0 0</inkml:trace>
        </inkml:traceGroup>
        <inkml:traceGroup>
          <inkml:annotationXML>
            <emma:emma xmlns:emma="http://www.w3.org/2003/04/emma" version="1.0">
              <emma:interpretation id="{50C04859-E65C-4B8D-BE06-8188B6F995B1}" emma:medium="tactile" emma:mode="ink">
                <msink:context xmlns:msink="http://schemas.microsoft.com/ink/2010/main" type="inkWord" rotatedBoundingBox="17168,1413 22149,1553 22104,3149 17123,3009"/>
              </emma:interpretation>
              <emma:one-of disjunction-type="recognition" id="oneOf1">
                <emma:interpretation id="interp5" emma:lang="it-IT" emma:confidence="0">
                  <emma:literal>RIFRATTE</emma:literal>
                </emma:interpretation>
                <emma:interpretation id="interp6" emma:lang="it-IT" emma:confidence="0">
                  <emma:literal>RIFERIATE</emma:literal>
                </emma:interpretation>
                <emma:interpretation id="interp7" emma:lang="it-IT" emma:confidence="0">
                  <emma:literal>RITIRATE</emma:literal>
                </emma:interpretation>
                <emma:interpretation id="interp8" emma:lang="it-IT" emma:confidence="0">
                  <emma:literal>RIVERIATE</emma:literal>
                </emma:interpretation>
                <emma:interpretation id="interp9" emma:lang="it-IT" emma:confidence="0">
                  <emma:literal>RITRAETE</emma:literal>
                </emma:interpretation>
              </emma:one-of>
            </emma:emma>
          </inkml:annotationXML>
          <inkml:trace contextRef="#ctx0" brushRef="#br0" timeOffset="3427.1298">16210 823 0,'34'206'0,"1"69"16,-35 34-1,0 0 1,-35-138 0,1-136-1,34-35 1,0-35 0,69-171-1,33-68 1,-102 274-1</inkml:trace>
          <inkml:trace contextRef="#ctx0" brushRef="#br0" timeOffset="4003.7378">17446 652 0,'446'34'0,"-34"0"16,-35 1 0,-68-1-1,-137-34 16,-138 34-31,-103-34 16,-205 0 0,-104 35-1,378-35 17</inkml:trace>
          <inkml:trace contextRef="#ctx0" brushRef="#br0" timeOffset="3723.2258">17583 755 0,'103'171'16,"-35"70"-16,-68 102 0,0 0 31,0-103-15,35-137-1,-35-68 1,0-35-1,-35-241 1,-33-67 0,68 308-1</inkml:trace>
          <inkml:trace contextRef="#ctx0" brushRef="#br0" timeOffset="4206.3298">17754 1579 0,'275'34'0,"103"-34"0,-69 34 16,-69-34-1,-172-34 1,-102-69-1,0 0 1,34 103 0</inkml:trace>
          <inkml:trace contextRef="#ctx0" brushRef="#br0" timeOffset="4892.0258">19677 926 0,'137'309'15,"-103"-68"-15,-34 33 16,35-68 0,-35-137-1,0-35 1,0-68 15,-69-35-15,-34-137-1,34-68 1,35 33 0,171 1-1,69 103 1,69 34-1,34 68 1,0 35 0,-138 103-1,-171 0 1,-171 35 0,-138-1-1,-35 0 1,104 1-1,137-35 1,138 34 0,136-34-1,104 34 1,102 0 15,-102 1-15,-138-104-1,-102 0 1,-35-68 0,0-138-1,0-68 1,0 240 0</inkml:trace>
          <inkml:trace contextRef="#ctx0" brushRef="#br0" timeOffset="2602.1518">13395 480 0,'69'137'16,"-35"104"-16,-68 68 0,34 0 31,0-103-15,34-69 0,-34-103-1,35-34 1,-104-34-1,-68-172 1,-1-69 0,138 275-1</inkml:trace>
          <inkml:trace contextRef="#ctx0" brushRef="#br0" timeOffset="3078.4378">12571 343 0,'412'-137'0,"0"68"15,34 69 1,-34 69 0,-171 68-1,-173 0 1,-136 35-1,-173-1 1,-68-33 0,1-1-1,102 0 1,103-68 0,137 0-1,138-1 16,102 70-15,69-1 0,-34 34-1,-103-33 1,-68-35 15,-70-69-31,-33-34 16,-1-103-1,-34-103 1,0 206 0</inkml:trace>
          <inkml:trace contextRef="#ctx0" brushRef="#br0" timeOffset="5468.6338">22320 961 0,'-103'240'16,"0"69"-16,-103 0 15,103-103 1,34-69-1,69-137 17,0 0-17,103-206 1,34-103 0,69-103-1,-103 275 16,-34 34-31,-35 69 16,35 68 0,34 35-1,68 171 1,70 0 15,-35 1-15,-35-36-1,-68-67 1,-103-104 0,-137 0-1,-206-68 1,-103 0 0,34-1-1,68 70 1,241-35-1,241-69 1,205-103 0,-343 172-1</inkml:trace>
          <inkml:trace contextRef="#ctx0" brushRef="#br0" timeOffset="5764.7298">24516 1132 0,'35'172'16,"-70"68"-16,-33 69 15,68-69-15,68-102 16,1-104-1,0-34 17,-69-172-17,-138-205 17,138 377-17</inkml:trace>
          <inkml:trace contextRef="#ctx0" brushRef="#br0" timeOffset="6138.7458">23864 926 0,'378'-34'0,"68"34"16,-34-34-1,-138 34 1,-136 0-1,-35 0 1,-35 103 0,-68 34-1,0 69 17,-34 34-17,0 35 1,34-104-1,0 35 1,34-103 0,-34-68-1,34-276 1,1-33 15,-35 274-31</inkml:trace>
          <inkml:trace contextRef="#ctx0" brushRef="#br0" timeOffset="6699.7698">25340 686 0,'240'0'0,"104"34"0,33-34 15,-34 35 1,-68-70 0,-69 70-1,-103-35 1,-103 34 0,-34 69-1,-138 240 1,69-68-1,34 0 1,69-104 0,69-34 15,34-68-15,69 0-1,34-69 1,68-35-1,1 1 1,-35-35 0,-137 69-1,-69 0 1,-68-34 0,-206 0-1,-69-69 1,-69-34-1,378 137 17</inkml:trace>
          <inkml:trace contextRef="#ctx0" brushRef="#br0" timeOffset="7011.4498">26713 1476 0,'275'-35'15,"102"35"-15,-33 0 16,-173-34 0,-137-35-1,-171-34 1,-137-34 0,-35 0-1,103 34 1,137 68-1,138 35 1,480-103 0,69 35 15,0 68-15,-618 0-16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2:04.0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311E49-74A9-4AD3-B781-280EB7A12909}" emma:medium="tactile" emma:mode="ink">
          <msink:context xmlns:msink="http://schemas.microsoft.com/ink/2010/main" type="inkDrawing" rotatedBoundingBox="13345,2866 14721,1566 14934,1792 13558,3092" shapeName="Other">
            <msink:destinationLink direction="with" ref="{66A8DB99-FFBE-437C-8D4D-8A84CD5ECF25}"/>
          </msink:context>
        </emma:interpretation>
      </emma:emma>
    </inkml:annotationXML>
    <inkml:trace contextRef="#ctx0" brushRef="#br0">-9611-712 0,'-137'206'0,"-103"69"15,-138 102 1,69-137 0,137-68-1,69-103 1,103-69 0,35-35-1,136-205 1,-136-69-1,-35 309 1</inkml:trace>
  </inkml:traceGroup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8:16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C25A17D-415C-4ED4-BE35-5F31423E6B22}" emma:medium="tactile" emma:mode="ink">
          <msink:context xmlns:msink="http://schemas.microsoft.com/ink/2010/main" type="inkDrawing" rotatedBoundingBox="1298,9845 12693,9594 12700,9919 1305,10170" shapeName="Other"/>
        </emma:interpretation>
      </emma:emma>
    </inkml:annotationXML>
    <inkml:trace contextRef="#ctx0" brushRef="#br0">0 377 0,'69'35'0,"-1"-35"0,70 0 0,33 0 16,35-35-16,69 1 15,34-35 1,68 35-1,35 34 1,69-34 0,-1-1 15,653-68-15,-515 103-1,0-34 1,-1 0-1,36 34 1,-36 0 0,1 0-1,0 0 1,-69 34 0,-34-34-1,-34 34 16,-69 1-15,-35-1 0,-102 0-1,-104-34 1,-68 35 0,-68-70-1,-70 35 1,-102-68-1,-103 33 17,240 35-17</inkml:trace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8:26.1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AB7BF2-DA74-4E2C-8FB7-DDBFDEF7D806}" emma:medium="tactile" emma:mode="ink">
          <msink:context xmlns:msink="http://schemas.microsoft.com/ink/2010/main" type="writingRegion" rotatedBoundingBox="22319,5950 31168,6439 30973,9964 22124,9475">
            <msink:destinationLink direction="with" ref="{8AD2291B-4A36-4CF6-975F-1481ED5CC78C}"/>
          </msink:context>
        </emma:interpretation>
      </emma:emma>
    </inkml:annotationXML>
    <inkml:traceGroup>
      <inkml:annotationXML>
        <emma:emma xmlns:emma="http://www.w3.org/2003/04/emma" version="1.0">
          <emma:interpretation id="{66B709A2-C33D-4BAB-B813-AA92283E1596}" emma:medium="tactile" emma:mode="ink">
            <msink:context xmlns:msink="http://schemas.microsoft.com/ink/2010/main" type="paragraph" rotatedBoundingBox="22319,5950 31168,6439 30973,9964 22124,9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E0605B-D49C-417D-B7AB-1FDF8F6C603D}" emma:medium="tactile" emma:mode="ink">
              <msink:context xmlns:msink="http://schemas.microsoft.com/ink/2010/main" type="line" rotatedBoundingBox="22319,5950 31168,6439 30973,9964 22124,9475"/>
            </emma:interpretation>
          </emma:emma>
        </inkml:annotationXML>
        <inkml:traceGroup>
          <inkml:annotationXML>
            <emma:emma xmlns:emma="http://www.w3.org/2003/04/emma" version="1.0">
              <emma:interpretation id="{13CF1502-98F6-441F-BFB0-F8076FCC33F3}" emma:medium="tactile" emma:mode="ink">
                <msink:context xmlns:msink="http://schemas.microsoft.com/ink/2010/main" type="inkWord" rotatedBoundingBox="22319,5950 31168,6439 30973,9964 22124,9475"/>
              </emma:interpretation>
              <emma:one-of disjunction-type="recognition" id="oneOf0">
                <emma:interpretation id="interp0" emma:lang="it-IT" emma:confidence="0">
                  <emma:literal>VIV.</emma:literal>
                </emma:interpretation>
                <emma:interpretation id="interp1" emma:lang="it-IT" emma:confidence="0">
                  <emma:literal>VIVI</emma:literal>
                </emma:interpretation>
                <emma:interpretation id="interp2" emma:lang="it-IT" emma:confidence="0">
                  <emma:literal>VV,</emma:literal>
                </emma:interpretation>
                <emma:interpretation id="interp3" emma:lang="it-IT" emma:confidence="0">
                  <emma:literal>VV.</emma:literal>
                </emma:interpretation>
                <emma:interpretation id="interp4" emma:lang="it-IT" emma:confidence="0">
                  <emma:literal>Vari</emma:literal>
                </emma:interpretation>
              </emma:one-of>
            </emma:emma>
          </inkml:annotationXML>
          <inkml:trace contextRef="#ctx0" brushRef="#br0">21359 5286 0,'68'137'0,"35"69"0,-34 68 16,34 1 0,0-35-1,34 69 1,0 0-1,1-34 1,-35-69 0,0-138-1,0-33 1,-35-104 0,35-68-1,0-138 1,-34-102-1,-1 33 1,70 35 15,-1 35-15,0 34 0,-34 68-1,0 69 1,-68 69-1,-1-1 1,-34 35 0,0 69-1,-34 68 1,34-137 0</inkml:trace>
          <inkml:trace contextRef="#ctx0" brushRef="#br0" timeOffset="685.696">22903 7585 0,'103'-34'0,"0"0"0,69 34 0,-35 0 16,0 34 0,-34 35-1,0 34 1,-103 34 0,-34 0-1,-103 35 1,34-69-1,34 0 1,35-35 0,-1 1-1,70-35 1,68 35 0,68-35-1,35 35 16,69 0-15,-172-35 0,-69-34-1,-34 0 1,-34 0 0,-69-69-1,68-68 16,35 137-31</inkml:trace>
          <inkml:trace contextRef="#ctx0" brushRef="#br0" timeOffset="1469.766">24654 5629 0,'68'68'0,"35"-33"0,69 68 0,34 0 16,103 34 0,68 69-1,1 0 1,-1 0 0,1 34-1,-69-34 1,-69-69-1,-102-34 1,-70-68 0,-68-35-1,-34 0 1,-69-35 0,-69 35-1,-68-34 1,-69 68-1,-34 35 1,0 0 0,-1 68 31,104-34-47,103-34 15,68-35 1,69-34-1,0 0 1,172-137 0,-172 137-1</inkml:trace>
          <inkml:trace contextRef="#ctx0" brushRef="#br0" timeOffset="2124.294">28086 5732 0,'34'68'0,"35"138"15,-35 69-15,35 103 16,34 33 0,34-33-1,35-35 1,-35-68-1,1-69 1,-70-103 0,-34-103-1,35-35 1,0-170 0,-1-104-1,35-103 1,0-35-1,35 70 1,-1 34 0,0 68-1,1 103 17,-35 69-17,-69 35 1,-34 68-1,0 0 1,-34 103 0,-1 34-1,35-34 1,0-103 0</inkml:trace>
          <inkml:trace contextRef="#ctx0" brushRef="#br0" timeOffset="2513.894">30008 7791 0,'0'69'0,"0"34"15,0 103-15,0 0 0,0-103 16,0 34-1,35-34 1,-35-69 0,0-34-1,0-68 1,-35-173 15,35 241-31</inkml:trace>
        </inkml:traceGroup>
      </inkml:traceGroup>
    </inkml:traceGroup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8:29.2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D2291B-4A36-4CF6-975F-1481ED5CC78C}" emma:medium="tactile" emma:mode="ink">
          <msink:context xmlns:msink="http://schemas.microsoft.com/ink/2010/main" type="inkDrawing" rotatedBoundingBox="21096,4830 32383,5274 32162,10915 20875,10471" hotPoints="31863,5219 31893,10356 21130,10419 21100,5282" semanticType="enclosure" shapeName="Rectangle">
            <msink:sourceLink direction="with" ref="{13AB7BF2-DA74-4E2C-8FB7-DDBFDEF7D806}"/>
            <msink:destinationLink direction="to" ref="{9F46411A-1E83-47C5-8593-4A7AB2525BF1}"/>
          </msink:context>
        </emma:interpretation>
      </emma:emma>
    </inkml:annotationXML>
    <inkml:trace contextRef="#ctx0" brushRef="#br0">20123 4565 0,'68'68'0,"-33"241"0,-35 69 16,-69 102 0,69 104-1,-34 34 1,0-35 0,-1-68-1,70-69 1,-70-68-1,70-172 1,-35-172 0,0-34-1,0-103 1,68-412 0,-34-68-1,-34 583 1</inkml:trace>
    <inkml:trace contextRef="#ctx0" brushRef="#br0" timeOffset="1106.464">20432 4736 0,'309'-171'0,"68"68"16,138 68-1,103 35 1,103 0 0,137 35-1,0-138 1,103 103-1,0 0 1,-68 0 0,-35 0-1,-103 0 1,-206 34 0,-137 0-1,-103 35 1,-138 34 15,-33 34-31,-70 69 16,1 103-1,34 137 1,0 104 15,0 68-31,-103 68 16,0-68 15,34-35-15,-34-68-1,35-103 1,-35-172 0,0-102-1,0-104 1,0-34-1,0-34 1,0 34 0,0 0-1,-35-35 1,-68-33 0,-103-1-1,-103 69 1,-137-34-1,-137-1 1,-172-102 15,-69 103-15,-172-104 0,-68 36-1,-68-1 1,68 68-1,102 35 1,173 35 0,240 33-1,206-33 1,171-1 0,138-34-1,34 0 1,0 0 15,34 0-31,-34 0 16,0 34-1,-69 69 1,-102-34 0,171-69-1</inkml:trace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9:00.0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B70CFD-7BDA-451B-99F3-3ADCEBA85C0B}" emma:medium="tactile" emma:mode="ink">
          <msink:context xmlns:msink="http://schemas.microsoft.com/ink/2010/main" type="inkDrawing" rotatedBoundingBox="1494,3252 11982,5956 10698,10939 209,8234" semanticType="enclosure" shapeName="Other">
            <msink:sourceLink direction="with" ref="{17EEB15C-7F46-4EB8-B423-2A8D71EDEE47}"/>
            <msink:destinationLink direction="with" ref="{850A29AA-854C-4B58-9831-6DF9C8332DBD}"/>
          </msink:context>
        </emma:interpretation>
      </emma:emma>
    </inkml:annotationXML>
    <inkml:trace contextRef="#ctx0" brushRef="#br0">0 0 0,'34'69'0,"35"-35"0,0 35 0,-1-35 16,1 69-16,34-34 15,0 34 1,0 0-1,34 0 1,0 34 0,1 0-1,-1 0 1,0 35 0,1-35-1,-1 35 1,0 0-1,1-35 1,-1 35 0,0-35-1,0 34 17,1-33-17,-35-1 1,0 0-1,34 1 1,-34-35 0,0 34-1,0-34 1,0 0 0,-35 0-1,35 0 1,-68-35-1,33 35 1,1-34 0,0 0-1,-35-35 1,35 35 0,-69-35-1,34 0 1,0-34-1,-34 0 1,0 35 15,0-35-15,35 0 0,-35 0-1,0 0 1,-69-35-1,-34-136 1,103 171 0</inkml:trace>
    <inkml:trace contextRef="#ctx0" brushRef="#br1" timeOffset="-44141.68">-481 34 0,'69'35'0,"0"-35"0,34 34 16,103-34-16,0-34 0,68 34 15,35 0 1,69 34-1,-1 0 1,104 1 0,34-1-1,34 0 1,34 1 0,-33-1-1,33-34 1,1 34-1,33-34 1,1 35 15,0-35-15,-34 34 0,-1-34-1,-68 34 1,-69 1-1,-34-1 1,-103 0 0,-69-34-1,-102 0 1,-35 0 0,-69 0-1,-34 0 1,-69-34-1,69 34 1</inkml:trace>
    <inkml:trace contextRef="#ctx0" brushRef="#br0" timeOffset="5394.986">3879 3982 0,'34'0'0,"35"0"0,34-35 16,34 35-16,35 0 0,33 0 16,-33 35-1,34-35 1,0 0 0,34 0 15,-34 0-16,0 0 1,34 0 0,1 0-16,-35 0 15,68 0 17,-34 34-17,1-34 1,-1 34-1,0-34 1,1 35 0,-1-1-1,-34-34 1,0 34 0,-35-34-1,-33 0 1,33 0-1,-68 0 1,0 35 0,-68-35-1,-1 0 1,0 0 0,-34 0-1,-34 0 1,-35-35-1,-34 1 17,-34-35-17,137 69 1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8:20.11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B5EA8E6-B372-4CFE-A454-FCE7D32BDE71}" emma:medium="tactile" emma:mode="ink">
          <msink:context xmlns:msink="http://schemas.microsoft.com/ink/2010/main" type="writingRegion" rotatedBoundingBox="2488,3297 4045,13501 1627,13870 70,3666"/>
        </emma:interpretation>
      </emma:emma>
    </inkml:annotationXML>
    <inkml:traceGroup>
      <inkml:annotationXML>
        <emma:emma xmlns:emma="http://www.w3.org/2003/04/emma" version="1.0">
          <emma:interpretation id="{CCCD6310-8DD8-4C38-ABA9-2C1C96DE0EC7}" emma:medium="tactile" emma:mode="ink">
            <msink:context xmlns:msink="http://schemas.microsoft.com/ink/2010/main" type="paragraph" rotatedBoundingBox="2488,3297 4045,13501 1627,13870 70,3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087489-88A4-4BEE-8AC7-CACEC5A19191}" emma:medium="tactile" emma:mode="ink">
              <msink:context xmlns:msink="http://schemas.microsoft.com/ink/2010/main" type="line" rotatedBoundingBox="2488,3297 4045,13501 1627,13870 70,3666"/>
            </emma:interpretation>
          </emma:emma>
        </inkml:annotationXML>
        <inkml:traceGroup>
          <inkml:annotationXML>
            <emma:emma xmlns:emma="http://www.w3.org/2003/04/emma" version="1.0">
              <emma:interpretation id="{F9F2BFE2-03D1-40AC-BBBD-7A1E1663DD41}" emma:medium="tactile" emma:mode="ink">
                <msink:context xmlns:msink="http://schemas.microsoft.com/ink/2010/main" type="inkWord" rotatedBoundingBox="2488,3297 4045,13501 1627,13870 70,3666"/>
              </emma:interpretation>
              <emma:one-of disjunction-type="recognition" id="oneOf0">
                <emma:interpretation id="interp0" emma:lang="it-IT" emma:confidence="0">
                  <emma:literal>c</emma:literal>
                </emma:interpretation>
                <emma:interpretation id="interp1" emma:lang="it-IT" emma:confidence="0">
                  <emma:literal>e</emma:literal>
                </emma:interpretation>
                <emma:interpretation id="interp2" emma:lang="it-IT" emma:confidence="0">
                  <emma:literal>C</emma:literal>
                </emma:interpretation>
                <emma:interpretation id="interp3" emma:lang="it-IT" emma:confidence="0">
                  <emma:literal>è</emma:literal>
                </emma:interpretation>
                <emma:interpretation id="interp4" emma:lang="it-IT" emma:confidence="0">
                  <emma:literal>;</emma:literal>
                </emma:interpretation>
              </emma:one-of>
            </emma:emma>
          </inkml:annotationXML>
          <inkml:trace contextRef="#ctx0" brushRef="#br0">-231 7105 0,'68'68'0,"-34"70"0,35 68 0,0 34 16,34 0 0,0 0 15,-35-34-16,35-34 1,-34-69 0,0-69-1,-35-68 1,35-35 0,34-137-1,-35-68 1,35-1-1,0 69 1,0 35 0,-34 68-1,-1 34 1,-33 35 0,-35 34-1,0 34 1,0 0 15,0 69-31,0-68 16,0-1 15,0-34-31</inkml:trace>
          <inkml:trace contextRef="#ctx0" brushRef="#br0" timeOffset="389.6">1141 8340 0,'35'69'0,"-1"68"16,-68-34-16,68-34 15,-34-35 1,0-34 15,0-34-15,0-103 0,0 137-16</inkml:trace>
          <inkml:trace contextRef="#ctx0" brushRef="#br0" timeOffset="1449.312">764 9919 0,'34'35'0,"-34"33"0,35 35 0,-1 35 16,0 136-1,35 35 1,0-34 0,-1-1-1,35-68 1,0-68-1,-34-104 1,-35-34 0,0-69-1,-34-240 1,0-34 0,0 68-1,35 1 1,33 102-1,1 35 1,-35 68 15,35 1-15,-35 68 0,1 0-1,68 137 1,-69-103-1,-34-34 1</inkml:trace>
          <inkml:trace contextRef="#ctx0" brushRef="#br0" timeOffset="2067.802">1794 11739 0,'68'-35'15,"-33"35"-15,33-34 0,35 34 0,0 34 16,35 1-16,-36-1 0,-33 35 31,-69-1-15,-69 35 0,-102 34-1,34-34 1,68 0-1,35-34 1,34 0 0,103-1-1,68 35 1,35-34 0,-69-69-1,-34 0 1,-137-172-1,34 172 1</inkml:trace>
          <inkml:trace contextRef="#ctx0" brushRef="#br1" timeOffset="49492.836">-472 2780 0,'0'515'16,"0"-206"-16,35 34 16,-1-103 15,35-68-15,-69-69-1,0-69 1,0-34-1,-35-69 1,1-136 0,34-70-1,0 275 1</inkml:trace>
          <inkml:trace contextRef="#ctx0" brushRef="#br1" timeOffset="49975.94">-437 2952 0,'240'0'0,"0"34"16,35 0-16,34-34 15,-35-34 1,1-35-1,-104 35 17,-33 0-32,-70-1 15,-33 35 17,-35 35-17,0 102 1,34 34-1,0 70 1,-34 33 0,35-33-1,-1-1 1,0-34 0,1-69-1,-35-34 1,-35-69-1,-33-68 1,-1-138 15,69 172-31</inkml:trace>
          <inkml:trace contextRef="#ctx0" brushRef="#br1" timeOffset="51066.82">386 3363 0,'35'-34'0,"-70"34"15,-68 34-15,0-34 0,0 35 0,35-1 16,33-34-16,70 34 0,33 35 16,138 34-1,35 0 1,-1 0 0,-103 0-1,-102 0 16,-35-34-15,-103-35 0,0 0-1,-69-34 1,0-68 0,1 33-1,33-33 1,173-1-1,-35 69 1</inkml:trace>
        </inkml:traceGroup>
      </inkml:traceGroup>
    </inkml:traceGroup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9:20.457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5304 146 0,'-34'-34'0,"0"-1"16,-104 35-16,1 0 0,-69 35 15,-34-70-15,0 1 16,-35 34 0,-34-34 15,34 34-31,-102 0 31,34 0-15,-35 34-1,35-34 1,-35 34 0,35 1-1,34-1 1,34 35 0,35-69-1,34 34 1,35-34-1,68 0 1,103 0 0,0 0-1,34 0 1,138 0 0,102 0-1,69 34 1,35-34-1,-35 0 17,35-34-17,34 34 1,34-34 0,-34-1-1,-35 1 1,35 0-1,-68 34 1,33 34 0,-102 0-1,-35 1 1,-137-35 0,-69-35-1,-34 35 1,-34 0-1,-103-34 1,-69 34 0,-35 34 15,-102 1-31,0-1 16,-69-34 15,0 0-16,0-34 1,0 34 0,35-35-1,34 35 1,68 0 0,103 0-1,35 0 1,68 0-1,69 0 1,103 35 0,103-70-1,-206 35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9:21.360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0,'34'34'16,"0"1"-16,69 33 0,0 70 16,34-1-16,104 34 15,-1 70 16,69-1-31,-69-34 16,0 0 0,-34-69-1,-103 0 1,-68-102 0,-1-35-1,-34 0 1,-34 0-1,34 0 1,0 0 0,0-35 15,-35 35-31,35 35 16,-34-35-1,-35 34 1,35 35-1,-35-1 32,1 35-47,33 35 16,-67-1 0,33 35-1,-34-1 1,34-33-1,1-1 1,33-34 0,-33-69-1,33-34 1,1-69 0,34 69-1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9:12.9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918FD7-48C5-4215-91C9-C4268D1F6599}" emma:medium="tactile" emma:mode="ink">
          <msink:context xmlns:msink="http://schemas.microsoft.com/ink/2010/main" type="inkDrawing" rotatedBoundingBox="11464,4187 11479,4187 11479,4202 11464,4202" shapeName="Other"/>
        </emma:interpretation>
      </emma:emma>
    </inkml:annotationXML>
    <inkml:trace contextRef="#ctx0" brushRef="#br0">0 0 0,'0'0'0</inkml:trace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9:13.9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DE09D1-2FF7-4162-B18A-F16F1D1D0044}" emma:medium="tactile" emma:mode="ink">
          <msink:context xmlns:msink="http://schemas.microsoft.com/ink/2010/main" type="inkDrawing" rotatedBoundingBox="12126,3042 14746,5290 13705,6503 11086,4256" semanticType="callout" shapeName="Other">
            <msink:sourceLink direction="with" ref="{26233B88-B8C5-41A8-AD0C-ED1521F4F300}"/>
          </msink:context>
        </emma:interpretation>
      </emma:emma>
    </inkml:annotationXML>
    <inkml:trace contextRef="#ctx0" brushRef="#br0">-378 69 0,'241'0'0,"-35"69"16,68-35-16,1 0 16,68-34-1,0 0 1,-68 0 0,-35-34-1,-34 34 1,-103 0 15,-34 0-15,-35 69-1,0 34 1,-34 103 0,69 0-1,-35 34 1,-34 0-1,35 0 1,-35 1 0,0-70-1,34-68 1,-68 0 0,34-68-1,-35-35 1,1-103-1,0-69 1,34 172 0</inkml:trace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9:14.9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500FF5-EF6C-413E-8145-932870066EBB}" emma:medium="tactile" emma:mode="ink">
          <msink:context xmlns:msink="http://schemas.microsoft.com/ink/2010/main" type="inkDrawing" rotatedBoundingBox="12199,4023 13301,5702 12147,6459 11045,4780" semanticType="callout" shapeName="Other">
            <msink:sourceLink direction="with" ref="{26233B88-B8C5-41A8-AD0C-ED1521F4F300}"/>
          </msink:context>
        </emma:interpretation>
      </emma:emma>
    </inkml:annotationXML>
    <inkml:trace contextRef="#ctx0" brushRef="#br0">172 206 0,'103'103'0,"-103"35"0,0 68 16,-35 34 0,1-34-1,34 0 1,0-69-1,0-68 1,0-35 0,0-34-1,0 0 1,0-103 0,0-137 15,34 68-31,1 1 15,-1 33 17,69-33-1,69 68-31,33 103 16,36 103-1,-35 0 1,-103 0 15,-69 0-15,-68-35-1,-69-33 1,-69 33 0,-68 1-1,68-1 1,35 35-1,137-34 1,34 34 0,104 0-1,-1 34 1,34-34 0,-33-34-1,-35-35 1,-69-34-1,-68-103 1,-35-103 0,69 206-1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2:03.5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34D8460-D0A5-4B13-9D9B-A20EC722EAB4}" emma:medium="tactile" emma:mode="ink">
          <msink:context xmlns:msink="http://schemas.microsoft.com/ink/2010/main" type="inkDrawing" rotatedBoundingBox="22568,2657 23912,3085 23770,3530 22426,3102" semanticType="callout" shapeName="Other">
            <msink:sourceLink direction="with" ref="{447310D2-9FFD-4525-8AEF-0DA728C40A1D}"/>
            <msink:sourceLink direction="with" ref="{59E23AB3-7211-4D9E-A50B-6E19C3914CB5}"/>
          </msink:context>
        </emma:interpretation>
      </emma:emma>
    </inkml:annotationXML>
    <inkml:trace contextRef="#ctx0" brushRef="#br0">-1922 283 0,'309'69'15,"0"0"-15,0 34 0,-35 0 16,-171-35-1,-69-33 1,-68-1 0,-172 35-1,-103-35 1,0-34 0,309 0-1</inkml:trace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9:03.0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5A63F1-106E-4258-96BB-8C363D2D440E}" emma:medium="tactile" emma:mode="ink">
          <msink:context xmlns:msink="http://schemas.microsoft.com/ink/2010/main" type="inkDrawing" rotatedBoundingBox="5027,9466 5521,9504 5482,10006 4988,9967" shapeName="Other"/>
        </emma:interpretation>
      </emma:emma>
    </inkml:annotationXML>
    <inkml:trace contextRef="#ctx0" brushRef="#br0">103 0 0,'0'35'0,"34"-1"0,35 35 16,0-35-16,-1-34 0,1 0 0,-35 0 0,1-34 16,-35 34-16,0-35 15,-35 35 1,-33 0 0,-1 0-1,0 69 1,1 34-1,33-34 1,1-1 0,68-33-1,1-1 1,33 0 0,1-34-1,0-34 1,-1 0-1,-33-1 17,-70-33-17,1-1 1,-69 0 0,34 35-1,-34 34 1,0 0-1,69 34 1,34 1 0,0-1-1,69 0 1,-1 1 0,1-35-1,0-35 1,-69 1-1,34 34 1,-68-34 0,34-1-1,-35 35 1,1 35 0,0 68 15,102 0-16,-68-103 1</inkml:trace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9:13.3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0A29AA-854C-4B58-9831-6DF9C8332DBD}" emma:medium="tactile" emma:mode="ink">
          <msink:context xmlns:msink="http://schemas.microsoft.com/ink/2010/main" type="inkDrawing" rotatedBoundingBox="11131,6037 11183,4320 11337,4325 11285,6041" semanticType="callout" shapeName="Other">
            <msink:sourceLink direction="with" ref="{9BB70CFD-7BDA-451B-99F3-3ADCEBA85C0B}"/>
            <msink:sourceLink direction="with" ref="{26233B88-B8C5-41A8-AD0C-ED1521F4F300}"/>
          </msink:context>
        </emma:interpretation>
      </emma:emma>
    </inkml:annotationXML>
    <inkml:trace contextRef="#ctx0" brushRef="#br0">9851-858 0,'34'-69'0,"-34"1"0,0 33 16,0 1-16,35 0 0,-35 34 16,0 0-1,0 0 1,0 103-1,-35 34 1,-33 69 0,33 34-1,1 0 1,68 1 0,1-35-1,-35-35 16,34-68-31,-34-34 16,0-103 0,34-138 15,-34-68-15,-34-35-1,34 275 1</inkml:trace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9:27.8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4E1D0A-8967-46CF-97DE-D3F1DFC27712}" emma:medium="tactile" emma:mode="ink">
          <msink:context xmlns:msink="http://schemas.microsoft.com/ink/2010/main" type="writingRegion" rotatedBoundingBox="10362,10979 19037,11811 18588,16491 9913,15659">
            <msink:destinationLink direction="with" ref="{AF0E31B1-D2A0-407E-AA43-BB37F4AA5897}"/>
          </msink:context>
        </emma:interpretation>
      </emma:emma>
    </inkml:annotationXML>
    <inkml:traceGroup>
      <inkml:annotationXML>
        <emma:emma xmlns:emma="http://www.w3.org/2003/04/emma" version="1.0">
          <emma:interpretation id="{7CD90423-D913-4F64-8BEF-AAFBF75CBE56}" emma:medium="tactile" emma:mode="ink">
            <msink:context xmlns:msink="http://schemas.microsoft.com/ink/2010/main" type="paragraph" rotatedBoundingBox="10362,10979 17912,11703 17709,13827 10158,13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61E0E2-6A32-419B-974B-B833DD50F32B}" emma:medium="tactile" emma:mode="ink">
              <msink:context xmlns:msink="http://schemas.microsoft.com/ink/2010/main" type="line" rotatedBoundingBox="10362,10979 17912,11703 17709,13827 10158,13103"/>
            </emma:interpretation>
          </emma:emma>
        </inkml:annotationXML>
        <inkml:traceGroup>
          <inkml:annotationXML>
            <emma:emma xmlns:emma="http://www.w3.org/2003/04/emma" version="1.0">
              <emma:interpretation id="{66617973-8797-476A-8117-1FDFB94BBBB1}" emma:medium="tactile" emma:mode="ink">
                <msink:context xmlns:msink="http://schemas.microsoft.com/ink/2010/main" type="inkWord" rotatedBoundingBox="10362,10979 17912,11703 17709,13827 10158,13103"/>
              </emma:interpretation>
              <emma:one-of disjunction-type="recognition" id="oneOf0">
                <emma:interpretation id="interp0" emma:lang="it-IT" emma:confidence="0">
                  <emma:literal>HEAD</emma:literal>
                </emma:interpretation>
                <emma:interpretation id="interp1" emma:lang="it-IT" emma:confidence="0">
                  <emma:literal>ME AD</emma:literal>
                </emma:interpretation>
                <emma:interpretation id="interp2" emma:lang="it-IT" emma:confidence="0">
                  <emma:literal>MIE AD</emma:literal>
                </emma:interpretation>
                <emma:interpretation id="interp3" emma:lang="it-IT" emma:confidence="0">
                  <emma:literal>HE AD</emma:literal>
                </emma:interpretation>
                <emma:interpretation id="interp4" emma:lang="it-IT" emma:confidence="0">
                  <emma:literal>ME. AD</emma:literal>
                </emma:interpretation>
              </emma:one-of>
            </emma:emma>
          </inkml:annotationXML>
          <inkml:trace contextRef="#ctx0" brushRef="#br0">0 858 0,'137'35'0,"35"-1"0,-35 0 16,35 1-16,-1-70 16,-68-33-1,34-70 1,-68-33 0,0-1-1,-1 1 1,1-35-1,-69 171 17,0 70-17,0-35 1,34 68 0,-34 104 15,0 68-31,0 69 15,35 0 1,-1-34 0,0-69-1,35-1 1,-35-67 0,1-70-1,-70-68 1,35-68-1,0-104 1,0-34 15,69-34-31,-69 240 16</inkml:trace>
          <inkml:trace contextRef="#ctx0" brushRef="#br0" timeOffset="-598.088">446-34 0,'0'34'16,"0"1"-16,0 102 0,-34 35 0,34 33 15,-35 36 17,35 33-17,0 35 1,0-68 0,0-70-1,0-34 1,0-68-1,-34-69 1,-35-172 0,69-33 15,-68-36-15,68 241-16</inkml:trace>
          <inkml:trace contextRef="#ctx0" brushRef="#br0" timeOffset="1026.544">1888 275 0,'240'0'0,"34"69"15,-33-1-15,-1 1 16,-68-35-1,-69-34 1,-1 34 0,-67-102-1,-1-1 32,-34 69-47</inkml:trace>
          <inkml:trace contextRef="#ctx0" brushRef="#br0" timeOffset="496.688">2231 344 0,'68'34'0,"-33"103"0,-70 69 16,-68 69-16,0 34 15,35-69 1,68-69 0,34 1 15,35-69-15,68-34-1,69-69 1,-34 0-1,34 0 1,-69 0 0,35 0-1,-104 0 1,-34 0 15,1 0-15,-70-103-1,-67 0 1,-70-35 0,0 1-1,172 137 1</inkml:trace>
          <inkml:trace contextRef="#ctx0" brushRef="#br0" timeOffset="761.616">2093 1133 0,'241'34'0,"-35"35"0,0-35 16,-35 1-1,-68-1 1,-68-34-1,-35-34 1,-69-69 0,-68-69 15,137 172-15</inkml:trace>
          <inkml:trace contextRef="#ctx0" brushRef="#br0" timeOffset="1821.328">4290 549 0,'35'138'0,"-70"33"16,-102 70-16,68-35 16,-34 0-1,35-35 17,-1 1-17,35-69 1,34-103 31,34 0-47,35-241 0,-1-67 15,-33 67 1,-1-33 0,35 102-1,-35 35 1,35 68-1,-1 35 17,1-1-17,0 70 1,68 68 0,-34 103-1,34 34 1,0 35-1,1-1 1,-1 1 0,-34-104-1,-34-68 1,-69-68 0,-35-35-1,-102-103 1,-69 0-1,-34-35 1,-35 35 15,35 35-31,34 34 16,103 34 0,34 34 15,207-68-16,102-1 1,-240 35-16</inkml:trace>
          <inkml:trace contextRef="#ctx0" brushRef="#br0" timeOffset="2273.264">5903 549 0,'69'35'15,"-35"136"-15,-34 70 0,0 33 31,0 35-15,35 0 0,-35-172-1,34-34 1,-34-68 15,-34-104-31,34-137 16,-35-68-1,-33-104 1,68 378 15</inkml:trace>
          <inkml:trace contextRef="#ctx0" brushRef="#br0" timeOffset="2616.112">5595 378 0,'103'0'0,"68"0"0,69 103 15,104 34-15,-35 35 16,-1 34 0,-67 0-1,-70 0 16,-102-35-31,-103-34 16,-138 1 15,-171 33-15,68-102 0,35 0-1,68-35 1,1-34-1,33-34 1,104-1 0,68-33-1,-34 68 1</inkml:trace>
        </inkml:traceGroup>
      </inkml:traceGroup>
    </inkml:traceGroup>
    <inkml:traceGroup>
      <inkml:annotationXML>
        <emma:emma xmlns:emma="http://www.w3.org/2003/04/emma" version="1.0">
          <emma:interpretation id="{9A72D5E1-210C-48F7-87E9-737DB11837A8}" emma:medium="tactile" emma:mode="ink">
            <msink:context xmlns:msink="http://schemas.microsoft.com/ink/2010/main" type="paragraph" rotatedBoundingBox="11224,14004 18744,14627 18595,16429 11074,15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FEF87D-176B-44D8-B5C3-4309C5F8F350}" emma:medium="tactile" emma:mode="ink">
              <msink:context xmlns:msink="http://schemas.microsoft.com/ink/2010/main" type="line" rotatedBoundingBox="11224,14004 18744,14627 18595,16429 11074,15806"/>
            </emma:interpretation>
          </emma:emma>
        </inkml:annotationXML>
        <inkml:traceGroup>
          <inkml:annotationXML>
            <emma:emma xmlns:emma="http://www.w3.org/2003/04/emma" version="1.0">
              <emma:interpretation id="{3E1A4B8E-85BC-4260-B061-A17B710DF181}" emma:medium="tactile" emma:mode="ink">
                <msink:context xmlns:msink="http://schemas.microsoft.com/ink/2010/main" type="inkWord" rotatedBoundingBox="11224,14004 18744,14627 18595,16429 11074,15806"/>
              </emma:interpretation>
              <emma:one-of disjunction-type="recognition" id="oneOf1">
                <emma:interpretation id="interp5" emma:lang="it-IT" emma:confidence="0">
                  <emma:literal>usato</emma:literal>
                </emma:interpretation>
                <emma:interpretation id="interp6" emma:lang="it-IT" emma:confidence="0">
                  <emma:literal>usano</emma:literal>
                </emma:interpretation>
                <emma:interpretation id="interp7" emma:lang="it-IT" emma:confidence="0">
                  <emma:literal>ussaro</emma:literal>
                </emma:interpretation>
                <emma:interpretation id="interp8" emma:lang="it-IT" emma:confidence="0">
                  <emma:literal>ussari</emma:literal>
                </emma:interpretation>
                <emma:interpretation id="interp9" emma:lang="it-IT" emma:confidence="0">
                  <emma:literal>usarti</emma:literal>
                </emma:interpretation>
              </emma:one-of>
            </emma:emma>
          </inkml:annotationXML>
          <inkml:trace contextRef="#ctx0" brushRef="#br0" timeOffset="4670.278">961 2849 0,'0'35'0,"34"-1"0,-34 69 0,0 34 16,-34 69-16,-1 34 16,35 1-1,0-1 1,35-69 0,-1-68-1,35-68 1,-1-35-1,70-172 1,-35-68 0,0 34-1,0 34 1,-69 35 0,0 103-1,1-1 1,-35 35-1,0 35 1,0 102 31,68 103-47,1 1 16,34-1-1,68-69 1,1-33-1,-35-138 1,35-35 0,-103-171-1,-35-34 1,-68 0 0,-35 0-1,0 68 1,1 0-1,68 104 1,68 33 0,70 35-1,68 35 1,34-1 15,-34 35-15,-69-35-1,-34 0 1,-103-68 0,0 34-1,-34-34 1,68-1 0,69 35-1,69 0 1,-35 35-1,-34 33 1,-69 35 0,-34-68-1,0 33 1,-34 35 15,-35 69-31,-34 34 16,0 0-1,0-35 1,35 35 0,-1-68 15,69-70-15,-34-68-1,68 0 1,35-206-1,34-103 1,-35 104 0,1 33-1,0 0 1,34 35 0,0 0-1,0 68 1,0 35-1,0 68 1,-1 103 0,1 35-1,35 34 1,-35 0 0,34 0-1,-34 0 1,-69-69 15,-34-34-15,-34-69-1,-69-34 1,0 0 0,-69-34-1,1-35 1,-69 1-1,-1-1 1,35-34 0,0 34-1,103 35 1,138 0 0,68-1-1,-103 35 1</inkml:trace>
          <inkml:trace contextRef="#ctx0" brushRef="#br0" timeOffset="5714.406">5595 3673 0,'0'69'0,"34"102"0,-68 104 15,68-1 1,35-33-1,-35-70 1,34-68 15,-33-68-31,-35-35 16,34-69 15,103-274-15,-34 102-1,35 1 1,-70 0 0,70 103-1,-1 34 1,-68 34 0,-35 35-1,-34 34 1,-34 34-1,-1 0 1,70-34 0,33 0 15,35-34-15,35 0-1,-70-1 1,1 35-1,-1 0 32,-33 0-47,-1 0 0,-68 69 16,-35 68 0,-34 69-1,0 69 1,69-1-1,68-33 1,35-70 0,68-33-1,35-35 1,68-35 0,-34-33-1,0-35 16,-34 0-15,-35-35 0,-103 35-1,0 0 1,-102-68 0,-69-35-1,-1 0 1,-102-69-1,240 172 17</inkml:trace>
          <inkml:trace contextRef="#ctx0" brushRef="#br0" timeOffset="6119.59">6590 4016 0,'275'35'0,"-35"-1"16,0-34-16,0 0 15,-102 0 1,-70-69 0,-102-68-1,-69 34 1,-103-69 15,-103 1-15,172 102-1,103 69 1,34 69 0,171-35-1,138 69 1,0 0-1,-69-34 1,-68-1 0,-69-102-1,-103 34 1</inkml:trace>
        </inkml:traceGroup>
      </inkml:traceGroup>
    </inkml:traceGroup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9:08.0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EEB15C-7F46-4EB8-B423-2A8D71EDEE47}" emma:medium="tactile" emma:mode="ink">
          <msink:context xmlns:msink="http://schemas.microsoft.com/ink/2010/main" type="writingRegion" rotatedBoundingBox="10606,5732 12322,5732 12322,9233 10606,9233">
            <msink:destinationLink direction="with" ref="{9BB70CFD-7BDA-451B-99F3-3ADCEBA85C0B}"/>
          </msink:context>
        </emma:interpretation>
      </emma:emma>
    </inkml:annotationXML>
    <inkml:traceGroup>
      <inkml:annotationXML>
        <emma:emma xmlns:emma="http://www.w3.org/2003/04/emma" version="1.0">
          <emma:interpretation id="{773037D9-7B05-4AA6-B8C3-77BBE8DBC4E0}" emma:medium="tactile" emma:mode="ink">
            <msink:context xmlns:msink="http://schemas.microsoft.com/ink/2010/main" type="paragraph" rotatedBoundingBox="10606,5732 12322,5732 12322,9233 10606,9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7F9854-3A67-4FAC-8C4F-04CC6B1CF55A}" emma:medium="tactile" emma:mode="ink">
              <msink:context xmlns:msink="http://schemas.microsoft.com/ink/2010/main" type="line" rotatedBoundingBox="10606,5732 12322,5732 12322,9233 10606,9233"/>
            </emma:interpretation>
          </emma:emma>
        </inkml:annotationXML>
        <inkml:traceGroup>
          <inkml:annotationXML>
            <emma:emma xmlns:emma="http://www.w3.org/2003/04/emma" version="1.0">
              <emma:interpretation id="{26233B88-B8C5-41A8-AD0C-ED1521F4F300}" emma:medium="tactile" emma:mode="ink">
                <msink:context xmlns:msink="http://schemas.microsoft.com/ink/2010/main" type="inkWord" rotatedBoundingBox="10606,5732 12322,5732 12322,9233 10606,9233">
                  <msink:destinationLink direction="with" ref="{B3DE09D1-2FF7-4162-B18A-F16F1D1D0044}"/>
                  <msink:destinationLink direction="with" ref="{850A29AA-854C-4B58-9831-6DF9C8332DBD}"/>
                  <msink:destinationLink direction="with" ref="{EE500FF5-EF6C-413E-8145-932870066EBB}"/>
                </msink:context>
              </emma:interpretation>
              <emma:one-of disjunction-type="recognition" id="oneOf0">
                <emma:interpretation id="interp0" emma:lang="it-IT" emma:confidence="0">
                  <emma:literal>/</emma:literal>
                </emma:interpretation>
                <emma:interpretation id="interp1" emma:lang="it-IT" emma:confidence="0">
                  <emma:literal>,</emma:literal>
                </emma:interpretation>
                <emma:interpretation id="interp2" emma:lang="it-IT" emma:confidence="0">
                  <emma:literal>l</emma:literal>
                </emma:interpretation>
                <emma:interpretation id="interp3" emma:lang="it-IT" emma:confidence="0">
                  <emma:literal>I</emma:literal>
                </emma:interpretation>
                <emma:interpretation id="interp4" emma:lang="it-IT" emma:confidence="0">
                  <emma:literal>.</emma:literal>
                </emma:interpretation>
              </emma:one-of>
            </emma:emma>
          </inkml:annotationXML>
          <inkml:trace contextRef="#ctx0" brushRef="#br0">10915 309 0,'0'34'15,"-103"69"-15,0 69 0,-34 34 0,34 34 16,-34 35 0,34 34-1,0 0 16,-69 0-15,35 34 0,-35-34-1,35-35 1,34-68 0,34-34-1,1-69 1,33-35-1,1-33 1,34-1 0,0-34-1,0 0 1,0 0 0,34-69-1,-34-68 1,35-34-1,-35 171 1</inkml:trace>
        </inkml:traceGroup>
      </inkml:traceGroup>
    </inkml:traceGroup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9:34.6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0E31B1-D2A0-407E-AA43-BB37F4AA5897}" emma:medium="tactile" emma:mode="ink">
          <msink:context xmlns:msink="http://schemas.microsoft.com/ink/2010/main" type="inkDrawing" rotatedBoundingBox="9295,9493 21467,11358 20257,19253 8085,17387" hotPoints="19002,10307 19798,18766 11339,19561 10543,11102" semanticType="enclosure" shapeName="Square">
            <msink:sourceLink direction="with" ref="{E34E1D0A-8967-46CF-97DE-D3F1DFC27712}"/>
            <msink:destinationLink direction="from" ref="{9F46411A-1E83-47C5-8593-4A7AB2525BF1}"/>
          </msink:context>
        </emma:interpretation>
      </emma:emma>
    </inkml:annotationXML>
    <inkml:trace contextRef="#ctx0" brushRef="#br0">2 0 0,'34'68'0,"-34"104"16,-34 68-16,34 69 16,0 34-1,0 104 1,0 68-1,34 34 1,0 34 0,35-68-1,-35-34 17,1-35-17,-35-172 1,0-102-1,0-138 1,34-34 0,-34-274-1,34-172 1,-34 446 0</inkml:trace>
    <inkml:trace contextRef="#ctx0" brushRef="#br0" timeOffset="1558.4">482 68 0,'172'0'0,"34"0"0,0 0 31,103 0-31,68 0 16,35 0-1,103 0 1,34 35 0,69-35-1,34 34 1,0 0 0,-34 1-1,34-1 16,-103-34-31,-34 0 16,-68 0 0,-104-34-1,-69-1 1,-68 35 0,-34 0 15,-69 35-16,-34 68 1,34 34 0,34 138-1,-69-35 1,70 137 0,33 104-1,1 68 1,0 35-1,34 33 1,0 36 0,-35-36-1,1 1 1,-1-34 0,-68-104-1,0-102 1,-68-138-1,-1-137 1,-34-69 0,0-34 31,0 0-47,0 0 15,0 0 1,-34-34-1,-1 0 1,-102-35 0,-69 1-1,-68-1 1,-70 0 0,-33 1-1,-70 33 1,-33-33-1,-69 68 1,0-35 0,-69 1-1,-34 34 17,34 0-32,-103 0 15,34 34 16,-33 1-15,67 33 0,70 1-1,68 0 1,103-1 0,103-68-1,103 0 1,103 0-1,69 0 1,34 0 0,0 0-1,0 0 1,34-34 0,-34 0-1,35-69 1,-70 0-1,1-103 1,-69 0 0,-69-138-1,-102-33 1,-69-104 0,-69-68 15,0 103-16,412 446 1</inkml:trace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9:40.4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F46411A-1E83-47C5-8593-4A7AB2525BF1}" emma:medium="tactile" emma:mode="ink">
          <msink:context xmlns:msink="http://schemas.microsoft.com/ink/2010/main" type="inkDrawing" rotatedBoundingBox="19220,14759 25909,10563 27718,13448 21030,17643" semanticType="callout" shapeName="Other">
            <msink:sourceLink direction="to" ref="{8AD2291B-4A36-4CF6-975F-1481ED5CC78C}"/>
            <msink:sourceLink direction="from" ref="{AF0E31B1-D2A0-407E-AA43-BB37F4AA5897}"/>
          </msink:context>
        </emma:interpretation>
      </emma:emma>
    </inkml:annotationXML>
    <inkml:trace contextRef="#ctx0" brushRef="#br0">0 3466 0,'69'0'0,"-35"35"0,35-1 0,-35-34 16,35 69-16,34-35 0,34 69 0,0-34 15,69 68 1,35-34 0,-1 34-1,69 0 1,-35 1-1,35-35 1,0-35 0,-34 1-1,0 0 1,33-35 0,-33-34-1,34-34 1,-69-1 15,-34-102-31,34 68 16,1-68-1,-1 0 17,0-69-17,1 0 1,-36 0-1,-33-34 1,34-35 0,-69 35-1,1-69 1,-35 34 0,0-34-1,-35 69 1,1-34-1,-35 33 1,1 1 0,-1 34-1,0 103 1,-34 34 0,0 35-1,0 34 1,0 0-1,0 0 17,-68 34-17,-1 35 1,0 0 0,-34 34-1,0 0 1,0-35-1,0-33 1,35-35 0,33 0-1,35-35 17,35-33-32,33-35 15,35-35 16,35 35-31,-70-34 16,70-35 0,-70 70-1,-33-1 1,-1 34 15,0 35-15,-34 34-1,0 0 1,34 0 0,69 103-1,-34 68 1,68 1 0,35 34-1,-35 0 1,-34-35-1,0-33 1,0-35 15,-68-69-31,-35-34 16,0 0 0,-35 0-1,1-69 1,-103 35-1,-35-69 17,-34 103-17,-137-103 1,34 34 0,69 35 15,68 34-16,103 0-15,69 0 16,0 0 0,103 0-1,0 34 1,35-34 0,-1 0-1,-34-34 1,-69 34-1,-34 0 1,0 0 0,-34 0-1,-103 34 32,-1 1-47,70-35 16,-1 0-1,69-35 1,34 1 0,35-69-1,0 0 1,-1 34 0,1-34-1,-69 103 1,34 0-1,-34 0 1,0 69 0,0 34 15,35-34-15,-35-35 15,0-34-31,34 0 15,-34-34 1,34-1 0,1 35-1,-35-34 1,0 34 0,68 69-1,-68-69 1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39:57.9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03BA74-715D-4B67-9F74-AA85FA72996F}" emma:medium="tactile" emma:mode="ink">
          <msink:context xmlns:msink="http://schemas.microsoft.com/ink/2010/main" type="writingRegion" rotatedBoundingBox="2097,1050 28934,2755 28710,6288 1872,4582"/>
        </emma:interpretation>
      </emma:emma>
    </inkml:annotationXML>
    <inkml:traceGroup>
      <inkml:annotationXML>
        <emma:emma xmlns:emma="http://www.w3.org/2003/04/emma" version="1.0">
          <emma:interpretation id="{C57290C1-27C8-44B2-A646-7A43FA3F61E6}" emma:medium="tactile" emma:mode="ink">
            <msink:context xmlns:msink="http://schemas.microsoft.com/ink/2010/main" type="paragraph" rotatedBoundingBox="2097,1050 28934,2755 28710,6288 1872,4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35A308-3942-457F-BED5-057B9A79E7E5}" emma:medium="tactile" emma:mode="ink">
              <msink:context xmlns:msink="http://schemas.microsoft.com/ink/2010/main" type="line" rotatedBoundingBox="2097,1050 28934,2755 28710,6288 1872,4582"/>
            </emma:interpretation>
          </emma:emma>
        </inkml:annotationXML>
        <inkml:traceGroup>
          <inkml:annotationXML>
            <emma:emma xmlns:emma="http://www.w3.org/2003/04/emma" version="1.0">
              <emma:interpretation id="{16894FCA-4157-4F0B-9F4D-8792853915A1}" emma:medium="tactile" emma:mode="ink">
                <msink:context xmlns:msink="http://schemas.microsoft.com/ink/2010/main" type="inkWord" rotatedBoundingBox="2091,1141 8674,1560 8502,4269 1919,3850">
                  <msink:destinationLink direction="with" ref="{846A46FB-A1EB-40D6-87E3-AB401F11852B}"/>
                </msink:context>
              </emma:interpretation>
              <emma:one-of disjunction-type="recognition" id="oneOf0">
                <emma:interpretation id="interp0" emma:lang="it-IT" emma:confidence="0">
                  <emma:literal>sin</emma:literal>
                </emma:interpretation>
                <emma:interpretation id="interp1" emma:lang="it-IT" emma:confidence="0">
                  <emma:literal>'sin</emma:literal>
                </emma:interpretation>
                <emma:interpretation id="interp2" emma:lang="it-IT" emma:confidence="0">
                  <emma:literal>Sin</emma:literal>
                </emma:interpretation>
                <emma:interpretation id="interp3" emma:lang="it-IT" emma:confidence="0">
                  <emma:literal>osin</emma:literal>
                </emma:interpretation>
                <emma:interpretation id="interp4" emma:lang="it-IT" emma:confidence="0">
                  <emma:literal>Siu</emma:literal>
                </emma:interpretation>
              </emma:one-of>
            </emma:emma>
          </inkml:annotationXML>
          <inkml:trace contextRef="#ctx0" brushRef="#br0">1270 549 0,'0'103'0,"35"172"16,-35 34-16,0 34 15,34-68 1,0-138 0,-34-103-1,0-34 1,0-137 0,35-138 15,-35 275-31</inkml:trace>
          <inkml:trace contextRef="#ctx0" brushRef="#br0" timeOffset="763.616">1442-618 0,'0'-34'15,"171"102"-15,104 1 0,-275-69 0</inkml:trace>
          <inkml:trace contextRef="#ctx0" brushRef="#br0" timeOffset="561.024">2231 549 0,'172'275'16,"-103"34"-16,-69 68 15,-35-136 17,70-138-17,-35-103 1,34 0-1,69-103 1,103-172 0,0-68-1,-69 102 1,35 104 0,-35 68-1,-103 69 1,1 35-1,33 136 1,-33 104 0,33 0-1,1-35 1,34-68 0,34-1 15,0-68-16,-68-137-15,-103-206 32,34 240-17</inkml:trace>
          <inkml:trace contextRef="#ctx0" brushRef="#br0" timeOffset="-358.432">-68 0 0,'-138'0'0,"-33"34"0,-1-34 15,-34 69-15,-68-35 16,68 35 0,-35 0-1,35 34 1,69 0 0,103 0-1,68-1 1,138 1-1,102 0 1,35-34 0,0 68-1,69-34 1,-35 35 15,-68-35-15,-138 0-1,-69 0 1,-68-35 0,-68 1-1,-138 34 1,-69-69 0,-68-34 15,-69 0-16,-34-34 1,68 0 0,35-1-1,103 1 1,137 34 0,206-69-1,171-68 1,-274 137-1</inkml:trace>
          <inkml:trace contextRef="#ctx0" brushRef="#br0" timeOffset="-987.636">0 0 0,'0'0'0</inkml:trace>
        </inkml:traceGroup>
        <inkml:traceGroup>
          <inkml:annotationXML>
            <emma:emma xmlns:emma="http://www.w3.org/2003/04/emma" version="1.0">
              <emma:interpretation id="{E78F0244-3AB5-445B-B8B5-9C77D20E5F03}" emma:medium="tactile" emma:mode="ink">
                <msink:context xmlns:msink="http://schemas.microsoft.com/ink/2010/main" type="inkWord" rotatedBoundingBox="18865,2115 23909,2436 23742,5058 18698,4737">
                  <msink:destinationLink direction="with" ref="{846A46FB-A1EB-40D6-87E3-AB401F11852B}"/>
                </msink:context>
              </emma:interpretation>
              <emma:one-of disjunction-type="recognition" id="oneOf1">
                <emma:interpretation id="interp5" emma:lang="it-IT" emma:confidence="0">
                  <emma:literal>sisma</emma:literal>
                </emma:interpretation>
                <emma:interpretation id="interp6" emma:lang="it-IT" emma:confidence="0">
                  <emma:literal>Sisma</emma:literal>
                </emma:interpretation>
                <emma:interpretation id="interp7" emma:lang="it-IT" emma:confidence="0">
                  <emma:literal>asma</emma:literal>
                </emma:interpretation>
                <emma:interpretation id="interp8" emma:lang="it-IT" emma:confidence="0">
                  <emma:literal>*Esima</emma:literal>
                </emma:interpretation>
                <emma:interpretation id="interp9" emma:lang="it-IT" emma:confidence="0">
                  <emma:literal>*asma</emma:literal>
                </emma:interpretation>
              </emma:one-of>
            </emma:emma>
          </inkml:annotationXML>
          <inkml:trace contextRef="#ctx0" brushRef="#br0" timeOffset="25804.182">15892 1510 0,'-480'-137'0,"-1"103"16,207 68 0,136 35-1,104-1 1,171 70-1,207 33 1,33 35 0,-34-69 15,-102 1-15,-138-1-1,-172-68 1,-103-1-1,-68-33 1,-69 33 0,103-33-1,103-1 1,69-68 0,171-69-1,-137 103 1</inkml:trace>
          <inkml:trace contextRef="#ctx0" brushRef="#br0" timeOffset="26754.806">16510 412 0,'0'-137'15,"35"102"-15,102 70 0,103-70 0,-240 35 16</inkml:trace>
          <inkml:trace contextRef="#ctx0" brushRef="#br0" timeOffset="26567.798">16716 1751 0,'0'171'0,"-34"69"15,34 1-15,34-35 16,35-138 0,-1-33 15,1-35-16,68-138 1,1-102 0,-35 103-1,0-1 1,-35 70 0,-68 33-1,0 35 1,35 69-1,-35 103 1,34-1 0,35 1-1,34-35 1,68-68 0,69-103 15,-34-69-16,-34-35 1,-35 35 0,-68 0-1,-35 35 1,-34 68 0,0 0-1,0 0 1,69 137-1,68 69 17,35 34-32,0-68 15,-35-138 1,-103-137 0,-137-171-1,103 274 16</inkml:trace>
          <inkml:trace contextRef="#ctx0" brushRef="#br0" timeOffset="1511.648">7655 378 0,'137'0'0,"-103"68"15,-102 70-15,-104 102 0,0 69 16,-68 68 0,0-102-1,68-69 1,1-69-1,-35-103 1,0-34 0,0-137-1,0-103 17,103-69-17,103 69 1,68 102-1,35 35 1,0 35 0,0 33-1,35 104 1,33 34 0,70 137-1,33 35 1,35 0-1,-34-1 1,-1-34 0,-136-102-1,-104-104 1,-171-68 0,-172-138-1,-138 0 16,447 172-31</inkml:trace>
          <inkml:trace contextRef="#ctx0" brushRef="#br0" timeOffset="23649.694">8238 2506 0,'69'0'0,"-1"34"15,35-34-15,0-69 0,0 1 0,-34 33 16,68-68-1,-102 35 1,-1 33 0,0 1-1,-34 0 17,-34 34-17,34 34 1,-34 69-1,34 69 1,34-35 0,0 35-1,-34-69 1,0 0 0,-68-69-1,-1 0 1,-34 1-1,34-35 1,35 0 0,34 0-1,69 0 1,102-35 0,35 70-1,0-35 1,-34 0-1,-69 34 1,-138 0 15,-33-68-15,68 34 0</inkml:trace>
          <inkml:trace contextRef="#ctx0" brushRef="#br0" timeOffset="25071.734">11018 2849 0,'344'34'0,"-104"1"15,-34-35 1,34 34 15,-137-34-15,-103 0 0,-103 0-1,-69-34 1,172 34-1</inkml:trace>
          <inkml:trace contextRef="#ctx0" brushRef="#br0" timeOffset="25258.742">11259 3295 0,'549'69'0,"-275"-1"0,70 1 15,-70-103 1,-33-35 0,-241 69-1</inkml:trace>
          <inkml:trace contextRef="#ctx0" brushRef="#br0" timeOffset="27362.582">22620 892 0,'34'172'0,"-102"34"16,-104 172-16,-34-70 15,-34 70 1,-35-69 0,69-103-1,0-137 1,-34-104-1,34-68 1,0-171 0,35-1-1,136 35 17,104 68-17,68 69 1,103 69-1,104 103 1,-35 136 0,-69 70-1,0 0 1,-34-104 0,-34 70-1,-69-138 1,-35-69-1,35-171 1,-34-69 0,-69 206-1</inkml:trace>
          <inkml:trace contextRef="#ctx0" brushRef="#br0" timeOffset="27814.518">23238 2368 0,'343'35'0,"-206"-35"16,35 0 0,-35 34-1,-34 35 1,-68-1-1,-104 35 1,-68 0 0,-35 0-1,0-34 1,138 0 0,68-1-1,138 35 1,68 0-1,35-34 1,-104-1 0,-171-68-1,-137-68 1,-206-35 0,343 103 15</inkml:trace>
        </inkml:traceGroup>
      </inkml:traceGroup>
    </inkml:traceGroup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0:00.0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6A46FB-A1EB-40D6-87E3-AB401F11852B}" emma:medium="tactile" emma:mode="ink">
          <msink:context xmlns:msink="http://schemas.microsoft.com/ink/2010/main" type="inkDrawing" rotatedBoundingBox="2336,5012 13047,5345 13042,5502 2331,5169" semanticType="underline" shapeName="Other">
            <msink:sourceLink direction="with" ref="{16894FCA-4157-4F0B-9F4D-8792853915A1}"/>
            <msink:sourceLink direction="with" ref="{E78F0244-3AB5-445B-B8B5-9C77D20E5F03}"/>
            <msink:destinationLink direction="with" ref="{977B56CF-04E2-41F9-ACED-6998CC46E643}"/>
          </msink:context>
        </emma:interpretation>
      </emma:emma>
    </inkml:annotationXML>
    <inkml:trace contextRef="#ctx0" brushRef="#br0">0 0 0,'68'34'0,"70"1"0,136-1 16,138-34-16,137 0 15,69 0 1,34 0-1,104-34 1,170 34 0,35 34-1,69 0 1,-69 0 15,0 35-15,-103 0-1,-171-35 1,-172 35 0,-241-69-1,-205 0 1,-138-35 0,-205 1-1,-70 0 1,344 34-1</inkml:trace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0:00.6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7B56CF-04E2-41F9-ACED-6998CC46E643}" emma:medium="tactile" emma:mode="ink">
          <msink:context xmlns:msink="http://schemas.microsoft.com/ink/2010/main" type="inkDrawing" rotatedBoundingBox="7822,4975 9530,7558 7625,8817 5918,6234" semanticType="callout" shapeName="Other">
            <msink:sourceLink direction="with" ref="{846A46FB-A1EB-40D6-87E3-AB401F11852B}"/>
            <msink:sourceLink direction="with" ref="{587853C9-C505-4F59-B071-0DE30FFBF07D}"/>
            <msink:sourceLink direction="with" ref="{F7925001-A228-4A2A-A4D8-D914E8703651}"/>
          </msink:context>
        </emma:interpretation>
      </emma:emma>
    </inkml:annotationXML>
    <inkml:trace contextRef="#ctx0" brushRef="#br0">0 0 0,'69'103'0,"34"138"0,0 136 16,0 69-1,69-34 1,-1-69-1,1-68 1,-1 0 0,1-104-1,-69-68 1,-34-68 0,-1-173-1,35-136 16,-34-70-15,68 1 0,1 34-1,67 0 1,1 103 0,-34 69-1,-69 103 1,-69 68-1,-68 69 1,34-103 0</inkml:trace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0:06.0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4926CEB-EB32-4900-AB52-6C697016A67D}" emma:medium="tactile" emma:mode="ink">
          <msink:context xmlns:msink="http://schemas.microsoft.com/ink/2010/main" type="inkDrawing" rotatedBoundingBox="1717,12122 11846,12641 11839,12784 1710,12266" semanticType="callout" shapeName="Other"/>
        </emma:interpretation>
      </emma:emma>
    </inkml:annotationXML>
    <inkml:trace contextRef="#ctx0" brushRef="#br0">0 0 0,'69'34'0,"68"0"0,34-34 0,104 0 15,0 35 1,68-35-1,34 68 1,35-33 0,69-1-1,68 0 1,-34-34 0,68 0-1,1 0 1,0 0-1,-35 0 1,0 35 0,0 33-1,0-33 1,0-1 0,1 0-1,-70 1 16,-102-1-15,-104-34 0,-68 34-1,-103-34 1,-68 0 0,-35 0-1,-103 0 1,-138 0-1,1-34 1,240 34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1:31.1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581D0D-0907-486E-B3AB-73AEC3C5E8C5}" emma:medium="tactile" emma:mode="ink">
          <msink:context xmlns:msink="http://schemas.microsoft.com/ink/2010/main" type="inkDrawing" rotatedBoundingBox="24735,3876 24789,2709 24952,2717 24897,3884" shapeName="Other">
            <msink:destinationLink direction="with" ref="{457DBBEC-EF52-45DC-943D-6D290B59C750}"/>
          </msink:context>
        </emma:interpretation>
      </emma:emma>
    </inkml:annotationXML>
    <inkml:trace contextRef="#ctx0" brushRef="#br0">343 283 0,'35'69'0,"-1"103"0,0 34 16,-34 68 0,-34-68-1,0-68 1,34-35 0,-69-103-1,35-69 1,34-137-1,0 206 1</inkml:trace>
  </inkml:traceGroup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0:06.9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629E4BA-855C-438B-BD06-6F8EA0FAEAB3}" emma:medium="tactile" emma:mode="ink">
          <msink:context xmlns:msink="http://schemas.microsoft.com/ink/2010/main" type="inkDrawing" rotatedBoundingBox="5881,8369 6565,17671 6422,17681 5738,8379" semanticType="callout" shapeName="Other">
            <msink:sourceLink direction="with" ref="{2EC1DB21-7B86-4D7A-A4E3-30567C6F4F1A}"/>
            <msink:sourceLink direction="with" ref="{686C8019-7CC6-43AB-B46A-C5AE221F22A1}"/>
          </msink:context>
        </emma:interpretation>
      </emma:emma>
    </inkml:annotationXML>
    <inkml:trace contextRef="#ctx0" brushRef="#br0">0 0 0,'34'0'0,"0"103"0,-34 69 15,0 102-15,0 35 16,-34 103 0,68 103-1,35 34 1,-1 69 0,1 103-1,0 34 1,34 69-1,-35-35 1,1 1 15,-35-35-15,1-103 0,-35-172-1,0-136 1,34-173-1,-34-102 1,0-103 0,-69-104-1,69-274 1,0-68 0,0 480-1</inkml:trace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0:11.0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394F7BB-F819-4878-965E-8D2F554ECB6B}" emma:medium="tactile" emma:mode="ink">
          <msink:context xmlns:msink="http://schemas.microsoft.com/ink/2010/main" type="inkDrawing" rotatedBoundingBox="1151,8114 5991,12575 5944,12627 1103,8165" semanticType="callout" shapeName="Other">
            <msink:sourceLink direction="with" ref="{686C8019-7CC6-43AB-B46A-C5AE221F22A1}"/>
          </msink:context>
        </emma:interpretation>
      </emma:emma>
    </inkml:annotationXML>
    <inkml:trace contextRef="#ctx0" brushRef="#br0">0 0 0,'0'0'0,"35"34"15,-1 0-15,0 1 0,1-1 0,33 35 16,35-1-16,-34 35 0,68 0 16,35 35-1,0 33 1,-1-34 0,69 104-1,-34-35 16,69 34-15,0 35 0,33-1-1,1 35 1,-34-34 0,34-1-1,0 1 1,-35-35-1,1 0 1,-35-34 0,-68-34-1,-35-69 1,-34 0 0,-69-34-1,1-35 1,-1-34-1,-34 0 1,0 0 0,0 0-1,0 0 1,0 0 15,-34-34-15,34-1-1,-35 1 1,35 34 0</inkml:trace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0:13.4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7AE4B0-C8F2-4A95-A1C4-D6C8A3566AA7}" emma:medium="tactile" emma:mode="ink">
          <msink:context xmlns:msink="http://schemas.microsoft.com/ink/2010/main" type="writingRegion" rotatedBoundingBox="3132,8086 6327,9692 5541,11254 2347,9648"/>
        </emma:interpretation>
      </emma:emma>
    </inkml:annotationXML>
    <inkml:traceGroup>
      <inkml:annotationXML>
        <emma:emma xmlns:emma="http://www.w3.org/2003/04/emma" version="1.0">
          <emma:interpretation id="{1FD6E3E1-522C-4394-A327-D2927C5DBC00}" emma:medium="tactile" emma:mode="ink">
            <msink:context xmlns:msink="http://schemas.microsoft.com/ink/2010/main" type="paragraph" rotatedBoundingBox="3132,8086 6327,9692 5541,11254 2347,9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9DD026-FF65-46BF-A1F0-66DBEC0ACAFE}" emma:medium="tactile" emma:mode="ink">
              <msink:context xmlns:msink="http://schemas.microsoft.com/ink/2010/main" type="line" rotatedBoundingBox="3132,8086 6327,9692 5541,11254 2347,9648"/>
            </emma:interpretation>
          </emma:emma>
        </inkml:annotationXML>
        <inkml:traceGroup>
          <inkml:annotationXML>
            <emma:emma xmlns:emma="http://www.w3.org/2003/04/emma" version="1.0">
              <emma:interpretation id="{686C8019-7CC6-43AB-B46A-C5AE221F22A1}" emma:medium="tactile" emma:mode="ink">
                <msink:context xmlns:msink="http://schemas.microsoft.com/ink/2010/main" type="inkWord" rotatedBoundingBox="3132,8086 6327,9692 5541,11254 2347,9648">
                  <msink:destinationLink direction="with" ref="{1394F7BB-F819-4878-965E-8D2F554ECB6B}"/>
                  <msink:destinationLink direction="with" ref="{1629E4BA-855C-438B-BD06-6F8EA0FAEAB3}"/>
                  <msink:destinationLink direction="with" ref="{95BC2EAB-DCD9-4789-84DF-53B7062DFD2B}"/>
                </msink:context>
              </emma:interpretation>
              <emma:one-of disjunction-type="recognition" id="oneOf0">
                <emma:interpretation id="interp0" emma:lang="it-IT" emma:confidence="0">
                  <emma:literal>anzi</emma:literal>
                </emma:interpretation>
                <emma:interpretation id="interp1" emma:lang="it-IT" emma:confidence="0">
                  <emma:literal>az.</emma:literal>
                </emma:interpretation>
                <emma:interpretation id="interp2" emma:lang="it-IT" emma:confidence="0">
                  <emma:literal>az..</emma:literal>
                </emma:interpretation>
                <emma:interpretation id="interp3" emma:lang="it-IT" emma:confidence="0">
                  <emma:literal>alzi</emma:literal>
                </emma:interpretation>
                <emma:interpretation id="interp4" emma:lang="it-IT" emma:confidence="0">
                  <emma:literal>-a,</emma:literal>
                </emma:interpretation>
              </emma:one-of>
            </emma:emma>
          </inkml:annotationXML>
          <inkml:trace contextRef="#ctx0" brushRef="#br0">-7088-2135 0,'34'69'0,"-34"68"16,-69 0 0,35 1-16,-35-35 15,1-1 1,-35-33 0,-34-69-1,-35-69 1,69 1 15,0-35-31,69 0 31,34 34-15,0 1 0,68-1-1,1 35 1,0-1-1,34 35 1,34 138 0,0-1-1,35 35 1,-1-35 0,-33 0-1,-1-68 1,-68-35-1,-69 0 1,0-34 0,-69-34-1,35-35 17,-1-34-32,35 103 15</inkml:trace>
          <inkml:trace contextRef="#ctx0" brushRef="#br0" timeOffset="654.528">-6333-1243 0,'69'-34'0,"-1"-35"0,-34 35 0,1-35 16,-1 1-16,-34 34 15,34 34 1,-68 0 0,68 0-1,-34 102 1,0 36 0,0-35-1,0 0 1,0-35-1,-68-33 1,-1-35 15,-34-35-15,69 35 0,34 0-16,0 0 15,34 0 1,103 0 15,1 0-15,-1 0-1,-34 35 1,0 33 0,-69-68-1,1 35 1,-35-35-1</inkml:trace>
          <inkml:trace contextRef="#ctx0" brushRef="#br0" timeOffset="-763.616">-7363-316 0,'34'-34'16,"104"0"-16,-35-1 0,68-33 0,35 33 15,35 1-15,33 0 31,-34 34-15,1 0 0,-1 68-1,0 1 1,-68 0 15,-35-1-31,-68 1 16,-35-35-1,0 0 1,-68-34 0,-103-68-1,-35-69 1,172 137 0</inkml:trace>
        </inkml:traceGroup>
      </inkml:traceGroup>
    </inkml:traceGroup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0:15.0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73B7F01-F4CE-438C-9B98-CFDFE8701447}" emma:medium="tactile" emma:mode="ink">
          <msink:context xmlns:msink="http://schemas.microsoft.com/ink/2010/main" type="writingRegion" rotatedBoundingBox="7292,16113 7820,18575 6744,18806 6215,16344"/>
        </emma:interpretation>
      </emma:emma>
    </inkml:annotationXML>
    <inkml:traceGroup>
      <inkml:annotationXML>
        <emma:emma xmlns:emma="http://www.w3.org/2003/04/emma" version="1.0">
          <emma:interpretation id="{1BC5EAD9-4D04-48D1-B75C-0E1A55985587}" emma:medium="tactile" emma:mode="ink">
            <msink:context xmlns:msink="http://schemas.microsoft.com/ink/2010/main" type="paragraph" rotatedBoundingBox="7292,16113 7820,18575 6744,18806 6215,16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25ADDC-97EB-4231-BEDB-C1A7D7A07944}" emma:medium="tactile" emma:mode="ink">
              <msink:context xmlns:msink="http://schemas.microsoft.com/ink/2010/main" type="line" rotatedBoundingBox="7292,16113 7820,18575 6744,18806 6215,16344"/>
            </emma:interpretation>
          </emma:emma>
        </inkml:annotationXML>
        <inkml:traceGroup>
          <inkml:annotationXML>
            <emma:emma xmlns:emma="http://www.w3.org/2003/04/emma" version="1.0">
              <emma:interpretation id="{2EC1DB21-7B86-4D7A-A4E3-30567C6F4F1A}" emma:medium="tactile" emma:mode="ink">
                <msink:context xmlns:msink="http://schemas.microsoft.com/ink/2010/main" type="inkWord" rotatedBoundingBox="7292,16113 7820,18575 6744,18806 6215,16344">
                  <msink:destinationLink direction="with" ref="{1629E4BA-855C-438B-BD06-6F8EA0FAEAB3}"/>
                  <msink:destinationLink direction="with" ref="{4FB71CDC-9DC1-4D69-9880-3804DD444553}"/>
                </msink:context>
              </emma:interpretation>
              <emma:one-of disjunction-type="recognition" id="oneOf0">
                <emma:interpretation id="interp0" emma:lang="it-IT" emma:confidence="0">
                  <emma:literal>5</emma:literal>
                </emma:interpretation>
                <emma:interpretation id="interp1" emma:lang="it-IT" emma:confidence="0">
                  <emma:literal>£</emma:literal>
                </emma:interpretation>
                <emma:interpretation id="interp2" emma:lang="it-IT" emma:confidence="0">
                  <emma:literal>G</emma:literal>
                </emma:interpretation>
                <emma:interpretation id="interp3" emma:lang="it-IT" emma:confidence="0">
                  <emma:literal>z</emma:literal>
                </emma:interpretation>
                <emma:interpretation id="interp4" emma:lang="it-IT" emma:confidence="0">
                  <emma:literal>{</emma:literal>
                </emma:interpretation>
              </emma:one-of>
            </emma:emma>
          </inkml:annotationXML>
          <inkml:trace contextRef="#ctx0" brushRef="#br0">0 177 0,'0'35'0,"103"-1"0,-35-34 0,70-34 15,-35 34-15,34-35 0,0 1 16,-34-35 0,-68 69-1,-1-34 1,0 34-1,-34-34 1,34 34 0,1 0-1,33 34 1,-33 0 0,-35-34-1,0-34 1,0 34-1</inkml:trace>
          <inkml:trace contextRef="#ctx0" brushRef="#br0" timeOffset="1683.072">824 1035 0,'0'0'0,"-35"69"0,35-35 0,-34 1 15,0 33-15,-1-33 0,1 33 16,-35 1 0,1-35-1,33 1 1,-33-1 0,33-34-1,1-34 1,0-35-1,-1-34 1,1 0 0,-35-34-1,35 34 1,34 68 0,0 1 15,34 34-16,1 0 1,33 34 0,1 35-1,0 0 1,-1 34 0,1 34-1,0 0 1,-1-34-1,1 0 1,-35 0 0,-34-103-1,0 0 17,0 0-17,35 0 1,-35-68-1,34-1 1,0 0 0,-34-34-1,0 103 1</inkml:trace>
          <inkml:trace contextRef="#ctx0" brushRef="#br0" timeOffset="2749.602">892 1653 0,'69'0'0,"-35"35"15,35-35-15,-69 68 0,-69 1 0,0 34 16,1 0-16,34-35 0,-1-33 16,70-1-1,-1 0 1,0-34-1,35 35 1,-35-35 0,35 0 15,34 34-15,0 0-1,0 69 1,-35-68-1,-68-35 1</inkml:trace>
        </inkml:traceGroup>
      </inkml:traceGroup>
    </inkml:traceGroup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0:26.2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4D0053-66AA-4BC2-BA59-DAE773F2B54B}" emma:medium="tactile" emma:mode="ink">
          <msink:context xmlns:msink="http://schemas.microsoft.com/ink/2010/main" type="inkDrawing" rotatedBoundingBox="20194,5322 29190,6142 29173,6332 20176,5512" semanticType="underline" shapeName="Other">
            <msink:sourceLink direction="with" ref="{0DF43835-AA2A-4F55-80F6-82528535DE38}"/>
          </msink:context>
        </emma:interpretation>
      </emma:emma>
    </inkml:annotationXML>
    <inkml:trace contextRef="#ctx0" brushRef="#br0">0 0 0,'-35'34'16,"1065"104"-16,-412-70 15,103-33 1,137 33 0,34-33-1,35-35 1,34 68 0,-34 70-1,-103-35 1,-206 0-1,-207-35 1,-239-33 0,-138-35-1,-205 0 1,-104-69 0,275 69 15</inkml:trace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0:26.7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BF864AB-CE7F-4DC6-A5B1-30D75DFF9460}" emma:medium="tactile" emma:mode="ink">
          <msink:context xmlns:msink="http://schemas.microsoft.com/ink/2010/main" type="writingRegion" rotatedBoundingBox="22722,6350 26738,6350 26738,9611 22722,9611"/>
        </emma:interpretation>
      </emma:emma>
    </inkml:annotationXML>
    <inkml:traceGroup>
      <inkml:annotationXML>
        <emma:emma xmlns:emma="http://www.w3.org/2003/04/emma" version="1.0">
          <emma:interpretation id="{5DE2783D-6AC8-452B-87AA-81E16AE92D44}" emma:medium="tactile" emma:mode="ink">
            <msink:context xmlns:msink="http://schemas.microsoft.com/ink/2010/main" type="paragraph" rotatedBoundingBox="22722,6350 26738,6350 26738,9611 22722,9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B31913-DCD7-4071-AC42-917C710F5DF1}" emma:medium="tactile" emma:mode="ink">
              <msink:context xmlns:msink="http://schemas.microsoft.com/ink/2010/main" type="line" rotatedBoundingBox="22722,6350 26738,6350 26738,9611 22722,9611"/>
            </emma:interpretation>
          </emma:emma>
        </inkml:annotationXML>
        <inkml:traceGroup>
          <inkml:annotationXML>
            <emma:emma xmlns:emma="http://www.w3.org/2003/04/emma" version="1.0">
              <emma:interpretation id="{0C73B7FC-8711-4705-9083-CB03854D1880}" emma:medium="tactile" emma:mode="ink">
                <msink:context xmlns:msink="http://schemas.microsoft.com/ink/2010/main" type="inkWord" rotatedBoundingBox="22722,6350 26738,6350 26738,9611 22722,9611"/>
              </emma:interpretation>
              <emma:one-of disjunction-type="recognition" id="oneOf0">
                <emma:interpretation id="interp0" emma:lang="it-IT" emma:confidence="0">
                  <emma:literal>x</emma:literal>
                </emma:interpretation>
                <emma:interpretation id="interp1" emma:lang="it-IT" emma:confidence="0">
                  <emma:literal>,</emma:literal>
                </emma:interpretation>
                <emma:interpretation id="interp2" emma:lang="it-IT" emma:confidence="0">
                  <emma:literal>4</emma:literal>
                </emma:interpretation>
                <emma:interpretation id="interp3" emma:lang="it-IT" emma:confidence="0">
                  <emma:literal>"</emma:literal>
                </emma:interpretation>
                <emma:interpretation id="interp4" emma:lang="it-IT" emma:confidence="0">
                  <emma:literal>A</emma:literal>
                </emma:interpretation>
              </emma:one-of>
            </emma:emma>
          </inkml:annotationXML>
          <inkml:trace contextRef="#ctx0" brushRef="#br0">0 94 0,'103'34'0,"0"103"15,35 103-15,-70-34 0,1 103 16,34-34 0,0-35-1,0-103 17,0-68-17,-35-103 1,70-138-1,-1-102 1,35-138 0,-1 103-1,35 103 1,35 34 0,-70 69-1,-68 69 1,-69 68 15,-102 69-15,68-103-1</inkml:trace>
          <inkml:trace contextRef="#ctx0" brushRef="#br0" timeOffset="498.688">1785 1707 0,'241'103'16,"-1"-69"-16,34 0 0,-68 1 31,-34 33-15,-138 35-1,-68-34 1,-69 0 0,-69 34-1,69-35 1,69 35-1,103 35 1,137 67 0,171 1-1,35-34 1,-103-103 0,-172-104 15,-137 35-16</inkml:trace>
        </inkml:traceGroup>
      </inkml:traceGroup>
    </inkml:traceGroup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0:34.4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922B9F-207B-44C9-8196-893A09FFBC87}" emma:medium="tactile" emma:mode="ink">
          <msink:context xmlns:msink="http://schemas.microsoft.com/ink/2010/main" type="writingRegion" rotatedBoundingBox="16819,10057 27832,10893 27498,15291 16484,14454">
            <msink:destinationLink direction="with" ref="{EB8B97B3-3FC0-4D8A-B115-D9A2E6B38913}"/>
          </msink:context>
        </emma:interpretation>
      </emma:emma>
    </inkml:annotationXML>
    <inkml:traceGroup>
      <inkml:annotationXML>
        <emma:emma xmlns:emma="http://www.w3.org/2003/04/emma" version="1.0">
          <emma:interpretation id="{9D5C06CD-ECBD-4687-8B50-C2DD25D43BB0}" emma:medium="tactile" emma:mode="ink">
            <msink:context xmlns:msink="http://schemas.microsoft.com/ink/2010/main" type="paragraph" rotatedBoundingBox="16819,10057 27832,10893 27498,15291 16484,14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EBE110-D0C9-42E4-ACD4-612F8E787EFF}" emma:medium="tactile" emma:mode="ink">
              <msink:context xmlns:msink="http://schemas.microsoft.com/ink/2010/main" type="line" rotatedBoundingBox="16819,10057 27832,10893 27498,15291 16484,14454"/>
            </emma:interpretation>
          </emma:emma>
        </inkml:annotationXML>
        <inkml:traceGroup>
          <inkml:annotationXML>
            <emma:emma xmlns:emma="http://www.w3.org/2003/04/emma" version="1.0">
              <emma:interpretation id="{BC49E18E-6291-458E-B4E0-BE87F7E478CB}" emma:medium="tactile" emma:mode="ink">
                <msink:context xmlns:msink="http://schemas.microsoft.com/ink/2010/main" type="inkWord" rotatedBoundingBox="16819,10057 27832,10893 27498,15291 16484,14454"/>
              </emma:interpretation>
              <emma:one-of disjunction-type="recognition" id="oneOf0">
                <emma:interpretation id="interp0" emma:lang="it-IT" emma:confidence="0">
                  <emma:literal>Navi</emma:literal>
                </emma:interpretation>
                <emma:interpretation id="interp1" emma:lang="it-IT" emma:confidence="0">
                  <emma:literal>Nzsvi</emma:literal>
                </emma:interpretation>
                <emma:interpretation id="interp2" emma:lang="it-IT" emma:confidence="0">
                  <emma:literal>Nave</emma:literal>
                </emma:interpretation>
                <emma:interpretation id="interp3" emma:lang="it-IT" emma:confidence="0">
                  <emma:literal>Nave,</emma:literal>
                </emma:interpretation>
                <emma:interpretation id="interp4" emma:lang="it-IT" emma:confidence="0">
                  <emma:literal>Nzsv,</emma:literal>
                </emma:interpretation>
              </emma:one-of>
            </emma:emma>
          </inkml:annotationXML>
          <inkml:trace contextRef="#ctx0" brushRef="#br0">-4805 4727 0,'137'447'0,"-34"-36"16,-34-67 0,103 68-1,-1-104 1,35-67 0,-34-138-1,-1-103 1,-33-138-1,-1-68 1,-68-137 15,34-34-15,-35-1 0,35 69-1,0-34 1,34 137-1,1 69 1,-1 34 0,-103 68-1,1 70 1,-70 136 0,-33-33-1,-1-1 1,69-137-1</inkml:trace>
          <inkml:trace contextRef="#ctx0" brushRef="#br0" timeOffset="716.864">-2643 6684 0,'35'0'0,"68"-35"15,480 173-15,-514-35 16,-35 0 0,-137 34-1,-137 0 1,34-34 0,103 0-1,34-68 1,104 33-1,68 35 1,103-34 15,0 34-15,34-69-16,-103 0 16,-103-102-1,1-35 16,-35 103-15</inkml:trace>
          <inkml:trace contextRef="#ctx0" brushRef="#br0" timeOffset="2758.368">-5903 3732 0,'0'69'0,"0"102"0,34 138 15,0 103 1,1 103 0,-35 68-1,0 1 1,-35-35-1,1-68 1,34-70 0,34-170-1,-34-138 1,0-103 0,35-206-1,33-275 1,-33-102-1,-35 583 1</inkml:trace>
          <inkml:trace contextRef="#ctx0" brushRef="#br0" timeOffset="1277.888">-206 5174 0,'69'68'16,"34"-34"-16,69 35 0,102 68 0,35 1 16,0 33 15,69 1-16,-104 0 1,-102-69 0,-103-35-1,-69-33 1,-103-1 0,-103 35-1,-103-35 1,-35 69-1,1 34 17,0-34-32,103 34 15,102-34 1,70-68 0,136-35-1,138-138 1,103-33-1,-309 171 1</inkml:trace>
          <inkml:trace contextRef="#ctx0" brushRef="#br0" timeOffset="1870.08">2746 5551 0,'0'34'0,"35"69"0,-1 103 15,0 275-15,35-35 32,68-137-32,-34-103 31,0-34-31,35-104 16,-36-102 15,36-69-16,-1-172 1,-34-68 0,34-69-1,-34 103 1,69 69 0,-35 34-1,-34 34 1,-34 104-1,-35 68 1,-68 34 0,0 69-1,34 34 1,0-137 0</inkml:trace>
          <inkml:trace contextRef="#ctx0" brushRef="#br0" timeOffset="2150.592">4771 7439 0,'0'69'0,"0"-1"16,0 104-16,-34 34 16,34 137-1,34-103 1,1-205-1,-35-173 1,0 138 0</inkml:trace>
        </inkml:traceGroup>
      </inkml:traceGroup>
    </inkml:traceGroup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0:38.4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B8B97B3-3FC0-4D8A-B115-D9A2E6B38913}" emma:medium="tactile" emma:mode="ink">
          <msink:context xmlns:msink="http://schemas.microsoft.com/ink/2010/main" type="inkDrawing" rotatedBoundingBox="16805,9269 29890,10524 29309,16585 16224,15330" semanticType="enclosure" shapeName="Other">
            <msink:sourceLink direction="with" ref="{D8922B9F-207B-44C9-8196-893A09FFBC87}"/>
          </msink:context>
        </emma:interpretation>
      </emma:emma>
    </inkml:annotationXML>
    <inkml:trace contextRef="#ctx0" brushRef="#br0">687 282 0,'240'-68'16,"69"68"-16,137 0 0,35 0 31,102-34-16,104-69 1,136 68 0,70 1-1,33 0 1,36 68 0,33 35-1,-68 34 16,-35-1-15,-34 1 0,-137-34-1,-137-35 1,-104-34 0,-205 0-1,-138-68 1,-68 68-1,-69 34 1,-35 103 0,-33 69 15,33 69-15,-33 68-1,68 138 1,34 68-1,-34 69 1,34 34 0,1 69-1,-1-103 1,0-35 0,1-137-1,-35-171 1,0-138-1,-35-102 1,1-35 0,0-35-1,-1 1 17,-68-35-32,-34 1 15,-103 33 1,-103 1 15,-69-35-15,-137 1-1,-138-35 1,-137-103 0,-171 0-1,-104 34 1,-136-102-1,-1 102 1,35 35 0,102 102-1,138 1 1,206 34 0,172 0-1,308 34 1,138-34-1,102 0 1,35 0 0,69 35-1,34 33 32,-103-68-47</inkml:trace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1:00.500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3307 0,'0'0'0,"35"0"0,33 34 0,35-34 15,-68 0-15,33 34 0,1-34 0,0 0 16,-35 0-16,35 0 16,-35 0-1,0 0 1,35 0-1,-35-34 1,35 34 0,-35 0-1,35-34 1,-1 34 0,-33-35 15,33 1-16,-33 0 1,33 34 0,-33-35 15,-1 1-31,0 0 16,35-1-1,0 1 16,-1 0-15,-33 0 0,33-1-1,-33 1 1,33-35 0,-33 35-1,33-35 1,1 35-1,-35 0 1,35-35 0,-35 35-1,0-1 1,35-33 15,-35-1-31,35 35 16,-35-35-1,35 0 1,-35 1 0,1-1-1,33 0 17,-33-34-17,-1 35 1,35-1-1,-35 1 1,0-1 15,35 0-31,-35 1 16,1-1 0,33 0-1,-33 1 1,-1-1-1,35 0 1,-35 1 0,0-1-1,1 0 1,-1 1 0,0-1 15,35 0-31,-69 1 31,34-1-15,0-34-1,1 69 1,-35-35 0,0 35-1,0 0 1,34-1-1,-34 35 1,0 0 0,0 0 15,0 0-31,0 0 16,0 0-1,0 0 1,0 0-1,-34 0 1,-1 0 0,-33 0 15,-35 35-15,0-1-1,-34 0 1,34 1-1,-35-1 1,1 34 0,34-33-1,34-1 1,35 0 0,0-34-1,68 0 1,-34 0-1,103-68 1,34-1 0,-34 1-1,35-35 1,-35 34 0,0 0-1,0 1 16,0-1-15,-1 35 0,1 34-1,-34 0 1,-35 34 0,35 35-1,-35 34 1,1 68-1,-1 35 1,35 0 0,-35 34 15,35-34-31,-1-34 16,-33 0-1,-1-104 1,-34-33-1,0-35 1,-34-35 0,-1 1-1,1 0 1,-69-35 15,-34 0-15,-69-34-1,-34-34 1,-1 0 0,1 34-1,0 0 1,102 34 0,35 35-1,103 34 1,0 0-1,69 34 1,0 35 0,68-1-1,-68-68 1,-1 0 15,-102-103-15,34 103-1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0:08.1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F7A2079-B0FB-47D8-8399-1E5CC82AA625}" emma:medium="tactile" emma:mode="ink">
          <msink:context xmlns:msink="http://schemas.microsoft.com/ink/2010/main" type="writingRegion" rotatedBoundingBox="11084,7789 13163,16514 10567,17133 8488,8408"/>
        </emma:interpretation>
      </emma:emma>
    </inkml:annotationXML>
    <inkml:traceGroup>
      <inkml:annotationXML>
        <emma:emma xmlns:emma="http://www.w3.org/2003/04/emma" version="1.0">
          <emma:interpretation id="{576EB00F-FA2F-4DEA-9234-3C3B4D7C517D}" emma:medium="tactile" emma:mode="ink">
            <msink:context xmlns:msink="http://schemas.microsoft.com/ink/2010/main" type="paragraph" rotatedBoundingBox="11084,7789 13163,16514 10567,17133 8488,8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598A14-7F25-4E61-B662-E6E898D783A1}" emma:medium="tactile" emma:mode="ink">
              <msink:context xmlns:msink="http://schemas.microsoft.com/ink/2010/main" type="line" rotatedBoundingBox="11084,7789 13163,16514 10567,17133 8488,8408"/>
            </emma:interpretation>
          </emma:emma>
        </inkml:annotationXML>
        <inkml:traceGroup>
          <inkml:annotationXML>
            <emma:emma xmlns:emma="http://www.w3.org/2003/04/emma" version="1.0">
              <emma:interpretation id="{F7925001-A228-4A2A-A4D8-D914E8703651}" emma:medium="tactile" emma:mode="ink">
                <msink:context xmlns:msink="http://schemas.microsoft.com/ink/2010/main" type="inkWord" rotatedBoundingBox="11716,10456 12196,12174 11056,12492 10576,10774">
                  <msink:destinationLink direction="with" ref="{4FB71CDC-9DC1-4D69-9880-3804DD444553}"/>
                  <msink:destinationLink direction="with" ref="{95BC2EAB-DCD9-4789-84DF-53B7062DFD2B}"/>
                  <msink:destinationLink direction="with" ref="{977B56CF-04E2-41F9-ACED-6998CC46E643}"/>
                </msink:context>
              </emma:interpretation>
              <emma:one-of disjunction-type="recognition" id="oneOf0">
                <emma:interpretation id="interp0" emma:lang="it-IT" emma:confidence="0">
                  <emma:literal>ì:</emma:literal>
                </emma:interpretation>
                <emma:interpretation id="interp1" emma:lang="it-IT" emma:confidence="0">
                  <emma:literal>ì</emma:literal>
                </emma:interpretation>
                <emma:interpretation id="interp2" emma:lang="it-IT" emma:confidence="0">
                  <emma:literal>ì,</emma:literal>
                </emma:interpretation>
                <emma:interpretation id="interp3" emma:lang="it-IT" emma:confidence="0">
                  <emma:literal>ì)</emma:literal>
                </emma:interpretation>
                <emma:interpretation id="interp4" emma:lang="it-IT" emma:confidence="0">
                  <emma:literal>ì:)</emma:literal>
                </emma:interpretation>
              </emma:one-of>
            </emma:emma>
          </inkml:annotationXML>
          <inkml:trace contextRef="#ctx0" brushRef="#br0">6522 8684 0,'0'137'0,"0"104"0,-34-1 16,68 0-1,0-68 1,35-69 0,34-69-1,0-68 1,34-138 0,0-102-1,1-1 1,-70 0-1,1 104 1,-35 68 0,1 68-1,-35 35 1,-69 0 0,35 103-1,68-34 1,-34-69-1</inkml:trace>
          <inkml:trace contextRef="#ctx0" brushRef="#br0" timeOffset="249.344">7655 9542 0,'0'137'16,"0"-34"-16,0 35 15,-35-35 1,35 34 0,0-68-1,69-104 1,-69 35-1</inkml:trace>
          <inkml:trace contextRef="#ctx0" brushRef="#br0" timeOffset="919.456">5698 11979 0,'137'137'0,"-68"104"0,-35 102 15,-34 35 1,0-35 0,103-69-1,-34-102 1,0-103 0,-1-69-1,1-69 1,34-171-1,0-69 17,0 0-17,0 69-15,-35 137 16,-33 34 15,-1 35-15,0 34-1,-34 68 1,-34 35 0,34-103-1</inkml:trace>
          <inkml:trace contextRef="#ctx0" brushRef="#br0" timeOffset="1355.808">6625 13764 0,'137'0'0,"0"34"0,1-34 16,-35 35-16,-35-1 15,-68-34 1,-68 69 0,-104-35-1,0 69 1,35 34 0,103-34-1,137 35 1,68 33-1,1-34 1,-35-68 0,-34-35-1,-68-102 1,-104-172 15,69 240-15</inkml:trace>
          <inkml:trace contextRef="#ctx0" brushRef="#br0" timeOffset="14286.632">4256 6625 0,'35'0'15,"68"0"-15,-35 0 0,35-69 0,-34-34 16,0 34-16,-35 1 0,0-1 16,-34 69-1,0 0 16,0 0-15,0 34 0,35 104-1,-35-1 1,34 0 0,-34-34-1,-34 0 1,-35-34-1,-34-1 1,34-68 0,35 0-1,34 0 1,69 0 0,68 35-1,35-1 1,-1 0-1,-68 1 17,-34-1-17,-69-68 1,0-69 0,0 103-1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1:31.6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7DBBEC-EF52-45DC-943D-6D290B59C750}" emma:medium="tactile" emma:mode="ink">
          <msink:context xmlns:msink="http://schemas.microsoft.com/ink/2010/main" type="inkDrawing" rotatedBoundingBox="25158,1931 26175,3309 25489,3815 24473,2436" semanticType="callout" shapeName="Other">
            <msink:sourceLink direction="with" ref="{CBF2E61A-BE52-40C7-80E7-6F1E13DBEC76}"/>
            <msink:sourceLink direction="with" ref="{96581D0D-0907-486E-B3AB-73AEC3C5E8C5}"/>
          </msink:context>
        </emma:interpretation>
      </emma:emma>
    </inkml:annotationXML>
    <inkml:trace contextRef="#ctx0" brushRef="#br0">0 9 0,'343'-69'16,"0"172"-16,-34 0 0,-137-34 16,-103-35-1,-69 35 16,-69-1-15,-103 1 0,1-35-1,-1 1 1,69 33 0,69-33-1,68 68 1,69-35-1,69 70 1,34-35 0,-35 0-1,-102-69 1,-35-34 0,-102-34-1,-70-104 1,138 138-1</inkml:trace>
  </inkml:traceGroup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1:10.9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5BC2EAB-DCD9-4789-84DF-53B7062DFD2B}" emma:medium="tactile" emma:mode="ink">
          <msink:context xmlns:msink="http://schemas.microsoft.com/ink/2010/main" type="inkDrawing" rotatedBoundingBox="5792,12476 13239,14099 13203,14263 5756,12641" semanticType="callout" shapeName="Other">
            <msink:sourceLink direction="with" ref="{686C8019-7CC6-43AB-B46A-C5AE221F22A1}"/>
            <msink:sourceLink direction="with" ref="{F7925001-A228-4A2A-A4D8-D914E8703651}"/>
          </msink:context>
        </emma:interpretation>
      </emma:emma>
    </inkml:annotationXML>
    <inkml:trace contextRef="#ctx0" brushRef="#br0">0 0 0,'35'34'0,"67"-34"0,-33 0 0,34 35 16,34-35-16,35 34 0,0 0 16,-1 1-1,35-1 1,0 0-1,-34 0 1,68 1 0,-34 33-1,34-33 1,1-1 0,33 0-1,1 35 16,-1 0-31,1-35 16,0 35 0,-1-1-1,1 1 1,-1-35 15,35 35-15,-34 0-1,-35-1 1,0-33 0,-34 33-1,0-33 1,0 33 0,-34-33 15,34 33-31,-35 1 15,-33-35 1,-1 0 0,-68 1-1,34-35 1,-69 34 0,0-34-1,-34 0 1,35 0 15,-35 0-15,-35 34-1,-33-34 1,68 0 0</inkml:trace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1:13.9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B71CDC-9DC1-4D69-9880-3804DD444553}" emma:medium="tactile" emma:mode="ink">
          <msink:context xmlns:msink="http://schemas.microsoft.com/ink/2010/main" type="inkDrawing" rotatedBoundingBox="5897,16641 9360,13270 9850,13773 6387,17144" semanticType="callout" shapeName="Other">
            <msink:sourceLink direction="with" ref="{2EC1DB21-7B86-4D7A-A4E3-30567C6F4F1A}"/>
            <msink:sourceLink direction="with" ref="{F7925001-A228-4A2A-A4D8-D914E8703651}"/>
          </msink:context>
        </emma:interpretation>
      </emma:emma>
    </inkml:annotationXML>
    <inkml:trace contextRef="#ctx0" brushRef="#br0">412 2849 0,'-34'35'16,"103"-35"-16,-1 34 0,1-34 0,0 0 15,34-34-15,0 34 0,34-69 0,0 35 0,-68-1 16,68-33-1,-34-1 1,34 0 0,35-34-1,-35-34 1,1 34 0,-1 0 15,0 0-31,-34-34 31,34 34-15,1-69-16,-1 35 31,0-69-15,-34 0-1,0 0 1,0 0-1,-34 35 1,0-1 0,-1 69-1,-33 0 1,-1 69 15,0-1-31,-34 35 16,0 0-1,0 0 1,0 0 0,0 0-1,0 0 1,0 35 0,-34-35-1,0 68 16,-35 1-15,35 0 15,-69 68-31,34 35 16,-68 33 0,-1 36-1,-33-1 1,-35 35-1,-34-1 1,-69 1 0,-69 34-1,-68 34 1,-172 0 0,34-137 15,584-206-16</inkml:trace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1:47.8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7651CA8-510D-49EC-9A84-260F08FC2885}" emma:medium="tactile" emma:mode="ink">
          <msink:context xmlns:msink="http://schemas.microsoft.com/ink/2010/main" type="writingRegion" rotatedBoundingBox="22894,7757 26979,7757 26979,11361 22894,11361"/>
        </emma:interpretation>
      </emma:emma>
    </inkml:annotationXML>
    <inkml:traceGroup>
      <inkml:annotationXML>
        <emma:emma xmlns:emma="http://www.w3.org/2003/04/emma" version="1.0">
          <emma:interpretation id="{443F6414-A405-4841-9E41-813C5C6FAB79}" emma:medium="tactile" emma:mode="ink">
            <msink:context xmlns:msink="http://schemas.microsoft.com/ink/2010/main" type="paragraph" rotatedBoundingBox="22894,7757 26979,7757 26979,11361 22894,11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0F39D7-0A81-444F-BD44-E5BC9EC1F456}" emma:medium="tactile" emma:mode="ink">
              <msink:context xmlns:msink="http://schemas.microsoft.com/ink/2010/main" type="line" rotatedBoundingBox="22894,7757 26979,7757 26979,11361 22894,11361"/>
            </emma:interpretation>
          </emma:emma>
        </inkml:annotationXML>
        <inkml:traceGroup>
          <inkml:annotationXML>
            <emma:emma xmlns:emma="http://www.w3.org/2003/04/emma" version="1.0">
              <emma:interpretation id="{579F7574-6B54-4F91-8519-9872C2B2C325}" emma:medium="tactile" emma:mode="ink">
                <msink:context xmlns:msink="http://schemas.microsoft.com/ink/2010/main" type="inkWord" rotatedBoundingBox="22894,7757 26979,7757 26979,11361 22894,11361"/>
              </emma:interpretation>
              <emma:one-of disjunction-type="recognition" id="oneOf0">
                <emma:interpretation id="interp0" emma:lang="it-IT" emma:confidence="0">
                  <emma:literal>Vr</emma:literal>
                </emma:interpretation>
                <emma:interpretation id="interp1" emma:lang="it-IT" emma:confidence="0">
                  <emma:literal>Va</emma:literal>
                </emma:interpretation>
                <emma:interpretation id="interp2" emma:lang="it-IT" emma:confidence="0">
                  <emma:literal>Vi</emma:literal>
                </emma:interpretation>
                <emma:interpretation id="interp3" emma:lang="it-IT" emma:confidence="0">
                  <emma:literal>V.</emma:literal>
                </emma:interpretation>
                <emma:interpretation id="interp4" emma:lang="it-IT" emma:confidence="0">
                  <emma:literal>va</emma:literal>
                </emma:interpretation>
              </emma:one-of>
            </emma:emma>
          </inkml:annotationXML>
          <inkml:trace contextRef="#ctx0" brushRef="#br0">19839 5434 0,'69'0'0,"34"34"16,34 206-16,-34 138 0,0 68 31,34-34-15,35-69-1,-1-68 1,1-103 0,-138-138-1,1-34 1,33-206 0,-33-206-1,68-103 1,0 103-1,68 35 1,70 68 0,-36 137 15,-33 69-15,-69 172-1,-103 102 16,0-171-31</inkml:trace>
          <inkml:trace contextRef="#ctx0" brushRef="#br0" timeOffset="451.936">22001 7562 0,'172'34'16,"103"-34"-16,68 35 0,-68-1 31,-173 0-16,-136 69 1,-103 0 0,-35 34-1,35 1 17,103-70-32,171 70 15,138 33 1,102-33 15,-34-1-15,-205-103-1,-207-102 1,69 68 0</inkml:trace>
        </inkml:traceGroup>
      </inkml:traceGroup>
    </inkml:traceGroup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1:42.5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30C840-43D4-4CBC-AADE-8FB07115F801}" emma:medium="tactile" emma:mode="ink">
          <msink:context xmlns:msink="http://schemas.microsoft.com/ink/2010/main" type="inkDrawing" rotatedBoundingBox="2793,5510 13403,6176 13385,6459 2776,5793" semanticType="underline" shapeName="Other">
            <msink:sourceLink direction="with" ref="{C07A19FC-8D2B-435D-900B-3343487A4944}"/>
            <msink:sourceLink direction="with" ref="{C4E3BFE4-F31D-41C8-A971-79C1A5360840}"/>
          </msink:context>
        </emma:interpretation>
      </emma:emma>
    </inkml:annotationXML>
    <inkml:trace contextRef="#ctx0" brushRef="#br0">0 0 0,'240'34'0,"206"1"0,172-1 16,137-34 0,172 0-1,103 34 1,68-34 0,69 35-1,-34 68 1,-35 0-1,-171 34 32,-275-34-47,-240 0 16,-309-103 0,-206 0-1,-309-69 1,-103-68-1,515 137 1</inkml:trace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1:47.2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8C687EB-6A89-41DC-ABBA-067A1E85B1FC}" emma:medium="tactile" emma:mode="ink">
          <msink:context xmlns:msink="http://schemas.microsoft.com/ink/2010/main" type="inkDrawing" rotatedBoundingBox="18764,6249 31679,7233 31646,7661 18731,6677" semanticType="underline" shapeName="Other">
            <msink:sourceLink direction="with" ref="{39F59749-97B7-4AFF-B00C-22906A5A6C1B}"/>
            <msink:sourceLink direction="with" ref="{BF39AA17-D1D4-492C-AF26-FDF38D8C4792}"/>
          </msink:context>
        </emma:interpretation>
      </emma:emma>
    </inkml:annotationXML>
    <inkml:trace contextRef="#ctx0" brushRef="#br0">0 0 0,'721'103'0,"-69"-35"16,172-33-1,171-1 1,69 0-1,103-102 1,137 102 0,69 35-1,-34 68 1,-103 35 0,-207 34-1,-308-35 16,-343-68-15,-275-103 15,-309-34-31,206 34 16</inkml:trace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2:10.2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367C7B-0F35-45D9-B579-0D20E939671A}" emma:medium="tactile" emma:mode="ink">
          <msink:context xmlns:msink="http://schemas.microsoft.com/ink/2010/main" type="writingRegion" rotatedBoundingBox="3152,-317 32675,603 32203,15730 2680,14809"/>
        </emma:interpretation>
      </emma:emma>
    </inkml:annotationXML>
    <inkml:traceGroup>
      <inkml:annotationXML>
        <emma:emma xmlns:emma="http://www.w3.org/2003/04/emma" version="1.0">
          <emma:interpretation id="{A66B25A8-367E-4A34-8E22-3711DF80CCC2}" emma:medium="tactile" emma:mode="ink">
            <msink:context xmlns:msink="http://schemas.microsoft.com/ink/2010/main" type="paragraph" rotatedBoundingBox="5030,-111 32663,317 32634,2189 5001,17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BCD1E0-8BDC-4AAD-AB8D-9EB1D6D0BAB9}" emma:medium="tactile" emma:mode="ink">
              <msink:context xmlns:msink="http://schemas.microsoft.com/ink/2010/main" type="line" rotatedBoundingBox="5030,-111 32663,317 32634,2189 5001,1760"/>
            </emma:interpretation>
          </emma:emma>
        </inkml:annotationXML>
        <inkml:traceGroup>
          <inkml:annotationXML>
            <emma:emma xmlns:emma="http://www.w3.org/2003/04/emma" version="1.0">
              <emma:interpretation id="{8F2452AA-19FD-4AD9-AA0D-DC249FB81A10}" emma:medium="tactile" emma:mode="ink">
                <msink:context xmlns:msink="http://schemas.microsoft.com/ink/2010/main" type="inkWord" rotatedBoundingBox="5026,109 8915,169 8889,1820 5001,1760"/>
              </emma:interpretation>
              <emma:one-of disjunction-type="recognition" id="oneOf0">
                <emma:interpretation id="interp0" emma:lang="it-IT" emma:confidence="0">
                  <emma:literal>Le</emma:literal>
                </emma:interpretation>
                <emma:interpretation id="interp1" emma:lang="it-IT" emma:confidence="0">
                  <emma:literal>a</emma:literal>
                </emma:interpretation>
                <emma:interpretation id="interp2" emma:lang="it-IT" emma:confidence="0">
                  <emma:literal>ai</emma:literal>
                </emma:interpretation>
                <emma:interpretation id="interp3" emma:lang="it-IT" emma:confidence="0">
                  <emma:literal>La</emma:literal>
                </emma:interpretation>
                <emma:interpretation id="interp4" emma:lang="it-IT" emma:confidence="0">
                  <emma:literal>Ore</emma:literal>
                </emma:interpretation>
              </emma:one-of>
            </emma:emma>
          </inkml:annotationXML>
          <inkml:trace contextRef="#ctx0" brushRef="#br0">3741-2358 0,'0'137'0,"-103"35"0,0 34 16,-69 34 0,-34-102-1,-34-1 1,-34-68 0,33-35-1,35-34 1,35-69-1,102 1 1,103-70 0,69-33-1,69 33 1,-35 35 15,1 69-15,-1 68-1,34 35 1,-33 103 0,-1-1-1,69 1 1,-34-35 0,-1-68-1,1-35 1,-69 0-1,-34-68 1,-69-69 0,-35 0-1,35 103 1</inkml:trace>
          <inkml:trace contextRef="#ctx0" brushRef="#br0" timeOffset="498.688">5045-1191 0,'172'0'0,"-35"0"0,-103-34 16,1 0-16,-35-1 16,-69 1-1,-34 68 1,-34 35 0,-35 34-1,104 0 1,33-35-1,70 1 17,102 0-32,103-35 31,0 35-15,-34-69-1,-103 0 1,-68 0-1,-70 0 1,-33 34 0,-1-103-1,69 69 1</inkml:trace>
        </inkml:traceGroup>
        <inkml:traceGroup>
          <inkml:annotationXML>
            <emma:emma xmlns:emma="http://www.w3.org/2003/04/emma" version="1.0">
              <emma:interpretation id="{34EDC529-889A-4262-A6D5-B00A6DCF521F}" emma:medium="tactile" emma:mode="ink">
                <msink:context xmlns:msink="http://schemas.microsoft.com/ink/2010/main" type="inkWord" rotatedBoundingBox="9903,-149 24169,429 24108,1933 9841,1354"/>
              </emma:interpretation>
              <emma:one-of disjunction-type="recognition" id="oneOf1">
                <emma:interpretation id="interp5" emma:lang="it-IT" emma:confidence="0">
                  <emma:literal>IANDOLO</emma:literal>
                </emma:interpretation>
                <emma:interpretation id="interp6" emma:lang="it-IT" emma:confidence="0">
                  <emma:literal>INCOLLO</emma:literal>
                </emma:interpretation>
                <emma:interpretation id="interp7" emma:lang="it-IT" emma:confidence="0">
                  <emma:literal>ostacolo</emma:literal>
                </emma:interpretation>
                <emma:interpretation id="interp8" emma:lang="it-IT" emma:confidence="0">
                  <emma:literal>-ANGOLO</emma:literal>
                </emma:interpretation>
                <emma:interpretation id="interp9" emma:lang="it-IT" emma:confidence="0">
                  <emma:literal>ostacoli</emma:literal>
                </emma:interpretation>
              </emma:one-of>
            </emma:emma>
          </inkml:annotationXML>
          <inkml:trace contextRef="#ctx0" brushRef="#br0" timeOffset="2150.592">11361-2461 0,'34'69'16,"1"102"-16,-138 104 0,-69 34 16,-34 0-1,103-103 1,34-103-1,69-69 1,0-34 0,35-34-1,68-172 1,68-137 15,-33 68-15,-1 103-1,0 35 1,-34 68 0,-68 69-1,33 35 1,35 136 0,34 70-1,69-1 1,0-34-1,-68-69 1,-70-68 0,-33-35-1,-138-34 1,-103-34 0,-103 34-1,-34 0 1,68 34-1,69 35 17,103-35-17,172-34 1,137-103 0,-206 103-1</inkml:trace>
          <inkml:trace contextRef="#ctx0" brushRef="#br0" timeOffset="2855.768">13043-1843 0,'34'206'0,"-103"34"16,1 35 15,34-138-15,34-103 0,0-34-1,34 0 1,0-103-1,0-137 1,-34 0 0,35 103-1,-1 68 17,-34 69-17,0 0 1,69 69-1,68 102 1,35 35 0,34 0 15,34-103-31,0-34 31,-34-69-15,-34-69-1,-104-68 1,-68-35 0,-34 1-1,-69-1 1,-34 35 0,34 34-1,0 68 1,69 35-1,68 0 17,-34 0-17</inkml:trace>
          <inkml:trace contextRef="#ctx0" brushRef="#br0" timeOffset="3868.728">15995-2186 0,'-103'34'0,"-103"103"0,-34 35 0,-1 34 16,70 69 0,102-1 15,241-68-15,68-137-1,69-35 1,0-103-1,-103-34 1,-138 35 0,-102-35-1,-103-34 1,-1 68 15,35 69-31,69 0 16,34 0-1,103 34 1,103-34 0,0 0 15,-34-34-15,-69-35-1,-35 35 1,-68 0-1,0 34 1,0 0 0,0 68-1,69 35 1,68 69 0,35-35-1,34-68 1,0-69-1,-35-35 1,-68-102 0,-34-34-1,-138-104 1,-68 35 0,-69 102-1,-34 35 1,34 138 15,-34 68-15,102 68-1,104 35 1,103-34 0,102 0-1,69-104 1,35-171-1,-35-34 1,1-69 0,-241 206-1</inkml:trace>
          <inkml:trace contextRef="#ctx0" brushRef="#br0" timeOffset="4258.328">18191-2083 0,'0'68'0,"-34"138"16,-69 0-16,0 69 15,35-69 17,68-69-17,34-103 1,69 1-1,137-1 1,35 0 0,-1 1-1,70 33 1,-207-33 0,-103-35-1,-34 0 1,-34-35-1,-35-102 1,69 0 0,35 0-1,-35 137 1</inkml:trace>
          <inkml:trace contextRef="#ctx0" brushRef="#br0" timeOffset="4647.928">19496-985 0,'171'69'0,"-33"34"16,68-69-16,103 35 0,-1-104 16,-33 1-1,-138-103 1,-102-35-1,-138-34 1,-138-34 0,-102 103-1,-34 68 17,-70 172-17,276 34 1,136 35-1,138 0 1,172 33 0,103 1-1,-1-171 1,-377-35 0</inkml:trace>
          <inkml:trace contextRef="#ctx0" brushRef="#br0" timeOffset="1433.728">6796-1362 0,'68'0'0,"70"-35"0,102 1 16,69 0-16,34-1 16,0 1-1,-68 0 1,-69 34 0,-103 0-1,-103 0 1,0 0-1,-137-69 1,34-34 0,0 34-1,34-34 1,69 35 0,103 102-1,-69 0 1,138-34-1,103 35 1,-1 68 0,35-35-1,-69-33 17,-102-1-17,-138 0 1,-35 1-1,-102 33 1,-69 35 0,0 0-1,103-34 1,69-35 0,137-34-1,103-103 1,-206 103-1</inkml:trace>
        </inkml:traceGroup>
        <inkml:traceGroup>
          <inkml:annotationXML>
            <emma:emma xmlns:emma="http://www.w3.org/2003/04/emma" version="1.0">
              <emma:interpretation id="{96B04E0D-AAEE-462E-AFDC-F22B716A2673}" emma:medium="tactile" emma:mode="ink">
                <msink:context xmlns:msink="http://schemas.microsoft.com/ink/2010/main" type="inkWord" rotatedBoundingBox="25378,496 32658,609 32636,2047 25355,1934"/>
              </emma:interpretation>
              <emma:one-of disjunction-type="recognition" id="oneOf2">
                <emma:interpretation id="interp10" emma:lang="it-IT" emma:confidence="0">
                  <emma:literal>CRITICO</emma:literal>
                </emma:interpretation>
                <emma:interpretation id="interp11" emma:lang="it-IT" emma:confidence="0">
                  <emma:literal>critico</emma:literal>
                </emma:interpretation>
                <emma:interpretation id="interp12" emma:lang="it-IT" emma:confidence="0">
                  <emma:literal>Critico</emma:literal>
                </emma:interpretation>
                <emma:interpretation id="interp13" emma:lang="it-IT" emma:confidence="0">
                  <emma:literal>GRUMO</emma:literal>
                </emma:interpretation>
                <emma:interpretation id="interp14" emma:lang="it-IT" emma:confidence="0">
                  <emma:literal>CREMO</emma:literal>
                </emma:interpretation>
              </emma:one-of>
            </emma:emma>
          </inkml:annotationXML>
          <inkml:trace contextRef="#ctx0" brushRef="#br0" timeOffset="6221.912">23546-1980 0,'-172'34'0,"-136"69"16,33 0-16,35 34 15,34 138 1,171-103-1,70-1 1,171 1 0,103-138 15,34 35-15,-69-69-1,-33-103 1,-70 0-1,-33-103 1,-70 34 0,-33 1-1,-35 68 1,0 34 0,0 69-1,0 34 1,-35 138-1,70 68 1,-1 35 0,0-69-1,35-138 1,-69-33 0,0-35-1,-69-103 1,-68-138 15,34 1-15,34 0-1,104 68 1,68 69 0,103 35-1,102 68 1,-33 68-1,-35 35 1,-137 0 0,-103 0-1,-68 0 1,-104-68 0,-68-1-1,68-34 1,103 34-1,69 1 1,103 67 0,103 70 15,35-35-31,-70 1 31,-33-70-15,-104-68-1,-34-34 1,0-138 0,0 172-1</inkml:trace>
          <inkml:trace contextRef="#ctx0" brushRef="#br0" timeOffset="6486.84">25949-1465 0,'0'240'0,"0"-34"16,-35 34-1,1-34 1,103-137-1,34-138 1,68-103 0,-33-68-1,-138 240 1</inkml:trace>
          <inkml:trace contextRef="#ctx0" brushRef="#br0" timeOffset="7125.784">26944-1568 0,'34'206'15,"-34"34"1,-34-34 0,34-35-1,0-102 1,0-69-1,-34-103 1,-103-103 0,-1-68-1,-33-1 1,-1 103 0,138 138-1,34 34 1,137-34-1,69 34 1,69 34 0,-35-34 15,-34 0-31,-138-34 16,1-1-1,-69 35 16,0 0-15,-34 103 0,34 103-1,34 35 1,-34-1 0,34-34-1,1-69 1,-35-103-1,0 1 1,34-70 0,-68-68-1,68-137 1,-34 240 0</inkml:trace>
          <inkml:trace contextRef="#ctx0" brushRef="#br0" timeOffset="7846.544">28592-1843 0,'34'34'0,"-171"35"16,-69 0-16,34 68 0,1 35 16,68-1-16,103 35 15,34-34 1,103-35 15,103-68-31,-34-104 16,-34 1-1,-103-35 17,-69 35-1,0 0-16,0 34 1,0 0 0,34 68-1,103 35 1,69 0 0,-34-103-1,0-34 1,-70-69-1,-33-34 1,-138-69 0,-102 0-1,-1 69 1,-68 137 0,68 68-1,35 70 1,68 102-1,69-34 1,0-206 15</inkml:trace>
        </inkml:traceGroup>
      </inkml:traceGroup>
    </inkml:traceGroup>
    <inkml:traceGroup>
      <inkml:annotationXML>
        <emma:emma xmlns:emma="http://www.w3.org/2003/04/emma" version="1.0">
          <emma:interpretation id="{57C878F6-8838-4C18-98A5-A72E5EF2F4BB}" emma:medium="tactile" emma:mode="ink">
            <msink:context xmlns:msink="http://schemas.microsoft.com/ink/2010/main" type="paragraph" rotatedBoundingBox="3113,1564 31023,2861 30863,6308 2952,5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CD7001-5A36-4424-8E35-E3BF3DA2B84E}" emma:medium="tactile" emma:mode="ink">
              <msink:context xmlns:msink="http://schemas.microsoft.com/ink/2010/main" type="line" rotatedBoundingBox="3113,1564 31023,2861 30863,6308 2952,5011"/>
            </emma:interpretation>
          </emma:emma>
        </inkml:annotationXML>
        <inkml:traceGroup>
          <inkml:annotationXML>
            <emma:emma xmlns:emma="http://www.w3.org/2003/04/emma" version="1.0">
              <emma:interpretation id="{C4E3BFE4-F31D-41C8-A971-79C1A5360840}" emma:medium="tactile" emma:mode="ink">
                <msink:context xmlns:msink="http://schemas.microsoft.com/ink/2010/main" type="inkWord" rotatedBoundingBox="3315,1387 16567,3809 16094,6395 2843,3973">
                  <msink:destinationLink direction="with" ref="{5630C840-43D4-4CBC-AADE-8FB07115F801}"/>
                </msink:context>
              </emma:interpretation>
              <emma:one-of disjunction-type="recognition" id="oneOf3">
                <emma:interpretation id="interp15" emma:lang="it-IT" emma:confidence="0">
                  <emma:literal>Sinai</emma:literal>
                </emma:interpretation>
                <emma:interpretation id="interp16" emma:lang="it-IT" emma:confidence="0">
                  <emma:literal>Siena</emma:literal>
                </emma:interpretation>
                <emma:interpretation id="interp17" emma:lang="it-IT" emma:confidence="0">
                  <emma:literal>Sinnai</emma:literal>
                </emma:interpretation>
                <emma:interpretation id="interp18" emma:lang="it-IT" emma:confidence="0">
                  <emma:literal>sonar</emma:literal>
                </emma:interpretation>
                <emma:interpretation id="interp19" emma:lang="it-IT" emma:confidence="0">
                  <emma:literal>sana</emma:literal>
                </emma:interpretation>
              </emma:one-of>
            </emma:emma>
          </inkml:annotationXML>
          <inkml:trace contextRef="#ctx0" brushRef="#br0" timeOffset="-29460.578">3054-436 0,'0'-34'0,"103"34"0,206 0 0,-309 0 16</inkml:trace>
          <inkml:trace contextRef="#ctx0" brushRef="#br0" timeOffset="-29647.586">3260 422 0,'35'172'0,"-35"103"16,-35 34-16,70-103 15,33-172 1,35-68 0,35-35-1,68-137 1,-35-34 0,-34 68-1,-68 103 16,-35 69-15,1 0 0,-1 138-1,35 68 1,-1-69 0,1-68-1,0-35 1,102-68-1,35-138 1,-68 0 0,-70 69-1,-33 103 1,-35 0 0,68 103-1,1 138 1,34-1-1,68-69 1,-68-102 0,-34-172-1,-172-137 17,103 240-32</inkml:trace>
          <inkml:trace contextRef="#ctx0" brushRef="#br0" timeOffset="-28915.138">8066 319 0,'137'378'16,"-240"-69"-1,-171 0-15,-35-69 16,34-103-1,35-68 17,34-69-17,0-103 1,69-103 0,68-137-1,241 0 1,-70 240-1,70 0 1,-35 68 0,-34 70-1,35 102 1,33 103 0,35 35-1,-34-69 1,-35-69-1,0-34 1,-34-172 0,-68-68-1,-35 137 1</inkml:trace>
          <inkml:trace contextRef="#ctx0" brushRef="#br0" timeOffset="-28213.858">8203 2001 0,'137'35'0,"1"-1"0,33-68 16,1-69-16,-69-35 15,-34 35 1,-1 35 0,-68 33-1,0 35 1,0 0 0,0 103-1,0 69 1,35-35-1,-1 1 1,-68-1 0,-69-34-1,-69 0 1,0-69 0,104-34 15,33 35-16,104-35 1,171 34 0,35 0-1,-1 1 1,-102-1 0,-138-34-1,-205-103 1,171 103 15</inkml:trace>
          <inkml:trace contextRef="#ctx0" brushRef="#br0" timeOffset="-30302.114">1338 114 0,'35'-35'0,"-138"-33"16,-138 33-16,-102 104 0,34 34 0,69 0 15,103-35 1,137 1 0,137 0 15,172-35-15,171 35-1,35 34 1,-69 34-1,-171 35 1,-241-1 0,-137-68-1,-103 0 1,-137-34 0,-34-35-1,-70 0 1,35 35-1,310-69 1,273-137 0,-171 137-1</inkml:trace>
          <inkml:trace contextRef="#ctx0" brushRef="#br0" timeOffset="-26546.37">11292 2482 0,'549'-69'0,"-171"35"15,-35 0 1,-102-69 0,-207 34-1,-34 69 1</inkml:trace>
          <inkml:trace contextRef="#ctx0" brushRef="#br0" timeOffset="-26406.114">11601 2894 0,'412'103'15,"240"0"-15,-137-69 16,-515-34 0</inkml:trace>
        </inkml:traceGroup>
        <inkml:traceGroup>
          <inkml:annotationXML>
            <emma:emma xmlns:emma="http://www.w3.org/2003/04/emma" version="1.0">
              <emma:interpretation id="{39F59749-97B7-4AFF-B00C-22906A5A6C1B}" emma:medium="tactile" emma:mode="ink">
                <msink:context xmlns:msink="http://schemas.microsoft.com/ink/2010/main" type="inkWord" rotatedBoundingBox="19132,2802 24707,3061 24599,5381 19024,5122">
                  <msink:destinationLink direction="with" ref="{58C687EB-6A89-41DC-ABBA-067A1E85B1FC}"/>
                </msink:context>
              </emma:interpretation>
              <emma:one-of disjunction-type="recognition" id="oneOf4">
                <emma:interpretation id="interp20" emma:lang="it-IT" emma:confidence="0">
                  <emma:literal>sin</emma:literal>
                </emma:interpretation>
                <emma:interpretation id="interp21" emma:lang="it-IT" emma:confidence="0">
                  <emma:literal>Sin</emma:literal>
                </emma:interpretation>
                <emma:interpretation id="interp22" emma:lang="it-IT" emma:confidence="0">
                  <emma:literal>Sim</emma:literal>
                </emma:interpretation>
                <emma:interpretation id="interp23" emma:lang="it-IT" emma:confidence="0">
                  <emma:literal>su</emma:literal>
                </emma:interpretation>
                <emma:interpretation id="interp24" emma:lang="it-IT" emma:confidence="0">
                  <emma:literal>san</emma:literal>
                </emma:interpretation>
              </emma:one-of>
            </emma:emma>
          </inkml:annotationXML>
          <inkml:trace contextRef="#ctx0" brushRef="#br0" timeOffset="-25782.754">17745 937 0,'-377'-68'0,"-35"102"16,-34 103 0,137 1-1,137 33 1,206-68 0,138 34-1,240-34 1,137 0-1,-34 35 1,-172 33 0,-240-33 15,-172 33-15,-239-68-1,-104 0 1,-35-68-1,70-35 1,171-35 0,240-136-1,310-104 1,-344 275 0</inkml:trace>
          <inkml:trace contextRef="#ctx0" brushRef="#br0" timeOffset="-25003.554">18535 422 0,'274'103'0,"138"-68"0,-412-35 0</inkml:trace>
          <inkml:trace contextRef="#ctx0" brushRef="#br0" timeOffset="-25174.978">19118 1555 0,'35'240'0,"-104"35"16,-34 0-1,172-138 1,34-103-1,68-102 1,69-70 0,-68-102-1,0 34 1,-69 103 15,-103 103-15,0 0-1,-35 172 1,1 34 0,68-35-1,35-68 1,68-103 0,104-68-1,-36-104 1,-102 35-1,0 34 1,-103 103 0,0 0-1,0 34 1,69 206 0,103-34-1,34 0 1,-35-137-1,-68-103 1,-137-172 0,34 206 15</inkml:trace>
        </inkml:traceGroup>
        <inkml:traceGroup>
          <inkml:annotationXML>
            <emma:emma xmlns:emma="http://www.w3.org/2003/04/emma" version="1.0">
              <emma:interpretation id="{BF39AA17-D1D4-492C-AF26-FDF38D8C4792}" emma:medium="tactile" emma:mode="ink">
                <msink:context xmlns:msink="http://schemas.microsoft.com/ink/2010/main" type="inkWord" rotatedBoundingBox="26255,2639 31023,2861 30883,5870 26115,5648">
                  <msink:destinationLink direction="with" ref="{58C687EB-6A89-41DC-ABBA-067A1E85B1FC}"/>
                </msink:context>
              </emma:interpretation>
              <emma:one-of disjunction-type="recognition" id="oneOf5">
                <emma:interpretation id="interp25" emma:lang="it-IT" emma:confidence="0">
                  <emma:literal>TI/2</emma:literal>
                </emma:interpretation>
                <emma:interpretation id="interp26" emma:lang="it-IT" emma:confidence="0">
                  <emma:literal>Ti/Z</emma:literal>
                </emma:interpretation>
                <emma:interpretation id="interp27" emma:lang="it-IT" emma:confidence="0">
                  <emma:literal>T1/Z</emma:literal>
                </emma:interpretation>
                <emma:interpretation id="interp28" emma:lang="it-IT" emma:confidence="0">
                  <emma:literal>TR</emma:literal>
                </emma:interpretation>
                <emma:interpretation id="interp29" emma:lang="it-IT" emma:confidence="0">
                  <emma:literal>TI/Z</emma:literal>
                </emma:interpretation>
              </emma:one-of>
            </emma:emma>
          </inkml:annotationXML>
          <inkml:trace contextRef="#ctx0" brushRef="#br0" timeOffset="-24271.106">23168 834 0,'1270'-171'0,"-617"205"16,-173-103 0,-480 69-1</inkml:trace>
          <inkml:trace contextRef="#ctx0" brushRef="#br0" timeOffset="-24676.29">24301 869 0,'103'171'16,"-34"104"-16,-104 137 0,-67 0 15,-36-138 16,138-205-15,103-275 0,69-103-1,-172 309 1</inkml:trace>
          <inkml:trace contextRef="#ctx0" brushRef="#br0" timeOffset="-23990.594">26944 319 0,'-137'412'0,"-206"-34"15,-104 68 1,-33 69 0,102-34-1,69-35 1,309-206 0,241-274 15,-241 34-16</inkml:trace>
          <inkml:trace contextRef="#ctx0" brushRef="#br0" timeOffset="-24442.53">25297 937 0,'-69'378'0,"35"-1"16,34-102 0,68-138 15,-33-137-16,-35-171 1,-172-104 0,172 275-1</inkml:trace>
          <inkml:trace contextRef="#ctx0" brushRef="#br0" timeOffset="-23585.41">26704 1761 0,'69'-34'0,"34"-69"0,240-35 15,34 173-15,-171 68 16,-137-35 0,-138 70-1,-205 33 1,-173 1 15,-67 137-15,445-137-1,241-35 1,171 0 0,103 0-1,-137-34 1,-240-68-1,-207-138 1,138 103 0</inkml:trace>
        </inkml:traceGroup>
      </inkml:traceGroup>
    </inkml:traceGroup>
    <inkml:traceGroup>
      <inkml:annotationXML>
        <emma:emma xmlns:emma="http://www.w3.org/2003/04/emma" version="1.0">
          <emma:interpretation id="{9EDF8C30-21EB-4747-89CA-B57216BC8094}" emma:medium="tactile" emma:mode="ink">
            <msink:context xmlns:msink="http://schemas.microsoft.com/ink/2010/main" type="paragraph" rotatedBoundingBox="7133,6062 9615,11033 8324,11678 5842,67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4B9710-6485-4A04-A217-4EFD79D106D0}" emma:medium="tactile" emma:mode="ink">
              <msink:context xmlns:msink="http://schemas.microsoft.com/ink/2010/main" type="inkBullet" rotatedBoundingBox="7133,6062 8888,9577 7597,10222 5842,6706"/>
            </emma:interpretation>
            <emma:one-of disjunction-type="recognition" id="oneOf6">
              <emma:interpretation id="interp30" emma:lang="it-IT" emma:confidence="0">
                <emma:literal>V,</emma:literal>
              </emma:interpretation>
              <emma:interpretation id="interp31" emma:lang="it-IT" emma:confidence="0">
                <emma:literal>Vi</emma:literal>
              </emma:interpretation>
              <emma:interpretation id="interp32" emma:lang="it-IT" emma:confidence="0">
                <emma:literal>V.</emma:literal>
              </emma:interpretation>
              <emma:interpretation id="interp33" emma:lang="it-IT" emma:confidence="0">
                <emma:literal>VI</emma:literal>
              </emma:interpretation>
              <emma:interpretation id="interp34" emma:lang="it-IT" emma:confidence="0">
                <emma:literal>v.</emma:literal>
              </emma:interpretation>
            </emma:one-of>
          </emma:emma>
        </inkml:annotationXML>
        <inkml:trace contextRef="#ctx0" brushRef="#br0" timeOffset="-27169.73">2883 4164 0,'171'171'16,"1"104"-16,0 103 16,-35 102-16,-34-102 15,34-35 1,1-137 0,-1-69-1,-69-137 1,1-103-1,68-343 17,-68-103-17,-35 206 1,-34 68 0,69 138-1,-35 34 1,-34 68-1,35 35 1,-1 172 0,0-69-1,-34-103 1</inkml:trace>
        <inkml:trace contextRef="#ctx0" brushRef="#br0" timeOffset="-26967.138">5183 6223 0,'137'309'0,"-137"-34"15,-69 68 1,-34-68-1,103-275 1</inkml:trace>
      </inkml:traceGroup>
      <inkml:traceGroup>
        <inkml:annotationXML>
          <emma:emma xmlns:emma="http://www.w3.org/2003/04/emma" version="1.0">
            <emma:interpretation id="{09B3234D-5260-48D3-9963-98F13B2B9296}" emma:medium="tactile" emma:mode="ink">
              <msink:context xmlns:msink="http://schemas.microsoft.com/ink/2010/main" type="line" rotatedBoundingBox="9020,11141 9096,11293 8793,11444 8718,11293"/>
            </emma:interpretation>
          </emma:emma>
        </inkml:annotationXML>
        <inkml:traceGroup>
          <inkml:annotationXML>
            <emma:emma xmlns:emma="http://www.w3.org/2003/04/emma" version="1.0">
              <emma:interpretation id="{C38DEDA0-3E16-496A-B156-0FD9A1A9D821}" emma:medium="tactile" emma:mode="ink">
                <msink:context xmlns:msink="http://schemas.microsoft.com/ink/2010/main" type="inkWord" rotatedBoundingBox="9020,11141 9096,11293 8793,11444 8718,11293"/>
              </emma:interpretation>
              <emma:one-of disjunction-type="recognition" id="oneOf7">
                <emma:interpretation id="interp35" emma:lang="it-IT" emma:confidence="0">
                  <emma:literal>-</emma:literal>
                </emma:interpretation>
                <emma:interpretation id="interp36" emma:lang="it-IT" emma:confidence="0">
                  <emma:literal>.</emma:literal>
                </emma:interpretation>
                <emma:interpretation id="interp37" emma:lang="it-IT" emma:confidence="0">
                  <emma:literal>è</emma:literal>
                </emma:interpretation>
                <emma:interpretation id="interp38" emma:lang="it-IT" emma:confidence="0">
                  <emma:literal>_</emma:literal>
                </emma:interpretation>
                <emma:interpretation id="interp39" emma:lang="it-IT" emma:confidence="0">
                  <emma:literal>,</emma:literal>
                </emma:interpretation>
              </emma:one-of>
            </emma:emma>
          </inkml:annotationXML>
          <inkml:trace contextRef="#ctx0" brushRef="#br0" timeOffset="-18141.724">5663 8798 0,'137'-35'15,"104"70"-15,-241-35 0</inkml:trace>
        </inkml:traceGroup>
      </inkml:traceGroup>
    </inkml:traceGroup>
    <inkml:traceGroup>
      <inkml:annotationXML>
        <emma:emma xmlns:emma="http://www.w3.org/2003/04/emma" version="1.0">
          <emma:interpretation id="{69EE4DF4-B06E-4813-AEF3-57D594583492}" emma:medium="tactile" emma:mode="ink">
            <msink:context xmlns:msink="http://schemas.microsoft.com/ink/2010/main" type="paragraph" rotatedBoundingBox="5684,11280 32031,12102 31918,15722 5571,148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D73608-C3CA-4DB6-B2EB-4D78F717DB29}" emma:medium="tactile" emma:mode="ink">
              <msink:context xmlns:msink="http://schemas.microsoft.com/ink/2010/main" type="line" rotatedBoundingBox="5684,11280 32031,12102 31918,15722 5571,14899"/>
            </emma:interpretation>
          </emma:emma>
        </inkml:annotationXML>
        <inkml:traceGroup>
          <inkml:annotationXML>
            <emma:emma xmlns:emma="http://www.w3.org/2003/04/emma" version="1.0">
              <emma:interpretation id="{B076E8D9-5541-4D02-89DD-12EA9865B23E}" emma:medium="tactile" emma:mode="ink">
                <msink:context xmlns:msink="http://schemas.microsoft.com/ink/2010/main" type="inkWord" rotatedBoundingBox="5729,11443 16503,12783 16224,15022 5451,13682"/>
              </emma:interpretation>
              <emma:one-of disjunction-type="recognition" id="oneOf8">
                <emma:interpretation id="interp40" emma:lang="it-IT" emma:confidence="0">
                  <emma:literal>sua</emma:literal>
                </emma:interpretation>
                <emma:interpretation id="interp41" emma:lang="it-IT" emma:confidence="0">
                  <emma:literal>Sua</emma:literal>
                </emma:interpretation>
                <emma:interpretation id="interp42" emma:lang="it-IT" emma:confidence="0">
                  <emma:literal>smossi</emma:literal>
                </emma:interpretation>
                <emma:interpretation id="interp43" emma:lang="it-IT" emma:confidence="0">
                  <emma:literal>Suna</emma:literal>
                </emma:interpretation>
                <emma:interpretation id="interp44" emma:lang="it-IT" emma:confidence="0">
                  <emma:literal>Suna.</emma:literal>
                </emma:interpretation>
              </emma:one-of>
            </emma:emma>
          </inkml:annotationXML>
          <inkml:trace contextRef="#ctx0" brushRef="#br0" timeOffset="-17539.792">10022 9862 0,'138'171'0,"-207"-33"16,-103 67-16,-34 70 15,0-35 1,35-68 0,33-35-1,-33-102 17,68-104-17,-34-34 1,102-172-1,35 1 1,35 136 0,33 70 15,-33 68-15,68 0-1,34 171 1,34 70-1,35 33 1,0-33 0,-34-70 15,0-68-15,-35-206-1,-137 103 1</inkml:trace>
          <inkml:trace contextRef="#ctx0" brushRef="#br0" timeOffset="-16939.808">10571 11681 0,'172'137'0,"-138"-137"0,69-103 15,0-68-15,-34 33 0,-35 70 16,1 68 0,-35 0-1,0 0 16,34 171-15,0 1 0,-34 34-1,0 0 1,0-69 0,-34-103-1,-69-34 1,0-103-1,-34 0 1,68 0 0,35 35-1,102 68 1,70 34 0,68 0 15,0 35-31,-103-35 15,0-34 1,-69-103 0,-34-68 15,0 171-15</inkml:trace>
          <inkml:trace contextRef="#ctx0" brushRef="#br0" timeOffset="-16456.704">12288 10926 0,'240'68'0,"35"35"0,-35-68 15,-34-35 1,-103-69 0,-138 0-1,35 69 1</inkml:trace>
          <inkml:trace contextRef="#ctx0" brushRef="#br0" timeOffset="-16643.712">12322 10445 0,'275'-69'0,"-69"35"0,-1 34 16,-33-34 0,-103 34-1,-69 0 1,-138 0 0,-67 0-1,-36 34 1,241-34-1</inkml:trace>
          <inkml:trace contextRef="#ctx0" brushRef="#br0" timeOffset="-19061.18">3947 9244 0,'-69'-35'15,"-102"1"-15,-104 68 0,0 1 16,1 33-1,68 35 1,137-34 0,69-35-1,138 104 1,170-1 0,173 138-1,34-35 1,-69 34-1,-137 1 1,-206-138 0,-137-68-1,-172-35 1,-138-34 0,-102-34-1,34 0 1,103-1-1,69 35 1,240 0 0,240-68 15,138-35-15,-378 103-16</inkml:trace>
          <inkml:trace contextRef="#ctx0" brushRef="#br0" timeOffset="-18313.148">5800 10068 0,'35'137'16,"-35"69"-16,-35 68 15,35-33 1,35-104 0,-1-68-1,35-69 1,34-69-1,68-171 1,-33 34 0,33 0-1,-68 103 1,-69 69 0,1 34-1,-35 102 1,0 104-1,0 0 1,68-34 0,35-69-1,35-69 1,33-102 0,1-104-1,-35 0 16,-68 1-15,-35 136 0,-34 35-1,0 0 1,35 69 0,-35 171-1,68 69 1,1-68-1,-35-70 1,35-239 0,-103-104-1,-104-206 1,138 378 0</inkml:trace>
        </inkml:traceGroup>
        <inkml:traceGroup>
          <inkml:annotationXML>
            <emma:emma xmlns:emma="http://www.w3.org/2003/04/emma" version="1.0">
              <emma:interpretation id="{668DFFFA-37C8-4C6F-8565-CC531FB1426B}" emma:medium="tactile" emma:mode="ink">
                <msink:context xmlns:msink="http://schemas.microsoft.com/ink/2010/main" type="inkWord" rotatedBoundingBox="23317,11830 32031,12102 31918,15722 23204,15450"/>
              </emma:interpretation>
              <emma:one-of disjunction-type="recognition" id="oneOf9">
                <emma:interpretation id="interp45" emma:lang="it-IT" emma:confidence="0">
                  <emma:literal>asina</emma:literal>
                </emma:interpretation>
                <emma:interpretation id="interp46" emma:lang="it-IT" emma:confidence="0">
                  <emma:literal>esima</emma:literal>
                </emma:interpretation>
                <emma:interpretation id="interp47" emma:lang="it-IT" emma:confidence="0">
                  <emma:literal>asina,</emma:literal>
                </emma:interpretation>
                <emma:interpretation id="interp48" emma:lang="it-IT" emma:confidence="0">
                  <emma:literal>ansima</emma:literal>
                </emma:interpretation>
                <emma:interpretation id="interp49" emma:lang="it-IT" emma:confidence="0">
                  <emma:literal>asina.</emma:literal>
                </emma:interpretation>
              </emma:one-of>
            </emma:emma>
          </inkml:annotationXML>
          <inkml:trace contextRef="#ctx0" brushRef="#br0" timeOffset="-6875.466">17986 10376 0,'68'0'16,"35"0"-16,34-34 0,35 34 0,34-34 16,-34 0-16,-35-1 15,-34 35 17,-34 0-17,-35 0 1,-34 0-1,0 0 1,-69 35 0,-34 33-1,0-34 1,-34 1 0,-35 33-1,-34 70 1,69 33-1,34 1 1,103-69 0,34-103-1,69 34 1,69 1 0,68-1-1,1 35 1,-35-69-1,-69 34 1,-137-34 15,34 0-15,-34 0 0,0 0-1,-34-34 1,-35 34-1,69-69 1,103-34 0,-103 103-1</inkml:trace>
          <inkml:trace contextRef="#ctx0" brushRef="#br0" timeOffset="-6033.93">21624 9553 0,'-69'-35'16,"-102"1"-16,-104 0 0,35 34 0,-1 0 31,36 68-16,67 1 1,104 34 0,68 0-1,69 0 1,103 34 0,69 1-1,68-1 1,-34 0-1,34 35 1,0 34 0,-137 0-1,-103-103 1,-171-69 0,-1 138-1,-206-138 1,-33-68 15,-70-1-31,0-33 16,69-1 15,104 0-15,136 35-1,172 0 1,206-35-1,-309 69 1</inkml:trace>
          <inkml:trace contextRef="#ctx0" brushRef="#br0" timeOffset="-4802.794">22791 9415 0,'0'0'0</inkml:trace>
          <inkml:trace contextRef="#ctx0" brushRef="#br0" timeOffset="-4163.85">27562 9827 0,'34'69'0,"-102"137"0,-35 34 15,-35 35 1,1 34 0,0 0-1,-35-35 1,69-68 0,-103-69-1,0-102 1,-34-138-1,34-69 17,34-68-32,104-35 15,-1 35 1,138 0 0,34 68-1,68 1 1,-33 68-1,-1 103 17,0 34-17,1 103 1,-1 138 0,0 68-1,35 35 1,-1-1-1,35-137 1,-34-68 0,-69-69-1,-34-103 1,-35-69 0,-68-102-1,-1-1 1,-33 35-1,68 137 1</inkml:trace>
          <inkml:trace contextRef="#ctx0" brushRef="#br0" timeOffset="-3493.738">28386 12230 0,'68'0'15,"1"-34"-15,-35-1 0,-68 1 0,-35 34 16,-68 34-16,-103 35 0,68 34 15,-34 34-15,138 1 0,68-35 0,68 0 16,104-1 0,68-33-1,0 0 17,1-35-17,-70 0 1,-102 1-1,-35-35 1,-102 68 0,-35-102-1,103 34 1</inkml:trace>
          <inkml:trace contextRef="#ctx0" brushRef="#br0" timeOffset="-5192.394">22997 10102 0,'34'69'0,"-68"102"0,0 35 15,-1 0 1,35-69 0,35 1-1,33-35 1,-33-69 0,67-34-1,36-69 1,33-171-1,-68 0 1,35 102 0,-1 35-1,-68 35 17,-1 34-17,-33 102 1,-35 69-1,0 69 17,0-34-17,34-35 1,0-68 0,69-35-1,35-68 1,33-69-1,-68-34 1,0-1 0,-69 70-1,1 68 1,-35 0 0,0 0-1,0 137 1,34 69-1,35-34 1,34 34 0,-69-35-1,-34-205 1,-69-172 0,69 206 15</inkml:trace>
        </inkml:traceGroup>
      </inkml:traceGroup>
    </inkml:traceGroup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1:55.3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BB07A8-5361-4FB2-AEBF-EE521B752118}" emma:medium="tactile" emma:mode="ink">
          <msink:context xmlns:msink="http://schemas.microsoft.com/ink/2010/main" type="writingRegion" rotatedBoundingBox="20392,11028 20763,17770 17394,17955 17023,11213"/>
        </emma:interpretation>
      </emma:emma>
    </inkml:annotationXML>
    <inkml:traceGroup>
      <inkml:annotationXML>
        <emma:emma xmlns:emma="http://www.w3.org/2003/04/emma" version="1.0">
          <emma:interpretation id="{B365FE85-6960-489B-A3D1-A7AC96427649}" emma:medium="tactile" emma:mode="ink">
            <msink:context xmlns:msink="http://schemas.microsoft.com/ink/2010/main" type="paragraph" rotatedBoundingBox="20392,11028 20763,17770 17394,17955 17023,11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F873FF-DD8C-487C-B5A8-5A204DE9E042}" emma:medium="tactile" emma:mode="ink">
              <msink:context xmlns:msink="http://schemas.microsoft.com/ink/2010/main" type="line" rotatedBoundingBox="20392,11028 20763,17770 17394,17955 17023,11213"/>
            </emma:interpretation>
          </emma:emma>
        </inkml:annotationXML>
        <inkml:traceGroup>
          <inkml:annotationXML>
            <emma:emma xmlns:emma="http://www.w3.org/2003/04/emma" version="1.0">
              <emma:interpretation id="{2C3430D0-BDEA-4BD8-ACE3-CA43D8EF17E0}" emma:medium="tactile" emma:mode="ink">
                <msink:context xmlns:msink="http://schemas.microsoft.com/ink/2010/main" type="inkWord" rotatedBoundingBox="20392,11028 20763,17770 17394,17955 17023,11213"/>
              </emma:interpretation>
              <emma:one-of disjunction-type="recognition" id="oneOf0">
                <emma:interpretation id="interp0" emma:lang="it-IT" emma:confidence="0">
                  <emma:literal>%</emma:literal>
                </emma:interpretation>
                <emma:interpretation id="interp1" emma:lang="it-IT" emma:confidence="0">
                  <emma:literal>&amp;</emma:literal>
                </emma:interpretation>
                <emma:interpretation id="interp2" emma:lang="it-IT" emma:confidence="0">
                  <emma:literal>C</emma:literal>
                </emma:interpretation>
                <emma:interpretation id="interp3" emma:lang="it-IT" emma:confidence="0">
                  <emma:literal>2</emma:literal>
                </emma:interpretation>
                <emma:interpretation id="interp4" emma:lang="it-IT" emma:confidence="0">
                  <emma:literal>È</emma:literal>
                </emma:interpretation>
              </emma:one-of>
            </emma:emma>
          </inkml:annotationXML>
          <inkml:trace contextRef="#ctx0" brushRef="#br0">14141 11852 0,'137'35'0,"207"-104"0,68 0 16,102 35 0,36 0-1,-35-1 1,-104 35-1,-102 0 1,-171-34 0,-104 0-1,-68-35 1,-69 35 15,-103 34-31,206 0 16</inkml:trace>
          <inkml:trace contextRef="#ctx0" brushRef="#br0" timeOffset="-670.112">15034 8901 0,'34'103'0,"0"68"0,1 104 15,-35 34 1,68 0 0,1-35-1,34-68 1,-34-103 0,-1-69-1,-34-68 1,35-172-1,0-137 1,34-69 0,0 0-1,34 69 1,-34 137 0,0 103-1,-69 69 1,-34 68-1,-34 103 17,34 35-17,-34-35 1,34-137-16</inkml:trace>
          <inkml:trace contextRef="#ctx0" brushRef="#br0" timeOffset="-436.352">16475 10411 0,'69'206'0,"-103"-69"16,-1 35-1,35-69 1,69-103 0,-69 0-1</inkml:trace>
          <inkml:trace contextRef="#ctx0" brushRef="#br0" timeOffset="592.192">14519 12642 0,'68'0'0,"-33"34"0,68 104 16,-69 102-16,0 103 0,1 0 16,33 35-1,35-104 1,0-136 0,35-104-1,-1-68 1,34-207-1,-33-136 1,-1-35 0,-34 0 15,-34 35-15,-1 171-1,-68 103 1,35 68-1,-35 35 1,34 138 0,69-1-1,-34 0 1,-69-137 0</inkml:trace>
          <inkml:trace contextRef="#ctx0" brushRef="#br0" timeOffset="997.376">15823 14358 0,'172'69'0,"-1"-104"0,138 35 15,-34 0 1,-138 69 0,-68 0-1,-138-1 1,-137 35 15,-103 69-15,206-35-1,69-102 1,137 33 0,172 70-1,33-70 1,1-136 0,-171-104-1,-138 172 1</inkml:trace>
        </inkml:traceGroup>
      </inkml:traceGroup>
    </inkml:traceGroup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2:21.17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210 1 0,'0'103'16,"0"69"-16,-34 102 0,-35 70 16,35-1-1,-1-34 1,1-35 15,34-102-15,34-35-1,1-68 1,-1-35 0,0 1-1,35-35 1,68-35 15,35 1-31,68-35 16,0 1-1,69 33 1,69 1 0,68 34-1,0 0 1,35 0 0,68 0-1,0 0 1,1 0-1,-36 0 1,70 0 15,-35 34-15,0-34 0,0 35-1,1-35 1,-35 34-1,-1 0 1,1 1 0,0-35-1,0 34 1,68 0 0,-68-34-1,0 35 1,34-1-1,1-34 1,-1 34 0,34 1-1,-34-1 1,1 0 15,33-34-31,1 35 16,-1-1 15,-34 0-15,1 1-1,33-1 1,-34 0 0,0 1-1,35-1 1,-35 0-1,0 35 1,1-35 0,-36 35-1,1-138 1,-34 103 0,-1-34-1,-68-34 1,34 34-1,-34 0 17,-34 0-32,-35 34 15,0-34 17,1 0-17,-35 35 1,-35-35-1,-34 0 1,-34 0 0,0 34-1,-34 0 1,-35-34 0,-68 35-1,34-70 1,-34 35 15,-1-34-31,1 0 16,-1-69-1,1 0 1,0 0 0,-1-69-1,35-102 1,-34 33-1,-35-33 17,-34-35-17,-34 0 1,-35 0 0,-34 69-1,69 68 1,34 172-1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2:37.8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F8E5A2-FE51-4B17-A946-3151128A7244}" emma:medium="tactile" emma:mode="ink">
          <msink:context xmlns:msink="http://schemas.microsoft.com/ink/2010/main" type="inkDrawing" rotatedBoundingBox="4539,1165 4998,12319 4821,12326 4363,1172" semanticType="verticalRange" shapeName="Other">
            <msink:destinationLink direction="from" ref="{9333B488-8450-48E0-AD85-F0340C8AC06F}"/>
          </msink:context>
        </emma:interpretation>
      </emma:emma>
    </inkml:annotationXML>
    <inkml:trace contextRef="#ctx0" brushRef="#br0">3 0 0,'0'34'0,"0"35"16,0 34-16,0 34 0,0 35 16,0 68-1,0 0 1,0 1 0,0 33-1,0 69 1,35 1-1,-35-1 1,0 34 15,0-33-15,34 68 0,-34-1-1,0 1 16,34 35-15,0 33 0,-34 1-1,0 34 1,35-35 0,-35 35-1,34 34 1,35-34-1,-35 0 1,0-35 0,35-33-1,-35-35 1,1-104 0,-70-33-1,35-138 1,0-68 15,0-35-15,-68-171-1,-1-206 1,69 343 0</inkml:trace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2:38.7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F686C14-7538-422C-B1DB-9936EACA69AF}" emma:medium="tactile" emma:mode="ink">
          <msink:context xmlns:msink="http://schemas.microsoft.com/ink/2010/main" type="inkDrawing" rotatedBoundingBox="15,6636 14368,7495 14346,7868 -6,7008" semanticType="underline" shapeName="Other">
            <msink:destinationLink direction="to" ref="{9333B488-8450-48E0-AD85-F0340C8AC06F}"/>
            <msink:destinationLink direction="with" ref="{257178E2-432A-4E88-A970-022DB36D6765}"/>
          </msink:context>
        </emma:interpretation>
      </emma:emma>
    </inkml:annotationXML>
    <inkml:trace contextRef="#ctx0" brushRef="#br0">0 0 0,'103'34'16,"0"1"-16,68-1 0,-33-34 15,33 0-15,104 0 16,-1 0-1,70-34 1,68 34 15,205 0-15,-136 0 0,68 0-1,0 0 1,35 34-1,68-34 1,-34 0 0,0 34-1,-1 1 1,36 33 15,-1-33-15,0 33-1,-34-33 1,-35 33 0,1 1-1,-1 0 1,-33-1 0,-1 1-1,-34 0 1,-104-1-1,-33 1 1,-172-35 0,-103-34-1,-69 0 1,-205-34 0,-241-206-1,412 240 1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4:09.7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40AC703-672C-4D6F-AF07-89FB08C87EB8}" emma:medium="tactile" emma:mode="ink">
          <msink:context xmlns:msink="http://schemas.microsoft.com/ink/2010/main" type="inkDrawing" rotatedBoundingBox="20767,11049 20905,7308 21062,7314 20923,11055" semanticType="verticalRange" shapeName="Other">
            <msink:sourceLink direction="with" ref="{8B80D88A-2E22-45FB-A624-898FBC0450E6}"/>
          </msink:context>
        </emma:interpretation>
      </emma:emma>
    </inkml:annotationXML>
    <inkml:trace contextRef="#ctx0" brushRef="#br0">69 8 0,'69'-69'16,"-69"172"-16,34 206 0,-34 137 16,-68 138-1,-1-70 1,35 1 15,34-68-31,0-70 16,0-102-1,0-138 1,0-103 0,0-68-1,34-309 1,35-103 0,-35-35-1,-34 481 1</inkml:trace>
  </inkml:traceGroup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2:39.8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A1798C3-1516-4B01-BC8C-2C0B87C03FAD}" emma:medium="tactile" emma:mode="ink">
          <msink:context xmlns:msink="http://schemas.microsoft.com/ink/2010/main" type="inkDrawing" rotatedBoundingBox="667,1712 4653,7055 4603,7092 617,1750" semanticType="underline" shapeName="Other">
            <msink:sourceLink direction="with" ref="{908AAC16-570E-431F-94B3-FD28C9163C7E}"/>
          </msink:context>
        </emma:interpretation>
      </emma:emma>
    </inkml:annotationXML>
    <inkml:trace contextRef="#ctx0" brushRef="#br0">0 0 0,'34'35'0,"69"68"0,-35 0 16,70 34-16,-35 35 15,68 34 1,-33-1 0,33 36-1,35 33 1,0 35 0,34-34-1,1-1 1,-35 35-1,34 0 1,-34-34 0,0 34-1,0-35 17,-35-33-17,1-1 1,0-34-1,-35-34 1,0 33 0,-68-67-1,34-35 1,-34 0 0,-35-35-1,0-33 1,-34-35-1,34 0 1,-34 0 0,0 0-1,0 0 1,-34-69 0,34 69-1</inkml:trace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2:43.5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061575-88E1-4233-90B1-007A6EA66665}" emma:medium="tactile" emma:mode="ink">
          <msink:context xmlns:msink="http://schemas.microsoft.com/ink/2010/main" type="inkDrawing" rotatedBoundingBox="4475,6853 11545,7385 11529,7600 4459,7068" semanticType="underline" shapeName="Other">
            <msink:sourceLink direction="with" ref="{B20D207A-F36A-4AC6-8C82-997C68227738}"/>
            <msink:destinationLink direction="with" ref="{E130419A-C850-4472-9B52-FCDAD3618BCA}"/>
            <msink:destinationLink direction="with" ref="{BA3DBF6F-EE5C-4D72-8DFF-1078B2888383}"/>
            <msink:destinationLink direction="with" ref="{F68A4AFB-1000-452B-B6D3-9586A769FEDE}"/>
          </msink:context>
        </emma:interpretation>
      </emma:emma>
    </inkml:annotationXML>
    <inkml:trace contextRef="#ctx0" brushRef="#br0">69 68 0,'34'0'0,"34"0"16,1 0-16,34-34 0,-34 34 16,34-34-16,0 34 0,0 0 15,34 0 1,0 0-1,1 34 1,-1-68 15,34 68-15,-33-34 0,-1 0-1,35 34 1,-69-68-1,34 68 1,0-34 0,1 0-1,-1 35 1,-34-35 0,68 0-1,-33 34 1,-1-34-1,0 34 1,1-34 0,-1 0-1,0 35 1,35-35 0,-35 34-1,0-34 16,35 34-15,-35-34 0,35 35-1,0-35 1,-1 34 0,1-34-1,-1 34 1,-33-34-1,33 35 1,-33-35 0,33 0-1,1 34 1,-35-34 0,35 34-1,-1-34 16,-33 35-15,33-1 0,-68-34-1,0 34 17,-68-34-17,-35 0 1,0 0-1,0 0 1,0 0 0,-35 0-1,1 0 1,-69-34 0,0 34-1,-34 0 1,-1 0-1,-33-34 1,-35 34 0,0 0-1,0-35 1,0 35 0,-34-34-1,0 34 1,-1-34-1,35 34 17,-34-35-17,0 35 1,34-34 0,-34 34-1,34-34 1,0 34-1,-35 0 1,35-35 0,1 35-1,33-34 1,0 34 0,1-34-1,-35 34 1,34-35-1,35 35 1,-35 0 0,1-34-1,33 34 1,1 0 0,0 0-1,-1-34 16,35 34-15,0 0 0,0 0-1,0 0 1,0 0 0,35-35-1,34 35 1,34 0-1,-35 0 1,35 0 0,0 35-1,-34-70 1,34 35 15</inkml:trace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2:48.3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33B488-8450-48E0-AD85-F0340C8AC06F}" emma:medium="tactile" emma:mode="ink">
          <msink:context xmlns:msink="http://schemas.microsoft.com/ink/2010/main" type="inkDrawing" rotatedBoundingBox="4703,10371 7664,7169 8698,8125 5737,11327" semanticType="callout" shapeName="Other">
            <msink:sourceLink direction="to" ref="{9F686C14-7538-422C-B1DB-9936EACA69AF}"/>
            <msink:sourceLink direction="from" ref="{15F8E5A2-FE51-4B17-A946-3151128A7244}"/>
          </msink:context>
        </emma:interpretation>
      </emma:emma>
    </inkml:annotationXML>
    <inkml:trace contextRef="#ctx0" brushRef="#br0">0 3054 0,'68'35'15,"-33"-35"-15,33 0 0,1 0 0,34 0 16,0 0-16,0-35 16,34 1-1,1 0 1,-35-1-1,34-33 1,34-35 0,-33 0-1,-1 0 1,35 0 0,-69 0-1,68 0 1,-33-34-1,-1-1 1,-34 35 0,0-34-1,0 0 1,-35 0 0,35-1-1,-34-33 1,0 33 31,-1-33-32,-33 33 1,33 1 0,-33 34-1,-1-34 1,0 34-1,1 34-15,-35 1 16,0 33 0,0 1-1,0 34 1,0 0 0,0 0-1,0 0 1,-35 34-1,1 35 1,-35 0 0,-34-1-1,0 35 17,0 0-17,0-34 16,0-1-15,0-33 0,-34-1-1,69 0 1,-1-34 0,35-34-1,34 34 1,34-69-1,69 1 1,68-70 0,-68 70-1,35-35 1,-35 0 0,-35 34-1,1 35 1,-35 0-1,1 68 1,-1 0 15,35 69-15,34 69 0,0 34-1,0 0 1,0-35-1,-35-68 1,-33-34 0,-35-35-1,0-34 1,-35-34 0,-68 0-1,69-35 1,0 35-1,34 34 1</inkml:trace>
  </inkml:traceGroup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2:49.5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EDA8A9-9C0C-44E6-8D5D-03114F5AB093}" emma:medium="tactile" emma:mode="ink">
          <msink:context xmlns:msink="http://schemas.microsoft.com/ink/2010/main" type="inkDrawing" rotatedBoundingBox="7364,9344 8858,9840 8492,10942 6998,10446" semanticType="callout" shapeName="Other">
            <msink:sourceLink direction="with" ref="{7EBB8AF5-835C-4F09-84BF-051511BC0268}"/>
            <msink:sourceLink direction="with" ref="{22D66DC6-B955-41C7-B548-AFF8901EF3D9}"/>
            <msink:sourceLink direction="with" ref="{0E9C89E7-8764-4F6D-94AD-2EC0CBCFD928}"/>
            <msink:sourceLink direction="with" ref="{10226697-AB75-4B3B-A86E-6DA84B0AB024}"/>
          </msink:context>
        </emma:interpretation>
      </emma:emma>
    </inkml:annotationXML>
    <inkml:trace contextRef="#ctx0" brushRef="#br0">412 0 0,'34'103'0,"-34"34"0,0 35 15,0-1 1,35-34 0,-35 1-1,34-70 1,-34-68-1,0 0 17,103-171-17,0-1 1,0 1 0,-34 68-1,-35 68 1,0 1-1,-34 34 1,35 0 0,-35 34-1,34 35 1,-68 103 0,68-1-1,-34 1 1,34-35-1,-34-34 1,0-34 0,-34-172-1,-35-35 1,-34-102 0,-103 0 15,-34 34-16,34 34 1,34 104 0,138 68-1,34 0 1,103 0 0,103 34-1,103 0 1,-34-34-1,-1 0 1,-34 35 0,-102-35-1,-70 34 1,-68-34 0,0 0-1,-68 0 1,-1 34-1,35-34 1,34 0 0</inkml:trace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2:50.0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A50D6B-8BCE-495E-9350-C9BB0BDDCA18}" emma:medium="tactile" emma:mode="ink">
          <msink:context xmlns:msink="http://schemas.microsoft.com/ink/2010/main" type="inkDrawing" rotatedBoundingBox="7587,12134 9174,10021 9311,10124 7724,12238" semanticType="callout" shapeName="Other">
            <msink:sourceLink direction="with" ref="{7EBB8AF5-835C-4F09-84BF-051511BC0268}"/>
            <msink:sourceLink direction="with" ref="{DB611D77-45DC-4981-AB86-0DF3DBFEF6EF}"/>
          </msink:context>
        </emma:interpretation>
      </emma:emma>
    </inkml:annotationXML>
    <inkml:trace contextRef="#ctx0" brushRef="#br0">2025 377 0,'-68'69'0,"-104"68"15,0 69-15,1 0 16,-35 34 0,34 35-1,-34 0 1,0-1 15,103-68-31,0-69 16,69-68 15,34-69-31,0 0 16,34-103 15,138-103-15,-35 69-1,69-1 1,-206 138-1</inkml:trace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2:50.5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6B4B3B-678C-45AF-BC3D-51C8ED4E8A64}" emma:medium="tactile" emma:mode="ink">
          <msink:context xmlns:msink="http://schemas.microsoft.com/ink/2010/main" type="inkDrawing" rotatedBoundingBox="9049,11127 9971,12590 9497,12888 8575,11426" semanticType="callout" shapeName="Other">
            <msink:sourceLink direction="with" ref="{7EBB8AF5-835C-4F09-84BF-051511BC0268}"/>
            <msink:sourceLink direction="with" ref="{23E1908F-3D57-4E06-AC51-99C109C43B10}"/>
            <msink:sourceLink direction="with" ref="{59F53171-D414-4F1C-9923-03D9FC4CC498}"/>
          </msink:context>
        </emma:interpretation>
      </emma:emma>
    </inkml:annotationXML>
    <inkml:trace contextRef="#ctx0" brushRef="#br0">1545 1579 0,'34'0'0,"138"0"16,-35 68-16,0 70 0,-34-1 15,-68-34 1,-70 0 0,-68-35-1,-34-33 16,-35-35-15,138 34 0,68 0-1,104 104 1,102 33 0,35 1-1,-104-35 1,-102-102-1,-172-173 1,103 138 0</inkml:trace>
  </inkml:traceGroup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3:04.6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30419A-C850-4472-9B52-FCDAD3618BCA}" emma:medium="tactile" emma:mode="ink">
          <msink:context xmlns:msink="http://schemas.microsoft.com/ink/2010/main" type="inkDrawing" rotatedBoundingBox="4688,7044 7929,1270 8043,1334 4803,7108" semanticType="callout" shapeName="Other">
            <msink:sourceLink direction="with" ref="{8C061575-88E1-4233-90B1-007A6EA66665}"/>
            <msink:sourceLink direction="with" ref="{6F49F3E3-D4CF-4C93-9B0C-B0958858111E}"/>
          </msink:context>
        </emma:interpretation>
      </emma:emma>
    </inkml:annotationXML>
    <inkml:trace contextRef="#ctx0" brushRef="#br0">3200 0 0,'0'69'0,"0"-35"16,-35 0-16,35 35 0,-68-1 15,-1 35-15,0 35 16,1-1 0,-1 0-1,0 35 16,-68 0-15,34 34 0,0-1-1,0 36 1,0-1 0,-34 0-1,34-34 1,-34 34-1,-1 1 1,1-1 0,0-34-1,-1 34 1,1 1 0,0-1-1,34-34 1,-34 0-1,-1 0 1,35 0 0,0-35-1,0-34 17,0 1-17,35-35 1,33 0-1,1-35 1,0-33 0,-1-1-1,35 0 1,0-34 0,0 35-1,0-70 1,0 35-1,0 0 1,0 0 0,0 0-1,0 0 1,0 0 0,69-103 15,-69 103-31</inkml:trace>
  </inkml:traceGroup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3:06.2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7178E2-432A-4E88-A970-022DB36D6765}" emma:medium="tactile" emma:mode="ink">
          <msink:context xmlns:msink="http://schemas.microsoft.com/ink/2010/main" type="inkDrawing" rotatedBoundingBox="6655,6994 9816,1578 9956,1660 6795,7075" semanticType="callout" shapeName="Other">
            <msink:sourceLink direction="with" ref="{9F686C14-7538-422C-B1DB-9936EACA69AF}"/>
            <msink:sourceLink direction="with" ref="{6F49F3E3-D4CF-4C93-9B0C-B0958858111E}"/>
          </msink:context>
        </emma:interpretation>
      </emma:emma>
    </inkml:annotationXML>
    <inkml:trace contextRef="#ctx0" brushRef="#br0">3089 0 0,'-34'103'0,"0"0"0,-35 0 16,35 0-16,-35 34 15,-34 0 1,69 1-1,-69 68 1,0-35 15,-34 69-15,-1 35 0,35-103-1,0 34 1,0-35 15,0 35-15,0-34-1,1 34 1,-1-35 0,0 1-1,-35 0 1,70-1-1,-35 1 1,0-1 0,-35 1-1,35 0 1,0-1 0,-34-33-1,68-1 1,-33 35-1,33-35 1,0-34 0,1 0-1,-1-35 1,35 1 0,-1 0 15,35-35-16,0-34 1,0 34 0,0-34-1,0 0 1,0 0 0,0 0-1,0-34 1,35-69-1,68-34 1,-103 137 0</inkml:trace>
  </inkml:traceGroup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3:07.5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3DBF6F-EE5C-4D72-8DFF-1078B2888383}" emma:medium="tactile" emma:mode="ink">
          <msink:context xmlns:msink="http://schemas.microsoft.com/ink/2010/main" type="inkDrawing" rotatedBoundingBox="7977,7322 11533,1784 11706,1896 8150,7434" semanticType="callout" shapeName="Other">
            <msink:sourceLink direction="with" ref="{7EBB8AF5-835C-4F09-84BF-051511BC0268}"/>
            <msink:sourceLink direction="with" ref="{8C061575-88E1-4233-90B1-007A6EA66665}"/>
            <msink:sourceLink direction="with" ref="{6F49F3E3-D4CF-4C93-9B0C-B0958858111E}"/>
          </msink:context>
        </emma:interpretation>
      </emma:emma>
    </inkml:annotationXML>
    <inkml:trace contextRef="#ctx0" brushRef="#br0">3467 0 0,'34'34'16,"-68"35"-16,-1-1 0,-33 1 31,-35 137-31,34-103 16,-34 69-1,34-35 1,-34 34-1,1 1 1,33 34 0,-68-34-1,34 34 1,0 0 0,-35-35-1,35 35 1,0 0-1,-68 0 1,68-34 0,-35 34-1,1-35 1,0 1 0,34-1-1,-34 35 1,34-34 15,-35 0-15,1-1-1,34-33 1,0 33 0,-34-34-1,68 1 1,-34-1-1,35 0 1,-1-34 0,0 0-1,69-34 1,-34-35 0,34 1-1,0-35 1,0 0-1,0 0 1,0 0 0,0 0-1,0-69 1,103-68 0,-103 137 15</inkml:trace>
  </inkml:traceGroup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3:08.8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8A4AFB-1000-452B-B6D3-9586A769FEDE}" emma:medium="tactile" emma:mode="ink">
          <msink:context xmlns:msink="http://schemas.microsoft.com/ink/2010/main" type="inkDrawing" rotatedBoundingBox="10044,7468 13287,2116 13430,2202 10186,7554" semanticType="callout" shapeName="Other">
            <msink:sourceLink direction="with" ref="{6F49F3E3-D4CF-4C93-9B0C-B0958858111E}"/>
            <msink:sourceLink direction="with" ref="{8C061575-88E1-4233-90B1-007A6EA66665}"/>
          </msink:context>
        </emma:interpretation>
      </emma:emma>
    </inkml:annotationXML>
    <inkml:trace contextRef="#ctx0" brushRef="#br0">3296 0 0,'-69'68'16,"0"35"-16,1-34 0,-1 34 0,-34 34 15,0 0 1,0 35 15,0 0-15,0 68 0,-69-34-1,69 34 1,0-34-1,-68 69 1,34-35 0,-1 0-1,1 1 1,0-1 0,-1 0-1,1 0 1,0-34-1,34 0 1,0-34 15,-34-1-15,68 1-16,-68-35 16,68 1 15,-34-1-16,34-34 1,1 0 0,33-34-1,-33-1 1,68-33 0,-35-35-1,35 34 1,0-34-1,0 0 1,0 0 0,0 0 15,0 0-15,0-34-1,0-1 1,35-136-1,-35 171 1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4:10.6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08451E-20ED-44AD-8608-C4E68C1F86D6}" emma:medium="tactile" emma:mode="ink">
          <msink:context xmlns:msink="http://schemas.microsoft.com/ink/2010/main" type="inkDrawing" rotatedBoundingBox="19381,6354 32562,7779 32024,12752 18843,11327" semanticType="enclosure" shapeName="Other">
            <msink:sourceLink direction="with" ref="{8B80D88A-2E22-45FB-A624-898FBC0450E6}"/>
          </msink:context>
        </emma:interpretation>
      </emma:emma>
    </inkml:annotationXML>
    <inkml:trace contextRef="#ctx0" brushRef="#br0">2608 150 0,'481'-137'15,"-69"137"-15,137-35 16,138 70 15,68-1-31,68 0 32,70-34-17,34 35 1,-69-1-1,34 0 1,-171 1 0,-35-1-1,-102 35 1,-172 34 0,-69-1-1,-137 36 1,-69 33-1,-34 70 1,-34 68 0,0-35-1,-35 138 1,0-34 0,-34 68 15,0-34-31,0 34 15,0-34 17,0-35-17,-34-102 1,-35-69 0,-34-69-1,-68-102 1,-70-1-1,-136-103 1,-69-34 0,-104 35-1,-67 33 1,-70 70 0,-34-1-1,-34-103 1,-103 1-1,-103-173 1,-137-33 15,-516-104-15,447 207 0,35 136-1,136 138 1,310 69-1,686-172 1</inkml:trace>
  </inkml:traceGroup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4:20.6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3174E9E-4655-4EA3-AFE4-65A61C8A44C8}" emma:medium="tactile" emma:mode="ink">
          <msink:context xmlns:msink="http://schemas.microsoft.com/ink/2010/main" type="writingRegion" rotatedBoundingBox="6016,39 32437,687 32252,8217 5831,7569"/>
        </emma:interpretation>
      </emma:emma>
    </inkml:annotationXML>
    <inkml:traceGroup>
      <inkml:annotationXML>
        <emma:emma xmlns:emma="http://www.w3.org/2003/04/emma" version="1.0">
          <emma:interpretation id="{8DBC39C3-D90D-433A-A5F9-779AFAF921A9}" emma:medium="tactile" emma:mode="ink">
            <msink:context xmlns:msink="http://schemas.microsoft.com/ink/2010/main" type="paragraph" rotatedBoundingBox="6363,-52 15631,294 15582,1608 6314,1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C53D25-7D01-462F-A66A-C2C3A36E3D86}" emma:medium="tactile" emma:mode="ink">
              <msink:context xmlns:msink="http://schemas.microsoft.com/ink/2010/main" type="line" rotatedBoundingBox="6363,-52 15631,294 15582,1608 6314,1261"/>
            </emma:interpretation>
          </emma:emma>
        </inkml:annotationXML>
        <inkml:traceGroup>
          <inkml:annotationXML>
            <emma:emma xmlns:emma="http://www.w3.org/2003/04/emma" version="1.0">
              <emma:interpretation id="{31FF0627-ED9A-4A7C-9E15-5C86CD2AEF2C}" emma:medium="tactile" emma:mode="ink">
                <msink:context xmlns:msink="http://schemas.microsoft.com/ink/2010/main" type="inkWord" rotatedBoundingBox="9558,66 15631,294 15582,1608 9509,1381"/>
              </emma:interpretation>
              <emma:one-of disjunction-type="recognition" id="oneOf0">
                <emma:interpretation id="interp0" emma:lang="it-IT" emma:confidence="0">
                  <emma:literal>0000</emma:literal>
                </emma:interpretation>
                <emma:interpretation id="interp1" emma:lang="it-IT" emma:confidence="0">
                  <emma:literal>00 00</emma:literal>
                </emma:interpretation>
                <emma:interpretation id="interp2" emma:lang="it-IT" emma:confidence="0">
                  <emma:literal>00 0°</emma:literal>
                </emma:interpretation>
                <emma:interpretation id="interp3" emma:lang="it-IT" emma:confidence="0">
                  <emma:literal>000o</emma:literal>
                </emma:interpretation>
                <emma:interpretation id="interp4" emma:lang="it-IT" emma:confidence="0">
                  <emma:literal>00 capo</emma:literal>
                </emma:interpretation>
              </emma:one-of>
            </emma:emma>
          </inkml:annotationXML>
          <inkml:trace contextRef="#ctx0" brushRef="#br0">5388-6342 0,'35'172'16,"33"34"-16,1 68 0,34-68 15,-34-137 17,-35-35-17,-34-34 1,69-68 0,102-138-1,35-103 1,35 68-1,-36 70 1,-102 68 0,-34 68-1,-69 35 1,0 0 0,-103-34-1,-34 0 1,-35 34-1,1 0 1,-70 34 0,1 0-1,-103 35 1,103 34 0,171-34 15,206-138-16,-137 69 1</inkml:trace>
          <inkml:trace contextRef="#ctx0" brushRef="#br0" timeOffset="732.5091">7551-6411 0,'0'103'0,"34"103"0,35 103 16,0-68 0,-35-138-1,0-69 1,0-34 0,-34 0-1,103-69 1,69-68-1,-35-35 1,35 1 0,34-1-1,-103 69 1,-34 69 15,-35-1-15,-68 35-1,-69 69 1,34-35 0,0 1-1,1-35 1,-1-35 0,-68 1-1,-69 0 1,-69-35-1,35 35 1,68 34 0,104 0-1,68 34 1,240-34 0,172-34-1,-412 34 16</inkml:trace>
          <inkml:trace contextRef="#ctx0" brushRef="#br0" timeOffset="1387.0917">9301-6479 0,'0'34'15,"-34"103"-15,34 104 0,34 68 16,69 0 15,35-138-15,-70-137-1,-33-34 1,-1-34 0,69-69-1,0-103 1,0 35-1,34 33 1,1 35 0,33 0-1,69 69 1,-68 34 0,0 34-1,-69 1 1,-35-70-1,-102 35 17,-35-68-32,-137-35 15,-103 0 1,-68 0 15,-69 34-15,68 103-1,172 69 1,206-103 0</inkml:trace>
          <inkml:trace contextRef="#ctx0" brushRef="#br0" timeOffset="-763.6797">2128-6376 0,'68'0'16,"70"34"-16,-1 69 0,35 69 0,-70-35 15,36-68 17,-70-1-17,-33-68 1,-1 0-1,0 0 1,69-68 0,35-104-1,68-34 1,-69 103 0,-68 69-1,-1-1 1,-33 1-1,-35 34 1,-103 34 0,-35-102-1,-33 33 1,-1-33 0,0 33-1,-68 35 1,0 69-1,171-69 17,-68-34-17,-69 34 1,34 34 0,104 35-1,205-104 1,-137 35-1</inkml:trace>
        </inkml:traceGroup>
      </inkml:traceGroup>
    </inkml:traceGroup>
    <inkml:traceGroup>
      <inkml:annotationXML>
        <emma:emma xmlns:emma="http://www.w3.org/2003/04/emma" version="1.0">
          <emma:interpretation id="{9286218B-202A-457A-BDED-3DCADE646591}" emma:medium="tactile" emma:mode="ink">
            <msink:context xmlns:msink="http://schemas.microsoft.com/ink/2010/main" type="paragraph" rotatedBoundingBox="5991,1060 32412,1708 32252,8217 5831,7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D9B382-77BC-4CD7-82DB-88DB2EB15D2D}" emma:medium="tactile" emma:mode="ink">
              <msink:context xmlns:msink="http://schemas.microsoft.com/ink/2010/main" type="line" rotatedBoundingBox="5991,1060 32412,1708 32326,5218 5905,4570"/>
            </emma:interpretation>
          </emma:emma>
        </inkml:annotationXML>
        <inkml:traceGroup>
          <inkml:annotationXML>
            <emma:emma xmlns:emma="http://www.w3.org/2003/04/emma" version="1.0">
              <emma:interpretation id="{59F3F5FA-1AEE-4359-BF85-06DBBB399BEB}" emma:medium="tactile" emma:mode="ink">
                <msink:context xmlns:msink="http://schemas.microsoft.com/ink/2010/main" type="inkWord" rotatedBoundingBox="5951,2691 12941,2863 12906,4325 5915,4153"/>
              </emma:interpretation>
              <emma:one-of disjunction-type="recognition" id="oneOf1">
                <emma:interpretation id="interp5" emma:lang="it-IT" emma:confidence="0">
                  <emma:literal>nana</emma:literal>
                </emma:interpretation>
                <emma:interpretation id="interp6" emma:lang="it-IT" emma:confidence="0">
                  <emma:literal>"ana</emma:literal>
                </emma:interpretation>
                <emma:interpretation id="interp7" emma:lang="it-IT" emma:confidence="0">
                  <emma:literal>rana</emma:literal>
                </emma:interpretation>
                <emma:interpretation id="interp8" emma:lang="it-IT" emma:confidence="0">
                  <emma:literal>"rana</emma:literal>
                </emma:interpretation>
                <emma:interpretation id="interp9" emma:lang="it-IT" emma:confidence="0">
                  <emma:literal>sonora</emma:literal>
                </emma:interpretation>
              </emma:one-of>
            </emma:emma>
          </inkml:annotationXML>
          <inkml:trace contextRef="#ctx0" brushRef="#br0" timeOffset="-69624.4353">2025-3939 0,'68'34'0,"-33"0"0,-70 1 16,1-1-16,-69 0 0,0 1 0,-34 33 16,34 1-16,34-35 15,35-34 1,34 0-1,137-103 1,69 0 0,0-34-1,-69 68 1,-102 1 0,33 68-1,-68-35 1,35 70-1,68 33 1,68 70 15,35-35-15,0-103-16,-34 0 16,-172 0-1</inkml:trace>
          <inkml:trace contextRef="#ctx0" brushRef="#br0" timeOffset="-70216.6767">4187-3253 0,'-34'35'15,"-69"-1"-15,-69 69 0,-68-34 0,34 34 16,34-35 0,104-34-1,68 1 1,34-35 0,138-35-1,68-67 1,-34-1-1,-35 34 1,-102 35 0,0-35-1,-35 35 1,0 34 0,-34 0-1,35 68 1,33 70-1,1-1 1,0 0 0,-35-68-1,-34-1 1,-69-102 0,-68-103 15,137 137-16</inkml:trace>
          <inkml:trace contextRef="#ctx0" brushRef="#br0" timeOffset="-68689.3173">5903-3699 0,'-103'103'0,"35"-34"0,-70 34 16,1 0-16,34-35 15,0 1 1,35-35 0,68-34-1,0-34 1,102-69-1,70 0 1,-35 0 0,1 0-1,-35 34 1,0 35 0,-69 0-1,-34 34 1,69 103-1,-35 34 17,69 69-17,0-69 1,-69-34 0,1-68-1,-35-35 1,-35-35-1,35-102 1,0 137 0</inkml:trace>
          <inkml:trace contextRef="#ctx0" brushRef="#br0" timeOffset="-67886.6721">7791-3527 0,'-240'171'0,"34"-33"0,69-35 0,34-35 16,34 1-1,69-69 1,34 0 0,69-69-1,35-68 1,33 0 0,-33-1-1,-35 35 1,-1 35-1,-67 68 1,-1 0 0,35 137 15,-1 35-31,35 34 16,35 34-1,-35-34 16,-35-69-15,-33-68 0,-70-138-1,35 69 17</inkml:trace>
        </inkml:traceGroup>
        <inkml:traceGroup>
          <inkml:annotationXML>
            <emma:emma xmlns:emma="http://www.w3.org/2003/04/emma" version="1.0">
              <emma:interpretation id="{3049C3F2-3028-4CC8-84CD-29D4592BD6E8}" emma:medium="tactile" emma:mode="ink">
                <msink:context xmlns:msink="http://schemas.microsoft.com/ink/2010/main" type="inkWord" rotatedBoundingBox="17362,1060 32561,2462 32237,5972 17038,4570"/>
              </emma:interpretation>
              <emma:one-of disjunction-type="recognition" id="oneOf2">
                <emma:interpretation id="interp10" emma:lang="it-IT" emma:confidence="0">
                  <emma:literal>Riflessione</emma:literal>
                </emma:interpretation>
                <emma:interpretation id="interp11" emma:lang="it-IT" emma:confidence="0">
                  <emma:literal>R illusione</emma:literal>
                </emma:interpretation>
                <emma:interpretation id="interp12" emma:lang="it-IT" emma:confidence="0">
                  <emma:literal>Ri flessione</emma:literal>
                </emma:interpretation>
                <emma:interpretation id="interp13" emma:lang="it-IT" emma:confidence="0">
                  <emma:literal>Ri stazione</emma:literal>
                </emma:interpretation>
                <emma:interpretation id="interp14" emma:lang="it-IT" emma:confidence="0">
                  <emma:literal>Riflessioni</emma:literal>
                </emma:interpretation>
              </emma:one-of>
            </emma:emma>
          </inkml:annotationXML>
          <inkml:trace contextRef="#ctx0" brushRef="#br1" timeOffset="-48025.149">15480-3836 0,'103'171'16,"34"276"-16,-137-310 15,-34-68 1,-1-104 0,35-102-1,35-69 1,-35 206-1</inkml:trace>
          <inkml:trace contextRef="#ctx0" brushRef="#br1" timeOffset="-47846.8914">15583-4454 0,'309'-309'0,"-309"309"0</inkml:trace>
          <inkml:trace contextRef="#ctx0" brushRef="#br1" timeOffset="-47364.7203">17059-5347 0,'34'103'15,"-68"103"1,-35 103-16,69 172 16,69-138-1,68 35 1,35 34 0,-35-35-1,-103-34 1,-102-68-1,-138-103 1,-69-69 0,-68-103-1,34-35 1,69-68 0,171-34-1,172-69 16,103-34-31,-206 240 32</inkml:trace>
          <inkml:trace contextRef="#ctx0" brushRef="#br1" timeOffset="-46024.3845">16887-3150 0,'206'0'0,"69"-68"0,34-70 16,-69-33 0,-69-104-1,-33-34 1,-35-34-1,-103 68 17,34 35-17,-34 137 1,0 103 0,0 0-1,-34 172 1,-1 137-1,35 68 1,69-34 0,0-34-1,34 0 1,68-68 0,35-36-1,0-136 1,34-35 15,-68-137-15,-35-68-1,-68 34 1,-103 34 0,-1 0-1,-33 34 1,33 69-1,1 69 1,68 102 0,104 1-1,-1-35 1,35-34 0,-35-103-1,0-34 1,-34-103-1,-103-35 1,0 35 0,-34 68 15,34 69-15,0-34-1,103 68 1,171 69-1,70 34 1,-70 35 0,-68-35-1,-103-34 1,-103 0 0,-103-34 15,-68-69-31,-1-69 15,35-68 1,102-35 0,35 1-1,103 33 1,69 104 0,-35-35-1,206 104 1,1 33 15,-35 35-15,-103-34-1,-138 0 1,-102-1 0,-69 35-1,-34 0 1,34-34-1,34 34 1,35 0 0,34-69-1,34-137 1,-34 103 0,0-172-1,103 1 1,-103 171-1</inkml:trace>
          <inkml:trace contextRef="#ctx0" brushRef="#br1" timeOffset="-48751.8141">13386-4729 0,'-34'206'0,"34"103"16,-35 69-1,35-35 1,0-137 0,0-34-1,0-104 17,0-68-17,-68-137 1,-1-172-1,69 309 1</inkml:trace>
          <inkml:trace contextRef="#ctx0" brushRef="#br1" timeOffset="-48284.2551">12871-5038 0,'549'-137'0,"-102"240"16,-1 34-1,-172 1 1,-171-35 0,-137 0-1,-172 34 1,-103-34-1,-68 0 1,68-34 0,103 33-1,171 36 1,138-1 0,138 35 15,102 34-31,0-35 31,-34 1-15,-103-69-1,-103-103 1,-69-137 0,-102-69-1,68 206 1</inkml:trace>
          <inkml:trace contextRef="#ctx0" brushRef="#br1" timeOffset="-45790.605">23306-3184 0,'34'34'0,"0"104"0,-34 67 0,69-33 15,34-69 1,34-103 0,-68-69-1,-69 69 1</inkml:trace>
          <inkml:trace contextRef="#ctx0" brushRef="#br1" timeOffset="-45525.6549">22894-4042 0,'0'0'0</inkml:trace>
          <inkml:trace contextRef="#ctx0" brushRef="#br1" timeOffset="-45213.9489">24095-2772 0,'275'137'0,"-35"-34"15,-34-69-15,-34-102 16,-1-35 0,-136 0-1,-35-34 1,-172-1-1,-68 35 17,-69 103-17,69 35 1,137 68 0,68 34-1,104 34 1,171-33-1,35-138 1,-1-69 0,-33-68-1,-241 137 1</inkml:trace>
          <inkml:trace contextRef="#ctx0" brushRef="#br1" timeOffset="-44637.2928">25503-3321 0,'0'137'16,"34"35"-16,0-1 0,0-68 16,1-103-1,33 0 1,35-69-1,35-136 17,-104 170-17,0 35 1,1 0 0,33 69-1,35 137 1,35-35-1,68-68 1,-35-34 0,35-69 15,-34-103-31,-69-103 16,-103-34-1,-69 68 1,-34 69-1,34 103 1,35 69 0,68 68-1,104 138 1,171 68 0,-35 0 15,-68-102-16,-206-241 1</inkml:trace>
        </inkml:traceGroup>
      </inkml:traceGroup>
      <inkml:traceGroup>
        <inkml:annotationXML>
          <emma:emma xmlns:emma="http://www.w3.org/2003/04/emma" version="1.0">
            <emma:interpretation id="{FFE26BD0-9E23-44A7-98BF-1DB08AA010F2}" emma:medium="tactile" emma:mode="ink">
              <msink:context xmlns:msink="http://schemas.microsoft.com/ink/2010/main" type="line" rotatedBoundingBox="19296,5020 30995,6662 30731,8541 19032,6900"/>
            </emma:interpretation>
          </emma:emma>
        </inkml:annotationXML>
        <inkml:traceGroup>
          <inkml:annotationXML>
            <emma:emma xmlns:emma="http://www.w3.org/2003/04/emma" version="1.0">
              <emma:interpretation id="{0DFFDA87-C0F2-45C5-9538-17BA26CA745A}" emma:medium="tactile" emma:mode="ink">
                <msink:context xmlns:msink="http://schemas.microsoft.com/ink/2010/main" type="inkWord" rotatedBoundingBox="19296,5020 30995,6662 30731,8541 19032,6900"/>
              </emma:interpretation>
              <emma:one-of disjunction-type="recognition" id="oneOf3">
                <emma:interpretation id="interp15" emma:lang="it-IT" emma:confidence="0">
                  <emma:literal>TOTALE</emma:literal>
                </emma:interpretation>
                <emma:interpretation id="interp16" emma:lang="it-IT" emma:confidence="0">
                  <emma:literal>TONALE</emma:literal>
                </emma:interpretation>
                <emma:interpretation id="interp17" emma:lang="it-IT" emma:confidence="0">
                  <emma:literal>TOSALE</emma:literal>
                </emma:interpretation>
                <emma:interpretation id="interp18" emma:lang="it-IT" emma:confidence="0">
                  <emma:literal>TOSTALE</emma:literal>
                </emma:interpretation>
                <emma:interpretation id="interp19" emma:lang="it-IT" emma:confidence="0">
                  <emma:literal>TORNALE</emma:literal>
                </emma:interpretation>
              </emma:one-of>
            </emma:emma>
          </inkml:annotationXML>
          <inkml:trace contextRef="#ctx0" brushRef="#br1" timeOffset="-43858.0278">14793-1228 0,'309'0'0,"172"35"0,68 68 15,0-35 1,-137-33 0,-103-1-1,-137-34 1,-104 0-1,-136 0 1,-104-69 0,172 69-1</inkml:trace>
          <inkml:trace contextRef="#ctx0" brushRef="#br1" timeOffset="-44138.5632">15720-919 0,'34'35'0,"35"102"16,-35 69-16,-34 68 0,-34 1 16,34-69-1,0-137 1,0-69 0,-34-35 15,-35-205-16,69 240 1</inkml:trace>
          <inkml:trace contextRef="#ctx0" brushRef="#br1" timeOffset="-43437.2247">17471 214 0,'652'206'0,"-343"-275"16,-35-34-1,-102-34 1,-103-35-1,-69 35 1,-103 34 0,-172-171-1,-34 171 1,-68 137 0,136 69-1,70 103 1,136 0-1,138 34 1,138-34 0,136-137 15,69-138-15,-446 69-1</inkml:trace>
          <inkml:trace contextRef="#ctx0" brushRef="#br1" timeOffset="-43172.2746">19839-541 0,'69'172'0,"-69"68"0,34 69 15,0-69 1,35-68 0,-35-104-1,-34-102 1,-68-138 0,-35-137-1,103 309 1</inkml:trace>
          <inkml:trace contextRef="#ctx0" brushRef="#br1" timeOffset="-42403.719">19496-575 0,'412'0'0,"34"68"16,-34 1-1,-35-69 1,-136 0 0,-104-34-1,-68 34 1,-69 0 0,-35 137-1,-33 69 1,-35 68-1,0 1 1,34-69 0,69-69-1,0-68 1,0-103 0,0-35-1,103-274 1,-34-1-1,-1 104 1,1 69 0,0 68-1,-1 34 17,-33 69-1,102 69-16,0 205 1,69 35 0,0 0-1,-34-69 1,-104-102 0,-33-104-1,-104-34 1,-137-34-1,-69-69 1,-34 0 0,1 103-1,102 0 1,171 0 0,207-69-1,-172 69 1</inkml:trace>
          <inkml:trace contextRef="#ctx0" brushRef="#br1" timeOffset="-41982.9159">23443-541 0,'103'172'16,"-103"33"-16,-103 70 0,34 34 31,1-34-31,136-104 16,70-68-1,102 0 16,35-69-15,-1-34 0,1 0-1,-104 35 1,-68-1 0,-68 0-1,-70-34 1,1-68-1,68-104 1,1-34 0,-35 206-1</inkml:trace>
          <inkml:trace contextRef="#ctx0" brushRef="#br1" timeOffset="-41406.2598">24747 489 0,'584'34'0,"-275"0"16,-138-68 0,-102-103-1,-69 137 1</inkml:trace>
          <inkml:trace contextRef="#ctx0" brushRef="#br1" timeOffset="-41281.5774">25125-267 0,'378'0'15,"-70"35"1,104 68-16,-412-103 15</inkml:trace>
          <inkml:trace contextRef="#ctx0" brushRef="#br1" timeOffset="-41624.454">25125-198 0,'103'-69'0,"-103"138"0,-34 137 0,-35 69 16,-34-1 0,69-33-1,137 33 16,171-68-15,-34-137 0,1-35-1,-1-34 1,-68-34 0,-104 34-1,-33 0 1,-70-35-1,-68 1 1,103 34 0</inkml:trace>
        </inkml:traceGroup>
      </inkml:traceGroup>
    </inkml:traceGroup>
  </inkml:traceGroup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3:21.7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8AAC16-570E-431F-94B3-FD28C9163C7E}" emma:medium="tactile" emma:mode="ink">
          <msink:context xmlns:msink="http://schemas.microsoft.com/ink/2010/main" type="writingRegion" rotatedBoundingBox="3211,1428 4719,5292 2469,6170 961,2306">
            <msink:destinationLink direction="with" ref="{BA1798C3-1516-4B01-BC8C-2C0B87C03FAD}"/>
          </msink:context>
        </emma:interpretation>
      </emma:emma>
    </inkml:annotationXML>
    <inkml:traceGroup>
      <inkml:annotationXML>
        <emma:emma xmlns:emma="http://www.w3.org/2003/04/emma" version="1.0">
          <emma:interpretation id="{7E81526A-737B-46FE-A414-19A6D3509A67}" emma:medium="tactile" emma:mode="ink">
            <msink:context xmlns:msink="http://schemas.microsoft.com/ink/2010/main" type="paragraph" rotatedBoundingBox="3211,1428 4719,5292 2469,6170 961,2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2D4009-36DB-4C67-A183-00529C5A7ADD}" emma:medium="tactile" emma:mode="ink">
              <msink:context xmlns:msink="http://schemas.microsoft.com/ink/2010/main" type="line" rotatedBoundingBox="3211,1428 4719,5292 2469,6170 961,2306"/>
            </emma:interpretation>
          </emma:emma>
        </inkml:annotationXML>
        <inkml:traceGroup>
          <inkml:annotationXML>
            <emma:emma xmlns:emma="http://www.w3.org/2003/04/emma" version="1.0">
              <emma:interpretation id="{C88768F6-E627-4CCA-A429-6A7A2C33CA0A}" emma:medium="tactile" emma:mode="ink">
                <msink:context xmlns:msink="http://schemas.microsoft.com/ink/2010/main" type="inkWord" rotatedBoundingBox="3211,1428 4719,5292 2469,6170 961,2306">
                  <msink:destinationLink direction="to" ref="{21695036-70D1-49B3-A99F-F28681B98C45}"/>
                  <msink:destinationLink direction="to" ref="{04C5E94F-01BC-4DE4-B4F9-B6CCC97FCD50}"/>
                </msink:context>
              </emma:interpretation>
              <emma:one-of disjunction-type="recognition" id="oneOf0">
                <emma:interpretation id="interp0" emma:lang="it-IT" emma:confidence="0">
                  <emma:literal>¥</emma:literal>
                </emma:interpretation>
                <emma:interpretation id="interp1" emma:lang="it-IT" emma:confidence="0">
                  <emma:literal>5</emma:literal>
                </emma:interpretation>
                <emma:interpretation id="interp2" emma:lang="it-IT" emma:confidence="0">
                  <emma:literal>%</emma:literal>
                </emma:interpretation>
                <emma:interpretation id="interp3" emma:lang="it-IT" emma:confidence="0">
                  <emma:literal>3</emma:literal>
                </emma:interpretation>
                <emma:interpretation id="interp4" emma:lang="it-IT" emma:confidence="0">
                  <emma:literal>$</emma:literal>
                </emma:interpretation>
              </emma:one-of>
            </emma:emma>
          </inkml:annotationXML>
          <inkml:trace contextRef="#ctx0" brushRef="#br0">0 584 0,'69'-35'0,"-1"-33"0,35-1 16,35-34-16,33 35 0,70-35 15,33 68 1,-34 1 0,-34 34-1,-68 34 1,-70-34-1,-68 0 1,0 0 15,-34 0-15,0-103 0,34 103-1</inkml:trace>
          <inkml:trace contextRef="#ctx0" brushRef="#br0" timeOffset="763.6797">34-1750 0,'35'34'0,"-35"69"0,-35 69 16,-68-1-16,-34 70 15,0-70 1,34-34-1,-34-68 1,34-35 0,34-34 15,35-68-31,-1-1 16,70-34-1,68-34 1,0 68-1,-35-34 17,35 69-17,-68 34 1,33 69 0,1 34-1,34 68 1,-35-34-1,70 1 1,-70-35 0,35-35-1,-34-33 1,-35-35 0,1-138-1,-35 138 1</inkml:trace>
          <inkml:trace contextRef="#ctx0" brushRef="#br0" timeOffset="1176.6915">652-618 0,'103'35'0,"-34"-35"0,-35 0 0,-34 0 15,-68 0-15,-1 34 0,0 35 0,35-1 16,34 1-16,103 34 0,69-69 16,102 35-1,35-69 1,-137-172-1,-172 172 1</inkml:trace>
          <inkml:trace contextRef="#ctx0" brushRef="#br0" timeOffset="3483.3159">584 927 0,'0'34'0,"0"35"0,34 34 16,35 34-16,34 69 15,-35 34 1,1-34 0,0 0-1,-35-68 1,0-104 0,-68-34-1,34 0 1,-34-69-1,-104 1 1,-102-35 0,-103 34-1,34 103 1,309-34 0</inkml:trace>
        </inkml:traceGroup>
      </inkml:traceGroup>
    </inkml:traceGroup>
  </inkml:traceGroup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3:02.1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14DC8A-A96B-4BC9-8902-CFC2A421DAAB}" emma:medium="tactile" emma:mode="ink">
          <msink:context xmlns:msink="http://schemas.microsoft.com/ink/2010/main" type="writingRegion" rotatedBoundingBox="9542,7133 11293,7141 11291,7590 9540,7582"/>
        </emma:interpretation>
      </emma:emma>
    </inkml:annotationXML>
    <inkml:traceGroup>
      <inkml:annotationXML>
        <emma:emma xmlns:emma="http://www.w3.org/2003/04/emma" version="1.0">
          <emma:interpretation id="{04CFAF82-573F-48BC-AB68-656EE9EF83CA}" emma:medium="tactile" emma:mode="ink">
            <msink:context xmlns:msink="http://schemas.microsoft.com/ink/2010/main" type="paragraph" rotatedBoundingBox="9542,7133 11293,7141 11291,7590 9540,7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2120FD-E4AB-4431-810E-FEBF18D0EED3}" emma:medium="tactile" emma:mode="ink">
              <msink:context xmlns:msink="http://schemas.microsoft.com/ink/2010/main" type="line" rotatedBoundingBox="9542,7133 11293,7141 11291,7590 9540,7582"/>
            </emma:interpretation>
          </emma:emma>
        </inkml:annotationXML>
        <inkml:traceGroup>
          <inkml:annotationXML>
            <emma:emma xmlns:emma="http://www.w3.org/2003/04/emma" version="1.0">
              <emma:interpretation id="{D791AF58-D867-4FC1-B6CD-D7F9C0C9DD55}" emma:medium="tactile" emma:mode="ink">
                <msink:context xmlns:msink="http://schemas.microsoft.com/ink/2010/main" type="inkWord" rotatedBoundingBox="9589,7090 10372,7288 10280,7651 9497,7453"/>
              </emma:interpretation>
              <emma:one-of disjunction-type="recognition" id="oneOf0">
                <emma:interpretation id="interp0" emma:lang="it-IT" emma:confidence="0">
                  <emma:literal>le</emma:literal>
                </emma:interpretation>
                <emma:interpretation id="interp1" emma:lang="it-IT" emma:confidence="0">
                  <emma:literal>a</emma:literal>
                </emma:interpretation>
                <emma:interpretation id="interp2" emma:lang="it-IT" emma:confidence="0">
                  <emma:literal>la</emma:literal>
                </emma:interpretation>
                <emma:interpretation id="interp3" emma:lang="it-IT" emma:confidence="0">
                  <emma:literal>ce</emma:literal>
                </emma:interpretation>
                <emma:interpretation id="interp4" emma:lang="it-IT" emma:confidence="0">
                  <emma:literal>al</emma:literal>
                </emma:interpretation>
              </emma:one-of>
            </emma:emma>
          </inkml:annotationXML>
          <inkml:trace contextRef="#ctx0" brushRef="#br0">6453 660 0,'34'69'0,"34"-35"0,35-34 15,-34-34-15,34 0 0,-69-35 0,-34 0 16,-68-34-1,-70 69 1,1 0 0,34 68-1,35 0 1,68 35 0,34 0-1,35-35 1,68 0-1,-69-34 1,-33-34 0,-70-69-1,-136 34 1,-1-34 0,172 103 15</inkml:trace>
        </inkml:traceGroup>
        <inkml:traceGroup>
          <inkml:annotationXML>
            <emma:emma xmlns:emma="http://www.w3.org/2003/04/emma" version="1.0">
              <emma:interpretation id="{0FEE8207-2D21-480B-AA51-155C5A7088EE}" emma:medium="tactile" emma:mode="ink">
                <msink:context xmlns:msink="http://schemas.microsoft.com/ink/2010/main" type="inkWord" rotatedBoundingBox="10784,7045 11344,7295 11189,7643 10629,7393"/>
              </emma:interpretation>
              <emma:one-of disjunction-type="recognition" id="oneOf1">
                <emma:interpretation id="interp5" emma:lang="it-IT" emma:confidence="0">
                  <emma:literal>.</emma:literal>
                </emma:interpretation>
                <emma:interpretation id="interp6" emma:lang="it-IT" emma:confidence="0">
                  <emma:literal>o</emma:literal>
                </emma:interpretation>
                <emma:interpretation id="interp7" emma:lang="it-IT" emma:confidence="0">
                  <emma:literal>8</emma:literal>
                </emma:interpretation>
                <emma:interpretation id="interp8" emma:lang="it-IT" emma:confidence="0">
                  <emma:literal>°</emma:literal>
                </emma:interpretation>
                <emma:interpretation id="interp9" emma:lang="it-IT" emma:confidence="0">
                  <emma:literal>0</emma:literal>
                </emma:interpretation>
              </emma:one-of>
            </emma:emma>
          </inkml:annotationXML>
          <inkml:trace contextRef="#ctx0" brushRef="#br0" timeOffset="-545.4855">5251 592 0,'34'34'0,"1"0"15,205-34-15,-171 0 0,-69-68 0,0-1 16,-35 0 0,-68 1-1,-34 68 1,34 0-1,0 34 1,69 35 0,34 34-1,69-35 1,68 1 0,0-35-1,0-34 1,-68-34-1,0 0 1,-35-35 0,-68 0-1,34 35 1,-35 34 0,1 34 15,0 35-16,34 34 1,103-69 0,34 1-1,-137-35 1</inkml:trace>
        </inkml:traceGroup>
      </inkml:traceGroup>
    </inkml:traceGroup>
  </inkml:traceGroup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4:15.6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F49F3E3-D4CF-4C93-9B0C-B0958858111E}" emma:medium="tactile" emma:mode="ink">
          <msink:context xmlns:msink="http://schemas.microsoft.com/ink/2010/main" type="inkDrawing" rotatedBoundingBox="-496,888 16424,1679 16406,2060 -513,1270" shapeName="Other">
            <msink:destinationLink direction="with" ref="{E130419A-C850-4472-9B52-FCDAD3618BCA}"/>
            <msink:destinationLink direction="to" ref="{21695036-70D1-49B3-A99F-F28681B98C45}"/>
            <msink:destinationLink direction="with" ref="{F68A4AFB-1000-452B-B6D3-9586A769FEDE}"/>
            <msink:destinationLink direction="with" ref="{BA3DBF6F-EE5C-4D72-8DFF-1078B2888383}"/>
            <msink:destinationLink direction="with" ref="{257178E2-432A-4E88-A970-022DB36D6765}"/>
          </msink:context>
        </emma:interpretation>
      </emma:emma>
    </inkml:annotationXML>
    <inkml:trace contextRef="#ctx0" brushRef="#br0">0 103 0,'68'0'0,"1"0"0,103 0 16,34 0-16,68 0 0,35-34 16,34 34-1,35-35 1,34 35-1,0-34 1,34 34 0,35 0-1,33 0 1,104 0 0,69 0-1,-1 34 16,35 1-15,-69-35 0,69 34-1,34 35 1,0-35 0,0 0-1,1 35 1,-36-35-1,-33 35 1,-35-1 0,0 35-1,-34-34 1,-69-35 0,-103 1-1,-34-1 1,-34 0-1,-104 1 1,-68-35 0,-103 0-1,-68 34 17,-138-34-17,103 0 1</inkml:trace>
  </inkml:traceGroup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4:17.5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695036-70D1-49B3-A99F-F28681B98C45}" emma:medium="tactile" emma:mode="ink">
          <msink:context xmlns:msink="http://schemas.microsoft.com/ink/2010/main" type="inkDrawing" rotatedBoundingBox="-20,-207 1300,141 992,1310 -328,961" semanticType="callout" shapeName="Other">
            <msink:sourceLink direction="to" ref="{6F49F3E3-D4CF-4C93-9B0C-B0958858111E}"/>
            <msink:sourceLink direction="to" ref="{C88768F6-E627-4CCA-A429-6A7A2C33CA0A}"/>
          </msink:context>
        </emma:interpretation>
      </emma:emma>
    </inkml:annotationXML>
    <inkml:trace contextRef="#ctx0" brushRef="#br0">25 69 0,'0'68'16,"34"104"0,-34 68-16,-34 35 15,68-138 1,-34-102-1,0-35 1,0 0 0,-34-35-1,34-171 1,-35-34 0,70 34-1,-1 69 1,0 102-1,-34 35 1,35-34 0,68 34 15,68 0-31,35 0 31,-34-34-15,-35 0-16,-34 34 31,-103-35-15,34 70-1,-34-1 1,0 103 0,0 69-1,0 0 1,35-69-1,-1 1 1,0-1 0,-34-34-1,-34-34 1,0-207 0,34 138-1</inkml:trace>
  </inkml:traceGroup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4:18.1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C5E94F-01BC-4DE4-B4F9-B6CCC97FCD50}" emma:medium="tactile" emma:mode="ink">
          <msink:context xmlns:msink="http://schemas.microsoft.com/ink/2010/main" type="inkDrawing" rotatedBoundingBox="208,342 681,828 389,1114 -84,628" semanticType="callout" shapeName="Other">
            <msink:sourceLink direction="to" ref="{C88768F6-E627-4CCA-A429-6A7A2C33CA0A}"/>
          </msink:context>
        </emma:interpretation>
      </emma:emma>
    </inkml:annotationXML>
    <inkml:trace contextRef="#ctx0" brushRef="#br0">275 69 0,'0'-34'0,"-69"0"0,0 34 0,1 34 15,33 0-15,1 1 0,34-1 0,103 35 16,34-1-16,35-33 0,-35 33 0,-68-33 16,-69-1-1,-69 0 1,-68 1-1,0 33 1,68-102 0,206-69-1,-137 103 1</inkml:trace>
  </inkml:traceGroup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3:20.3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0D207A-F36A-4AC6-8C82-997C68227738}" emma:medium="tactile" emma:mode="ink">
          <msink:context xmlns:msink="http://schemas.microsoft.com/ink/2010/main" type="writingRegion" rotatedBoundingBox="4176,6020 10888,4237 11629,7028 4917,8811">
            <msink:destinationLink direction="with" ref="{8C061575-88E1-4233-90B1-007A6EA66665}"/>
          </msink:context>
        </emma:interpretation>
      </emma:emma>
    </inkml:annotationXML>
    <inkml:traceGroup>
      <inkml:annotationXML>
        <emma:emma xmlns:emma="http://www.w3.org/2003/04/emma" version="1.0">
          <emma:interpretation id="{3C5E97A8-DF34-4BC3-80A6-4707C5DB0981}" emma:medium="tactile" emma:mode="ink">
            <msink:context xmlns:msink="http://schemas.microsoft.com/ink/2010/main" type="paragraph" rotatedBoundingBox="4176,6020 10888,4237 11629,7028 4917,8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438694-24D2-4282-9054-FE62481B32CC}" emma:medium="tactile" emma:mode="ink">
              <msink:context xmlns:msink="http://schemas.microsoft.com/ink/2010/main" type="line" rotatedBoundingBox="4176,6020 10888,4237 11629,7028 4917,8811"/>
            </emma:interpretation>
          </emma:emma>
        </inkml:annotationXML>
        <inkml:traceGroup>
          <inkml:annotationXML>
            <emma:emma xmlns:emma="http://www.w3.org/2003/04/emma" version="1.0">
              <emma:interpretation id="{9494B7BC-DD9E-40BC-82DC-4EAF31822754}" emma:medium="tactile" emma:mode="ink">
                <msink:context xmlns:msink="http://schemas.microsoft.com/ink/2010/main" type="inkWord" rotatedBoundingBox="9095,4713 10888,4237 11629,7028 9837,7504"/>
              </emma:interpretation>
              <emma:one-of disjunction-type="recognition" id="oneOf0">
                <emma:interpretation id="interp0" emma:lang="it-IT" emma:confidence="0">
                  <emma:literal>5%.</emma:literal>
                </emma:interpretation>
                <emma:interpretation id="interp1" emma:lang="it-IT" emma:confidence="0">
                  <emma:literal>5%,</emma:literal>
                </emma:interpretation>
                <emma:interpretation id="interp2" emma:lang="it-IT" emma:confidence="0">
                  <emma:literal>alata</emma:literal>
                </emma:interpretation>
                <emma:interpretation id="interp3" emma:lang="it-IT" emma:confidence="0">
                  <emma:literal>5%:</emma:literal>
                </emma:interpretation>
                <emma:interpretation id="interp4" emma:lang="it-IT" emma:confidence="0">
                  <emma:literal>i.t.</emma:literal>
                </emma:interpretation>
              </emma:one-of>
            </emma:emma>
          </inkml:annotationXML>
          <inkml:trace contextRef="#ctx0" brushRef="#br0">6315-1399 0,'69'34'16,"-69"-68"-16,-69 68 0,1-34 0,-1 34 15,0 35-15,1-35 0,33 1 0,35-1 16,35 0-16,68 1 0,103-1 31,-35-34-15,1 0-1,-35-34 1,-137-35 0,0 69-1</inkml:trace>
          <inkml:trace contextRef="#ctx0" brushRef="#br0" timeOffset="-3228.1077">5354-2257 0,'34'103'0,"1"34"0,-35 103 16,0 0 0,0 104-1,-35-1 1,35-34-1,0 34 1,0-34 0,35-34-1,-1-104 1,0-68 0,-34-68-1,0-35 1,-68-103-1,-1-69 1,0 0 0,69 172 15</inkml:trace>
          <inkml:trace contextRef="#ctx0" brushRef="#br0" timeOffset="-2822.8899">5285-884 0,'35'0'0,"102"0"0,69-35 0,69 35 15,-1 35 1,1-35 0,-69 34-1,-103 0 1,-69 1-1,-34-35 1,0 0 0,-103-35-1,34-33 1,35-35 0,34 103-1</inkml:trace>
          <inkml:trace contextRef="#ctx0" brushRef="#br0" timeOffset="-1761.1389">6281-2017 0,'0'69'0,"-34"68"0,-35 0 16,0-34-1,-34 0 1,0 0 0,0-34-1,35-1 1,-35-68 0,68-34-1,-33-35 1,68 1-1,0-35 1,0 34 15,0 35-15,34 0 0,0-1-1,-34 35 1,103 69-1,0-1 1,0 35 0,0-34-1,-34-35 1,-35 1 0,1-35-1,-35 0 1,0 0-1,34-69 1,-34 69 0</inkml:trace>
          <inkml:trace contextRef="#ctx0" brushRef="#br0" timeOffset="-21974.3073">0 180 0,'34'34'0,"0"0"0,1 1 0,-1-1 15,34-34-15,-33-34 0,-1 34 0,0-35 16,1-33-16,-35 33 0,0-33 16,-35 33-16,-33 1 15,33 34 1,-33 0 0,-1 69-1,35-1 1,34 1-1,34 34 1,35-69 0,-1 1-1,1-35 1,0 0 0,-35-35-1,0-33 1,-34-1 15,-34 35-15,0 34-1,34 0 1,0 34 0,0 35-1,68-35 1,70 0-1,-138-34 1</inkml:trace>
          <inkml:trace contextRef="#ctx0" brushRef="#br0" timeOffset="-21148.2864">1098 283 0,'0'34'0,"69"0"0,-1-34 0,1 0 16,-69-34-16,0-35 0,-34 35 0,-35-35 15,0 35-15,1 34 0,33 0 16,-33 34-16,33 1 0,70 68 0,33-69 15,35 35-15,35-69 0,-70 0 0,1-69 16,-138-171-16,1 274 0,68 35 0,-35-1 16,70 1-16,102 0 15,0-69-15,0-35 16,1-33 0,-138 68-1</inkml:trace>
          <inkml:trace contextRef="#ctx0" brushRef="#br0" timeOffset="-20291.0949">2334 420 0,'68'0'15,"1"0"-15,0 0 0,-35-69 0,-68 35 16,-1-35-16,-33 35 0,-35 0 0,0 68 16,68 35-16,70-35 0,-1 35 31,35-35-16,-1-34 1,-33 0 0,-1-34-1,0-35 1,1 0 0,-70 35-1,35 34 1,-34 0-1,0 34 1,-1 35 0,35-35-1,0 1 1,35-35 0,-35 0-1,0-35 1,0-33-1,-69-1 17,69 35-17,0-1 1,0 35-16</inkml:trace>
          <inkml:trace contextRef="#ctx0" brushRef="#br0" timeOffset="-19387.1475">3638 386 0,'34'0'0,"69"68"16,0-33-16,-34-35 0,-35 0 0,0-35 15,-34-33-15,-34-1 16,-69 35 15,0-35-31,-34 69 16,34 34 15,34 35-15,69 0-1,35-1 1,68 1 0,34-35-1,0-34 1,-34-34-1,-69 0 1,1-69 0,-70 34-1,-33 35 1,-35 34 0,34 0-1,1 68 1,68 1-1,68 34 1,35-69 0,0 1-1,-34-70 1,-1-33 15,-68-1-15,-34-34-1,-35 69 1,1-1 0,34 70-1,34 68 1,137-35 0,34 1-1,-171-69 1</inkml:trace>
        </inkml:traceGroup>
      </inkml:traceGroup>
    </inkml:traceGroup>
  </inkml:traceGroup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4:31.9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C32F0F-21B7-494C-9DC1-120D07F8F84A}" emma:medium="tactile" emma:mode="ink">
          <msink:context xmlns:msink="http://schemas.microsoft.com/ink/2010/main" type="inkDrawing" rotatedBoundingBox="1885,2531 19527,2321 19531,2606 1889,2816" shapeName="Other">
            <msink:destinationLink direction="with" ref="{2BDD7384-4620-4225-BB76-29980AD175EC}"/>
            <msink:destinationLink direction="with" ref="{5D0E62F1-960C-4FF3-979C-5F8E7FAACDFA}"/>
          </msink:context>
        </emma:interpretation>
      </emma:emma>
    </inkml:annotationXML>
    <inkml:trace contextRef="#ctx0" brushRef="#br0">0 316 0,'137'0'0,"69"0"16,137 0-16,69 0 0,103 0 15,34-34 1,103 34-1,0-34 17,138 0-17,68-35 1,34 35 0,69-1-1,35 1 1,34 34-1,-35 0 1,69-34 0,-34 34-1,-1 34 1,-102-34 0,0 0-1,-172 0 1,-103 34-1,-103-34 1,-137 0 0,-171 35-1,-173-35 1,-68 34 0,-171 35-1,-138-69 16,309 0-31</inkml:trace>
  </inkml:traceGroup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4:33.1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C66F2E-030C-4596-9EB1-258DE1179C55}" emma:medium="tactile" emma:mode="ink">
          <msink:context xmlns:msink="http://schemas.microsoft.com/ink/2010/main" type="inkDrawing" rotatedBoundingBox="1936,9379 20403,10298 20385,10650 1919,9731" semanticType="underline" shapeName="Other">
            <msink:destinationLink direction="with" ref="{5D0E62F1-960C-4FF3-979C-5F8E7FAACDFA}"/>
          </msink:context>
        </emma:interpretation>
      </emma:emma>
    </inkml:annotationXML>
    <inkml:trace contextRef="#ctx0" brushRef="#br0">0 0 0,'171'0'16,"35"35"-16,69-1 0,68-34 15,103 0 1,69-34-1,35 34 17,102 0-17,34-35 1,104 35 0,33 0-1,1 35 1,69-1-1,33 0 1,1 35 0,0-35-1,34 35 1,-34-35 0,0 1 15,-1 33-16,-33 35 1,-70 0 0,-33 0-1,-69 0-15,-172-69 16,-69 35 0,-171-35 15,-137-34-16,-138-34 1,-137-103 0,103 137-1</inkml:trace>
  </inkml:traceGroup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4:35.0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0E62F1-960C-4FF3-979C-5F8E7FAACDFA}" emma:medium="tactile" emma:mode="ink">
          <msink:context xmlns:msink="http://schemas.microsoft.com/ink/2010/main" type="inkDrawing" rotatedBoundingBox="2864,2710 7837,9631 7612,9793 2638,2871" semanticType="callout" shapeName="Other">
            <msink:sourceLink direction="with" ref="{3AC32F0F-21B7-494C-9DC1-120D07F8F84A}"/>
            <msink:sourceLink direction="with" ref="{20C66F2E-030C-4596-9EB1-258DE1179C55}"/>
          </msink:context>
        </emma:interpretation>
      </emma:emma>
    </inkml:annotationXML>
    <inkml:trace contextRef="#ctx0" brushRef="#br0">0 0 0,'35'68'0,"33"1"15,-33 68-15,33 1 0,35 33 16,0 35 0,34 0-1,35 69 1,0-1 0,68 35-1,0 69 1,35-35-1,-35 69 17,69-34-17,-34 68 1,68-34 0,-34 0-1,34-1 1,-68 1-1,-1-34 1,1-69 0,-69 0-1,-35-103 1,-68-35 0,-34-102-1,-35 0 1,1-69-1,-35 0 1,0 0 0,0-103-1,0-35 1,0 138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28:01.2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EA2B14-BF11-4CBF-A803-1CDB3FF86240}" emma:medium="tactile" emma:mode="ink">
          <msink:context xmlns:msink="http://schemas.microsoft.com/ink/2010/main" type="inkDrawing" rotatedBoundingBox="27082,15206 30477,14899 30486,15007 27091,15313" semanticType="underline" shapeName="Other">
            <msink:sourceLink direction="with" ref="{ACFD3EDD-AACB-42E2-AF39-12C6494E1030}"/>
            <msink:destinationLink direction="with" ref="{5DF8D2B4-F8DE-4292-B2AE-25A0F39FA8E2}"/>
          </msink:context>
        </emma:interpretation>
      </emma:emma>
    </inkml:annotationXML>
    <inkml:trace contextRef="#ctx0" brushRef="#br0">3351 0 0,'-35'0'15,"-102"0"-15,-138 34 0,-102 1 0,-104 33 31,1 1-15,68 0 0,34-69-1,69 0 1,69 0 0,69 0-1,102 0 1,35 0-1,274 34 1,-240-34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3:57.0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8715E5-471D-4828-9AC7-5A926C53A8DF}" emma:medium="tactile" emma:mode="ink">
          <msink:context xmlns:msink="http://schemas.microsoft.com/ink/2010/main" type="writingRegion" rotatedBoundingBox="28537,16267 19491,17386 19137,14517 28182,13398">
            <msink:destinationLink direction="with" ref="{30A2986A-C85B-44A6-8F48-0222DDA492F1}"/>
          </msink:context>
        </emma:interpretation>
      </emma:emma>
    </inkml:annotationXML>
    <inkml:traceGroup>
      <inkml:annotationXML>
        <emma:emma xmlns:emma="http://www.w3.org/2003/04/emma" version="1.0">
          <emma:interpretation id="{B3117BF8-4B55-489D-81ED-0E1BC3FBB7ED}" emma:medium="tactile" emma:mode="ink">
            <msink:context xmlns:msink="http://schemas.microsoft.com/ink/2010/main" type="paragraph" rotatedBoundingBox="28537,16267 19491,17386 19137,14517 28182,133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A811BE-C91A-4227-ACA4-EBCA2DD26DC7}" emma:medium="tactile" emma:mode="ink">
              <msink:context xmlns:msink="http://schemas.microsoft.com/ink/2010/main" type="line" rotatedBoundingBox="28537,16267 19491,17386 19137,14517 28182,13398"/>
            </emma:interpretation>
          </emma:emma>
        </inkml:annotationXML>
        <inkml:traceGroup>
          <inkml:annotationXML>
            <emma:emma xmlns:emma="http://www.w3.org/2003/04/emma" version="1.0">
              <emma:interpretation id="{4EC124CB-9043-4A90-8D00-077F40F35EAF}" emma:medium="tactile" emma:mode="ink">
                <msink:context xmlns:msink="http://schemas.microsoft.com/ink/2010/main" type="inkWord" rotatedBoundingBox="19569,14804 22823,15607 22470,17039 19216,16235">
                  <msink:destinationLink direction="with" ref="{35100DB6-0785-4955-ABE1-FEE95D85677A}"/>
                </msink:context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5</emma:literal>
                </emma:interpretation>
                <emma:interpretation id="interp2" emma:lang="it-IT" emma:confidence="0">
                  <emma:literal>s</emma:literal>
                </emma:interpretation>
                <emma:interpretation id="interp3" emma:lang="it-IT" emma:confidence="0">
                  <emma:literal>S</emma:literal>
                </emma:interpretation>
                <emma:interpretation id="interp4" emma:lang="it-IT" emma:confidence="0">
                  <emma:literal>^</emma:literal>
                </emma:interpretation>
              </emma:one-of>
            </emma:emma>
          </inkml:annotationXML>
          <inkml:trace contextRef="#ctx0" brushRef="#br0">-3912 1064 0,'-172'137'16,"-102"69"-16,-1 0 0,35-34 31,34-1-15,69-102-1,-69-103 1,34-172 0,104-35 15,68-33-15,34 68-1,69 137 1,34 0-1,69 69 1,-34 69 0,34 68-1,-35 104 1,35 102 46,69 343-62,-207-548 0,35-310 16,-103 172 15</inkml:trace>
          <inkml:trace contextRef="#ctx0" brushRef="#br0" timeOffset="-607.2228">-6967 480 0,'69'0'0,"68"172"15,35 34-15,-1-35 0,-33-33 16,-104-104-1,-34 0 1,-137 1 0,-69-35-1,-34 0 17,68 34-17,103 35 1,1 34-1,33-35 1,70-68 0,136-103-1,-171 103 1</inkml:trace>
        </inkml:traceGroup>
        <inkml:traceGroup>
          <inkml:annotationXML>
            <emma:emma xmlns:emma="http://www.w3.org/2003/04/emma" version="1.0">
              <emma:interpretation id="{B3EDEC89-BF8A-4CBF-B5AE-455FAF6ACDAC}" emma:medium="tactile" emma:mode="ink">
                <msink:context xmlns:msink="http://schemas.microsoft.com/ink/2010/main" type="inkWord" rotatedBoundingBox="25230,13752 28486,14318 28180,16078 24924,15512">
                  <msink:destinationLink direction="with" ref="{75AF9E89-F71A-4C7C-B38F-9103D471BEB2}"/>
                </msink:context>
              </emma:interpretation>
              <emma:one-of disjunction-type="recognition" id="oneOf1">
                <emma:interpretation id="interp5" emma:lang="it-IT" emma:confidence="0">
                  <emma:literal>la</emma:literal>
                </emma:interpretation>
                <emma:interpretation id="interp6" emma:lang="it-IT" emma:confidence="0">
                  <emma:literal>1a</emma:literal>
                </emma:interpretation>
                <emma:interpretation id="interp7" emma:lang="it-IT" emma:confidence="0">
                  <emma:literal>sa</emma:literal>
                </emma:interpretation>
                <emma:interpretation id="interp8" emma:lang="it-IT" emma:confidence="0">
                  <emma:literal>"a</emma:literal>
                </emma:interpretation>
                <emma:interpretation id="interp9" emma:lang="it-IT" emma:confidence="0">
                  <emma:literal>da</emma:literal>
                </emma:interpretation>
              </emma:one-of>
            </emma:emma>
          </inkml:annotationXML>
          <inkml:trace contextRef="#ctx0" brushRef="#br1" timeOffset="-31797.9175">1820 0 0,'-34'68'0,"-138"35"16,-68 69-16,0-35 0,34 1 15,34-1 1,-34-68 0,69-69-1,0-35 17,-35-102-32,69-35 15,103-68 16,34 103-15,1 102 0,33 1-1,70 0 1,33 68 0,1 35-1,34 137 1,0 68-1,0 35 17,-35-69-32,-33-68 15,-35-138 1,0-171 0,-35-309-1,-68 446 1</inkml:trace>
          <inkml:trace contextRef="#ctx0" brushRef="#br1" timeOffset="-35536.265">-1269-721 0,'69'0'0,"-1"103"0,1 0 0,34 137 15,-34 35 1,-35-1 0,-34-33-1,-69-35 1,1-35 15,-1-68-31,0-34 16,35-35-1,34-34 1,34 0 0,69-137 15,69 0-16,-172 137-15</inkml:trace>
        </inkml:traceGroup>
      </inkml:traceGroup>
    </inkml:traceGroup>
  </inkml:traceGroup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4:36.7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57ADA27-7E61-48C2-BA2C-01710A917F36}" emma:medium="tactile" emma:mode="ink">
          <msink:context xmlns:msink="http://schemas.microsoft.com/ink/2010/main" type="inkDrawing" rotatedBoundingBox="7134,4286 7409,9265 7198,9276 6923,4298" semanticType="verticalRange" shapeName="Other">
            <msink:sourceLink direction="with" ref="{2169A64A-7437-43E0-ADA4-921A5A4E316C}"/>
          </msink:context>
        </emma:interpretation>
      </emma:emma>
    </inkml:annotationXML>
    <inkml:trace contextRef="#ctx0" brushRef="#br0">0 0 0,'0'35'0,"34"136"0,-34 35 16,0 69 0,0 68-1,34 69 1,-34 0 0,34 0-1,1 68 1,-1-33-1,0-1 1,35-34 0,-35-35-1,-34-102 17,0-104-17,0-68 1,0-103-1,0 0 1,-34 0 0,-69-206-1,34-34 1,69 240 0</inkml:trace>
  </inkml:traceGroup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4:35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DD7384-4620-4225-BB76-29980AD175EC}" emma:medium="tactile" emma:mode="ink">
          <msink:context xmlns:msink="http://schemas.microsoft.com/ink/2010/main" type="inkDrawing" rotatedBoundingBox="14190,9670 17780,2420 17883,2470 14293,9721" semanticType="callout" shapeName="Other">
            <msink:sourceLink direction="with" ref="{4393F22D-E386-494E-9FA4-399AE5B30935}"/>
            <msink:sourceLink direction="with" ref="{3AC32F0F-21B7-494C-9DC1-120D07F8F84A}"/>
            <msink:sourceLink direction="with" ref="{230E6A6A-DCD4-4C41-88E3-4229A43F00FC}"/>
          </msink:context>
        </emma:interpretation>
      </emma:emma>
    </inkml:annotationXML>
    <inkml:trace contextRef="#ctx0" brushRef="#br0">3501 0 0,'68'0'0,"-33"-35"0,-138 138 16,34 34-16,-34 35 0,-69 68 0,35 69 16,-34 35-1,-35 33 1,0 69 0,0 1-1,0-1 1,-69 103-1,35-34 1,-35 0 0,35 0-1,0-35 1,34-68 15,34-34-15,1-104-1,68-34 1,34-102 0,35-70-1,34-33 1,0-1 0,0-34-1,0 69 1,0-69-1,0 0 1</inkml:trace>
  </inkml:traceGroup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5:17.2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50B99A-3EB5-461F-A7E7-CCC4710A4997}" emma:medium="tactile" emma:mode="ink">
          <msink:context xmlns:msink="http://schemas.microsoft.com/ink/2010/main" type="inkDrawing" rotatedBoundingBox="3530,1425 15133,1165 15140,1472 3536,1732" shapeName="Other"/>
        </emma:interpretation>
      </emma:emma>
    </inkml:annotationXML>
    <inkml:trace contextRef="#ctx0" brushRef="#br0">0 480 0,'137'0'0,"69"0"0,69-34 15,103 34 1,33-34 0,70-1-1,-35 35 1,103-34 0,35 34-1,102-34 1,138-1-1,0-33 1,-35 34 0,1 34-1,34 0 1,-35 0 0,-68 34-1,-69 34 1,-137-68-1,-138 35 1,-171-35 15,-68-35-15,-138-102 0,-69 0-1,69 137 1</inkml:trace>
  </inkml:traceGroup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4:58.2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149EA06-932E-4A79-96EB-CDD804A9DAE3}" emma:medium="tactile" emma:mode="ink">
          <msink:context xmlns:msink="http://schemas.microsoft.com/ink/2010/main" type="writingRegion" rotatedBoundingBox="18692,526 22289,14910 20875,15263 17278,880">
            <msink:destinationLink direction="with" ref="{F0172FD9-AE91-4829-896C-4FBC7FF69ABA}"/>
          </msink:context>
        </emma:interpretation>
      </emma:emma>
    </inkml:annotationXML>
    <inkml:traceGroup>
      <inkml:annotationXML>
        <emma:emma xmlns:emma="http://www.w3.org/2003/04/emma" version="1.0">
          <emma:interpretation id="{DD17E733-6AC1-4BAE-867C-C40954F807F7}" emma:medium="tactile" emma:mode="ink">
            <msink:context xmlns:msink="http://schemas.microsoft.com/ink/2010/main" type="paragraph" rotatedBoundingBox="18692,526 22289,14910 20875,15263 17278,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F0C148-3F0C-478E-A2FA-26929F0BFB7C}" emma:medium="tactile" emma:mode="ink">
              <msink:context xmlns:msink="http://schemas.microsoft.com/ink/2010/main" type="line" rotatedBoundingBox="18692,526 22289,14910 20875,15263 17278,880"/>
            </emma:interpretation>
          </emma:emma>
        </inkml:annotationXML>
        <inkml:traceGroup>
          <inkml:annotationXML>
            <emma:emma xmlns:emma="http://www.w3.org/2003/04/emma" version="1.0">
              <emma:interpretation id="{A6AA84FD-FD51-45B3-A2C0-C36560995954}" emma:medium="tactile" emma:mode="ink">
                <msink:context xmlns:msink="http://schemas.microsoft.com/ink/2010/main" type="inkWord" rotatedBoundingBox="18692,526 22289,14910 20875,15263 17278,880"/>
              </emma:interpretation>
              <emma:one-of disjunction-type="recognition" id="oneOf0">
                <emma:interpretation id="interp0" emma:lang="it-IT" emma:confidence="0">
                  <emma:literal>"ò:</emma:literal>
                </emma:interpretation>
                <emma:interpretation id="interp1" emma:lang="it-IT" emma:confidence="0">
                  <emma:literal>"i</emma:literal>
                </emma:interpretation>
                <emma:interpretation id="interp2" emma:lang="it-IT" emma:confidence="0">
                  <emma:literal>ì</emma:literal>
                </emma:interpretation>
                <emma:interpretation id="interp3" emma:lang="it-IT" emma:confidence="0">
                  <emma:literal>ì:</emma:literal>
                </emma:interpretation>
                <emma:interpretation id="interp4" emma:lang="it-IT" emma:confidence="0">
                  <emma:literal>ì.</emma:literal>
                </emma:interpretation>
              </emma:one-of>
            </emma:emma>
          </inkml:annotationXML>
          <inkml:trace contextRef="#ctx0" brushRef="#br0">5560-3879 0,'69'138'0,"0"68"31,-1 137-31,1 69 0,0-69 16,-1-34 0,35-137-1,-34-104 1,-35-68-1,35 0 1,-35-68 0,35-173 31,34-377-47,-35 275 15,1 103 1,34 68-1,-34 104 17,-69 33-17,0 35 1,0 69 0,-69 34-1,69-103 1</inkml:trace>
          <inkml:trace contextRef="#ctx0" brushRef="#br0" timeOffset="233.7795">7105-1888 0,'69'172'0,"-104"-1"0,35 138 16,35-171 0,-35-138-1</inkml:trace>
          <inkml:trace contextRef="#ctx0" brushRef="#br0" timeOffset="-10997.3844">3810-9851 0,'240'-34'0,"35"34"16,-69 34-16,-35 0 16,-68-34-1,-68 69 1,-70-35-1,-102 69 1,-69 0 15,34-34-15,104 34 0,68-69-1,103 69 1,68-34-1,35-1 1,0 1 0,-103-35-1,-34 1 1,-138-35 0,69 0-1</inkml:trace>
          <inkml:trace contextRef="#ctx0" brushRef="#br0" timeOffset="-11433.7728">4016-9645 0,'34'137'0,"-34"35"0,34-35 16,-34-34-1,0 0 1,0-34 0,-34-1-1,-35-68 1,35-137-1,34 0 1,0 137 0</inkml:trace>
          <inkml:trace contextRef="#ctx0" brushRef="#br0" timeOffset="1527.3594">6968 3158 0,'137'34'0,"0"-68"0,35 0 16,-1 68-16,-68 0 16,-68 1-1,-35 33 1,-69 69 0,-102-34-1,33 35 16,35-70-31,103 1 16,35 34 0,102 0 15,103 34-15,0-34-1,-34 0 1,-137-206-1,-69 103 1</inkml:trace>
        </inkml:traceGroup>
      </inkml:traceGroup>
    </inkml:traceGroup>
  </inkml:traceGroup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5:01.7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69A64A-7437-43E0-ADA4-921A5A4E316C}" emma:medium="tactile" emma:mode="ink">
          <msink:context xmlns:msink="http://schemas.microsoft.com/ink/2010/main" type="writingRegion" rotatedBoundingBox="3131,1169 3413,9205 872,9295 590,1258">
            <msink:destinationLink direction="with" ref="{757ADA27-7E61-48C2-BA2C-01710A917F36}"/>
          </msink:context>
        </emma:interpretation>
      </emma:emma>
    </inkml:annotationXML>
    <inkml:traceGroup>
      <inkml:annotationXML>
        <emma:emma xmlns:emma="http://www.w3.org/2003/04/emma" version="1.0">
          <emma:interpretation id="{4115992E-6207-4620-8A5F-AD59930E0932}" emma:medium="tactile" emma:mode="ink">
            <msink:context xmlns:msink="http://schemas.microsoft.com/ink/2010/main" type="paragraph" rotatedBoundingBox="3131,1169 3413,9205 872,9295 590,1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4DB42F-D394-40A2-B31C-0A765A7CF406}" emma:medium="tactile" emma:mode="ink">
              <msink:context xmlns:msink="http://schemas.microsoft.com/ink/2010/main" type="line" rotatedBoundingBox="3131,1169 3413,9205 872,9295 590,1258"/>
            </emma:interpretation>
          </emma:emma>
        </inkml:annotationXML>
        <inkml:traceGroup>
          <inkml:annotationXML>
            <emma:emma xmlns:emma="http://www.w3.org/2003/04/emma" version="1.0">
              <emma:interpretation id="{5838EBA1-BC99-4BC7-873D-33743C3B1161}" emma:medium="tactile" emma:mode="ink">
                <msink:context xmlns:msink="http://schemas.microsoft.com/ink/2010/main" type="inkWord" rotatedBoundingBox="3131,1169 3413,9205 872,9295 590,1258"/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É</emma:literal>
                </emma:interpretation>
                <emma:interpretation id="interp2" emma:lang="it-IT" emma:confidence="0">
                  <emma:literal>à</emma:literal>
                </emma:interpretation>
                <emma:interpretation id="interp3" emma:lang="it-IT" emma:confidence="0">
                  <emma:literal>@</emma:literal>
                </emma:interpretation>
                <emma:interpretation id="interp4" emma:lang="it-IT" emma:confidence="0">
                  <emma:literal>i</emma:literal>
                </emma:interpretation>
              </emma:one-of>
            </emma:emma>
          </inkml:annotationXML>
          <inkml:trace contextRef="#ctx0" brushRef="#br0">-11911-7483 0,'-103'172'16,"-68"68"-16,-1 35 0,35-104 16,102-136 15,35-35-16,0-35 1,35-68 0,68-205-1,34 67 1,-34 104 0,0 34-1,-34 69 1,-1 34-1,35 103 1,35 34 0,-35 0-1,-1 1 1,36-35 0,-35 0-1,0-1 1,-103-170-1,0 68 1</inkml:trace>
          <inkml:trace contextRef="#ctx0" brushRef="#br0" timeOffset="-981.8739">-11567-7311 0,'68'172'15,"-34"137"-15,35 34 0,-35 69 16,1 68 15,33 35-15,-33 0-1,-1 0 1,35 0 0,-35-35-1,0-68 1,35-137-1,-35-104 1,-34-102 0,0-35-1,0-68 1,-103-35 0,-34-137-1,0-34 1,-1 68-1,138 172 17</inkml:trace>
          <inkml:trace contextRef="#ctx0" brushRef="#br0" timeOffset="1030.5786">-12837-5732 0,'34'69'16,"0"274"-16,0-103 15,1 35 1,-35 34 0,0-35-1,34-137 1,-34-102-1,0-35 1,34 0 0,-34-35-1,35-68 1,-1-34 15,35 34-15,-1 35-1,35-1 1,35 35 0,-35 102-1,0 70 1,-35 33 0,-68 35-1,0-34 16,0-69-15,0-35 0,0-136-1,69-310 1,-69 378 0</inkml:trace>
          <inkml:trace contextRef="#ctx0" brushRef="#br0" timeOffset="-732.5091">-11773-2540 0,'377'515'0,"-240"-275"16,35-34 0,-69-103-1,-34-103 1,34-34 0,34-138-1,69-171 1,-34-69-1,-70 103 1,-102 103 0,0 206-1</inkml:trace>
          <inkml:trace contextRef="#ctx0" brushRef="#br0" timeOffset="-15735.3156">-11156-9439 0,'35'-34'0,"-1"34"0,-103-35 15,-102 35-15,-1 35 0,1-1 0,-1 35 16,103-35-1,35 0 1,103 69 0,102-34-1,104-1 1,-1 35 0,-68 0-1,-68-34 1,-138 34-1,-35-34 1,-102-35 0,-35 0-1,-68 1 17,69-35-17,33 0 1,241-35-1,-103 35 1</inkml:trace>
        </inkml:traceGroup>
      </inkml:traceGroup>
    </inkml:traceGroup>
  </inkml:traceGroup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6:15.44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378 37 0,'68'35'0,"1"-35"0,103 34 16,34-34-16,68 0 0,-34 0 16,69 0-1,0 0 1,34 0 0,1 34-1,68 1 1,-1-35-1,-33 0 17,-35 0-32,-34 0 15,-34 34 1,-35-34 0,0 0-1,-68 34 1,-35-34 15,-68 0-15,-35 35-1,-34-35 1,0 0 0,-68 0-1,-104-35 1,-68 1-1,-69 0 1,-69-1 0,-34-33-1,-34 33 17,0 1-17,-69 34-15,0 0 16,0 34-1,35 1 1,68-1 0,69 0-1,68 1 1,103-35 15,138 0-15,34 0-1,34 34 1,138 0 0,103 1-1,34-35 1,68 0 0,1-35-1,34 35 1,34 0-1,0 0 1,35 0 0,-1 35-1,1-35 1,-69 0 0,-104 0-1,1 34 1,-68-34-1,-35 0 17,0 0-17,-35 34 1,-68-34 0,34-34-1,-171-35 1,34 69-1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5:18.37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3A2218-2B9E-4136-BC4B-D0D40BEC5623}" emma:medium="tactile" emma:mode="ink">
          <msink:context xmlns:msink="http://schemas.microsoft.com/ink/2010/main" type="writingRegion" rotatedBoundingBox="2983,-58 15548,679 15168,7149 2603,6411"/>
        </emma:interpretation>
      </emma:emma>
    </inkml:annotationXML>
    <inkml:traceGroup>
      <inkml:annotationXML>
        <emma:emma xmlns:emma="http://www.w3.org/2003/04/emma" version="1.0">
          <emma:interpretation id="{FCB4C046-EB5A-4155-B0A2-76BDA3579B64}" emma:medium="tactile" emma:mode="ink">
            <msink:context xmlns:msink="http://schemas.microsoft.com/ink/2010/main" type="paragraph" rotatedBoundingBox="2836,1412 8648,270 8812,1107 3001,2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24DEE8-E549-4B1C-B40B-DA55BD9C9264}" emma:medium="tactile" emma:mode="ink">
              <msink:context xmlns:msink="http://schemas.microsoft.com/ink/2010/main" type="inkBullet" rotatedBoundingBox="2836,1412 4040,1176 4159,1783 2956,2020"/>
            </emma:interpretation>
            <emma:one-of disjunction-type="recognition" id="oneOf0">
              <emma:interpretation id="interp0" emma:lang="it-IT" emma:confidence="0">
                <emma:literal>•</emma:literal>
              </emma:interpretation>
            </emma:one-of>
          </emma:emma>
        </inkml:annotationXML>
        <inkml:trace contextRef="#ctx0" brushRef="#br0">-9645-9508 0,'-206'103'0,"-35"34"15,-33-34-15,68-34 16,137-35 0,35-34-1,68 35 1,69-35 0,138 34 15,33 0-16,-102 1 1,-35-35 15,-103 0-15,-34 0 0,0-69-1,0-68 1,-34-1-1,0 36 1,-1 102 0,1 0-1,34 0 1,0 34 0,34 137-1,35 35 1,68-137-1,35-138 1,-172 69 0</inkml:trace>
      </inkml:traceGroup>
      <inkml:traceGroup>
        <inkml:annotationXML>
          <emma:emma xmlns:emma="http://www.w3.org/2003/04/emma" version="1.0">
            <emma:interpretation id="{794FC0F1-E96C-4F81-8423-F76B7BE96A5B}" emma:medium="tactile" emma:mode="ink">
              <msink:context xmlns:msink="http://schemas.microsoft.com/ink/2010/main" type="line" rotatedBoundingBox="7679,464 8649,274 8812,1107 7843,1298"/>
            </emma:interpretation>
          </emma:emma>
        </inkml:annotationXML>
        <inkml:traceGroup>
          <inkml:annotationXML>
            <emma:emma xmlns:emma="http://www.w3.org/2003/04/emma" version="1.0">
              <emma:interpretation id="{09B8EF21-8E01-421F-AC04-17EC239E88DB}" emma:medium="tactile" emma:mode="ink">
                <msink:context xmlns:msink="http://schemas.microsoft.com/ink/2010/main" type="inkWord" rotatedBoundingBox="7679,464 8649,274 8812,1107 7843,1298"/>
              </emma:interpretation>
              <emma:one-of disjunction-type="recognition" id="oneOf1">
                <emma:interpretation id="interp1" emma:lang="it-IT" emma:confidence="0">
                  <emma:literal>x</emma:literal>
                </emma:interpretation>
                <emma:interpretation id="interp2" emma:lang="it-IT" emma:confidence="0">
                  <emma:literal>X</emma:literal>
                </emma:interpretation>
                <emma:interpretation id="interp3" emma:lang="it-IT" emma:confidence="0">
                  <emma:literal>&lt;</emma:literal>
                </emma:interpretation>
                <emma:interpretation id="interp4" emma:lang="it-IT" emma:confidence="0">
                  <emma:literal>+</emma:literal>
                </emma:interpretation>
                <emma:interpretation id="interp5" emma:lang="it-IT" emma:confidence="0">
                  <emma:literal>4</emma:literal>
                </emma:interpretation>
              </emma:one-of>
            </emma:emma>
          </inkml:annotationXML>
          <inkml:trace contextRef="#ctx0" brushRef="#br0" timeOffset="389.6325">-4909-10435 0,'-34'35'0,"-103"68"0,-69 34 16,0 35-16,69-35 15,68-34 1,0-69 15,35-171-15,34 137-1</inkml:trace>
          <inkml:trace contextRef="#ctx0" brushRef="#br0" timeOffset="561.0708">-5801-10229 0,'69'35'0,"102"68"16,207 171-16,-69-33 0,-309-241 15</inkml:trace>
        </inkml:traceGroup>
      </inkml:traceGroup>
    </inkml:traceGroup>
    <inkml:traceGroup>
      <inkml:annotationXML>
        <emma:emma xmlns:emma="http://www.w3.org/2003/04/emma" version="1.0">
          <emma:interpretation id="{ECDC01EF-9B7E-4B78-97B0-C2541CECE869}" emma:medium="tactile" emma:mode="ink">
            <msink:context xmlns:msink="http://schemas.microsoft.com/ink/2010/main" type="paragraph" rotatedBoundingBox="6697,1680 14006,2109 13755,6389 6446,59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5E33C11-B8AC-42DF-8BF2-F9A1C634568F}" emma:medium="tactile" emma:mode="ink">
              <msink:context xmlns:msink="http://schemas.microsoft.com/ink/2010/main" type="line" rotatedBoundingBox="6697,1680 14006,2109 13755,6389 6446,5960"/>
            </emma:interpretation>
          </emma:emma>
        </inkml:annotationXML>
        <inkml:traceGroup>
          <inkml:annotationXML>
            <emma:emma xmlns:emma="http://www.w3.org/2003/04/emma" version="1.0">
              <emma:interpretation id="{E3747665-3F2C-4F1B-9595-4B80E5D34B69}" emma:medium="tactile" emma:mode="ink">
                <msink:context xmlns:msink="http://schemas.microsoft.com/ink/2010/main" type="inkWord" rotatedBoundingBox="6671,2114 8456,2219 8311,4675 6527,4571"/>
              </emma:interpretation>
              <emma:one-of disjunction-type="recognition" id="oneOf2">
                <emma:interpretation id="interp6" emma:lang="it-IT" emma:confidence="0">
                  <emma:literal>MA</emma:literal>
                </emma:interpretation>
                <emma:interpretation id="interp7" emma:lang="it-IT" emma:confidence="0">
                  <emma:literal>NA</emma:literal>
                </emma:interpretation>
                <emma:interpretation id="interp8" emma:lang="it-IT" emma:confidence="0">
                  <emma:literal>IA.</emma:literal>
                </emma:interpretation>
                <emma:interpretation id="interp9" emma:lang="it-IT" emma:confidence="0">
                  <emma:literal>DÀ</emma:literal>
                </emma:interpretation>
                <emma:interpretation id="interp10" emma:lang="it-IT" emma:confidence="0">
                  <emma:literal>IA,</emma:literal>
                </emma:interpretation>
              </emma:one-of>
            </emma:emma>
          </inkml:annotationXML>
          <inkml:trace contextRef="#ctx0" brushRef="#br0" timeOffset="136082.1198">-6796-8169 0,'68'-34'0,"-68"68"0,0 0 16,35 35-16,-35 68 0,0-68 0,0 34 16,0 0-1,0 0 1,34 0 0,-34 34-1,0-34 1,34 0-1,-34 0 1,0 0 0,0 34-1,35-34 1,-35 0 15,0 0-15,0 0-1,0-34 1,0-1 0,34-33-1,-34-1 1,0 0 0,0-34-1,0 0 1,0 0-1,0 0 1,0 0 0,0-34-1,0-35 1,69 1 15,-69 68-31</inkml:trace>
          <inkml:trace contextRef="#ctx0" brushRef="#br1" timeOffset="151660.6065">-5526-7792 0,'34'-34'0,"-137"171"0,-34 104 15,-1-1-15,35-68 16,35-35 0,68-34-1,-35-35 1,35-33-1,0-70 1,69-102 0,0-103 15,-35 0 0,0 34-31,1 68 16,-35 104-1,34 0 1,-34 34 0,0 0-1,69 103 1,34 103 0,0 0-1,0 0 1,0-35-1,-69-68 17,35-34-32,-69-35 31,-69-68-31,-34-138 16,-69 1-1,-34 33 1,35 35-1,-1 35 1,138 102 0,34-34 15,68 0-15,138 34-1,35 35 1,-70-35-1,-68-34 1,-103-68 0,-34-35-1,0 0 1,34 103 0</inkml:trace>
          <inkml:trace contextRef="#ctx0" brushRef="#br1" timeOffset="151832.0448">-5252-8135 0,'0'35'0,"69"170"0,-35 1 16,-34-206-1</inkml:trace>
          <inkml:trace contextRef="#ctx0" brushRef="#br1" timeOffset="155241.3306">-6762-8409 0,'69'103'0,"-1"0"16,1-35-16,0-33 0,-35-35 15,34-35 1,-33 1 0,-35-103-1,-69-35 1,-34 103 15,-34 35-15,0 68-1,68 35 1,35 34 0,34 0-1,68-34 1,35-1 0,69-102-1,-69-69 1,-103-172-1,0 275 1</inkml:trace>
        </inkml:traceGroup>
        <inkml:traceGroup>
          <inkml:annotationXML>
            <emma:emma xmlns:emma="http://www.w3.org/2003/04/emma" version="1.0">
              <emma:interpretation id="{EAC63746-5972-4FD3-97D8-7DC9901DC5BE}" emma:medium="tactile" emma:mode="ink">
                <msink:context xmlns:msink="http://schemas.microsoft.com/ink/2010/main" type="inkWord" rotatedBoundingBox="11000,1933 14006,2109 13755,6389 10749,6212"/>
              </emma:interpretation>
              <emma:one-of disjunction-type="recognition" id="oneOf3">
                <emma:interpretation id="interp11" emma:lang="it-IT" emma:confidence="0">
                  <emma:literal>Bip</emma:literal>
                </emma:interpretation>
                <emma:interpretation id="interp12" emma:lang="it-IT" emma:confidence="0">
                  <emma:literal>Big</emma:literal>
                </emma:interpretation>
                <emma:interpretation id="interp13" emma:lang="it-IT" emma:confidence="0">
                  <emma:literal>Bi</emma:literal>
                </emma:interpretation>
                <emma:interpretation id="interp14" emma:lang="it-IT" emma:confidence="0">
                  <emma:literal>Bi)</emma:literal>
                </emma:interpretation>
                <emma:interpretation id="interp15" emma:lang="it-IT" emma:confidence="0">
                  <emma:literal>Bin</emma:literal>
                </emma:interpretation>
              </emma:one-of>
            </emma:emma>
          </inkml:annotationXML>
          <inkml:trace contextRef="#ctx0" brushRef="#br0" timeOffset="137141.9202">-343-8306 0,'34'0'32,"-68"514"-32,34-308 0,34 35 15,0 33 1,1-33 15,-1 67-31,0 70 31,35-35-15,-35-34 0,0 0-1,1-69 1,-1-34-1,0-34 1,1-69 15,-35-34-31,0-35 16,0 0 15,34-34-31,-34-34 16,69-69-1,-69 103 1</inkml:trace>
          <inkml:trace contextRef="#ctx0" brushRef="#br1" timeOffset="153468.5013">-2128-7963 0,'68'171'31,"-136"379"-31,33-310 16,35-103-1,35-68 1,-35-69 0,34-34-1,-34-172 1,-34 0-1,-69-35 1,0 35 0,-35 69-1,35 68 1,69 69 0,68 0-1,1 0 1,136 35-1,70 68 1,-1 0 0,-103-69-1,-68 0 17,-103-34-32,-1 35 31,-136-35-16,-35 34 1,68 0 0,138 35-1,103 0 1,138 34 0,-1 0-1,-34 0 1,-206-35 15,-34-33-31,-104-1 16,-33-68-1,-1 34 1,35-35 0,102-33-1,138-35 1,35-69-1,-138 172 1</inkml:trace>
          <inkml:trace contextRef="#ctx0" brushRef="#br1" timeOffset="153655.5249">-1579-8100 0,'103'137'0,"-34"137"16,-104-205-16,35-69 16</inkml:trace>
          <inkml:trace contextRef="#ctx0" brushRef="#br1" timeOffset="154465.9605">-584-8478 0,'103'34'0,"35"1"0,-35-104 0,-69 69 15,-34-34 1,-69-35 0,-68 0 30,-35 69-46,1 0 0,68 69 16,68 34 0,35 0-1,103 34 1,69-68 0,-35-69-1,1-34 1,-70-69-1,-68 0 17,-34 0-17,0 68 1,-35 1 0,35 68-1,-1 69 1,138 69-1,-103-172 1</inkml:trace>
        </inkml:traceGroup>
      </inkml:traceGroup>
    </inkml:traceGroup>
    <inkml:traceGroup>
      <inkml:annotationXML>
        <emma:emma xmlns:emma="http://www.w3.org/2003/04/emma" version="1.0">
          <emma:interpretation id="{A8EFB3D4-11C3-446F-BFEB-8DE9680A202E}" emma:medium="tactile" emma:mode="ink">
            <msink:context xmlns:msink="http://schemas.microsoft.com/ink/2010/main" type="paragraph" rotatedBoundingBox="4725,4482 15308,5276 15166,7171 4583,63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4BB742C-FE0F-4518-83C1-7498382C3D71}" emma:medium="tactile" emma:mode="ink">
              <msink:context xmlns:msink="http://schemas.microsoft.com/ink/2010/main" type="line" rotatedBoundingBox="4725,4482 15308,5276 15166,7171 4583,6376">
                <msink:destinationLink direction="with" ref="{9DADB7AC-22ED-4648-8135-EDD5F1EF1D2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516C385-F8D7-4F9C-9566-621787898CBB}" emma:medium="tactile" emma:mode="ink">
                <msink:context xmlns:msink="http://schemas.microsoft.com/ink/2010/main" type="inkWord" rotatedBoundingBox="4723,4504 7111,4683 6977,6476 4589,6297"/>
              </emma:interpretation>
              <emma:one-of disjunction-type="recognition" id="oneOf4">
                <emma:interpretation id="interp16" emma:lang="it-IT" emma:confidence="0">
                  <emma:literal>;</emma:literal>
                </emma:interpretation>
                <emma:interpretation id="interp17" emma:lang="it-IT" emma:confidence="0">
                  <emma:literal>z</emma:literal>
                </emma:interpretation>
                <emma:interpretation id="interp18" emma:lang="it-IT" emma:confidence="0">
                  <emma:literal>€</emma:literal>
                </emma:interpretation>
                <emma:interpretation id="interp19" emma:lang="it-IT" emma:confidence="0">
                  <emma:literal>a</emma:literal>
                </emma:interpretation>
                <emma:interpretation id="interp20" emma:lang="it-IT" emma:confidence="0">
                  <emma:literal>G</emma:literal>
                </emma:interpretation>
              </emma:one-of>
            </emma:emma>
          </inkml:annotationXML>
          <inkml:trace contextRef="#ctx0" brushRef="#br0" timeOffset="-40227.5725">-8032-6144 0,'0'69'0,"0"102"16,-69 1-16,-34 0 16,0-1-1,-34-34 1,34-68 0,-34-35-1,34-34 1,34-68-1,35-35 17,34-35-17,34 36 1,0-36 0,35 70-1,0-1 1,34 69-1,-35 34 1,70 69 0,-35 35-1,0 33 17,34-34-17,-34-34 1,-34 0-1,-35-68 1,-34-35 0,0-69-1,0-68 1,0 137 0</inkml:trace>
          <inkml:trace contextRef="#ctx0" brushRef="#br0" timeOffset="-41048.7771">-8272-4359 0,'34'-34'0,"103"-35"0,69 0 15,34 1-15,35-1 16,0 69 0,-69 0-1,-35 34 1,-33 1-1,-104-1 1,-34-34 0,0 0-1,0 0 1,-137-69 0,68-34-1,69 103 1</inkml:trace>
          <inkml:trace contextRef="#ctx0" brushRef="#br0" timeOffset="-39839.94">-7449-5458 0,'103'0'0,"-171"35"0,-35-1 16,0 0-16,0 69 0,103-34 0,34 0 15,69-1 1,69-33 0,-1-35-1,1-35 1,-69-68 0,-103 103-1</inkml:trace>
        </inkml:traceGroup>
        <inkml:traceGroup>
          <inkml:annotationXML>
            <emma:emma xmlns:emma="http://www.w3.org/2003/04/emma" version="1.0">
              <emma:interpretation id="{1B987A04-B6DA-4DC6-9866-5B84C2FB596E}" emma:medium="tactile" emma:mode="ink">
                <msink:context xmlns:msink="http://schemas.microsoft.com/ink/2010/main" type="inkWord" rotatedBoundingBox="13699,5155 15308,5276 15166,7171 13556,7050"/>
              </emma:interpretation>
              <emma:one-of disjunction-type="recognition" id="oneOf5">
                <emma:interpretation id="interp21" emma:lang="it-IT" emma:confidence="0">
                  <emma:literal>¥</emma:literal>
                </emma:interpretation>
                <emma:interpretation id="interp22" emma:lang="it-IT" emma:confidence="0">
                  <emma:literal>E</emma:literal>
                </emma:interpretation>
                <emma:interpretation id="interp23" emma:lang="it-IT" emma:confidence="0">
                  <emma:literal>£</emma:literal>
                </emma:interpretation>
                <emma:interpretation id="interp24" emma:lang="it-IT" emma:confidence="0">
                  <emma:literal>a</emma:literal>
                </emma:interpretation>
                <emma:interpretation id="interp25" emma:lang="it-IT" emma:confidence="0">
                  <emma:literal>G</emma:literal>
                </emma:interpretation>
              </emma:one-of>
            </emma:emma>
          </inkml:annotationXML>
          <inkml:trace contextRef="#ctx0" brushRef="#br0" timeOffset="-37128.0978">995-5423 0,'-34'-35'0,"34"1"16,-34 68-16,34 35 0,-69 68 0,-34 1 15,34-35-15,-34 34 0,-34-34 16,34-34-1,34-69 1,-34 0 0,69-69 15,0 0-15,34-34-1,0 0 1,34 35-1,0-35 1,1 34 0,-1 35-1,0 34 1,1 0 0,68 103-1,0 0 1,0 68 15,0-33-15,0-1-1,0-68 1,-69-1 0,0-33-1,-34-35 1,0 0-1,0-69 1,0 0 0,35-34-1,-35 103 1</inkml:trace>
          <inkml:trace contextRef="#ctx0" brushRef="#br0" timeOffset="-36676.1241">1476-4702 0,'34'-35'0,"-103"1"0,-34 0 15,0 68-15,-34 0 0,69 35 0,33 34 16,35 0 0,103 0-1,34-34 1,1-1 0,-35-68-1,0-34 1,-172-206-1,69 240 1</inkml:trace>
          <inkml:trace contextRef="#ctx0" brushRef="#br0" timeOffset="-38390.5071">274-3638 0,'103'0'0,"35"0"16,68-35-16,0 35 15,34 0 1,-69 0 0,-33 35-1,-35-1 1,-69-34 0,-34 0-1,0 0 1,-34 0-1,-35-69 1,35-102 0,34 171-1</inkml:trace>
        </inkml:traceGroup>
      </inkml:traceGroup>
    </inkml:traceGroup>
  </inkml:traceGroup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5:17.5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A2C88C-0527-4D47-B674-65B416C88886}" emma:medium="tactile" emma:mode="ink">
          <msink:context xmlns:msink="http://schemas.microsoft.com/ink/2010/main" type="inkDrawing" rotatedBoundingBox="15069,974 16557,1056 16524,1648 15036,1565" shapeName="Other"/>
        </emma:interpretation>
      </emma:emma>
    </inkml:annotationXML>
    <inkml:trace contextRef="#ctx0" brushRef="#br0">1510-9714 0,'378'0'0,"-35"69"15,-34 0 1,-69-35-1,-103 35 1,-68-35 0,-69 0-1,-69 35 1,-171-1 0,-34 1-1,-70 0 1,1-69-1,343 0 1</inkml:trace>
  </inkml:traceGroup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4:39.4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DADB7AC-22ED-4648-8135-EDD5F1EF1D2D}" emma:medium="tactile" emma:mode="ink">
          <msink:context xmlns:msink="http://schemas.microsoft.com/ink/2010/main" type="inkDrawing" rotatedBoundingBox="13630,5808 14144,9828 13934,9855 13420,5835" semanticType="verticalRange" shapeName="Other">
            <msink:sourceLink direction="with" ref="{F4BB742C-FE0F-4518-83C1-7498382C3D71}"/>
          </msink:context>
        </emma:interpretation>
      </emma:emma>
    </inkml:annotationXML>
    <inkml:trace contextRef="#ctx0" brushRef="#br0">-137-4874 0,'68'34'0,"-34"138"0,35 34 15,-35 68 1,1 70 0,-1 68-1,0 34 1,35 0 0,0-34-1,-35-34 1,0-70-1,1-33 1,-35-138 0,0 1-1,0-104 1,0-34 0,0-34-1,34-207 1,35-68-1,-69 309 1</inkml:trace>
  </inkml:traceGroup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6:09.7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0172FD9-AE91-4829-896C-4FBC7FF69ABA}" emma:medium="tactile" emma:mode="ink">
          <msink:context xmlns:msink="http://schemas.microsoft.com/ink/2010/main" type="inkDrawing" rotatedBoundingBox="19828,5145 22457,9002 19447,11053 16818,7196" semanticType="enclosure" shapeName="Other">
            <msink:sourceLink direction="with" ref="{4149EA06-932E-4A79-96EB-CDD804A9DAE3}"/>
          </msink:context>
        </emma:interpretation>
      </emma:emma>
    </inkml:annotationXML>
    <inkml:trace contextRef="#ctx0" brushRef="#br0">7242-4085 0,'-103'-205'0,"-68"67"16,-70 1-1,-68 34 1,1 0 0,-70 103-1,69 0 1,-34 69 0,68 68-1,1 69 1,68 34-1,68 103 1,35-34 0,69 69-1,68-35 1,35 35 0,103-1-1,34-34 1,34 1 15,69-70-15,0-68-1,68-68 1,1-35 0,-104-138-1,70 35 1,-35-34-1,0-35 1,-35-68 0,-34-35-1,-34-68 1,-68-35 0,-70-68-1,-68-34 1,-103-35-1,-137 34 1,-172-137 0,-240 0 15,-240 104-31,892 411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2:17.6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F623AF4-2F12-464C-A383-8AC7653171E7}" emma:medium="tactile" emma:mode="ink">
          <msink:context xmlns:msink="http://schemas.microsoft.com/ink/2010/main" type="writingRegion" rotatedBoundingBox="1315,1050 32416,2993 31458,18327 357,16385"/>
        </emma:interpretation>
      </emma:emma>
    </inkml:annotationXML>
    <inkml:traceGroup>
      <inkml:annotationXML>
        <emma:emma xmlns:emma="http://www.w3.org/2003/04/emma" version="1.0">
          <emma:interpretation id="{DD5A55BE-2B4A-40E4-B8E4-B1E30645BF12}" emma:medium="tactile" emma:mode="ink">
            <msink:context xmlns:msink="http://schemas.microsoft.com/ink/2010/main" type="paragraph" rotatedBoundingBox="2663,1134 27566,2690 27287,7143 2385,5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4198C8-4756-4C7E-8DB6-77F2AAD644DC}" emma:medium="tactile" emma:mode="ink">
              <msink:context xmlns:msink="http://schemas.microsoft.com/ink/2010/main" type="line" rotatedBoundingBox="2663,1134 27566,2690 27287,7143 2385,5588"/>
            </emma:interpretation>
          </emma:emma>
        </inkml:annotationXML>
        <inkml:traceGroup>
          <inkml:annotationXML>
            <emma:emma xmlns:emma="http://www.w3.org/2003/04/emma" version="1.0">
              <emma:interpretation id="{A3A11A7C-EB99-4284-98C9-A3D3E208D394}" emma:medium="tactile" emma:mode="ink">
                <msink:context xmlns:msink="http://schemas.microsoft.com/ink/2010/main" type="inkWord" rotatedBoundingBox="2663,1134 27566,2690 27287,7143 2385,5588"/>
              </emma:interpretation>
              <emma:one-of disjunction-type="recognition" id="oneOf0">
                <emma:interpretation id="interp0" emma:lang="it-IT" emma:confidence="0">
                  <emma:literal>SET 74.</emma:literal>
                </emma:interpretation>
                <emma:interpretation id="interp1" emma:lang="it-IT" emma:confidence="0">
                  <emma:literal>SET 45.</emma:literal>
                </emma:interpretation>
                <emma:interpretation id="interp2" emma:lang="it-IT" emma:confidence="0">
                  <emma:literal>SET. 45.</emma:literal>
                </emma:interpretation>
                <emma:interpretation id="interp3" emma:lang="it-IT" emma:confidence="0">
                  <emma:literal>SET 44.</emma:literal>
                </emma:interpretation>
                <emma:interpretation id="interp4" emma:lang="it-IT" emma:confidence="0">
                  <emma:literal>SETT 45.</emma:literal>
                </emma:interpretation>
              </emma:one-of>
            </emma:emma>
          </inkml:annotationXML>
          <inkml:trace contextRef="#ctx0" brushRef="#br0">9337-157 0,'103'137'15,"-1"103"-15,173 138 0,0 34 16,34-35 15,68 138-15,-205-275-1,-35-68 1,-103-103 0,1-35-1,-70-68 1,-68-207 0,103 241-1</inkml:trace>
          <inkml:trace contextRef="#ctx0" brushRef="#br0" timeOffset="-359.2876">11224-329 0,'-34'34'0,"-138"138"15,-34 103-15,-102 33 16,-1 104 0,-35-34-1,138-69 1,35-35-1,102-102 1,69-69 0,35-103-1,33-103 17,1-206-17,-69 309 1</inkml:trace>
          <inkml:trace contextRef="#ctx0" brushRef="#br0" timeOffset="656.0904">10915-1496 0,'275'-103'0,"-35"137"0,1 1 15,-35 68 1,-103 0 0,-69 34-1,-103 69 1,-102-35-1,-35-33 1,68-1 0,104-68-1,68-35 1,104 0 0,102 35-1,34-35 1,-33-34-1,-138 35 1,-103-1 0,-206-171 15,206 137-15</inkml:trace>
          <inkml:trace contextRef="#ctx0" brushRef="#br0" timeOffset="6566.7606">12254 1147 0,'69'0'15,"68"34"-15,69-34 0,137 35 0,0-35 16,1 0-1,-35-35 1,-103 35 0,-69 0-1,-68 0 17,-69 0-17,-35 0 1,1 35-1,-35-35 1,69-103 0,0 103-1</inkml:trace>
          <inkml:trace contextRef="#ctx0" brushRef="#br0" timeOffset="6035.6398">13352 392 0,'0'34'16,"-68"515"-16,34-240 15,-1-68 1,35-70-1,-34-34 1,34-34 0,0-34-1,0-35 1,0-34 15,-34-68-15,34-138-1,0 206 1</inkml:trace>
          <inkml:trace contextRef="#ctx0" brushRef="#br0" timeOffset="7894.5626">17162-192 0,'-68'103'0,"-35"0"15,-34 69-15,-104 68 16,1 35 0,-69-1-1,0-33 17,35 102-17,68-137 1,171-103-1,70-35 1,102-33 0,35-1-1,102 0 1,69-68 15,-34 68-31,-34-34 31,-69 0-15,-35 35 0,-102-1-1,-35-34 1,-68-34 0,-69-35-1,0-103 1,103 172-1</inkml:trace>
          <inkml:trace contextRef="#ctx0" brushRef="#br0" timeOffset="8347.5774">16751-226 0,'34'69'0,"35"137"0,-69 68 15,-35 104 16,-33 205-15,33-34 0,35-171-1,0-35 1,35-68 0,-1-69-1,-34-138 1,34-33-1,-34-35 1,-34-69 0,34-240 15,0 35-15,0 274-16</inkml:trace>
          <inkml:trace contextRef="#ctx0" brushRef="#br0" timeOffset="9012.4497">18227-226 0,'34'137'15,"-68"104"-15,-1 136 0,-33 35 32,68 137-17,0-274 1,34-69-1,0-103 1,-34-69 0,0-68-1,69-104 1,68-68 0,-34 69-1,69 34 1,-35 35-1,-34 33 17,34 35-17,-68 69 1,0 103 0,-69 68-1,0 34 1,0-68-1,-35-34 1,35-103 0,0-35-1,-34-68 1,0-138 0,-1-103-1,35 275 1</inkml:trace>
          <inkml:trace contextRef="#ctx0" brushRef="#br0" timeOffset="9543.5705">18913-1118 0,'137'-69'16,"-34"69"-16,103 69 0,137 68 0,-102-34 15,-104 0 17,-68-35-17,-104 1 1,-68 68 0,-68-34-1,33 0 1,70 0-1,102-68 1,35 33 0,68 1-1,35-35 1,34 35 0,0 0-1,-103-1 1,-103-68-1,0 0 1</inkml:trace>
          <inkml:trace contextRef="#ctx0" brushRef="#br0" timeOffset="30134.2603">22071 1662 0,'69'34'16,"33"0"-16,70 1 0,68-70 0,35 70 31,103-1-15,-35 0 0,0 1-1,-34-1 1,-103 0-1,-103-34 1,-69 35 0,1-35-1,-70 0 1,35 0 0,0-35-1,-103 1 1,103 34-1</inkml:trace>
          <inkml:trace contextRef="#ctx0" brushRef="#br0" timeOffset="-23520.6393">6385 255 0,'617'68'0,"-342"-68"15,-69 0 1,-103 0 0,-34 0-1,-69 0 1,-35 0-1,-171 35 1,-68 33 0,68 1-1,-34 34 1,240-103 0</inkml:trace>
          <inkml:trace contextRef="#ctx0" brushRef="#br0" timeOffset="-23348.8061">6488 1147 0,'206'0'0,"137"0"0,69 69 16,-138-69-1,-205-103 1,-69 103-1</inkml:trace>
          <inkml:trace contextRef="#ctx0" brushRef="#br0" timeOffset="-27873.0935">996 14 0,'0'0'16,"-138"-34"-16,-102 68 0,34-34 0,0 35 16,69-1-1,68 0 1,69 35-1,69 0 17,137 34-17,103-1 1,-35 36 0,35-1-1,-34 0 1,-69 35-1,-137-69 1,-138-34 0,-68-35-1,-138-68 1,-68-1 0,68 1-1,35 0 1,68 34-1,104-35 1,136 70 0,104-104-1,102 0 1,-274 69 15</inkml:trace>
          <inkml:trace contextRef="#ctx0" brushRef="#br0" timeOffset="-27217.0031">1373-672 0,'0'34'0,"35"103"16,-35 35-16,34-138 0,-34-34 15</inkml:trace>
          <inkml:trace contextRef="#ctx0" brushRef="#br0" timeOffset="-26113.7585">3055 83 0,'35'103'0,"-35"34"16,0 103-16,-35 1 16,35-70-1,35 1 1,-35-35-1,34-34 1,-34-68 0,0-70 15,-69-136-15,1-70-1,-1-33 1,0-35-1,1 69 1,68 68 0,0 69-1,34 103 1,35-34 0,102 34-1,104 34 1,-1 103-1,-33 35 1,-70-69 0,-171 0-1,-34-35 1,-103 1 0,-104-35-1,35-34 1,35 35-1,102-35 17,69 68-17,103 35 1,69 35 15,68-1-31,-68 0 16,-35-68-1,-103-35 1,1 1 0,-35-35 15,-69-69-15,-34-103-1,103 172 1</inkml:trace>
          <inkml:trace contextRef="#ctx0" brushRef="#br0" timeOffset="-25567.0165">-137-947 0,'103'-34'0,"69"68"0,102-34 16,104 35-16,137 33 16,0-34-1,-1 1 1,70 33-1,-138-33 1,-34-1 0,-172 0-1,-137-68 1,-103 34 0,0 0 15,-34 0-31,-103 34 15,68-68 1,69 34 0</inkml:trace>
          <inkml:trace contextRef="#ctx0" brushRef="#br0" timeOffset="-24957.7897">4531-1050 0,'-69'-34'0,"172"-35"16,103 69-16,0 69 0,-34-69 0,-69 34 15,-103-34 1,-34 103 0,-104 0-1,35 0 1,35-34 0,68-1 15,0-33-31,68-1 31,35 0-15,35-34-1,-35 0 1,-35 0 0,1-34-1,34 34 1,-69-34-1,-34 34 1</inkml:trace>
        </inkml:traceGroup>
      </inkml:traceGroup>
    </inkml:traceGroup>
    <inkml:traceGroup>
      <inkml:annotationXML>
        <emma:emma xmlns:emma="http://www.w3.org/2003/04/emma" version="1.0">
          <emma:interpretation id="{47D18BB8-19F2-44AC-BB23-FBC501A76A55}" emma:medium="tactile" emma:mode="ink">
            <msink:context xmlns:msink="http://schemas.microsoft.com/ink/2010/main" type="paragraph" rotatedBoundingBox="10482,7825 32013,8876 31781,13625 10250,125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A295609-F64C-48C8-BC6C-E05560671FB7}" emma:medium="tactile" emma:mode="ink">
              <msink:context xmlns:msink="http://schemas.microsoft.com/ink/2010/main" type="inkBullet" rotatedBoundingBox="10403,9429 12189,9516 12182,9654 10397,9567"/>
            </emma:interpretation>
            <emma:one-of disjunction-type="recognition" id="oneOf1">
              <emma:interpretation id="interp5" emma:lang="it-IT" emma:confidence="0">
                <emma:literal>-</emma:literal>
              </emma:interpretation>
            </emma:one-of>
          </emma:emma>
        </inkml:annotationXML>
        <inkml:trace contextRef="#ctx0" brushRef="#br0" timeOffset="34330.5045">7689 5987 0,'34'34'0,"35"-34"0,0 34 15,68-34-15,35 0 0,68 0 0,34 0 16,1 0-1,-69 35 1,-34-35 0,-69 0-1,-69 0 1,-34 0 0,0 0-1,0 0 1,-34 0-1,-69-35 1,68 1 15,35 0-31,0 34 16</inkml:trace>
      </inkml:traceGroup>
      <inkml:traceGroup>
        <inkml:annotationXML>
          <emma:emma xmlns:emma="http://www.w3.org/2003/04/emma" version="1.0">
            <emma:interpretation id="{2D401EC6-3F79-44F3-9335-27DB57166CBC}" emma:medium="tactile" emma:mode="ink">
              <msink:context xmlns:msink="http://schemas.microsoft.com/ink/2010/main" type="line" rotatedBoundingBox="13168,7956 32013,8876 31781,13625 12937,12705"/>
            </emma:interpretation>
          </emma:emma>
        </inkml:annotationXML>
        <inkml:traceGroup>
          <inkml:annotationXML>
            <emma:emma xmlns:emma="http://www.w3.org/2003/04/emma" version="1.0">
              <emma:interpretation id="{60E4BA6F-B3A7-4C52-A054-570CDDE38E12}" emma:medium="tactile" emma:mode="ink">
                <msink:context xmlns:msink="http://schemas.microsoft.com/ink/2010/main" type="inkWord" rotatedBoundingBox="13123,7993 31977,8588 31821,13529 12967,12934"/>
              </emma:interpretation>
              <emma:one-of disjunction-type="recognition" id="oneOf2">
                <emma:interpretation id="interp6" emma:lang="it-IT" emma:confidence="0">
                  <emma:literal>4 ha</emma:literal>
                </emma:interpretation>
                <emma:interpretation id="interp7" emma:lang="it-IT" emma:confidence="0">
                  <emma:literal>45o</emma:literal>
                </emma:interpretation>
                <emma:interpretation id="interp8" emma:lang="it-IT" emma:confidence="0">
                  <emma:literal>4o</emma:literal>
                </emma:interpretation>
                <emma:interpretation id="interp9" emma:lang="it-IT" emma:confidence="0">
                  <emma:literal>4 ha*</emma:literal>
                </emma:interpretation>
                <emma:interpretation id="interp10" emma:lang="it-IT" emma:confidence="0">
                  <emma:literal>hri4cosps=</emma:literal>
                </emma:interpretation>
              </emma:one-of>
            </emma:emma>
          </inkml:annotationXML>
          <inkml:trace contextRef="#ctx0" brushRef="#br0" timeOffset="40721.5267">13799 4785 0,'68'206'0,"-68"138"15,0 102 1,-34 0 0,34-34-1,0-35 1,0-136 0,0-104-1,0-137 1,69-34-1,34-104 1,103-102 0,0 34 15,-1 69-15,-33 68-1,-35 35 1,-34 103-1,-34 34 1,-35 102 0,-34 70-1,0-35 1,0-68 0,35-35-1,-35-102 1,0-35-1,0-69 1,0-171 0,34 34 15,-34 206-15</inkml:trace>
          <inkml:trace contextRef="#ctx0" brushRef="#br0" timeOffset="41221.4051">17197 6467 0,'-103'35'0,"-69"136"0,-34 35 15,35 34 1,102-34 0,-68-68-1,102-35 1,35-69-1,-34-68 1,0-138 0,34-137-1,-35-34 1,35 343 0</inkml:trace>
          <inkml:trace contextRef="#ctx0" brushRef="#br0" timeOffset="41471.3443">16304 6502 0,'344'446'16,"-207"-172"-16,35 1 16,-1-35-1,-68-137 16,-69-103-15,1-103 0,-70-103-1,1-68 1,34 274 0</inkml:trace>
          <inkml:trace contextRef="#ctx0" brushRef="#br0" timeOffset="39690.5275">12700 4545 0,'-137'206'15,"-206"69"-15,-138 102 32,1 1-17,102-1 1,69-33 0,138-36-1,102-102 1,138-34-1,137-35 1,137-68 0,103 0-1,69-69 1,-69 34 0,-171 0-1,-138-34 1,-103 0-1,-171-137 1,-35-103 0,172 240-1</inkml:trace>
          <inkml:trace contextRef="#ctx0" brushRef="#br0" timeOffset="40096.6787">12117 4682 0,'68'138'16,"-33"171"-16,-35 102 0,-35 104 15,70-34 1,33-1 0,1-33 15,-35-70-15,1-34-1,-35-137 1,0-68-1,-35-104 1,35-171 0,69-172-1,68-137 1,-137 446 0</inkml:trace>
          <inkml:trace contextRef="#ctx0" brushRef="#br0" timeOffset="42549.2071">20149 6639 0,'-35'-34'0,"-68"-35"0,-103 69 16,-34 69-16,0 68 0,34 34 15,103 35 1,69 0 0,137-34-1,68-35 1,104-34 0,-1-103-1,-33-34 1,-70-69-1,-68 34 1,-68 35 15,-1 0-15,-34 34 0,0 0-1,103 103 1,34 34-1,1 0 1,67-68 0,36-35-1,-35-102 1,0-104 0,-69-34-1,-137-34 1,-34-1-1,-138 70 1,-34 102 0,-69 103-1,104 69 1,34 35 0,102 68-1,138 34 1,103-34 15,137-206-15,-343 0-16</inkml:trace>
          <inkml:trace contextRef="#ctx0" brushRef="#br0" timeOffset="43189.6763">22998 7051 0,'206'-103'0,"-206"68"0,-35 1 15,-102 0-15,-206 34 0,137 0 16,68 68 0,104-33-1,137 33 1,172 70 0,68-1-1,0 69 1,-103-69-1,-137 35 1,-103 0 15,-137-104-15,-69-68-16,-34-34 31,-35-69-15,35 0-1,103 0 1,137 69 0,0 34-1</inkml:trace>
          <inkml:trace contextRef="#ctx0" brushRef="#br0" timeOffset="44323.185">23410 9659 0,'68'172'0,"-34"-344"0,-34-34 16,69-34-16,0-103 15,34-69 1,68-34 0,70-35-1,-1 35 1,35-34-1,33 102 1,-33 35 15,-35 68-15,35 172 0,-1 69-1,-33 171 1,-1 138-1,-137-1 1,-137 1 0,-104-35-1,-102-103 1,-69-34 15,0-103-15,103-34-1,138 0 1,68 68 0,206 35-1,103 102 1,68 35 0,-68 103-1,-172-68 1,-240-36-1,-240-102 1,-206-206 0,-275-102 15,824 205-31</inkml:trace>
          <inkml:trace contextRef="#ctx0" brushRef="#br0" timeOffset="121544.6128">28181 6879 0,'171'0'0,"1"34"0,-35-34 16,0 0 0,-34 0-1,0 35 1,0-1-1,-34 35 1,-138-35 0,69-34-1</inkml:trace>
          <inkml:trace contextRef="#ctx0" brushRef="#br0" timeOffset="121747.6884">28009 7566 0,'137'68'0,"104"70"0,205-1 15,-103-103 1,-343-34-1</inkml:trace>
        </inkml:traceGroup>
      </inkml:traceGroup>
    </inkml:traceGroup>
    <inkml:traceGroup>
      <inkml:annotationXML>
        <emma:emma xmlns:emma="http://www.w3.org/2003/04/emma" version="1.0">
          <emma:interpretation id="{9576DBFC-C04D-4C30-B82F-00973E1A54E4}" emma:medium="tactile" emma:mode="ink">
            <msink:context xmlns:msink="http://schemas.microsoft.com/ink/2010/main" type="paragraph" rotatedBoundingBox="720,11207 30983,13543 30616,18286 354,15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4863AA-66BC-4093-88ED-C2E947F50550}" emma:medium="tactile" emma:mode="ink">
              <msink:context xmlns:msink="http://schemas.microsoft.com/ink/2010/main" type="line" rotatedBoundingBox="720,11207 30983,13543 30616,18286 354,15950"/>
            </emma:interpretation>
          </emma:emma>
        </inkml:annotationXML>
        <inkml:traceGroup>
          <inkml:annotationXML>
            <emma:emma xmlns:emma="http://www.w3.org/2003/04/emma" version="1.0">
              <emma:interpretation id="{4A44E7DB-3DF1-4563-9C7E-9E6F01D81287}" emma:medium="tactile" emma:mode="ink">
                <msink:context xmlns:msink="http://schemas.microsoft.com/ink/2010/main" type="inkWord" rotatedBoundingBox="387,11984 9628,11655 9749,15060 508,15388"/>
              </emma:interpretation>
              <emma:one-of disjunction-type="recognition" id="oneOf3">
                <emma:interpretation id="interp11" emma:lang="it-IT" emma:confidence="0">
                  <emma:literal>Atona</emma:literal>
                </emma:interpretation>
                <emma:interpretation id="interp12" emma:lang="it-IT" emma:confidence="0">
                  <emma:literal>Atona.</emma:literal>
                </emma:interpretation>
                <emma:interpretation id="interp13" emma:lang="it-IT" emma:confidence="0">
                  <emma:literal>=itt447.</emma:literal>
                </emma:interpretation>
                <emma:interpretation id="interp14" emma:lang="it-IT" emma:confidence="0">
                  <emma:literal>=ist447.</emma:literal>
                </emma:interpretation>
                <emma:interpretation id="interp15" emma:lang="it-IT" emma:confidence="0">
                  <emma:literal>=irt447.</emma:literal>
                </emma:interpretation>
              </emma:one-of>
            </emma:emma>
          </inkml:annotationXML>
          <inkml:trace contextRef="#ctx0" brushRef="#br0" timeOffset="126684.9627">3295 9591 0,'0'0'0,"-103"103"0,-102 34 0,-36 69 15,1 34 1,103-34 0,102-69-1,35-68 1,35 34-1,68-69 1,68 1 0,35-1-1,-34-34 1,-35 0 0,-103 0-1,-34 0 1,0 0-1,-102-69 1,-1-68 0,103-69-1,0 206 1</inkml:trace>
          <inkml:trace contextRef="#ctx0" brushRef="#br0" timeOffset="127013.0079">2884 9385 0,'0'34'15,"34"412"-15,-34-68 16,0-1-1,34-33 1,1-70 0,-1-68-1,-34-103 1,0-103 0,-34-103-1,34-171 1,34-35-1,-34 309 1</inkml:trace>
          <inkml:trace contextRef="#ctx0" brushRef="#br0" timeOffset="127611.4938">3433 9453 0,'103'35'15,"-69"68"1,0 171-16,-34 35 0,0 0 16,35-69-1,-1-102 16,0-70 1,-34-68-17,35-34 17,-1-69-17,69 0 1,0 0-1,0 69 1,0 34 0,0 34-1,-69 103 1,1 35 0,-1-35-1,-34 1 1,0-70-1,34-33 1,-34-35 0,0 0-1,0-69 1,0 0 0,-34-34-1,34 103 16</inkml:trace>
          <inkml:trace contextRef="#ctx0" brushRef="#br0" timeOffset="128283.2054">4188 9007 0,'103'-34'0,"68"34"15,35 34-15,0 35 0,-68 0 16,-104-1 0,-103 1-1,-68-1 1,-35 1 0,69 0-1,69-69 1,34 34 15,103 35-31,69-1 31,-69 1-15,0-35 0,-69-34-1,-34 0 1,-69 0-1,35-68 1,68 33 0,-34 35-1</inkml:trace>
          <inkml:trace contextRef="#ctx0" brushRef="#br0" timeOffset="128783.0838">5801 10552 0,'69'34'0,"68"-68"0,0 34 0,69 34 16,-34-34-1,0 0 1,-69 34 0,-103-34-1,0 0 1,0 0 0,0 0-1,0 0 1,34 0-1,35 0 1,33-102 0,-102 102-1</inkml:trace>
          <inkml:trace contextRef="#ctx0" brushRef="#br0" timeOffset="123934.6564">-2196 10346 0,'68'34'0,"1"1"0,68-35 0,0 34 16,1-34-16,-70 0 16,-33 0-1,-35 0 1,0 0-1,-103 34 1,0 1 0,0-35-1,103 0 1</inkml:trace>
          <inkml:trace contextRef="#ctx0" brushRef="#br0" timeOffset="124247.0804">-2231 11067 0,'69'34'0,"68"0"0,0 1 15,35-35-15,0 0 16,-104 34-1,-33-34 1,-35 0 0,0 0-1,-103-34 1,0-69 0,103-35-1,0 138 1</inkml:trace>
          <inkml:trace contextRef="#ctx0" brushRef="#br0" timeOffset="125044.7367">-137 9591 0,'69'0'31,"-310"412"-31,35-69 16,69-69-1,34 1 1,0-35 0,0-68-1,69-69 1,0-69-1,34-102 1,68-173 0,-33-33-1,-35-69 1,-35-1 0,-33 70-1,-1 102 1,35 138-1,34 34 1,0 0 0,34 34 15,103 206-15,1 35-16,33 102 15,35-68 16,-34 35-15,-1-70 0,-68-102-1,-68-103 1,-70-104 0,-68-102-1,0-138 1,0-34-1,103 309 1</inkml:trace>
          <inkml:trace contextRef="#ctx0" brushRef="#br0" timeOffset="125528.9939">-343 8424 0,'103'-35'0,"34"35"0,35 0 16,68 69-16,-34 0 15,-103-1 1,-103 1 0,-103 34-1,-103 0 1,0-34 0,103 34-1,69-35 1,103 35-1,137-34 1,0-1 0,-35 1-1,-102-69 17,-69 0-17,-35 34 1,-67-34-1,33-68 1,69 68 0</inkml:trace>
          <inkml:trace contextRef="#ctx0" brushRef="#br0" timeOffset="126200.7055">1270 9488 0,'35'68'0,"-1"1"15,-34 68-15,0 104 0,-34-1 16,34-34-1,0 34 17,0-68-17,34-35 1,-34-34 0,0-69-1,-34-34 1,-35-137-1,0-69 1,-68 0 0,-35 0-1,35 103 1,34 103 0,69 0-1,68 35 1,103-1-1,69 35 1,69-1 0,-103 1-1,-35-69 17,-103 34-17,1-68 1,-70 34-1,1 0 1,-35 0 0,104-69-1,33 1 1,-68 68 0</inkml:trace>
        </inkml:traceGroup>
        <inkml:traceGroup>
          <inkml:annotationXML>
            <emma:emma xmlns:emma="http://www.w3.org/2003/04/emma" version="1.0">
              <emma:interpretation id="{AA444FB4-545E-463A-8EDD-5FD58924A5B9}" emma:medium="tactile" emma:mode="ink">
                <msink:context xmlns:msink="http://schemas.microsoft.com/ink/2010/main" type="inkWord" rotatedBoundingBox="11260,12408 15969,13192 15573,15574 10863,14790"/>
              </emma:interpretation>
              <emma:one-of disjunction-type="recognition" id="oneOf4">
                <emma:interpretation id="interp16" emma:lang="it-IT" emma:confidence="0">
                  <emma:literal>44a.</emma:literal>
                </emma:interpretation>
                <emma:interpretation id="interp17" emma:lang="it-IT" emma:confidence="0">
                  <emma:literal>4a.</emma:literal>
                </emma:interpretation>
                <emma:interpretation id="interp18" emma:lang="it-IT" emma:confidence="0">
                  <emma:literal>Ittici</emma:literal>
                </emma:interpretation>
                <emma:interpretation id="interp19" emma:lang="it-IT" emma:confidence="0">
                  <emma:literal>4hii</emma:literal>
                </emma:interpretation>
                <emma:interpretation id="interp20" emma:lang="it-IT" emma:confidence="0">
                  <emma:literal>4a</emma:literal>
                </emma:interpretation>
              </emma:one-of>
            </emma:emma>
          </inkml:annotationXML>
          <inkml:trace contextRef="#ctx0" brushRef="#br0" timeOffset="130543.3959">9886 9110 0,'103'35'16,"-69"102"-16,-68 103 0,34 69 0,0 34 15,34 1 16,35 33 1,-35-240-32,0-102 15,-34-35 1,69-69 0,-35-103-1,69-68 1,35 103-1,-1 68 1,0 35 0,-34 34-1,-34 34 17,-1 35-17,-33 102 1,-1 1-1,0 34 1,-34-34 0,35-104-1,-35-33 1,0-35 0,0-35-1,0-136 1,0-1-1,-35 69 1,1-34 0,34 137-1</inkml:trace>
          <inkml:trace contextRef="#ctx0" brushRef="#br0" timeOffset="131246.3499">12426 10415 0,'68'0'0,"-171"137"0,-137 69 16,103 0-16,0-35 15,102-33 1,1-35-1,34-103 1,0 0 0,34-138-1,1-68 1,-1-34 0,-68 0-1,-1 34 1,-33 137 15,-1 69-31,103 35 16,1 33-1,68 138 1,34 69 15,34-1-15,-33-68-16,-1-34 31,-68-103-15,-69-69-1,-35-138 1,1-33 0,-35-35-1,69 206 1</inkml:trace>
          <inkml:trace contextRef="#ctx0" brushRef="#br0" timeOffset="132527.2883">13078 10758 0,'0'0'0</inkml:trace>
          <inkml:trace contextRef="#ctx0" brushRef="#br0" timeOffset="129481.1543">9337 9213 0,'-103'137'0,"-69"35"0,-34 103 16,-34 34-1,68-69 1,69-34 0,34-69-1,35-68 1,34-35-1,34-34 1,138 34 0,34 1-1,69-1 17,-1 0-17,-33 1 1,-70 33-1,-68-68 1,-69 0 0,-68-34-1,-103-172 1,0-34 0,-1-69-1,138 309 1</inkml:trace>
          <inkml:trace contextRef="#ctx0" brushRef="#br0" timeOffset="129871.6843">8959 9007 0,'103'206'0,"-34"0"15,-69 103 1,0 34 0,0 1-1,0-36 1,34-33 0,-34-103-1,34-35 1,-34-34-1,0-69 1,0-34 15,35-68-15,-35-70 0,34-33-1,0-70 1,-34 241-1</inkml:trace>
        </inkml:traceGroup>
        <inkml:traceGroup>
          <inkml:annotationXML>
            <emma:emma xmlns:emma="http://www.w3.org/2003/04/emma" version="1.0">
              <emma:interpretation id="{8404927E-858D-4A59-BA63-B03FDECBE2E0}" emma:medium="tactile" emma:mode="ink">
                <msink:context xmlns:msink="http://schemas.microsoft.com/ink/2010/main" type="inkWord" rotatedBoundingBox="21633,12821 27492,13273 27151,17689 21293,17236"/>
              </emma:interpretation>
              <emma:one-of disjunction-type="recognition" id="oneOf5">
                <emma:interpretation id="interp21" emma:lang="it-IT" emma:confidence="0">
                  <emma:literal>costa</emma:literal>
                </emma:interpretation>
                <emma:interpretation id="interp22" emma:lang="it-IT" emma:confidence="0">
                  <emma:literal>costa,</emma:literal>
                </emma:interpretation>
                <emma:interpretation id="interp23" emma:lang="it-IT" emma:confidence="0">
                  <emma:literal>casta,</emma:literal>
                </emma:interpretation>
                <emma:interpretation id="interp24" emma:lang="it-IT" emma:confidence="0">
                  <emma:literal>costai</emma:literal>
                </emma:interpretation>
                <emma:interpretation id="interp25" emma:lang="it-IT" emma:confidence="0">
                  <emma:literal>Costai</emma:literal>
                </emma:interpretation>
              </emma:one-of>
            </emma:emma>
          </inkml:annotationXML>
          <inkml:trace contextRef="#ctx0" brushRef="#br0" timeOffset="135042.3003">19565 9350 0,'-34'35'0,"-69"102"16,-34 69-16,-35 34 0,0 138 16,69 34-1,35 34 17,102 35-32,35-1 31,68 1-16,103-35 1,-34-137 0,0-69-1,-103-103 1,-34-102 0,-69-35-1,0 0 1,0-172-1,34-34 1,0-34 0,-34 240-1</inkml:trace>
          <inkml:trace contextRef="#ctx0" brushRef="#br0" timeOffset="136385.7235">19531 12028 0,'240'68'0,"0"-68"0,104 0 16,33 35 0,1-35-1,68 68 1,-137 1-1,-34-35 1,-173 1 0,-67-35-1,-70 0 1,-136-35 0,34 1 15,-35 0-31,172 34 15</inkml:trace>
          <inkml:trace contextRef="#ctx0" brushRef="#br0" timeOffset="135963.9511">19908 10449 0,'138'34'16,"480"1"-16,-207 67 15,-67-67 1,-35 33 0,-138-33 15,-102-35-16,-69 0 1,-103 34 0,-69-34-1,35 0 1,-35 34 0,172-34-1</inkml:trace>
          <inkml:trace contextRef="#ctx0" brushRef="#br0" timeOffset="135651.5271">20423 10552 0,'69'206'0,"-103"68"16,-69 35 0,103-68-1,0-70 1,34-102 0,35-69-1,34-103 1,34-103-1,0-34 1,0 68 0,-68 69-1,0 34 1,-69 69 0,0 0-1,0 103 1,-35 138 15,1-1-15,68 0-1,35-103 17,-35-68-32,1-103 15,-35-172 1,-103-103-1,-103 0 1,206 309 0</inkml:trace>
          <inkml:trace contextRef="#ctx0" brushRef="#br0" timeOffset="136869.9807">20595 12543 0,'206'0'15,"-69"-69"-15,69 69 0,-69 34 32,-68 1-17,-69 136 1,-137-33-1,-69 33 1,-34 1 0,137-35-1,68-68 1,138 34 0,103-35-1,69 35 1,-35-34-1,-68 0 1,-35-35 0,-103-34-1,-34 0 1,35-103 0,68-103 15,-103 206-16</inkml:trace>
          <inkml:trace contextRef="#ctx0" brushRef="#br0" timeOffset="133230.2423">15137 10415 0,'-137'0'0,"-69"34"0,-34 69 16,34 0-1,69 68 1,102-33 0,70-35-1,68 34 1,103-68-1,34-1 1,-34-68 0,-35-34-1,-68 0 1,-68-1 0,-1 35-1,-34-34 1,0 34-1,34 34 1,35 1 0,34 68-1,34-35 1,35-33 0,34-70-1,0-68 16,-103 0-15,-35-68 0,-68 33-1,-68 1 1,-104 0 0,-68 102 15,34 70-31,34 33 15,104 35 1,68 35 0,137 33-1,69 35 1,34-171 0,0-35-1,-240 0 1</inkml:trace>
          <inkml:trace contextRef="#ctx0" brushRef="#br0" timeOffset="133745.7419">17334 10689 0,'-172'-69'0,"1"35"15,-1 34-15,69 34 0,69 1 16,34-1 15,69 35-15,102 68-1,69 0 1,-34 1 0,0 33-1,-137-33 1,-69-35-1,-34-69 1,-104 0 0,1-34-1,0-34 1,0 0 0,34-1-1,137 35 1,-34 0-1</inkml:trace>
        </inkml:traceGroup>
        <inkml:traceGroup>
          <inkml:annotationXML>
            <emma:emma xmlns:emma="http://www.w3.org/2003/04/emma" version="1.0">
              <emma:interpretation id="{6E88D7D4-0352-4D54-A887-483CE77C6E10}" emma:medium="tactile" emma:mode="ink">
                <msink:context xmlns:msink="http://schemas.microsoft.com/ink/2010/main" type="inkWord" rotatedBoundingBox="28337,13545 30967,13748 30616,18286 27986,18083"/>
              </emma:interpretation>
              <emma:one-of disjunction-type="recognition" id="oneOf6">
                <emma:interpretation id="interp26" emma:lang="it-IT" emma:confidence="0">
                  <emma:literal>pia)</emma:literal>
                </emma:interpretation>
                <emma:interpretation id="interp27" emma:lang="it-IT" emma:confidence="0">
                  <emma:literal>tra)</emma:literal>
                </emma:interpretation>
                <emma:interpretation id="interp28" emma:lang="it-IT" emma:confidence="0">
                  <emma:literal>Na)</emma:literal>
                </emma:interpretation>
                <emma:interpretation id="interp29" emma:lang="it-IT" emma:confidence="0">
                  <emma:literal>Pia)</emma:literal>
                </emma:interpretation>
                <emma:interpretation id="interp30" emma:lang="it-IT" emma:confidence="0">
                  <emma:literal>ra)</emma:literal>
                </emma:interpretation>
              </emma:one-of>
            </emma:emma>
          </inkml:annotationXML>
          <inkml:trace contextRef="#ctx0" brushRef="#br0" timeOffset="138791.3883">26945 11341 0,'0'69'0,"-69"34"0,-68 69 0,-35-1 16,1 69-1,-1-68 1,35 0-1,34-104 1,-69 1 0,35-69-1,34-103 1,34-69 0,35-68-1,68 68 1,1 70-1,-1 33 1,35 35 0,-1 34-1,1 34 1,34 69 0,0 68 15,34 70-31,35-1 31,-1 0-15,1-102-1,0-35 1,-69-69 0,-69-34-1,-34-34 1,-69-35-1,35 0 1,-35-68 0,69 137-1</inkml:trace>
          <inkml:trace contextRef="#ctx0" brushRef="#br0" timeOffset="139197.5395">27117 10140 0,'343'515'0,"-103"-103"16,-68 68-1,-35-68 1,-68 69-1,-104 68 1,-171 69 0,-137-35-1,-34-68 1,377-515 0</inkml:trace>
          <inkml:trace contextRef="#ctx0" brushRef="#br0" timeOffset="138041.5707">23787 11273 0,'0'103'0,"0"34"0,-34 103 15,-35-34 1,69 0-1,0-34 1,34-69 0,-34-69-1,0-34 1,-68-103 0,-1-103-1,-68 0 1,0 35-1,-35 33 1,69 104 0,69 103-1,34-69 1,206 34 0,0 0-1,34-34 1,34 35-1,-33-1 17,-35 0-17,-69 35 1,-68-35 0,-35-34-1,-68 0 1,-35-69-1,35-33 1,-35-70 0,69 172-1</inkml:trace>
        </inkml:traceGroup>
      </inkml:traceGroup>
    </inkml:traceGroup>
  </inkml:traceGroup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4:59.3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F9A37B-1D87-42A6-A82C-608F37A60696}" emma:medium="tactile" emma:mode="ink">
          <msink:context xmlns:msink="http://schemas.microsoft.com/ink/2010/main" type="inkDrawing" rotatedBoundingBox="18686,13246 19169,11685 20610,12131 20127,13691" semanticType="enclosure" shapeName="Other"/>
        </emma:interpretation>
      </emma:emma>
    </inkml:annotationXML>
    <inkml:trace contextRef="#ctx0" brushRef="#br0">5595 1030 0,'103'103'0,"0"171"0,-69 70 16,0-70-1,1 69 1,33-102 0,35-70-1,0-102 17,-34-35-32,-1-68 15,35-69 16,0-172-31,0-34 32,-34 35-17,0 102 1,-1 35 0,1 34-1,0 69 16,-35-1-31,0 70 16,-34-1 0,0-34-1</inkml:trace>
  </inkml:traceGroup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4:49.48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6B938F-5C76-494C-8DE7-3C468945567B}" emma:medium="tactile" emma:mode="ink">
          <msink:context xmlns:msink="http://schemas.microsoft.com/ink/2010/main" type="writingRegion" rotatedBoundingBox="2566,8053 21399,10795 20423,17505 1589,14762"/>
        </emma:interpretation>
      </emma:emma>
    </inkml:annotationXML>
    <inkml:traceGroup>
      <inkml:annotationXML>
        <emma:emma xmlns:emma="http://www.w3.org/2003/04/emma" version="1.0">
          <emma:interpretation id="{C98F2007-0A65-4585-A569-0397FEF324AE}" emma:medium="tactile" emma:mode="ink">
            <msink:context xmlns:msink="http://schemas.microsoft.com/ink/2010/main" type="paragraph" rotatedBoundingBox="7226,8719 15348,9917 14948,12624 6827,114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2B05897-DFF4-48CD-9129-F24CEBF41DF1}" emma:medium="tactile" emma:mode="ink">
              <msink:context xmlns:msink="http://schemas.microsoft.com/ink/2010/main" type="line" rotatedBoundingBox="7226,8719 15348,9917 14948,12624 6827,11427"/>
            </emma:interpretation>
          </emma:emma>
        </inkml:annotationXML>
        <inkml:traceGroup>
          <inkml:annotationXML>
            <emma:emma xmlns:emma="http://www.w3.org/2003/04/emma" version="1.0">
              <emma:interpretation id="{5F6D6D1F-C838-47B8-8CEE-B014BAF972A1}" emma:medium="tactile" emma:mode="ink">
                <msink:context xmlns:msink="http://schemas.microsoft.com/ink/2010/main" type="inkWord" rotatedBoundingBox="7341,9083 7818,9677 7387,10023 6910,9429"/>
              </emma:interpretation>
              <emma:one-of disjunction-type="recognition" id="oneOf0">
                <emma:interpretation id="interp0" emma:lang="it-IT" emma:confidence="0">
                  <emma:literal>g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9</emma:literal>
                </emma:interpretation>
                <emma:interpretation id="interp3" emma:lang="it-IT" emma:confidence="0">
                  <emma:literal>@</emma:literal>
                </emma:interpretation>
                <emma:interpretation id="interp4" emma:lang="it-IT" emma:confidence="0">
                  <emma:literal>8</emma:literal>
                </emma:interpretation>
              </emma:one-of>
            </emma:emma>
          </inkml:annotationXML>
          <inkml:trace contextRef="#ctx0" brushRef="#br0">274 0 0,'69'0'0,"68"0"0,104 69 15,-1 34-15,0 0 16,-103 34-1,-68-34 1,-138-34 0,-102-1-1,-69-33 1,68-35 0,69 34-1,103 0 1,69 35-1,171 68 1,0 0 15,-34 1-15,-137-35 0,-104-35-1,-68 1 1,-137-35-1,-69-34 1,0-34 0,0 0-1,138-69 1,171 103 0</inkml:trace>
        </inkml:traceGroup>
        <inkml:traceGroup>
          <inkml:annotationXML>
            <emma:emma xmlns:emma="http://www.w3.org/2003/04/emma" version="1.0">
              <emma:interpretation id="{9741EF8D-835E-4577-B881-6DED29B3BC19}" emma:medium="tactile" emma:mode="ink">
                <msink:context xmlns:msink="http://schemas.microsoft.com/ink/2010/main" type="inkWord" rotatedBoundingBox="7445,9702 11997,10564 11696,12153 7144,11291"/>
              </emma:interpretation>
              <emma:one-of disjunction-type="recognition" id="oneOf1">
                <emma:interpretation id="interp5" emma:lang="it-IT" emma:confidence="0">
                  <emma:literal>Ava</emma:literal>
                </emma:interpretation>
                <emma:interpretation id="interp6" emma:lang="it-IT" emma:confidence="0">
                  <emma:literal>Ave</emma:literal>
                </emma:interpretation>
                <emma:interpretation id="interp7" emma:lang="it-IT" emma:confidence="0">
                  <emma:literal>AV,</emma:literal>
                </emma:interpretation>
                <emma:interpretation id="interp8" emma:lang="it-IT" emma:confidence="0">
                  <emma:literal>Avi</emma:literal>
                </emma:interpretation>
                <emma:interpretation id="interp9" emma:lang="it-IT" emma:confidence="0">
                  <emma:literal>AV2</emma:literal>
                </emma:interpretation>
              </emma:one-of>
            </emma:emma>
          </inkml:annotationXML>
          <inkml:trace contextRef="#ctx0" brushRef="#br0" timeOffset="-514.3149">480-240 0,'35'68'0,"-1"70"16,0 68-16,1 34 0,33 0 15,-33 0 1,33-68 0,-68-69-1,0-34 16,-34-69-31,-35-103 32,35-138-17,-35-33 1,69 274-16</inkml:trace>
          <inkml:trace contextRef="#ctx0" brushRef="#br0" timeOffset="-1059.8004">-6316 69 0,'137'0'0,"138"34"0,68 35 15,-34-35 1,-34-68-1,-275 34 1</inkml:trace>
          <inkml:trace contextRef="#ctx0" brushRef="#br0" timeOffset="-1231.2387">-5664-480 0,'-103'137'0,"0"69"15,-34 68-15,0-33 16,102-104 0,1-68-1,34-69 1,0-35-1,69-239 17,-1-35-17,35 0 1,-34 69 15,0 171-31,-35 69 16,-34 0-1,0 34 1,69 138 15,-1 68-15,1 0 0,34 1-1,-34-35 1,-35-69-1,0-34 1,-68-69 0,-103-137-1,-1-68 1,-68-70 0,206 241-1</inkml:trace>
          <inkml:trace contextRef="#ctx0" brushRef="#br0" timeOffset="1137.7269">-6282-1373 0,'35'103'0,"-35"-34"16,68 34-16,1-69 0,0 0 16,-1-68 15,-33 0-16,-35-35 1,-35-68 0,-33 34-1,-35 34 1,34 0 0,-34 69-1,69 35 1,-1 33-1,1 35 1,68 0 0,35 0-1,34-68 1,-34-1 0,-1-68-1,-33-1 1,-1-33-1,-68-1 17,-35 35-32,0-1 31,-34 35-15,0 69-1,35 34 1,68 0-1,34-34 1,69-35 0,0-34-1,0-34 1,-34-35 0,-69 0-1,0 1 1,-35 33-1,-33 35 1,33 0 0,1 103-1,137 35 1,137-70 0,-240-68-1</inkml:trace>
        </inkml:traceGroup>
        <inkml:traceGroup>
          <inkml:annotationXML>
            <emma:emma xmlns:emma="http://www.w3.org/2003/04/emma" version="1.0">
              <emma:interpretation id="{230E6A6A-DCD4-4C41-88E3-4229A43F00FC}" emma:medium="tactile" emma:mode="ink">
                <msink:context xmlns:msink="http://schemas.microsoft.com/ink/2010/main" type="inkWord" rotatedBoundingBox="13624,9663 15348,9917 14991,12337 13267,12083">
                  <msink:destinationLink direction="with" ref="{2BDD7384-4620-4225-BB76-29980AD175EC}"/>
                </msink:context>
              </emma:interpretation>
              <emma:one-of disjunction-type="recognition" id="oneOf2">
                <emma:interpretation id="interp10" emma:lang="it-IT" emma:confidence="0">
                  <emma:literal>53</emma:literal>
                </emma:interpretation>
                <emma:interpretation id="interp11" emma:lang="it-IT" emma:confidence="0">
                  <emma:literal>51</emma:literal>
                </emma:interpretation>
                <emma:interpretation id="interp12" emma:lang="it-IT" emma:confidence="0">
                  <emma:literal>si</emma:literal>
                </emma:interpretation>
                <emma:interpretation id="interp13" emma:lang="it-IT" emma:confidence="0">
                  <emma:literal>gb</emma:literal>
                </emma:interpretation>
                <emma:interpretation id="interp14" emma:lang="it-IT" emma:confidence="0">
                  <emma:literal>g.</emma:literal>
                </emma:interpretation>
              </emma:one-of>
            </emma:emma>
          </inkml:annotationXML>
          <inkml:trace contextRef="#ctx0" brushRef="#br0" timeOffset="2213.1126">68-961 0,'0'34'0,"69"1"15,0-35-15,68 0 0,-68 0 16,34-35-16,-103 35 0,0 0 16,-35-34 15,-33 0-16,-35 34 1,0 0 0,0 68-1,34 35 1,69 0 0,69 0-1,34-34 1,34-35-1,-68-34 1,-1-34 0,-68-35-1,0-68 1,-68 68 0,33 35-1,1 34 1,34 69-1,0 102 1,137-33 15,-137-138-31</inkml:trace>
          <inkml:trace contextRef="#ctx0" brushRef="#br1" timeOffset="93311.1717">-3913-103 0,'68'0'0,"1"103"0,0 69 15,34 34-15,-69 0 16,69-35 0,-34-68-1,-1-34 1,1-69-1,0-69 1,34-68 0,-35-138-1,1 1 1,34 102 0,-34 35-1,-1 34 16,1 34-15,-35 35 0,-34 34-1,0 68 1,-34 1 0,0-35-1,34 35 16,0-69-31</inkml:trace>
          <inkml:trace contextRef="#ctx0" brushRef="#br1" timeOffset="93765.096">-2883 721 0,'68'-34'0,"35"34"16,172 0-16,-172 0 0,-35 34 15,-33 0 1,-70 35 0,-68 34-1,-34 34 1,34-103 0,103 35-1,0-35 1,103 35 15,103 0-15,34-1-1,-34-68 1,-206-240 0,0 240-1</inkml:trace>
        </inkml:traceGroup>
      </inkml:traceGroup>
    </inkml:traceGroup>
    <inkml:traceGroup>
      <inkml:annotationXML>
        <emma:emma xmlns:emma="http://www.w3.org/2003/04/emma" version="1.0">
          <emma:interpretation id="{A934B4BE-6326-4268-B97B-A227217F5013}" emma:medium="tactile" emma:mode="ink">
            <msink:context xmlns:msink="http://schemas.microsoft.com/ink/2010/main" type="paragraph" rotatedBoundingBox="2012,11855 20846,14598 20423,17505 1589,14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3B432E-2045-4ED8-BC44-D0C60C7CED3D}" emma:medium="tactile" emma:mode="ink">
              <msink:context xmlns:msink="http://schemas.microsoft.com/ink/2010/main" type="line" rotatedBoundingBox="2012,11855 20846,14598 20423,17505 1589,14762"/>
            </emma:interpretation>
          </emma:emma>
        </inkml:annotationXML>
        <inkml:traceGroup>
          <inkml:annotationXML>
            <emma:emma xmlns:emma="http://www.w3.org/2003/04/emma" version="1.0">
              <emma:interpretation id="{8F1396C6-474A-4364-92AE-F2FE5047BC92}" emma:medium="tactile" emma:mode="ink">
                <msink:context xmlns:msink="http://schemas.microsoft.com/ink/2010/main" type="inkWord" rotatedBoundingBox="2012,11855 20846,14598 20423,17505 1589,14762"/>
              </emma:interpretation>
              <emma:one-of disjunction-type="recognition" id="oneOf3">
                <emma:interpretation id="interp15" emma:lang="it-IT" emma:confidence="0">
                  <emma:literal>SABER</emma:literal>
                </emma:interpretation>
                <emma:interpretation id="interp16" emma:lang="it-IT" emma:confidence="0">
                  <emma:literal>STAREBBE</emma:literal>
                </emma:interpretation>
                <emma:interpretation id="interp17" emma:lang="it-IT" emma:confidence="0">
                  <emma:literal>SFAREBBE</emma:literal>
                </emma:interpretation>
                <emma:interpretation id="interp18" emma:lang="it-IT" emma:confidence="0">
                  <emma:literal>SPAREREBBE</emma:literal>
                </emma:interpretation>
                <emma:interpretation id="interp19" emma:lang="it-IT" emma:confidence="0">
                  <emma:literal>SFAREBBERO</emma:literal>
                </emma:interpretation>
              </emma:one-of>
            </emma:emma>
          </inkml:annotationXML>
          <inkml:trace contextRef="#ctx0" brushRef="#br0" timeOffset="38809.3608">-10572 2643 0,'-69'-34'0,"-68"-35"15,-103 35-15,-1 34 0,1 103 16,69-35-1,68-33 1,103 33 0,68 35 15,104 35-15,137 33-1,34-102 1,0 137-1,-68-35 17,-69-33-17,-138-35 1,-102-69 0,-103 35-1,-69-104 1,-69 1-1,-34 103 1,35-104 0,33 1-1,104 34 1,172 0 0,239-34-1,-274 34 1</inkml:trace>
          <inkml:trace contextRef="#ctx0" brushRef="#br0" timeOffset="39526.2846">-9508 3158 0,'34'34'0,"104"-34"0,102 35 16,34-1-16,1-34 16,-69 34-1,-69 1 1,-102-35 0,-35 0-1,-35-35 16,-171 35-31,0-34 32,0 68-17,-34 1 1,69 33 0,68 35-1,68 34 1,70-68-1,33-35 1,138 35 0,69 0-1,34-1 1,-103-33 0,-69-35-1,-68 34 1,-69-68 15,-35 34-31,-136-69 16,68 0-1,68 1 1,35 68 0</inkml:trace>
          <inkml:trace contextRef="#ctx0" brushRef="#br0" timeOffset="53848.2069">-6316 2780 0,'0'35'0,"-103"-70"15,-34 1-15,-35 0 16,1 34-16,33 34 15,70 0 1,33 1 0,138 102-16,103 69 15,138 34 1,-36 0 0,-33-68-1,-103 0 16,-104-69-15,-102-35 0,-138 1-1,-34-69 1,-103-34 0,35 34-1,34 0 1,68 0-1,138 34 1,171-68 0,103-69-1,-240 103 1</inkml:trace>
          <inkml:trace contextRef="#ctx0" brushRef="#br0" timeOffset="54674.2278">-4634 2849 0,'103'137'0,"-34"35"0,-1 137 16,1 0 0,68-35-1,-34 1 1,0-69-1,-68-137 1,-70-69 0,-102-206-1,-35-35 1,-68-33 0,-35 68-1,69 103 1,69 103 15,103 68-15,68-68-1,344 138 1,-69-1 0,-103-68-1,-35-35 1,-171-103-1,0 69 1</inkml:trace>
          <inkml:trace contextRef="#ctx0" brushRef="#br0" timeOffset="54222.2541">-4600 2883 0,'35'103'0,"-35"69"16,-138 102-16,1 35 16,0 35-1,34-138 1,103-35 0,-35-102-1,35-69 16,35-137-15,68-207 0,-35-33-1,-68 377 1</inkml:trace>
          <inkml:trace contextRef="#ctx0" brushRef="#br0" timeOffset="55017.1044">-7586 2128 0,'34'0'0,"172"0"16,103 0-16,138 69 0,-1-1 31,34 1-15,-239-69-1,-104 34 1,-68-34 0,-104-68 15,35 68-31</inkml:trace>
          <inkml:trace contextRef="#ctx0" brushRef="#br0" timeOffset="55656.1017">-2815 3364 0,'69'377'0,"-69"-102"16,-34 34-1,34-69 1,-35-68 0,35-35-1,-34-103 1,0-137-1,-1-102 1,-33-70 0,-35 0-1,-35 138 1,1 68 15,68 104-15,104-35-1,102 34 1,69 69 0,69 0-1,-35-34 1,-69-35 0,-33-68-1,-70-104 1,-68 138-1</inkml:trace>
          <inkml:trace contextRef="#ctx0" brushRef="#br0" timeOffset="56466.5373">-1064 3432 0,'68'138'0,"-102"68"0,-69 34 15,-34 35 1,68-69-1,1-69 1,68-69 0,0-68-1,0 0 1,34-171 15,69-207-31,0 138 16,-35 103-1,1 34 17,0 0-17,-1 68 1,-33 35 0,33 0-1,70 172 1,-1 68-1,-34 35 1,0-35 0,34 35-1,-68-104 1,-69-102 0,-34-69-1,-69-69 1,-103-102-1,-35-1 1,1 35 0,34 34-1,34 69 1,104 68 15,68-34-15,103 103-1,103-103 1,68-34 0,-33-35-1,-241 69 1</inkml:trace>
          <inkml:trace contextRef="#ctx0" brushRef="#br0" timeOffset="57308.1435">549 3741 0,'69'35'0,"-35"33"0,-68 138 16,-35 35-16,69-35 15,0-1 1,34-102 0,1-34-1,-35-103 1,0-172 15,-35-69-31,-33-34 16,-35 0-1,-35 138 17,104 102-17,34 69 1,34 0 0,69 0-1,103 69 1,0 34-1,35 34 1,-36-34 0,-102-34-1,-103-35 1,-68-34 31,-241 34-47,172 1 15,68-1 1,69 69 0,103 69-1,137 102 1,0-68 0,-34 0-1,-103-69 16,-68-68-15,-104-35 15,-68-34-31,-172 0 16,103-34 0,0-35-1,69 1 1,34-35-1,103-69 1,0 172 0</inkml:trace>
          <inkml:trace contextRef="#ctx0" brushRef="#br0" timeOffset="57697.776">-1613 2883 0,'274'0'0,"1"0"16,68 0 0,172-34-1,-206 34 1,-35 34 0,-102 1-1,-103-35 1,-35 34-1,-34 35 1,-34-69 0,34 0-1</inkml:trace>
          <inkml:trace contextRef="#ctx0" brushRef="#br0" timeOffset="60615.1512">2952 4291 0,'0'68'0,"34"-33"16,-68 102-16,-1 69 0,1 34 16,34 0-1,34-68 1,-34 34 15,35-103-15,-35-34-1,-35-35 1,-33-103 0,-1-102-1,0-35 1,1 34 0,-1 0-1,0 104 1,35 68-1,34 34 1,103-34 0,34 34-1,104 1 1,33 33 0,-68 1-1,-34-35 1,-69-34-1,-69 0 1,-34 0 15,-103-68-15,35 33 0,33-33-1,35 68-15</inkml:trace>
          <inkml:trace contextRef="#ctx0" brushRef="#br0" timeOffset="61752.8781">3775 4291 0,'138'0'0,"33"0"0,70 103 0,-1 34 15,0 0 1,-68 0 0,-138-68-1,-102-35 1,-104-34-1,-34-34 1,0 34 0,69-34-1,102 68 1,104 0 0,103 172 15,102 35-16,-33-1 1,-36-34 0,-102-35-1,-103-68 1,-68 0 0,-70-34-1,-67 0 1,-1-69-1,0 0 1,68 0 0,70-35-1,33 1 1,241-35 0,35 35-1,-241 34 1</inkml:trace>
          <inkml:trace contextRef="#ctx0" brushRef="#br0" timeOffset="61160.6367">4256 4634 0,'69'103'0,"-35"68"15,-34 70 1,0-1-16,0 35 15,0-69 1,0-35 0,0-102-1,-34-35 1,-1-137 0,70-137-1,-70-35 16,35 275-15</inkml:trace>
          <inkml:trace contextRef="#ctx0" brushRef="#br0" timeOffset="62547.7284">5457 4908 0,'69'69'0,"-35"68"16,1 104-16,33 33 16,-33 1 15,33-1-16,-68-171 1,0-103 0,-68-103-1,-1-205 1,-34-36 0,0 1-1,34 34 1,35 103-1,68 206 1,138-34 0,68 68-1,69 138 1,-69 34 0,-68-35 15,-138-33-31,-102-70 15,-138-33 1,-69-35 15,1-35-15,102 1 0,138 34-1,34 34 1,171 104-1,173 136 1,-36 35 0,1 0-1,-137-69 1,-103-137 0,-69-137-1,-138-69 1,-33-172-1,-70-68 1,241 343 0</inkml:trace>
          <inkml:trace contextRef="#ctx0" brushRef="#br0" timeOffset="62765.9226">3501 3638 0,'240'35'0,"309"33"0,172 138 0,69 69 31,-790-275-31</inkml:trace>
        </inkml:traceGroup>
      </inkml:traceGroup>
    </inkml:traceGroup>
  </inkml:traceGroup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6:40.4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9364CBE-CA4C-4F02-B0A3-30F0753A16F3}" emma:medium="tactile" emma:mode="ink">
          <msink:context xmlns:msink="http://schemas.microsoft.com/ink/2010/main" type="writingRegion" rotatedBoundingBox="2277,1474 24192,1628 24138,9301 2223,9147"/>
        </emma:interpretation>
      </emma:emma>
    </inkml:annotationXML>
    <inkml:traceGroup>
      <inkml:annotationXML>
        <emma:emma xmlns:emma="http://www.w3.org/2003/04/emma" version="1.0">
          <emma:interpretation id="{E926D6AA-6BC1-4F01-BD65-4B30FE8AA71C}" emma:medium="tactile" emma:mode="ink">
            <msink:context xmlns:msink="http://schemas.microsoft.com/ink/2010/main" type="paragraph" rotatedBoundingBox="2277,1474 24192,1628 24138,9301 2223,9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3C646D-B42E-42E6-8A09-30ECD85E8221}" emma:medium="tactile" emma:mode="ink">
              <msink:context xmlns:msink="http://schemas.microsoft.com/ink/2010/main" type="line" rotatedBoundingBox="2277,1474 24192,1628 24138,9301 2223,9147"/>
            </emma:interpretation>
          </emma:emma>
        </inkml:annotationXML>
        <inkml:traceGroup>
          <inkml:annotationXML>
            <emma:emma xmlns:emma="http://www.w3.org/2003/04/emma" version="1.0">
              <emma:interpretation id="{4EBFCF09-0AEB-45AE-91CC-C7FAD8B745D3}" emma:medium="tactile" emma:mode="ink">
                <msink:context xmlns:msink="http://schemas.microsoft.com/ink/2010/main" type="inkWord" rotatedBoundingBox="2564,1404 10034,3919 8844,7453 1374,4937">
                  <msink:destinationLink direction="with" ref="{ECC2F299-2E2A-49A8-8CE8-F721F13F29FE}"/>
                </msink:context>
              </emma:interpretation>
              <emma:one-of disjunction-type="recognition" id="oneOf0">
                <emma:interpretation id="interp0" emma:lang="it-IT" emma:confidence="0">
                  <emma:literal>tassista</emma:literal>
                </emma:interpretation>
                <emma:interpretation id="interp1" emma:lang="it-IT" emma:confidence="0">
                  <emma:literal>tassiste</emma:literal>
                </emma:interpretation>
                <emma:interpretation id="interp2" emma:lang="it-IT" emma:confidence="0">
                  <emma:literal>tassisti</emma:literal>
                </emma:interpretation>
                <emma:interpretation id="interp3" emma:lang="it-IT" emma:confidence="0">
                  <emma:literal>tastate</emma:literal>
                </emma:interpretation>
                <emma:interpretation id="interp4" emma:lang="it-IT" emma:confidence="0">
                  <emma:literal>tastata</emma:literal>
                </emma:interpretation>
              </emma:one-of>
            </emma:emma>
          </inkml:annotationXML>
          <inkml:trace contextRef="#ctx0" brushRef="#br0">2068 3089 0,'34'34'0,"-34"69"0,0 35 15,-34 68-15,34-1 16,0 1-1,34-68 1,-34-35 0,0-35-1,0-33 1,0-35 0,0 0-1,-34-103 1,34-35-1,0-68 17,0 206-32</inkml:trace>
          <inkml:trace contextRef="#ctx0" brushRef="#br0" timeOffset="576.6561">1862 3020 0,'137'-68'0,"-34"68"0,68 34 15,35 35-15,-34 34 16,-103-35-1,-1 35 1,-102 0 0,-35 0-1,-102-34 1,-1 0 0,0-35-1,70 0 1,67 0-1,35 1 1,69 33 0,102 35-1,1 35 1,34-1 15,-69-34-15,-34-69-1,-68-34 1,-35 0 0,0 0-1,-35-68 1,1-35 0,34 34-1,0 69 1</inkml:trace>
          <inkml:trace contextRef="#ctx0" brushRef="#br0" timeOffset="1200.0681">3269 3432 0,'0'0'0</inkml:trace>
          <inkml:trace contextRef="#ctx0" brushRef="#br0" timeOffset="857.1915">3303 4084 0,'35'35'0,"-1"33"16,34 138-16,-68-103 16,0-68-1,35-104 1,-1-34-1,-34 103 1</inkml:trace>
          <inkml:trace contextRef="#ctx0" brushRef="#br0" timeOffset="2322.2097">3990 3089 0,'-35'69'0,"35"68"15,0 103-15,0 35 16,69-1 0,0 1 15,34-35-16,0 1 1,-103-70 0,0-68-1,-103-34 1,-69-69 0,-34-69-1,0-68 1,69 68-1,68-34 1,69 35 0,69-35-1,68 34 1,0 0 0,-34 35-1,0 0 1,0-35 15,35-34-15,-35 69-1,-35-1 1,-33 1 0,-35 34-1,0 0 1,0 0-1,-35 0 1,35 69 0,0-1-1,35 1 1,-1 0 0,0-35-1,-34-34 1,35 0 15,-35 0-15,0 0-1,0-69 1,0 35 0,0-35-1,34 35 1,-34-35-1,0 35 1,0 34 0,0-34-1,34 34 1,-34-35 0,0 35-1,35 0 1,-1-34-1,0 0 1,0-1 0,35 35-1,34 0 17,0 0-17,-34 35 1,-35-35-1,-34 0 1,0 0 0,0 0-1,-34 0 1,-1-35 0,35-33-1,0 68 1</inkml:trace>
          <inkml:trace contextRef="#ctx0" brushRef="#br0" timeOffset="-3942.1083">77 0 0,'0'34'0,"0"172"15,-35 69-15,1 68 16,34 34 0,0 1-1,34 0 1,1-1-1,33 1 1,70-69 0,33-103 15,35-69-15,0-103-1,0-34 1,34-68-1,-34-1 1,-34-34 0,0-34-1,-104-35 1,-68 172 0</inkml:trace>
          <inkml:trace contextRef="#ctx0" brushRef="#br0" timeOffset="-3521.3052">-198 1716 0,'309'-103'0,"34"103"0,69-34 16,-34 34-1,-69 0 1,-138-35 0,-33 35-1,-138 0 1,0 0 0,0 35-1,-138-1 1,138-34-1</inkml:trace>
          <inkml:trace contextRef="#ctx0" brushRef="#br0" timeOffset="3163.8174">5775 2300 0,'240'-35'0,"-34"1"0,34 34 16,-68 0-1,-35 0 1,-103-34-1,1 34 1,-70 34 0,-102 35-1,-35-35 1,172-34 0</inkml:trace>
          <inkml:trace contextRef="#ctx0" brushRef="#br0" timeOffset="3304.0851">6118 2952 0,'652'68'16,"-103"104"-16,-549-172 15</inkml:trace>
        </inkml:traceGroup>
        <inkml:traceGroup>
          <inkml:annotationXML>
            <emma:emma xmlns:emma="http://www.w3.org/2003/04/emma" version="1.0">
              <emma:interpretation id="{75A52C3D-3CF4-46ED-BB83-AFEF858068D0}" emma:medium="tactile" emma:mode="ink">
                <msink:context xmlns:msink="http://schemas.microsoft.com/ink/2010/main" type="inkWord" rotatedBoundingBox="16106,2161 16490,9116 11286,9403 10902,2449">
                  <msink:destinationLink direction="with" ref="{ECC2F299-2E2A-49A8-8CE8-F721F13F29FE}"/>
                </msink:context>
              </emma:interpretation>
              <emma:one-of disjunction-type="recognition" id="oneOf1">
                <emma:interpretation id="interp5" emma:lang="it-IT" emma:confidence="0">
                  <emma:literal>anti</emma:literal>
                </emma:interpretation>
                <emma:interpretation id="interp6" emma:lang="it-IT" emma:confidence="0">
                  <emma:literal>ante</emma:literal>
                </emma:interpretation>
                <emma:interpretation id="interp7" emma:lang="it-IT" emma:confidence="0">
                  <emma:literal>anti,</emma:literal>
                </emma:interpretation>
                <emma:interpretation id="interp8" emma:lang="it-IT" emma:confidence="0">
                  <emma:literal>anti.</emma:literal>
                </emma:interpretation>
                <emma:interpretation id="interp9" emma:lang="it-IT" emma:confidence="0">
                  <emma:literal>'a</emma:literal>
                </emma:interpretation>
              </emma:one-of>
            </emma:emma>
          </inkml:annotationXML>
          <inkml:trace contextRef="#ctx0" brushRef="#br0" timeOffset="9578.1438">8623 4290 0,'859'69'0,"-345"-103"15,104-1 1,34 1-1,35 0 1,-1 34 0,-136 34-1,-139-34 1,-205 0 0,-171 0-1,-173 0 1,-136-69-1,274 69 1</inkml:trace>
          <inkml:trace contextRef="#ctx0" brushRef="#br0" timeOffset="10217.1411">9722 5286 0,'137'103'0,"35"137"0,-69 69 15,34 103 1,0-138-1,-34-33 1,35-104 0,-70-68-1,1-69 1,0-138 0,34-102-1,-35-172 1,1 69-1,-35 137 1,0 69 0,35 34 15,-35 34-15,-34 69-1,35 0 1,-1 137-1,-34 1 1,0-138 0</inkml:trace>
          <inkml:trace contextRef="#ctx0" brushRef="#br0" timeOffset="10450.9206">11884 7105 0,'69'206'0,"-69"-34"15,-34 33 1,34-136-1,0-69 1</inkml:trace>
          <inkml:trace contextRef="#ctx0" brushRef="#br0" timeOffset="8876.8053">8795 961 0,'103'0'15,"275"-34"-15,308-1 0,138 70 16,-35-1 15,-205 0-15,-138 35-1,-206-35 1,-205 69 15,-207-103-31,172 0 16</inkml:trace>
          <inkml:trace contextRef="#ctx0" brushRef="#br0" timeOffset="7754.6637">10408 1338 0,'-137'0'0,"-103"35"0,-1-1 16,1 0-1,69 35 1,33 0 0,104-1-1,68 1 1,104 34-1,136 0 1,69 34 0,104 35-1,-70 34 1,-102 0 0,-138-35-1,-171-68 16,-138 0-15,-68-34 0,-103-35-1,-35-34 17,1 0-17,68 0 1,137-34-1,172-69 1,240-34 0,138-69-1,-378 206 1</inkml:trace>
          <inkml:trace contextRef="#ctx0" brushRef="#br0" timeOffset="8502.7581">12022 1441 0,'34'103'0,"-68"138"0,-104 68 16,1 34-1,-35-34 1,69-103 0,69-138-1,34-33 1,0-35 0,34-172-1,104-206 1,-35 70-1,-69 67 1,35 70 15,-1 102-15,-33 0 0,-1 35-1,0 68 1,104 104-1,33 136 1,69 35 0,-34 0-1,0-69 1,-68-68 0,-70-69-1,-68-69 1,-171-68-1,-173-138 1,-67 1 0,-1-1 15,103 69-31,137 69 16,172 34 15,34 0-16,275 34 1,103-34 0,-103-34-1,-309 34 1</inkml:trace>
        </inkml:traceGroup>
        <inkml:traceGroup>
          <inkml:annotationXML>
            <emma:emma xmlns:emma="http://www.w3.org/2003/04/emma" version="1.0">
              <emma:interpretation id="{6F851148-0806-4732-A122-2C51AB1F35B7}" emma:medium="tactile" emma:mode="ink">
                <msink:context xmlns:msink="http://schemas.microsoft.com/ink/2010/main" type="inkWord" rotatedBoundingBox="17637,3831 23924,3215 24203,6069 17916,6685"/>
              </emma:interpretation>
              <emma:one-of disjunction-type="recognition" id="oneOf2">
                <emma:interpretation id="interp10" emma:lang="it-IT" emma:confidence="0">
                  <emma:literal>253+5</emma:literal>
                </emma:interpretation>
                <emma:interpretation id="interp11" emma:lang="it-IT" emma:confidence="0">
                  <emma:literal>553+5</emma:literal>
                </emma:interpretation>
                <emma:interpretation id="interp12" emma:lang="it-IT" emma:confidence="0">
                  <emma:literal>253+5.</emma:literal>
                </emma:interpretation>
                <emma:interpretation id="interp13" emma:lang="it-IT" emma:confidence="0">
                  <emma:literal>553+5.</emma:literal>
                </emma:interpretation>
                <emma:interpretation id="interp14" emma:lang="it-IT" emma:confidence="0">
                  <emma:literal>553+35.</emma:literal>
                </emma:interpretation>
              </emma:one-of>
            </emma:emma>
          </inkml:annotationXML>
          <inkml:trace contextRef="#ctx0" brushRef="#br0" timeOffset="11339.2827">15729 3329 0,'34'35'0,"0"102"0,-34 172 0,0-35 16,0-102-1,0-103 1,0-69 0,-34-35-1,-69-136 1,-34-1 0,-35 69-1,138 69 1,34 34-1,0 0 17,240 34-17,103-34 1,69 69 0,-103-35-1,-103-103 1,-206 69-1</inkml:trace>
          <inkml:trace contextRef="#ctx0" brushRef="#br0" timeOffset="12212.0595">18886 2162 0,'0'69'0,"-34"137"16,-35 137-16,-68 103 15,-103 69 1,34-69-1,103-240 1,69-137 0,34-35-1,0-102 1,171-310 0,-33-102 15,-1 68-16,0 68 1,-68 207 0,-35 68-1,-34 1 1,0 68 0,0 34-1,69 69 1,34 206-1,34 34 17,0 35-32,35-69 15,-35-103 1,-68-69 0,-35-103-1,-68-34 1,-103-34-1,-207-69 1,35 34 0,1 1 15,102 68-15,68 0-1,104 34 1,103-34-1,137-103 1,-206 103 0</inkml:trace>
          <inkml:trace contextRef="#ctx0" brushRef="#br0" timeOffset="13494.9255">17925 2094 0,'275'-35'16,"103"35"-16,205 0 31,104 0-31,-70 35 16,-136-35-1,-138 0 1,-171 34-1,-138 0 1,-206 35 0,-136 0-1,308-69 1</inkml:trace>
          <inkml:trace contextRef="#ctx0" brushRef="#br0" timeOffset="13074.1224">19470 2711 0,'240'0'16,"138"35"-16,34 68 0,-103 0 15,-138 0 17,-171-35-17,-137 1 17,-103 34-17,-1-34 1,70 34-1,136-69 1,104 35 0,206-1-1,102 35 1,35 34 0,-103 1-1,-206 33 1,-137 1-1,-104-35 1,-136-34 0,-35-34-1,0-35 1,34-68 0,35-35-1,171-102 1,69-70 15,0 241-31</inkml:trace>
          <inkml:trace contextRef="#ctx0" brushRef="#br0" timeOffset="12523.7655">20053 2883 0,'35'103'0,"68"137"0,-69 104 15,-34-36 16,0-33-31,34-172 16,-34-69 0,0-34-1,-68-171 1,-70-138 0,138 309-1</inkml:trace>
        </inkml:traceGroup>
      </inkml:traceGroup>
    </inkml:traceGroup>
  </inkml:traceGroup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9:41.58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37 0 0,'35'206'0,"-1"137"16,-68 137-1,-1 70 1,1 67 0,34 36-1,34 33 1,1 35-1,68-35 17,0 1-32,-69-207 15,-34-171 17,34-171-17,-68-138 1,34 0-1,-103-378 1,69-137 0,34 515-1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9:42.41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314 208 0,'892'-172'0,"-274"172"15,0 0 1,-35 0 0,-68 0-1,-69 0 1,-103 35-1,-102 33 1,-104 35 15,-103 35-31,1 68 16,-35 103 0,0 102-1,0 70 1,0 103-1,0 102 1,-35 69 0,70 35-1,-1-1 1,35-68 31,-1-103-47,1-138 15,-69-136 1,-69-173 0,-34-68-1,-137-69 1,-69-137 0,-137 0-1,-35 35 1,-136-35-1,-36 69 1,1-1 0,34 1-1,69 34 1,172 34 0,308-102-1,241-35 1,-172 103-1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9:43.17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 0 0,'0'583'16,"0"-137"-1,34 69 1,-34 69 0,34 102-1,-68-68 1,34 103 0,0 68-1,-34-33 1,-1-104-1,70-34 17,68-172-32,-35-103 15,35-171 1,-68-104 0,-1-171 15,69-412-16,-103 515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9:43.99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-1 423 0,'480'-343'0,"-102"274"15,342 69 1,-170 0 31,102 35-47,0-35 0,-34 34 16,-69 0-1,-68 1 16,-138-1-15,-103 0 0,-68 104-1,-104-1 1,-68 137 0,35 104-1,-70 34 16,1 137-15,34 69 0,0 103-1,0 68 1,69 69 0,34 0-1,0-205 1,0-70-1,0-102 1,-103-172 0,-35-172-1,-136-103 17,-173-103-17,-102-102 1,-137-1-1,-138 69 1,-69 103 0,-102 35-1,34 102 1,858-137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6:55.0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FB9DFDE-FAF6-48A8-8BFF-52525B898F2C}" emma:medium="tactile" emma:mode="ink">
          <msink:context xmlns:msink="http://schemas.microsoft.com/ink/2010/main" type="writingRegion" rotatedBoundingBox="763,11802 16706,9375 17907,17263 1963,19690">
            <msink:destinationLink direction="with" ref="{8E6AF132-C555-4489-A500-996BB4E916BE}"/>
          </msink:context>
        </emma:interpretation>
      </emma:emma>
    </inkml:annotationXML>
    <inkml:traceGroup>
      <inkml:annotationXML>
        <emma:emma xmlns:emma="http://www.w3.org/2003/04/emma" version="1.0">
          <emma:interpretation id="{2356BF23-0657-4E2E-B372-78BE54D7632E}" emma:medium="tactile" emma:mode="ink">
            <msink:context xmlns:msink="http://schemas.microsoft.com/ink/2010/main" type="paragraph" rotatedBoundingBox="829,11092 8911,10917 8969,13562 886,13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D2A571-6013-4D6B-BBD9-67295FFAF074}" emma:medium="tactile" emma:mode="ink">
              <msink:context xmlns:msink="http://schemas.microsoft.com/ink/2010/main" type="line" rotatedBoundingBox="829,11092 8911,10917 8969,13562 886,13737"/>
            </emma:interpretation>
          </emma:emma>
        </inkml:annotationXML>
        <inkml:traceGroup>
          <inkml:annotationXML>
            <emma:emma xmlns:emma="http://www.w3.org/2003/04/emma" version="1.0">
              <emma:interpretation id="{AE487C60-014F-4FE2-B86F-5F93B16AEE8C}" emma:medium="tactile" emma:mode="ink">
                <msink:context xmlns:msink="http://schemas.microsoft.com/ink/2010/main" type="inkWord" rotatedBoundingBox="836,11452 4736,11367 4785,13653 886,13737"/>
              </emma:interpretation>
            </emma:emma>
          </inkml:annotationXML>
          <inkml:trace contextRef="#ctx0" brushRef="#br0">18440 6144 0,'138'137'0,"-36"35"0,36 68 15,-70-34 1,35 103 0,35-137 15,-35-69-31,-35-69 15,-33-34 1,-1-69 0,0-205-1,1-104 1,-1 138 0,35-1-1,-1 70 1,1 102-1,0 1 1,-69 68 0,34 34-1,-34 103 17,-34-68-17,34-69 1</inkml:trace>
          <inkml:trace contextRef="#ctx0" brushRef="#br0" timeOffset="3486.2409">24516 5492 0,'549'34'0,"34"-68"15,-102-35 1,-1 69 0,35 34-1,34 1 1,-34-1-1,-103 35 1,-172-69 0,-137 0-1,-171-69 1,-172 0 0,240 69 15</inkml:trace>
          <inkml:trace contextRef="#ctx0" brushRef="#br0" timeOffset="173190.4351">317 10572 0,'34'0'0,"-68"-69"0,34 35 0,0-1 16,0-33-16,69-35 0,-35 0 15,69 34 1,0 1-1,69-1 1,-1 35 0,35 68 15,-34 35-31,-69-1 16,0 104-1,-69-1 1,-103 35-1,-68 35 1,-103-1 15,-35-34-31,35-35 16,68-33 0,104-70-1,102-68 16,103 69-15,172 0 0,0-1-1,0 1 17,-103 0-32,-34 34 15,-104-69 1,-33-34-1,-35 0 1,34-34 0,0-1-1,1-136 1,102-104 15,-34 103-15,-103 172-16</inkml:trace>
        </inkml:traceGroup>
        <inkml:traceGroup>
          <inkml:annotationXML>
            <emma:emma xmlns:emma="http://www.w3.org/2003/04/emma" version="1.0">
              <emma:interpretation id="{87900D42-B8A9-4839-ABC1-3E858C89DF57}" emma:medium="tactile" emma:mode="ink">
                <msink:context xmlns:msink="http://schemas.microsoft.com/ink/2010/main" type="inkWord" rotatedBoundingBox="7448,10949 8911,10917 8966,13420 7502,13451"/>
              </emma:interpretation>
            </emma:emma>
          </inkml:annotationXML>
          <inkml:trace contextRef="#ctx0" brushRef="#br0" timeOffset="175175.6743">4985 9473 0,'69'172'0,"-69"68"16,0 103-16,0 35 15,34-103 1,-34-35 0,34-34-1,-34-103 1,0-69 0,0-34 15,0-34-16,35-69 1,33-172 0,35 69-1,69 69 1,0 34 0,-35 69-1,0 34 1,0 103-1,1 68 1,-1 104 0,-68-35-1,-1-34 1,-68 0 0,0-103-1,-34-34 1,34-69-1,0 0 1,0-69 0,0-68 15,0-35-15,0 172-1</inkml:trace>
        </inkml:traceGroup>
      </inkml:traceGroup>
    </inkml:traceGroup>
    <inkml:traceGroup>
      <inkml:annotationXML>
        <emma:emma xmlns:emma="http://www.w3.org/2003/04/emma" version="1.0">
          <emma:interpretation id="{A2D0B199-E664-43A5-BFE1-C090A240561A}" emma:medium="tactile" emma:mode="ink">
            <msink:context xmlns:msink="http://schemas.microsoft.com/ink/2010/main" type="paragraph" rotatedBoundingBox="5324,13717 17094,11926 17907,17263 6136,190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6EB3D6-C0D1-4F2A-B268-D3B3F7963F45}" emma:medium="tactile" emma:mode="ink">
              <msink:context xmlns:msink="http://schemas.microsoft.com/ink/2010/main" type="line" rotatedBoundingBox="5324,13717 17094,11926 17907,17263 6136,19055"/>
            </emma:interpretation>
          </emma:emma>
        </inkml:annotationXML>
        <inkml:traceGroup>
          <inkml:annotationXML>
            <emma:emma xmlns:emma="http://www.w3.org/2003/04/emma" version="1.0">
              <emma:interpretation id="{31368760-0022-4B80-BB83-2EC9487BB9C6}" emma:medium="tactile" emma:mode="ink">
                <msink:context xmlns:msink="http://schemas.microsoft.com/ink/2010/main" type="inkWord" rotatedBoundingBox="5963,14149 12006,15560 11597,17315 5553,15905"/>
              </emma:interpretation>
              <emma:one-of disjunction-type="recognition" id="oneOf0">
                <emma:interpretation id="interp0" emma:lang="it-IT" emma:confidence="0">
                  <emma:literal>cosa,</emma:literal>
                </emma:interpretation>
                <emma:interpretation id="interp1" emma:lang="it-IT" emma:confidence="0">
                  <emma:literal>cosa È,</emma:literal>
                </emma:interpretation>
                <emma:interpretation id="interp2" emma:lang="it-IT" emma:confidence="0">
                  <emma:literal>cosa È.</emma:literal>
                </emma:interpretation>
                <emma:interpretation id="interp3" emma:lang="it-IT" emma:confidence="0">
                  <emma:literal>cosa</emma:literal>
                </emma:interpretation>
                <emma:interpretation id="interp4" emma:lang="it-IT" emma:confidence="0">
                  <emma:literal>cosa 'i</emma:literal>
                </emma:interpretation>
              </emma:one-of>
            </emma:emma>
          </inkml:annotationXML>
          <inkml:trace contextRef="#ctx0" brushRef="#br0" timeOffset="177248.5857">3955 13386 0,'-34'-34'0,"-35"34"0,-34 34 0,-34 35 16,0 34-16,0 69 16,34-1-1,34 35 16,69-69-31,69 1 16,34-35 0,34-69-1,34-34 1,-33-34 0,-35-1-1,-35 1 1,-33 0-1,-35 34 1,0 0 0,34 0 15,0 68-15,69 35-1,0 0 1,69-34-1,34-35 1,0-68 0,-69-35-1,-68-34 1,-1-34 0,-102-35-1,-69 1 1,-34-1-1,-35 69 1,35 69 0,0 68-1,34 69 1,68 103 0,70 34 30,33-68-46,70-103 16,67-104 0,1-102-1,-206 137-15</inkml:trace>
          <inkml:trace contextRef="#ctx0" brushRef="#br0" timeOffset="177809.6745">5706 13764 0,'137'0'16,"-274"-34"-16,0 34 0,-1 34 0,104 0 0,0 1 16,102 67-16,138 70 15,35 0 1,-1-1-1,-69-68 1,-102 0 0,-103-68 15,-69-1-15,-69 0-1,-34-34 1,35 0-1,33 0 1,104 35 0,103-1-1,102-103 1,35 1 0,-206 68-1</inkml:trace>
          <inkml:trace contextRef="#ctx0" brushRef="#br0" timeOffset="178551.9475">7731 13661 0,'34'34'0,"-34"35"0,-34 34 16,-35 34-16,1 69 0,-1 0 16,0 0 15,35-69-31,-69 1 16,34-104-1,-68-68 1,0-69-1,0-35 17,-1-33-17,104 68 17,34 34-17,34 69 1,35-69 15,0 69-15,34 0-1,0 69 1,0 68 0,-1 35-1,1 0 1,35-35-1,-35 0 17,-35-102-17,-68-35 1,0-35 0,-34-102-1,34-35 1,0 172-1</inkml:trace>
          <inkml:trace contextRef="#ctx0" brushRef="#br0" timeOffset="180223.5237">8349 15205 0,'69'-68'15,"-69"68"-15,-35-69 0,-33 1 0,-1 68 16,-68 0-16,34 34 0,34 0 16,35 35 15,34 34-15,137 0-1,69 68 1,68-68-1,1 0 1,-69-34 0,-69-35-1,-137-34 1,-34-34 0,-69-69-1,0 34 1,69 1-1,34-1 1,0 69 0</inkml:trace>
        </inkml:traceGroup>
        <inkml:traceGroup>
          <inkml:annotationXML>
            <emma:emma xmlns:emma="http://www.w3.org/2003/04/emma" version="1.0">
              <emma:interpretation id="{E7F10BFE-A6CF-42ED-AF67-DAAFBF8E88B5}" emma:medium="tactile" emma:mode="ink">
                <msink:context xmlns:msink="http://schemas.microsoft.com/ink/2010/main" type="inkWord" rotatedBoundingBox="12893,12565 17094,11926 17907,17263 13705,17903"/>
              </emma:interpretation>
            </emma:emma>
          </inkml:annotationXML>
          <inkml:trace contextRef="#ctx0" brushRef="#br0" timeOffset="180956.0563">10786 12460 0,'69'68'0,"-1"-33"16,-33-35-16,-70-35 0,-68 35 0,0 0 15,35 0-15,68 0 0,103 69 16,34-1-16,-34-68 0,-103 0 0,0 0 16,-34-34-1,-1-34 1,1 68 0,68 0-1,103 68 1,35 1-1,-172-69 1</inkml:trace>
          <inkml:trace contextRef="#ctx0" brushRef="#br0" timeOffset="182592.5653">11507 12974 0,'68'35'0,"70"-35"0,136 0 0,35-35 16,69 35-1,68 35 1,206 68-1,-171-69 1,-172-34 15,-35 34-31,-102-34 16,-138-34 0,-68 0-1,-138-1 16,1 35-15,-70 69 0,241-69-16</inkml:trace>
          <inkml:trace contextRef="#ctx0" brushRef="#br0" timeOffset="183215.9973">12159 14073 0,'274'515'0,"-171"-206"0,35 34 15,33 0 1,-33-137-1,-35-103 1,34-69 0,-68-68 15,-1-103-15,-68-35-1,35-103 1,68 35-1,-69-34 1,0 33 0,35 1-1,-1 137 1,-33 34 15,-35 69-31,0 0 16,0 172-1,-35-69 1,35-103 0</inkml:trace>
          <inkml:trace contextRef="#ctx0" brushRef="#br0" timeOffset="182187.3345">12433 11601 0,'103'35'0,"-34"-1"0,34-34 16,0-34-16,0-69 0,0-35 16,-34-33-1,-35-1 1,0 1 0,-34 33 15,0 70-16,0 68 1,-34 103 0,-35 103-1,35 34 1,34 0 0,0 0-1,0-34 1,-34-34 15,-1-69-15,1-34-1,0-35 1,-35-34 0,35-34-1,34 34 1,0 0-1,0 0 1,34 0 0,69 34-1,69-34 1,34 34 0,0 1-1,-35-1 1,-34 0-1,-102-34 1,-1 0 0,-137 35-1,-34-35 1,-35-35 0,-34 35 15,206 0-16</inkml:trace>
          <inkml:trace contextRef="#ctx0" brushRef="#br0" timeOffset="183515.049">13944 15480 0,'34'69'0,"0"68"16,-34 0-16,35 1 16,-1-104 15,-34-34-15</inkml:trace>
        </inkml:traceGroup>
      </inkml:traceGroup>
    </inkml:traceGroup>
  </inkml:traceGroup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9:51.0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C2F299-2E2A-49A8-8CE8-F721F13F29FE}" emma:medium="tactile" emma:mode="ink">
          <msink:context xmlns:msink="http://schemas.microsoft.com/ink/2010/main" type="inkDrawing" rotatedBoundingBox="5115,13864 13115,14198 13111,14293 5111,13959" semanticType="underline" shapeName="Other">
            <msink:sourceLink direction="with" ref="{75A52C3D-3CF4-46ED-BB83-AFEF858068D0}"/>
            <msink:sourceLink direction="with" ref="{4EBFCF09-0AEB-45AE-91CC-C7FAD8B745D3}"/>
          </msink:context>
        </emma:interpretation>
      </emma:emma>
    </inkml:annotationXML>
    <inkml:trace contextRef="#ctx0" brushRef="#br0">2651 12425 0,'34'0'31,"310"35"-31,-104-1 0,69-34 0,103 34 16,68-34 0,69 35 15,69-35-15,34 0-1,1 34 1,-1-34-1,-69 34 17,1 0-32,-69-34 15,-69 35 1,-103-1 0,-103 0-1,-34-34 1,-103 35-1,-68-35 1,-35 0 0,-138 0 15,-68 0-31,-68-35 16,274 35 15</inkml:trace>
  </inkml:traceGroup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9:39.4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109388-39FA-41A0-8E80-C0DA0CAD45DC}" emma:medium="tactile" emma:mode="ink">
          <msink:context xmlns:msink="http://schemas.microsoft.com/ink/2010/main" type="writingRegion" rotatedBoundingBox="19947,6695 31121,1417 34358,8270 23184,13548"/>
        </emma:interpretation>
      </emma:emma>
    </inkml:annotationXML>
    <inkml:traceGroup>
      <inkml:annotationXML>
        <emma:emma xmlns:emma="http://www.w3.org/2003/04/emma" version="1.0">
          <emma:interpretation id="{D0027B72-F3F6-4664-B814-5D27DBDB4F8E}" emma:medium="tactile" emma:mode="ink">
            <msink:context xmlns:msink="http://schemas.microsoft.com/ink/2010/main" type="paragraph" rotatedBoundingBox="19947,6695 30054,1921 31849,5719 21742,10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7B6865-DA77-4DA3-8EDB-19F75F58CC32}" emma:medium="tactile" emma:mode="ink">
              <msink:context xmlns:msink="http://schemas.microsoft.com/ink/2010/main" type="line" rotatedBoundingBox="19947,6695 30054,1921 31849,5719 21742,10494"/>
            </emma:interpretation>
          </emma:emma>
        </inkml:annotationXML>
        <inkml:traceGroup>
          <inkml:annotationXML>
            <emma:emma xmlns:emma="http://www.w3.org/2003/04/emma" version="1.0">
              <emma:interpretation id="{F1159AE3-6980-42BF-A2D7-D02653956910}" emma:medium="tactile" emma:mode="ink">
                <msink:context xmlns:msink="http://schemas.microsoft.com/ink/2010/main" type="inkWord" rotatedBoundingBox="20010,6830 24766,4292 26690,7898 21934,10435"/>
              </emma:interpretation>
              <emma:one-of disjunction-type="recognition" id="oneOf0">
                <emma:interpretation id="interp0" emma:lang="it-IT" emma:confidence="0">
                  <emma:literal>Veri</emma:literal>
                </emma:interpretation>
                <emma:interpretation id="interp1" emma:lang="it-IT" emma:confidence="0">
                  <emma:literal>veri</emma:literal>
                </emma:interpretation>
                <emma:interpretation id="interp2" emma:lang="it-IT" emma:confidence="0">
                  <emma:literal>Veri.</emma:literal>
                </emma:interpretation>
                <emma:interpretation id="interp3" emma:lang="it-IT" emma:confidence="0">
                  <emma:literal>Veri:</emma:literal>
                </emma:interpretation>
                <emma:interpretation id="interp4" emma:lang="it-IT" emma:confidence="0">
                  <emma:literal>veri:</emma:literal>
                </emma:interpretation>
              </emma:one-of>
            </emma:emma>
          </inkml:annotationXML>
          <inkml:trace contextRef="#ctx0" brushRef="#br0">30145 5011 0,'137'-68'15,"-34"33"-15,34 35 0,1 0 0,33 35 16,-33-1 0,-70-34 15,-68 34-15,-34-34-1,-69 0 1,0-34-1,103 34 1</inkml:trace>
          <inkml:trace contextRef="#ctx0" brushRef="#br0" timeOffset="6486.6103">-1605 10949 0,'103'0'0,"34"0"0,35 35 16,-1-35-16,35-69 15,-68 69 17,-1 0-32,-103 0 15,-34 0 1,0 0 0,-171 34-1,-35 69 1,34-68-1,172-35 1</inkml:trace>
          <inkml:trace contextRef="#ctx0" brushRef="#br0" timeOffset="-164986.4449">17548 5354 0,'103'-34'0,"68"34"0,138 34 0,103-34 15,34 35 1,104-35 0,33 34-1,-34-103 1,-68 104-1,-172-35 1,-138 0 0,-136 0-1,-70 0 1,-205 0 0,0 0-1,240 0 1</inkml:trace>
          <inkml:trace contextRef="#ctx0" brushRef="#br0" timeOffset="-163614.9385">22319 4290 0,'103'103'16,"-35"103"-16,-33 103 15,-35 69 1,34-172 0,-34-138-1,-34-68 1,-35-171 0,1-35-1,68 206 1</inkml:trace>
          <inkml:trace contextRef="#ctx0" brushRef="#br0" timeOffset="-163427.9149">22182 4840 0,'206'0'0,"102"34"0,-33 0 16,-69 1-1,-69-70 1,-68-33 0,-69 68-1</inkml:trace>
        </inkml:traceGroup>
        <inkml:traceGroup>
          <inkml:annotationXML>
            <emma:emma xmlns:emma="http://www.w3.org/2003/04/emma" version="1.0">
              <emma:interpretation id="{C93D714C-FF56-4F0A-A4C7-70A3B2D5404D}" emma:medium="tactile" emma:mode="ink">
                <msink:context xmlns:msink="http://schemas.microsoft.com/ink/2010/main" type="inkWord" rotatedBoundingBox="26429,3634 30054,1921 31849,5719 28223,7432"/>
              </emma:interpretation>
            </emma:emma>
          </inkml:annotationXML>
          <inkml:trace contextRef="#ctx0" brushRef="#br0" timeOffset="-162960.3559">25339 2711 0,'35'69'0,"-35"137"16,0 103-16,-35 34 15,35 0 1,0-102 15,0-138-15,0-69 0,-68-68-1,-70-172 1,1-138-1,137 344 1</inkml:trace>
          <inkml:trace contextRef="#ctx0" brushRef="#br0" timeOffset="-162414.8704">24447 2540 0,'378'-240'0,"-70"205"16,36 70 0,-35 33-1,-138 35 1,-102 0 0,-206 34-1,-138 1 1,-34-35-1,103 34 17,103-34-17,206-34 1,137 34 0,138 68-1,34 1 1,-138-1-1,-171 1 17,-103 0-32,-171 34 15,-69-69 1,-1-34 0,-33-69-1,33 1 1,70-70 15,136-68-15,241-68-1,-206 171 1</inkml:trace>
          <inkml:trace contextRef="#ctx0" brushRef="#br0" timeOffset="-161339.4826">24756 1785 0,'515'-69'0,"68"69"15,69 0 1,1 34 15,33-34-15,-411 35 0,-138 33 15,-171 1-16,-172-35 1,206-34 0</inkml:trace>
          <inkml:trace contextRef="#ctx0" brushRef="#br0" timeOffset="-161697.9466">27124 2746 0,'103'137'0,"-68"103"0,-35 104 16,0 33 0,0-102-1,34-138 1,0-68 0,-34-69 15,-68-275-31,-35-34 15,34-68 1,-34 33 15,34 104-15,138 137 0,-35 69-1,207-35 1,102 69-1,0 69 1,-103 68 0,-171-34-1,-138 69 1,-137-35 0,-34 0-1,103 1 1,102-1-1,104 0 1,137 69 0,69-34-1,-1 34 17,-102-35-32,-103-68 15,-104-103 16,-68-171-15,103 171 0</inkml:trace>
        </inkml:traceGroup>
      </inkml:traceGroup>
    </inkml:traceGroup>
    <inkml:traceGroup>
      <inkml:annotationXML>
        <emma:emma xmlns:emma="http://www.w3.org/2003/04/emma" version="1.0">
          <emma:interpretation id="{306096F7-230E-4E97-B2B8-FE09F1EFD1EA}" emma:medium="tactile" emma:mode="ink">
            <msink:context xmlns:msink="http://schemas.microsoft.com/ink/2010/main" type="paragraph" rotatedBoundingBox="26979,6968 32743,4606 34355,8540 28590,109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2619AAF-A953-48DE-A562-64062C3B2E73}" emma:medium="tactile" emma:mode="ink">
              <msink:context xmlns:msink="http://schemas.microsoft.com/ink/2010/main" type="line" rotatedBoundingBox="26979,6967 32743,4606 34355,8540 28590,10902"/>
            </emma:interpretation>
          </emma:emma>
        </inkml:annotationXML>
        <inkml:traceGroup>
          <inkml:annotationXML>
            <emma:emma xmlns:emma="http://www.w3.org/2003/04/emma" version="1.0">
              <emma:interpretation id="{615530F5-DEDF-4647-BBF9-7ACF46881AD7}" emma:medium="tactile" emma:mode="ink">
                <msink:context xmlns:msink="http://schemas.microsoft.com/ink/2010/main" type="inkWord" rotatedBoundingBox="26979,6967 32743,4606 34355,8540 28590,10902"/>
              </emma:interpretation>
            </emma:emma>
          </inkml:annotationXML>
          <inkml:trace contextRef="#ctx0" brushRef="#br0" timeOffset="-160253.38">25683 6110 0,'412'892'16,"-275"-514"-1,0-70 1,0-102-1,-34-137 1,0-69 0,-68-69-1,33-171 1,-33-137 0,33 33-1,-33 138 1,68 0-1,34 103 1,0 35 0,-34 33-1,-34 70 17,-1 68-17,-68 0 1,0-103-16</inkml:trace>
          <inkml:trace contextRef="#ctx0" brushRef="#br0" timeOffset="-160050.7711">27605 8135 0,'34'206'16,"-34"103"-16,-34-138 31,34-171-31</inkml:trace>
          <inkml:trace contextRef="#ctx0" brushRef="#br0" timeOffset="202.6154">30076 5492 0,'240'103'0,"1"-35"16,-35 35-16,0-68 15,-69-70 1,-34 1 0,-103 34-1</inkml:trace>
          <inkml:trace contextRef="#ctx0" brushRef="#br0" timeOffset="6798.3263">-1365 11876 0,'137'34'16,"69"-34"-16,35 35 0,33-35 15,-68-69 1,-69 69 0,-68 0-1,-69 34 16,0-68-15,-172 68 0,-33 1-1,67-104 1,138 69 0</inkml:trace>
          <inkml:trace contextRef="#ctx0" brushRef="#br0" timeOffset="20180.6783">-301 8375 0,'103'858'16,"-137"-274"-1,-1 33 1,35 70-1,0-1 1,35 70 0,68-70 15,-35 0-31,-33-136 16,-1-70-1,-34-102 1,-34-172-1,-35-206 1,35-241 0,34-205-1,34-206 1,35-103 15,-69 755-15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4:45.8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E71672-E261-465C-BF51-DB422416C358}" emma:medium="tactile" emma:mode="ink">
          <msink:context xmlns:msink="http://schemas.microsoft.com/ink/2010/main" type="writingRegion" rotatedBoundingBox="1267,107 33837,2067 33156,13383 586,11423"/>
        </emma:interpretation>
      </emma:emma>
    </inkml:annotationXML>
    <inkml:traceGroup>
      <inkml:annotationXML>
        <emma:emma xmlns:emma="http://www.w3.org/2003/04/emma" version="1.0">
          <emma:interpretation id="{6AB562FC-D64A-4F1B-A993-102C9355E6C3}" emma:medium="tactile" emma:mode="ink">
            <msink:context xmlns:msink="http://schemas.microsoft.com/ink/2010/main" type="paragraph" rotatedBoundingBox="2851,203 33837,2067 33578,6373 2592,4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787D19-FAAD-4DDB-B7D4-073C33B7861A}" emma:medium="tactile" emma:mode="ink">
              <msink:context xmlns:msink="http://schemas.microsoft.com/ink/2010/main" type="line" rotatedBoundingBox="2851,203 33837,2067 33578,6373 2592,4508"/>
            </emma:interpretation>
          </emma:emma>
        </inkml:annotationXML>
        <inkml:traceGroup>
          <inkml:annotationXML>
            <emma:emma xmlns:emma="http://www.w3.org/2003/04/emma" version="1.0">
              <emma:interpretation id="{35E0DDAF-2A62-46F7-BAE6-7F8D1620A41B}" emma:medium="tactile" emma:mode="ink">
                <msink:context xmlns:msink="http://schemas.microsoft.com/ink/2010/main" type="inkWord" rotatedBoundingBox="2769,1560 8067,1879 7972,3464 2674,3145"/>
              </emma:interpretation>
              <emma:one-of disjunction-type="recognition" id="oneOf0">
                <emma:interpretation id="interp0" emma:lang="it-IT" emma:confidence="0">
                  <emma:literal>cos</emma:literal>
                </emma:interpretation>
                <emma:interpretation id="interp1" emma:lang="it-IT" emma:confidence="0">
                  <emma:literal>Cos</emma:literal>
                </emma:interpretation>
                <emma:interpretation id="interp2" emma:lang="it-IT" emma:confidence="0">
                  <emma:literal>co</emma:literal>
                </emma:interpretation>
                <emma:interpretation id="interp3" emma:lang="it-IT" emma:confidence="0">
                  <emma:literal>cow</emma:literal>
                </emma:interpretation>
                <emma:interpretation id="interp4" emma:lang="it-IT" emma:confidence="0">
                  <emma:literal>cot</emma:literal>
                </emma:interpretation>
              </emma:one-of>
            </emma:emma>
          </inkml:annotationXML>
          <inkml:trace contextRef="#ctx0" brushRef="#br0">924 0 0,'-69'0'0,"-171"69"15,-34 171-15,33 69 0,138 0 32,138-69-32,33-103 31,138-68-16,69-103 1,137-69 0,-69-69-1,-137 69 1,-137 69 0,-69 0-1,0 102 1,-35 104-1,70 34 1,68-35 0,68-68-1,69-68 1,1-104 0,68-68-1,-69-138 1,-103 1-1,-171-1 1,-69 103 0,-137 69 15,-1 103-15,-33 103-1,102 69 1,138 34-1,137 0 1,206-69 0,68-171-1,69-69 1,-446 103 0</inkml:trace>
          <inkml:trace contextRef="#ctx0" brushRef="#br0" timeOffset="484.2572">4494 378 0,'34'-35'0,"-34"1"16,-240 34-16,34 34 0,0 69 16,69 35-16,137-35 15,103 34 1,240-34-1,103 34 1,-68 0 0,-138 1 15,-206-35-15,-102 34-1,-173 0 1,-68-68-1,35-69 1,34 0 0,343-240-1,-103 240 1</inkml:trace>
        </inkml:traceGroup>
        <inkml:traceGroup>
          <inkml:annotationXML>
            <emma:emma xmlns:emma="http://www.w3.org/2003/04/emma" version="1.0">
              <emma:interpretation id="{F12BF7CA-DAE0-45E9-8792-83158C590B7A}" emma:medium="tactile" emma:mode="ink">
                <msink:context xmlns:msink="http://schemas.microsoft.com/ink/2010/main" type="inkWord" rotatedBoundingBox="9513,603 18973,1173 18714,5478 9254,4909"/>
              </emma:interpretation>
              <emma:one-of disjunction-type="recognition" id="oneOf1">
                <emma:interpretation id="interp5" emma:lang="it-IT" emma:confidence="0">
                  <emma:literal>(ABI</emma:literal>
                </emma:interpretation>
                <emma:interpretation id="interp6" emma:lang="it-IT" emma:confidence="0">
                  <emma:literal>(ARDE</emma:literal>
                </emma:interpretation>
                <emma:interpretation id="interp7" emma:lang="it-IT" emma:confidence="0">
                  <emma:literal>(ARDI</emma:literal>
                </emma:interpretation>
                <emma:interpretation id="interp8" emma:lang="it-IT" emma:confidence="0">
                  <emma:literal>(ABDUL</emma:literal>
                </emma:interpretation>
                <emma:interpretation id="interp9" emma:lang="it-IT" emma:confidence="0">
                  <emma:literal>(ABDEL</emma:literal>
                </emma:interpretation>
              </emma:one-of>
            </emma:emma>
          </inkml:annotationXML>
          <inkml:trace contextRef="#ctx0" brushRef="#br0" timeOffset="2924.0921">11393 2815 0,'69'-138'0,"-1"-68"15,-33-34-15,-1-34 16,35-70 0,-1-33-1,35-1 1,137 104-1,69 136 1,0 70 15,-103 102-15,-171 0 0,-138 35-1,-103 34 1,-69 0-1,103-34 1,138-35 0,103 35-1,205 34 1,35-1 0,-68 36-1,-138 33 1,-103-33-1,-69 33 1,-68 1 0,-1-69-1,70-69 1,-35-34 0,68-103-1,1-171 1,34 274-1</inkml:trace>
          <inkml:trace contextRef="#ctx0" brushRef="#br0" timeOffset="3299.0009">12732-652 0,'446'69'15,"-34"240"-15,34 102 16,-103 104 0,-171 34-1,-206 1 1,-172-1 15,-138-69-15,-33-68-1,-35-68 1,34-207 0,172-172-1,241-102 1,-35 137-1</inkml:trace>
          <inkml:trace contextRef="#ctx0" brushRef="#br0" timeOffset="3627.0461">15100 1476 0,'343'-69'0,"-137"69"16,-68 0 0,-70 0-1,-68-34 1,0 34 0</inkml:trace>
          <inkml:trace contextRef="#ctx0" brushRef="#br0" timeOffset="3767.6369">15237 2094 0,'103'34'0,"138"69"0,273-34 16,-514-69-1</inkml:trace>
          <inkml:trace contextRef="#ctx0" brushRef="#br0" timeOffset="921.6508">7926-721 0,'-137'103'0,"-69"69"0,-34 137 16,-35 137 0,35 69-1,68 34 1,172-68-1,172-69 1,68-69 0,35-103-1,-69-137 1,-69-103 0,-34-206-1,0-34 1,-103 240-1</inkml:trace>
          <inkml:trace contextRef="#ctx0" brushRef="#br0" timeOffset="1455.6993">9437 549 0,'-69'172'0,"-68"103"16,-104 33-16,-102 1 16,68-34 15,70-206-16,33-69 1,0-138 0,35-102-1,171-35 1,1 104 0,136 68-1,1 69 16,-1 102-15,70 69 0,68 241-1,-172-103 1,-34-104 0,34-68-1,-34-68 1,35-70-1,33-205 1,-171 240 0</inkml:trace>
          <inkml:trace contextRef="#ctx0" brushRef="#br0" timeOffset="2174.2745">10569 1064 0,'0'69'0,"0"102"0,-34 104 16,34-35-1,34-102 1,1-104-1,-1-34 1,-68-172 0,-104-68 15,-68 34-15,0 137-16,103 69 15,138 0 16,68 35-15,171-1 0,138 0-1,-69-34 1,-137 0 0,-137-68-1,-103-1 1,34 69-1</inkml:trace>
        </inkml:traceGroup>
        <inkml:traceGroup>
          <inkml:annotationXML>
            <emma:emma xmlns:emma="http://www.w3.org/2003/04/emma" version="1.0">
              <emma:interpretation id="{987B4834-89B3-4A9F-8A2C-DAA46B053292}" emma:medium="tactile" emma:mode="ink">
                <msink:context xmlns:msink="http://schemas.microsoft.com/ink/2010/main" type="inkWord" rotatedBoundingBox="20404,2207 33780,3012 33625,5586 20249,4781"/>
              </emma:interpretation>
              <emma:one-of disjunction-type="recognition" id="oneOf2">
                <emma:interpretation id="interp10" emma:lang="it-IT" emma:confidence="0">
                  <emma:literal>costosa</emma:literal>
                </emma:interpretation>
                <emma:interpretation id="interp11" emma:lang="it-IT" emma:confidence="0">
                  <emma:literal>cos scossa</emma:literal>
                </emma:interpretation>
                <emma:interpretation id="interp12" emma:lang="it-IT" emma:confidence="0">
                  <emma:literal>cosa Coss</emma:literal>
                </emma:interpretation>
                <emma:interpretation id="interp13" emma:lang="it-IT" emma:confidence="0">
                  <emma:literal>cos accosta</emma:literal>
                </emma:interpretation>
                <emma:interpretation id="interp14" emma:lang="it-IT" emma:confidence="0">
                  <emma:literal>cosa costa</emma:literal>
                </emma:interpretation>
              </emma:one-of>
            </emma:emma>
          </inkml:annotationXML>
          <inkml:trace contextRef="#ctx0" brushRef="#br0" timeOffset="5095.4389">18121 1613 0,'137'-34'0,"-68"0"15,-207-1-15,-33 104 0,-1 0 0,35 102 16,34 1-16,103 0 0,68-69 16,138-35-1,138-34 1,33-102-1,-171-35 1,-137 69 15,-69 34-15,0 0 0,0 0-1,0 34 1,0 69-1,137 0 1,35 0 0,34-69-1,34-68 1,-69-35 0,-68-34 15,-34-68-31,-103-35 15,-104 34 1,-67 69 0,-1 69 15,34 102-31,35 70 31,102 33-31,104 35 31,171-34-15,103-172 0,-343 0-1</inkml:trace>
          <inkml:trace contextRef="#ctx0" brushRef="#br0" timeOffset="5597.3173">20969 1785 0,'103'-103'0,"-103"34"0,-205 35 0,-1 68 16,0 1 0,34 68-1,103-35 1,104 35 0,136 0-1,173 0 1,33 0-1,-102 0 1,-207 0 0,-68-34-1,-137 34 17,-172 0-17,-34-35-15,68-33 31,138-35-15,274-138 0,-137 138-1</inkml:trace>
          <inkml:trace contextRef="#ctx0" brushRef="#br0" timeOffset="6385.1632">22892 1545 0,'0'34'0,"-35"103"0,-102 104 16,-35 33-16,-68 35 16,34-103-1,138-172 1,-1-34 0,-34-103-1,34-68 1,207-138-1,-1 137 1,0 104 0,-34 68-1,34 34 1,1 103 0,-1 69 15,0 0-16,-34-69 1,0-68 15,206-69-15,-309 0 0</inkml:trace>
          <inkml:trace contextRef="#ctx0" brushRef="#br0" timeOffset="7150.602">24505 1579 0,'69'-34'0,"-207"34"0,-68 68 0,0 138 16,35 0-16,102-34 16,138 68 15,240 0-16,0-205 1,-69-35 0,-103-35-1,-34-33 1,-103 33 0,0 1-1,0 34 16,0 0-31,69 34 16,68 35 0,0-35-1,35 1 1,-69-35 0,0-35-1,0-33 1,-69-35 15,1-69-15,-35 35-1,-69 34 1,-68 0 0,-35 69-1,-34 102 1,34 35-1,69 35 1,69 33 0,137 1-1,172-104 1,34-68 0,-309 0 15</inkml:trace>
          <inkml:trace contextRef="#ctx0" brushRef="#br0" timeOffset="7634.8592">26770 2060 0,'69'-69'0,"-69"35"0,-69-1 16,-34 1-16,-68 68 0,-1 35 0,35 34 15,102 34-15,173-34 16,102 34 0,69-34-1,-103 0 1,-137-34 15,-104-35-15,-68 1-1,-137-35 1,-69 0 0,69 0-1,102-35 1,207-33 0,-69 68-1</inkml:trace>
          <inkml:trace contextRef="#ctx0" brushRef="#br0" timeOffset="8978.2824">27045 3604 0,'0'69'0,"0"-35"15,0 0-15,-69-137 0,69 1 0,0-36 16,35-33-16,68-138 0,68-103 15,35 34 17,34 35-17,1 103 1,-35 68 0,-69 69-1,-103 69 1,-34 34-1,-68 103 1,-1 34 0,0 0-1,69 1 1,69-35 0,137 34-1,137 35 1,-103-35-1,-68 0 1,-103-34 0,-138 34-1,-68-68 1,-172 0 0,34-35 15,69 0-16,69 1 1,171-1 0,138 0-1,-172-34 1</inkml:trace>
          <inkml:trace contextRef="#ctx0" brushRef="#br0" timeOffset="9275.0852">29516 2471 0,'515'-34'16,"-34"103"0,-1 68-1,-480-137 1</inkml:trace>
        </inkml:traceGroup>
      </inkml:traceGroup>
    </inkml:traceGroup>
    <inkml:traceGroup>
      <inkml:annotationXML>
        <emma:emma xmlns:emma="http://www.w3.org/2003/04/emma" version="1.0">
          <emma:interpretation id="{DEF14CCD-EFA2-420C-8D55-603CEBE17141}" emma:medium="tactile" emma:mode="ink">
            <msink:context xmlns:msink="http://schemas.microsoft.com/ink/2010/main" type="paragraph" rotatedBoundingBox="17180,5449 31884,5914 31783,9116 17079,86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AD4CDC-D73F-44FA-9B7C-0127A1B47FD3}" emma:medium="tactile" emma:mode="ink">
              <msink:context xmlns:msink="http://schemas.microsoft.com/ink/2010/main" type="inkBullet" rotatedBoundingBox="17128,7103 17745,7123 17743,7180 17126,7160"/>
            </emma:interpretation>
            <emma:one-of disjunction-type="recognition" id="oneOf3">
              <emma:interpretation id="interp15" emma:lang="it-IT" emma:confidence="0">
                <emma:literal>-</emma:literal>
              </emma:interpretation>
            </emma:one-of>
          </emma:emma>
        </inkml:annotationXML>
        <inkml:trace contextRef="#ctx0" brushRef="#br0" timeOffset="9978.0392">14414 5492 0,'34'0'0,"103"34"15,103 1-15,-34-70 0,-206 35 16</inkml:trace>
      </inkml:traceGroup>
      <inkml:traceGroup>
        <inkml:annotationXML>
          <emma:emma xmlns:emma="http://www.w3.org/2003/04/emma" version="1.0">
            <emma:interpretation id="{C502035B-E70A-43D6-B387-434922FF5BD1}" emma:medium="tactile" emma:mode="ink">
              <msink:context xmlns:msink="http://schemas.microsoft.com/ink/2010/main" type="line" rotatedBoundingBox="19807,5532 31884,5914 31783,9116 19706,8734"/>
            </emma:interpretation>
          </emma:emma>
        </inkml:annotationXML>
        <inkml:traceGroup>
          <inkml:annotationXML>
            <emma:emma xmlns:emma="http://www.w3.org/2003/04/emma" version="1.0">
              <emma:interpretation id="{8A4852FA-7FCF-4108-968B-0006F9369D9F}" emma:medium="tactile" emma:mode="ink">
                <msink:context xmlns:msink="http://schemas.microsoft.com/ink/2010/main" type="inkWord" rotatedBoundingBox="26441,5742 31884,5914 31783,9116 26340,8944"/>
              </emma:interpretation>
              <emma:one-of disjunction-type="recognition" id="oneOf4">
                <emma:interpretation id="interp16" emma:lang="it-IT" emma:confidence="0">
                  <emma:literal>smussino</emma:literal>
                </emma:interpretation>
                <emma:interpretation id="interp17" emma:lang="it-IT" emma:confidence="0">
                  <emma:literal>sin asino</emma:literal>
                </emma:interpretation>
                <emma:interpretation id="interp18" emma:lang="it-IT" emma:confidence="0">
                  <emma:literal>sin asina</emma:literal>
                </emma:interpretation>
                <emma:interpretation id="interp19" emma:lang="it-IT" emma:confidence="0">
                  <emma:literal>stimassimo</emma:literal>
                </emma:interpretation>
                <emma:interpretation id="interp20" emma:lang="it-IT" emma:confidence="0">
                  <emma:literal>sin asini</emma:literal>
                </emma:interpretation>
              </emma:one-of>
            </emma:emma>
          </inkml:annotationXML>
          <inkml:trace contextRef="#ctx0" brushRef="#br0" timeOffset="13219.4352">24642 5458 0,'35'-69'16,"-104"35"-16,-171 34 0,-35 34 0,69 35 16,34-1-1,138 1 1,103-35 0,137 69-1,137 0 1,-34 35-1,-69-35 1,-171-1 0,-138-33-1,-137 0 1,-68-35 0,-35-68-1,68 34 1,138-69-1,138-34 1,274-34 0,-309 137-1</inkml:trace>
          <inkml:trace contextRef="#ctx0" brushRef="#br0" timeOffset="14062.98">25226 4291 0,'34'-35'0,"103"-33"16,35 68-16,-172 0 0</inkml:trace>
          <inkml:trace contextRef="#ctx0" brushRef="#br0" timeOffset="13859.9044">25397 5629 0,'0'103'0,"-68"35"0,33 68 16,35-1 0,69-102-1,0-103 1,68 0-1,0-137 1,1 0 0,-1-35-1,-34 69 1,-69 103 0,-34 0-1,0 69 1,-34 68-1,34 35 1,0-69 0,34-69-1,35 0 32,102-137-47,-33-34 16,33-34-1,-68 68 1,-68 68 0,-1 35-1,-34 35 1,34 102 0,69 34-1,35 35 1,-35-68-1,-1-35 1,-102-172 15,-34-206-31,34 275 16</inkml:trace>
          <inkml:trace contextRef="#ctx0" brushRef="#br0" timeOffset="14781.5552">27319 7414 0,'0'34'0,"0"-34"16,103-240-16,0-69 0,0-103 15,-34 35 1,0-35 0,-1 0-1,1 137 1,68 35-1,104 137 17,-1 138-17,34 102 1,-136 69 0,-173-35-1,-102 1 1,-103-69-1,0-34 1,34-35 0,137 0-1,138 35 1,171 34 0,103 69-1,-34 33 1,-172-33-1,-137-103 1,-206 34 0,-240-103 15,-172-35-31,35 35 31,583 0-15</inkml:trace>
          <inkml:trace contextRef="#ctx0" brushRef="#br0" timeOffset="11071.5232">17915 5011 0,'-35'-34'0,"-33"34"16,-276 69-16,173-1 16,68 1-16,34-35 15,69 35 1,69-35-1,34 35 1,103 34 0,68 0-1,-68 34 1,-34 1 0,-103-1 15,-104 0-16,-68-34 1,-103-69 0,-68 1-1,-1-70 1,69 1 0,103 0-1,103-1 1,206-67-1,103-36 1,-309 138 0</inkml:trace>
          <inkml:trace contextRef="#ctx0" brushRef="#br0" timeOffset="11766.6636">18979 5183 0,'0'103'0,"0"69"0,0 34 15,0 0 1,34-103-1,35-69 1,34-68-16,34-69 16,35-69 15,-69 0-15,-1 69-1,-67 69 1,-35 34-1,34 69 1,-34 68 0,-34-34-1,34 34 1,68-34 0,35-103-1,69-68 1,0-35-1,-35-35 1,-68 1 0,-35 103-1,-34 34 1,0 0 0,34 34-1,1 103 16,102 35-31,0 0 16,69-69 15,-69-35-15,-68-205 0,-69 137-1</inkml:trace>
          <inkml:trace contextRef="#ctx0" brushRef="#br0" timeOffset="12157.1936">18807 4153 0,'0'0'0</inkml:trace>
          <inkml:trace contextRef="#ctx0" brushRef="#br0" timeOffset="12547.7236">22960 5011 0,'0'35'15,"-103"102"-15,-68 35 0,-35 68 0,-69 35 32,35-35-17,34-137 1,34-69-1,-34-103 1,103-102 0,138-104-1,171 69 1,0 138 0,-69 33 15,-34 70-16,0 68 1,0 68 0,0 70-1,34-36 1,69-33 0,69-69-1,-35-137 1,-240 34-1</inkml:trace>
        </inkml:traceGroup>
      </inkml:traceGroup>
    </inkml:traceGroup>
    <inkml:traceGroup>
      <inkml:annotationXML>
        <emma:emma xmlns:emma="http://www.w3.org/2003/04/emma" version="1.0">
          <emma:interpretation id="{02590FB1-9415-4778-95DB-72104E5076B4}" emma:medium="tactile" emma:mode="ink">
            <msink:context xmlns:msink="http://schemas.microsoft.com/ink/2010/main" type="paragraph" rotatedBoundingBox="828,7714 8773,8612 8608,10068 664,9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BC9CCC-EB26-4DED-BAB7-514A1CB34FAD}" emma:medium="tactile" emma:mode="ink">
              <msink:context xmlns:msink="http://schemas.microsoft.com/ink/2010/main" type="line" rotatedBoundingBox="828,7714 8773,8612 8608,10068 664,9170"/>
            </emma:interpretation>
          </emma:emma>
        </inkml:annotationXML>
        <inkml:traceGroup>
          <inkml:annotationXML>
            <emma:emma xmlns:emma="http://www.w3.org/2003/04/emma" version="1.0">
              <emma:interpretation id="{F4DD0CE8-16E2-4B29-929D-7F9FB2D53730}" emma:medium="tactile" emma:mode="ink">
                <msink:context xmlns:msink="http://schemas.microsoft.com/ink/2010/main" type="inkWord" rotatedBoundingBox="817,7813 4777,8260 4624,9618 664,9170"/>
              </emma:interpretation>
              <emma:one-of disjunction-type="recognition" id="oneOf5">
                <emma:interpretation id="interp21" emma:lang="it-IT" emma:confidence="0">
                  <emma:literal>T2</emma:literal>
                </emma:interpretation>
                <emma:interpretation id="interp22" emma:lang="it-IT" emma:confidence="0">
                  <emma:literal>Tr</emma:literal>
                </emma:interpretation>
                <emma:interpretation id="interp23" emma:lang="it-IT" emma:confidence="0">
                  <emma:literal>Ti</emma:literal>
                </emma:interpretation>
                <emma:interpretation id="interp24" emma:lang="it-IT" emma:confidence="0">
                  <emma:literal>Ta</emma:literal>
                </emma:interpretation>
                <emma:interpretation id="interp25" emma:lang="it-IT" emma:confidence="0">
                  <emma:literal>TR</emma:literal>
                </emma:interpretation>
              </emma:one-of>
            </emma:emma>
          </inkml:annotationXML>
          <inkml:trace contextRef="#ctx0" brushRef="#br0" timeOffset="20536.0122">-723 6831 0,'102'171'0,"-67"104"15,-70 34-15,70-172 16,-35-137-1</inkml:trace>
          <inkml:trace contextRef="#ctx0" brushRef="#br0" timeOffset="21702.7163">-1925 6453 0,'618'0'0,"103"34"16,-344 1-1,-68-35 1,-137 0-1,-103-69 1,-69 69 0</inkml:trace>
          <inkml:trace contextRef="#ctx0" brushRef="#br0" timeOffset="22265.0795">1096 6899 0,'0'-34'0,"103"-35"0,68 35 0,35 68 15,-68 35-15,-104-35 16,-68 35 0,-69 0-1,-35 68 1,35-68 0,69 34-1,137-1 1,69 1-1,34-34 1,-104-35 0,-67-68-1,-70-69 1,-33 0 0,68 103-1</inkml:trace>
        </inkml:traceGroup>
        <inkml:traceGroup>
          <inkml:annotationXML>
            <emma:emma xmlns:emma="http://www.w3.org/2003/04/emma" version="1.0">
              <emma:interpretation id="{23D8029F-F167-487B-AB6F-0B544F70029E}" emma:medium="tactile" emma:mode="ink">
                <msink:context xmlns:msink="http://schemas.microsoft.com/ink/2010/main" type="inkWord" rotatedBoundingBox="7385,8455 8773,8612 8648,9714 7260,9557"/>
              </emma:interpretation>
              <emma:one-of disjunction-type="recognition" id="oneOf6">
                <emma:interpretation id="interp26" emma:lang="it-IT" emma:confidence="0">
                  <emma:literal>2</emma:literal>
                </emma:interpretation>
                <emma:interpretation id="interp27" emma:lang="it-IT" emma:confidence="0">
                  <emma:literal>z</emma:literal>
                </emma:interpretation>
                <emma:interpretation id="interp28" emma:lang="it-IT" emma:confidence="0">
                  <emma:literal>.</emma:literal>
                </emma:interpretation>
                <emma:interpretation id="interp29" emma:lang="it-IT" emma:confidence="0">
                  <emma:literal>I</emma:literal>
                </emma:interpretation>
                <emma:interpretation id="interp30" emma:lang="it-IT" emma:confidence="0">
                  <emma:literal>L</emma:literal>
                </emma:interpretation>
              </emma:one-of>
            </emma:emma>
          </inkml:annotationXML>
          <inkml:trace contextRef="#ctx0" brushRef="#br0" timeOffset="23967.7903">4665 6899 0,'103'-34'0,"0"34"16,138 103-16,33 34 0,-102-34 16,-103-34-1,-104 0 1,-68-1-1,-68 35 1,68 0 0,68-34-1,104-1 1,137 70 0,0-35 15,0-35-16,-138-33 1,-68-138 0,0 103-1</inkml:trace>
        </inkml:traceGroup>
      </inkml:traceGroup>
    </inkml:traceGroup>
    <inkml:traceGroup>
      <inkml:annotationXML>
        <emma:emma xmlns:emma="http://www.w3.org/2003/04/emma" version="1.0">
          <emma:interpretation id="{4DC2F4F8-EA61-4FB5-8F5B-36995B074DCC}" emma:medium="tactile" emma:mode="ink">
            <msink:context xmlns:msink="http://schemas.microsoft.com/ink/2010/main" type="paragraph" rotatedBoundingBox="960,8545 19038,9798 18848,12547 769,112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07A00E-C0EB-4794-83A9-049B9BE3867F}" emma:medium="tactile" emma:mode="ink">
              <msink:context xmlns:msink="http://schemas.microsoft.com/ink/2010/main" type="line" rotatedBoundingBox="960,8545 19038,9798 18848,12547 769,11294"/>
            </emma:interpretation>
          </emma:emma>
        </inkml:annotationXML>
        <inkml:traceGroup>
          <inkml:annotationXML>
            <emma:emma xmlns:emma="http://www.w3.org/2003/04/emma" version="1.0">
              <emma:interpretation id="{CC9C793D-1335-48AD-B7D5-0FC6D4D3AFFD}" emma:medium="tactile" emma:mode="ink">
                <msink:context xmlns:msink="http://schemas.microsoft.com/ink/2010/main" type="inkWord" rotatedBoundingBox="960,8545 19038,9798 18848,12547 769,11294"/>
              </emma:interpretation>
              <emma:one-of disjunction-type="recognition" id="oneOf7">
                <emma:interpretation id="interp31" emma:lang="it-IT" emma:confidence="0">
                  <emma:literal>SRrX&amp;LJhz-4hx</emma:literal>
                </emma:interpretation>
                <emma:interpretation id="interp32" emma:lang="it-IT" emma:confidence="0">
                  <emma:literal>SRzX&amp;LJhz-4hx</emma:literal>
                </emma:interpretation>
                <emma:interpretation id="interp33" emma:lang="it-IT" emma:confidence="0">
                  <emma:literal>-Ratifichi</emma:literal>
                </emma:interpretation>
                <emma:interpretation id="interp34" emma:lang="it-IT" emma:confidence="0">
                  <emma:literal>SRrX&amp;lfhz-4hx</emma:literal>
                </emma:interpretation>
                <emma:interpretation id="interp35" emma:lang="it-IT" emma:confidence="0">
                  <emma:literal>*Ratifichi</emma:literal>
                </emma:interpretation>
              </emma:one-of>
            </emma:emma>
          </inkml:annotationXML>
          <inkml:trace contextRef="#ctx0" brushRef="#br0" timeOffset="25233.1075">8098 8204 0,'0'34'0,"-34"103"0,-104 35 16,-33 34-16,-173 171 31,138-33-16,172-241 1,34 0 0,103-69-1,103 0 1,34-34 0,-34 0-1,-68 0 1,-70 0-1,-68-34 1,-103-69 0,-34-103-1,137 206 1</inkml:trace>
          <inkml:trace contextRef="#ctx0" brushRef="#br0" timeOffset="25576.7739">7686 8135 0,'137'137'15,"-68"104"-15,-35 33 0,-34 69 16,0 35-1,35-69 17,-1-69-17,0-68 1,1-104 15,-104-205-15,0-137-1,35-70 1,34 344 0</inkml:trace>
          <inkml:trace contextRef="#ctx0" brushRef="#br0" timeOffset="26061.0311">8441 8307 0,'172'206'0,"-138"34"15,-34 69 1,0 0 0,0-103-1,0-35 1,0-102-1,0-69 17,34-69-17,35-102 1,68 68 0,-34 68-1,0 70 1,-34 33-1,0 35 1,-69 35 0,0-1-1,-35-34 1,35-35 0,0-33-1,0-104 1,69-137 15,-69 206-31</inkml:trace>
          <inkml:trace contextRef="#ctx0" brushRef="#br0" timeOffset="26852.8288">8922 7929 0,'68'-34'0,"35"-1"0,0 1 16,69 103-16,-1 34 0,-68 0 16,-68-35-1,-138 35 1,-34-34-1,-1 0 1,70-1 0,68 1-1,68 0 1,138 33 0,0 1-1,-69-68 1,-68-1 15,-69-68-31,-69-69 31,69 103-15</inkml:trace>
          <inkml:trace contextRef="#ctx0" brushRef="#br0" timeOffset="35350.76">10260 9474 0,'35'34'0,"68"-34"0,103 34 0,34 1 16,0-1-16,-68-34 16,-69 34-1,-69-34 1,-34 0 0,0 0-1,-34 0 1,34 0-1,0 0 17,34-68-32,69-70 15,-103 138 1</inkml:trace>
          <inkml:trace contextRef="#ctx0" brushRef="#br0" timeOffset="20176.7246">-1170 8238 0,'103'0'15,"0"-34"-15,-34-1 0,-69 1 0,-34 0 16,-138-69-16,0 68 0,-34 1 0,35 34 16,68 34-1,103 35 1,34 34-1,206 69 1,69 34 15,0-1-15,-103 1 0,-103-34-1,-103-35 1,-137-34-1,-103-68 1,-35-35 0,0 0-1,35-35 1,68 1 0,138 137-1,206-240 1,171 102-1,-343 35 1</inkml:trace>
          <inkml:trace contextRef="#ctx0" brushRef="#br0" timeOffset="21384.4349">169 8272 0,'0'69'15,"34"68"-15,-34 103 16,0 1 0,0-35-1,0-103 1,0-35-1,0-68 1,0 0 0,-34-68-1,-35-173 1,69-33 0,69-1-1,0 138 1,68 34-1,35 34 1,102 69 0,-68 103 15,-103-34-31,-69 34 16,-102 0-1,-70-34 1,-68-69-1,1 0 17,102 0-17,68 0 1,35 34 0,138 137 15,102 35-31,0 0 15,-103-68 1,-68-70 15,-69-68-15,-103-171 0,-69-173-1,172 344 1</inkml:trace>
          <inkml:trace contextRef="#ctx0" brushRef="#br0" timeOffset="22718.0943">1954 8444 0,'137'0'16,"69"0"-16,0 34 15,-69-34 1,-171 69-1,-138-35 1,-34-34 0,0 69-1,69 34 1,171 34 0,104 69-1,-35-137 1,103-35-1,137 35 1,-137-207 0,-206 138-1</inkml:trace>
          <inkml:trace contextRef="#ctx0" brushRef="#br0" timeOffset="23546.0179">5009 8066 0,'-309'412'0,"68"-103"0,-33 34 16,102-137-1,69-68 1,35-70 0,68-68-1,0-171 1,103-138-1,-35 0 1,-68 0 15,-34 137-15,-35 172 0,104 0-1,33 69 1,70 171-1,102 138 1,-34-1 0,-35-136-1,-33-70 1,-104-136 0,0-241-1,-34-138 1,0 344-1</inkml:trace>
          <inkml:trace contextRef="#ctx0" brushRef="#br0" timeOffset="24608.2595">6073 8478 0,'34'69'16,"0"68"-16,-68 103 0,34 1 31,0-70-15,0-33-1,34-70 1,-34-68 0,-34-137-1,-69-138 1,-69 35-1,35 68 1,34 104 0,69 171-1,68-103 1,103 34 0,104 0-1,-1 1 1,-103-1-1,-34-103 1,-103-68 15,-34 0-31,34 137 16</inkml:trace>
          <inkml:trace contextRef="#ctx0" brushRef="#br0" timeOffset="35913.1232">13452 8066 0,'-68'103'0,"-104"103"16,-34 0-16,-68 103 15,33 0 1,70-34-1,102-138 1,69-34 0,69-34-1,68-35 17,69 0-17,34-34 1,-34-34-1,-68 34 1,-104 0 0,0 0-1,-34 0 1,-34-34 0,-69-104-1,34-68 1,69 206-1</inkml:trace>
          <inkml:trace contextRef="#ctx0" brushRef="#br0" timeOffset="36272.41">13109 7963 0,'103'103'16,"-34"138"-16,-69 33 0,0 138 31,0 34-15,0 1-1,68-104 1,-33-69-1,-1-68 1,-34-171 0,-34-35-1,-1-241 1,70-68 0,33-68 15,-68 377-16</inkml:trace>
          <inkml:trace contextRef="#ctx0" brushRef="#br0" timeOffset="36846.4864">13864 8032 0,'69'137'0,"-35"104"0,-34 102 15,0 34 1,35 1 15,-35-103-15,34-104-1,-34-102 17,0-69-32,34-69 31,69-102-31,0 33 16,69 70-1,-69 68 1,0 34-1,0 69 17,-69 34-17,-34 69 1,-34 0 0,34-69-1,0-68 1,0-35-1,0-68 1,68-138 0,35-34-1,-103 206 1</inkml:trace>
          <inkml:trace contextRef="#ctx0" brushRef="#br0" timeOffset="37299.5012">15889 9371 0,'69'-69'16,"-69"103"-1,-240 344-15,103-206 16,68-1-1,35-68 1,-1-34 0,35-69-1,0 0 1,0-35 0,0-136-1,35-35 1,-70-34-1,35 240 1</inkml:trace>
          <inkml:trace contextRef="#ctx0" brushRef="#br0" timeOffset="37549.4404">15237 9268 0,'138'103'15,"-1"68"-15,0 70 0,35-1 16,-35-69 0,-34 1-1,-34-35 17,-35-137-32,-103-34 31,1-172-16,68 206 1</inkml:trace>
        </inkml:traceGroup>
      </inkml:traceGroup>
    </inkml:traceGroup>
  </inkml:traceGroup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50:01.2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6AF132-C555-4489-A500-996BB4E916BE}" emma:medium="tactile" emma:mode="ink">
          <msink:context xmlns:msink="http://schemas.microsoft.com/ink/2010/main" type="inkDrawing" rotatedBoundingBox="2162,9851 19851,11620 19096,19164 1407,17395" hotPoints="18059,11489 19060,18455 2828,17391 1827,10426" semanticType="enclosure" shapeName="Parallelogram">
            <msink:sourceLink direction="with" ref="{FFB9DFDE-FAF6-48A8-8BFF-52525B898F2C}"/>
          </msink:context>
        </emma:interpretation>
      </emma:emma>
    </inkml:annotationXML>
    <inkml:trace contextRef="#ctx0" brushRef="#br0">103 29 0,'275'-103'0,"-1"103"0,104 69 15,68-1 1,103 1 0,69 0-1,103-35 1,68 35 15,69-1-31,69 1 16,34 34-1,35-34 1,33 34 0,-33 34 15,-35-34-31,0-34 15,-137-1 17,-103-68-17,-138 0 1,-137 0 0,-102 0-1,-104 0 1,-103 69-1,-34-1 1,-34 104 0,34 103-1,0 102 1,-35 69 0,70 104-1,-1 102 16,35-34-31,-35 34 16,0-69 0,0-102-1,-34-69 1,-34-103 15,0-103-15,-35-69-1,0-68 1,1-69 0,-35 34-1,0-34 1,0 0 0,0 0-1,-35 34 16,35 1-31,-34-1 16,0 35 0,-69-35-1,-35 35 1,-68-1 0,-34 1-1,-34-1 1,-104 1-1,-34 0 1,0-35 15,-68 0-15,-69-34 0,-1 0-1,1 0 1,-34 0-1,-70-68 1,1 33 0,-34-68-1,-1 35 1,1-1 0,-1 35-1,1 0 1,34 34-1,34 0 1,-34-35 0,0 1-1,-1-35 1,-33 1 0,68-1-1,35 103 16,68-68-15,171 34 0,138 0-1,104 0 1,33 0 0,69 0-1,0 0 1,0 0-1,0 0 1,0 0 0,-103-137-1,-172-69 1,-68-103 0,343 309-1</inkml:trace>
    <inkml:trace contextRef="#ctx0" brushRef="#br0" timeOffset="-185743.8308">19805-1378 0,'137'0'0,"69"0"0,-34-34 0,-35 34 16,-102 34 0,-35 0-1,-103 69 1,-69 69-1,103-35 1,69-68 0,103 34 15,138-35-15,68-33-1,-35-173 1,-68-68-1,-206 206 1</inkml:trace>
  </inkml:traceGroup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8:29.0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3F9DC2C-BCEA-4B8A-877F-2DB805F18723}" emma:medium="tactile" emma:mode="ink">
          <msink:context xmlns:msink="http://schemas.microsoft.com/ink/2010/main" type="inkDrawing" rotatedBoundingBox="4872,-1323 10379,6498 6492,9235 984,1414" hotPoints="1007,1891 0,0 6856,8729" semanticType="enclosure" shapeName="RightTriangle">
            <msink:sourceLink direction="with" ref="{F2738701-79E0-4DD7-ABB8-89A86D192B27}"/>
          </msink:context>
        </emma:interpretation>
      </emma:emma>
    </inkml:annotationXML>
    <inkml:trace contextRef="#ctx0" brushRef="#br0">0 0 0,'34'69'15,"0"-35"-15,1 69 0,68 34 16,0 1 0,34 33-1,35 35 1,34 69 0,34-1-1,34 35 1,35 35-1,35 67 1,-1-33 0,34 34-1,35 34 1,0 0 0,0 35-1,34-1 1,-68-33-1,-69-70 1,0-34 0,-69-68-1,-34-35 1,-69-68 15,-34-103-15,-69-35-1,-68-68 1,-206-275 0,240 309-1</inkml:trace>
    <inkml:trace contextRef="#ctx0" brushRef="#br0" timeOffset="1387.1362">-172-206 0,'137'34'16,"1"1"-16,33-35 0,70 34 0,-1 0 15,103 1 1,69-1 15,69 0-15,-1 1-1,69 33 1,0-33 0,-68-1-1,34 0 1,-69-34-1,-103 0 1,-68 0 0,-138-34-1,-68 0 1,-35 34 0,-34-35 15,-34 1-31,-69 0 15,34-1 1,1 1 0,-1 34 15,35 0-31,34 34 31,0 35-15,34 103-1,0-1 1,1 35 0,-35 69-1,34 34 1,0 34 0,1 69-1,33 34 1,-33 0-1,-1 1 1,35 33 0,-35 35-1,0-69 1,0 35 15,1-69-15,-1-35-16,-34-102 15,34-35 1,-34-68 0,-34-69 15,34-69-15,0 0-1,0-34 1,0 0-1,0 0 1,0 0 0,0 0-1,0 0 1,0 0 0,0 0-1,0 0 1,0 0-1,-34-68 1,34-138 15,0 206-15</inkml:trace>
  </inkml:traceGroup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8:31.5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BA33672-D650-49BC-AB6A-A252E6BCE444}" emma:medium="tactile" emma:mode="ink">
          <msink:context xmlns:msink="http://schemas.microsoft.com/ink/2010/main" type="writingRegion" rotatedBoundingBox="378,203 7690,240 7683,1612 371,1576"/>
        </emma:interpretation>
      </emma:emma>
    </inkml:annotationXML>
    <inkml:traceGroup>
      <inkml:annotationXML>
        <emma:emma xmlns:emma="http://www.w3.org/2003/04/emma" version="1.0">
          <emma:interpretation id="{8F82588E-D1A2-41DE-ABC3-AAA6FC29A4B4}" emma:medium="tactile" emma:mode="ink">
            <msink:context xmlns:msink="http://schemas.microsoft.com/ink/2010/main" type="paragraph" rotatedBoundingBox="378,203 7690,240 7683,1612 371,1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A07049-6B25-4FF2-B466-B0C96D070B82}" emma:medium="tactile" emma:mode="ink">
              <msink:context xmlns:msink="http://schemas.microsoft.com/ink/2010/main" type="line" rotatedBoundingBox="378,203 7690,240 7683,1612 371,1576"/>
            </emma:interpretation>
          </emma:emma>
        </inkml:annotationXML>
        <inkml:traceGroup>
          <inkml:annotationXML>
            <emma:emma xmlns:emma="http://www.w3.org/2003/04/emma" version="1.0">
              <emma:interpretation id="{69BC28B5-190D-47C5-BCCD-F3823CE0B196}" emma:medium="tactile" emma:mode="ink">
                <msink:context xmlns:msink="http://schemas.microsoft.com/ink/2010/main" type="inkWord" rotatedBoundingBox="378,237 1169,241 1162,1580 371,1576"/>
              </emma:interpretation>
              <emma:one-of disjunction-type="recognition" id="oneOf0">
                <emma:interpretation id="interp0" emma:lang="it-IT" emma:confidence="0">
                  <emma:literal>so</emma:literal>
                </emma:interpretation>
                <emma:interpretation id="interp1" emma:lang="it-IT" emma:confidence="0">
                  <emma:literal>So</emma:literal>
                </emma:interpretation>
                <emma:interpretation id="interp2" emma:lang="it-IT" emma:confidence="0">
                  <emma:literal>io</emma:literal>
                </emma:interpretation>
                <emma:interpretation id="interp3" emma:lang="it-IT" emma:confidence="0">
                  <emma:literal>5o</emma:literal>
                </emma:interpretation>
                <emma:interpretation id="interp4" emma:lang="it-IT" emma:confidence="0">
                  <emma:literal>os</emma:literal>
                </emma:interpretation>
              </emma:one-of>
            </emma:emma>
          </inkml:annotationXML>
          <inkml:trace contextRef="#ctx0" brushRef="#br0">171 343 0,'35'-103'0,"-1"35"15,-68-70-15,-1 104 16,1 34 0,-35 34-1,35 69 1,0 0 0,68 0-1,0-34 1,1-69-1,-1 0 1,69-103 0,-69-34-1,-34-35 1,0 172 0</inkml:trace>
          <inkml:trace contextRef="#ctx0" brushRef="#br0" timeOffset="654.6036">-35-927 0,'-137'34'0,"0"35"16,34-35-16,34 35 0,69-69 16,0 0-1,69 34 1,103 1-1,33-35 17,1 68-17,-103-33 1,-68 33 0,-35-33-1,-69-1 1,-34 0-1,-103-34 1,35 35 0,68-35-1,34 34 1,172-68 0,171-1-1,-274 35 1</inkml:trace>
        </inkml:traceGroup>
        <inkml:traceGroup>
          <inkml:annotationXML>
            <emma:emma xmlns:emma="http://www.w3.org/2003/04/emma" version="1.0">
              <emma:interpretation id="{FC827342-9636-4A9B-8BE7-A4AC0ECE9A28}" emma:medium="tactile" emma:mode="ink">
                <msink:context xmlns:msink="http://schemas.microsoft.com/ink/2010/main" type="inkWord" rotatedBoundingBox="6319,233 7690,240 7684,1379 6313,1372"/>
              </emma:interpretation>
              <emma:one-of disjunction-type="recognition" id="oneOf1">
                <emma:interpretation id="interp5" emma:lang="it-IT" emma:confidence="0">
                  <emma:literal>A'</emma:literal>
                </emma:interpretation>
                <emma:interpretation id="interp6" emma:lang="it-IT" emma:confidence="0">
                  <emma:literal>Ai</emma:literal>
                </emma:interpretation>
                <emma:interpretation id="interp7" emma:lang="it-IT" emma:confidence="0">
                  <emma:literal>di</emma:literal>
                </emma:interpretation>
                <emma:interpretation id="interp8" emma:lang="it-IT" emma:confidence="0">
                  <emma:literal>os'</emma:literal>
                </emma:interpretation>
                <emma:interpretation id="interp9" emma:lang="it-IT" emma:confidence="0">
                  <emma:literal>osi</emma:literal>
                </emma:interpretation>
              </emma:one-of>
            </emma:emma>
          </inkml:annotationXML>
          <inkml:trace contextRef="#ctx0" brushRef="#br0" timeOffset="1465.0652">6075-652 0,'-34'137'0,"-103"35"0,-35 68 15,35-34 1,102-137-1,1-35 1,34-34 0,0-34-1,103-172 1,-34 0 0,-1 68-1,-33 70 1,-1-1-1,0 35 1,1 34 0,102 68-1,35 104 1,-35 0 15,34-1-15,-68-68-1,-103-68 1,0-1 0,-103-34-1,-103-34 1,-68-69 0,-1 68-1,69 1 1,103 34-1,172-34 1,137-1 0,-206 35-1</inkml:trace>
          <inkml:trace contextRef="#ctx0" brushRef="#br0" timeOffset="1700.7998">6796-927 0,'0'69'0,"0"171"0,34-68 16,-34-172 0</inkml:trace>
        </inkml:traceGroup>
      </inkml:traceGroup>
    </inkml:traceGroup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8:36.1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F63AE4-4E3F-46CE-AC97-90FE6CC37331}" emma:medium="tactile" emma:mode="ink">
          <msink:context xmlns:msink="http://schemas.microsoft.com/ink/2010/main" type="writingRegion" rotatedBoundingBox="7476,963 32748,1313 32599,12023 7327,11672"/>
        </emma:interpretation>
      </emma:emma>
    </inkml:annotationXML>
    <inkml:traceGroup>
      <inkml:annotationXML>
        <emma:emma xmlns:emma="http://www.w3.org/2003/04/emma" version="1.0">
          <emma:interpretation id="{7D6C264A-7CD0-4B02-9672-62216A188F1D}" emma:medium="tactile" emma:mode="ink">
            <msink:context xmlns:msink="http://schemas.microsoft.com/ink/2010/main" type="paragraph" rotatedBoundingBox="7935,1683 29743,304 30087,5733 8279,7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09660F-5D7E-4851-A397-386C41091B1F}" emma:medium="tactile" emma:mode="ink">
              <msink:context xmlns:msink="http://schemas.microsoft.com/ink/2010/main" type="line" rotatedBoundingBox="7935,1683 29743,304 30087,5733 8279,7112"/>
            </emma:interpretation>
          </emma:emma>
        </inkml:annotationXML>
        <inkml:traceGroup>
          <inkml:annotationXML>
            <emma:emma xmlns:emma="http://www.w3.org/2003/04/emma" version="1.0">
              <emma:interpretation id="{BEE46B32-C364-452F-BD07-F913D5610C52}" emma:medium="tactile" emma:mode="ink">
                <msink:context xmlns:msink="http://schemas.microsoft.com/ink/2010/main" type="inkWord" rotatedBoundingBox="8066,3740 9015,3680 9144,5726 8195,5786"/>
              </emma:interpretation>
              <emma:one-of disjunction-type="recognition" id="oneOf0">
                <emma:interpretation id="interp0" emma:lang="it-IT" emma:confidence="0">
                  <emma:literal>h</emma:literal>
                </emma:interpretation>
                <emma:interpretation id="interp1" emma:lang="it-IT" emma:confidence="0">
                  <emma:literal>4</emma:literal>
                </emma:interpretation>
                <emma:interpretation id="interp2" emma:lang="it-IT" emma:confidence="0">
                  <emma:literal>"</emma:literal>
                </emma:interpretation>
                <emma:interpretation id="interp3" emma:lang="it-IT" emma:confidence="0">
                  <emma:literal>k</emma:literal>
                </emma:interpretation>
                <emma:interpretation id="interp4" emma:lang="it-IT" emma:confidence="0">
                  <emma:literal>n</emma:literal>
                </emma:interpretation>
              </emma:one-of>
            </emma:emma>
          </inkml:annotationXML>
          <inkml:trace contextRef="#ctx0" brushRef="#br0">721-5355 0,'34'69'0,"1"102"0,-1 104 16,0 137 0,-34-34-1,35-173 1,33-33-1,-68-69 1,0-34 0,0-69-1,35-35 1,-1-102 0,103-103-1,-68 171 1,34 35-1,34 34 1,-34 69 0,0 68-1,-69 34 1,-68 1 15,68-103-31,-34-35 31,0-34-15,69-240 0,-69 240-16</inkml:trace>
        </inkml:traceGroup>
        <inkml:traceGroup>
          <inkml:annotationXML>
            <emma:emma xmlns:emma="http://www.w3.org/2003/04/emma" version="1.0">
              <emma:interpretation id="{09973015-CE4B-49AE-9B5E-F679CC3500A5}" emma:medium="tactile" emma:mode="ink">
                <msink:context xmlns:msink="http://schemas.microsoft.com/ink/2010/main" type="inkWord" rotatedBoundingBox="15509,1204 19461,954 19805,6383 15853,6633"/>
              </emma:interpretation>
              <emma:one-of disjunction-type="recognition" id="oneOf1">
                <emma:interpretation id="interp5" emma:lang="it-IT" emma:confidence="0">
                  <emma:literal>sua</emma:literal>
                </emma:interpretation>
                <emma:interpretation id="interp6" emma:lang="it-IT" emma:confidence="0">
                  <emma:literal>scià</emma:literal>
                </emma:interpretation>
                <emma:interpretation id="interp7" emma:lang="it-IT" emma:confidence="0">
                  <emma:literal>sia</emma:literal>
                </emma:interpretation>
                <emma:interpretation id="interp8" emma:lang="it-IT" emma:confidence="0">
                  <emma:literal>sa</emma:literal>
                </emma:interpretation>
                <emma:interpretation id="interp9" emma:lang="it-IT" emma:confidence="0">
                  <emma:literal>'sa</emma:literal>
                </emma:interpretation>
              </emma:one-of>
            </emma:emma>
          </inkml:annotationXML>
          <inkml:trace contextRef="#ctx0" brushRef="#br0" timeOffset="6409.6839">11464-4497 0,'-103'241'0,"0"-1"16,-34 69-1,34-69 1,0-34 0,69-69-1,0-68 1,34-69 0,0 0-1,34-206 16,35-69-31,-1 138 16,1-35 0,-35 35-1,35 34 1,-1-34 0,-33 34-1,-1 69 16,0 34-31,69 68 32,0 70-17,0 68 1,35 34 0,-1 0-1,35 0 1,-35-34-1,-34-34 1,-34-69 0,-35-69-1,-68-34 1,-1 0 15,-171-137-31,0 0 16,0-35-1,0 0 1,206 172 0</inkml:trace>
          <inkml:trace contextRef="#ctx0" brushRef="#br0" timeOffset="6424.2697">11087-3501 0,'206'34'0,"34"0"0,69 35 15,-34 0 1,-104-1 0,-102-33-1,-172-35 1,103 0-1</inkml:trace>
          <inkml:trace contextRef="#ctx0" brushRef="#br0" timeOffset="6408.6839">9027-4291 0,'138'-34'0,"-35"0"0,-35 34 0,-274 34 16,35 35-16,-35-35 0,34 35 0,35-1 16,103 1-16,68 0 46,103-1-46,172 35 0,69 0 16,-1 34 0,-34 1-1,-137 33 1,-103-68 0,-137 0-1,-69 0 1,-171-34-1,-1-35 1,-34 1 0,34-35-1,104-35 1,68 1 0,103-35-1,206-68 16,103-35-15,-309 172 0</inkml:trace>
          <inkml:trace contextRef="#ctx0" brushRef="#br0" timeOffset="2111.874">9851-7998 0,'35'69'16,"33"103"-1,-34 68-15,1 34 16,-1 1 0,-34-35-1,0-68 1,0-103 0,0-35-1,0-34 1,34 0-1,35-103 1,137-69 0,-34 69-1,-69 35 1,0 68 0,34 0-1,0 103 1,35 68 15,-104 35-31,1-34 31,-35-69-15,-34-35 0,35-33-1,-35-35 1,0 0-1,-69-69 1,0-68 0,69 137-1</inkml:trace>
        </inkml:traceGroup>
        <inkml:traceGroup>
          <inkml:annotationXML>
            <emma:emma xmlns:emma="http://www.w3.org/2003/04/emma" version="1.0">
              <emma:interpretation id="{A9AE9FF7-7DD2-4961-B2E3-07A34B4F7744}" emma:medium="tactile" emma:mode="ink">
                <msink:context xmlns:msink="http://schemas.microsoft.com/ink/2010/main" type="inkWord" rotatedBoundingBox="21485,3206 29893,2675 30033,4874 21624,5405"/>
              </emma:interpretation>
              <emma:one-of disjunction-type="recognition" id="oneOf2">
                <emma:interpretation id="interp10" emma:lang="it-IT" emma:confidence="0">
                  <emma:literal>cosa</emma:literal>
                </emma:interpretation>
                <emma:interpretation id="interp11" emma:lang="it-IT" emma:confidence="0">
                  <emma:literal>= cosa</emma:literal>
                </emma:interpretation>
                <emma:interpretation id="interp12" emma:lang="it-IT" emma:confidence="0">
                  <emma:literal>Cosa</emma:literal>
                </emma:interpretation>
                <emma:interpretation id="interp13" emma:lang="it-IT" emma:confidence="0">
                  <emma:literal>Posa</emma:literal>
                </emma:interpretation>
                <emma:interpretation id="interp14" emma:lang="it-IT" emma:confidence="0">
                  <emma:literal>=cosxe</emma:literal>
                </emma:interpretation>
              </emma:one-of>
            </emma:emma>
          </inkml:annotationXML>
          <inkml:trace contextRef="#ctx0" brushRef="#br0" timeOffset="16239.4253">17265-6076 0,'-171'0'0,"-35"69"0,0 34 16,0 69-1,68-1 1,70 1-1,68-35 1,103 0 0,34-68 15,69-35-31,34-68 16,-34-35-1,-103 1 1,-68-1-1,-35 35 1,0 0 0,-35-1-1,35 35 1,0 0 0,35 103 15,68-34-16,0 34 1,102-35 0,1-33-1,0-35 1,0-69 0,-103-68-1,-34-35 1,-103 1-1,-69 33 1,-69 35 0,-34 35-1,0 68 1,34 103 0,70 0-1,67 103 1,104-35-1,102-34 1,70-102 0,33-104 15,-274 69-15</inkml:trace>
          <inkml:trace contextRef="#ctx0" brushRef="#br0" timeOffset="16800.5141">19222-5698 0,'68'0'0,"-205"0"0,0 0 15,-1 69-15,1-35 0,69 35 16,33-1-1,104 1 1,137 0 0,68 34-1,1-1 1,-35-33 15,-102 68-15,-173-137-1,-102 69 1,-69-35 0,0 104-1,69-138 17,34-35-17,103 1 1,171-69-1,-171 103 1</inkml:trace>
          <inkml:trace contextRef="#ctx0" brushRef="#br0" timeOffset="17563.243">21453-5938 0,'0'34'15,"-35"103"-15,-67 35 16,33-35 0,-34 35-1,-34-35 16,34-34-15,-35-34 0,1-35-1,34-68 1,0-1 0,69-68-1,34 1 1,34-1-1,0 0 1,35 34 0,-35 35-1,1 34 1,33 34 0,35 69-1,69 34 1,0 35-1,-1-35 17,-34-34-17,-34-34 1,-68-35 0,-35-34-1,-35-34 1,35-69-1,0 34 1,0 69 0</inkml:trace>
          <inkml:trace contextRef="#ctx0" brushRef="#br0" timeOffset="17984.0596">21899-4874 0,'69'34'0,"-1"-34"0,35-34 0,-34-1 15,-35 1-15,-68 34 0,-69 0 16,-34 69 0,-35 34-1,138 0 1,34 0 0,68 0-1,70-35 1,68 1-1,34 0 1,-68-35 0,-70-34-1,-136-34 1,34 34 0</inkml:trace>
          <inkml:trace contextRef="#ctx0" brushRef="#br0" timeOffset="15008.1471">14142-5870 0,'68'0'16,"207"35"-16,-138-35 0,69 34 16,-34-34-16,-35 0 31,0 0-16,-68 34 1,-69-34 0,-34 0-1,-172 35 1,-34-35 0,240 0-1</inkml:trace>
          <inkml:trace contextRef="#ctx0" brushRef="#br0" timeOffset="15241.9341">14348-5149 0,'240'0'0,"-34"34"0,0 1 15,-35-1 1,-102 0 0,-69-68-1,-69-69 1,69 103 0</inkml:trace>
        </inkml:traceGroup>
      </inkml:traceGroup>
    </inkml:traceGroup>
    <inkml:traceGroup>
      <inkml:annotationXML>
        <emma:emma xmlns:emma="http://www.w3.org/2003/04/emma" version="1.0">
          <emma:interpretation id="{BDD87E7C-EFB7-4B33-9B34-B9FB0DF0D69D}" emma:medium="tactile" emma:mode="ink">
            <msink:context xmlns:msink="http://schemas.microsoft.com/ink/2010/main" type="paragraph" rotatedBoundingBox="7372,8431 32644,8782 32599,12023 7327,11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69019F-4A9A-4451-AB20-A70639207E63}" emma:medium="tactile" emma:mode="ink">
              <msink:context xmlns:msink="http://schemas.microsoft.com/ink/2010/main" type="inkBullet" rotatedBoundingBox="7363,9090 8358,9104 8338,10504 7343,10491"/>
            </emma:interpretation>
            <emma:one-of disjunction-type="recognition" id="oneOf3">
              <emma:interpretation id="interp15" emma:lang="it-IT" emma:confidence="0">
                <emma:literal>•</emma:literal>
              </emma:interpretation>
            </emma:one-of>
          </emma:emma>
        </inkml:annotationXML>
        <inkml:trace contextRef="#ctx0" brushRef="#br0" timeOffset="-1823.5386">412 0 0,'34'103'0,"-68"103"15,-69 103-15,-34 0 16,-1-69 0,104-103-1,34-103 1,0-68 0,103-172-1,-34-34 16,-35 0-15,35-1 0,-35 138-1,-34 103 1,0 0 0,0 0-1,34 0 1,35 103-1,0 103 1,-1 35 0,70-1-1,-35-69 1,-35-68 0,-33-34-1,-70-69 1,-102-103-1,-103-34 1,-1-35 0,70 104-1,136 33 17,35 70-17,35-35 1,205 34-1,69 103 1,-69-68 0,-102-1-1,-207-102 1,-103-172 0,172 206-1</inkml:trace>
      </inkml:traceGroup>
      <inkml:traceGroup>
        <inkml:annotationXML>
          <emma:emma xmlns:emma="http://www.w3.org/2003/04/emma" version="1.0">
            <emma:interpretation id="{0117CF2A-BC0A-4065-A762-CAFF1514449C}" emma:medium="tactile" emma:mode="ink">
              <msink:context xmlns:msink="http://schemas.microsoft.com/ink/2010/main" type="line" rotatedBoundingBox="13301,8513 32644,8782 32599,12023 13256,11755"/>
            </emma:interpretation>
          </emma:emma>
        </inkml:annotationXML>
        <inkml:traceGroup>
          <inkml:annotationXML>
            <emma:emma xmlns:emma="http://www.w3.org/2003/04/emma" version="1.0">
              <emma:interpretation id="{50F19302-7F7B-445B-B1F3-714CDBF162A1}" emma:medium="tactile" emma:mode="ink">
                <msink:context xmlns:msink="http://schemas.microsoft.com/ink/2010/main" type="inkWord" rotatedBoundingBox="13294,9016 18969,9094 18931,11833 13256,11755"/>
              </emma:interpretation>
              <emma:one-of disjunction-type="recognition" id="oneOf4">
                <emma:interpretation id="interp16" emma:lang="it-IT" emma:confidence="0">
                  <emma:literal>Spa</emma:literal>
                </emma:interpretation>
                <emma:interpretation id="interp17" emma:lang="it-IT" emma:confidence="0">
                  <emma:literal>spa</emma:literal>
                </emma:interpretation>
                <emma:interpretation id="interp18" emma:lang="it-IT" emma:confidence="0">
                  <emma:literal>Suppa</emma:literal>
                </emma:interpretation>
                <emma:interpretation id="interp19" emma:lang="it-IT" emma:confidence="0">
                  <emma:literal>Sipa</emma:literal>
                </emma:interpretation>
                <emma:interpretation id="interp20" emma:lang="it-IT" emma:confidence="0">
                  <emma:literal>seppe</emma:literal>
                </emma:interpretation>
              </emma:one-of>
            </emma:emma>
          </inkml:annotationXML>
          <inkml:trace contextRef="#ctx0" brushRef="#br0" timeOffset="22496.1472">9062 549 0,'-35'69'0,"-68"102"0,-68 104 16,-1 34-1,104-69 1,-1-34-1,35-34 1,-1-104 0,35-68-1,35 0 1,33-309 0,1-34 15,-35 171-16,1 35 1,-1 34 0,34 35-1,-33-1 1,-1 35 0,0 34-1,35 68 1,68 138-1,1 103 1,-1 0 0,35 0-1,-35 0 1,-68-103 15,-69-103-15,-35-35-1,-102-136 1,0-70 0,-35-102-1,-34-34 1,0 33 0,0 70-1,69 102 1,34 138-1,103-69 1,69 34 0,102 35-1,104 34 1,-35 0 0,-34-35-1,-103-33 1,-103-35-1,0 0 1,-172-69 0,69 0-1,35-34 1,68-34 0,0 137-1</inkml:trace>
          <inkml:trace contextRef="#ctx0" brushRef="#br0" timeOffset="23415.7094">6213-69 0,'171'0'0,"173"0"16,68 34-16,34 1 16,0-1-1,-103-34 1,-137 34-1,-103-68 1,-103 34 0,0 0-1,-68 0 17,68-34-17,68 34 1,138 34-1,-206-34-15</inkml:trace>
          <inkml:trace contextRef="#ctx0" brushRef="#br0" timeOffset="23992.384">10400 652 0,'172'0'0,"68"-34"16,-34 34-16,0 0 15,-34 34 1,-69 0-1,-103 1 1,-172 68 0,-34-69-1,-34 35 1,68-1 15,35 1-15,103 34-1,34 103 1,0-206 0,68 34-1,104 35 1,68-35 0,0 35-1,-34-35 1,-68-34-1,-138 0 1,0 0 0,-138-69-1,1-34 1,103-34 0,34 137-1</inkml:trace>
          <inkml:trace contextRef="#ctx0" brushRef="#br0" timeOffset="21490.8646">7243 412 0,'-69'-35'0,"-34"35"16,-172 0-16,69 0 0,35 35 15,-35 33 1,34 1-1,104 34 1,33 0 0,138 34-1,137 35 17,69-1-17,0 1 1,0 0-1,-34-1 1,-138 1 0,-68-35-1,-172-68 1,-69-35 0,-102-34-1,-1 0 1,-34 0-1,34 0 1,104 0 0,137-34-1,205-35 1,104-68 0,-275 137-1</inkml:trace>
        </inkml:traceGroup>
        <inkml:traceGroup>
          <inkml:annotationXML>
            <emma:emma xmlns:emma="http://www.w3.org/2003/04/emma" version="1.0">
              <emma:interpretation id="{C1AC7022-4FCE-4FD3-9C9D-1A56FB3EF081}" emma:medium="tactile" emma:mode="ink">
                <msink:context xmlns:msink="http://schemas.microsoft.com/ink/2010/main" type="inkWord" rotatedBoundingBox="23134,8650 24570,8669 24539,10916 23102,10896">
                  <msink:destinationLink direction="with" ref="{0F531621-9D07-4745-A260-98D2E564DCAF}"/>
                </msink:context>
              </emma:interpretation>
              <emma:one-of disjunction-type="recognition" id="oneOf5">
                <emma:interpretation id="interp21" emma:lang="it-IT" emma:confidence="0">
                  <emma:literal>h</emma:literal>
                </emma:interpretation>
                <emma:interpretation id="interp22" emma:lang="it-IT" emma:confidence="0">
                  <emma:literal>"</emma:literal>
                </emma:interpretation>
                <emma:interpretation id="interp23" emma:lang="it-IT" emma:confidence="0">
                  <emma:literal>4</emma:literal>
                </emma:interpretation>
                <emma:interpretation id="interp24" emma:lang="it-IT" emma:confidence="0">
                  <emma:literal>b</emma:literal>
                </emma:interpretation>
                <emma:interpretation id="interp25" emma:lang="it-IT" emma:confidence="0">
                  <emma:literal>k</emma:literal>
                </emma:interpretation>
              </emma:one-of>
            </emma:emma>
          </inkml:annotationXML>
          <inkml:trace contextRef="#ctx0" brushRef="#br0" timeOffset="24740.5024">15789-446 0,'35'68'0,"-1"104"0,-34 137 16,0 0 0,0 34-1,34 0 1,1-103-1,-35-68 1,0-103 0,0-69-1,34 0 1,0-103 0,69-35-1,0 1 1,69 34-1,-1 35 1,70 68 0,-70 68 15,-33 35-15,-70 34-1,-33-34 1,-35 0-1,0 0 1,-35 0 0,-33-34-1,68-69 1,-69-69 0,69 69-1</inkml:trace>
        </inkml:traceGroup>
        <inkml:traceGroup>
          <inkml:annotationXML>
            <emma:emma xmlns:emma="http://www.w3.org/2003/04/emma" version="1.0">
              <emma:interpretation id="{CC420B69-2799-43CF-B890-CCF2A5D5405E}" emma:medium="tactile" emma:mode="ink">
                <msink:context xmlns:msink="http://schemas.microsoft.com/ink/2010/main" type="inkWord" rotatedBoundingBox="28614,8805 32643,8861 32607,11464 28578,11408"/>
              </emma:interpretation>
              <emma:one-of disjunction-type="recognition" id="oneOf6">
                <emma:interpretation id="interp26" emma:lang="it-IT" emma:confidence="0">
                  <emma:literal>ABR</emma:literal>
                </emma:interpretation>
                <emma:interpretation id="interp27" emma:lang="it-IT" emma:confidence="0">
                  <emma:literal>MBR</emma:literal>
                </emma:interpretation>
                <emma:interpretation id="interp28" emma:lang="it-IT" emma:confidence="0">
                  <emma:literal>EBBRO</emma:literal>
                </emma:interpretation>
                <emma:interpretation id="interp29" emma:lang="it-IT" emma:confidence="0">
                  <emma:literal>=BT</emma:literal>
                </emma:interpretation>
                <emma:interpretation id="interp30" emma:lang="it-IT" emma:confidence="0">
                  <emma:literal>VBR</emma:literal>
                </emma:interpretation>
              </emma:one-of>
            </emma:emma>
          </inkml:annotationXML>
          <inkml:trace contextRef="#ctx0" brushRef="#br0" timeOffset="45631.3156">21247 1338 0,'69'35'16,"-35"-35"-16,34 0 0,35 0 0,35 0 15,33 34-15,-33-103 16,-35 104 0,-35-35-1,-33 0 1,-35 0 0,0 0-1,-35 0 1,-68 34-1,0 35 1,35-69 0,68 0-1</inkml:trace>
          <inkml:trace contextRef="#ctx0" brushRef="#br0" timeOffset="45974.2032">21247 1956 0,'103'35'15,"34"-1"-15,35 0 0,-1 1 0,-33-35 16,-70 34-1,-33-34 1,-1 0 0,-68 0-1,-1 0 17,-33-34-17,33-35 1,35 0-1,0 69 1</inkml:trace>
          <inkml:trace contextRef="#ctx0" brushRef="#br0" timeOffset="46395.0198">22791 721 0,'0'68'0,"0"104"0,35 34 16,-35 68-1,0-33 1,34-1 0,-34-68-1,0-69 1,0-35-1,-34-68 1,-35-68 0,35-173-1,34 241 1</inkml:trace>
          <inkml:trace contextRef="#ctx0" brushRef="#br0" timeOffset="47068.1311">22139 377 0,'206'0'15,"0"35"-15,34 33 0,1 1 16,-35-35 0,-69 35 15,-68 0-15,-104-35-1,-136 35 1,-35-35-1,-35 0 1,104 1 0,69-1-1,102 35 1,137-1 0,138 104-1,-34-35 1,0 0-1,-138 1 1,-34-1 0,-137-34-1,-69-34 1,-103-1 0,0-33-1,0-35 1,34 0 15,35-35-15,68 1-1,69 0 1,103-1 0,69 1-1,-172 34 1</inkml:trace>
          <inkml:trace contextRef="#ctx0" brushRef="#br0" timeOffset="48013.0197">24096 652 0,'34'103'16,"-68"69"-16,-1 34 0,35 34 15,0-69 1,0 1 0,0-35 15,0-68-16,0-35 1,-34-68 0,-35-172-1,69-34 1,-34-35 0,0 1-1,0-1 1,68 69-1,0 137 1,69 35 0,69 34-1,68 34 1,-34 69 0,-69-34-1,-34 34 1,-103 0-1,-68 0 17,-104 0-17,-68-34 1,68-1 0,35 1-1,137-35 1,34 35-1,138 68 1,68 35 0,0 34-1,-34-35 1,-34 1 15,-69-35-15,-103-68-16,-35-35 15,-67-102 17,-36-138-32,138 206 15</inkml:trace>
          <inkml:trace contextRef="#ctx0" brushRef="#br0" timeOffset="48277.9783">22105-69 0,'686'-34'16,"-68"34"-16,0 68 15,-103-136 17,-137-69-32,-378 137 31</inkml:trace>
        </inkml:traceGroup>
      </inkml:traceGroup>
    </inkml:traceGroup>
  </inkml:traceGroup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8:45.4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2738701-79E0-4DD7-ABB8-89A86D192B27}" emma:medium="tactile" emma:mode="ink">
          <msink:context xmlns:msink="http://schemas.microsoft.com/ink/2010/main" type="writingRegion" rotatedBoundingBox="5190,3180 7487,5397 5811,7134 3514,4918">
            <msink:destinationLink direction="with" ref="{33F9DC2C-BCEA-4B8A-877F-2DB805F18723}"/>
          </msink:context>
        </emma:interpretation>
      </emma:emma>
    </inkml:annotationXML>
    <inkml:traceGroup>
      <inkml:annotationXML>
        <emma:emma xmlns:emma="http://www.w3.org/2003/04/emma" version="1.0">
          <emma:interpretation id="{1A270638-EC00-47A6-842C-3E18DB76D9AD}" emma:medium="tactile" emma:mode="ink">
            <msink:context xmlns:msink="http://schemas.microsoft.com/ink/2010/main" type="paragraph" rotatedBoundingBox="5190,3180 7487,5397 5811,7134 3514,4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87A239-4EDF-4103-B1B5-D3266D372A97}" emma:medium="tactile" emma:mode="ink">
              <msink:context xmlns:msink="http://schemas.microsoft.com/ink/2010/main" type="line" rotatedBoundingBox="5190,3180 7487,5397 5811,7134 3514,4918"/>
            </emma:interpretation>
          </emma:emma>
        </inkml:annotationXML>
        <inkml:traceGroup>
          <inkml:annotationXML>
            <emma:emma xmlns:emma="http://www.w3.org/2003/04/emma" version="1.0">
              <emma:interpretation id="{DE87A3D7-E90D-4D12-8F57-0A4A2CA0313A}" emma:medium="tactile" emma:mode="ink">
                <msink:context xmlns:msink="http://schemas.microsoft.com/ink/2010/main" type="inkWord" rotatedBoundingBox="5190,3180 7487,5397 5811,7134 3514,4918"/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e</emma:literal>
                </emma:interpretation>
                <emma:interpretation id="interp2" emma:lang="it-IT" emma:confidence="0">
                  <emma:literal>c</emma:literal>
                </emma:interpretation>
                <emma:interpretation id="interp3" emma:lang="it-IT" emma:confidence="0">
                  <emma:literal>w</emma:literal>
                </emma:interpretation>
                <emma:interpretation id="interp4" emma:lang="it-IT" emma:confidence="0">
                  <emma:literal>C</emma:literal>
                </emma:interpretation>
              </emma:one-of>
            </emma:emma>
          </inkml:annotationXML>
          <inkml:trace contextRef="#ctx0" brushRef="#br0">-3192-4840 0,'0'0'0</inkml:trace>
          <inkml:trace contextRef="#ctx0" brushRef="#br0" timeOffset="3135.6669">-1785-5458 0,'69'-34'0,"-69"137"0,-103 34 15,0 103-15,-69 35 16,35-35-1,0-34 1,-35-103 0,35-34-1,0-35 1,-1-102 15,1-70-15,68 1-1,35 0 1,68-1 15,1 35-15,33 35 0,1 33-1,34 35 1,0 103-1,34 69 1,0 0 0,1 34-1,68-69 1,-69-34 0,-34-34-1,-69-69 1,-34-35-1,-34-102 1,34 137 0</inkml:trace>
          <inkml:trace contextRef="#ctx0" brushRef="#br0" timeOffset="3525.3119">-1270-3982 0,'-69'35'16,"-34"-1"-16,1 0 0,67 35 0,1-1 15,68 1-15,69 0 0,69-1 16,34-33-1,-35-70 1,-33-136 0,-138 171-1</inkml:trace>
          <inkml:trace contextRef="#ctx0" brushRef="#br0" timeOffset="-2783.0387">-1956-2369 0,'0'-34'0,"0"34"0,34-69 15,0-34-15,35 1 0,0-36 16,68 1-1,34 34 1,1 0 0,34 34-1,34 35 17,-102 68-32,-1 1 31,-68-1-31,-69-34 31,34 0-31,-34 34 16,0 1 15,-34-104-15,34 69-16</inkml:trace>
        </inkml:traceGroup>
      </inkml:traceGroup>
    </inkml:traceGroup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9:01.4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F531621-9D07-4745-A260-98D2E564DCAF}" emma:medium="tactile" emma:mode="ink">
          <msink:context xmlns:msink="http://schemas.microsoft.com/ink/2010/main" type="inkDrawing" rotatedBoundingBox="21075,10965 28388,11229 28380,11436 21068,11173" semanticType="underline" shapeName="Other">
            <msink:sourceLink direction="with" ref="{8E076F2E-B1B1-4664-9118-B2608427C5E5}"/>
            <msink:sourceLink direction="with" ref="{C1AC7022-4FCE-4FD3-9C9D-1A56FB3EF081}"/>
          </msink:context>
        </emma:interpretation>
      </emma:emma>
    </inkml:annotationXML>
    <inkml:trace contextRef="#ctx0" brushRef="#br0">0 0 0,'137'34'0,"138"0"0,102 1 15,241-1 16,172 35-15,-173-35 0,104 0-1,0 35 1,34-69 0,-103-34-1,-102 34 1,-104-35-1,-103 35 1,-171-34 0,-35 68-1,-137 1 17,-69-1-17,-102 0 1,-1 1-1,172-35 1</inkml:trace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9:02.3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EE9FBCA-E07C-4F10-A51F-E62556BC5F12}" emma:medium="tactile" emma:mode="ink">
          <msink:context xmlns:msink="http://schemas.microsoft.com/ink/2010/main" type="writingRegion" rotatedBoundingBox="21455,11022 28299,12790 27807,14693 20963,12925"/>
        </emma:interpretation>
      </emma:emma>
    </inkml:annotationXML>
    <inkml:traceGroup>
      <inkml:annotationXML>
        <emma:emma xmlns:emma="http://www.w3.org/2003/04/emma" version="1.0">
          <emma:interpretation id="{7E9DAD44-6D2A-4C33-97E9-E2FCFFB5662C}" emma:medium="tactile" emma:mode="ink">
            <msink:context xmlns:msink="http://schemas.microsoft.com/ink/2010/main" type="paragraph" rotatedBoundingBox="21455,11022 28299,12790 27807,14693 20963,12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661958-51A4-4531-A914-285E2C876564}" emma:medium="tactile" emma:mode="ink">
              <msink:context xmlns:msink="http://schemas.microsoft.com/ink/2010/main" type="line" rotatedBoundingBox="21455,11022 28299,12790 27807,14693 20963,12925"/>
            </emma:interpretation>
          </emma:emma>
        </inkml:annotationXML>
        <inkml:traceGroup>
          <inkml:annotationXML>
            <emma:emma xmlns:emma="http://www.w3.org/2003/04/emma" version="1.0">
              <emma:interpretation id="{FD9358E9-8D49-4A8E-A58E-E70E06B7FD18}" emma:medium="tactile" emma:mode="ink">
                <msink:context xmlns:msink="http://schemas.microsoft.com/ink/2010/main" type="inkWord" rotatedBoundingBox="21455,11022 28299,12790 27807,14693 20963,12925"/>
              </emma:interpretation>
              <emma:one-of disjunction-type="recognition" id="oneOf0">
                <emma:interpretation id="interp0" emma:lang="it-IT" emma:confidence="0">
                  <emma:literal>cosa,</emma:literal>
                </emma:interpretation>
                <emma:interpretation id="interp1" emma:lang="it-IT" emma:confidence="0">
                  <emma:literal>cosa</emma:literal>
                </emma:interpretation>
                <emma:interpretation id="interp2" emma:lang="it-IT" emma:confidence="0">
                  <emma:literal>casa,</emma:literal>
                </emma:interpretation>
                <emma:interpretation id="interp3" emma:lang="it-IT" emma:confidence="0">
                  <emma:literal>casa</emma:literal>
                </emma:interpretation>
                <emma:interpretation id="interp4" emma:lang="it-IT" emma:confidence="0">
                  <emma:literal>cosa.</emma:literal>
                </emma:interpretation>
              </emma:one-of>
            </emma:emma>
          </inkml:annotationXML>
          <inkml:trace contextRef="#ctx0" brushRef="#br0">917 0 0,'-68'0'0,"-70"0"15,-33 69-15,-35 34 0,34 34 16,35 69 0,103-34-1,102-35 1,69 0 0,104-68 15,-1-35-16,-68-34 1,-35-69 0,-103 35-1,-34 0 1,0 34 0,0 0-1,35 68 1,33 70-1,70-35 1,33 0 0,69-103-1,1-35 1,-70-102 15,-33-35-31,-104-68 16,-137 34-1,-69 69 1,-102 34 0,-1 103 15,69 103-15,69 0-1,103 69 1,171 68-1,172-69 1,68-136 0,-33-35-1,-1-103 1,-343 103 0</inkml:trace>
          <inkml:trace contextRef="#ctx0" brushRef="#br0" timeOffset="483.1598">3320 172 0,'-172'0'0,"1"68"0,-35 1 16,68 34 0,36-34-1,136 34 1,103 68 0,138 1-1,34-1 1,0 1-1,-138-35 1,-102-34 0,-103-68 15,-138-1-15,0 0-1,-34 1 1,69-35-1,103 0 1,171-69 0,69-34-1,-206 103 1</inkml:trace>
          <inkml:trace contextRef="#ctx0" brushRef="#br0" timeOffset="2244.3542">5173 275 0,'-34'137'15,"-69"172"-15,0 34 0,35-103 16,-1-102-1,69-1 1,0-34 0,0-34-1,0-69 17,0 0-17,0 0 1,0-35-1,0 35 1,0 0 0,0 0-1,0 0 1,0 0 0,0 0-1,0 0 1,0 0-1,0 0 1,0 0 0,0 0-1,0 0 1,0 0 0,0 0-1,0 0 1,0 0-1,-34 0 1,34 0 15,-35 0-15,35 0 15,-68 0-31,-1 0 16,0-34-1,1 68 1,-35-102 0,0-1-1,0-34 1,0-34 0,68-1-1,1-33 1,34-1-1,34 69 1,1 35 0,33-1-1,1 35 1,34 68 15,0 69-15,69 68-1,-1 70 1,35-35 0,34 34-1,-34 0 1,-34-68 0,-103-103-1,-35-35 1,-34-34-1,0-34 1,-34-69 0,68 34 15,35 0-15,-69 69-16</inkml:trace>
          <inkml:trace contextRef="#ctx0" brushRef="#br0" timeOffset="2743.0998">6581 1716 0,'-35'-68'16,"-68"-1"-16,-34 69 0,-34 69 0,68 34 16,0 103-1,103-35 16,68-68-15,1-34 0,34-35-1,0 0 1,34-34 0,35 35-1,-69-1 1,0 0-1,-69-34 1,-68 69 0,-69 0-1,-35-104 1,138 35 0</inkml:trace>
        </inkml:traceGroup>
      </inkml:traceGroup>
    </inkml:traceGroup>
  </inkml:traceGroup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9:08.7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D27DDE-95B4-47AD-8453-5991D1EAA8F9}" emma:medium="tactile" emma:mode="ink">
          <msink:context xmlns:msink="http://schemas.microsoft.com/ink/2010/main" type="inkDrawing" rotatedBoundingBox="532,16252 4974,8767 9726,11588 5284,19072" hotPoints="0,0 9555,11372 3620,17991" semanticType="enclosure" shapeName="RightTriangle"/>
        </emma:interpretation>
      </emma:emma>
    </inkml:annotationXML>
    <inkml:trace contextRef="#ctx0" brushRef="#br0">5835 0 0,'-68'34'15,"-70"35"-15,-68 68 0,-34 35 0,-69 34 32,-34 103-17,-35 34 1,-34 34 0,-34 70-1,-34 33 1,-1 35-1,1 34 1,-1 0 0,35-34-1,137-34 1,0-1 0,137-171-1,69-103 1,69-103-1,34-69 17,0-34-32,0 0 15,0-68 1,34-172 0,35 34-1,-69 206 16</inkml:trace>
    <inkml:trace contextRef="#ctx0" brushRef="#br0" timeOffset="732.5326">0-996 0,'69'0'0,"68"35"16,35 33-16,68 1 0,69-69 16,68 34-1,70 1 1,-1-35-1,69 34 1,34 0 0,-34 1-1,34 33 1,-69 1 15,-102 0-15,-69-1-1,-103-33 1,-103-35 0,-69 0-1,-240-35 1,0-102 0,206 137-1</inkml:trace>
    <inkml:trace contextRef="#ctx0" brushRef="#br0" timeOffset="-847.4772">275-1030 0,'0'34'16,"68"104"-16,-68 68 0,35 68 0,-35 172 16,0 35-1,0 68 1,0 0-1,34 69 1,35 0 0,-35-34-1,0-35 1,-34-34 15,-34-35-15,-35-102-1,35-69 1,0-103 0,34-103-1,0-69 1,0 0 0,0-68-1,68-138 1,70-102-1,-138 274 1</inkml:trace>
  </inkml:traceGroup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8:39.9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1D110F2-3536-4379-A63F-CD70E140599F}" emma:medium="tactile" emma:mode="ink">
          <msink:context xmlns:msink="http://schemas.microsoft.com/ink/2010/main" type="inkDrawing" rotatedBoundingBox="15413,3523 21422,3857 21417,3954 15408,3620" semanticType="underline" shapeName="Other">
            <msink:sourceLink direction="with" ref="{8E076F2E-B1B1-4664-9118-B2608427C5E5}"/>
            <msink:sourceLink direction="with" ref="{1461D36F-B994-45D8-B17F-5CB61313FBF5}"/>
          </msink:context>
        </emma:interpretation>
      </emma:emma>
    </inkml:annotationXML>
    <inkml:trace contextRef="#ctx0" brushRef="#br0">8066-5526 0,'0'0'15,"103"34"-15,172-34 0,137 0 16,-35 34 0,35-34-1,34 35 1,35-35-1,103 34 1,-1 0 0,-34 1-1,-68-1 1,-35-34 0,-103 34-1,-103 1 1,-34-1-1,-137 0 1,-69-34 0,-137 0-1,-35-68 1,172 68 0</inkml:trace>
  </inkml:traceGroup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1:49:16.7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BF3BCA-6740-4DE7-9374-F99886453126}" emma:medium="tactile" emma:mode="ink">
          <msink:context xmlns:msink="http://schemas.microsoft.com/ink/2010/main" type="writingRegion" rotatedBoundingBox="638,9537 9929,7769 11579,16442 2288,18209"/>
        </emma:interpretation>
      </emma:emma>
    </inkml:annotationXML>
    <inkml:traceGroup>
      <inkml:annotationXML>
        <emma:emma xmlns:emma="http://www.w3.org/2003/04/emma" version="1.0">
          <emma:interpretation id="{18E63808-AA54-451F-8456-E3DE207B92F8}" emma:medium="tactile" emma:mode="ink">
            <msink:context xmlns:msink="http://schemas.microsoft.com/ink/2010/main" type="paragraph" rotatedBoundingBox="1832,18013 1457,9186 3381,9104 3756,179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ED9080-0EDD-4415-BEC9-99FBE9C9AC89}" emma:medium="tactile" emma:mode="ink">
              <msink:context xmlns:msink="http://schemas.microsoft.com/ink/2010/main" type="inkBullet" rotatedBoundingBox="2057,18003 1955,15617 3655,15544 3756,17931"/>
            </emma:interpretation>
            <emma:one-of disjunction-type="recognition" id="oneOf0">
              <emma:interpretation id="interp0" emma:lang="it-IT" emma:confidence="0">
                <emma:literal>B.</emma:literal>
              </emma:interpretation>
              <emma:interpretation id="interp1" emma:lang="it-IT" emma:confidence="0">
                <emma:literal>B,</emma:literal>
              </emma:interpretation>
              <emma:interpretation id="interp2" emma:lang="it-IT" emma:confidence="0">
                <emma:literal>B</emma:literal>
              </emma:interpretation>
              <emma:interpretation id="interp3" emma:lang="it-IT" emma:confidence="0">
                <emma:literal>BY</emma:literal>
              </emma:interpretation>
              <emma:interpretation id="interp4" emma:lang="it-IT" emma:confidence="0">
                <emma:literal>BI</emma:literal>
              </emma:interpretation>
            </emma:one-of>
          </emma:emma>
        </inkml:annotationXML>
        <inkml:trace contextRef="#ctx0" brushRef="#br0">-515 6728 0,'-34'68'0,"34"-68"15,0 138-15,0 102 0,-35 35 16,70-35-1,-1-34 1,-34-35 15,34-33-15,-68-35 0,0-103-1,68-138 1,-34-102-1,-69-69 1,35 0 0,-35-34-1,1 34 1,34 172 0,-1 102-1,35 35 1,35 0-1,33 35 1,104 68 0,-35 34-1,-34 35 1,-69-69 0,-68-35 15,-69-68-16,-69 0 1,69 0 0,35 0-1,68 35 1,103 102 0,137 69-1,35 137 16,-172-171-31,-103-35 16,-69-68 0,-34-1-1,-34-68 17,-35-34-17,35 34 1,137-103-1,171 0 1,-171 103 0</inkml:trace>
        <inkml:trace contextRef="#ctx0" brushRef="#br0" timeOffset="-5735.5736">961 8787 0,'0'0'0</inkml:trace>
      </inkml:traceGroup>
      <inkml:traceGroup>
        <inkml:annotationXML>
          <emma:emma xmlns:emma="http://www.w3.org/2003/04/emma" version="1.0">
            <emma:interpretation id="{B02F6EE0-B3DE-4348-AAAE-34F9117B1292}" emma:medium="tactile" emma:mode="ink">
              <msink:context xmlns:msink="http://schemas.microsoft.com/ink/2010/main" type="line" rotatedBoundingBox="1539,11107 1457,9186 2849,9127 2930,11048"/>
            </emma:interpretation>
          </emma:emma>
        </inkml:annotationXML>
        <inkml:traceGroup>
          <inkml:annotationXML>
            <emma:emma xmlns:emma="http://www.w3.org/2003/04/emma" version="1.0">
              <emma:interpretation id="{BEE4C975-08EA-46B8-9B0A-D3A17D3DA7DE}" emma:medium="tactile" emma:mode="ink">
                <msink:context xmlns:msink="http://schemas.microsoft.com/ink/2010/main" type="inkWord" rotatedBoundingBox="1539,11107 1457,9186 2849,9127 2930,11048"/>
              </emma:interpretation>
              <emma:one-of disjunction-type="recognition" id="oneOf1">
                <emma:interpretation id="interp5" emma:lang="it-IT" emma:confidence="0">
                  <emma:literal>Bi</emma:literal>
                </emma:interpretation>
                <emma:interpretation id="interp6" emma:lang="it-IT" emma:confidence="0">
                  <emma:literal>B ,</emma:literal>
                </emma:interpretation>
                <emma:interpretation id="interp7" emma:lang="it-IT" emma:confidence="0">
                  <emma:literal>. ,</emma:literal>
                </emma:interpretation>
                <emma:interpretation id="interp8" emma:lang="it-IT" emma:confidence="0">
                  <emma:literal>Di</emma:literal>
                </emma:interpretation>
                <emma:interpretation id="interp9" emma:lang="it-IT" emma:confidence="0">
                  <emma:literal>r ,</emma:literal>
                </emma:interpretation>
              </emma:one-of>
            </emma:emma>
          </inkml:annotationXML>
          <inkml:trace contextRef="#ctx0" brushRef="#br0" timeOffset="-1044.2486">0 0 0,'34'34'0,"-34"172"0,35 138 16,-1-138-1,-34-206 1</inkml:trace>
          <inkml:trace contextRef="#ctx0" brushRef="#br0" timeOffset="-1246.864">-755 961 0,'0'0'16,"0"103"-16,0 137 0,-34 35 0,34-103 31,0-69-31,34-35 31,-34-33-15,0-104-1,0-137 1,-34-34 0,-1-35-1,-68 1 1,0 68-1,-34 68 1,34 70 0,69 68-1,68 0 1,0 0 0,104 34-1,33 35 1,69 34-1,-68 0 1,-103-35 0,-69 1-1,-69 0 1,-103-69 15,1 34-15,68 0-1,69 1 1,68-1 0,103 69-1,69 34 1,0 0 0,-103-34-1,-69-34 1,-68 0-1,-69-1 1,-34-33 0,-1-1-1,70-34 1,34 0 0,34-34-1,102-138 1,36 0-1,33-68 17,-171 240-32</inkml:trace>
        </inkml:traceGroup>
      </inkml:traceGroup>
    </inkml:traceGroup>
    <inkml:traceGroup>
      <inkml:annotationXML>
        <emma:emma xmlns:emma="http://www.w3.org/2003/04/emma" version="1.0">
          <emma:interpretation id="{1DD39C26-F52F-450A-A7C3-1F18A21FB3C4}" emma:medium="tactile" emma:mode="ink">
            <msink:context xmlns:msink="http://schemas.microsoft.com/ink/2010/main" type="paragraph" rotatedBoundingBox="1633,12479 10504,10792 10918,12971 2047,14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2DB199-5117-43F6-8531-680909D3A72D}" emma:medium="tactile" emma:mode="ink">
              <msink:context xmlns:msink="http://schemas.microsoft.com/ink/2010/main" type="line" rotatedBoundingBox="1633,12479 10504,10792 10918,12971 2047,14659"/>
            </emma:interpretation>
          </emma:emma>
        </inkml:annotationXML>
        <inkml:traceGroup>
          <inkml:annotationXML>
            <emma:emma xmlns:emma="http://www.w3.org/2003/04/emma" version="1.0">
              <emma:interpretation id="{262EF2DE-0668-48CC-8676-E7BAF0A67D7C}" emma:medium="tactile" emma:mode="ink">
                <msink:context xmlns:msink="http://schemas.microsoft.com/ink/2010/main" type="inkWord" rotatedBoundingBox="1633,12479 2298,12353 2713,14532 2047,14659"/>
              </emma:interpretation>
              <emma:one-of disjunction-type="recognition" id="oneOf2">
                <emma:interpretation id="interp10" emma:lang="it-IT" emma:confidence="0">
                  <emma:literal>h</emma:literal>
                </emma:interpretation>
                <emma:interpretation id="interp11" emma:lang="it-IT" emma:confidence="0">
                  <emma:literal>n</emma:literal>
                </emma:interpretation>
                <emma:interpretation id="interp12" emma:lang="it-IT" emma:confidence="0">
                  <emma:literal>"</emma:literal>
                </emma:interpretation>
                <emma:interpretation id="interp13" emma:lang="it-IT" emma:confidence="0">
                  <emma:literal>4</emma:literal>
                </emma:interpretation>
                <emma:interpretation id="interp14" emma:lang="it-IT" emma:confidence="0">
                  <emma:literal>k</emma:literal>
                </emma:interpretation>
              </emma:one-of>
            </emma:emma>
          </inkml:annotationXML>
          <inkml:trace contextRef="#ctx0" brushRef="#br0" timeOffset="2228.7684">-858 3295 0,'34'35'0,"1"136"16,-35 69-16,0 172 16,-35-68-1,35-104 1,35-34 0,-35-103-1,0-103 1,-35 0-1,70-69 1,-1-137 0,34 69 15,1 103-15,0-1-1,-1-68 1,-33 138-1,33 33 1,1 104 0,-35-35-1,1 138 1,-35-138 0,68 0 15,35-171-16,-103 34 1</inkml:trace>
        </inkml:traceGroup>
        <inkml:traceGroup>
          <inkml:annotationXML>
            <emma:emma xmlns:emma="http://www.w3.org/2003/04/emma" version="1.0">
              <emma:interpretation id="{D9258989-502B-4FBE-B906-4F456257E04F}" emma:medium="tactile" emma:mode="ink">
                <msink:context xmlns:msink="http://schemas.microsoft.com/ink/2010/main" type="inkWord" rotatedBoundingBox="9616,11591 10619,11401 10885,12796 9882,12987"/>
              </emma:interpretation>
              <emma:one-of disjunction-type="recognition" id="oneOf3">
                <emma:interpretation id="interp15" emma:lang="it-IT" emma:confidence="0">
                  <emma:literal>R</emma:literal>
                </emma:interpretation>
                <emma:interpretation id="interp16" emma:lang="it-IT" emma:confidence="0">
                  <emma:literal>.</emma:literal>
                </emma:interpretation>
                <emma:interpretation id="interp17" emma:lang="it-IT" emma:confidence="0">
                  <emma:literal>r</emma:literal>
                </emma:interpretation>
                <emma:interpretation id="interp18" emma:lang="it-IT" emma:confidence="0">
                  <emma:literal>2</emma:literal>
                </emma:interpretation>
                <emma:interpretation id="interp19" emma:lang="it-IT" emma:confidence="0">
                  <emma:literal>p</emma:literal>
                </emma:interpretation>
              </emma:one-of>
            </emma:emma>
          </inkml:annotationXML>
          <inkml:trace contextRef="#ctx0" brushRef="#br0" timeOffset="919.5622">6968 2437 0,'103'206'0,"-138"-34"16,35 102 0,35-68-1,-1 0 1,0-103 0,-68-68-1,34-70 1,-34-33-1,-35-138 1,35-69 0,34 0-1,34 138 1,35 0 0,68 68-1,69 69 1,0 34-1,0 104 17,-103 33-17,-69-33 1,-102-70 0,-70-33-1,-68-70 1,0-33-1,69 33 1,68 35 0,104 35-1,102 102 1,69 35 0,0 34-1,-103-69 1,-34-34-1,-69-69 1,-138-102 0,1-138-1,137 206 1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5:38.5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8FD1AB-B6EF-4A59-ABA7-9823B2B16D75}" emma:medium="tactile" emma:mode="ink">
          <msink:context xmlns:msink="http://schemas.microsoft.com/ink/2010/main" type="inkDrawing" rotatedBoundingBox="20384,8990 21004,16306 19688,16417 19068,9101" semanticType="verticalRange" shapeName="Other">
            <msink:sourceLink direction="with" ref="{D19573C0-3889-459A-B913-DBBA810B1FDA}"/>
            <msink:sourceLink direction="with" ref="{7F75A233-4A8A-44E6-A718-53C7F121D1FA}"/>
          </msink:context>
        </emma:interpretation>
      </emma:emma>
    </inkml:annotationXML>
    <inkml:trace contextRef="#ctx0" brushRef="#br0">1021 0 0,'34'34'16,"-137"35"-16,0 34 0,-34 68 15,-35 35 1,35 69 0,34 68-1,-68 35 1,102 68-1,0 103 1,69 0 0,138 35-1,33 34 1,35 0 0,34-35-1,-68-34 1,0-68-1,-69-138 1,-35-103 0,-33-68-1,-35-138 1,-35-102 0,1-138-1,68-172 16,-34 378-15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5:45.6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75A233-4A8A-44E6-A718-53C7F121D1FA}" emma:medium="tactile" emma:mode="ink">
          <msink:context xmlns:msink="http://schemas.microsoft.com/ink/2010/main" type="writingRegion" rotatedBoundingBox="19523,10265 33202,10564 33114,14573 19435,14274">
            <msink:destinationLink direction="with" ref="{63F840FB-3C63-4A81-904D-0B610A38300B}"/>
            <msink:destinationLink direction="with" ref="{C98FD1AB-B6EF-4A59-ABA7-9823B2B16D75}"/>
          </msink:context>
        </emma:interpretation>
      </emma:emma>
    </inkml:annotationXML>
    <inkml:traceGroup>
      <inkml:annotationXML>
        <emma:emma xmlns:emma="http://www.w3.org/2003/04/emma" version="1.0">
          <emma:interpretation id="{866366AD-0432-4E8B-BDA0-826E04C91018}" emma:medium="tactile" emma:mode="ink">
            <msink:context xmlns:msink="http://schemas.microsoft.com/ink/2010/main" type="paragraph" rotatedBoundingBox="19523,10265 33202,10564 33114,14573 19435,14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E3A4A5-BFD1-4668-AD08-D0078A87461C}" emma:medium="tactile" emma:mode="ink">
              <msink:context xmlns:msink="http://schemas.microsoft.com/ink/2010/main" type="line" rotatedBoundingBox="19523,10265 33202,10564 33114,14573 19435,14274"/>
            </emma:interpretation>
          </emma:emma>
        </inkml:annotationXML>
        <inkml:traceGroup>
          <inkml:annotationXML>
            <emma:emma xmlns:emma="http://www.w3.org/2003/04/emma" version="1.0">
              <emma:interpretation id="{47110F1F-8A02-4232-8A7F-DCA6D544FE30}" emma:medium="tactile" emma:mode="ink">
                <msink:context xmlns:msink="http://schemas.microsoft.com/ink/2010/main" type="inkWord" rotatedBoundingBox="27878,10700 33196,10816 33122,14202 27804,14086">
                  <msink:destinationLink direction="with" ref="{17E33B95-AAB0-49D3-86DA-FF5D7F38983C}"/>
                </msink:context>
              </emma:interpretation>
              <emma:one-of disjunction-type="recognition" id="oneOf0">
                <emma:interpretation id="interp0" emma:lang="it-IT" emma:confidence="0">
                  <emma:literal>Costasavina</emma:literal>
                </emma:interpretation>
                <emma:interpretation id="interp1" emma:lang="it-IT" emma:confidence="0">
                  <emma:literal>Costatassimo</emma:literal>
                </emma:interpretation>
                <emma:interpretation id="interp2" emma:lang="it-IT" emma:confidence="0">
                  <emma:literal>costatassimo</emma:literal>
                </emma:interpretation>
                <emma:interpretation id="interp3" emma:lang="it-IT" emma:confidence="0">
                  <emma:literal>-ostacolassimo</emma:literal>
                </emma:interpretation>
                <emma:interpretation id="interp4" emma:lang="it-IT" emma:confidence="0">
                  <emma:literal>-ostacolatisene</emma:literal>
                </emma:interpretation>
              </emma:one-of>
            </emma:emma>
          </inkml:annotationXML>
          <inkml:trace contextRef="#ctx0" brushRef="#br0">25535 10023 0,'-138'0'16,"70"34"-16,-35 0 0,68-34 0,1 69 16,68 0-16,69 68 15,69 0 1,0 1 0,-69-1-1,-35-34 1,-102-34-1,-35-35 17,-34 0-17,-68-34 1,-1 0 0,69 0-1,69-34 1,102-35-1,104 1 1,-172 68 0</inkml:trace>
          <inkml:trace contextRef="#ctx0" brushRef="#br0" timeOffset="1015.378">25947 9268 0,'0'0'0</inkml:trace>
          <inkml:trace contextRef="#ctx0" brushRef="#br0" timeOffset="671.7116">25947 10229 0,'34'34'0,"-34"103"15,-34-34-15,34 0 0,0 0 16,34-68 15,0-35-15,35 0-1,34-103 1,-35 34 0,1 0 15,0 35-31,-69 34 15,0 0 1,0 0 0,0 103 15,0 34-31,0-68 16,34-35-1,35-34 1,34 0-1,0-103 1,-35 0 0,1 35-1,-35 33 1,-34 35 0,0 0 15,0 35-16,0 102 1,35 35 0,-35-69 15,68-69-31,-68-34 16</inkml:trace>
          <inkml:trace contextRef="#ctx0" brushRef="#br0" timeOffset="1672.4415">26839 9474 0,'240'0'0,"-68"34"0,-1 0 16,-33-34-1,-35 35 1,0-1 0,-35 0 15,-68-34-15</inkml:trace>
          <inkml:trace contextRef="#ctx0" brushRef="#br0" timeOffset="2099.0934">26908 10984 0,'137'34'15,"0"-34"-15,35-34 0,-1 34 0,1 34 16,-69-34 0,-34 35-1,-69-35 17,-69 34-17,-34-34 1,103 0-1</inkml:trace>
          <inkml:trace contextRef="#ctx0" brushRef="#br0" timeOffset="2505.2446">26976 11361 0,'138'35'0,"-1"-35"0,0 34 15,-34 0-15,-34 1 16,-104-1 0,-68 69-1,-68-34 1,-35 137-1,137-69 1,104 0 15,102 1-15,34-35 0,1-35-1,-69-34 1,0-68-1,-34-103 1,-69 137 0</inkml:trace>
          <inkml:trace contextRef="#ctx0" brushRef="#br0" timeOffset="1421.5292">27251 9988 0,'34'69'0,"-34"0"16,-34 34-16,34 34 0,0 0 15,0-34 1,34-68 15,-34-1-15,34-68 0,35-104-1,0 1 1,34 68-1,-69 35 1,0 34 0,-34 0-1,0-34 1,0 102 0,0 70-1,0-1 1,69 0-1,-35-34 1,35-103 0,-35-171 15,-34 171-15</inkml:trace>
          <inkml:trace contextRef="#ctx0" brushRef="#br0" timeOffset="3051.9866">28384 10057 0,'-172'-34'16,"0"68"-16,35 0 0,68 35 16,104 34-1,33 0 1,104 34 15,0 1-15,-69-35-1,-69-35 1,-34-33 0,-103-1-1,0 0 16,-69 1-31,104-1 16,68-68 0,68-35-1,104-34 1,-172 103 0</inkml:trace>
          <inkml:trace contextRef="#ctx0" brushRef="#br0" timeOffset="4036.1222">28692 9165 0,'0'0'0</inkml:trace>
          <inkml:trace contextRef="#ctx0" brushRef="#br0" timeOffset="3708.077">28830 10263 0,'0'137'0,"-35"-34"0,1 35 15,34-70 1,34-33 0,1-1-1,-1-68 1,35-69 15,68-69-15,-103 138-1,1 34 1,-35 0 0,-35 34-1,35 69 1,0 0 15,0-34-31,69-1 16,0-33-1,-1-70 1,1 1 0,34-69 15,-69 34-15,1 35-1,-35 34 1,0 0-1,34 0 1,-34 103 0,0 34-1,34 1 1,35-104 0,-35-137-1,-34 103 1</inkml:trace>
          <inkml:trace contextRef="#ctx0" brushRef="#br0" timeOffset="4442.2734">30100 10091 0,'137'241'16,"-171"-173"-16,-69 35 15,0-34 1,-35 34 0,1-69-1,34-34 1,0 0 0,35-34-1,68-35 16,34 1-15,35-1 0,34 69-1,-35-34 1,-33 34 0,33 34-1,35 69 1,-34 34-1,34 1 1,0 33 0,-35-68-1,35-103 1,-34-103 0,-69 103-1</inkml:trace>
          <inkml:trace contextRef="#ctx0" brushRef="#br0" timeOffset="-6210.4015">17537 9577 0,'34'-69'16,"-34"69"-16,0-34 0,-34-35 0,-35 35 15,-68-1-15,0 70 16,-35 33 0,35 70-1,68 33 1,35 1 0,103 34-1,34-35 1,102-68-1,1-68 1,35-70 0,-70-68-1,-102 35 1,-69-1 0,0 69-1,0 0 1,0 0-1,0 69 1,34 68 0,1 35-1,68-35 1,68-68 0,-33-69 15,33-103-16,-102-103 1,-35 0 0,-103 34-1,-68 69 1,0 35 0,0 102-1,68 69 1,0 68-1,172 35 1,35-137 0,102-103-1,-240 34 1</inkml:trace>
          <inkml:trace contextRef="#ctx0" brushRef="#br0" timeOffset="-5757.3867">19013 9783 0,'-103'68'0,"0"-68"16,-34 35-16,68-1 0,35 34 31,68 1-15,172 68 0,69-34-1,-69 0 1,-138-34 15,-68 0-31,-137-35 16,-69 0-1,34 1 1,35-35 0,137 0-1,137-138 1,69-33 15,-206 171-31</inkml:trace>
          <inkml:trace contextRef="#ctx0" brushRef="#br0" timeOffset="-4585.7967">19185 11087 0,'68'0'16,"1"-34"-16,68-35 0,35 0 0,34 69 15,0 0-15,-69 0 32,-68 0-17,-69 0 1,0 0-1,-103 0 1,34 0 0,0-34-1,69 34 1</inkml:trace>
          <inkml:trace contextRef="#ctx0" brushRef="#br0" timeOffset="-4945.0843">19185 9130 0,'240'35'0,"0"-1"0,35 0 0,-69 1 16,-35-1-1,-68 35 1,-103-35 15,-103 0-15,-34 1-1,-103-1 1,240-34 0</inkml:trace>
          <inkml:trace contextRef="#ctx0" brushRef="#br0" timeOffset="-5210.6447">19494 9577 0,'0'34'16,"0"412"-16,-35-274 16,70-69-1,-35 0 1,0-69-1,0-34 1,68-137 15,-33 34-15,33-35 0,1 35-1,-35 69 1,0 0-1,-34 0 1,35 68 0,-1 69-1,-34 34 1,34 0 0,1-34 15,-35-34-31,0-69 15,0-103 1,-69-137 0,-68-69-1,137 309 1</inkml:trace>
          <inkml:trace contextRef="#ctx0" brushRef="#br0" timeOffset="-4148.4031">19562 11464 0,'0'69'31,"481"-69"-31,-447 0 0,-34 34 16,-34 35 0,-138 0 15,-68 137-15,137-35-1,137-68 1,103 35-1,35-1 1,34-69 0,-69-33-1,-34-70 1,-34-102 0,-35-69-1,-34 206 1</inkml:trace>
          <inkml:trace contextRef="#ctx0" brushRef="#br0" timeOffset="-3393.7056">21278 9680 0,'35'0'0,"-207"0"0,-102 137 16,102 0-16,103 35 16,35-1-1,137 1 1,69-69 0,-1-69 15,-34-34-31,-34-34 15,-68 34 1,-35 0 0,0 0-1,0 0 1,34 103 0,69 0-1,34 0 1,1-69 15,-1-34-15,0-68-1,-68-70 1,-69-33 0,-34-1-1,-69 35 1,0 68-1,-69 103 1,69 35 15,0 103-15,137-1 15,69-68-15,69-103-1,-172 0 1</inkml:trace>
          <inkml:trace contextRef="#ctx0" brushRef="#br0" timeOffset="-2889.922">22823 10194 0,'-137'-103'15,"-1"69"-15,-33 34 0,68 34 0,34 35 32,138 34-17,240 137 17,-69-102-17,-68-1 1,-104-68-1,-102-1 1,-69-33 0,-69-1-1,-34 0 1,69 1 0,103-35-1,102-35 1,104-68-1,-172 103 1</inkml:trace>
          <inkml:trace contextRef="#ctx0" brushRef="#br0" timeOffset="-2249.4528">24265 9851 0,'-35'103'0,"-102"69"0,0-1 16,-35 35-1,-34 103 1,103-137 0,0-103 15,0-69-15,0-103-1,69-35 1,34-68-1,34 103 1,35 0 0,0 69-1,34 0 1,-1 68 0,36 69-1,-1 34 1,-34 69-1,-103-68 1,69 33 0,-35-102-1,0-1 1,-34-68 15,0-68-31,69-138 31,0-34-15,-69 240 0</inkml:trace>
          <inkml:trace contextRef="#ctx0" brushRef="#br0" timeOffset="-796.6812">24402 10538 0,'69'0'15,"-1"0"-15,1 0 16,68 0-16,-103 0 0,1 0 0,-35 34 15,0-34 1,0 34 0,-35-34 15,1-34-15,34 0-1,0 34-15</inkml:trace>
          <inkml:trace contextRef="#ctx0" brushRef="#br0" timeOffset="9203.8085">22960 8787 0,'-171'69'0,"-35"102"0,-103 35 16,-69 69-1,-34 68 1,0-34 0,1 34-1,-36 35 1,35-1 0,1 35-1,67-68 1,104-70-1,68-68 1,69-103 0,69-34-1,34-35 1,103-171 0,34-103-1,-137 240 1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5:50.4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F840FB-3C63-4A81-904D-0B610A38300B}" emma:medium="tactile" emma:mode="ink">
          <msink:context xmlns:msink="http://schemas.microsoft.com/ink/2010/main" type="inkDrawing" rotatedBoundingBox="31098,15994 31696,9591 33869,9794 33271,16198" semanticType="verticalRange" shapeName="Other">
            <msink:sourceLink direction="with" ref="{7F75A233-4A8A-44E6-A718-53C7F121D1FA}"/>
          </msink:context>
        </emma:interpretation>
      </emma:emma>
    </inkml:annotationXML>
    <inkml:trace contextRef="#ctx0" brushRef="#br0">1167 0 0,'171'103'0,"1"172"16,102 205 0,35 207-16,-34 171 15,-172 103 16,-275 34-31,-343-137 16,-343-137 15,-68-309-15,926-412-16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5:55.3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E33B95-AAB0-49D3-86DA-FF5D7F38983C}" emma:medium="tactile" emma:mode="ink">
          <msink:context xmlns:msink="http://schemas.microsoft.com/ink/2010/main" type="inkDrawing" rotatedBoundingBox="20436,9526 26606,14712 26512,14824 20342,9638" semanticType="strikethrough" shapeName="Other">
            <msink:sourceLink direction="with" ref="{47110F1F-8A02-4232-8A7F-DCA6D544FE30}"/>
          </msink:context>
        </emma:interpretation>
      </emma:emma>
    </inkml:annotationXML>
    <inkml:trace contextRef="#ctx0" brushRef="#br0">0 0 0,'68'34'0,"35"69"0,138 138 16,136 136-16,138 104 15,69 34 1,33-35 0,36 1-1,33 34 1,35 68-1,-138-68 1,-102-69 0,-172-137-1,-103-172 1,-206-137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6:03.7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E3EC4E-F61B-4294-9F2A-B45AC87001D9}" emma:medium="tactile" emma:mode="ink">
          <msink:context xmlns:msink="http://schemas.microsoft.com/ink/2010/main" type="writingRegion" rotatedBoundingBox="1445,2379 33014,3120 32664,18047 1095,17305"/>
        </emma:interpretation>
      </emma:emma>
    </inkml:annotationXML>
    <inkml:traceGroup>
      <inkml:annotationXML>
        <emma:emma xmlns:emma="http://www.w3.org/2003/04/emma" version="1.0">
          <emma:interpretation id="{5B17DE8E-4B40-4EA9-B266-BDD88EBA77D0}" emma:medium="tactile" emma:mode="ink">
            <msink:context xmlns:msink="http://schemas.microsoft.com/ink/2010/main" type="paragraph" rotatedBoundingBox="1460,2242 32501,4061 32273,7941 1233,6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6F7C00-5669-4E8E-BD9F-F8367A474F66}" emma:medium="tactile" emma:mode="ink">
              <msink:context xmlns:msink="http://schemas.microsoft.com/ink/2010/main" type="line" rotatedBoundingBox="1460,2242 32501,4061 32273,7941 1233,6122"/>
            </emma:interpretation>
          </emma:emma>
        </inkml:annotationXML>
        <inkml:traceGroup>
          <inkml:annotationXML>
            <emma:emma xmlns:emma="http://www.w3.org/2003/04/emma" version="1.0">
              <emma:interpretation id="{228DEA6C-0669-455F-99CE-51B70FFEFD89}" emma:medium="tactile" emma:mode="ink">
                <msink:context xmlns:msink="http://schemas.microsoft.com/ink/2010/main" type="inkWord" rotatedBoundingBox="1460,2242 6870,2559 6654,6256 1243,5939"/>
              </emma:interpretation>
              <emma:one-of disjunction-type="recognition" id="oneOf0">
                <emma:interpretation id="interp0" emma:lang="it-IT" emma:confidence="0">
                  <emma:literal>sé,</emma:literal>
                </emma:interpretation>
                <emma:interpretation id="interp1" emma:lang="it-IT" emma:confidence="0">
                  <emma:literal>STRIE</emma:literal>
                </emma:interpretation>
                <emma:interpretation id="interp2" emma:lang="it-IT" emma:confidence="0">
                  <emma:literal>STARE</emma:literal>
                </emma:interpretation>
                <emma:interpretation id="interp3" emma:lang="it-IT" emma:confidence="0">
                  <emma:literal>SIRE</emma:literal>
                </emma:interpretation>
                <emma:interpretation id="interp4" emma:lang="it-IT" emma:confidence="0">
                  <emma:literal>SERE</emma:literal>
                </emma:interpretation>
              </emma:one-of>
            </emma:emma>
          </inkml:annotationXML>
          <inkml:trace contextRef="#ctx0" brushRef="#br0">0 0 0,'0'34'0,"34"207"0,0 102 16,-102 0-1,68-343 1</inkml:trace>
          <inkml:trace contextRef="#ctx0" brushRef="#br0" timeOffset="-218.6968">-412 1201 0,'-69'0'0,"-103"35"0,1 33 16,-1-33-16,35 33 16,68 1-1,104-35 1,33 35-1,138 34 1,137 0 0,1 34-1,-70 35 1,-137-1 0,-137 35-1,-137 0 16,-103-103-15,-69-34 0,-34-35-1,68-34 1,35-68 0,103-35-1,240-69 1,137-103-1,-240 275 1</inkml:trace>
          <inkml:trace contextRef="#ctx0" brushRef="#br0" timeOffset="827.9236">686 1442 0,'103'171'16,"-34"70"-16,-69 67 15,0 36 1,-35-70 0,35-205-1,0-69 1,0 0 0,0 0-1,-68-137 1,68-172-1,34 34 1,69 104 0,0-35-1,69 68 1,34 35 0,34 35-1,-34 68 1,-35 103-1,-136 0 1,-138 68 0,-138-33-1,1-35 1,34-69 15,69 0-15,68-34-1,35 34 1,137 35 0,69 68-1,102 69 1,-34 0 0,-34-34-1,-68-69 1,-104-69-1,-34-68 1,-34-172 0,-104-34-1,138 240 1</inkml:trace>
          <inkml:trace contextRef="#ctx0" brushRef="#br0" timeOffset="2764.9524">2608 1957 0,'69'0'0,"137"0"0,0 0 0,68 68 16,-136-68 0,-173-68-1,-68 33 1,103 35-1</inkml:trace>
          <inkml:trace contextRef="#ctx0" brushRef="#br0" timeOffset="2905.5432">2608 2403 0,'172'34'0,"205"0"0,1 1 15,-378-35 1</inkml:trace>
          <inkml:trace contextRef="#ctx0" brushRef="#br0" timeOffset="1421.5292">-1717-515 0,'206'-34'0,"275"0"0,171-1 16,172 35-1,-69 0 1,-172 35-1,-171-70 1,-412 35 0</inkml:trace>
          <inkml:trace contextRef="#ctx0" brushRef="#br0" timeOffset="3895.5342">2231 343 0,'206'-34'0,"-69"68"0,-34 69 16,-103 35-16,-69-35 16,-34 34-1,0-69 1,69-33-1,34-1 1,34 0 0,104 35-1,136 34 1,-102-69 0,-138-34-1,-68 0 1,-138-137-1,172 137 1</inkml:trace>
        </inkml:traceGroup>
        <inkml:traceGroup>
          <inkml:annotationXML>
            <emma:emma xmlns:emma="http://www.w3.org/2003/04/emma" version="1.0">
              <emma:interpretation id="{B95F61E3-B6AB-487A-AF19-5EF4B3728B6B}" emma:medium="tactile" emma:mode="ink">
                <msink:context xmlns:msink="http://schemas.microsoft.com/ink/2010/main" type="inkWord" rotatedBoundingBox="8386,3011 25519,4014 25313,7533 8180,6529"/>
              </emma:interpretation>
              <emma:one-of disjunction-type="recognition" id="oneOf1">
                <emma:interpretation id="interp5" emma:lang="it-IT" emma:confidence="0">
                  <emma:literal>43+44+44x4</emma:literal>
                </emma:interpretation>
                <emma:interpretation id="interp6" emma:lang="it-IT" emma:confidence="0">
                  <emma:literal>43+445+44x4</emma:literal>
                </emma:interpretation>
                <emma:interpretation id="interp7" emma:lang="it-IT" emma:confidence="0">
                  <emma:literal>43+449+44x4</emma:literal>
                </emma:interpretation>
                <emma:interpretation id="interp8" emma:lang="it-IT" emma:confidence="0">
                  <emma:literal>43+444+44x4</emma:literal>
                </emma:interpretation>
                <emma:interpretation id="interp9" emma:lang="it-IT" emma:confidence="0">
                  <emma:literal>43+441+44x4</emma:literal>
                </emma:interpretation>
              </emma:one-of>
            </emma:emma>
          </inkml:annotationXML>
          <inkml:trace contextRef="#ctx0" brushRef="#br0" timeOffset="6644.8654">10571 1167 0,'0'103'0,"-171"137"0,-35 35 16,-69 0-1,1-1 1,33-34 0,207-205-1,34-1 1,137 0 0,172-34 15,0 35-16,-34-35 1,-69 34 0,-138-34-1,-33 0 1,-70-34 0,-102-69-1,34-103 1,69-35-1,34 241 1</inkml:trace>
          <inkml:trace contextRef="#ctx0" brushRef="#br0" timeOffset="6972.9106">10571 1167 0,'35'103'0,"-1"137"16,0 104-16,-34 33 15,35 69 1,-70 1 0,70-104-1,-1-137 1,-34-103 15,0-103-15,-34-103-1,-1-240 1,35 34 0,0 309-1</inkml:trace>
          <inkml:trace contextRef="#ctx0" brushRef="#br0" timeOffset="8082.0158">11704 1098 0,'0'69'16,"34"68"-16,1 104 0,-35 68 31,-35 68-31,35-68 16,0-69-1,0-137 17,35-34-17,-35-69 1,68 0 0,70-137-1,33-35 1,-33 69-1,-1 34 1,-34 69 0,-34 69-1,-35 68 1,-34 35 0,69 0-1,-69-1 1,0-102-1,34-69 1,0-137 0,-68-138-1,0-68 1,34 343 0</inkml:trace>
          <inkml:trace contextRef="#ctx0" brushRef="#br0" timeOffset="8472.5458">12356 584 0,'275'-35'0,"-69"138"0,-103 0 16,-138 34 0,-67 1-1,-70-35 1,35 0 0,102-35-1,35-33 1,138-1-1,102 35 1,-34-35 0,-103 0-1,-138 1 1,-171-104 0,206 69-1</inkml:trace>
          <inkml:trace contextRef="#ctx0" brushRef="#br0" timeOffset="5067.1242">5148 1304 0,'206'172'0,"69"137"16,-1 68-16,-33-33 16,-70-70-1,-102-171 1,-35-34-1,1-35 17,-35-171-17,-69-206 1,69 343-16</inkml:trace>
          <inkml:trace contextRef="#ctx0" brushRef="#br0" timeOffset="4801.5638">6281 927 0,'-69'171'0,"-68"70"16,-103 102-16,-1 69 15,1-69 1,137-171 0,103-104-1,0 1 1,0-103-1,34-138 1,1-171 0,-35 343-1</inkml:trace>
          <inkml:trace contextRef="#ctx0" brushRef="#br0" timeOffset="5504.5178">6315 103 0,'240'-103'0,"1"137"0,-70 35 15,-102 68 1,-103-34 0,-104 0-1,35 35 1,0-35 0,69-35-1,103-33 1,68 33-1,103 1 1,1-35 0,-138 0-1,-138 1 1,-171-1 0,0-103 15,206 69-16</inkml:trace>
          <inkml:trace contextRef="#ctx0" brushRef="#br0" timeOffset="6160.6082">8237 1442 0,'35'68'0,"-35"104"0,-35 68 16,35 69-1,-34-69 1,68-68 0,1-138-1,-1 1 1,-68-70-1,-69-136 1,-69-104 0,-34 69-1,0 103 1,138 138 0,33-1 15,104-34-16,137 34 1,103-34 0,0 35-1,-103-1 1,-103-34 0,-103-34-1,-35 34 1,-33-69-1,68-68 1,0 137 0</inkml:trace>
          <inkml:trace contextRef="#ctx0" brushRef="#br0" timeOffset="10869.4207">15034 1510 0,'34'69'0,"-68"137"0,34 103 16,-69 0-1,35-69 1,34-171 0,0-69-1,0 0 1,0 0 0,-35-206-1,35 206 1</inkml:trace>
          <inkml:trace contextRef="#ctx0" brushRef="#br0" timeOffset="11150.6023">14175 2231 0,'172'34'0,"103"-34"0,-1 35 16,35-1 0,-137 0-1,-104-34 1,-68 0 0,0 0-1,35-68 1,-35-70-1,0 138 1</inkml:trace>
          <inkml:trace contextRef="#ctx0" brushRef="#br0" timeOffset="11572.3747">17848 1407 0,'-137'206'0,"-206"69"16,-104 102-1,104 1 1,172-172-1,171-137 1,34-1 0,138-33-1,68-1 1,69-34 0,-103 0-1,-69 0 1,-137 0 15,-69 0-31,-137-137 16,103-69-1,103 206 1</inkml:trace>
          <inkml:trace contextRef="#ctx0" brushRef="#br0" timeOffset="11884.7987">17368 1339 0,'34'34'0,"35"172"0,-35 137 15,-34 69 1,0 69-1,34-104 1,69-102 0,-34-104-1,-35-102 1,-34-35 0,-68-137-1,68-240 1,0 343-1</inkml:trace>
          <inkml:trace contextRef="#ctx0" brushRef="#br0" timeOffset="12400.2983">18775 1098 0,'69'69'0,"-1"171"15,-102 172-15,0 34 16,-1 1 0,35-207-1,35-171 1,-35-69-1,0 0 1,103-206 0,103-103 15,34 137-15,0 138 15,-103 34-31,1 68 15,-70 104 1,-33 68 0,-70 1-1,1-104 1,34 0 0,34-102-1,1-35 1,33-138-1,-68 138 1</inkml:trace>
          <inkml:trace contextRef="#ctx0" brushRef="#br0" timeOffset="12868.9343">21864 2231 0,'-34'34'16,"-69"104"-16,-69-1 0,-68 138 15,-35 34 1,69-69-1,69-69 1,103-68 0,-1-68-1,70-35 1,68-206 0,0-137-1,-103 343 1</inkml:trace>
          <inkml:trace contextRef="#ctx0" brushRef="#br0" timeOffset="13087.6311">20697 2265 0,'69'103'0,"137"103"16,103-34-16,0 68 31,-1 1-31,-102-70 16,-103 1 15,-171-172-15,68 0-16</inkml:trace>
        </inkml:traceGroup>
        <inkml:traceGroup>
          <inkml:annotationXML>
            <emma:emma xmlns:emma="http://www.w3.org/2003/04/emma" version="1.0">
              <emma:interpretation id="{2E4CFAB9-CD56-4359-B12A-6849C22C06CD}" emma:medium="tactile" emma:mode="ink">
                <msink:context xmlns:msink="http://schemas.microsoft.com/ink/2010/main" type="inkWord" rotatedBoundingBox="26753,4545 32453,4879 32330,6982 26630,6648"/>
              </emma:interpretation>
              <emma:one-of disjunction-type="recognition" id="oneOf2">
                <emma:interpretation id="interp10" emma:lang="it-IT" emma:confidence="0">
                  <emma:literal>sino</emma:literal>
                </emma:interpretation>
                <emma:interpretation id="interp11" emma:lang="it-IT" emma:confidence="0">
                  <emma:literal>sin 4</emma:literal>
                </emma:interpretation>
                <emma:interpretation id="interp12" emma:lang="it-IT" emma:confidence="0">
                  <emma:literal>sin a</emma:literal>
                </emma:interpretation>
                <emma:interpretation id="interp13" emma:lang="it-IT" emma:confidence="0">
                  <emma:literal>spina</emma:literal>
                </emma:interpretation>
                <emma:interpretation id="interp14" emma:lang="it-IT" emma:confidence="0">
                  <emma:literal>sin &amp;</emma:literal>
                </emma:interpretation>
              </emma:one-of>
            </emma:emma>
          </inkml:annotationXML>
          <inkml:trace contextRef="#ctx0" brushRef="#br0" timeOffset="18668.3019">24301 2128 0,'-137'34'0,"-69"-34"16,34 35-16,35-1 0,68 0 15,35 1 1,68 33 0,104 35-1,136 35 1,69 33-1,1 1 17,-70 34-17,-136 0 1,-104-69 0,-68-68-1,-69-35 1,-69 0-1,-68-68 1,-35 0 0,1-1 15,102 1-15,138 0-1,102-1-15,173-33 16,67-35-1,-33-69 1,-275 172 0</inkml:trace>
          <inkml:trace contextRef="#ctx0" brushRef="#br0" timeOffset="18983.654">25743 2334 0,'68'103'0,"-68"103"0,-34 34 15,34-34 1,0-68-1,34-70 1,-34-33 0,0-35-1,0-35 1,-34-102 0,68 0-1,-34 137 1</inkml:trace>
          <inkml:trace contextRef="#ctx0" brushRef="#br0" timeOffset="20030.2744">25674 1579 0,'0'0'0</inkml:trace>
          <inkml:trace contextRef="#ctx0" brushRef="#br0" timeOffset="19577.2596">26498 2471 0,'69'69'15,"-35"34"-15,-34 103 0,0-34 0,-34-1 16,34-68-1,34-68 17,-34-35-32,34-35 31,69-102-15,0-69-1,34 69 1,1 34-1,-35 68 1,-35 35 0,-33 35-1,-1 68 1,0 34 0,-34 35-1,35-1 1,33-68-1,-33-69 1,-1-34 0,-34-102-1,-69-104 1,69 206 0</inkml:trace>
          <inkml:trace contextRef="#ctx0" brushRef="#br0" timeOffset="20530.1528">28866 2300 0,'138'-35'0,"-173"173"0,-68 68 16,35 34-16,-35 35 15,-35-35 1,70-103 0,-1-68-1,-34-69 1,0-35-1,-34-102 1,68-69 15,69 35-31,35 68 32,-1 68-17,0 35-15,69 0 16,0 103 15,69 69-15,-35 0-1,35-1 1,-35-34 0,-34-34-1,0-34 1,-69-35-1,-102-102 1,68 68 0</inkml:trace>
        </inkml:traceGroup>
      </inkml:traceGroup>
    </inkml:traceGroup>
    <inkml:traceGroup>
      <inkml:annotationXML>
        <emma:emma xmlns:emma="http://www.w3.org/2003/04/emma" version="1.0">
          <emma:interpretation id="{E987140E-3F2E-4AD0-A9AE-CB901A74B98E}" emma:medium="tactile" emma:mode="ink">
            <msink:context xmlns:msink="http://schemas.microsoft.com/ink/2010/main" type="paragraph" rotatedBoundingBox="2940,8835 32840,8696 32867,14528 2967,14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419207-26BD-4DF7-8445-FC43EDA03DCB}" emma:medium="tactile" emma:mode="ink">
              <msink:context xmlns:msink="http://schemas.microsoft.com/ink/2010/main" type="line" rotatedBoundingBox="2940,8835 32840,8696 32867,14528 2967,14667"/>
            </emma:interpretation>
          </emma:emma>
        </inkml:annotationXML>
        <inkml:traceGroup>
          <inkml:annotationXML>
            <emma:emma xmlns:emma="http://www.w3.org/2003/04/emma" version="1.0">
              <emma:interpretation id="{39F36CD0-EBF3-48EB-96B9-82FAEFDDD375}" emma:medium="tactile" emma:mode="ink">
                <msink:context xmlns:msink="http://schemas.microsoft.com/ink/2010/main" type="inkWord" rotatedBoundingBox="5558,8665 6480,13400 3457,13989 2534,9254"/>
              </emma:interpretation>
              <emma:one-of disjunction-type="recognition" id="oneOf3">
                <emma:interpretation id="interp15" emma:lang="it-IT" emma:confidence="0">
                  <emma:literal>(x</emma:literal>
                </emma:interpretation>
                <emma:interpretation id="interp16" emma:lang="it-IT" emma:confidence="0">
                  <emma:literal>(X</emma:literal>
                </emma:interpretation>
                <emma:interpretation id="interp17" emma:lang="it-IT" emma:confidence="0">
                  <emma:literal>lx</emma:literal>
                </emma:interpretation>
                <emma:interpretation id="interp18" emma:lang="it-IT" emma:confidence="0">
                  <emma:literal>{x</emma:literal>
                </emma:interpretation>
                <emma:interpretation id="interp19" emma:lang="it-IT" emma:confidence="0">
                  <emma:literal>Cx</emma:literal>
                </emma:interpretation>
              </emma:one-of>
            </emma:emma>
          </inkml:annotationXML>
          <inkml:trace contextRef="#ctx0" brushRef="#br0" timeOffset="105730.5321">720 5904 0,'-103'68'15,"0"35"-15,-68 69 0,-1 68 0,1 138 16,33 68-1,70 35 1,68 34 0,103-69-1,68 34 1,69-33 15,-34-36-15,-34-136-1,-35-69 1,-68-34 0,-35-138-1,-34-34 1,-34-69 0,34-137-1,0 206 1</inkml:trace>
          <inkml:trace contextRef="#ctx0" brushRef="#br0" timeOffset="107011.6673">2745 7345 0,'-34'103'16,"-172"138"-16,-68 68 0,-35 34 16,103-69 15,68-68-16,1-34 1,69 0 0,-1-69-1,69-35 1,0-33 0,69-207-1,68-137 1,-137 309 15</inkml:trace>
          <inkml:trace contextRef="#ctx0" brushRef="#br0" timeOffset="107339.7629">1304 7448 0,'69'35'0,"33"102"0,207 309 0,-68-68 16,-1-35 0,35 0-1,-104-171 1,-34-35-1,-68-102 1,-69-35 0,0 0-1,-137-206 1,0 0 0,137 206-1</inkml:trace>
        </inkml:traceGroup>
        <inkml:traceGroup>
          <inkml:annotationXML>
            <emma:emma xmlns:emma="http://www.w3.org/2003/04/emma" version="1.0">
              <emma:interpretation id="{CBD994BC-C4C3-49D9-9CB4-1C0CA31ABB07}" emma:medium="tactile" emma:mode="ink">
                <msink:context xmlns:msink="http://schemas.microsoft.com/ink/2010/main" type="inkWord" rotatedBoundingBox="7324,9712 13533,9889 13455,12666 7245,12489"/>
              </emma:interpretation>
              <emma:one-of disjunction-type="recognition" id="oneOf4">
                <emma:interpretation id="interp20" emma:lang="it-IT" emma:confidence="0">
                  <emma:literal>+24</emma:literal>
                </emma:interpretation>
                <emma:interpretation id="interp21" emma:lang="it-IT" emma:confidence="0">
                  <emma:literal>+4</emma:literal>
                </emma:interpretation>
                <emma:interpretation id="interp22" emma:lang="it-IT" emma:confidence="0">
                  <emma:literal>+44</emma:literal>
                </emma:interpretation>
                <emma:interpretation id="interp23" emma:lang="it-IT" emma:confidence="0">
                  <emma:literal>+224</emma:literal>
                </emma:interpretation>
                <emma:interpretation id="interp24" emma:lang="it-IT" emma:confidence="0">
                  <emma:literal>42 h</emma:literal>
                </emma:interpretation>
              </emma:one-of>
            </emma:emma>
          </inkml:annotationXML>
          <inkml:trace contextRef="#ctx0" brushRef="#br0" timeOffset="110322.9669">7276 7208 0,'69'-34'0,"34"0"0,69 68 0,68 0 16,-34 35-1,-69 34 1,-137 0 0,-103 68-1,-172 104 1,-68 0 0,34-1-1,138-34 1,102-68-1,138-35 1,68-34 0,69-34-1,69 0 1,-70-69 0,-102 34-1,-68-34 1,-35 0-1,-35-34 1,-33-1 15,68-33-15,68-104 0,-68 172-16</inkml:trace>
          <inkml:trace contextRef="#ctx0" brushRef="#br0" timeOffset="111007.4053">9027 6762 0,'34'69'16,"35"102"-16,-1 138 16,1 378-1,-69-207 1,34-171-1,1-69 1,-35-137 0,34-68-1,-34-35 1,34-103 0,69-275-1,35 35 1,-35 240-1,0 34 17,-35 1-17,1 68 1,0 68 0,-1 138-1,1 137 1,-35-34-1,1-103 1,-1-34 0,-34-35-1,0-102 1,0-35 0,-69-103-1,69-103 1,69-35-1,-69 241 1</inkml:trace>
          <inkml:trace contextRef="#ctx0" brushRef="#br0" timeOffset="108917.7465">4839 7689 0,'35'68'0,"-35"138"0,-35 138 16,35-36 0,35-136-1,-1-69 1,-34 0 0,0-69-1,-34 35 1,-104-69-1,1-240 1,34-1 0,103 241-1</inkml:trace>
          <inkml:trace contextRef="#ctx0" brushRef="#br0" timeOffset="109241.9385">4118 8341 0,'103'0'16,"69"34"0,68-34-16,35 35 0,-35-35 15,-68-35 1,-69 35-1,-35 0 1,-68-34 15,0 34-15,0 0 0,-103-69-1,69 1 1,34 68-1</inkml:trace>
        </inkml:traceGroup>
        <inkml:traceGroup>
          <inkml:annotationXML>
            <emma:emma xmlns:emma="http://www.w3.org/2003/04/emma" version="1.0">
              <emma:interpretation id="{FD6ADBE8-454A-451B-9480-8973FD33B412}" emma:medium="tactile" emma:mode="ink">
                <msink:context xmlns:msink="http://schemas.microsoft.com/ink/2010/main" type="inkWord" rotatedBoundingBox="14639,8780 21548,8748 21575,14580 14666,14612"/>
              </emma:interpretation>
              <emma:one-of disjunction-type="recognition" id="oneOf5">
                <emma:interpretation id="interp25" emma:lang="it-IT" emma:confidence="0">
                  <emma:literal>seria)'</emma:literal>
                </emma:interpretation>
                <emma:interpretation id="interp26" emma:lang="it-IT" emma:confidence="0">
                  <emma:literal>Snia)'</emma:literal>
                </emma:interpretation>
                <emma:interpretation id="interp27" emma:lang="it-IT" emma:confidence="0">
                  <emma:literal>Snia)</emma:literal>
                </emma:interpretation>
                <emma:interpretation id="interp28" emma:lang="it-IT" emma:confidence="0">
                  <emma:literal>seria))</emma:literal>
                </emma:interpretation>
                <emma:interpretation id="interp29" emma:lang="it-IT" emma:confidence="0">
                  <emma:literal>sorta))</emma:literal>
                </emma:interpretation>
              </emma:one-of>
            </emma:emma>
          </inkml:annotationXML>
          <inkml:trace contextRef="#ctx0" brushRef="#br0" timeOffset="113272.8273">16715 8066 0,'103'35'15,"-103"-1"-15,-68 138 0,-35 102 0,-69 69 16,1 35 0,33-138 15,70-102-15,-35-36-1,-35-102 1,1-102-1,-35-173 1,35-206 0,137 172-1,0 172 1,34 103 0,1 0-1,33-1 16,138 172-31,35 104 16,33 68 0,-33 0-1,-36 0 1,1-69 15,-103-34-15,-103-241-1,-34-171 17,34 206-32</inkml:trace>
          <inkml:trace contextRef="#ctx0" brushRef="#br0" timeOffset="114056.9384">16304 6350 0,'377'137'0,"-102"35"16,102 274-1,35 103 1,-103 104-1,-69 33 1,-171-102 0,-103-70-1,-138-67 1,-68-70 0,-69-102-1,34-104 1,1-68-1,102-68 17,138-104-17,137-171 1,-103 240 0</inkml:trace>
          <inkml:trace contextRef="#ctx0" brushRef="#br0" timeOffset="114618.4135">17471 5664 0,'171'0'0,"-68"34"15,69 35-15,68 136 0,-103-33 16,-102-69 0,-138 0-1,-103 0 1,-69 34 15,69-34-15,138-34-1,68-35 1,103 35 0,137 34-1,34-34 1,-68-35 0,-103 0-1,-171-205 1,68 171-1</inkml:trace>
          <inkml:trace contextRef="#ctx0" brushRef="#br0" timeOffset="111726.0909">12150 8032 0,'-515'34'0,"413"1"16,67-1-1,35 0 1,103 69 15,137 69-15,104 34-1,-35 0 1,-103-69 0,-103 0-1,-103-68 17,-103 0-32,-103-35 15,-69-34 1,0-34-1,35-1 1,69 1 0,136 0-1,207-69 1,137 0 0,0-35-1,-309 138 1</inkml:trace>
          <inkml:trace contextRef="#ctx0" brushRef="#br0" timeOffset="112632.2597">13146 8272 0,'34'35'16,"0"102"-16,-34 103 0,0 0 0,0-34 16,35-103-1,-1-68 17,0-35-17,1-35 1,68-171-1,0-34 1,34 103 0,-34 102-1,-34 1 1,-35 68 0,-34 1-1,0 136 1,0 35-1,0-34 1,34-69 0,35 0-1,34-103 1,34-103 0,0-34-1,-34-1 1,0 35-1,-68 35 17,-1 68-17,-34 0 1,0 34 0,69 138-1,-1-1 1,-33 1-1,-35-138 1,0 1 0,-35-207-1,-102-206 1,-138-34 0,-102-34-1,-1 69 1,35 68-1,103 171 1,240 138 0,0 0-1,0 0 1,0 0 0,103 103-1,34 0 16,-137-103-15</inkml:trace>
        </inkml:traceGroup>
        <inkml:traceGroup>
          <inkml:annotationXML>
            <emma:emma xmlns:emma="http://www.w3.org/2003/04/emma" version="1.0">
              <emma:interpretation id="{4224708D-9240-4103-B3EA-FBADD01F0A41}" emma:medium="tactile" emma:mode="ink">
                <msink:context xmlns:msink="http://schemas.microsoft.com/ink/2010/main" type="inkWord" rotatedBoundingBox="22346,10883 23674,10386 24180,11737 22852,12234"/>
              </emma:interpretation>
              <emma:one-of disjunction-type="recognition" id="oneOf6">
                <emma:interpretation id="interp30" emma:lang="it-IT" emma:confidence="0">
                  <emma:literal>+</emma:literal>
                </emma:interpretation>
                <emma:interpretation id="interp31" emma:lang="it-IT" emma:confidence="0">
                  <emma:literal>t</emma:literal>
                </emma:interpretation>
                <emma:interpretation id="interp32" emma:lang="it-IT" emma:confidence="0">
                  <emma:literal>x</emma:literal>
                </emma:interpretation>
                <emma:interpretation id="interp33" emma:lang="it-IT" emma:confidence="0">
                  <emma:literal>k</emma:literal>
                </emma:interpretation>
                <emma:interpretation id="interp34" emma:lang="it-IT" emma:confidence="0">
                  <emma:literal>*</emma:literal>
                </emma:interpretation>
              </emma:one-of>
            </emma:emma>
          </inkml:annotationXML>
          <inkml:trace contextRef="#ctx0" brushRef="#br0" timeOffset="179583.3205">19393 8341 0,'34'0'16,"69"0"-16,103 0 0,69 34 15,68-34-15,-69 0 16,-102 0 0,-103 35 15,-69-35-31,0-35 15,0 35 17,0 0-17,-35-68 1,70-1 0,-35 69-1</inkml:trace>
          <inkml:trace contextRef="#ctx0" brushRef="#br0" timeOffset="179237.6471">20114 7448 0,'0'103'15,"0"103"-15,-69 103 0,0 0 32,69-103-17,0-34 1,0-35-1,35-34 1,-35-69 0,0-34-1,0 0 1,-69-171 0,0-1-1,1-34 1,68 206-1</inkml:trace>
        </inkml:traceGroup>
        <inkml:traceGroup>
          <inkml:annotationXML>
            <emma:emma xmlns:emma="http://www.w3.org/2003/04/emma" version="1.0">
              <emma:interpretation id="{81C4CCB9-BA1A-4FB2-9834-D53F49C6D972}" emma:medium="tactile" emma:mode="ink">
                <msink:context xmlns:msink="http://schemas.microsoft.com/ink/2010/main" type="inkWord" rotatedBoundingBox="24868,9004 32890,9430 32666,13638 24645,13212"/>
              </emma:interpretation>
              <emma:one-of disjunction-type="recognition" id="oneOf7">
                <emma:interpretation id="interp35" emma:lang="it-IT" emma:confidence="0">
                  <emma:literal>ancora)</emma:literal>
                </emma:interpretation>
                <emma:interpretation id="interp36" emma:lang="it-IT" emma:confidence="0">
                  <emma:literal>ancora))</emma:literal>
                </emma:interpretation>
                <emma:interpretation id="interp37" emma:lang="it-IT" emma:confidence="0">
                  <emma:literal>annosa)</emma:literal>
                </emma:interpretation>
                <emma:interpretation id="interp38" emma:lang="it-IT" emma:confidence="0">
                  <emma:literal>(ariosa).</emma:literal>
                </emma:interpretation>
                <emma:interpretation id="interp39" emma:lang="it-IT" emma:confidence="0">
                  <emma:literal>Rincasa))</emma:literal>
                </emma:interpretation>
              </emma:one-of>
            </emma:emma>
          </inkml:annotationXML>
          <inkml:trace contextRef="#ctx0" brushRef="#br0" timeOffset="180260.9955">22516 7242 0,'35'-68'0,"102"34"15,69 34-15,68 34 16,-102 0 0,-35 0-1,-102 35 1,-138 103-1,-138 68 17,-170 103-32,33-34 15,206-137 1,104-35 0,102-34-1,69 0 1,34-69-1,35 1 1,34-1 0,-34-34-1,-70 0 1,-102 34 0,0-68-1,-34 0 16,34-104-31,0 138 16</inkml:trace>
          <inkml:trace contextRef="#ctx0" brushRef="#br0" timeOffset="180948.4339">23924 6899 0,'34'103'16,"0"206"-16,-102 103 0,-1-34 15,69-104 1,0-34 0,-34-68 15,68-103-16,-34-35 1,0-68 0,34-35-1,69-137 1,35 35 0,-35 102-1,34 0 1,-34 35-1,34 68 1,-34 69 0,-103-34-1,34 102 1,-34-33 0,0-1-1,0-68 1,0-35-1,0 0 17,35-137-32,-1-68 31,-34 171-15</inkml:trace>
          <inkml:trace contextRef="#ctx0" brushRef="#br0" timeOffset="181745.2375">26120 8101 0,'-171'0'0,"-35"34"0,34 103 16,1 35-1,68-1 17,137 104-17,69-138 1,68-68 0,70-35-1,-1-68 1,-137-35-1,-34 35 1,-69 34 0,0 0-1,0 0 1,0 0 0,68 103-1,70 0 1,-1-34-1,0-35 1,35-68 0,-69-35-1,-35-68 1,-102-69 0,-103 0 15,0 68-16,-69 70 1,68 102 0,35 35-1,103 137 1,69 34 0,103-34-1,-1-172 1,-171-34-1</inkml:trace>
          <inkml:trace contextRef="#ctx0" brushRef="#br0" timeOffset="182417.0523">28214 8238 0,'-69'-34'0,"-136"34"0,67 34 0,35 0 16,0 1 0,69 33-1,34-33 1,34 33-1,69 69 1,103 35 0,0 34-1,0 0 1,-34 0 0,-69-69-1,-69-34 1,-68-34-1,-104-35 1,-33 0 0,-35-68 77,-412-69-93,549 69 0,104 0 16,136-1 0,-171 35-16</inkml:trace>
          <inkml:trace contextRef="#ctx0" brushRef="#br0" timeOffset="183291.9739">29107 8410 0,'137'0'0,"-103"34"0,-68 69 0,-35 34 16,-68 35-16,34 34 31,-34-69-31,-1-34 16,35-34-1,0-69 1,0-35-1,0-102 1,103-35 0,35 1-1,33 68 1,-33 103 0,33-35-1,1 35 16,34 69-31,0 103 32,69 34-32,-1 34 15,-33-34 1,-1-35 0,-69-102 15,-68-69-16,-34-69 1,-69-102 0,103 171-1</inkml:trace>
          <inkml:trace contextRef="#ctx0" brushRef="#br0" timeOffset="184026.2831">22688 6522 0,'-69'34'0,"-34"35"15,-68 34-15,33 34 0,-33 0 16,-1 35 0,35-1-1,34 35 16,103 35-31,69 68 16,102 0 0,104 34-1,-35-103 17,0-68-17,-68-35 16,-69-137-31,0-206 16,-103 206 0</inkml:trace>
          <inkml:trace contextRef="#ctx0" brushRef="#br0" timeOffset="184729.3451">28420 6899 0,'69'35'0,"68"33"0,35 70 16,34 136-16,34 35 15,-34 103 1,-69 68 0,-137-33-1,-137-70 1,-35-68-1,-34 0 17,-68 0-17,102-172 1,172-171 0,34-138-1,-34 172 1</inkml:trace>
          <inkml:trace contextRef="#ctx0" brushRef="#br0" timeOffset="185381.6343">29004 6316 0,'68'0'0,"-33"0"0,102 0 15,34 68-15,1 1 0,-103 0 16,-104-35 0,-68 35 15,-68 34-31,-35 0 15,103-35 1,137-33 0,35 33-1,137 1 1,0 0 0,-103-35-1,-69-68 1,-34 34 15</inkml:trace>
        </inkml:traceGroup>
      </inkml:traceGroup>
    </inkml:traceGroup>
    <inkml:traceGroup>
      <inkml:annotationXML>
        <emma:emma xmlns:emma="http://www.w3.org/2003/04/emma" version="1.0">
          <emma:interpretation id="{268028CC-A71C-43DE-9905-967C5FFCA331}" emma:medium="tactile" emma:mode="ink">
            <msink:context xmlns:msink="http://schemas.microsoft.com/ink/2010/main" type="paragraph" rotatedBoundingBox="2614,13599 31887,14286 31799,18026 2527,17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3DCB6D-B6FC-4BEF-8DE0-AE510F430963}" emma:medium="tactile" emma:mode="ink">
              <msink:context xmlns:msink="http://schemas.microsoft.com/ink/2010/main" type="line" rotatedBoundingBox="2614,13599 31887,14286 31799,18026 2527,17339"/>
            </emma:interpretation>
          </emma:emma>
        </inkml:annotationXML>
        <inkml:traceGroup>
          <inkml:annotationXML>
            <emma:emma xmlns:emma="http://www.w3.org/2003/04/emma" version="1.0">
              <emma:interpretation id="{105CF682-F25D-4324-9435-A64D63D88D67}" emma:medium="tactile" emma:mode="ink">
                <msink:context xmlns:msink="http://schemas.microsoft.com/ink/2010/main" type="inkWord" rotatedBoundingBox="2593,14512 6932,14614 6865,17441 2527,17339"/>
              </emma:interpretation>
              <emma:one-of disjunction-type="recognition" id="oneOf8">
                <emma:interpretation id="interp40" emma:lang="it-IT" emma:confidence="0">
                  <emma:literal>Xit</emma:literal>
                </emma:interpretation>
                <emma:interpretation id="interp41" emma:lang="it-IT" emma:confidence="0">
                  <emma:literal>Xi,</emma:literal>
                </emma:interpretation>
                <emma:interpretation id="interp42" emma:lang="it-IT" emma:confidence="0">
                  <emma:literal>XT.</emma:literal>
                </emma:interpretation>
                <emma:interpretation id="interp43" emma:lang="it-IT" emma:confidence="0">
                  <emma:literal>Na,</emma:literal>
                </emma:interpretation>
                <emma:interpretation id="interp44" emma:lang="it-IT" emma:confidence="0">
                  <emma:literal>di,</emma:literal>
                </emma:interpretation>
              </emma:one-of>
            </emma:emma>
          </inkml:annotationXML>
          <inkml:trace contextRef="#ctx0" brushRef="#br0" timeOffset="120015.3934">755 12151 0,'-69'103'16,"-103"68"-16,-34 35 0,-34 138 31,34-104-16,35 35 1,33-35 0,70-103-1,33-34 1,1-69 0,34-34-1,34-137 1,1-138-1,-35 275 1</inkml:trace>
          <inkml:trace contextRef="#ctx0" brushRef="#br0" timeOffset="120390.3598">-584 12254 0,'172'240'0,"-35"69"16,0 34 0,35 1-1,34-36 1,-35-67-1,-68-104 1,-34-34 0,-69-103-1,0 0 1,-103-137 0,0-69-1,103-69 1,0 275 15</inkml:trace>
          <inkml:trace contextRef="#ctx0" brushRef="#br0" timeOffset="120952.8094">823 11499 0,'103'-35'15,"0"35"-15,35 0 0,68 35 0,-1-1 16,-136 0 0,-69 1-1,-34-1 1,-138 35 0,35-1-1,34 1 1,69 0-1,68-1 1,138 70 0,-1-35-1,-68-69 1,0 0 0,-103 0-1,0-34 1,0 0-1,0 0 1,0 0 0,69 0-1,34-34 1,-103 34 0</inkml:trace>
          <inkml:trace contextRef="#ctx0" brushRef="#br0" timeOffset="121718.3658">3398 12322 0,'0'172'0,"0"0"0,0 34 16,34-35 15,0 1-31,1 0 16,-35-69 0,34-35-1,-34-68 1,-69-68-1,-34-138 1,0-35 0,-34 35-1,0 35 1,34 102 15,68 103-15,35 1-1,103-1 1,69 0 15,-35 35-31,69 0 16,-68-35 0,-70-34-1,-33 0 1,-35 0-1,0 0 17,0 0-17,0 34 1,34-34 0,-34 0-1</inkml:trace>
        </inkml:traceGroup>
        <inkml:traceGroup>
          <inkml:annotationXML>
            <emma:emma xmlns:emma="http://www.w3.org/2003/04/emma" version="1.0">
              <emma:interpretation id="{EBA11038-A516-45F1-A23F-2339AC864D22}" emma:medium="tactile" emma:mode="ink">
                <msink:context xmlns:msink="http://schemas.microsoft.com/ink/2010/main" type="inkWord" rotatedBoundingBox="8044,13859 17463,14179 17361,17175 7943,16856"/>
              </emma:interpretation>
              <emma:one-of disjunction-type="recognition" id="oneOf9">
                <emma:interpretation id="interp45" emma:lang="it-IT" emma:confidence="0">
                  <emma:literal>disini</emma:literal>
                </emma:interpretation>
                <emma:interpretation id="interp46" emma:lang="it-IT" emma:confidence="0">
                  <emma:literal>dismi</emma:literal>
                </emma:interpretation>
                <emma:interpretation id="interp47" emma:lang="it-IT" emma:confidence="0">
                  <emma:literal>disinn</emma:literal>
                </emma:interpretation>
                <emma:interpretation id="interp48" emma:lang="it-IT" emma:confidence="0">
                  <emma:literal>disint</emma:literal>
                </emma:interpretation>
                <emma:interpretation id="interp49" emma:lang="it-IT" emma:confidence="0">
                  <emma:literal>asina</emma:literal>
                </emma:interpretation>
              </emma:one-of>
            </emma:emma>
          </inkml:annotationXML>
          <inkml:trace contextRef="#ctx0" brushRef="#br0" timeOffset="124706.3818">9713 12254 0,'69'0'0,"-206"0"16,-69 0-16,0 34 0,34 0 0,69 35 15,69-35 1,68 1 0,138 102-1,102 35 1,-68-35 15,-68-68-15,-35-1-1,-103 1 1,-69 0 0,-68-35-1,-35 35 1,0-35-1,69-34 1,35-34 0,102-69-1,138-35 1,-1-68 0,-171 206-1</inkml:trace>
          <inkml:trace contextRef="#ctx0" brushRef="#br0" timeOffset="125393.8202">10503 12391 0,'34'34'16,"-68"69"-16,-1 69 0,1 0 0,68-35 31,1-68-31,33-1 16,1-68 15,34-68-15,34-1-1,-34-34 1,35 0 0,-35 69-1,34 34 1,-68 34 0,-35 69-1,0 34 1,-34 1-1,0-70 1,35-33 15,-1-35-15,69-35 0,0-33-1,-35-1 1,1 0-1,0 69 1,-69 0 0,34 35-1,0 136 1,35 1 0,0-35-1,-35-68 1,-34-206-1,-34-172 1,34 309 0</inkml:trace>
          <inkml:trace contextRef="#ctx0" brushRef="#br0" timeOffset="125800.0338">10571 11327 0,'0'0'16</inkml:trace>
          <inkml:trace contextRef="#ctx0" brushRef="#br0" timeOffset="126190.6238">12047 11499 0,'69'0'0,"34"0"0,103 34 0,-34 0 15,-69 35 1,-69-35 0,-34 1-1,-103 33 1,-69 1 0,1 0-1,102-1 1,69 1-1,69 34 1,34 34 0,0-68-1,-35-35 1,-33 0 0,-35-34-1,-35 0 1,1 0-1,34 0 1,34-34 15,69 0-15,-103 34 0</inkml:trace>
          <inkml:trace contextRef="#ctx0" brushRef="#br0" timeOffset="128049.8322">13764 12528 0,'206'0'0,"-241"35"15,-33 102-15,-70 35 16,1 68-16,0-68 0,34-35 15,34-68 1,-34-35 0,0-34-1,0-137 1,0-69 0,137 0 15,1 103-16,-1 68 1,0 1 0,138 137-1,0 34 1,34 104 0,-35-1-1,1-34 1,-35 0-1,-34-138 1,-34-171 0,-69-240-1,0 343 1</inkml:trace>
          <inkml:trace contextRef="#ctx0" brushRef="#br0" timeOffset="123046.3718">5800 11739 0,'-34'69'0,"-103"102"0,-35 70 15,-68 67 1,34-33 0,69-103-1,102-35 1,1-68-1,68-69 1,69 68 0,172-33-1,-1-1 1,1 0 0,-69 1-1,-34-35 1,-104 0-1,-68 0 17,-34-35-17,-35-102 1,1-69 0,-1-34-1,0-69 1,1 0-1,-1 34 1,35 104 0,34 102-1,0 69 1,0 34 0,68 35-1,-33 137 1,33 137-1,-33 35 1,33-1 0,1-102-1,-35-35 1,1-68 0,-35-138-1,0 0 16,0-68-15,0-103 0,34-103-1,-34 240-15</inkml:trace>
          <inkml:trace contextRef="#ctx0" brushRef="#br0" timeOffset="123655.6922">6658 11567 0,'69'35'0,"34"68"0,-69 137 0,-34 35 15,0 68 1,-34-34 0,68-69-1,-34-103 1,0-137 0,35 0-1,-1-34 1,69-69-1,0-34 1,0 68 0,34 69-1,-34 34 1,35 69 0,-35 69-1,-69 34 1,0-69-1,-34 0 17,-34-34-17,0-68 1,34-1 0,68-137-1,1-137 1,-35-69-1,-34 309 17</inkml:trace>
          <inkml:trace contextRef="#ctx0" brushRef="#br0" timeOffset="124108.7766">7139 10847 0,'240'34'0,"-34"0"0,34 69 16,-68 0-1,-69-34 1,-103-1-1,-137-33 1,-35 33 15,-34 1-31,103 0 16,103-35 0,0 0-1,138 69 1,67-34-1,-67 0 17,-70-69-32,-33 0 15,-70 0 1,35-35 0,69 35-1,-69 0 1</inkml:trace>
        </inkml:traceGroup>
        <inkml:traceGroup>
          <inkml:annotationXML>
            <emma:emma xmlns:emma="http://www.w3.org/2003/04/emma" version="1.0">
              <emma:interpretation id="{D60E611D-F6C1-4BA1-ADFA-08F4ECE5025C}" emma:medium="tactile" emma:mode="ink">
                <msink:context xmlns:msink="http://schemas.microsoft.com/ink/2010/main" type="inkWord" rotatedBoundingBox="19476,15293 20373,16143 19636,16922 18738,16073"/>
              </emma:interpretation>
              <emma:one-of disjunction-type="recognition" id="oneOf10">
                <emma:interpretation id="interp50" emma:lang="it-IT" emma:confidence="0">
                  <emma:literal>t</emma:literal>
                </emma:interpretation>
                <emma:interpretation id="interp51" emma:lang="it-IT" emma:confidence="0">
                  <emma:literal>+</emma:literal>
                </emma:interpretation>
                <emma:interpretation id="interp52" emma:lang="it-IT" emma:confidence="0">
                  <emma:literal>x</emma:literal>
                </emma:interpretation>
                <emma:interpretation id="interp53" emma:lang="it-IT" emma:confidence="0">
                  <emma:literal>T</emma:literal>
                </emma:interpretation>
                <emma:interpretation id="interp54" emma:lang="it-IT" emma:confidence="0">
                  <emma:literal>X</emma:literal>
                </emma:interpretation>
              </emma:one-of>
            </emma:emma>
          </inkml:annotationXML>
          <inkml:trace contextRef="#ctx0" brushRef="#br0" timeOffset="130382.6327">16304 12357 0,'68'103'0,"-33"68"0,-35 35 15,0 35 1,34-1 0,35-34-1,-69-69 1,34-34-1,-68-69 1,-35-34 0,-103-171-1,69-104 1,-34 1 0,0 102-1,-1 103 1,104 69-1,68 0 1,1 35 0,102-1-1,103 0 1,69 35 0,-69 0-1,-68-1 16,-103-68-15,-69 0 0,0 0-1,0 0 1,-35-34 0,35-69-1,138 0 1,-138 103 15</inkml:trace>
        </inkml:traceGroup>
        <inkml:traceGroup>
          <inkml:annotationXML>
            <emma:emma xmlns:emma="http://www.w3.org/2003/04/emma" version="1.0">
              <emma:interpretation id="{AC6BCC86-5F8A-482E-A0DE-D51831E4EBC2}" emma:medium="tactile" emma:mode="ink">
                <msink:context xmlns:msink="http://schemas.microsoft.com/ink/2010/main" type="inkWord" rotatedBoundingBox="23963,14100 31887,14286 31816,17300 23893,17114"/>
              </emma:interpretation>
              <emma:one-of disjunction-type="recognition" id="oneOf11">
                <emma:interpretation id="interp55" emma:lang="it-IT" emma:confidence="0">
                  <emma:literal>4hxsina</emma:literal>
                </emma:interpretation>
                <emma:interpretation id="interp56" emma:lang="it-IT" emma:confidence="0">
                  <emma:literal>4hxsinx</emma:literal>
                </emma:interpretation>
                <emma:interpretation id="interp57" emma:lang="it-IT" emma:confidence="0">
                  <emma:literal>Clhxsina</emma:literal>
                </emma:interpretation>
                <emma:interpretation id="interp58" emma:lang="it-IT" emma:confidence="0">
                  <emma:literal>4hxs-ma</emma:literal>
                </emma:interpretation>
                <emma:interpretation id="interp59" emma:lang="it-IT" emma:confidence="0">
                  <emma:literal>Clhxsinx</emma:literal>
                </emma:interpretation>
              </emma:one-of>
            </emma:emma>
          </inkml:annotationXML>
          <inkml:trace contextRef="#ctx0" brushRef="#br0" timeOffset="131820.0039">20800 11258 0,'69'0'0,"-35"69"15,0 137-15,-68 172 0,-35 33 16,1 139 0,68-173-1,0-68 1,68-172-1,-33-68 17,-1-103-17,69-35 1,34-137 0,69 35-1,-34 68 1,0 68-1,-35 35 1,-34 69 0,-35 34-1,-68 103 1,0 0 0,0-69-1,0-34 1,35-69-1,-35 1 17,137-276-17,-34-33 1,-103 274 0</inkml:trace>
          <inkml:trace contextRef="#ctx0" brushRef="#br0" timeOffset="132491.8187">23992 12563 0,'-137'171'0,"-69"1"31,-172 240-31,104-103 0,137-69 16,68-103-1,69-137 1,0 0 15,34-137-15,69-240 0,-34 33-1,-35 1 1,-34 103-1,-68 171 1,33 138 0,35-35-1,137 103 1,1 69 0,33 103-1,1-34 1,-35-35 15,-34-103-31,-68-68 16,-35-69-1,0 0 1,-35-137 0,104-69-1,-35 34 1,-34 172-1</inkml:trace>
          <inkml:trace contextRef="#ctx0" brushRef="#br0" timeOffset="133069.8919">25503 12597 0,'-206'-103'16,"-35"34"-16,35 35 15,-68 34 1,205 69 0,69-35-1,69 69 1,137 103 0,34-34-1,-34-1 1,-69-33-1,-68-35 17,-138 0-32,-68-35 15,-103-68 1,-1 34 0,104-34-1,68 0 1,69 0-1,172-137 17,34 0-17,-34-35 1,-172 172 0</inkml:trace>
          <inkml:trace contextRef="#ctx0" brushRef="#br0" timeOffset="133944.8135">25400 11121 0,'68'0'0,"35"34"0,0 35 16,34-69-16,-137 0 0</inkml:trace>
          <inkml:trace contextRef="#ctx0" brushRef="#br0" timeOffset="133710.4595">25674 12666 0,'34'34'0,"-34"103"0,-68 35 15,-1 68-15,69-68 16,0-69-1,34-35 1,1-68 0,33-34-1,1-69 32,68-103-47,-68 172 16,-35 0-1,35-1 1,-69 35 0,34 69-1,1 0 1,-35 34 0,0-35-1,34-68 1,69 0-1,0-68 1,69-104 0,-69 69-1,-35 69 1,-33 34 0,-35 0-1,0 0 1,-35 68 15,70 104-15,-1 0-1,69-70 1,0-170 0,-103 68-1</inkml:trace>
          <inkml:trace contextRef="#ctx0" brushRef="#br0" timeOffset="134619.5829">28214 12563 0,'69'103'16,"-104"34"0,-33 69-16,-35 69 15,-34 136 1,68-205-1,-34-68 1,0-70 0,0-68-1,0-103 17,34-171-17,1-69 1,68-35 15,34 206-15,0 138-1,35 34 1,34 34 0,34 69-1,1 69 1,-1 103-1,34-1 1,1 1 0,0-104-1,-69-68 1,-35-171 0,-68 68-1</inkml:trace>
          <inkml:trace contextRef="#ctx0" brushRef="#br0" timeOffset="130882.5879">19393 11808 0,'-35'34'0,"-102"103"0,-103 104 15,-103 102 1,68 0-1,138-137 1,68-34 0,35-104-1,68-33 1,103-1 0,138 0-1,34-34 1,0 35-1,-103-1 1,-35 0 0,-102-34-1,-69 0 1,-103-68 0,0-173 15,34-68-16,69 309 1</inkml:trace>
          <inkml:trace contextRef="#ctx0" brushRef="#br0" timeOffset="131210.6835">19153 11293 0,'102'171'0,"-33"104"0,-35 137 15,35 171 1,0-136 0,-1-70-1,-33-68 1,-35-172-1,0-34 1,0-68 0,0-70-1,34-136 1,138-70 0,-172 241-1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8:26.81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0 0,'34'103'0,"-34"137"0,-69 172 15,104-35 1,-70 70 0,104-35-1,-35-35 1,-34-34-1,35-205 1,-35-35 0,-35-275 15,104-274-31,0-103 16,-69 549-1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8:27.5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446 139 0,'138'-34'0,"-1"34"16,1064-137-1,-617 171 1,-69 0 0,-103-34-1,-104 35 1,-102-35-1,-68 34 1,-70 0 0,1 69-1,-69 69 1,0 102 0,-34 104-1,34 68 1,34 69-1,35 34 1,-1 1 0,35-36-1,-34-136 1,-35-172 0,-68-103 15,-35-69-16,-34-34 1,-103-68 0,-34-35-1,-69 34 1,-68 138 0,33-69-1,-136 68 1,-172-33-1,-206-70 1,-35-68 0,893 103-1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28:02.2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0A73BF-6D6A-4C7F-B908-406E311AEC0A}" emma:medium="tactile" emma:mode="ink">
          <msink:context xmlns:msink="http://schemas.microsoft.com/ink/2010/main" type="inkDrawing" rotatedBoundingBox="28661,14828 28676,14828 28676,14843 28661,14843" shapeName="Other"/>
        </emma:interpretation>
      </emma:emma>
    </inkml:annotationXML>
    <inkml:trace contextRef="#ctx0" brushRef="#br0">0 0 0,'0'0'0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8:28.69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3200 309 0,'34'-69'0,"-274"-102"0,-206 68 16,-69 137-1,-34 69 1,34 68-1,103 104 1,103 137 0,103 137-1,172 138 1,171 33 0,172-33-1,103-207 1,34-136-1,69-138 1,103-138 0,-69-136-1,0-207 1,-137-102 15,-137-104-15,-138-34-1,-171-137 17,-172 34-32,-137 103 15,-172 138 1,-137 274 0,102 274-1,550-171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8:30.97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3266 215 0,'-308'-103'16,"33"103"-16,-34 69 15,-34 68 1,-69 35 0,0 137-1,-69 34 1,104 69-1,137-69 1,137-34 0,103 0-1,68-35 1,70 1 0,102 34 15,69-34-31,137 68 15,0 0 1,-103-137 0,35 0-1,34 0 1,0-103 0,34 0-1,69-69 16,34-34-15,0 34 0,-34 1-1,0-1 1,-34 35 0,-1-35-1,35-68 1,34 34-1,35 0 1,-104-69 0,1 0-1,-69 1 1,-1-1 0,1-102-1,-34-104 1,-103 35-1,-70-35 17,-136 0-32,-69-171 15,-171-69 1,-173 35 15,-171 34-15,-137-35-1,-137 69 1,-104 0 0,-102 69-1,-69 103 1,-34 205 0,-138 104-1,0 309 1,344 137-1,892-515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8:33.11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1953 1 0,'-652'0'0,"308"103"16,35 35-1,69 33 1,34 69 0,103 35-1,35 103 1,33 33 0,70 36-1,33-35 1,104-35-1,102-34 1,104 1 0,103-35-1,136-35 1,104-102 0,103 68-1,34 0 1,0 1 15,0-35-15,-68-138-1,68-33 1,0-35 0,-34-103-1,-35-35 1,-68-33-1,-103-70 1,0 1 0,-138-35-1,-137-33 1,-34-70 0,-171 0-1,-104-33 1,-240-36-1,-171 1 1,-207 34 0,-240 0-1,-206 103 1,-171 35 15,-69 102-15,-137 172-1,-35 69 1,35 240 0,1407-309-16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39:24.1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B98303E-7F32-4BEC-B6EB-8EB95F3453CC}" emma:medium="tactile" emma:mode="ink">
          <msink:context xmlns:msink="http://schemas.microsoft.com/ink/2010/main" type="writingRegion" rotatedBoundingBox="553,746 33710,1726 33219,18354 62,17375"/>
        </emma:interpretation>
      </emma:emma>
    </inkml:annotationXML>
    <inkml:traceGroup>
      <inkml:annotationXML>
        <emma:emma xmlns:emma="http://www.w3.org/2003/04/emma" version="1.0">
          <emma:interpretation id="{CA5A7D40-B86B-4F2B-BA65-49D55F37702B}" emma:medium="tactile" emma:mode="ink">
            <msink:context xmlns:msink="http://schemas.microsoft.com/ink/2010/main" type="paragraph" rotatedBoundingBox="730,751 33349,1715 33209,6454 590,54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30174F-2AAC-4FBA-AEB5-EA4AAA981CC0}" emma:medium="tactile" emma:mode="ink">
              <msink:context xmlns:msink="http://schemas.microsoft.com/ink/2010/main" type="line" rotatedBoundingBox="730,751 33349,1715 33209,6454 590,5490"/>
            </emma:interpretation>
          </emma:emma>
        </inkml:annotationXML>
        <inkml:traceGroup>
          <inkml:annotationXML>
            <emma:emma xmlns:emma="http://www.w3.org/2003/04/emma" version="1.0">
              <emma:interpretation id="{6774C264-9C27-4E37-9CEC-D811C025B8A3}" emma:medium="tactile" emma:mode="ink">
                <msink:context xmlns:msink="http://schemas.microsoft.com/ink/2010/main" type="inkWord" rotatedBoundingBox="2788,969 4305,5057 1610,6057 93,1969"/>
              </emma:interpretation>
              <emma:one-of disjunction-type="recognition" id="oneOf0">
                <emma:interpretation id="interp0" emma:lang="it-IT" emma:confidence="0">
                  <emma:literal>(x</emma:literal>
                </emma:interpretation>
                <emma:interpretation id="interp1" emma:lang="it-IT" emma:confidence="0">
                  <emma:literal>Xc</emma:literal>
                </emma:interpretation>
                <emma:interpretation id="interp2" emma:lang="it-IT" emma:confidence="0">
                  <emma:literal>lx</emma:literal>
                </emma:interpretation>
                <emma:interpretation id="interp3" emma:lang="it-IT" emma:confidence="0">
                  <emma:literal>(X</emma:literal>
                </emma:interpretation>
                <emma:interpretation id="interp4" emma:lang="it-IT" emma:confidence="0">
                  <emma:literal>Cx</emma:literal>
                </emma:interpretation>
              </emma:one-of>
            </emma:emma>
          </inkml:annotationXML>
          <inkml:trace contextRef="#ctx0" brushRef="#br0">-274-1235 0,'-34'-35'0,"-69"138"15,-138 137-15,-33 104 0,-35 102 16,69 69 0,171-69-1,206 0 16,138 0-15,171 1 0,69-35-1,0-69 1,-103-275 0,-412-68-1</inkml:trace>
          <inkml:trace contextRef="#ctx0" brushRef="#br0" timeOffset="-7612.6044">0 0 0,'103'69'16,"69"102"-16,68 138 0,35 35 16,-35-35-1,-68-104 1,-104-102-1,1-34 1,-69-69 15,0 0-15,-34-103 0,-35-137-1,69 240 1</inkml:trace>
          <inkml:trace contextRef="#ctx0" brushRef="#br0" timeOffset="-7925.0764">1099-240 0,'-34'137'0,"-69"103"0,-103 138 16,-69 34-1,69-34 1,69-173 0,102-67-1,1-70 1,34-68-1,34-240 1,1-103 0,-35 343-1</inkml:trace>
        </inkml:traceGroup>
        <inkml:traceGroup>
          <inkml:annotationXML>
            <emma:emma xmlns:emma="http://www.w3.org/2003/04/emma" version="1.0">
              <emma:interpretation id="{038B200F-B1D5-4F6F-99CB-02CBEA6488A3}" emma:medium="tactile" emma:mode="ink">
                <msink:context xmlns:msink="http://schemas.microsoft.com/ink/2010/main" type="inkWord" rotatedBoundingBox="4696,1799 11151,2049 11063,4319 4608,4069"/>
              </emma:interpretation>
              <emma:one-of disjunction-type="recognition" id="oneOf1">
                <emma:interpretation id="interp5" emma:lang="it-IT" emma:confidence="0">
                  <emma:literal>+24</emma:literal>
                </emma:interpretation>
                <emma:interpretation id="interp6" emma:lang="it-IT" emma:confidence="0">
                  <emma:literal>+2h</emma:literal>
                </emma:interpretation>
                <emma:interpretation id="interp7" emma:lang="it-IT" emma:confidence="0">
                  <emma:literal>+2n</emma:literal>
                </emma:interpretation>
                <emma:interpretation id="interp8" emma:lang="it-IT" emma:confidence="0">
                  <emma:literal>+245</emma:literal>
                </emma:interpretation>
                <emma:interpretation id="interp9" emma:lang="it-IT" emma:confidence="0">
                  <emma:literal>+Zn</emma:literal>
                </emma:interpretation>
              </emma:one-of>
            </emma:emma>
          </inkml:annotationXML>
          <inkml:trace contextRef="#ctx0" brushRef="#br0" timeOffset="-3131.5587">5321-549 0,'34'-34'0,"69"-1"0,103 1 16,103 68-16,0 35 16,-103 34-1,-138-34 1,-102 102-1,-206 70 1,-138 102 0,-34 34-1,206-102 1,138-69 0,136-35-1,138-68 1,69-34-1,0-69 1,-70-34 0,1-35 15,-103-102-15,-103 171-16</inkml:trace>
          <inkml:trace contextRef="#ctx0" brushRef="#br0" timeOffset="-2600.3563">7586-446 0,'103'206'0,"-34"137"16,-104 103 0,1 35-1,34-172 1,34-138 0,1-102-1,-35-69 1,34-34-1,69-206 1,69-1 0,-1 104-1,-33 103 1,-35 34 0,-35 103-1,1 103 1,-35 34-1,-68-69 1,34-102 0,0-35-1,34-68 1,69-206 0,34-35 15,-137 275-16</inkml:trace>
          <inkml:trace contextRef="#ctx0" brushRef="#br0" timeOffset="-7284.5088">2643 69 0,'69'137'0,"0"103"0,-69 104 16,-35-35 0,35-69-1,35-137 1,-35-35-1,0-68 1,-35-103 0,-33-137-1,68 240 1</inkml:trace>
          <inkml:trace contextRef="#ctx0" brushRef="#br0" timeOffset="-7034.5312">2437 858 0,'172'0'0,"34"35"16,34-1-16,-34-34 16,-137 0-1,-35 0 1,-34 0-1,-34 0 17,34-103-17,0 103-15</inkml:trace>
        </inkml:traceGroup>
        <inkml:traceGroup>
          <inkml:annotationXML>
            <emma:emma xmlns:emma="http://www.w3.org/2003/04/emma" version="1.0">
              <emma:interpretation id="{3FD22437-71CE-4581-9609-8C504503FF38}" emma:medium="tactile" emma:mode="ink">
                <msink:context xmlns:msink="http://schemas.microsoft.com/ink/2010/main" type="inkWord" rotatedBoundingBox="11682,1051 18464,1576 18147,5678 11365,5154"/>
              </emma:interpretation>
              <emma:one-of disjunction-type="recognition" id="oneOf2">
                <emma:interpretation id="interp10" emma:lang="it-IT" emma:confidence="0">
                  <emma:literal>sino)</emma:literal>
                </emma:interpretation>
                <emma:interpretation id="interp11" emma:lang="it-IT" emma:confidence="0">
                  <emma:literal>sms)</emma:literal>
                </emma:interpretation>
                <emma:interpretation id="interp12" emma:lang="it-IT" emma:confidence="0">
                  <emma:literal>sana)</emma:literal>
                </emma:interpretation>
                <emma:interpretation id="interp13" emma:lang="it-IT" emma:confidence="0">
                  <emma:literal>suona)</emma:literal>
                </emma:interpretation>
                <emma:interpretation id="interp14" emma:lang="it-IT" emma:confidence="0">
                  <emma:literal>Siria)</emma:literal>
                </emma:interpretation>
              </emma:one-of>
            </emma:emma>
          </inkml:annotationXML>
          <inkml:trace contextRef="#ctx0" brushRef="#br0" timeOffset="-2147.2719">10023 343 0,'69'-34'0,"-275"0"15,-34 68-15,68 0 0,35 35 16,137 34 0,68 34-1,173 69 1,102-34-1,-34-35 1,-172-34 0,-171 0-1,-104 0 1,-136-34 0,-69-1-1,137-33 1,137-70-1,138-68 1,240-102 0,-35-1 15,-274 206-31</inkml:trace>
          <inkml:trace contextRef="#ctx0" brushRef="#br0" timeOffset="-1178.6087">10744-274 0,'0'0'15</inkml:trace>
          <inkml:trace contextRef="#ctx0" brushRef="#br0" timeOffset="-1506.7043">10847 618 0,'0'137'0,"0"104"0,-34 33 16,102-137-1,-33-34 1,33-68-1,1-35 1,68-138 0,0-136-1,69 34 1,-34 68 0,-69 103-1,-69 69 1,1 35-1,-35 136 1,-35 35 0,70 0 15,-1-103-15,69-34-1,0-104 1,0-33-1,34-104 1,-34 35 0,-34 68-1,-35 35 1,0 68 0,35 104-1,34 68 1,34-1-1,-34-33 1,-34-103 15,-103-207-15,-104-136 0,138 274-1</inkml:trace>
          <inkml:trace contextRef="#ctx0" brushRef="#br0" timeOffset="-849.5354">14417 446 0,'-69'447'16,"-137"-173"-1,-69 1 1,1-69-1,68-138 1,103-68 0,0-103-1,69-68 1,137-1 0,34 35-1,0 103 1,35 34-1,-1 137 1,35 103 0,35 35-1,-1-1 1,-103-68 0,-102-137 15,-70-172-16,35 103 1</inkml:trace>
          <inkml:trace contextRef="#ctx0" brushRef="#br0" timeOffset="593.6968">14176-1030 0,'344'-103'0,"-173"172"15,35 171 1,34 104-1,104 136 1,-1 104 0,-137-35 15,-172-34-31,-102-138 31,-104-33-31,-137-104 16,-103-34-1,-34-35 1,206-171 15,240 0-15</inkml:trace>
        </inkml:traceGroup>
        <inkml:traceGroup>
          <inkml:annotationXML>
            <emma:emma xmlns:emma="http://www.w3.org/2003/04/emma" version="1.0">
              <emma:interpretation id="{E29F4BC7-8846-4FA6-AA67-D8875B112B7B}" emma:medium="tactile" emma:mode="ink">
                <msink:context xmlns:msink="http://schemas.microsoft.com/ink/2010/main" type="inkWord" rotatedBoundingBox="18196,887 26000,3347 25141,6073 17337,3613"/>
              </emma:interpretation>
              <emma:one-of disjunction-type="recognition" id="oneOf3">
                <emma:interpretation id="interp15" emma:lang="it-IT" emma:confidence="0">
                  <emma:literal>2+4</emma:literal>
                </emma:interpretation>
                <emma:interpretation id="interp16" emma:lang="it-IT" emma:confidence="0">
                  <emma:literal>2+24</emma:literal>
                </emma:interpretation>
                <emma:interpretation id="interp17" emma:lang="it-IT" emma:confidence="0">
                  <emma:literal>2+44</emma:literal>
                </emma:interpretation>
                <emma:interpretation id="interp18" emma:lang="it-IT" emma:confidence="0">
                  <emma:literal>"+24</emma:literal>
                </emma:interpretation>
                <emma:interpretation id="interp19" emma:lang="it-IT" emma:confidence="0">
                  <emma:literal>'+24</emma:literal>
                </emma:interpretation>
              </emma:one-of>
            </emma:emma>
          </inkml:annotationXML>
          <inkml:trace contextRef="#ctx0" brushRef="#br0" timeOffset="5106.9686">20698-206 0,'-206'172'0,"-69"137"0,1 171 16,34 35-1,205-103 1,138-34-1,206-1 1,275-34 0,102-171-1,-686-172 1</inkml:trace>
          <inkml:trace contextRef="#ctx0" brushRef="#br0" timeOffset="2359.1636">20492 515 0,'69'-34'0,"-1"-1"16,104 35-16,34 35 0,-69-1 0,-68 69 15,-138 69 1,-137 68-1,-68 0 1,-1 69 0,138-103-1,137-103 1,137-34 0,103-1-1,69-68 16,-68 0-15,-70-34 0,-136-35-1,-35-68 1,0 137 0</inkml:trace>
          <inkml:trace contextRef="#ctx0" brushRef="#br0" timeOffset="2843.4952">22243 309 0,'34'172'0,"-68"102"0,-1 104 15,1-1 1,68-102 0,35-138-1,-35-68 1,-34-69 0,35 0-1,68-172 1,68-34 15,69 103-15,-137 103-1,-34 35 1,0 68 0,-69 103-1,-35-35 1,70-68-1,-1-68 1,69-35 0,69-138-1,-172 138 1</inkml:trace>
          <inkml:trace contextRef="#ctx0" brushRef="#br0" timeOffset="1062.4048">15858-1235 0,'206'-69'15,"-68"103"-15,-1 35 0,-103-69 16,-68 68 0,-69 35-1,0 35 16,0 33-15,69 35 0,137-68-1,68-70 1,104-33 0,-104-35-1,-136 0 1,-104 0-1,-137-69 1,206 69 0</inkml:trace>
          <inkml:trace contextRef="#ctx0" brushRef="#br0" timeOffset="1562.36">17575 721 0,'68'103'16,"-34"69"-16,-34 102 0,0 1 16,0-138 15,0-68-15,35-69-1,-70-35 1,-67-171-1,-36-34 1,138 240 0</inkml:trace>
          <inkml:trace contextRef="#ctx0" brushRef="#br0" timeOffset="1765.4668">17231 1236 0,'309'34'0,"0"-34"16,-69 35-16,-102-35 31,-104 0-31,-103 0 16,-34-69 0,103 69 15</inkml:trace>
        </inkml:traceGroup>
        <inkml:traceGroup>
          <inkml:annotationXML>
            <emma:emma xmlns:emma="http://www.w3.org/2003/04/emma" version="1.0">
              <emma:interpretation id="{5B3CDE32-8479-4A82-ADC6-B1A1845AA159}" emma:medium="tactile" emma:mode="ink">
                <msink:context xmlns:msink="http://schemas.microsoft.com/ink/2010/main" type="inkWord" rotatedBoundingBox="26478,1660 33344,1863 33223,5970 26357,5767"/>
              </emma:interpretation>
              <emma:one-of disjunction-type="recognition" id="oneOf4">
                <emma:interpretation id="interp20" emma:lang="it-IT" emma:confidence="0">
                  <emma:literal>cosa</emma:literal>
                </emma:interpretation>
                <emma:interpretation id="interp21" emma:lang="it-IT" emma:confidence="0">
                  <emma:literal>casa</emma:literal>
                </emma:interpretation>
                <emma:interpretation id="interp22" emma:lang="it-IT" emma:confidence="0">
                  <emma:literal>Cosa</emma:literal>
                </emma:interpretation>
                <emma:interpretation id="interp23" emma:lang="it-IT" emma:confidence="0">
                  <emma:literal>Casa</emma:literal>
                </emma:interpretation>
                <emma:interpretation id="interp24" emma:lang="it-IT" emma:confidence="0">
                  <emma:literal>rosa</emma:literal>
                </emma:interpretation>
              </emma:one-of>
            </emma:emma>
          </inkml:annotationXML>
          <inkml:trace contextRef="#ctx0" brushRef="#br0" timeOffset="3671.546">25297 1099 0,'-102'34'0,"-173"138"0,-34-35 16,69 69-1,102-69 1,104 0 0,137-102-1,103 68 1,137-69-1,-68-34 1,-138-34 0,-68-1-1,-69 35 1,-35 0 0,70 0-1,33 69 1,104 0-1,34-69 1,0-35 15,-34-33-15,-69-35 0,-103-69-1,-69 0 1,-103 35-1,-68 68 1,0 138 0,34 34-1,137 34 1,69 35 0,206 0-1,137-138 1,-34-103-1,-309 69 1</inkml:trace>
          <inkml:trace contextRef="#ctx0" brushRef="#br0" timeOffset="4120.7264">27117 1236 0,'-69'-34'16,"-68"-1"-16,-69 70 0,0 33 0,103 35 31,103 0-16,103 34 1,137 1 0,172 33-1,-240-102 1,-138-35 0,-68 35-1,-138 0 1,-68-1-1,-69-33 1,103-1 15,172-68-15,171-104 0,-137 138-1</inkml:trace>
          <inkml:trace contextRef="#ctx0" brushRef="#br0" timeOffset="4623.6123">28696 1099 0,'0'68'0,"-69"70"0,-103 102 16,-68 34 0,34 1-1,69-103 1,102-138-1,-33-68 1,68-138 0,0-34 15,103 69-15,0 34-1,0 103 1,34 68-1,69 104 1,34 68 0,-34 1-1,-34-70 1,-69-102 0,-103-172-1,0 103 1</inkml:trace>
          <inkml:trace contextRef="#ctx0" brushRef="#br0" timeOffset="5513.1822">28352-412 0,'584'309'0,"-310"137"15,-33 104 1,-138 33-1,-69 35 1,-103-137 0,-137-104-1,-34-102 1,-69-172 0,69-138-1,240 35 1</inkml:trace>
          <inkml:trace contextRef="#ctx0" brushRef="#br0" timeOffset="5997.5138">29519-686 0,'138'-69'0,"-104"103"15,-103 207-15,-34-35 0,-34 0 16,103-103 0,34-35 15,34-34-15,0 1-1,104-1 1,33 35-1,70 34 1,-1-35 0,-103-33-1,-103-35 1,-68-103 0,34 103-1</inkml:trace>
          <inkml:trace contextRef="#ctx0" brushRef="#br0" timeOffset="6528.7162">30275 1579 0,'68'0'0,"104"0"0,34 69 16,-103 34-16,-103-69 16,-138 0-1,-68-34 1,-68 0-1,68 69 1,206-35 0,103 1-1,171 33 1,104 35 0,-69-68-1,-309-35 16</inkml:trace>
        </inkml:traceGroup>
      </inkml:traceGroup>
    </inkml:traceGroup>
    <inkml:traceGroup>
      <inkml:annotationXML>
        <emma:emma xmlns:emma="http://www.w3.org/2003/04/emma" version="1.0">
          <emma:interpretation id="{577BD2F6-0CE8-4600-A813-6FF09FDD267D}" emma:medium="tactile" emma:mode="ink">
            <msink:context xmlns:msink="http://schemas.microsoft.com/ink/2010/main" type="paragraph" rotatedBoundingBox="345,6602 33526,7103 33472,10666 291,10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D2A967-38E2-4B5A-B109-F058C260F336}" emma:medium="tactile" emma:mode="ink">
              <msink:context xmlns:msink="http://schemas.microsoft.com/ink/2010/main" type="line" rotatedBoundingBox="345,6602 33526,7103 33472,10666 291,10165"/>
            </emma:interpretation>
          </emma:emma>
        </inkml:annotationXML>
        <inkml:traceGroup>
          <inkml:annotationXML>
            <emma:emma xmlns:emma="http://www.w3.org/2003/04/emma" version="1.0">
              <emma:interpretation id="{C730B768-303A-4B7B-9B9B-D5013CAD4545}" emma:medium="tactile" emma:mode="ink">
                <msink:context xmlns:msink="http://schemas.microsoft.com/ink/2010/main" type="inkWord" rotatedBoundingBox="188,6991 4727,6722 4896,9579 357,9847"/>
              </emma:interpretation>
              <emma:one-of disjunction-type="recognition" id="oneOf5">
                <emma:interpretation id="interp25" emma:lang="it-IT" emma:confidence="0">
                  <emma:literal>ERA</emma:literal>
                </emma:interpretation>
                <emma:interpretation id="interp26" emma:lang="it-IT" emma:confidence="0">
                  <emma:literal>= dj</emma:literal>
                </emma:interpretation>
                <emma:interpretation id="interp27" emma:lang="it-IT" emma:confidence="0">
                  <emma:literal>= AI</emma:literal>
                </emma:interpretation>
                <emma:interpretation id="interp28" emma:lang="it-IT" emma:confidence="0">
                  <emma:literal>FARA</emma:literal>
                </emma:interpretation>
                <emma:interpretation id="interp29" emma:lang="it-IT" emma:confidence="0">
                  <emma:literal>= At</emma:literal>
                </emma:interpretation>
              </emma:one-of>
            </emma:emma>
          </inkml:annotationXML>
          <inkml:trace contextRef="#ctx0" brushRef="#br0" timeOffset="7716.1098">-1784 5870 0,'103'0'0,"34"0"16,0 34-16,35-34 0,-35 34 15,-34 1 1,-137-70 0,-69 35-1,103 0 1</inkml:trace>
          <inkml:trace contextRef="#ctx0" brushRef="#br0" timeOffset="7872.3458">-1887 6453 0,'377'34'0,"-68"1"16,-103-70-1,-206 35-15</inkml:trace>
          <inkml:trace contextRef="#ctx0" brushRef="#br0" timeOffset="8622.2786">790 5252 0,'-103'137'15,"-34"69"-15,-69 69 0,-35 68 16,1-34 15,137-103-15,0-35-1,103-136 1,-34-70 0,68-205-1,-34-103 1,-34-35 0,-35 69-1,35 103 1,34 206-1,0 0 1,0 0 0,103 103-1,34 172 1,69 68 0,-69-68-1,1-35 16,-35-137-15,-35-34-16,-68-69 16,-34-138 15,-35-136-15,69 274-16</inkml:trace>
          <inkml:trace contextRef="#ctx0" brushRef="#br0" timeOffset="9059.7394">653 4291 0,'68'-35'0,"35"35"0,0 69 15,0 34-15,-103 0 0,-68 34 16,-70 1 0,-33-1-1,68 69 1,137-103-1,138-35 1,-1-33 0,1-1-1,-138-34 1,-34 34 0,-34 1-1,-103 33 1,68-33 15,172-70-31,-103 35 16</inkml:trace>
          <inkml:trace contextRef="#ctx0" brushRef="#br0" timeOffset="9468.8841">2197 5286 0,'0'103'16,"0"103"-16,0 69 0,-34 102 15,34-34 1,0-102 0,0-104-1,0-68 1,-69-104 15,-68-205-15,0-69-1,137 309 1</inkml:trace>
          <inkml:trace contextRef="#ctx0" brushRef="#br0" timeOffset="9795.0287">1442 6007 0,'172'0'0,"-1"0"15,104 34 32,0 1-47,-104-35 0,-68 0 16,-69 0 15,-34-35-15,-68 1-1,33-69 1,35 103 0</inkml:trace>
        </inkml:traceGroup>
        <inkml:traceGroup>
          <inkml:annotationXML>
            <emma:emma xmlns:emma="http://www.w3.org/2003/04/emma" version="1.0">
              <emma:interpretation id="{042C99E8-3DE0-4C4F-818C-E1DAB0B08D82}" emma:medium="tactile" emma:mode="ink">
                <msink:context xmlns:msink="http://schemas.microsoft.com/ink/2010/main" type="inkWord" rotatedBoundingBox="25951,6988 33526,7103 33475,10463 25900,10348"/>
              </emma:interpretation>
              <emma:one-of disjunction-type="recognition" id="oneOf6">
                <emma:interpretation id="interp30" emma:lang="it-IT" emma:confidence="0">
                  <emma:literal>4 giu 2452</emma:literal>
                </emma:interpretation>
                <emma:interpretation id="interp31" emma:lang="it-IT" emma:confidence="0">
                  <emma:literal>4 giu 2452.</emma:literal>
                </emma:interpretation>
                <emma:interpretation id="interp32" emma:lang="it-IT" emma:confidence="0">
                  <emma:literal>4 giu 2452?</emma:literal>
                </emma:interpretation>
                <emma:interpretation id="interp33" emma:lang="it-IT" emma:confidence="0">
                  <emma:literal>4 giu 2452*</emma:literal>
                </emma:interpretation>
                <emma:interpretation id="interp34" emma:lang="it-IT" emma:confidence="0">
                  <emma:literal>4 giu. 2452.</emma:literal>
                </emma:interpretation>
              </emma:one-of>
            </emma:emma>
          </inkml:annotationXML>
          <inkml:trace contextRef="#ctx0" brushRef="#br0" timeOffset="21905.2757">25057 5389 0,'0'34'16,"-34"69"-16,-172 103 0,-137 69 0,-1 68 16,70-34 15,137-137-15,137-69-1,68 0 1,104-35-1,68-33 1,69-35 0,-103 0-1,-103 0 1,-69 0 0,-102-103-1,-104-69 1,172 172-1</inkml:trace>
          <inkml:trace contextRef="#ctx0" brushRef="#br0" timeOffset="22248.9949">24577 5252 0,'103'206'0,"-69"68"0,0 70 15,-68 67 1,68 1 0,35-68-1,-35-104 1,1-68 15,-35-70-15,-35-67-1,-33-70 1,33-239 0,35 274-1</inkml:trace>
          <inkml:trace contextRef="#ctx0" brushRef="#br0" timeOffset="22780.1973">25503 5183 0,'35'137'16,"-70"413"-16,1-207 15,0-34 1,34-138 0,0-102-1,34-35 1,0-68-1,69-35 1,103-102 0,-34 68-1,0 103 1,-69 34 0,-35 69 15,-33 69-16,-35 34 1,-69 0 0,35-69-1,34-103 1,0-34 0,34-240-1,-34-138 1,0 378-1</inkml:trace>
          <inkml:trace contextRef="#ctx0" brushRef="#br0" timeOffset="23202.0345">25812 4634 0,'103'-69'15,"0"35"-15,103 68 0,0 69 16,-69 0-16,-137 0 31,-102 35-15,-36-1-1,35-34 1,69 0 0,103 0-1,68 0 1,69-35 0,-69-33-1,-68-1 1,-69-34-1,-103 34 1,68-68 0,35 34-1</inkml:trace>
          <inkml:trace contextRef="#ctx0" brushRef="#br0" timeOffset="23983.2145">27632 6007 0,'-138'-69'16,"-68"104"-16,-34 68 0,68 34 16,35 103-1,68-34 17,104 34-17,102-68 1,103-69-1,-34-69 17,0-68-32,-68-69 15,-70 0 1,-33 0 0,-1 69-1,-34-1 1,0 35-1,0 0 1,34 103 0,35 0 31,-1 0-47,70-68 0,-35-138 15,68 34 1,-68-34-1,-34-103 17,-103 69-17,-69 0 1,-35 68 0,1 69-1,-35 69 1,35 102-1,137 1 1,69 68 0,68-171-1,69-104 1,-206 35 0</inkml:trace>
          <inkml:trace contextRef="#ctx0" brushRef="#br0" timeOffset="24447.0412">28764 6110 0,'-68'0'15,"33"34"-15,1 1 0,0-1 16,34 35-16,68 34 0,104-1 0,34-33 15,0 68 1,-69 1 0,-103-35-1,-102 0 1,-70-35 0,-33-68-1,-35 35 1,34-70-1,69-33 1,138-104 0,-35 172-1</inkml:trace>
          <inkml:trace contextRef="#ctx0" brushRef="#br0" timeOffset="24898.1742">28902 4497 0,'137'0'0,"34"0"0,35 103 16,-34-35-16,-138 35 15,-68-34 1,-69 68 0,-34 1 15,68-1-16,69-34 1,69 0 0,102 34 15,173 0-15,-138-171-1,-206 34 16</inkml:trace>
          <inkml:trace contextRef="#ctx0" brushRef="#br0" timeOffset="25460.6238">30583 5664 0,'-68'137'16,"33"35"-16,-33 68 16,-1 0-1,-34 0 1,0-34-1,-68-103 17,33-137-32,-68-69 31,69-69-15,103 1-1,68 68 1,35 34-1,-1 35 1,70 34 0,33 69-1,1 33 1,0 70 0,-1 0-1,-68-1 1,-34-102-1,-35-69 1,-34-34 0,0-172-1,0 206 1</inkml:trace>
          <inkml:trace contextRef="#ctx0" brushRef="#br0" timeOffset="26054.3206">30652 6213 0,'103'0'0,"69"34"16,34-34-16,-103 35 0,-35-35 15,-136 0 1,-70 34-1,-33 69 17,-1 0-17,103 68 1,69-171 0,103 35-1,35-1 1,68-34-1,-69-103 1,-137 103 0</inkml:trace>
          <inkml:trace contextRef="#ctx0" brushRef="#br0" timeOffset="10294.9839">4600 5115 0,'-206'274'16,"0"-68"-16,-69 137 31,35-34-31,69-69 31,68-68-15,68-103 0,104-35-1,103 0 1,68-34-1,0 0 1,-34 69 0,-69-35-1,-68 1 1,-69-35 0,-34-35-1,-104-102 16,104-103-15,34 240-16</inkml:trace>
          <inkml:trace contextRef="#ctx0" brushRef="#br0" timeOffset="10685.5739">4428 5080 0,'0'103'15,"35"103"-15,-1 103 0,-34 103 31,34 34-15,-34 172 0,35-343-1,-35-104 1,0-102 0,0-69-1,0-69 1,0-205-1,68-35 1,-68 309 0</inkml:trace>
          <inkml:trace contextRef="#ctx0" brushRef="#br0" timeOffset="11326.1415">5252 4909 0,'0'137'16,"0"69"-16,0 309 15,-34-69 1,34-69 0,0-171-1,0-103 1,34-103-1,-34 0 1,69-103 0,68-171-1,69 34 1,0 137 0,-69 68-1,-68 35 1,-35 35-1,35 136 1,-69 69 0,0 1-1,0-35 1,0-138 0,34-68-1,-34-137 1,-34-206 15,0-103-15,34 446-1</inkml:trace>
          <inkml:trace contextRef="#ctx0" brushRef="#br0" timeOffset="11716.7315">5767 4256 0,'206'0'0,"68"103"0,-33 35 16,-138-1-1,-69-34 1,-137 0-1,-34 34 1,34-34 0,0 103-1,171-69 1,138-34 15,35-34-31,-70-35 31,-68 1-15,-137-104 0,-35-34-1,69 103 1</inkml:trace>
          <inkml:trace contextRef="#ctx0" brushRef="#br0" timeOffset="12810.3835">7998 5835 0,'-103'0'0,"-137"0"0,0 69 16,34 0 0,34 34-1,103 34 17,138 0-17,171-34 1,35 34-1,-1-34 1,-136 0 0,-70-34-1,-136 0 1,-173-1 0,-33-33-1,-1-35 1,104-35-1,171-33 1,206-104 0,102 0-1,70-68 1,-69 69 0,-69 33 15,-137 138-16,-103 35-15,0-35 32,-34 137-17,-35 35 1,35 33 0,34-33-1,34-103 1,35-35-1,34-68 1,34-104 0,-34-68-1,34 69 1,-102 103 0,-1 0-1,-34 68 1,0 69-1,-34 68 1,68-33 0,35-70-1,34-68 1,34-68 0,-34-70-1,-34 35 16,-35 69-15,-34 0 0,0 68-1,69 103 1,-1 69 0,70 0-1,-35-103 1,-1-171-1,-102-138 1,0 206 0</inkml:trace>
          <inkml:trace contextRef="#ctx0" brushRef="#br0" timeOffset="13122.8555">7998 4943 0,'0'0'0</inkml:trace>
          <inkml:trace contextRef="#ctx0" brushRef="#br0" timeOffset="13388.4567">9852 4806 0,'68'34'0,"35"0"0,69 35 16,-104 0-16,-68 34 15,-68-35 1,-104 69 0,1 35-1,68-69 16,137-34-31,103 34 16,69-35 0,-34-68-1,-69-34 1,-35-35 0,-33-34-1,-35 103 1</inkml:trace>
          <inkml:trace contextRef="#ctx0" brushRef="#br0" timeOffset="13904.0355">11705 5698 0,'0'103'0,"-69"0"0,-68 103 16,0 0-1,-35 68 1,69-102 0,0-69-1,0-69 1,0-68-1,-34-103 1,34-138 0,137 35-1,35 171 17,34 1-32,0 68 15,-34 68 1,34 70-1,0 33 1,34 35 0,0-69-1,0-34 1,-34-68 0,0-138 15,-34-138-16,-69 241-15</inkml:trace>
          <inkml:trace contextRef="#ctx0" brushRef="#br0" timeOffset="14316.1093">12666 5732 0,'69'69'0,"-69"68"16,0 69-16,-35 69 0,1-35 47,68-68-16,1-69-31,-1-69 16,-68-103-1,-35-171 1,-34-34 0,103 274-1</inkml:trace>
          <inkml:trace contextRef="#ctx0" brushRef="#br0" timeOffset="14487.9689">12220 6213 0,'309'34'0,"-138"1"16,1-35-16,-103-35 15,-1 1 1,-68-35 0,0 69-1</inkml:trace>
          <inkml:trace contextRef="#ctx0" brushRef="#br0" timeOffset="15714.4225">14382 4943 0,'69'34'16,"-69"138"-16,-69 68 0,-102 69 31,-70 69-15,1-1-1,34-68 1,138-137-1,102-104 1,69 1 0,137-69-1,69 0 1,-69 0 0,-68 0-1,-103 34 1,-69-68-1,-103-35 1,-69-171 0,69-69-1,103 309 1</inkml:trace>
          <inkml:trace contextRef="#ctx0" brushRef="#br0" timeOffset="16026.8945">14142 4909 0,'69'68'16,"-1"207"-16,-68 102 15,0 70 1,35 67-1,33-102 1,1-68 0,0-104-1,-69-137 1,-35-103 0,-68-206-1,103-137 1,0 343-1</inkml:trace>
          <inkml:trace contextRef="#ctx0" brushRef="#br0" timeOffset="16542.4733">15069 4874 0,'103'343'0,"-138"1"16,1 33-1,-34 35 1,68-172 0,34-102-1,0-104 1,0-34-1,35-69 1,103-137 0,-35 69-1,35 103 17,-104 34-17,1 69 1,-35 102-1,-34 35 1,-34-34 0,0-35-1,34-68 1,34-35 15,69-171-31,34-104 16,-137 241-1</inkml:trace>
          <inkml:trace contextRef="#ctx0" brushRef="#br0" timeOffset="16808.0745">17163 5938 0,'0'35'0,"-69"102"0,-68 0 16,-69 103-16,0 1 15,68-1 1,104-137 0,34-69-1,0-68 1,0-172-1,0-103 1,0 309 0</inkml:trace>
          <inkml:trace contextRef="#ctx0" brushRef="#br0" timeOffset="17011.1813">16305 6316 0,'137'171'0,"34"35"16,-33 0 0,-35-34-1,-35-69 1,-68-137 0,0-172-1,0 206 1</inkml:trace>
          <inkml:trace contextRef="#ctx0" brushRef="#br0" timeOffset="18526.6705">17952 6179 0,'-69'0'0,"-68"0"0,34 0 0,0 34 0,0 35 15,35 34-15,68-35 16,68 35-1,104 0 1,34 0 0,34 0 15,-68-69-15,-69 69-1,-138-68 1,-68 33-1,-103-33 1,0 33 0,1-68-1,67-34 1,138-69 0,172-34-1,102-35 1,-274 172-1</inkml:trace>
          <inkml:trace contextRef="#ctx0" brushRef="#br0" timeOffset="19151.6145">18810 6419 0,'0'137'0,"-34"35"16,-35 34-16,69-35 16,35-68-1,33-68 1,1-70 0,68-102-1,0-103 1,-34 68 15,0 0-15,0 104-1,-103 68 1,0 0 0,0 137-1,0 35 1,35-35-1,33-34 1,35 0 0,0-103-1,0-34 1,-34-35 0,0-34-1,-35 34 1,-34 69-1,0 35 1,0 68 0,34 68-1,69 1 17,0-35-32,-34-205 31,-69-104-16,0 172-15</inkml:trace>
          <inkml:trace contextRef="#ctx0" brushRef="#br0" timeOffset="19539.2758">18364 5183 0,'0'0'16</inkml:trace>
          <inkml:trace contextRef="#ctx0" brushRef="#br0" timeOffset="19889.8313">21247 5938 0,'103'206'0,"-171"-34"15,-70 102 1,1-33 0,0 33-1,68-136 1,-68-70-1,-1-68 1,-33-103 0,-1-103 15,104-34-15,102 68-1,69 104 1,34 102-1,69 69 1,34 103 0,-34 34-1,0 1 1,-68-70 0,-1-171 15,-137 0-31</inkml:trace>
          <inkml:trace contextRef="#ctx0" brushRef="#br0" timeOffset="21155.3429">22586 6007 0,'69'137'16,"-1"104"-16,-68 33 0,-68 1 15,-1-104 1,69-68 15,0-68-15,0-35 0,-34-69-1,-1-171 1,35 240-1</inkml:trace>
          <inkml:trace contextRef="#ctx0" brushRef="#br0" timeOffset="21452.1913">21556 6487 0,'137'35'0,"35"-35"31,309 68-31,-310-33 0,1-1 16,-69-34 0,0 34-1,-35-68 1,1 0 15,-69-69-15,0 103-1</inkml:trace>
        </inkml:traceGroup>
      </inkml:traceGroup>
    </inkml:traceGroup>
    <inkml:traceGroup>
      <inkml:annotationXML>
        <emma:emma xmlns:emma="http://www.w3.org/2003/04/emma" version="1.0">
          <emma:interpretation id="{3161A542-2519-46D2-9406-B115D76B46EE}" emma:medium="tactile" emma:mode="ink">
            <msink:context xmlns:msink="http://schemas.microsoft.com/ink/2010/main" type="paragraph" rotatedBoundingBox="499,10415 32741,11866 32438,18584 197,17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1C20EF-7080-40AF-9E70-77DA1D4859E8}" emma:medium="tactile" emma:mode="ink">
              <msink:context xmlns:msink="http://schemas.microsoft.com/ink/2010/main" type="line" rotatedBoundingBox="499,10415 32741,11866 32546,16185 305,14734"/>
            </emma:interpretation>
          </emma:emma>
        </inkml:annotationXML>
        <inkml:traceGroup>
          <inkml:annotationXML>
            <emma:emma xmlns:emma="http://www.w3.org/2003/04/emma" version="1.0">
              <emma:interpretation id="{C88C41AF-CFFE-49B2-AAD1-AA45AAF58427}" emma:medium="tactile" emma:mode="ink">
                <msink:context xmlns:msink="http://schemas.microsoft.com/ink/2010/main" type="inkWord" rotatedBoundingBox="491,10581 5973,10827 5830,14004 348,13757"/>
              </emma:interpretation>
              <emma:one-of disjunction-type="recognition" id="oneOf7">
                <emma:interpretation id="interp35" emma:lang="it-IT" emma:confidence="0">
                  <emma:literal>IARA</emma:literal>
                </emma:interpretation>
                <emma:interpretation id="interp36" emma:lang="it-IT" emma:confidence="0">
                  <emma:literal>= At</emma:literal>
                </emma:interpretation>
                <emma:interpretation id="interp37" emma:lang="it-IT" emma:confidence="0">
                  <emma:literal>= ARA</emma:literal>
                </emma:interpretation>
                <emma:interpretation id="interp38" emma:lang="it-IT" emma:confidence="0">
                  <emma:literal>INTRA</emma:literal>
                </emma:interpretation>
                <emma:interpretation id="interp39" emma:lang="it-IT" emma:confidence="0">
                  <emma:literal>= ARI</emma:literal>
                </emma:interpretation>
              </emma:one-of>
            </emma:emma>
          </inkml:annotationXML>
          <inkml:trace contextRef="#ctx0" brushRef="#br0" timeOffset="27319.8322">-1784 9783 0,'68'0'15,"344"-35"-15,-309 35 16,-34 0 0,-69 0-1,0 0 1,-138 0-1,-67 0 1,33 0 0,172 0-1</inkml:trace>
          <inkml:trace contextRef="#ctx0" brushRef="#br0" timeOffset="27476.0682">-1510 10572 0,'309'103'0,"-137"-34"0,-1-69 16,-171-138 0,0 138-16</inkml:trace>
          <inkml:trace contextRef="#ctx0" brushRef="#br0" timeOffset="31748.1485">-205 9199 0,'137'103'15,"34"137"-15,35 104 0,35 33 16,-35-102 15,-69-35-15,-34-103-1,-34-68 17,-35-35-32,-34-34 15,-103-171 1,0-70 0,103 241-1</inkml:trace>
          <inkml:trace contextRef="#ctx0" brushRef="#br0" timeOffset="31451.3001">1030 9096 0,'0'34'0,"-34"69"0,-35 69 0,-102 34 16,-1 69-1,-68 68 1,34 0 0,34 35-1,103-172 17,35-103-32,0-103 15,34 0 1,0-309-1,34-103 1,-34 0 0,0 412-1</inkml:trace>
          <inkml:trace contextRef="#ctx0" brushRef="#br0" timeOffset="32248.1037">927 8169 0,'69'-34'0,"68"34"16,69 69-16,0 34 0,-34 0 16,-138-35-1,-34 1 1,-137 34-1,-69 0 1,103 0 0,68-34-1,70 33 1,102 1 0,69 0 15,-69-34-16,-68-35 1,-69-34 0,-69 0-1,-68-34 1,68 0 0,69 34-1</inkml:trace>
          <inkml:trace contextRef="#ctx0" brushRef="#br0" timeOffset="33466.7445">2369 10297 0,'240'69'0,"0"-35"0,35 35 15,0 0 1,-104-35 0,-102-34-1,-35 0 1,-34 0-1,-68-34 1,-35 34 0,68-35-1,35 35 1</inkml:trace>
          <inkml:trace contextRef="#ctx0" brushRef="#br0" timeOffset="33201.1433">3193 9542 0,'-35'35'16,"35"136"-16,-34 104 0,34 68 31,0 69-15,0-206-1,34-69 1,-34-102 0,0-1-1,-103-137 1,-34-103-1,34-34 1,-69-35 0,172 275-1</inkml:trace>
        </inkml:traceGroup>
        <inkml:traceGroup>
          <inkml:annotationXML>
            <emma:emma xmlns:emma="http://www.w3.org/2003/04/emma" version="1.0">
              <emma:interpretation id="{D44A92BC-5E98-4A14-AA58-771D3728C999}" emma:medium="tactile" emma:mode="ink">
                <msink:context xmlns:msink="http://schemas.microsoft.com/ink/2010/main" type="inkWord" rotatedBoundingBox="6862,10702 32741,11866 32546,16185 6668,15020">
                  <msink:destinationLink direction="to" ref="{F32CEBE5-4EA3-4565-9C5B-15A480E52241}"/>
                  <msink:destinationLink direction="from" ref="{F32CEBE5-4EA3-4565-9C5B-15A480E52241}"/>
                </msink:context>
              </emma:interpretation>
              <emma:one-of disjunction-type="recognition" id="oneOf8">
                <emma:interpretation id="interp40" emma:lang="it-IT" emma:confidence="0">
                  <emma:literal>4 apr 44)</emma:literal>
                </emma:interpretation>
                <emma:interpretation id="interp41" emma:lang="it-IT" emma:confidence="0">
                  <emma:literal>4 apr 42)</emma:literal>
                </emma:interpretation>
                <emma:interpretation id="interp42" emma:lang="it-IT" emma:confidence="0">
                  <emma:literal>4 mar 42)</emma:literal>
                </emma:interpretation>
                <emma:interpretation id="interp43" emma:lang="it-IT" emma:confidence="0">
                  <emma:literal>4h(smxtco'sx)t4hirsinx</emma:literal>
                </emma:interpretation>
                <emma:interpretation id="interp44" emma:lang="it-IT" emma:confidence="0">
                  <emma:literal>Lifh(smxtcosx)t4hirsina</emma:literal>
                </emma:interpretation>
              </emma:one-of>
            </emma:emma>
          </inkml:annotationXML>
          <inkml:trace contextRef="#ctx0" brushRef="#br0" timeOffset="43572.2898">22552 9680 0,'-69'137'0,"-34"35"16,-103 68-16,-69 34 15,1 70 1,102-70 15,104-136-15,136-70-1,69 1 1,104-35 0,33 1-1,-33-1 1,-35-34 0,-69 34-1,-103 0 1,-34-68-1,-103-34 1,35-104 0,68 172-1</inkml:trace>
          <inkml:trace contextRef="#ctx0" brushRef="#br0" timeOffset="43931.6326">22140 9439 0,'137'309'0,"-68"69"15,-35 137 1,-34 0 0,0-104-1,34-67 1,-68-138 0,68-69-1,-34-68 1,35-172-1,68-138 1,-103 241 0</inkml:trace>
          <inkml:trace contextRef="#ctx0" brushRef="#br0" timeOffset="44526.3071">23066 9233 0,'69'241'0,"-69"102"16,0 69-1,-34 103 17,34-103-17,34-206 1,0-103 0,-34-69-1,69-103 1,103-171-1,-1-69 1,1 172 0,-35 102 15,-34 35-15,-69 69-1,1 68 1,-35 35-1,0 34 1,0-69 0,0-68-1,34-35 1,69-137 0,34-137-1,-137 240 16</inkml:trace>
          <inkml:trace contextRef="#ctx0" brushRef="#br0" timeOffset="45310.4174">24611 10572 0,'275'343'0,"-172"-68"16,0 34 15,0-103-31,-69-69 16,0-68-1,0-69 1,35-172-1,68-68 1,-137 240 15</inkml:trace>
          <inkml:trace contextRef="#ctx0" brushRef="#br0" timeOffset="45060.4398">25503 10195 0,'0'34'0,"-34"0"15,34 0-15,0 1 0,0-1 0,-69 0 16,1 35-16,-69 68 0,34 69 15,-69 69 1,69-35 0,34-68-1,35-69 1,34-69 0,-34-68-1,34-103 16,0-104-15,0 1 0,0 240-1</inkml:trace>
          <inkml:trace contextRef="#ctx0" brushRef="#br0" timeOffset="45794.749">26705 10572 0,'-172'-34'0,"-34"34"0,35 34 16,33 0-1,70 35 1,102 0 15,103 68-15,104 0 0,33-34-1,-68 69 1,-103-35-1,-103-34 1,-69-34 0,-102-1 15,-69-33-31,34-70 16,-35 1-1,138-35 1,206-68-1,69 0 1,-172 137 0</inkml:trace>
          <inkml:trace contextRef="#ctx0" brushRef="#br0" timeOffset="46794.6594">26911 9130 0,'0'0'0</inkml:trace>
          <inkml:trace contextRef="#ctx0" brushRef="#br0" timeOffset="46482.1874">27323 10469 0,'-35'103'16,"1"103"-16,0 34 0,34-34 31,68-68-31,1-70 16,-35-33 15,35-70-15,68-171-1,-68 35 1,0 136 0,-35 35-1,-34 0 1,34 0-1,-34 138 1,0-1 0,34-34-1,1-69 1,68-68 0,68-103 15,-68 68-16,0-34 1,-34 69 0,-35-1-1,-34 70 1,0-35 0,69 103-1,0 137 1,68-103-1,-34-34 1,-34-103 0,-35-240-1,-34 240 1</inkml:trace>
          <inkml:trace contextRef="#ctx0" brushRef="#br0" timeOffset="47169.6258">29897 9714 0,'206'240'0,"-206"-34"16,-137 69 0,-1 68-1,1 35 1,0-69-1,68-138 1,-68-102 0,-1-104-1,1-170 1,0-173 15,68-34-15,35 172-1,68 205 1,104 35 0,67 172-1,173 240 1,-35 69 0,-68 33-1,-69-239 1,-206-275-1</inkml:trace>
          <inkml:trace contextRef="#ctx0" brushRef="#br0" timeOffset="34154.1829">5836 8856 0,'-35'69'15,"-102"68"-15,-103 103 0,-35 35 16,69-1 0,35-68 15,33-34-16,104-69 1,0-69 0,68 0-1,138 1 1,136-35 0,-33 0-1,-69 0 1,-34 0-1,-69 0 1,-103 0 0,-35-35-1,-136-136 1,68-35 0,-35-69-1,138 275 1</inkml:trace>
          <inkml:trace contextRef="#ctx0" brushRef="#br0" timeOffset="34474.4681">5321 8753 0,'137'103'0,"-68"103"0,-35 171 16,-34 35 15,0-34-15,34-35 0,1-68-1,33-104 1,-33-68-1,-35-68 1,-35-104 0,1-240-1,68-34 1,-34 343 0</inkml:trace>
          <inkml:trace contextRef="#ctx0" brushRef="#br0" timeOffset="35006.6482">6213 8856 0,'137'274'0,"-102"35"15,-70 103 1,1 0-1,0-137 1,34-104 0,0-102-1,34-69 1,-34-34 15,69-104-15,68-33-1,-34 33 1,0 104 15,-34 34-15,34 34 0,-35 104-1,-33 33 1,-1 1-1,-34 0 17,0-35-32,0-68 15,0-69 1,69-103 0,-1-206-1,-68 309 1</inkml:trace>
          <inkml:trace contextRef="#ctx0" brushRef="#br0" timeOffset="35444.109">6694 8238 0,'274'69'15,"1"34"-15,-35 34 0,-103-68 16,-102-1 0,-104 1-1,-68 34 1,-69 0 15,34 34-15,104-34-1,102 0 1,69 34 0,0-68-1,-34-35 1,-1-68-1,-33-103 1,-1-35 0,-34 172-1</inkml:trace>
          <inkml:trace contextRef="#ctx0" brushRef="#br0" timeOffset="35865.9462">8959 8616 0,'-172'103'0,"-33"68"0,-36 69 15,1 69 1,103 69 0,68 34 15,69 103-15,206 137-1,0-309 1,-34-137-1,-69-69 1,-69-137 0,-34 0-1,-69-171 1,69-35 0,0 206-1</inkml:trace>
          <inkml:trace contextRef="#ctx0" brushRef="#br0" timeOffset="36365.9014">9062 10160 0,'-103'-34'0,"-69"34"0,-33 0 0,67 34 15,70 35 1,205 34 15,172 68-15,0 1-1,-103-35 1,-138-68 0,-102 0-1,-138-1 1,-34-33-1,35-35 1,68 0 0,69 0-1,136-69 1,173-68 0,-275 137-1</inkml:trace>
          <inkml:trace contextRef="#ctx0" brushRef="#br0" timeOffset="37006.469">9886 10297 0,'0'35'15,"0"68"-15,0 103 0,0-35 16,0 1 0,34-138-16,1 1 15,33-104 1,35-34 15,69-137-15,-104 171-1,-33 35 17,-35 34-17,0 0 1,0 137 0,0-34-1,0 0 1,68-69-1,35-68 1,0-35 0,0-34-1,-34 35 1,0 68 0,-69 0-1,0 0 1,34 171-1,35 1 1,68-35 0,-68 1-1,33-104 1,-102-103 0,-34-171 15,34 240-31</inkml:trace>
          <inkml:trace contextRef="#ctx0" brushRef="#br0" timeOffset="37350.1882">9440 9165 0,'0'0'0</inkml:trace>
          <inkml:trace contextRef="#ctx0" brushRef="#br0" timeOffset="37631.413">10710 8959 0,'309'103'0,"-103"0"0,34 34 15,-103-34 1,-68-34 0,-104 34-1,-102 0 1,-69 0 0,35 0-1,102-35 1,103 1-1,172 68 1,69 35 0,-35-138-1,-103-68 1,-137 34 0</inkml:trace>
          <inkml:trace contextRef="#ctx0" brushRef="#br0" timeOffset="38225.1098">12735 10092 0,'34'0'16,"-68"34"-16,-69 137 0,-103 35 0,34 35 15,35-35 1,68-69 15,35-68-15,0-69 0,-1-69-1,35-103 1,35 1-1,-1 102 1,0 35 0,1 34-1,102 68 1,0 35 0,1 35-1,-36-1 1,-33-34-1,-35-34 1,1-35 0,68-68-1,34-69 1,-137 103 0</inkml:trace>
          <inkml:trace contextRef="#ctx0" brushRef="#br0" timeOffset="38709.4414">13833 10400 0,'34'481'16,"-34"-275"-16,35-34 31,-35-35-31,34-103 16,-68-102 15,-1-138-15,-102 0-1,0 34 1,0 103 0,68 104-1,69-1 1,137 0 0,35 1-1,68-1 1,-68-34-1,-69-34 1,0-35 0,-35-68-1,-68 137 1</inkml:trace>
          <inkml:trace contextRef="#ctx0" brushRef="#br0" timeOffset="39421.2931">15412 10195 0,'-206'68'16,"35"1"-16,-35 68 0,68 35 16,104-35-1,68 35 17,104-69-17,68-35 1,-69-102-1,34 0 1,-33-35 0,-70 35-1,-68 34 1,0 0 0,0 0-1,35 68 1,68 35-1,34-34 1,0-35 0,1-68-1,-70-35 1,-33-137 0,-70 0 15,-171 0-16,0 172 1,35 68 0,68 69 15,68 35-15,70 33-1,136-33 1,104-138-1,0-69 1,-275 69 0</inkml:trace>
          <inkml:trace contextRef="#ctx0" brushRef="#br0" timeOffset="39843.1303">16785 10195 0,'-69'0'16,"-68"0"-16,-35 34 0,70 34 0,67 1 15,35 0 1,137 68-1,104 35 17,33 34-17,-171-103 1,-68 0 0,-70 0-1,-102 0 1,0-35-1,-35-68 1,0-68 0,104-70-1,102-136 1,-34 274 0</inkml:trace>
          <inkml:trace contextRef="#ctx0" brushRef="#br0" timeOffset="40260.0866">16545 9027 0,'343'35'0,"-206"-1"16,-68 0-1,-69 35 1,-69 0 0,-171 34-1,137 0 1,103-35-1,69 1 1,102 34 0,-33-34 15,33-35-31,-68-68 16,0-35-1,-103 69 1</inkml:trace>
          <inkml:trace contextRef="#ctx0" brushRef="#br0" timeOffset="40806.9126">18295 9920 0,'35'69'0,"-70"34"0,-68 137 16,-34 0-1,0 69 1,-1-69 0,70-68-1,-1-69 1,1-103-1,-35-137 1,0-207 0,0 1-1,68 137 1,35 172 0,69 34 15,103 68-16,136 138 1,-67 103 0,-35-68-1,-35-70 1,-102-68 0,-35-103-1,-34 0 1,-34-171-1,68-70 1,-34 241 0</inkml:trace>
          <inkml:trace contextRef="#ctx0" brushRef="#br0" timeOffset="41151.6318">18364 8993 0,'172'172'0,"34"137"0,137 206 16,0 171-1,-137 69 17,-343 103-17,-275-377 1,-172-172 0,584-309-1</inkml:trace>
          <inkml:trace contextRef="#ctx0" brushRef="#br0" timeOffset="42791.1098">20217 9886 0,'138'171'0,"-35"69"0,-69 69 0,-68 69 16,-69-69 15,103-137-15,0-70 0,68-67-1,1-207 1,-35-68-1,-34 240 1</inkml:trace>
          <inkml:trace contextRef="#ctx0" brushRef="#br0" timeOffset="43072.3346">19806 10538 0,'755'137'0,"-549"-103"16,-69 1 0,-68-35-1,-69 0 1,0-103-1,0-69 1,0-34 0,0 206-1</inkml:trace>
        </inkml:traceGroup>
      </inkml:traceGroup>
      <inkml:traceGroup>
        <inkml:annotationXML>
          <emma:emma xmlns:emma="http://www.w3.org/2003/04/emma" version="1.0">
            <emma:interpretation id="{F2AFC797-6ED2-4A38-9748-BB25BADCC5ED}" emma:medium="tactile" emma:mode="ink">
              <msink:context xmlns:msink="http://schemas.microsoft.com/ink/2010/main" type="line" rotatedBoundingBox="15569,17744 15894,16106 17341,16393 17016,18031"/>
            </emma:interpretation>
          </emma:emma>
        </inkml:annotationXML>
        <inkml:traceGroup>
          <inkml:annotationXML>
            <emma:emma xmlns:emma="http://www.w3.org/2003/04/emma" version="1.0">
              <emma:interpretation id="{D6870242-2256-47CA-8A59-D035B30E9532}" emma:medium="tactile" emma:mode="ink">
                <msink:context xmlns:msink="http://schemas.microsoft.com/ink/2010/main" type="inkWord" rotatedBoundingBox="15569,17744 15894,16106 17341,16393 17016,18031"/>
              </emma:interpretation>
              <emma:one-of disjunction-type="recognition" id="oneOf9">
                <emma:interpretation id="interp45" emma:lang="it-IT" emma:confidence="0">
                  <emma:literal>1</emma:literal>
                </emma:interpretation>
                <emma:interpretation id="interp46" emma:lang="it-IT" emma:confidence="0">
                  <emma:literal>L</emma:literal>
                </emma:interpretation>
                <emma:interpretation id="interp47" emma:lang="it-IT" emma:confidence="0">
                  <emma:literal>E</emma:literal>
                </emma:interpretation>
                <emma:interpretation id="interp48" emma:lang="it-IT" emma:confidence="0">
                  <emma:literal>a</emma:literal>
                </emma:interpretation>
                <emma:interpretation id="interp49" emma:lang="it-IT" emma:confidence="0">
                  <emma:literal>s</emma:literal>
                </emma:interpretation>
              </emma:one-of>
            </emma:emma>
          </inkml:annotationXML>
          <inkml:trace contextRef="#ctx0" brushRef="#br0" timeOffset="60279.7872">13730 14210 0,'0'69'0,"69"-35"0,-35-34 0,69 0 15,-34-34-15,-1-35 0,35-34 0,-34-34 16,-69 34-1,0 0 1,-34 0 0,-1 69-1,35 34 1,-34 34 0,34 138-1,0 0 1,0-1-1,0-34 1,34 35 0,-68 34-1,34 0 1,-34 0 0,-1-103-1,-33-34 16,-35-69-15,0-69 0,-34 0-1,34 1 1,0-35 0,68 68-1,70 35 1,33 69 15,173 0 0,67-35-15,-67-34 0,33 0-1,-33-137 1,-138 68-1,-103 69 1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0:21.0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2CEBE5-4EA3-4565-9C5B-15A480E52241}" emma:medium="tactile" emma:mode="ink">
          <msink:context xmlns:msink="http://schemas.microsoft.com/ink/2010/main" type="inkDrawing" rotatedBoundingBox="11148,14499 21311,15322 21227,16354 11065,15531" semanticType="callout" shapeName="Other">
            <msink:sourceLink direction="to" ref="{D44A92BC-5E98-4A14-AA58-771D3728C999}"/>
            <msink:sourceLink direction="from" ref="{D44A92BC-5E98-4A14-AA58-771D3728C999}"/>
          </msink:context>
        </emma:interpretation>
      </emma:emma>
    </inkml:annotationXML>
    <inkml:trace contextRef="#ctx0" brushRef="#br0">10060 481 0,'0'68'0,"35"35"16,-35 34-16,34 1 0,0-35 15,-34 34 1,0-68 0,0-1 15,-34-33-15,34-1-1,0-34 1,0 0-1,0 0 17,0 0-32,0 0 15,0 0 1,0 0 0,0 0-1,0 0 1,0 0-1,0 0 1,0 0 0,-34 0-1,34 0 1,0-34 0,-35 34-1,1 0 1,0 0 15,-35-35-15,1 35 15,-35-34-15,0 34-1,0-34 1,-35-1-1,-33 35 1,33-34 0,-33 34-1,-1 0 1,1 0 0,-35-34-1,0 34 1,0 0-1,0-35 1,-35 35 0,1-34-1,-34 0 1,-1-1 0,0 35-1,1-34 1,-1 34 15,1-34-15,-35-1-1,103 70 1,-69-35 0,1-35-1,-1 35 1,0 0-1,1-34 1,-35 0 0,0-1-1,34 1 1,-34 0 0,35 34-1,-1 0 1,35 0-1,0 0 1,34 34 0,34-34-1,35 0 1,0 0 0,68 0-1,0 0 16,35 0-15,0 0 0,34 0-1,0 0 1,0 0 0,0 0-1,0 0 1,0 0-1,0 0 1,0 0 0,0 0-1,0 0 1,0 0 0,0 0-1,0 0 1,0 0-1,0 0 1,0 0 0,-35 0-1,1-34 17,0-35-17,-35 0 1,0-68-1,1 34 1,-1 0 0,0 0-1,35 35 1,34 33 0,0 35-1,0 0 1,0 0-1,-34 35 1,-1 68 0,1 0-1,0 0 1,-1-35 0,35 1-1,0-69 1,0 0-1,0 0 17,0-69-17,35-68 1,-35 34 0,0 34-1,0 35 1,0 34-1,0 34 1,0 35 0,34 68-1,-34-68 1,34-35 0,-34-34-1,-34-34 1,34-103 15,0-35-15,0 103-1,103 35 1,-103 34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0:30.30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45 0 0,'0'34'16,"0"206"-16,0 69 15,-34 0-15,34-34 16,0 34 15,0 34-15,0 69 0,34-35-1,1 35 1,-1-69-1,0-68 17,-34-35-32,0-34 15,-34-68 1,34-1 0,0-34-1,34-34 1,-34-69-1,35-35 1,-70-102 0,1 68-1,-35 69 17,69 0-17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0:33.24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5092 0,'69'34'0,"34"-34"0,34 0 0,0 0 16,35 0-16,0 35 15,68-35 17,69 0-32,34 0 15,-34-35 1,0 35 0,34 0-1,35 0 1,68-34-1,103 34 1,0 0 0,1-34 15,-70 34-31,-34 0 16,69 34 15,34-34-31,103-34 15,-34 34 17,34 0-17,1 0 1,-36 0 0,-33 0-1,0 34 1,33 0-1,70-34 1,34 35 0,-69-35-1,-34 34 1,-1-34 0,1 0-1,-68 34 1,67 1-1,36-1 1,33 0 0,-68 1-1,0-1 1,-35 0 0,35 1-1,0 33 16,34 1-15,-103 0 0,309-69-1,-274 34 17,-104 35-32,1-35 15,34 0 1,-69-34-1,35 35 17,33-1-17,1 34 1,-69-33 0,-34-35-1,-103 34 1,-34-34-1,34 0 1,68 34 0,1-34-1,0 35 1,-138-1 0,-34-34-1,-35 34 1,-33-34-1,-1 0 1,-34 0 0,0-34-1,0 34 1,-69 0 0,1 0-1,-35 0 16,68-34-15,-34 34 0,1-35-1,-1 1 1,0 0 0,1-35-1,-1 1 1,0-35-1,1 0 1,33-35 0,1-33-1,0-70 1,-1-68 0,1-34-1,-35 0 1,1-69-1,-35 69 1,-69-103 0,35 171-1,-1-171 17,-33 171-17,-1-68 1,35 137-1,34 34 1,-35 35 0,1 68-1,34 35 1,0 0 0,0-1-1,0 35 1,0 0-1,-34-34 1,-69-34 0,0 33-1,-69 1 1,-34 0 0,0-1-1,-68-33 1,-35-1-1,-34 35 1,-35-1 15,0 1-15,1 34 0,-69-34-1,-1 34 1,-33-35-1,-35 1 1,-34 0 0,34-1-1,0 1 1,-34 0 0,-69-1-1,-34 104 1,0-103-1,34-1 1,0 1 0,-34 0-1,34-35 1,-68 69 0,68-34-1,-69 68 16,1-34-15,34 34 0,-1-34-1,1 0 1,34 0 0,1 0-1,-70 35 1,-34-35-1,35 0 1,34 0 0,-1 0-1,36 0 1,-1 0 0,-69 0-1,1 0 1,-69 34-1,68-34 1,1 0 0,34-34-1,34 34 17,-103 0-17,69 34 1,0 0-1,-1 1 1,139-35 0,67 0-1,70-35 1,171 35 0,69-34-1,34 34 1,34 0 15,-137 206-15,206-206-16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1:00.1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4FA1A6C-7EC3-446F-8BDF-BE798B227EE6}" emma:medium="tactile" emma:mode="ink">
          <msink:context xmlns:msink="http://schemas.microsoft.com/ink/2010/main" type="writingRegion" rotatedBoundingBox="861,976 33127,2151 32619,16100 353,14925"/>
        </emma:interpretation>
      </emma:emma>
    </inkml:annotationXML>
    <inkml:traceGroup>
      <inkml:annotationXML>
        <emma:emma xmlns:emma="http://www.w3.org/2003/04/emma" version="1.0">
          <emma:interpretation id="{34C5371B-3912-455E-8634-FB254A40619C}" emma:medium="tactile" emma:mode="ink">
            <msink:context xmlns:msink="http://schemas.microsoft.com/ink/2010/main" type="paragraph" rotatedBoundingBox="1184,1688 32169,1920 32132,6853 1147,6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A43D96-1C81-45A7-8BEB-75FC71E5FD55}" emma:medium="tactile" emma:mode="ink">
              <msink:context xmlns:msink="http://schemas.microsoft.com/ink/2010/main" type="line" rotatedBoundingBox="1184,1688 32169,1920 32132,6853 1147,6621"/>
            </emma:interpretation>
          </emma:emma>
        </inkml:annotationXML>
        <inkml:traceGroup>
          <inkml:annotationXML>
            <emma:emma xmlns:emma="http://www.w3.org/2003/04/emma" version="1.0">
              <emma:interpretation id="{51518DF9-06FD-4951-B29F-3B9CB83BB42B}" emma:medium="tactile" emma:mode="ink">
                <msink:context xmlns:msink="http://schemas.microsoft.com/ink/2010/main" type="inkWord" rotatedBoundingBox="1186,1669 21030,1840 20988,6786 1144,6615"/>
              </emma:interpretation>
              <emma:one-of disjunction-type="recognition" id="oneOf0">
                <emma:interpretation id="interp0" emma:lang="it-IT" emma:confidence="0">
                  <emma:literal>5:4x4+245797277</emma:literal>
                </emma:interpretation>
                <emma:interpretation id="interp1" emma:lang="it-IT" emma:confidence="0">
                  <emma:literal>5:4x4+245979277</emma:literal>
                </emma:interpretation>
                <emma:interpretation id="interp2" emma:lang="it-IT" emma:confidence="0">
                  <emma:literal>5:4x5+243297277</emma:literal>
                </emma:interpretation>
                <emma:interpretation id="interp3" emma:lang="it-IT" emma:confidence="0">
                  <emma:literal>5:4x4+245729277</emma:literal>
                </emma:interpretation>
                <emma:interpretation id="interp4" emma:lang="it-IT" emma:confidence="0">
                  <emma:literal>5:4x4+245929277</emma:literal>
                </emma:interpretation>
              </emma:one-of>
            </emma:emma>
          </inkml:annotationXML>
          <inkml:trace contextRef="#ctx0" brushRef="#br0">5251 135 0,'0'0'0,"-34"137"15,-69 69-15,0 69 0,-34 34 16,68-69 0,0-68-1,69-35 1,-34-34-1,34-69 1,-68-103 0,68-171 15,0 240-15</inkml:trace>
          <inkml:trace contextRef="#ctx0" brushRef="#br0" timeOffset="328.0956">4599 272 0,'69'69'0,"68"102"0,35 70 16,34 33-1,-35-33 1,-33-70 0,-35-34-1,-35-68 1,-68-69 0,0 0-1,0 0 1,-68-137-1,33-35 1,35 172 0</inkml:trace>
          <inkml:trace contextRef="#ctx0" brushRef="#br0" timeOffset="1577.9836">6624 101 0,'35'34'0,"-1"103"0,-34 69 0,34 69 16,-34-35 0,35-103-1,-35-68 1,34-35 0,-68 1-1,-35-104 1,-68-103-1,68-34 1,69 206 0</inkml:trace>
          <inkml:trace contextRef="#ctx0" brushRef="#br0" timeOffset="1827.9612">6178 650 0,'69'34'0,"102"0"0,70-34 0,-1 35 15,-103-35 1,-68-35 0,-69 35-1,0-68 1,-34-35-1,102-35 1,-68 138 0</inkml:trace>
          <inkml:trace contextRef="#ctx0" brushRef="#br0" timeOffset="6759.163">4805-1169 0,'-377'411'0,"136"1"16,70 0-1,102 0 1,138 172 0,102-138 15,138 103-16,-103-137 1,-34-69 0,-69-171-1,34-310 1,-137 138 0</inkml:trace>
          <inkml:trace contextRef="#ctx0" brushRef="#br0" timeOffset="-3954.7258">1235 66 0,'69'-34'15,"-206"0"-15,-172 102 0,0-33 0,34 33 16,69 1 15,138-1-15,102-33 0,69 68-1,206 0 1,103 0-1,34 34 1,-68 35 0,-104 34-1,-171-35 1,-137 1 0,-103-69-1,-138-35 1,-34-68-1,0 0 1,35-68 0,33 33-1,104-33 1,34 34 0,172-69-1,-69 103 1</inkml:trace>
          <inkml:trace contextRef="#ctx0" brushRef="#br0" timeOffset="-3345.4054">1338-1375 0,'206'-103'0,"0"103"15,0 0-15,-68 34 16,-138 0 0,-35 35-1,-68 68 1,-68 35-1,33-1 1,70 1 15,68-69-31,137 0 32,35-69-17,34 1 1,-69-35-1,-103 0 1,-34 0 0,0 0-1,-69 0 1,35-35 0,34 35-1</inkml:trace>
          <inkml:trace contextRef="#ctx0" brushRef="#br0" timeOffset="-2970.439">2368 581 0,'172'34'0,"34"-34"0,0 0 15,-69 0 1,-103 0-1,-34 0 1,0 0 0,-171 35-1,-70-1 1,1 35 0,240-69-1</inkml:trace>
          <inkml:trace contextRef="#ctx0" brushRef="#br0" timeOffset="-2782.9558">2437 1233 0,'206'35'0,"34"-35"16,0 0-16,-137 34 15,-103-68 1,-171-1 15,171 35-31</inkml:trace>
          <inkml:trace contextRef="#ctx0" brushRef="#br0" timeOffset="2265.422">7929-105 0,'34'-35'16,"35"1"-16,137 68 0,0-34 0,-35 69 16,-102 0-1,-69-1 1,-69 104-1,-171 34 1,-35 103 0,69 68-1,241-239 1,68-70 0,103 1-1,0-35 1,-69-34-1,-69 0 17,-68-34-17,-68-103 1,-1-1 0,69 138-1</inkml:trace>
          <inkml:trace contextRef="#ctx0" brushRef="#br0" timeOffset="2796.6244">9164-483 0,'69'137'0,"-35"104"0,1 136 16,-35 1-1,34-69 1,-34-172 15,69-34-15,-69-103-1,0 0 1,0-172 0,103 1-1,34 102 1,-68 35 0,33 34-1,-33 103 1,34 34-1,-69 35 1,-34-35 0,0-68-1,0-35 1,0-34 0,35-137-1,68-69 1,-103 206-1</inkml:trace>
          <inkml:trace contextRef="#ctx0" brushRef="#br0" timeOffset="3327.8268">11533 581 0,'103'-34'0,"-172"-1"0,-68 35 16,-1 35-16,-33-1 0,34 69 0,171-34 16,69 34-1,171 0 1,1-35 0,-35 35-1,-171-68 1,-69 33-1,-172 1 1,-68 0 0,0-35-1,68-34 17,138 0-17,137-34 1,137-104-1,69-33 1,-309 171 0</inkml:trace>
          <inkml:trace contextRef="#ctx0" brushRef="#br0" timeOffset="3962.5374">12562 547 0,'35'137'0,"-35"69"0,0 0 15,34-69 1,0-68 15,1-35-31,-1-68 16,0-35-1,69-102 17,69 33-17,-69 70 1,-69 68 0,35 68-1,-35 70 1,1 33-1,-1-68 17,35-68-17,-1-35 1,69-69 0,-34-34-1,0-34 1,-34 68-1,-35 35 1,-34 34 0,35 103-1,68 68 1,0 35 0,34-69-1,35-34 1,-69-137-1,-69-172 1,-34 206 0</inkml:trace>
          <inkml:trace contextRef="#ctx0" brushRef="#br0" timeOffset="4368.7522">12528-346 0,'0'0'0</inkml:trace>
          <inkml:trace contextRef="#ctx0" brushRef="#br0" timeOffset="5806.1234">15892 135 0,'0'34'16,"0"69"-16,-34 34 0,-1 69 0,-33 0 16,-1 0-1,0 0 1,-34-68 15,35-104-15,-1 0-1,0-34 1,-68-68 0,0-1-1,34-34 1,34 0 0,69 34-1,34 1 16,104-70-31,33 35 16,-33 35 0,-35 33-1,-35 70 1,1-1 0,0 138-1,-1 34 1,35 0-1,35-35 1,-1-34 0,34-34 15,-33-103-15,-70-34-1,1-137 1,-69 171-1</inkml:trace>
          <inkml:trace contextRef="#ctx0" brushRef="#br0" timeOffset="7509.0958">15549-1135 0,'240'-103'0,"-137"137"0,34 35 16,35 68-1,102 69 1,104 172-1,68 68 1,-137 0 0,-206-34-1,-137-34 1,-138-1 0,-102 1-1,-70-35 1,-33 0-1,136-137 1,138-103 0,206-240-1,69-138 17,-172 275-32</inkml:trace>
          <inkml:trace contextRef="#ctx0" brushRef="#br0" timeOffset="8024.6746">16922-1787 0,'103'-35'0,"68"1"16,35 34-16,0 34 0,-103 35 15,-69 34 1,-137 34 0,-34 35-1,-34 34 1,171-69 15,68-34-15,69-34-1,69-35 1,0-34 0,-68 34-1,-104 1 1,-68 33 0,34-68-1</inkml:trace>
          <inkml:trace contextRef="#ctx0" brushRef="#br0" timeOffset="11207.9862">19256 478 0,'0'69'0,"34"-1"0,0 70 0,-34 68 15,0 0 1,-34 68 0,-35-102-1,69-138 1,35 0 0,-35-68-1,34-103 1,-68-35-1,-35 35 1,69 137 0</inkml:trace>
          <inkml:trace contextRef="#ctx0" brushRef="#br0" timeOffset="11520.4582">18672 1062 0,'137'0'15,"104"0"-15,33 0 0,1 0 32,-103 0-17,-138 0 1,0 0-1,-34 0 1,-34 0 0,0 0-1,-69-35 1,103-33 0,0 68-1</inkml:trace>
        </inkml:traceGroup>
        <inkml:traceGroup>
          <inkml:annotationXML>
            <emma:emma xmlns:emma="http://www.w3.org/2003/04/emma" version="1.0">
              <emma:interpretation id="{C7325EA7-022E-4F3B-844C-65B54821C694}" emma:medium="tactile" emma:mode="ink">
                <msink:context xmlns:msink="http://schemas.microsoft.com/ink/2010/main" type="inkWord" rotatedBoundingBox="26348,2055 32167,2098 32135,6393 26316,6349"/>
              </emma:interpretation>
              <emma:one-of disjunction-type="recognition" id="oneOf1">
                <emma:interpretation id="interp5" emma:lang="it-IT" emma:confidence="0">
                  <emma:literal>Rincasa</emma:literal>
                </emma:interpretation>
                <emma:interpretation id="interp6" emma:lang="it-IT" emma:confidence="0">
                  <emma:literal>Chiosar 2</emma:literal>
                </emma:interpretation>
                <emma:interpretation id="interp7" emma:lang="it-IT" emma:confidence="0">
                  <emma:literal>Chiosa 2</emma:literal>
                </emma:interpretation>
                <emma:interpretation id="interp8" emma:lang="it-IT" emma:confidence="0">
                  <emma:literal>(cosi),</emma:literal>
                </emma:interpretation>
                <emma:interpretation id="interp9" emma:lang="it-IT" emma:confidence="0">
                  <emma:literal>(cosi) 2</emma:literal>
                </emma:interpretation>
              </emma:one-of>
            </emma:emma>
          </inkml:annotationXML>
          <inkml:trace contextRef="#ctx0" brushRef="#br0" timeOffset="14503.5901">26121 718 0,'68'-34'0,"-102"0"16,-172 68-16,-69 103 0,1 69 0,102 0 16,103-68-1,104-1 1,102-69-1,103-33 1,1-70 0,-70 1 15,-68-34-15,-68 33-1,-35 35 1,0 0-1,0 0 1,34 69 0,69-1-1,68-33 1,1-35 0,34-35-1,-69-67 1,-68-1-1,-35-69 1,-68 0 0,-103 35-1,-35 103 1,0 68 0,35 69-1,34 34 1,69 1 15,137-1-15,68 0-1,35-171 1,-206 34 0</inkml:trace>
          <inkml:trace contextRef="#ctx0" brushRef="#br0" timeOffset="15007.4521">27837 615 0,'103'-34'0,"-275"0"0,35 34 16,-35 34-16,35 35 0,103-35 15,102 69 1,104 34-1,171 35 1,-34 0 0,-172-35-1,-102 0 1,-138-34 0,-103 0-1,-69-69 1,69-34-1,35-34 17,171-69-17,171-68 1,-171 171 0</inkml:trace>
          <inkml:trace contextRef="#ctx0" brushRef="#br0" timeOffset="15632.3961">29553 444 0,'69'103'15,"-69"68"-15,0 35 16,-103 69-1,-69 0 1,35-70 0,68-102-1,-34-68 1,-69-70 0,35-68-1,-34-102 1,102-36-1,103 138 1,35 35 0,0 33-1,68 70 1,34 68 0,70 68-1,-1 35 1,0 0-1,-34-34 17,-68-35-17,-104-171 1,-34 34 0</inkml:trace>
          <inkml:trace contextRef="#ctx0" brushRef="#br0" timeOffset="16726.0481">29038-758 0,'103'-34'0,"103"103"0,69 137 0,34 68 15,34 138 1,-103 69 0,-103 68-1,-171-34 1,-138-103 0,1-103-1,-104-138 1,1-68-1,-35-171 1,171-104 0,138 172-1</inkml:trace>
          <inkml:trace contextRef="#ctx0" brushRef="#br0" timeOffset="17397.8629">29862-1444 0,'69'-34'0,"68"-35"16,34 35-16,-33 34 0,-70 34 31,-68 0-31,-103 104 16,-103 68-1,1-1 1,136-67-1,172-35 17,137-69-17,103 0 1,35-34 0,-309-137-1,-69 137-15</inkml:trace>
          <inkml:trace contextRef="#ctx0" brushRef="#br0" timeOffset="12192.273">21933-71 0,'69'-103'0,"68"69"0,35 34 0,33 68 16,-33 35 0,-103-34-1,-69 68 1,-69 35-1,-137-1 1,-68 70 0,33-35-1,104-35 1,137-68 0,34-34-1,69 0 1,103-35 15,0-34-15,-103 34-1,-34-34 1,-69 0 0,0-34-1,-69 0 1,69-69-1,0 103 1</inkml:trace>
          <inkml:trace contextRef="#ctx0" brushRef="#br0" timeOffset="12817.217">23443-346 0,'69'103'0,"-35"103"0,1 69 15,-35 68 1,0 35 0,34-104-1,-34-171 17,34-34-32,-34-69 15,0 0 1,0-34-1,69-69 1,34-35 0,0 70-1,0-1 1,-35 69 0,35 69-1,0 34 1,-34 68-1,-69-102 17,34 68-17,-34-68 1,35-35 0,-35-34 15,34-69-31,0-102 15,-34 171 1</inkml:trace>
          <inkml:trace contextRef="#ctx0" brushRef="#br0" timeOffset="16147.9749">22208-861 0,'-138'35'0,"1"136"16,-35 70-16,-68 136 15,34 104 1,69-104-1,103 1 1,171-1 0,172-33-1,240-35 1,34-172 0,-583-137-1</inkml:trace>
        </inkml:traceGroup>
      </inkml:traceGroup>
    </inkml:traceGroup>
    <inkml:traceGroup>
      <inkml:annotationXML>
        <emma:emma xmlns:emma="http://www.w3.org/2003/04/emma" version="1.0">
          <emma:interpretation id="{DA0739C4-4DDF-48E3-8DB8-04D36D6E8152}" emma:medium="tactile" emma:mode="ink">
            <msink:context xmlns:msink="http://schemas.microsoft.com/ink/2010/main" type="paragraph" rotatedBoundingBox="652,6726 32932,8034 32745,12666 464,113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1339DF-D858-4182-BBD1-2A0BF4E14413}" emma:medium="tactile" emma:mode="ink">
              <msink:context xmlns:msink="http://schemas.microsoft.com/ink/2010/main" type="inkBullet" rotatedBoundingBox="652,6726 667,6727 666,6742 651,6741"/>
            </emma:interpretation>
            <emma:one-of disjunction-type="recognition" id="oneOf2">
              <emma:interpretation id="interp10" emma:lang="it-IT" emma:confidence="0">
                <emma:literal>-</emma:literal>
              </emma:interpretation>
            </emma:one-of>
          </emma:emma>
        </inkml:annotationXML>
        <inkml:trace contextRef="#ctx0" brushRef="#br0" timeOffset="28367.5867">-515 3052 0,'0'0'0</inkml:trace>
      </inkml:traceGroup>
      <inkml:traceGroup>
        <inkml:annotationXML>
          <emma:emma xmlns:emma="http://www.w3.org/2003/04/emma" version="1.0">
            <emma:interpretation id="{A8CD2383-48E1-4DE8-94A6-0BE234EFD5E5}" emma:medium="tactile" emma:mode="ink">
              <msink:context xmlns:msink="http://schemas.microsoft.com/ink/2010/main" type="line" rotatedBoundingBox="1600,6872 32928,8142 32745,12665 1416,11396"/>
            </emma:interpretation>
          </emma:emma>
        </inkml:annotationXML>
        <inkml:traceGroup>
          <inkml:annotationXML>
            <emma:emma xmlns:emma="http://www.w3.org/2003/04/emma" version="1.0">
              <emma:interpretation id="{04EF843C-BE47-4874-816C-6954D5F55264}" emma:medium="tactile" emma:mode="ink">
                <msink:context xmlns:msink="http://schemas.microsoft.com/ink/2010/main" type="inkWord" rotatedBoundingBox="1674,7621 10364,8588 9989,11958 1299,10990">
                  <msink:destinationLink direction="with" ref="{19F97A68-9B7D-4B37-8B06-4C4609E8BBB5}"/>
                </msink:context>
              </emma:interpretation>
              <emma:one-of disjunction-type="recognition" id="oneOf3">
                <emma:interpretation id="interp11" emma:lang="it-IT" emma:confidence="0">
                  <emma:literal>vita.</emma:literal>
                </emma:interpretation>
                <emma:interpretation id="interp12" emma:lang="it-IT" emma:confidence="0">
                  <emma:literal>Vita.</emma:literal>
                </emma:interpretation>
                <emma:interpretation id="interp13" emma:lang="it-IT" emma:confidence="0">
                  <emma:literal>vota</emma:literal>
                </emma:interpretation>
                <emma:interpretation id="interp14" emma:lang="it-IT" emma:confidence="0">
                  <emma:literal>V'È.</emma:literal>
                </emma:interpretation>
                <emma:interpretation id="interp15" emma:lang="it-IT" emma:confidence="0">
                  <emma:literal>vota.</emma:literal>
                </emma:interpretation>
              </emma:one-of>
            </emma:emma>
          </inkml:annotationXML>
          <inkml:trace contextRef="#ctx0" brushRef="#br0" timeOffset="65455.0285">343 5421 0,'0'68'16,"34"207"-16,35 103 0,34-35 15,0-34 1,34-69-1,-34 0 1,-34-137 0,-35-68 15,0-35-15,1-206-1,33-206 1,-33 103-1,-1 34 1,35 1 0,-1 68-1,1 103 1,-69 68 0,0 35-1,-103 138 1,34 33-1,69-171 1,0 0 0</inkml:trace>
          <inkml:trace contextRef="#ctx0" brushRef="#br0" timeOffset="65908.139">1819 4734 0,'172'0'0,"-35"69"15,69 0-15,-69 34 0,-137-69 16,-69 69 0,-68 0-1,-69 0 1,35 34 0,68 0 15,137-34-16,69-34 1,103 0 0,-35-1-1,-102-68 1,-69-34 0,-69-69-1,69 103 1</inkml:trace>
          <inkml:trace contextRef="#ctx0" brushRef="#br0" timeOffset="66283.127">3226 4563 0,'-34'171'16,"-103"550"-16,102-275 16,70 1-1,33-1 1,35-103-1,35-34 1,-70-172 0,35-34-1,34-103 1,138-171 0,-138-138-1,-137 309 1</inkml:trace>
          <inkml:trace contextRef="#ctx0" brushRef="#br0" timeOffset="66517.4945">2711 5524 0,'275'34'0,"0"0"15,-104 1-15,-68-35 16,-69-103 0,-34 103-1</inkml:trace>
          <inkml:trace contextRef="#ctx0" brushRef="#br0" timeOffset="66923.7315">3295 4357 0,'240'-35'16,"103"35"-16,69 103 0,-68 0 15,-173 0 1,-137 0 0,-171 35-1,-69-1 1,35 0 15,33-34-15,138 0-16,69-34 15,171 68 1,103-34 15,-68-69-15,-275-34-1</inkml:trace>
          <inkml:trace contextRef="#ctx0" brushRef="#br0" timeOffset="68595.553">7654 6931 0,'34'0'0,"35"0"0,68 0 0,69 34 15,35-34-15,-1 0 16,-69 35-1,-68-35 1,-103 0 0,0 0-1,0 0 1,-34 0 0,34 0-1,34 0 1,-34 0-1,69 103 1,-35-138 0,-34 35-1</inkml:trace>
        </inkml:traceGroup>
        <inkml:traceGroup>
          <inkml:annotationXML>
            <emma:emma xmlns:emma="http://www.w3.org/2003/04/emma" version="1.0">
              <emma:interpretation id="{6024E27B-2683-4BB3-B177-4A38C8537ECC}" emma:medium="tactile" emma:mode="ink">
                <msink:context xmlns:msink="http://schemas.microsoft.com/ink/2010/main" type="inkWord" rotatedBoundingBox="18626,7562 26871,7896 26704,12025 18459,11691">
                  <msink:destinationLink direction="with" ref="{31620F9D-36A1-429B-8776-D7D8691B18A9}"/>
                </msink:context>
              </emma:interpretation>
              <emma:one-of disjunction-type="recognition" id="oneOf4">
                <emma:interpretation id="interp16" emma:lang="it-IT" emma:confidence="0">
                  <emma:literal>(Xianyang...</emma:literal>
                </emma:interpretation>
                <emma:interpretation id="interp17" emma:lang="it-IT" emma:confidence="0">
                  <emma:literal>(Xiangtan</emma:literal>
                </emma:interpretation>
                <emma:interpretation id="interp18" emma:lang="it-IT" emma:confidence="0">
                  <emma:literal>(Xianyang.</emma:literal>
                </emma:interpretation>
                <emma:interpretation id="interp19" emma:lang="it-IT" emma:confidence="0">
                  <emma:literal>(Xiangtan.</emma:literal>
                </emma:interpretation>
                <emma:interpretation id="interp20" emma:lang="it-IT" emma:confidence="0">
                  <emma:literal>(Xiangfan</emma:literal>
                </emma:interpretation>
              </emma:one-of>
            </emma:emma>
          </inkml:annotationXML>
          <inkml:trace contextRef="#ctx0" brushRef="#br0" timeOffset="71966.5355">17402 5318 0,'34'137'15,"-34"103"-15,-34 104 0,34-1 16,0 0 15,34-103-15,-34-68-1,0-69 1,0-103 0,0 0-1,35-69 1,102-137 0,0 69-1,1 68 1,-35 69-1,-35 0 1,1 35 0,-35 68-1,1 103 1,33 0 0,-33-35-1,-1 1 1,0-69-1,-68-137 1,34-172 0,0 206-1</inkml:trace>
          <inkml:trace contextRef="#ctx0" brushRef="#br0" timeOffset="72732.136">19736 6382 0,'-137'0'0,"-69"0"0,-34 34 16,68 1-1,35 33 1,68 1 0,69-35-1,172 103 1,137 35 0,-35-35-1,-68-34 1,-137-34-1,-69-35 1,-103 1 0,-69-1-1,-68-34 1,68-34 0,35 34 15,137-35-16,172-102 1,68 0 0,-34-69-1,-206 206 1</inkml:trace>
          <inkml:trace contextRef="#ctx0" brushRef="#br0" timeOffset="73747.7285">19736 5249 0,'0'0'16</inkml:trace>
          <inkml:trace contextRef="#ctx0" brushRef="#br0" timeOffset="73372.7405">20045 6519 0,'0'35'16,"0"33"-16,0 207 0,0-138 0,34-34 16,-34-69-1,35-34 16,-35 0-15,68-68 0,35-104-1,35 35 1,-35 102 0,-35 1-1,1 34 16,0 69-31,-69 34 16,0 34 0,0-34-1,34-69 1,0 1 0,104-104-1,-1 0 1,-68-34-1,-1 35 1,-34 33 0,-34 35-1,0 0 17,0 69-17,69 103 1,34-1-1,-34-33 1,-1-138 0,-68-172-1,-68-103 1,68 275 0</inkml:trace>
          <inkml:trace contextRef="#ctx0" brushRef="#br0" timeOffset="74118.809">22928 6107 0,'69'35'16,"-138"136"-16,-68 35 15,-69 69 1,35-1 0,68-102-1,34-69 1,35-103 0,-35-34-1,0-104 1,69-136-1,35 33 1,-35 207 0,34 0-1,35 68 1,68 69 15,69 103-31,34 69 16,-68-35-1,-35-68 1,-68-35 0,-69-171-1,0 34 1</inkml:trace>
          <inkml:trace contextRef="#ctx0" brushRef="#br0" timeOffset="75249.6305">22516 4151 0,'138'34'15,"-35"35"-15,34 102 0,103 173 0,35 102 16,0 137 15,-138-33-15,-137-36 0,-172 1-1,-34-137 1,-34-138-1,-35-68 1,35-104 0,206-136-1,102-104 1,-68 172 0</inkml:trace>
          <inkml:trace contextRef="#ctx0" brushRef="#br0" timeOffset="75780.8635">23649 4185 0,'35'-34'0,"33"34"0,138 0 0,34 137 16,-68 35-16,-138-69 16,-68 0-1,-172 34 17,-34-34-17,240-69 1,34 1-1,206 33 1,104 35 0,-104-34-1,-171-35 1,-104-68 0,-102-35-1,137 69 1</inkml:trace>
          <inkml:trace contextRef="#ctx0" brushRef="#br0" timeOffset="76218.3495">24576 6794 0,'69'0'16,"34"0"-16,103 34 0,-1 0 0,-33 35 15,-103-35 1,-35-34-1,-103 0 1,69 0 15</inkml:trace>
          <inkml:trace contextRef="#ctx0" brushRef="#br0" timeOffset="76374.5945">24748 7309 0,'411'206'0,"-170"-138"15,-70-136 1,-171 68 0</inkml:trace>
          <inkml:trace contextRef="#ctx0" brushRef="#br0" timeOffset="69488.101">12562 5455 0,'-68'103'0,"-70"69"0,-67 102 16,-70 70 0,35-36-1,102-102 1,1 0 0,103-103-1,34 0 1,34-103-1,69-103 1,34-206 0,1 1-1,-138 308 1</inkml:trace>
          <inkml:trace contextRef="#ctx0" brushRef="#br0" timeOffset="69857.228">11464 5524 0,'69'137'16,"68"69"-16,35 103 0,68 34 15,0 0 1,0-68 0,-68-103-1,-35-35 17,-68-68-17,-69-69 1,0 0-1,-69-69 1,1-103 0,33 35-1,35 137 1</inkml:trace>
          <inkml:trace contextRef="#ctx0" brushRef="#br0" timeOffset="70263.465">14244 5764 0,'35'34'15,"-35"344"-15,-35-69 16,70-69 0,-35-34-1,34 34 1,0-137-1,-34-68 1,-68-35 0,-35-138-1,34-102 17,69 240-17</inkml:trace>
          <inkml:trace contextRef="#ctx0" brushRef="#br0" timeOffset="70544.706">13832 6691 0,'172'0'0,"68"0"0,-34 34 15,0-34 1,-34 0-1,-104 0 1,-33 0 0,-1 0-1,-34 0 1,-34-34 15,-1-103-15,35 137-16</inkml:trace>
          <inkml:trace contextRef="#ctx0" brushRef="#br0" timeOffset="71372.8045">15823 5661 0,'69'-34'16,"171"34"-1,138 103-15,-275-35 0,-35 35 32,-136 69-17,-70 0 1,-136 68 0,34 0-1,102-68 1,104-1-1,68-33 1,104-1 0,67 0-1,1-68 1,-34-35 0,-103 1-1,-35-35 1,-34 0-1,-34-35 1,-69-68 15,68 0-31,70-103 16,-35 206 0</inkml:trace>
          <inkml:trace contextRef="#ctx0" brushRef="#br0" timeOffset="74640.275">10984 4219 0,'-172'344'0,"-34"-1"16,69 103 0,68-68-1,103-69 16,104 68-15,68-34 0,68 69-1,35-34 1,-34-241 0,-275-137-1</inkml:trace>
        </inkml:traceGroup>
        <inkml:traceGroup>
          <inkml:annotationXML>
            <emma:emma xmlns:emma="http://www.w3.org/2003/04/emma" version="1.0">
              <emma:interpretation id="{1824A1CD-8698-4E24-A70D-E6CA9D2A130D}" emma:medium="tactile" emma:mode="ink">
                <msink:context xmlns:msink="http://schemas.microsoft.com/ink/2010/main" type="inkWord" rotatedBoundingBox="30023,8975 32889,9091 32745,12666 29878,12549"/>
              </emma:interpretation>
              <emma:one-of disjunction-type="recognition" id="oneOf5">
                <emma:interpretation id="interp21" emma:lang="it-IT" emma:confidence="0">
                  <emma:literal>1</emma:literal>
                </emma:interpretation>
                <emma:interpretation id="interp22" emma:lang="it-IT" emma:confidence="0">
                  <emma:literal>a</emma:literal>
                </emma:interpretation>
                <emma:interpretation id="interp23" emma:lang="it-IT" emma:confidence="0">
                  <emma:literal>2</emma:literal>
                </emma:interpretation>
                <emma:interpretation id="interp24" emma:lang="it-IT" emma:confidence="0">
                  <emma:literal>L</emma:literal>
                </emma:interpretation>
                <emma:interpretation id="interp25" emma:lang="it-IT" emma:confidence="0">
                  <emma:literal>I</emma:literal>
                </emma:interpretation>
              </emma:one-of>
            </emma:emma>
          </inkml:annotationXML>
          <inkml:trace contextRef="#ctx0" brushRef="#br0" timeOffset="115488.5525">28969 6828 0,'172'34'0,"-103"-34"31,240-274-31,-172 68 0,0 0 16,1 0 0,-35 0 15,-35 0-31,-68 34 15,34 172 1,-34-34 0,0 34-1,-34 69 17,68 240-17,-34 68 1,-34 35-1,34 34 17,34 35-32,1-69 15,-1-69 1,-34-137 0,-34-103-1,-103-69 1,-104-34-1,-68-68 1,-34-1 0,68 69-1,138 34 17,240 35-32,206 0 15,275-1 1,171 104-1,-69-35 1,-274-102 15,-412-35-31</inkml:trace>
        </inkml:traceGroup>
      </inkml:traceGroup>
    </inkml:traceGroup>
    <inkml:traceGroup>
      <inkml:annotationXML>
        <emma:emma xmlns:emma="http://www.w3.org/2003/04/emma" version="1.0">
          <emma:interpretation id="{55C6AE8E-C971-4CBF-BFCB-FC3CA0721C5F}" emma:medium="tactile" emma:mode="ink">
            <msink:context xmlns:msink="http://schemas.microsoft.com/ink/2010/main" type="paragraph" rotatedBoundingBox="525,11899 23165,12724 23054,15751 414,14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385380-0A06-47FB-8FC5-C160F21752E3}" emma:medium="tactile" emma:mode="ink">
              <msink:context xmlns:msink="http://schemas.microsoft.com/ink/2010/main" type="line" rotatedBoundingBox="525,11899 23165,12724 23054,15751 414,14927"/>
            </emma:interpretation>
          </emma:emma>
        </inkml:annotationXML>
        <inkml:traceGroup>
          <inkml:annotationXML>
            <emma:emma xmlns:emma="http://www.w3.org/2003/04/emma" version="1.0">
              <emma:interpretation id="{914A40EB-7161-4091-89EA-F0589394F957}" emma:medium="tactile" emma:mode="ink">
                <msink:context xmlns:msink="http://schemas.microsoft.com/ink/2010/main" type="inkWord" rotatedBoundingBox="525,11899 7180,12142 7070,15169 414,14927"/>
              </emma:interpretation>
              <emma:one-of disjunction-type="recognition" id="oneOf6">
                <emma:interpretation id="interp26" emma:lang="it-IT" emma:confidence="0">
                  <emma:literal>Nicosia</emma:literal>
                </emma:interpretation>
                <emma:interpretation id="interp27" emma:lang="it-IT" emma:confidence="0">
                  <emma:literal>Ricopia</emma:literal>
                </emma:interpretation>
                <emma:interpretation id="interp28" emma:lang="it-IT" emma:confidence="0">
                  <emma:literal>Ritrosia</emma:literal>
                </emma:interpretation>
                <emma:interpretation id="interp29" emma:lang="it-IT" emma:confidence="0">
                  <emma:literal>Nicotera</emma:literal>
                </emma:interpretation>
                <emma:interpretation id="interp30" emma:lang="it-IT" emma:confidence="0">
                  <emma:literal>Ricotta</emma:literal>
                </emma:interpretation>
              </emma:one-of>
            </emma:emma>
          </inkml:annotationXML>
          <inkml:trace contextRef="#ctx0" brushRef="#br0" timeOffset="93942.3845">171 9231 0,'-34'103'0,"-35"0"0,-102 103 16,-35 0-1,0 34 1,69-68 0,68-35-1,69-34 1,34-35 0,69-33-1,69-1 1,68-34 31,0 34-47,-34-34 0,-103 0 31,-34 35-15,-69-35-1,-103-69 1,-34-103-1,137 172 1</inkml:trace>
          <inkml:trace contextRef="#ctx0" brushRef="#br0" timeOffset="94308.581">-172 8991 0,'34'103'0,"69"137"0,-34 69 16,0 103-1,-35-69 1,35-34-1,-1-35 1,-68-68 0,35-137-1,-70-35 1,1-102 0,68-207-1,104-103 1,-1 1-1,-137 377 1</inkml:trace>
          <inkml:trace contextRef="#ctx0" brushRef="#br0" timeOffset="95223.5895">961 8956 0,'34'35'0,"0"136"0,-68 104 16,0 171-1,-35-103 1,103-103 0,1-102-1,-1-104 1,-34-34-1,34-34 1,35-69 0,68-69-1,-68 35 17,-35 137-32,1 0 15,33 69 1,-33 68-1,-1 34 1,-68 104 0,-1-172-1,70-69 1,-35-68 15,68-275-15,-33-34-1,-1-35 1,-34-34 0,-34 35-1,-69 34 1,34 102 0,35 138-1,34 103 1,34 0-1,35-34 1,102 68 0,1 1-1,-35 33 1,-102 1 0,-35 0-1,-103-1 1,0 1-1,0 0 1,103 34 0,68 0-1,70-1 17,33 1-17,-68-34 1,-34-35-1,-69-102 1,-35-1 0,35 69-1</inkml:trace>
          <inkml:trace contextRef="#ctx0" brushRef="#br0" timeOffset="95973.5655">2952 9505 0,'-138'0'0,"1"69"15,-69 68-15,69 69 0,34 0 16,34 0 0,103-34-1,69-35 1,35-68 15,171-104-15,-138-68-1,-68 0 1,-68 35 0,-35 34-1,0-1 1,0 35 0,0 35-1,68 136 1,1-34-1,68 1 1,0-70 0,1-68-1,-35-103 1,0-34 15,-69-172-15,-34 103-1,-69 0 1,-68 69 0,0 103-1,0 68 1,34 103 0,34 35-1,103 0 1,69 33-1,69-205 1,34-68 0,-206 68-1</inkml:trace>
          <inkml:trace contextRef="#ctx0" brushRef="#br0" timeOffset="97036.0315">3775 8922 0,'0'34'16,"35"1"-16,33-1 0,-33-34 0,33 0 15,-102 34-15,0 1 0,-35 33 0,0-34 16,35 35-16,0 0 0,68 68 16,35-34-1,102 69 1,35-1-1,0 1 1,-68-35 0,-70 1 15,-68-36-15,-68-33-1,-1-35 1,-68 1-1,-1-35 1,-33-35 0,33 1-1,-33-35 1,102-68 0,103-69-1,-34 206 1</inkml:trace>
          <inkml:trace contextRef="#ctx0" brushRef="#br0" timeOffset="96442.3005">4290 9505 0,'0'0'0</inkml:trace>
          <inkml:trace contextRef="#ctx0" brushRef="#br0" timeOffset="97504.7665">4359 8407 0,'137'34'0,"35"35"15,-69 0-15,-35-1 0,-102-33 16,-69 33 0,0 1-1,0 0 1,103 34 0,35 0-1,102-1 1,-34 1-1,0-68 1,-69-1 0,-34-137-1,0-34 1,0 137 0</inkml:trace>
          <inkml:trace contextRef="#ctx0" brushRef="#br0" timeOffset="98114.122">5972 9608 0,'-34'69'0,"-69"34"0,-69 34 0,-68 138 15,137-69 1,0-35-1,34-102 1,1-35 0,-1-102-1,0-70 1,35-33 15,34-69-31,69 171 16,-35 35-1,35 68 1,34 0 0,34 104-1,35 33 1,-35 35 0,0-34-1,-34-35 16,-68-103-15,-35-68 0,0-206-1,0 240 1</inkml:trace>
        </inkml:traceGroup>
        <inkml:traceGroup>
          <inkml:annotationXML>
            <emma:emma xmlns:emma="http://www.w3.org/2003/04/emma" version="1.0">
              <emma:interpretation id="{59238237-71F4-4243-86DE-A9F924110235}" emma:medium="tactile" emma:mode="ink">
                <msink:context xmlns:msink="http://schemas.microsoft.com/ink/2010/main" type="inkWord" rotatedBoundingBox="13311,12631 17021,12766 16924,15430 13214,15295"/>
              </emma:interpretation>
              <emma:one-of disjunction-type="recognition" id="oneOf7">
                <emma:interpretation id="interp31" emma:lang="it-IT" emma:confidence="0">
                  <emma:literal>4a</emma:literal>
                </emma:interpretation>
                <emma:interpretation id="interp32" emma:lang="it-IT" emma:confidence="0">
                  <emma:literal>44a</emma:literal>
                </emma:interpretation>
                <emma:interpretation id="interp33" emma:lang="it-IT" emma:confidence="0">
                  <emma:literal>444a</emma:literal>
                </emma:interpretation>
                <emma:interpretation id="interp34" emma:lang="it-IT" emma:confidence="0">
                  <emma:literal>442a</emma:literal>
                </emma:interpretation>
                <emma:interpretation id="interp35" emma:lang="it-IT" emma:confidence="0">
                  <emma:literal>4444a</emma:literal>
                </emma:interpretation>
              </emma:one-of>
            </emma:emma>
          </inkml:annotationXML>
          <inkml:trace contextRef="#ctx0" brushRef="#br0" timeOffset="104195.9525">13215 9471 0,'0'34'0,"0"69"0,-103 35 0,-138 33 16,1 35-1,34-34 1,35-1-1,33-33 1,104-70 0,68 1 15,104 0-15,170-1-1,104-33 1,-68-1-1,-70-34 1,-137 34 15,-102-34-15,-70-34 0,-136-103-1,-1-35 1,35-102-1,137 274 1</inkml:trace>
          <inkml:trace contextRef="#ctx0" brushRef="#br0" timeOffset="104524.067">12940 9334 0,'103'68'0,"-34"138"0,-35 69 16,0 103-1,1-35 1,33 34 0,1-68-1,-35-103 1,-34-68 15,0-104-31,-34-34 31,-69-172-31,103-102 16,34-35 0,-34 309-1</inkml:trace>
          <inkml:trace contextRef="#ctx0" brushRef="#br0" timeOffset="105091.43">14176 9334 0,'103'137'16,"-69"103"-16,-34 69 0,0 35 15,34-70 17,1-34-17,-1-102 1,-34-104-1,34-34 1,1-103 0,68-103-1,34 34 1,-34 69 0,0 103-1,-35 0 1,1 35-1,-35 136 1,-34 35 0,0-34 15,35 0-31,-35-69 16,0-103-1,0 0 1,34-275-1,0-34 1,-34 309 0</inkml:trace>
          <inkml:trace contextRef="#ctx0" brushRef="#br0" timeOffset="105544.5405">14965 9059 0,'275'35'0,"-104"33"0,1 1 0,-35-1 31,-68 1-16,-103-35 1,-104 69 0,-33 0-1,-1 0 1,103 0 0,104 0-1,33-34 1,70 34-1,-1-69 1,-34 1 0,-69-35-1,-34 0 1,0-35 0,0-68-1,103 35 1,-103 68-1</inkml:trace>
        </inkml:traceGroup>
        <inkml:traceGroup>
          <inkml:annotationXML>
            <emma:emma xmlns:emma="http://www.w3.org/2003/04/emma" version="1.0">
              <emma:interpretation id="{A49FEA2C-91AF-43AB-9BFE-B72A1FC4659E}" emma:medium="tactile" emma:mode="ink">
                <msink:context xmlns:msink="http://schemas.microsoft.com/ink/2010/main" type="inkWord" rotatedBoundingBox="17727,12828 23154,13025 23066,15446 17639,15248"/>
              </emma:interpretation>
              <emma:one-of disjunction-type="recognition" id="oneOf8">
                <emma:interpretation id="interp36" emma:lang="it-IT" emma:confidence="0">
                  <emma:literal>cosa</emma:literal>
                </emma:interpretation>
                <emma:interpretation id="interp37" emma:lang="it-IT" emma:confidence="0">
                  <emma:literal>Cosa</emma:literal>
                </emma:interpretation>
                <emma:interpretation id="interp38" emma:lang="it-IT" emma:confidence="0">
                  <emma:literal>casa</emma:literal>
                </emma:interpretation>
                <emma:interpretation id="interp39" emma:lang="it-IT" emma:confidence="0">
                  <emma:literal>rosa</emma:literal>
                </emma:interpretation>
                <emma:interpretation id="interp40" emma:lang="it-IT" emma:confidence="0">
                  <emma:literal>costi</emma:literal>
                </emma:interpretation>
              </emma:one-of>
            </emma:emma>
          </inkml:annotationXML>
          <inkml:trace contextRef="#ctx0" brushRef="#br0" timeOffset="106263.2675">17471 9952 0,'-858'377'0,"755"-171"15,103-34 1,103-1 0,103-68-1,0-34 1,34-69 0,-103-34-1,-68-1 1,-35 35-1,-34 0 17,0 0-17,69 0 1,68 69 0,35 0-1,-1-69 1,-33 0-1,-1-103 1,-103-35 0,-68-68-1,-103 0 1,-69 69 0,0 69-1,34 102 1,69 35-1,69 33 1,102 104 0,104 0-1,68-137 1,35-103 0,-275 34-1</inkml:trace>
          <inkml:trace contextRef="#ctx0" brushRef="#br0" timeOffset="106700.7535">18981 10226 0,'-103'-68'0,"-34"33"0,0 70 0,34 33 16,68-33 0,104 102-1,205 137 1,-33-102-1,-104-35 1,-68-34 0,-69-34-1,-103 0 1,-69-1 0,-34-102-1,35 0 16,68-104-15,103-68 0,0 206-16</inkml:trace>
          <inkml:trace contextRef="#ctx0" brushRef="#br0" timeOffset="107153.864">19187 9368 0,'69'-34'0,"-1"-1"0,35 1 0,103 34 15,-34 137-15,-69-34 16,-103 0 0,-172 35-1,1-70 1,33 1 0,138-35-1,35 35 1,136 34-1,1 0 1,-35-34 15,-68-69-15,-1-103 0,-33-35-1,-35 138 1</inkml:trace>
          <inkml:trace contextRef="#ctx0" brushRef="#br0" timeOffset="107747.595">21727 9814 0,'69'35'0,"-172"136"0,0 1 16,0 102-16,-35-33 16,1-1-1,-69-34 16,69-137-15,-35-69 0,1-69-1,68-68 1,68-35 0,70 35-1,33 68 1,35 0-1,0 35 1,69 68 0,0 69-1,33 103 1,-33 69 0,34 0-1,-34-35 1,-69-137-1,-103-103 1,0-103 0,-69-343 15,0 34-15,69 412-16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2:32.0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9F97A68-9B7D-4B37-8B06-4C4609E8BBB5}" emma:medium="tactile" emma:mode="ink">
          <msink:context xmlns:msink="http://schemas.microsoft.com/ink/2010/main" type="inkDrawing" rotatedBoundingBox="585,11909 8240,12031 8237,12233 581,12110" semanticType="underline" shapeName="Other">
            <msink:sourceLink direction="with" ref="{04EF843C-BE47-4874-816C-6954D5F55264}"/>
          </msink:context>
        </emma:interpretation>
      </emma:emma>
    </inkml:annotationXML>
    <inkml:trace contextRef="#ctx0" brushRef="#br0">0 80 0,'69'34'0,"34"-34"15,68 34-15,35-34 0,138-68 0,68 68 16,102-35 0,36 1-1,67 34 1,70 0-1,-1 0 1,1 34 0,-35 1-1,-68-1 1,-70 35 15,-170-35-15,-70 0-1,-136-34 1,-35-34 0,-103 34-1,0 0 1,-138-34 0,-102 68-1,-35-34 1,275 0-1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2:39.9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620F9D-36A1-429B-8776-D7D8691B18A9}" emma:medium="tactile" emma:mode="ink">
          <msink:context xmlns:msink="http://schemas.microsoft.com/ink/2010/main" type="inkDrawing" rotatedBoundingBox="11192,12300 24786,12873 24778,13052 11185,12480" semanticType="underline" shapeName="Other">
            <msink:sourceLink direction="with" ref="{5C106AC5-37DB-43EB-8DD6-0BD727E42243}"/>
            <msink:sourceLink direction="with" ref="{6024E27B-2683-4BB3-B177-4A38C8537ECC}"/>
          </msink:context>
        </emma:interpretation>
      </emma:emma>
    </inkml:annotationXML>
    <inkml:trace contextRef="#ctx0" brushRef="#br0">0 0 0,'69'0'0,"0"0"0,34 0 15,68 34-15,70 1 0,68-35 16,34 0-1,69 0 1,103 0 0,-35 0-1,104 0 1,-1 34 0,69-34-1,-34 34 1,34 1 15,-34-1-31,0-34 16,34 34-1,0 1 1,-34-1 15,-34 0-15,-1 1-1,-34-1 1,0-34 0,1 34-1,-35 0 1,-69 1 0,-103-35 15,-68 34-16,-138 0 1,-68-34 0,-35 0-1,-34 0 1,0 0 0,0 0-1,0 0 1,0 0-1,-69 35 1,-102-1 0,171-34-1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28:03.1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1F94A7-8479-410C-83ED-8BA0532BB2CF}" emma:medium="tactile" emma:mode="ink">
          <msink:context xmlns:msink="http://schemas.microsoft.com/ink/2010/main" type="inkDrawing" rotatedBoundingBox="28585,16475 28625,14862 28964,14870 28924,16483" shapeName="Other"/>
        </emma:interpretation>
      </emma:emma>
    </inkml:annotationXML>
    <inkml:trace contextRef="#ctx0" brushRef="#br0">0 0 0,'69'35'0,"-35"33"0,35 138 15,-1 0-15,-68 34 16,0-34 0,-68 0-1,-1 0 1,1-34-1,33-138 1,35 1 0,0-35-1,0 0 1,35-35 0,33-102-1,1 34 16,68-34-15,-137 137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4:03.46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0,'0'34'16,"34"69"-16,-34 69 0,34 68 0,1 69 31,-70 69-16,1 102 1,0-68 0,34 69-1,34-1 1,0-33 0,35-104-1,-35-34 16,1-35-31,-35-102 16,0-35 0,0-34-1,34-34 1,0-206 0,35-207-1,-69 344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4:05.02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68 0,'69'0'0,"-1"35"16,35-35-16,0 0 16,34-35-16,-34 35 0,69 0 15,0 0 1,34 0 0,0 0-1,34 0 16,34 0-15,70 0 0,33-34-1,35 34 1,34-34 0,104 34-1,33 0 1,35 34-1,-35 0 1,1 1 0,-1-1-1,35 34 1,-34 1 0,68 0-1,34-1 1,-68 35-1,0-34 1,-34-35 0,-35 35-1,0-69 17,-34 34-17,-103 1 1,-69-35-1,-34 0 1,0 0 0,-69 0-1,-34 0 17,-34 0-17,-69 0 1,-35 0-1,-33 34 1,-1-34 0,0 34-1,1 1 1,-1 68 0,0 0-1,1 68 1,-1 35-1,0 69 1,-34 34 0,35 68 15,-1 69-15,35 69-1,-35-34 1,0 34-1,35-69 1,-35-68 0,35-70-1,-35-102 1,0-103 0,-34-68-1,0-35 1,0 0-1,0 0 1,0 0 0,0 0-1,0 0 1,0 0 0,0 0-1,0 0 1,0-35-1,-68-33 17,-1-70-17,69 138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4:06.03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14657 865 0,'68'35'0,"-171"-35"0,-34-35 0,-35 35 0,-68-34 0,-69 34 16,-34-34 0,-69 34-1,-34-35 1,-35 35-1,-34-68 1,-68 33 0,-1 1-1,-33 0 1,-70-1 0,-34-33-1,35-1 1,-69 35-1,-35-69 1,-102 0 0,34 34 15,-35 1-15,35 33-1,34 35 1,138 35-1,205 33 1,104-33 0,205-1-1,138-34 1,34 0 0,0 34-1,0-34 1,0 0-1,34 0 1,-34-34 0,-34 34-1,-35-103 1,69 103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3:15.4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567D7D-0FDD-4BFE-817F-628ADECE55D5}" emma:medium="tactile" emma:mode="ink">
          <msink:context xmlns:msink="http://schemas.microsoft.com/ink/2010/main" type="writingRegion" rotatedBoundingBox="1442,2342 24671,-3589 27259,6541 4029,12473"/>
        </emma:interpretation>
      </emma:emma>
    </inkml:annotationXML>
    <inkml:traceGroup>
      <inkml:annotationXML>
        <emma:emma xmlns:emma="http://www.w3.org/2003/04/emma" version="1.0">
          <emma:interpretation id="{A4A09CE4-0EFB-4A5F-AD18-0011836D525D}" emma:medium="tactile" emma:mode="ink">
            <msink:context xmlns:msink="http://schemas.microsoft.com/ink/2010/main" type="paragraph" rotatedBoundingBox="2715,1901 8622,737 9290,4127 3383,5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E182EE-E97E-494B-A062-8369DC057F35}" emma:medium="tactile" emma:mode="ink">
              <msink:context xmlns:msink="http://schemas.microsoft.com/ink/2010/main" type="line" rotatedBoundingBox="2715,1901 8622,737 9290,4127 3383,5291">
                <msink:destinationLink direction="with" ref="{BDF1187F-F4BB-4E36-8B4F-9EFA29AB904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91B8AD1-18FC-410E-BDC2-48A360270C6E}" emma:medium="tactile" emma:mode="ink">
                <msink:context xmlns:msink="http://schemas.microsoft.com/ink/2010/main" type="inkWord" rotatedBoundingBox="2715,1901 8622,737 9290,4127 3383,5291"/>
              </emma:interpretation>
              <emma:one-of disjunction-type="recognition" id="oneOf0">
                <emma:interpretation id="interp0" emma:lang="it-IT" emma:confidence="0">
                  <emma:literal>va</emma:literal>
                </emma:interpretation>
                <emma:interpretation id="interp1" emma:lang="it-IT" emma:confidence="0">
                  <emma:literal>VE</emma:literal>
                </emma:interpretation>
                <emma:interpretation id="interp2" emma:lang="it-IT" emma:confidence="0">
                  <emma:literal>VIE</emma:literal>
                </emma:interpretation>
                <emma:interpretation id="interp3" emma:lang="it-IT" emma:confidence="0">
                  <emma:literal>V'È</emma:literal>
                </emma:interpretation>
                <emma:interpretation id="interp4" emma:lang="it-IT" emma:confidence="0">
                  <emma:literal>po'</emma:literal>
                </emma:interpretation>
              </emma:one-of>
            </emma:emma>
          </inkml:annotationXML>
          <inkml:trace contextRef="#ctx0" brushRef="#br0">0 0 0,'35'68'16,"68"138"-16,34 137 0,35 138 15,33 34 16,-33-206-15,-69-172 0,-69-103-1,1-34 1,-35-34 0,34-138-1,35-239 1,-1-36-1,-33 173 1,33 33 0,35 104-1,-68 34 1,-35 69 0,0 34-1,-35 68 1,1-33-1,103-70 1,-69 35 0</inkml:trace>
          <inkml:trace contextRef="#ctx0" brushRef="#br0" timeOffset="390.6125">1785-790 0,'34'-69'15,"35"35"-15,137 0 0,103-1 0,-34 70 16,-138-1-16,-137 0 15,-69 69 17,-171 69-17,34 0 1,103 34 0,103-69-1,103-34 1,103 0-1,103-34 1,-172-138 0,-137 69-1</inkml:trace>
          <inkml:trace contextRef="#ctx0" brushRef="#br0" timeOffset="953.0945">3776-756 0,'34'172'0,"1"137"16,-35 172-16,0 33 15,0-33 1,68-138 0,35-68-1,0-104 1,35-68 0,33-68-1,35-173 1,-34-171-1,-104-34 1,-136 34 0,-138 69-1,-137 0 17,-1 68-17,104 138 1,240 34-1,0 0 1,103 34 0,172-34-1,171 69 1,-206-138 0,-206-102-1,-34 171 1</inkml:trace>
          <inkml:trace contextRef="#ctx0" brushRef="#br0" timeOffset="1328.0825">4497-1030 0,'377'-103'0,"-136"172"16,-70 33 0,-205 36-1,-206-35 1,68 0 0,35-35-1,102 1 1,138-35-1,172 35 1,171 0 0,-34-1-1,-206 35 17,-275-34-17,-171-69 1,240 0-16</inkml:trace>
        </inkml:traceGroup>
      </inkml:traceGroup>
    </inkml:traceGroup>
    <inkml:traceGroup>
      <inkml:annotationXML>
        <emma:emma xmlns:emma="http://www.w3.org/2003/04/emma" version="1.0">
          <emma:interpretation id="{E58C9077-D940-4D4E-9898-71EADCBA8DDE}" emma:medium="tactile" emma:mode="ink">
            <msink:context xmlns:msink="http://schemas.microsoft.com/ink/2010/main" type="paragraph" rotatedBoundingBox="2452,6490 17099,2005 17946,4772 3300,9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7CADFE-9458-4EEE-BDA9-4B02C45621C0}" emma:medium="tactile" emma:mode="ink">
              <msink:context xmlns:msink="http://schemas.microsoft.com/ink/2010/main" type="line" rotatedBoundingBox="2452,6490 17099,2005 17946,4772 3300,9257"/>
            </emma:interpretation>
          </emma:emma>
        </inkml:annotationXML>
        <inkml:traceGroup>
          <inkml:annotationXML>
            <emma:emma xmlns:emma="http://www.w3.org/2003/04/emma" version="1.0">
              <emma:interpretation id="{7F3B235F-0407-4348-AE13-B72734F08EE2}" emma:medium="tactile" emma:mode="ink">
                <msink:context xmlns:msink="http://schemas.microsoft.com/ink/2010/main" type="inkWord" rotatedBoundingBox="2452,6490 17099,2005 17946,4772 3300,9257"/>
              </emma:interpretation>
              <emma:one-of disjunction-type="recognition" id="oneOf1">
                <emma:interpretation id="interp5" emma:lang="it-IT" emma:confidence="0">
                  <emma:literal>442-*</emma:literal>
                </emma:interpretation>
                <emma:interpretation id="interp6" emma:lang="it-IT" emma:confidence="0">
                  <emma:literal>442*</emma:literal>
                </emma:interpretation>
                <emma:interpretation id="interp7" emma:lang="it-IT" emma:confidence="0">
                  <emma:literal>442.*</emma:literal>
                </emma:interpretation>
                <emma:interpretation id="interp8" emma:lang="it-IT" emma:confidence="0">
                  <emma:literal>44a*</emma:literal>
                </emma:interpretation>
                <emma:interpretation id="interp9" emma:lang="it-IT" emma:confidence="0">
                  <emma:literal>4a*</emma:literal>
                </emma:interpretation>
              </emma:one-of>
            </emma:emma>
          </inkml:annotationXML>
          <inkml:trace contextRef="#ctx0" brushRef="#br0" timeOffset="2249.928">1373 3638 0,'-240'206'0,"-103"68"16,-35 70 0,69-35-1,138-138 1,171-68-1,137-34 1,103 0 0,69-69-1,0 34 1,-69-34 0,-68 34-1,-103-68 1,-104-69-1,-68-103 1,103 206 0</inkml:trace>
          <inkml:trace contextRef="#ctx0" brushRef="#br0" timeOffset="2515.5445">1030 3672 0,'34'172'15,"35"137"-15,-35 103 0,-34 34 16,-34-34 0,34-206-1,34-35 16,35-136-15,34-241 0,-103 206-1</inkml:trace>
          <inkml:trace contextRef="#ctx0" brushRef="#br0" timeOffset="2999.904">2781 3535 0,'137'378'0,"-137"33"16,-69 36-1,35-138 1,34-206-1,34-69 1,35-34 0,34-137-1,103-69 1,0 0 0,0 103-1,-35 68 1,-68 70-1,0 136 1,-68 70 0,-70-1-1,1 0 1,0-137 0,68-103-1,0-206 16,35-343-15,-69 549 0</inkml:trace>
          <inkml:trace contextRef="#ctx0" brushRef="#br0" timeOffset="3343.643">4257 3501 0,'102'0'15,"70"0"-15,-35 68 0,-68 1 0,-35 34 16,-102-34 0,-1 68-1,0-34 1,35 0-1,137 0 17,240 34-17,-68-103 1,-35-68 0,-137-69-1,0-69 1,-103 172-1</inkml:trace>
          <inkml:trace contextRef="#ctx0" brushRef="#br0" timeOffset="3671.7575">7826 2402 0,'138'0'0,"33"35"16,1-35-16,-35 0 15,0 0 1,-102 0 0,-1 0-1,35-69 1,-69 69 0</inkml:trace>
          <inkml:trace contextRef="#ctx0" brushRef="#br0" timeOffset="4118.031">13387 995 0,'34'103'0,"-137"137"16,-137 35-16,-69 68 16,34 0-1,69-102 1,138-104 0,-1-68-1,35-172 1,68-206-1,-34 309 1</inkml:trace>
          <inkml:trace contextRef="#ctx0" brushRef="#br0" timeOffset="4368.023">12254 1201 0,'172'172'0,"137"171"0,-35 69 16,-68-35-1,-69-136 1,-68-104 0,-35-137-1,-34-172 1,-34-205-1,34 377 1</inkml:trace>
          <inkml:trace contextRef="#ctx0" brushRef="#br0" timeOffset="4755.704">13284-69 0,'377'-137'0,"-68"205"31,-103 70-15,-137-1 0,-172 0 15,-69 0-16,1-34-15,68 0 32,103-34-32,137 0 31,172-35-15,0 35-1,-69-1 1,-240 35-1,-240-103 1,240 0 0</inkml:trace>
        </inkml:traceGroup>
      </inkml:traceGroup>
    </inkml:traceGroup>
    <inkml:traceGroup>
      <inkml:annotationXML>
        <emma:emma xmlns:emma="http://www.w3.org/2003/04/emma" version="1.0">
          <emma:interpretation id="{7A9FE64D-526A-4359-836A-E64C68368577}" emma:medium="tactile" emma:mode="ink">
            <msink:context xmlns:msink="http://schemas.microsoft.com/ink/2010/main" type="paragraph" rotatedBoundingBox="12847,5895 26222,2480 27259,6541 13884,99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4EAE526-669E-450A-8498-6DC8AA053DE0}" emma:medium="tactile" emma:mode="ink">
              <msink:context xmlns:msink="http://schemas.microsoft.com/ink/2010/main" type="line" rotatedBoundingBox="12847,5895 26222,2480 27259,6541 13884,9957"/>
            </emma:interpretation>
          </emma:emma>
        </inkml:annotationXML>
        <inkml:traceGroup>
          <inkml:annotationXML>
            <emma:emma xmlns:emma="http://www.w3.org/2003/04/emma" version="1.0">
              <emma:interpretation id="{F770C048-3CB6-4303-9358-25739ECB134D}" emma:medium="tactile" emma:mode="ink">
                <msink:context xmlns:msink="http://schemas.microsoft.com/ink/2010/main" type="inkWord" rotatedBoundingBox="12847,5895 26222,2480 27259,6541 13884,9957"/>
              </emma:interpretation>
              <emma:one-of disjunction-type="recognition" id="oneOf2">
                <emma:interpretation id="interp10" emma:lang="it-IT" emma:confidence="0">
                  <emma:literal>44=1</emma:literal>
                </emma:interpretation>
                <emma:interpretation id="interp11" emma:lang="it-IT" emma:confidence="0">
                  <emma:literal>442=1</emma:literal>
                </emma:interpretation>
                <emma:interpretation id="interp12" emma:lang="it-IT" emma:confidence="0">
                  <emma:literal>445=1</emma:literal>
                </emma:interpretation>
                <emma:interpretation id="interp13" emma:lang="it-IT" emma:confidence="0">
                  <emma:literal>444=1</emma:literal>
                </emma:interpretation>
                <emma:interpretation id="interp14" emma:lang="it-IT" emma:confidence="0">
                  <emma:literal>441=1</emma:literal>
                </emma:interpretation>
              </emma:one-of>
            </emma:emma>
          </inkml:annotationXML>
          <inkml:trace contextRef="#ctx0" brushRef="#br0" timeOffset="6302.5295">13112 4290 0,'137'275'0,"-102"102"15,-70 104 1,-67-1 0,102-239-1,34-173 1,0-33 0,69-104 15,69-103-16,34 1 1,34 102 0,-137 103-1,0 69 1,-69 103 0,1 69-1,-70-35 1,35-103-1,0-137 1,35-205 0,-1-173-1,0-103 1,-34 481 0</inkml:trace>
          <inkml:trace contextRef="#ctx0" brushRef="#br0" timeOffset="6630.644">14245 4256 0,'412'-103'16,"-172"171"-16,-137 1 15,-137 34 16,-138 34-15,35-34 0,34 35-1,68-70 1,138 35 15,344 35-31,-138-70 31,-172-136-31,-137 68 16</inkml:trace>
          <inkml:trace contextRef="#ctx0" brushRef="#br0" timeOffset="5583.8025">11842 4427 0,'0'172'16,"-137"68"-16,-103 35 0,-104 34 15,35 0 1,172-138 0,137-68-1,69-34 1,171 0 0,138-35-1,-1-34 16,-68 34-15,-137-34 0,-104 0-1,-136-137 1,-104-103 0,1-69-1,171 309 1</inkml:trace>
          <inkml:trace contextRef="#ctx0" brushRef="#br0" timeOffset="5130.692">10675 3329 0,'584'34'0,"-104"1"16,172-70-1,35 35 1,-1 0 0,35 35-1,-69-1 1,-171 0 0,-138 35-1,-240-69 1,-172 34-1,-239 1 1,308-35 0</inkml:trace>
          <inkml:trace contextRef="#ctx0" brushRef="#br0" timeOffset="5865.0435">11808 4359 0,'103'171'0,"0"207"16,-103 68-16,-69 69 15,69 0 1,0-206 0,103-138-1,-34-136 1,-1-207 0,1-240-1,0-68 16,-69 480-15</inkml:trace>
          <inkml:trace contextRef="#ctx0" brushRef="#br0" timeOffset="7021.2565">17403 2780 0,'171'-34'16,"138"34"-16,69 34 0,-207 0 15,-136 0 16,-138-34-15,-103 35 0,206-35-1</inkml:trace>
          <inkml:trace contextRef="#ctx0" brushRef="#br0" timeOffset="7146.2525">17677 3432 0,'275'34'0,"137"1"0,-69-173 16,-343 138-1</inkml:trace>
          <inkml:trace contextRef="#ctx0" brushRef="#br0" timeOffset="7786.857">21419 2883 0,'171'-35'16,"619"-411"-16,-481 206 15,-138 137 1,-68 34 0,-68 35-1,-35 0 1,0 34-1,-35 34 1,35 69 0,35 137-1,-1-34 1,0 137 0,-68 1 15,-69-35-16,-69-138-15,35-102 16,68-69 15,1-34-15,68-1 0,68 1-1,207-35 1,137 104-1,103 102 1,-103 35 0,-172-104-1,-240-68 1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3:17.3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F1187F-F4BB-4E36-8B4F-9EFA29AB9040}" emma:medium="tactile" emma:mode="ink">
          <msink:context xmlns:msink="http://schemas.microsoft.com/ink/2010/main" type="inkDrawing" rotatedBoundingBox="2026,5089 9681,5261 9678,5391 2023,5219" semanticType="underline" shapeName="Other">
            <msink:sourceLink direction="with" ref="{ABE182EE-E97E-494B-A062-8369DC057F35}"/>
          </msink:context>
        </emma:interpretation>
      </emma:emma>
    </inkml:annotationXML>
    <inkml:trace contextRef="#ctx0" brushRef="#br0">0 0 0,'206'34'0,"103"0"15,206-34-15,137 0 16,103-34 0,103 34-1,0 0 1,69 34 0,-35 0 15,-137 35-16,-205-35 1,-276 1 0,-171-35-1,-240-35 1,-241-33 0,-137 33-1,515 35 1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4:34.1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E08C5C-F0B9-404F-9521-59E6FF286463}" emma:medium="tactile" emma:mode="ink">
          <msink:context xmlns:msink="http://schemas.microsoft.com/ink/2010/main" type="inkDrawing" rotatedBoundingBox="3748,4199 30147,5851 30135,6043 3736,4390" shapeName="Other"/>
        </emma:interpretation>
      </emma:emma>
    </inkml:annotationXML>
    <inkml:trace contextRef="#ctx0" brushRef="#br0">0 0 0,'34'0'0,"69"0"0,35 34 15,68-34-15,34 34 0,69-34 16,68 35 0,104-1-1,34 0 1,103-34 0,68 35-1,35-1 1,0 0-1,34 35 1,34-35 0,69 1-1,35-1 1,-1 35 0,-34-35 15,35 0-16,-1 35 1,1-35 0,-1 35-1,-34-35 1,-34 35 0,-35-1-1,1 1 1,34 0-1,-69-1 1,34 1 0,-102-35-1,34 35 1,-1-103 0,1 102-1,-34-33 1,-35-1-1,-34 35 1,-103-1 0,-69-33-1,0-1 17,-103 35-17,-68-69 1,-138 34-1,-103-34 1,-102-69 0,-207-34-1,275 103 1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4:39.07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7E0DD9-55D0-4C7F-8501-73AAC39C61AF}" emma:medium="tactile" emma:mode="ink">
          <msink:context xmlns:msink="http://schemas.microsoft.com/ink/2010/main" type="writingRegion" rotatedBoundingBox="5373,1068 24529,1683 24402,5630 5246,5014">
            <msink:destinationLink direction="with" ref="{BB051BCF-89EC-4C66-9972-675A61BAE0B9}"/>
          </msink:context>
        </emma:interpretation>
      </emma:emma>
    </inkml:annotationXML>
    <inkml:traceGroup>
      <inkml:annotationXML>
        <emma:emma xmlns:emma="http://www.w3.org/2003/04/emma" version="1.0">
          <emma:interpretation id="{803411E3-8DE2-4DBB-8319-0700644C6FFD}" emma:medium="tactile" emma:mode="ink">
            <msink:context xmlns:msink="http://schemas.microsoft.com/ink/2010/main" type="paragraph" rotatedBoundingBox="5373,1068 24529,1683 24402,5630 5246,5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102349-7E4F-418C-A2D4-2E4F3DF83088}" emma:medium="tactile" emma:mode="ink">
              <msink:context xmlns:msink="http://schemas.microsoft.com/ink/2010/main" type="line" rotatedBoundingBox="5373,1068 24529,1683 24402,5630 5246,5014"/>
            </emma:interpretation>
          </emma:emma>
        </inkml:annotationXML>
        <inkml:traceGroup>
          <inkml:annotationXML>
            <emma:emma xmlns:emma="http://www.w3.org/2003/04/emma" version="1.0">
              <emma:interpretation id="{CD52D952-127B-4DAE-9AF1-9591C0706250}" emma:medium="tactile" emma:mode="ink">
                <msink:context xmlns:msink="http://schemas.microsoft.com/ink/2010/main" type="inkWord" rotatedBoundingBox="5408,1197 10800,1806 10457,4839 5066,4230">
                  <msink:destinationLink direction="with" ref="{02480BA6-D0C0-47E5-BC01-3A5C84CC2EAA}"/>
                </msink:context>
              </emma:interpretation>
              <emma:one-of disjunction-type="recognition" id="oneOf0">
                <emma:interpretation id="interp0" emma:lang="it-IT" emma:confidence="0">
                  <emma:literal>Dissi</emma:literal>
                </emma:interpretation>
                <emma:interpretation id="interp1" emma:lang="it-IT" emma:confidence="0">
                  <emma:literal>Disagi</emma:literal>
                </emma:interpretation>
                <emma:interpretation id="interp2" emma:lang="it-IT" emma:confidence="0">
                  <emma:literal>Dia</emma:literal>
                </emma:interpretation>
                <emma:interpretation id="interp3" emma:lang="it-IT" emma:confidence="0">
                  <emma:literal>Diari</emma:literal>
                </emma:interpretation>
                <emma:interpretation id="interp4" emma:lang="it-IT" emma:confidence="0">
                  <emma:literal>issa</emma:literal>
                </emma:interpretation>
              </emma:one-of>
            </emma:emma>
          </inkml:annotationXML>
          <inkml:trace contextRef="#ctx0" brushRef="#br0">0 0 0,'0'69'0,"35"137"0,-1 240 15,-34 35 1,0-35 0,0-172-1,34-68 1,1-103-1,-35-103 17,-69-446-17,69 446 1</inkml:trace>
          <inkml:trace contextRef="#ctx0" brushRef="#br0" timeOffset="-3512.9839">927 138 0,'0'0'0</inkml:trace>
          <inkml:trace contextRef="#ctx0" brushRef="#br0" timeOffset="900.4897">1476 172 0,'138'34'16,"-70"35"-16,-68-35 0,-103 69 0,-103-34 15,-34 34 1,103 0-1,102 34 1,207-34 0,206 0-1,33 0 1,-170-34 0,-207-1-1,-137 1 1,-172 34-1,-136-34 1,33-1 0,275-33-1,343-104 1,-240 69 15</inkml:trace>
          <inkml:trace contextRef="#ctx0" brushRef="#br0" timeOffset="430.4165">-103-377 0,'241'-138'0,"102"104"0,103 68 15,138 35 1,-35-69-1,0-34 1,-137 34 0,-103 0-1,-138 34 17,-136 206-17,-104 241 1,35 68-1,34 69 1,68-138 0,1-136-1,-35-138 1,-34-138 0,-206-205-1,0-275 1,206 412-1</inkml:trace>
          <inkml:trace contextRef="#ctx0" brushRef="#br0" timeOffset="2324.2541">4737 687 0,'0'34'0,"-69"0"0,-171 69 16,34-34-16,69 0 0,103-69 15,68 34 1,103 0 0,172 1-1,-69-1 1,-68 0 0,-103 1-1,-35 33 1,0-68-1,69-103 1,-103 103 0</inkml:trace>
          <inkml:trace contextRef="#ctx0" brushRef="#br1" timeOffset="17741.9131">2300 721 0,'-34'103'0,"-1"138"0,1 68 16,0-69 0,34 0-1,-35-103 1,35 1-1,-34-104 1,0-34 0,-35-103-1,35-137 1,68-35 0,-34 275-1</inkml:trace>
          <inkml:trace contextRef="#ctx0" brushRef="#br1" timeOffset="18113.3299">2025 824 0,'103'-34'15,"35"0"-15,68 102 0,0 35 0,-35 0 31,-102 35-31,-35-35 16,-102-35 0,-138 1-1,-35 0 1,35-1 15,103 1-15,172 34-1,68 0 1,69 68 0,35-33-1,-173-70 17,-136-171-32,68 103 15</inkml:trace>
        </inkml:traceGroup>
        <inkml:traceGroup>
          <inkml:annotationXML>
            <emma:emma xmlns:emma="http://www.w3.org/2003/04/emma" version="1.0">
              <emma:interpretation id="{3DDAE888-5DF8-4BE9-9585-9628FEEEAA08}" emma:medium="tactile" emma:mode="ink">
                <msink:context xmlns:msink="http://schemas.microsoft.com/ink/2010/main" type="inkWord" rotatedBoundingBox="13825,1118 15173,1449 14866,2700 13517,2368">
                  <msink:destinationLink direction="with" ref="{02480BA6-D0C0-47E5-BC01-3A5C84CC2EAA}"/>
                </msink:context>
              </emma:interpretation>
              <emma:one-of disjunction-type="recognition" id="oneOf1">
                <emma:interpretation id="interp5" emma:lang="it-IT" emma:confidence="0">
                  <emma:literal>x</emma:literal>
                </emma:interpretation>
                <emma:interpretation id="interp6" emma:lang="it-IT" emma:confidence="0">
                  <emma:literal>X</emma:literal>
                </emma:interpretation>
                <emma:interpretation id="interp7" emma:lang="it-IT" emma:confidence="0">
                  <emma:literal>+</emma:literal>
                </emma:interpretation>
                <emma:interpretation id="interp8" emma:lang="it-IT" emma:confidence="0">
                  <emma:literal>4</emma:literal>
                </emma:interpretation>
                <emma:interpretation id="interp9" emma:lang="it-IT" emma:confidence="0">
                  <emma:literal>x*</emma:literal>
                </emma:interpretation>
              </emma:one-of>
            </emma:emma>
          </inkml:annotationXML>
          <inkml:trace contextRef="#ctx0" brushRef="#br0" timeOffset="5205.6344">9405-686 0,'-343'515'0,"103"-241"16,137-102-1,0-69 1,68-69-1,-68-34 1,69-206 0,0-34-1,34 240 1</inkml:trace>
          <inkml:trace contextRef="#ctx0" brushRef="#br0" timeOffset="5375.8671">8272-549 0,'138'34'15,"136"172"-15,104 69 0,-104-35 16,-136-68 15,-138-172-31</inkml:trace>
        </inkml:traceGroup>
        <inkml:traceGroup>
          <inkml:annotationXML>
            <emma:emma xmlns:emma="http://www.w3.org/2003/04/emma" version="1.0">
              <emma:interpretation id="{F541F02D-4C05-42E0-90B4-F4F03866740C}" emma:medium="tactile" emma:mode="ink">
                <msink:context xmlns:msink="http://schemas.microsoft.com/ink/2010/main" type="inkWord" rotatedBoundingBox="19351,1933 24516,2099 24402,5630 19237,5464">
                  <msink:destinationLink direction="with" ref="{3B75908D-76D7-405C-BD73-1F38EF686BFD}"/>
                </msink:context>
              </emma:interpretation>
              <emma:one-of disjunction-type="recognition" id="oneOf2">
                <emma:interpretation id="interp10" emma:lang="it-IT" emma:confidence="0">
                  <emma:literal>Ar</emma:literal>
                </emma:interpretation>
                <emma:interpretation id="interp11" emma:lang="it-IT" emma:confidence="0">
                  <emma:literal>Apr</emma:literal>
                </emma:interpretation>
                <emma:interpretation id="interp12" emma:lang="it-IT" emma:confidence="0">
                  <emma:literal>Apra</emma:literal>
                </emma:interpretation>
                <emma:interpretation id="interp13" emma:lang="it-IT" emma:confidence="0">
                  <emma:literal>apra</emma:literal>
                </emma:interpretation>
                <emma:interpretation id="interp14" emma:lang="it-IT" emma:confidence="0">
                  <emma:literal>stra</emma:literal>
                </emma:interpretation>
              </emma:one-of>
            </emma:emma>
          </inkml:annotationXML>
          <inkml:trace contextRef="#ctx0" brushRef="#br0" timeOffset="2943.2821">13867 721 0,'35'0'0,"33"69"15,104-35-15,102 35 0,-33-35 0,-35 0 16,-138 35 0,-33-35-1,-138 69 1,-103 35 0,-35-35-1,36-35 1,102 1-1,206-172 1,-103 103 0</inkml:trace>
          <inkml:trace contextRef="#ctx0" brushRef="#br0" timeOffset="3949.2026">15446 138 0,'481'-172'0,"-69"172"15,68 34 1,69 1-1,-34-1 1,-103 0 0,-172 1-1,-137-1 1,-68 35 0,-104 102 15,0 104-16,35 137 1,68 68 0,35 69 15,68-34-31,-34-103 16,0-103-1,-103-137 1,-34-138-1,-172-137 1,34-240 0,172 343-1</inkml:trace>
          <inkml:trace contextRef="#ctx0" brushRef="#br0" timeOffset="3515.883">15686-68 0,'0'68'16,"69"138"-16,0 138 0,-1-1 16,-33-103-1,-1 0 1,0-68-1,-34-35 1,0 35 0,-34 34 15,34-35-15,-34 70-1,68-104 1,0 0-1,-34-102 1,0-35 0,0-172-1,-34-171 17,34 343-32</inkml:trace>
          <inkml:trace contextRef="#ctx0" brushRef="#br0" timeOffset="4583.7063">16339 721 0,'103'137'0,"0"138"0,-35 137 15,-68 0 1,0-69 0,0-206-1,0-102 1,0-35 0,-34-206-1,-35-138 1,1 1-1,102 69 1,35 68 0,102 68 15,104 70-15,34 102-1,-69 69 1,-171 34-1,-138 1 1,-206-1 0,-34-34-1,69-34 1,103 34 0,206 34-1,205 34 1,104 70-1,-69-70 1,-172-33 0,-206-138-1,69 0 1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4:40.7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B051BCF-89EC-4C66-9972-675A61BAE0B9}" emma:medium="tactile" emma:mode="ink">
          <msink:context xmlns:msink="http://schemas.microsoft.com/ink/2010/main" type="inkDrawing" rotatedBoundingBox="10608,2848 19670,2990 19667,3162 10605,3020" semanticType="strikethrough" shapeName="Other">
            <msink:sourceLink direction="with" ref="{447E0DD9-55D0-4C7F-8501-73AAC39C61AF}"/>
          </msink:context>
        </emma:interpretation>
      </emma:emma>
    </inkml:annotationXML>
    <inkml:trace contextRef="#ctx0" brushRef="#br0">0 83 0,'69'-34'16,"68"34"-16,137 0 0,35-34 0,35 34 16,33 0 15,104 0-16,34 0 1,34 0 0,69 0-1,-35 34 1,1-34 0,68 34-1,0-34 1,-34 35-1,0-35 1,-103 34 0,-35-34-1,-137 34 1,-137-34 0,-103 0-1,-68 0 1,-104 0 15,-171-137-31,240 137 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4:48.9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C90FAE-FEC4-4EA0-82C0-351A45867662}" emma:medium="tactile" emma:mode="ink">
          <msink:context xmlns:msink="http://schemas.microsoft.com/ink/2010/main" type="inkDrawing" rotatedBoundingBox="7014,7481 7108,16920 6968,16922 6874,7483" semanticType="verticalRange" shapeName="Line">
            <msink:sourceLink direction="with" ref="{520A11C5-4E8F-4AEE-9B08-FF2A18666072}"/>
            <msink:destinationLink direction="with" ref="{3B08F48A-7ACC-40E8-977B-74D2E9DCFE4E}"/>
          </msink:context>
        </emma:interpretation>
      </emma:emma>
    </inkml:annotationXML>
    <inkml:trace contextRef="#ctx0" brushRef="#br0">0 0 0,'34'103'0,"-34"137"0,35 34 16,-35 70-1,0 68 1,0 102 0,0 70-1,0 34 1,0-35-1,34 69 1,0 1 0,1-1-1,-35 34 1,0 1 0,0-35-1,0 0 1,-35-137-1,1-138 17,0-171-17,34-171 1,0-35 0,34-446-1,35-172 1,-69 618-1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4:50.3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F1B273-D689-4342-8530-B10973A54B29}" emma:medium="tactile" emma:mode="ink">
          <msink:context xmlns:msink="http://schemas.microsoft.com/ink/2010/main" type="writingRegion" rotatedBoundingBox="25571,8203 28420,8203 28420,9679 25571,9679"/>
        </emma:interpretation>
      </emma:emma>
    </inkml:annotationXML>
    <inkml:traceGroup>
      <inkml:annotationXML>
        <emma:emma xmlns:emma="http://www.w3.org/2003/04/emma" version="1.0">
          <emma:interpretation id="{0CBDEBDA-AB2C-4F86-B856-FC9675FE1120}" emma:medium="tactile" emma:mode="ink">
            <msink:context xmlns:msink="http://schemas.microsoft.com/ink/2010/main" type="paragraph" rotatedBoundingBox="25571,8203 28420,8203 28420,9679 25571,9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0A97A0-5611-4C0A-A71C-41FA12983E54}" emma:medium="tactile" emma:mode="ink">
              <msink:context xmlns:msink="http://schemas.microsoft.com/ink/2010/main" type="line" rotatedBoundingBox="25571,8203 28420,8203 28420,9679 25571,9679"/>
            </emma:interpretation>
          </emma:emma>
        </inkml:annotationXML>
        <inkml:traceGroup>
          <inkml:annotationXML>
            <emma:emma xmlns:emma="http://www.w3.org/2003/04/emma" version="1.0">
              <emma:interpretation id="{1C57E3F9-1E1C-4433-AC27-D026D4757EAE}" emma:medium="tactile" emma:mode="ink">
                <msink:context xmlns:msink="http://schemas.microsoft.com/ink/2010/main" type="inkWord" rotatedBoundingBox="25571,8203 28420,8203 28420,9679 25571,9679"/>
              </emma:interpretation>
              <emma:one-of disjunction-type="recognition" id="oneOf0">
                <emma:interpretation id="interp0" emma:lang="it-IT" emma:confidence="0">
                  <emma:literal>7x</emma:literal>
                </emma:interpretation>
                <emma:interpretation id="interp1" emma:lang="it-IT" emma:confidence="0">
                  <emma:literal>&gt; x</emma:literal>
                </emma:interpretation>
                <emma:interpretation id="interp2" emma:lang="it-IT" emma:confidence="0">
                  <emma:literal>7 x</emma:literal>
                </emma:interpretation>
                <emma:interpretation id="interp3" emma:lang="it-IT" emma:confidence="0">
                  <emma:literal>ex</emma:literal>
                </emma:interpretation>
                <emma:interpretation id="interp4" emma:lang="it-IT" emma:confidence="0">
                  <emma:literal>3 x</emma:literal>
                </emma:interpretation>
              </emma:one-of>
            </emma:emma>
          </inkml:annotationXML>
          <inkml:trace contextRef="#ctx0" brushRef="#br0">0 0 0,'69'0'15,"103"103"-15,-1 0 0,1 0 0,-69-34 16,-103-35 0,-69 35-1,-68-1 16,-35 35-15,69 35 0,138-1-1,-35-137 1</inkml:trace>
          <inkml:trace contextRef="#ctx0" brushRef="#br0" timeOffset="526.1738">2540-412 0,'0'103'15,"-171"35"-15,-104 68 0,1 34 31,68-69-15,103 1 0,34-103-1,35-35 1,102-171 0,-68 137-1</inkml:trace>
          <inkml:trace contextRef="#ctx0" brushRef="#br0" timeOffset="696.4065">1511-274 0,'171'68'0,"172"207"15,69 171-15,-137-34 16,-138-275-1,-137-137 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28:03.6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F8D2B4-F8DE-4292-B2AE-25A0F39FA8E2}" emma:medium="tactile" emma:mode="ink">
          <msink:context xmlns:msink="http://schemas.microsoft.com/ink/2010/main" type="inkDrawing" rotatedBoundingBox="29356,15953 30789,15652 31048,16884 29615,17185" semanticType="callout" shapeName="Other">
            <msink:sourceLink direction="with" ref="{85EA2B14-BF11-4CBF-A803-1CDB3FF86240}"/>
            <msink:sourceLink direction="with" ref="{A071D38B-FD2B-4ACE-9464-4ABF91263683}"/>
          </msink:context>
        </emma:interpretation>
      </emma:emma>
    </inkml:annotationXML>
    <inkml:trace contextRef="#ctx0" brushRef="#br0">1373 0 0,'0'68'0,"-103"35"0,-172 103 15,35-34-15,-69-69 16,137 0 0,69-103-1,0-34 1,69-35-1,0 0 1,34 35 0,68 0-1,35-1 1,35 70 0,-1-1-1,-34 35 16,0-1-15,0 35 0,34 69-1,-68 102 1,102-171 0,-171-103-1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4:49.9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27E577-6F37-41A5-A7AE-EDE5C79BA90F}" emma:medium="tactile" emma:mode="ink">
          <msink:context xmlns:msink="http://schemas.microsoft.com/ink/2010/main" type="inkDrawing" rotatedBoundingBox="7077,7501 25790,8836 25767,9160 7053,7825" shapeName="Other">
            <msink:destinationLink direction="with" ref="{3B08F48A-7ACC-40E8-977B-74D2E9DCFE4E}"/>
          </msink:context>
        </emma:interpretation>
      </emma:emma>
    </inkml:annotationXML>
    <inkml:trace contextRef="#ctx0" brushRef="#br0">0 0 0,'68'34'16,"104"0"-16,68 1 15,69 33-15,69 1 0,68-35 32,0 0-17,103 1 1,35-1-1,102 35 1,35-1 0,0-33-1,0 33 1,34 1 0,0 0-1,-34-35 1,-1 35-1,1-35 1,-34 35 0,-1-35 15,35 35-15,-34-1-1,33-33-15,-136-35 31,68 34-31,-34 0 32,0 35-17,-35-69 1,-68 69 0,0-35-1,-69 0 1,-68 0-1,-104 1 1,-102-35 0,-69-35-1,-69 1 1,-34 0 0,-34-35-1,-69 1 1,34 33-1,69 35 1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4:55.7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75908D-76D7-405C-BD73-1F38EF686BFD}" emma:medium="tactile" emma:mode="ink">
          <msink:context xmlns:msink="http://schemas.microsoft.com/ink/2010/main" type="inkDrawing" rotatedBoundingBox="8625,-478 21887,217 21796,1957 8533,1260" semanticType="callout" shapeName="Other">
            <msink:sourceLink direction="with" ref="{F541F02D-4C05-42E0-90B4-F4F03866740C}"/>
            <msink:sourceLink direction="with" ref="{02480BA6-D0C0-47E5-BC01-3A5C84CC2EAA}"/>
          </msink:context>
        </emma:interpretation>
      </emma:emma>
    </inkml:annotationXML>
    <inkml:trace contextRef="#ctx0" brushRef="#br0">13250 2157 0,'-35'-34'0,"-33"0"16,33-35-16,-33 35 0,-35-35 0,-69 0 15,-34-34-15,-34 0 16,-35 1 15,-34-36-31,-34 1 31,-34 0-15,-35-35 0,-35 35-1,1-35 1,0 69 0,-35 0-1,1 0 1,-35 0-1,35 35 1,-35-1 0,34 35-1,-34-1 1,0 1 0,1 34-1,-1 34 1,0 1-1,69 33 1,-1 1 15,1 34-31,-34 34 32,102-34-17,0 69 1,35-35-1,69 35 1,102-69 0,0 0-1,104 0 1,-1-69 0,69 0-1,0-34 1,0 0-1,34 0 1,-34-34 0,0 0-1,-34-35 1,-35 35 15,69 34-31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4:51.8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D86CE1-3E98-432F-8AAA-A906E6B8410D}" emma:medium="tactile" emma:mode="ink">
          <msink:context xmlns:msink="http://schemas.microsoft.com/ink/2010/main" type="writingRegion" rotatedBoundingBox="3586,6021 8335,6297 7675,17668 2926,17392"/>
        </emma:interpretation>
      </emma:emma>
    </inkml:annotationXML>
    <inkml:traceGroup>
      <inkml:annotationXML>
        <emma:emma xmlns:emma="http://www.w3.org/2003/04/emma" version="1.0">
          <emma:interpretation id="{0D133701-BA14-4C0D-9185-DB62FDD59999}" emma:medium="tactile" emma:mode="ink">
            <msink:context xmlns:msink="http://schemas.microsoft.com/ink/2010/main" type="paragraph" rotatedBoundingBox="6164,6097 6294,7416 5420,7502 5290,61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9681EB-D67A-432C-ACCC-5500D7675F62}" emma:medium="tactile" emma:mode="ink">
              <msink:context xmlns:msink="http://schemas.microsoft.com/ink/2010/main" type="line" rotatedBoundingBox="6164,6097 6294,7416 5420,7502 5290,6184"/>
            </emma:interpretation>
          </emma:emma>
        </inkml:annotationXML>
        <inkml:traceGroup>
          <inkml:annotationXML>
            <emma:emma xmlns:emma="http://www.w3.org/2003/04/emma" version="1.0">
              <emma:interpretation id="{0B61FE08-8EC9-4E14-B90A-A0B0A03C9DC7}" emma:medium="tactile" emma:mode="ink">
                <msink:context xmlns:msink="http://schemas.microsoft.com/ink/2010/main" type="inkWord" rotatedBoundingBox="6164,6097 6294,7416 5420,7502 5290,6184"/>
              </emma:interpretation>
              <emma:one-of disjunction-type="recognition" id="oneOf0">
                <emma:interpretation id="interp0" emma:lang="it-IT" emma:confidence="0">
                  <emma:literal>o</emma:literal>
                </emma:interpretation>
                <emma:interpretation id="interp1" emma:lang="it-IT" emma:confidence="0">
                  <emma:literal>0</emma:literal>
                </emma:interpretation>
                <emma:interpretation id="interp2" emma:lang="it-IT" emma:confidence="0">
                  <emma:literal>°</emma:literal>
                </emma:interpretation>
                <emma:interpretation id="interp3" emma:lang="it-IT" emma:confidence="0">
                  <emma:literal>O</emma:literal>
                </emma:interpretation>
                <emma:interpretation id="interp4" emma:lang="it-IT" emma:confidence="0">
                  <emma:literal>.</emma:literal>
                </emma:interpretation>
              </emma:one-of>
            </emma:emma>
          </inkml:annotationXML>
          <inkml:trace contextRef="#ctx0" brushRef="#br0">241 4085 0,'0'34'0,"-69"104"15,-34 136-15,0 1 0,103-69 16,34 0 0,104-69-1,33-103 1,35-34 0,-69-137-1,1-35 1,-138-34-1,-35-34 17,-68 34-17,-68 69 1,-1 103 0,-68 205-1,68 172 1,172-343-1</inkml:trace>
        </inkml:traceGroup>
      </inkml:traceGroup>
    </inkml:traceGroup>
    <inkml:traceGroup>
      <inkml:annotationXML>
        <emma:emma xmlns:emma="http://www.w3.org/2003/04/emma" version="1.0">
          <emma:interpretation id="{C7C29200-3099-4AA7-A4BA-26C518E3F75B}" emma:medium="tactile" emma:mode="ink">
            <msink:context xmlns:msink="http://schemas.microsoft.com/ink/2010/main" type="paragraph" rotatedBoundingBox="3067,14961 7816,15237 7675,17668 2926,17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0A11C5-4E8F-4AEE-9B08-FF2A18666072}" emma:medium="tactile" emma:mode="ink">
              <msink:context xmlns:msink="http://schemas.microsoft.com/ink/2010/main" type="line" rotatedBoundingBox="3067,14961 7816,15237 7675,17668 2926,17392">
                <msink:destinationLink direction="with" ref="{32C90FAE-FEC4-4EA0-82C0-351A4586766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405A598-38DD-41E0-B37E-715793F9B802}" emma:medium="tactile" emma:mode="ink">
                <msink:context xmlns:msink="http://schemas.microsoft.com/ink/2010/main" type="inkWord" rotatedBoundingBox="3067,14961 7816,15237 7675,17668 2926,17392"/>
              </emma:interpretation>
              <emma:one-of disjunction-type="recognition" id="oneOf1">
                <emma:interpretation id="interp5" emma:lang="it-IT" emma:confidence="0">
                  <emma:literal>ti</emma:literal>
                </emma:interpretation>
                <emma:interpretation id="interp6" emma:lang="it-IT" emma:confidence="0">
                  <emma:literal>t D</emma:literal>
                </emma:interpretation>
                <emma:interpretation id="interp7" emma:lang="it-IT" emma:confidence="0">
                  <emma:literal>D t</emma:literal>
                </emma:interpretation>
                <emma:interpretation id="interp8" emma:lang="it-IT" emma:confidence="0">
                  <emma:literal>to</emma:literal>
                </emma:interpretation>
                <emma:interpretation id="interp9" emma:lang="it-IT" emma:confidence="0">
                  <emma:literal>0-6</emma:literal>
                </emma:interpretation>
              </emma:one-of>
            </emma:emma>
          </inkml:annotationXML>
          <inkml:trace contextRef="#ctx0" brushRef="#br0" timeOffset="20749.0354">-2437 13730 0,'206'69'15,"172"34"-15,308-34 0,-137-1 32,-549-68-32</inkml:trace>
          <inkml:trace contextRef="#ctx0" brushRef="#br0" timeOffset="20594.2784">-1750 12941 0,'-69'69'0,"-34"136"0,-69 207 15,104-103 1,34 0 0,34-34-1,102-1 1,36-68-1,33-34 1,35-35 0,0-68-1,-34-35 1,-69-34 0,-34-34-1,34-275 1,-172 103-1,-103 0 17,172 206-17</inkml:trace>
          <inkml:trace contextRef="#ctx0" brushRef="#br0" timeOffset="19990.7261">721 13730 0,'34'103'0,"35"35"0,0 68 16,-1-35-1,1 35 1,34 0 0,-34-34-1,34-69 1,-35 0-1,1-69 1,0-34 0,-1 0-1,-33 0 1,-1-34 0,34-35-1,1-34 1,0 0-1,34-69 1,34-34 15,-34 35-15,-34 102 0,-35 35-1,-34 34 1,0-34-1,-69 34 1,-34-35 0,-68 35-1,-35-68 1,-34 33 0,-1-33-1,35 33 1,103 1-1,69 34 1,137 34 0,69-34-1,-172 0 1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4:56.3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480BA6-D0C0-47E5-BC01-3A5C84CC2EAA}" emma:medium="tactile" emma:mode="ink">
          <msink:context xmlns:msink="http://schemas.microsoft.com/ink/2010/main" type="inkDrawing" rotatedBoundingBox="5142,4384 8481,1098 8730,1352 5392,4637" semanticType="strikethrough" shapeName="Other">
            <msink:sourceLink direction="with" ref="{CD52D952-127B-4DAE-9AF1-9591C0706250}"/>
            <msink:sourceLink direction="with" ref="{3DDAE888-5DF8-4BE9-9585-9628FEEEAA08}"/>
            <msink:destinationLink direction="with" ref="{3B75908D-76D7-405C-BD73-1F38EF686BFD}"/>
          </msink:context>
        </emma:interpretation>
      </emma:emma>
    </inkml:annotationXML>
    <inkml:trace contextRef="#ctx0" brushRef="#br0">2916 69 0,'171'-35'16,"-68"1"-16,-34 34 0,-1 0 0,-102 34 16,68-34 15,-34 0-16,-34 0 1,34 0 0,-34 69-1,-1-35 1,-33 35 0,33 0-1,-33 68 1,-104 0-1,1 69 1,-35 0 0,-35 35 15,-33 33-15,-1 1-16,-68 34 15,0-35 1,-1 1-1,36-35 1,102-68 15,103-35-15,34-34 0,69-103-1,0 34 1,34-68-1,1-103 1,-35 137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5:06.03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B08F48A-7ACC-40E8-977B-74D2E9DCFE4E}" emma:medium="tactile" emma:mode="ink">
          <msink:context xmlns:msink="http://schemas.microsoft.com/ink/2010/main" type="inkDrawing" rotatedBoundingBox="7487,8142 24997,17224 24272,18622 6761,9541" semanticType="callout" shapeName="Other">
            <msink:sourceLink direction="with" ref="{B527E577-6F37-41A5-A7AE-EDE5C79BA90F}"/>
            <msink:sourceLink direction="with" ref="{32C90FAE-FEC4-4EA0-82C0-351A45867662}"/>
          </msink:context>
        </emma:interpretation>
      </emma:emma>
    </inkml:annotationXML>
    <inkml:trace contextRef="#ctx0" brushRef="#br0">0 0 0,'34'0'16,"35"0"-16,34 0 0,-35 0 0,1 35 16,-1-35-16,35 0 15,0 0 1,-34 0-1,0 34 1,34-34 0,0 0-1,-35 34 1,35-34 0,-34 0-1,34 35 1,0-35-1,0 34 1,0-34 0,0 34-1,34 1 1,0-35 0,1 34-1,-35 0 1,34-34-1,0 35 1,35-1 0,-35 0 15,0 1-15,1-1-1,-1 0 1,35 1-1,-35-1 1,35 34 0,-1-33-1,1-1 1,-1 35 0,35-1-1,0 1 16,103 68-15,-68-34 0,-1-34-1,0 34 1,-34 0 0,34 0-1,1 0 1,-1 0-1,-34 0 1,0-35 0,34 35-1,-34 0 1,34 0 0,-34 0-1,0 0 1,0 0-1,34 35 1,-34-35 0,0 0 15,0 0-15,0 0-1,0-1 1,0 36-1,0-35 1,0 0 0,-34 34-1,33-34 1,-67-34 0,68 34-1,0 0 1,0 34-1,-35-34 1,35 34 0,0 0-1,0 1 1,-34-1 0,34 0-1,0 1 1,-35-1-1,1 0 17,34 1-17,-35-35 1,1 34 0,0 0-1,-35-34 1,35 0-1,-35 0 1,34 34 0,-33-34-1,33 35 1,1-1 0,0 0-1,-1 0 1,-33 1-1,-1-35 1,0 0 0,35 34-1,-69-68 1,68 34 0,-33 0 15,-1 0-16,-34 0 1,0-35 0,34 35-1,-68-34 1,34-1 0,0 1-1,0 34 1,0-34-1,-35 34 1,1 0 0,0-35-1,-1 1 1,1 0 0,-35-35-1,1-34 1,-35 0-1,-69-103 1,69 103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5:40.2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6605E8-4EF1-49CD-A50A-72B88BB84981}" emma:medium="tactile" emma:mode="ink">
          <msink:context xmlns:msink="http://schemas.microsoft.com/ink/2010/main" type="inkDrawing" rotatedBoundingBox="4133,2612 29803,3298 29788,3843 4118,3158" semanticType="underline" shapeName="Other">
            <msink:destinationLink direction="from" ref="{F08EF295-B6B0-453E-B5B0-06E115C98408}"/>
            <msink:destinationLink direction="with" ref="{2B701C40-F94B-4F59-86A6-5BA99E3BE816}"/>
            <msink:destinationLink direction="with" ref="{CC58B6B5-90E0-40D2-8124-B12A8F2C9FFA}"/>
          </msink:context>
        </emma:interpretation>
      </emma:emma>
    </inkml:annotationXML>
    <inkml:trace contextRef="#ctx0" brushRef="#br0">0 327 0,'171'-35'0,"104"1"16,102-35-16,138 35 16,137-35-1,69 35 1,34 0 0,35 34-1,34 0 1,102 34-1,173-34 1,-1 34 0,35 1-1,-35 33 1,35-33 0,34-1-1,0 35 1,34-35 15,-102 0-15,-35 35-1,-69-35 1,35 35 0,-103-35-1,-69 1 1,-103-1-1,-103-34 1,35-69 0,-1 138-1,-68 0 1,-103-35 0,-138 0-1,-171 1 1,-137-35-1,-35 0 1,-34-69 0,-68-68-1,33-35 1,35 172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5:41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08EF295-B6B0-453E-B5B0-06E115C98408}" emma:medium="tactile" emma:mode="ink">
          <msink:context xmlns:msink="http://schemas.microsoft.com/ink/2010/main" type="inkDrawing" rotatedBoundingBox="15576,3128 16248,16830 15185,16882 14513,3180" semanticType="callout" shapeName="Other">
            <msink:sourceLink direction="from" ref="{1F6605E8-4EF1-49CD-A50A-72B88BB84981}"/>
            <msink:sourceLink direction="to" ref="{5DB237AB-941A-4A36-B96B-E27889CAF0AA}"/>
          </msink:context>
        </emma:interpretation>
      </emma:emma>
    </inkml:annotationXML>
    <inkml:trace contextRef="#ctx0" brushRef="#br0">0 0 0,'-34'0'0,"68"68"0,1 35 15,-1 0-15,0 69 0,-34 0 16,0 33-1,0 104 1,0 0 0,0 69-1,0 68 1,0 35 0,35 34-1,-35 34 1,34 34-1,0 1 1,35 68 0,-35 0-1,35 0 1,0 35 0,-35-35-1,35 0 1,-35 35 15,0-35-15,1-34-1,-35-1 1,0-33 0,0-69-1,-35-103 1,35-69-1,0-103 1,0-137 0,0-103-1,-34-34 1,-69-104 0,34-102-1,-34 0 1,0 34-1,35 103 1,68 69 0,0 34-1,34 34 1,103 241 0,-34-35 15,35 0-16,-35-103 1,-35-68 0,1-69-1,-35-103 1,69-137 0,0 0-1,0 34 1,-34 68-1,-69 104 1,0 34 0,0-34-1,0 68 1,0-34 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5:45.98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C58B6B5-90E0-40D2-8124-B12A8F2C9FFA}" emma:medium="tactile" emma:mode="ink">
          <msink:context xmlns:msink="http://schemas.microsoft.com/ink/2010/main" type="inkDrawing" rotatedBoundingBox="6698,3921 28930,8862 26857,18188 4625,13247" semanticType="callout" shapeName="Other">
            <msink:sourceLink direction="with" ref="{27B7DAC3-A629-48A6-B2F2-9EB22C24365D}"/>
            <msink:sourceLink direction="with" ref="{1F6605E8-4EF1-49CD-A50A-72B88BB84981}"/>
          </msink:context>
        </emma:interpretation>
      </emma:emma>
    </inkml:annotationXML>
    <inkml:trace contextRef="#ctx0" brushRef="#br0">0 7899 0,'0'-34'0,"35"-35"0,-1-34 0,0-34 15,35 0 1,0 34 0,-35 0-1,69-35 1,-34 1-1,34 0 1,0-35 0,34 0-1,0-34 1,1 35 0,-1-35-1,69-34 1,-35-1-1,1 1 1,34 0 0,0 0-1,-34-1 1,68-33 0,-34-1-1,34 35 16,35-35-15,-69 1 0,34 33-1,0-33 1,35 34 0,-35-35-1,35 35 1,-1 34-1,1-35 1,-1 70 0,1-35-1,-35 34 1,35 1 0,-35 33-1,35 1 1,-35 34-1,35 0 1,-35 0 0,0 69 15,-34-1-31,34 35 31,1 35-15,-1-1-1,0 35 1,0 34 0,1 0-1,33 34 1,1 0 0,-1 35-1,1 34 1,-35-35-1,69 35 1,0 35 0,-34-1-1,34 0 1,0 35 0,34-1-1,-34 1 1,68 0-1,-33-1 17,170 172-17,-170-137 1,33 0 0,-34-68-1,35 102 1,0 0-1,-1-34 1,1 34 0,-1 0-1,35 35 1,0 0 15,0-35-15,0 34-16,34 1 31,-34 0-15,34-1-1,-103-68 1,35 34 0,0 0-1,-70 1 1,-33-70-1,34 1 1,-137-69 0,-1-69-1,-136-68 1,-35-69 0,-69-69-1,-68-171 1,137 240-1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5:47.93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C4C50EF-536A-480D-8B52-8070BE3B3BF8}" emma:medium="tactile" emma:mode="ink">
          <msink:context xmlns:msink="http://schemas.microsoft.com/ink/2010/main" type="inkDrawing" rotatedBoundingBox="7220,12800 20819,4642 22512,7465 8913,15622" semanticType="callout" shapeName="Other">
            <msink:sourceLink direction="with" ref="{5DB237AB-941A-4A36-B96B-E27889CAF0AA}"/>
            <msink:sourceLink direction="with" ref="{0FF123FA-2C4A-42CD-B86C-8DB7A66D3902}"/>
          </msink:context>
        </emma:interpretation>
      </emma:emma>
    </inkml:annotationXML>
    <inkml:trace contextRef="#ctx0" brushRef="#br0">14039 1699 0,'34'-103'0,"0"34"0,-34 35 15,0-1-15,-34-102 16,-35 0 0,1 34-1,-35-35 1,-35 1 0,-33 0-1,-1 0 1,-34-1-1,-34 35 1,0 0 0,-1 35 15,1-1-31,34 35 31,-69-1-31,35 35 16,-34 35 15,-35 33-15,0 1-1,0 34 1,0 0 0,-34 69-1,34-1 1,-34 35-1,-1 0 1,-33 34 0,33 1-1,-33 33 1,34-34 0,-69 69-1,34 0 1,-34 0-1,35 0 1,-1 34 0,1 1-1,-1 33 1,-34 1 15,35-1-15,-1-33-1,0 33 1,1 1 0,34-1-1,-35 1 1,35-35 0,34-34-1,69-34 1,-35-1-1,35-102 1,102-35 0,1-68-1,69-35 1,33 0 0,1-34-1,34 0 1,0 0-1,0 0 1,34-34 0,138-35 15,137-137-15,-309 206-1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5:49.40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738F4E1-6F32-4E17-8D2F-621037E5D05C}" emma:medium="tactile" emma:mode="ink">
          <msink:context xmlns:msink="http://schemas.microsoft.com/ink/2010/main" type="inkDrawing" rotatedBoundingBox="22332,6518 32921,15453 32409,16059 21821,7124" semanticType="callout" shapeName="Other">
            <msink:sourceLink direction="with" ref="{5DB237AB-941A-4A36-B96B-E27889CAF0AA}"/>
            <msink:sourceLink direction="with" ref="{27B7DAC3-A629-48A6-B2F2-9EB22C24365D}"/>
          </msink:context>
        </emma:interpretation>
      </emma:emma>
    </inkml:annotationXML>
    <inkml:trace contextRef="#ctx0" brushRef="#br0">68 0 0,'0'35'0,"35"-1"16,-35 0-16,0 1 0,-35-1 16,35-34-16,0 0 15,-34 0 1,0 0 0,34 0-1,0 0 1,0-34-1,0 34 1,0 0 0,34 34-1,0-34 1,35 69 0,68 34-1,0 0 1,35-69-1,68 103 1,1 35 0,68 34-1,-1 0 1,36 34 0,68 35 15,0 34-16,34 34 1,69 34 0,-35 1-1,69 68 1,35 35 0,-1-1-1,-33-34 1,102 69-1,-103 0 1,0 69 0,-34-1-1,0-68 1,-172-34 0,0-70-1,-68-102 1,-172-68-1,-69-173 17,-137-102-17,-34-241 1,137 275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28:16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9013B9-1181-4C78-9A0E-666ADBA2ED4E}" emma:medium="tactile" emma:mode="ink">
          <msink:context xmlns:msink="http://schemas.microsoft.com/ink/2010/main" type="inkDrawing" rotatedBoundingBox="6821,3762 11128,9165 11058,9220 6752,3817" semanticType="strikethrough" shapeName="Other">
            <msink:sourceLink direction="with" ref="{CF1A76F5-9296-4C75-B97E-7D42C84EE2FE}"/>
          </msink:context>
        </emma:interpretation>
      </emma:emma>
    </inkml:annotationXML>
    <inkml:trace contextRef="#ctx0" brushRef="#br0">0 0 0,'34'34'0,"0"1"0,35 33 15,34 35-15,0 34 0,34 35 16,35 68 0,34 1-1,137 170 1,-68-102-1,-1 35 1,35 33 0,-34 1 15,34-1-15,-35 35-1,-34-69 1,35-34-1,-35 0 1,-34-34 0,-34-69-1,-35-69 1,-34-34 0,-69-34-1,-34-104 1,-68-102-1,68 137 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7:25.8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6F0763-D6A8-4ED7-B10B-DF2B08185DE8}" emma:medium="tactile" emma:mode="ink">
          <msink:context xmlns:msink="http://schemas.microsoft.com/ink/2010/main" type="writingRegion" rotatedBoundingBox="8909,346 18538,-87 18677,2996 9048,3430"/>
        </emma:interpretation>
      </emma:emma>
    </inkml:annotationXML>
    <inkml:traceGroup>
      <inkml:annotationXML>
        <emma:emma xmlns:emma="http://www.w3.org/2003/04/emma" version="1.0">
          <emma:interpretation id="{0F5F4FC0-EB70-4174-BB4C-CC8FFD22AA68}" emma:medium="tactile" emma:mode="ink">
            <msink:context xmlns:msink="http://schemas.microsoft.com/ink/2010/main" type="paragraph" rotatedBoundingBox="8909,346 18538,-87 18677,2996 9048,3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0F0B12-6576-4F07-B242-B04818FB5448}" emma:medium="tactile" emma:mode="ink">
              <msink:context xmlns:msink="http://schemas.microsoft.com/ink/2010/main" type="line" rotatedBoundingBox="8909,346 18538,-87 18677,2996 9048,3430"/>
            </emma:interpretation>
          </emma:emma>
        </inkml:annotationXML>
        <inkml:traceGroup>
          <inkml:annotationXML>
            <emma:emma xmlns:emma="http://www.w3.org/2003/04/emma" version="1.0">
              <emma:interpretation id="{8D277A02-CDC4-4D98-AB39-E772683161A0}" emma:medium="tactile" emma:mode="ink">
                <msink:context xmlns:msink="http://schemas.microsoft.com/ink/2010/main" type="inkWord" rotatedBoundingBox="8909,346 18538,-87 18677,2996 9048,3430">
                  <msink:destinationLink direction="with" ref="{780A57C5-0974-4919-AED2-B9DA27B2133D}"/>
                </msink:context>
              </emma:interpretation>
              <emma:one-of disjunction-type="recognition" id="oneOf0">
                <emma:interpretation id="interp0" emma:lang="it-IT" emma:confidence="0">
                  <emma:literal>l'ansima</emma:literal>
                </emma:interpretation>
                <emma:interpretation id="interp1" emma:lang="it-IT" emma:confidence="0">
                  <emma:literal>l pressing</emma:literal>
                </emma:interpretation>
                <emma:interpretation id="interp2" emma:lang="it-IT" emma:confidence="0">
                  <emma:literal>l Ennesima</emma:literal>
                </emma:interpretation>
                <emma:interpretation id="interp3" emma:lang="it-IT" emma:confidence="0">
                  <emma:literal>lautissima</emma:literal>
                </emma:interpretation>
                <emma:interpretation id="interp4" emma:lang="it-IT" emma:confidence="0">
                  <emma:literal>l ansima</emma:literal>
                </emma:interpretation>
              </emma:one-of>
            </emma:emma>
          </inkml:annotationXML>
          <inkml:trace contextRef="#ctx0" brushRef="#br0">1888-4106 0,'-103'-34'0,"-34"34"0,-35 0 15,69 0-15,35 34 16,33 0-1,138 69 1,69 0 0,103 0-1,-104-34 1,-102-35 0,-69-34-1,-35 34 1,-136 35-1,-35-69 1,0 0 15,103 0 1,275-103-17,68 0-15,-240 103 16</inkml:trace>
          <inkml:trace contextRef="#ctx0" brushRef="#br0" timeOffset="1052.3476">2231-4724 0,'0'0'15</inkml:trace>
          <inkml:trace contextRef="#ctx0" brushRef="#br0" timeOffset="680.9308">2506-4037 0,'0'103'16,"0"68"-16,0-34 0,34-34 16,1-34 15,-1-69-15,-34-34-1,69-69 1,68-137-1,-34 171 1,-34 0 0,-35 35-1,0 34 1,1 69 0,-35 68-1,0 0 1,34-34 15,-34-34-15,34-69-1,69 0 1,0-69 0,0-34-1,0 35 1,-103 33-1,34 35 1,-34 0 0,35 69-1,68 102 1,-35-68 0,-33 0-1,-1-68 1,-34-138-1,-103-103 1,103 206 0</inkml:trace>
          <inkml:trace contextRef="#ctx0" brushRef="#br0" timeOffset="1470.1915">5630-4312 0,'0'34'0,"-69"104"0,-103 68 0,-68 34 32,34 0-32,69-103 15,34-68 1,-35-35 0,1-102-1,0-104 1,68-34-1,138-34 1,0 171 0,34 35-1,34 68 1,103 69 15,0 103-31,35 0 31,-35 34-15,-68-68 0,-69-69-1,-103-69 1,-137-240 0,137 206-1</inkml:trace>
          <inkml:trace contextRef="#ctx0" brushRef="#br0" timeOffset="-2766.28">-755-2836 0,'35'-34'0,"-35"68"0,0 172 0,0 0 16,0 0 0,0-35-1,0-33 1,0-35-1,0-69 1,0-34 0,0-69-1,-35-137 1,35 0 0,0 35-1,0 34 1,-34 68-1,34 35 1,34 34 0,-34 0-1,0 34 17,35 69-17,-35 68 16,34-68-15,-68 0 0,-1-206-1,35 103 1</inkml:trace>
          <inkml:trace contextRef="#ctx0" brushRef="#br0" timeOffset="-1655.8999">-2883-3728 0,'69'0'0,"102"0"16,70 34-16,-1-34 0,-34 34 16,-69-34-1,-103 0 1,-34 0 15,0 0-15,-34 0-1,0-34 1,-69 0 0,137-35-1,-34 69 1</inkml:trace>
          <inkml:trace contextRef="#ctx0" brushRef="#br0" timeOffset="-1098.7747">-1201-4587 0,'69'-68'0,"137"68"0,34 0 16,-34 0-16,-138 34 16,-33 0-1,-104 35 1,-68 68-1,-138 35 1,69 0 0,138-35-1,33-34 17,70 0-32,102-35 15,0 1 1,1-69-1,-1 0 1,-34 0 0,-69-34-1,35-69 1,-69-34 15,34-35-15,-34 172-1</inkml:trace>
          <inkml:trace contextRef="#ctx0" brushRef="#br0" timeOffset="-572.6009">0-4690 0,'0'138'0,"-34"102"0,0 35 16,34-35-1,0-103 1,0-34 0,34-103-1,-34 0 1,0-34-1,69-138 1,68 35 0,-68 34 15,-1 69-31,1 34 16,34 68-1,0 35 1,-34 69 15,-69-69-15,0-35-1,0-33 1,0-35 0,0 0-1,0-69 1,34-68-1,69 0 1,-103 137 0</inkml:trace>
          <inkml:trace contextRef="#ctx0" brushRef="#br0" timeOffset="2027.3167">-3775-4724 0,'68'137'0,"-33"172"0,-35 138 16,-69 67-1,35-67 1,68-138 0,0-138-1,-34-102 1,0-138-1,35-171 1,-35 240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5:52.47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229554-309E-41F5-97DE-01B49A8CFF62}" emma:medium="tactile" emma:mode="ink">
          <msink:context xmlns:msink="http://schemas.microsoft.com/ink/2010/main" type="writingRegion" rotatedBoundingBox="20079,3467 20903,3467 20903,6247 20079,6247">
            <msink:destinationLink direction="with" ref="{B779F30B-EB0D-427E-9F33-D0626D68A975}"/>
          </msink:context>
        </emma:interpretation>
      </emma:emma>
    </inkml:annotationXML>
    <inkml:traceGroup>
      <inkml:annotationXML>
        <emma:emma xmlns:emma="http://www.w3.org/2003/04/emma" version="1.0">
          <emma:interpretation id="{73AA94A1-488D-4F67-B4DF-252D34F42905}" emma:medium="tactile" emma:mode="ink">
            <msink:context xmlns:msink="http://schemas.microsoft.com/ink/2010/main" type="paragraph" rotatedBoundingBox="20079,3467 20903,3467 20903,6247 20079,6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4207E9-F18E-447A-88AE-74BC5CD82778}" emma:medium="tactile" emma:mode="ink">
              <msink:context xmlns:msink="http://schemas.microsoft.com/ink/2010/main" type="line" rotatedBoundingBox="20079,3467 20903,3467 20903,6247 20079,6247"/>
            </emma:interpretation>
          </emma:emma>
        </inkml:annotationXML>
        <inkml:traceGroup>
          <inkml:annotationXML>
            <emma:emma xmlns:emma="http://www.w3.org/2003/04/emma" version="1.0">
              <emma:interpretation id="{5DB237AB-941A-4A36-B96B-E27889CAF0AA}" emma:medium="tactile" emma:mode="ink">
                <msink:context xmlns:msink="http://schemas.microsoft.com/ink/2010/main" type="inkWord" rotatedBoundingBox="20079,3467 20903,3467 20903,6247 20079,6247">
                  <msink:destinationLink direction="with" ref="{D738F4E1-6F32-4E17-8D2F-621037E5D05C}"/>
                  <msink:destinationLink direction="with" ref="{FC4C50EF-536A-480D-8B52-8070BE3B3BF8}"/>
                  <msink:destinationLink direction="to" ref="{F08EF295-B6B0-453E-B5B0-06E115C98408}"/>
                </msink:context>
              </emma:interpretation>
              <emma:one-of disjunction-type="recognition" id="oneOf0">
                <emma:interpretation id="interp0" emma:lang="it-IT" emma:confidence="0">
                  <emma:literal>do</emma:literal>
                </emma:interpretation>
                <emma:interpretation id="interp1" emma:lang="it-IT" emma:confidence="0">
                  <emma:literal>gli</emma:literal>
                </emma:interpretation>
                <emma:interpretation id="interp2" emma:lang="it-IT" emma:confidence="0">
                  <emma:literal>gol</emma:literal>
                </emma:interpretation>
                <emma:interpretation id="interp3" emma:lang="it-IT" emma:confidence="0">
                  <emma:literal>agli</emma:literal>
                </emma:interpretation>
                <emma:interpretation id="interp4" emma:lang="it-IT" emma:confidence="0">
                  <emma:literal>ceto</emma:literal>
                </emma:interpretation>
              </emma:one-of>
            </emma:emma>
          </inkml:annotationXML>
          <inkml:trace contextRef="#ctx0" brushRef="#br0">412 563 0,'69'0'15,"0"-34"-15,-1-69 0,-33 0 0,-35 34 16,-35-34-16,-33 34 15,-35 1 17,-35 68-17,1 34 1,34 35 0,34 68-1,104 0 1,33 1-1,35-70 1,69 1 0,0-103-1,-104-35 1,1 0 0,-103-102-1,-35 33 1,-68 70-1,34 68 1,34 34 0,35 35-1,68 68 1,69 0 0,69-68 15,-69-35-16,-138-102 1,-274-276 0,309 344-1</inkml:trace>
          <inkml:trace contextRef="#ctx0" brushRef="#br1" timeOffset="134745.8747">550-1977 0,'34'-34'0,"0"68"15,-34 172-15,0 68 0,-34 35 16,0 35-1,34-1 1,0 34 0,0-68 15,34-68-15,0-104-1,-34-103 1,0-34-1,0 0 1,0-34 0,-34-35-1,-69-102 1,69 68 0,34 103-1</inkml:trace>
          <inkml:trace contextRef="#ctx0" brushRef="#br1" timeOffset="135314.6058">172 426 0,'103'68'0,"0"-33"0,34-35 16,1-69-16,-70 0 16,-68 35-1,-34-35 1,-103-34-1,-35 103 1,-34 35 0,69 33-1,102 70 1,35-1 0,138 0 15,33-68-16,35-69 1,-34-69 0,-69-68-1,-69 0 1,-102-1 0,-70 35-1,35 69 1,0 103-1,69 68 1,206 103 0,-172-240-1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6:00.4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71B1900-55D1-4B75-88EC-04A84BA59A0C}" emma:medium="tactile" emma:mode="ink">
          <msink:context xmlns:msink="http://schemas.microsoft.com/ink/2010/main" type="inkDrawing" rotatedBoundingBox="13082,14823 14336,17267 13356,17770 12102,15326" semanticType="callout" shapeName="Other">
            <msink:sourceLink direction="with" ref="{04B440FA-7221-4EBF-88B3-2B695E4F0602}"/>
          </msink:context>
        </emma:interpretation>
      </emma:emma>
    </inkml:annotationXML>
    <inkml:trace contextRef="#ctx0" brushRef="#br0">191 0 0,'0'68'16,"-34"138"-16,-35 34 0,0 69 31,69 69-15,0-69-1,69 34 1,68-68 0,35-104-1,68-33 1,35-70 0,-69-33-1,-35-70 1,-68 1-1,-68-103 1,-35-138 0,-103 138-1,103 137 1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6:00.6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FF7626A-755D-469D-89CC-952A0DFCE7C3}" emma:medium="tactile" emma:mode="ink">
          <msink:context xmlns:msink="http://schemas.microsoft.com/ink/2010/main" type="inkDrawing" rotatedBoundingBox="12391,15561 13867,15617 13862,15748 12386,15692" shapeName="Other"/>
        </emma:interpretation>
      </emma:emma>
    </inkml:annotationXML>
    <inkml:trace contextRef="#ctx0" brushRef="#br0">-358 686 0,'343'69'0,"35"-1"16,68-68 0,-137-103-1,-309 103 1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5:51.55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6D24C3A-078C-4174-BEFD-401D24C528CB}" emma:medium="tactile" emma:mode="ink">
          <msink:context xmlns:msink="http://schemas.microsoft.com/ink/2010/main" type="writingRegion" rotatedBoundingBox="12768,5080 13626,5080 13626,5560 12768,5560"/>
        </emma:interpretation>
      </emma:emma>
    </inkml:annotationXML>
    <inkml:traceGroup>
      <inkml:annotationXML>
        <emma:emma xmlns:emma="http://www.w3.org/2003/04/emma" version="1.0">
          <emma:interpretation id="{62842807-4410-4A65-A0A5-07563F70E560}" emma:medium="tactile" emma:mode="ink">
            <msink:context xmlns:msink="http://schemas.microsoft.com/ink/2010/main" type="paragraph" rotatedBoundingBox="12768,5080 13626,5080 13626,5560 12768,5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1394F9-FF77-43C2-84D1-F0003BBF6A9F}" emma:medium="tactile" emma:mode="ink">
              <msink:context xmlns:msink="http://schemas.microsoft.com/ink/2010/main" type="line" rotatedBoundingBox="12768,5080 13626,5080 13626,5560 12768,5560"/>
            </emma:interpretation>
          </emma:emma>
        </inkml:annotationXML>
        <inkml:traceGroup>
          <inkml:annotationXML>
            <emma:emma xmlns:emma="http://www.w3.org/2003/04/emma" version="1.0">
              <emma:interpretation id="{0FF123FA-2C4A-42CD-B86C-8DB7A66D3902}" emma:medium="tactile" emma:mode="ink">
                <msink:context xmlns:msink="http://schemas.microsoft.com/ink/2010/main" type="inkWord" rotatedBoundingBox="12768,5080 13626,5080 13626,5560 12768,5560">
                  <msink:destinationLink direction="with" ref="{FC4C50EF-536A-480D-8B52-8070BE3B3BF8}"/>
                </msink:context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Q</emma:literal>
                </emma:interpretation>
                <emma:interpretation id="interp2" emma:lang="it-IT" emma:confidence="0">
                  <emma:literal>.</emma:literal>
                </emma:interpretation>
                <emma:interpretation id="interp3" emma:lang="it-IT" emma:confidence="0">
                  <emma:literal>A</emma:literal>
                </emma:interpretation>
                <emma:interpretation id="interp4" emma:lang="it-IT" emma:confidence="0">
                  <emma:literal>&amp;</emma:literal>
                </emma:interpretation>
              </emma:one-of>
            </emma:emma>
          </inkml:annotationXML>
          <inkml:trace contextRef="#ctx0" brushRef="#br0">309 390 0,'35'35'0,"-1"-1"0,35-34 0,-1 0 16,-33-34-16,-1-1 0,-34 1 0,0-35 15,-69-34-15,1 1 0,-35 33 0,0 69 16,0 34-16,34 69 16,0 0-1,69-34 1,35-1 0,33-33-1,35-70 1,-34 1-1,0-35 1,-69 35 0,-35-35-1,-33-33 1,-1 102 0,-34 0-1,34 68 1,69 35-1,69 0 1,34 0 15,69-103-15,-35 0 0,-34-69-1,-103 1 1,-69-70-1,-68 1 1,0 103 0,34 34-1,68 103 1,138 68 0,172-33-1,102-70 1,-377-68-1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7:28.5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0A57C5-0974-4919-AED2-B9DA27B2133D}" emma:medium="tactile" emma:mode="ink">
          <msink:context xmlns:msink="http://schemas.microsoft.com/ink/2010/main" type="inkDrawing" rotatedBoundingBox="9361,-793 20457,618 20155,2986 9059,1574" semanticType="strikethrough" shapeName="Other">
            <msink:sourceLink direction="with" ref="{8D277A02-CDC4-4D98-AB39-E772683161A0}"/>
          </msink:context>
        </emma:interpretation>
      </emma:emma>
    </inkml:annotationXML>
    <inkml:trace contextRef="#ctx0" brushRef="#br0">0 275 0,'412'-68'0,"-1"68"15,104-35 1,69 1-1,102 0 1,104-35 0,34 69-1,68-34 1,35 68 0,-1-34-1,-67 69 1,-1-1 15,-172 1-15,-102 0-1,-172-69 1,-172 34 15,-137-34-31,-103 0 16,-35 34-1,1 104 1,0 68 0,34 103-1,68 102 1,35 1 0,0-34-1,0-35 1,-137-137 15,-206-275-31,240 69 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5:40.5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701C40-F94B-4F59-86A6-5BA99E3BE816}" emma:medium="tactile" emma:mode="ink">
          <msink:context xmlns:msink="http://schemas.microsoft.com/ink/2010/main" type="inkDrawing" rotatedBoundingBox="29508,2694 31453,3434 31268,3919 29324,3179" semanticType="callout" shapeName="Other">
            <msink:sourceLink direction="with" ref="{1F6605E8-4EF1-49CD-A50A-72B88BB84981}"/>
            <msink:sourceLink direction="with" ref="{27B7DAC3-A629-48A6-B2F2-9EB22C24365D}"/>
          </msink:context>
        </emma:interpretation>
      </emma:emma>
    </inkml:annotationXML>
    <inkml:trace contextRef="#ctx0" brushRef="#br0">0 0 0,'378'68'0,"-1"35"15,35 35 1,-34-35-1,-104 0 1,-137-35 0,-102-33-1,-70 33 1,-136 35 0,-172 35-1,343-138 1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6:02.3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99D116-B8C2-4216-B2CD-972332D41572}" emma:medium="tactile" emma:mode="ink">
          <msink:context xmlns:msink="http://schemas.microsoft.com/ink/2010/main" type="inkDrawing" rotatedBoundingBox="32022,3875 33692,2216 33831,2356 32162,4016" semanticType="callout" shapeName="Other">
            <msink:sourceLink direction="with" ref="{0F9942AD-C8EB-456B-9801-636925248454}"/>
            <msink:sourceLink direction="with" ref="{27B7DAC3-A629-48A6-B2F2-9EB22C24365D}"/>
          </msink:context>
        </emma:interpretation>
      </emma:emma>
    </inkml:annotationXML>
    <inkml:trace contextRef="#ctx0" brushRef="#br0">4359-515 0,'-34'34'0,"-138"104"0,-102 33 0,-35 69 16,0 35-1,103-69 1,69 0 0,68-69-1,-34 35 1,69-69-1,102-172 1,-68 69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6:02.6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3F5FABB-C33E-44A2-B7E2-F4924076FD90}" emma:medium="tactile" emma:mode="ink">
          <msink:context xmlns:msink="http://schemas.microsoft.com/ink/2010/main" type="inkDrawing" rotatedBoundingBox="32382,2434 33716,4214 33667,4251 32333,2470" semanticType="callout" shapeName="Other">
            <msink:sourceLink direction="with" ref="{0F9942AD-C8EB-456B-9801-636925248454}"/>
            <msink:sourceLink direction="with" ref="{27B7DAC3-A629-48A6-B2F2-9EB22C24365D}"/>
          </msink:context>
        </emma:interpretation>
      </emma:emma>
    </inkml:annotationXML>
    <inkml:trace contextRef="#ctx0" brushRef="#br0">2883-378 0,'103'35'16,"0"136"-16,103 104 0,103 171 15,69 69 1,-104-206-1,-274-309 1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8:08.6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79F30B-EB0D-427E-9F33-D0626D68A975}" emma:medium="tactile" emma:mode="ink">
          <msink:context xmlns:msink="http://schemas.microsoft.com/ink/2010/main" type="inkDrawing" rotatedBoundingBox="28077,3740 28189,11257 28047,11259 27934,3743" semanticType="verticalRange" shapeName="Other">
            <msink:sourceLink direction="with" ref="{FF229554-309E-41F5-97DE-01B49A8CFF62}"/>
          </msink:context>
        </emma:interpretation>
      </emma:emma>
    </inkml:annotationXML>
    <inkml:trace contextRef="#ctx0" brushRef="#br0">94 0 0,'0'69'15,"-34"137"-15,-1 68 0,35 70 16,-34 33 0,34 69-1,34 35 16,-34 68-15,35 69 0,-1 68-1,-34-33 1,0-1 0,0-69-1,0-68 1,34-69-1,-34-137 17,35-103-17,-35-103 1,34-103 0,-34 0-1,0 0 1,0-34-1,-34-69 1,-35 0 0,35 69-1,34 34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29:05.3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C0B251-8E42-439C-8B3E-0C87943FB9CB}" emma:medium="tactile" emma:mode="ink">
          <msink:context xmlns:msink="http://schemas.microsoft.com/ink/2010/main" type="inkDrawing" rotatedBoundingBox="11429,9164 24232,3984 24383,4357 11580,9536" semanticType="callout" shapeName="Other">
            <msink:sourceLink direction="with" ref="{621B9055-8F22-4F89-81C3-32C97E3E6EED}"/>
            <msink:sourceLink direction="with" ref="{C1B4E86B-D259-45ED-A9B6-43D04F362939}"/>
            <msink:sourceLink direction="with" ref="{B0FB348A-629F-4CA2-81CB-8CDDDE8EDB5B}"/>
            <msink:sourceLink direction="with" ref="{6D44D217-F3A1-4720-93A2-662AD2554867}"/>
          </msink:context>
        </emma:interpretation>
      </emma:emma>
    </inkml:annotationXML>
    <inkml:trace contextRef="#ctx0" brushRef="#br0">0 5021 0,'68'0'15,"35"0"-15,35-34 0,33 0 0,1-1 16,-1 1 0,1 0-16,0-35 15,34 35 1,0-35 0,68-34 15,1 35-16,-1-35 1,1 0 0,34 0-1,-34 0 1,68 0 0,-34-35-1,34 1 1,34 0-1,-33-35 1,33 35 0,1 0-1,-1-35 1,-33 0 0,-1 35-1,0-35 1,0 1-1,35-1 1,34 1 0,0 33 15,-35-33-15,-33-1-1,-1 35 1,0-35-1,35 1 1,-35 33 0,34 1-1,-68 0 1,-34-1 0,0 35-1,-1 0 1,-68 0-1,0 35 1,-103 33 0,-69 1 15,-34 34-15,-171 69-1,171-69 1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8:09.2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FACF6E-E18D-4220-A261-674185549DF0}" emma:medium="tactile" emma:mode="ink">
          <msink:context xmlns:msink="http://schemas.microsoft.com/ink/2010/main" type="writingRegion" rotatedBoundingBox="27871,11190 28661,11190 28661,11704 27871,11704"/>
        </emma:interpretation>
      </emma:emma>
    </inkml:annotationXML>
    <inkml:traceGroup>
      <inkml:annotationXML>
        <emma:emma xmlns:emma="http://www.w3.org/2003/04/emma" version="1.0">
          <emma:interpretation id="{D556F24B-1319-470F-85C7-06BA20ECD007}" emma:medium="tactile" emma:mode="ink">
            <msink:context xmlns:msink="http://schemas.microsoft.com/ink/2010/main" type="paragraph" rotatedBoundingBox="27871,11190 28661,11190 28661,11704 27871,11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4E50AB-17FE-445C-B12A-A695D75AFFB5}" emma:medium="tactile" emma:mode="ink">
              <msink:context xmlns:msink="http://schemas.microsoft.com/ink/2010/main" type="line" rotatedBoundingBox="27871,11190 28661,11190 28661,11704 27871,11704"/>
            </emma:interpretation>
          </emma:emma>
        </inkml:annotationXML>
        <inkml:traceGroup>
          <inkml:annotationXML>
            <emma:emma xmlns:emma="http://www.w3.org/2003/04/emma" version="1.0">
              <emma:interpretation id="{27B7DAC3-A629-48A6-B2F2-9EB22C24365D}" emma:medium="tactile" emma:mode="ink">
                <msink:context xmlns:msink="http://schemas.microsoft.com/ink/2010/main" type="inkWord" rotatedBoundingBox="27871,11190 28661,11190 28661,11704 27871,11704">
                  <msink:destinationLink direction="with" ref="{03F5FABB-C33E-44A2-B7E2-F4924076FD90}"/>
                  <msink:destinationLink direction="with" ref="{6899D116-B8C2-4216-B2CD-972332D41572}"/>
                  <msink:destinationLink direction="with" ref="{2B701C40-F94B-4F59-86A6-5BA99E3BE816}"/>
                  <msink:destinationLink direction="with" ref="{D738F4E1-6F32-4E17-8D2F-621037E5D05C}"/>
                  <msink:destinationLink direction="with" ref="{CC58B6B5-90E0-40D2-8124-B12A8F2C9FFA}"/>
                </msink:context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-</emma:literal>
                </emma:interpretation>
                <emma:interpretation id="interp2" emma:lang="it-IT" emma:confidence="0">
                  <emma:literal>a</emma:literal>
                </emma:interpretation>
                <emma:interpretation id="interp3" emma:lang="it-IT" emma:confidence="0">
                  <emma:literal>@</emma:literal>
                </emma:interpretation>
                <emma:interpretation id="interp4" emma:lang="it-IT" emma:confidence="0">
                  <emma:literal>o</emma:literal>
                </emma:interpretation>
              </emma:one-of>
            </emma:emma>
          </inkml:annotationXML>
          <inkml:trace contextRef="#ctx0" brushRef="#br0">275 274 0,'377'240'0,"-274"-240"15,-68-34 16,-35 0-15,-35-69 0,-68-34-1,-34-1 1,-35 173 0,-34-35-1,103 34 1,69 69-1,34-69 1,103 103 0,103-68-1,0-35 1,-103-102 0,-69 33-1,-34-102 1,-103 0 15,-34 34-31,34 103 16,103 0-1,0 34 1,34 1 0,104 68-1,-35-103 16,-103-206-15,0 206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6:12.9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731299-5325-4C29-959C-360D0B3DE07A}" emma:medium="tactile" emma:mode="ink">
          <msink:context xmlns:msink="http://schemas.microsoft.com/ink/2010/main" type="inkDrawing" rotatedBoundingBox="4158,3898 32644,5228 32638,5366 4152,4036" semanticType="underline" shapeName="Other">
            <msink:sourceLink direction="with" ref="{9FE0493C-3D79-4A8B-AEAC-FFE34FC9EFBC}"/>
            <msink:destinationLink direction="with" ref="{FA79E2C4-EA99-431F-9B27-049532234EAE}"/>
            <msink:destinationLink direction="with" ref="{69AC52A7-8506-41DD-B88E-AAB3B14E3231}"/>
            <msink:destinationLink direction="with" ref="{6EE5155C-71B5-4529-9569-826290DDD55C}"/>
            <msink:destinationLink direction="with" ref="{3248D9C5-2946-4E8C-A153-61BA4E3C9A9E}"/>
          </msink:context>
        </emma:interpretation>
      </emma:emma>
    </inkml:annotationXML>
    <inkml:trace contextRef="#ctx0" brushRef="#br0">0 0 0,'69'0'16,"-1"0"-16,70 0 0,67 34 0,1-34 16,103 0-16,0 34 15,35-34 16,67 0-15,36 0 0,67 0-1,1 35 1,0-35 0,0 0-1,34 34 1,35 0-1,-1 1 1,1-1 0,-1-34-1,35 34 1,0 1 0,0-1-1,-35 0 1,35 1-1,34-35 1,-68 34 0,34 0-1,-35 1 1,35-35 15,0 34-15,0 0-1,0 1 1,34-1 0,-34 0-1,34 1 1,0-1 0,-69 0-1,1 35 1,-1-35-1,35 1 1,-34-1 0,-35 0-1,-34-102 1,34 102 15,35 0-31,-70 35 16,36-35-1,-70 1 1,1-1 15,-35 0-15,-34 0 0,0-34-1,-35 35 1,-34-70-1,-34 35 1,-34 0 0,-35 0-1,-34 0 1,-68 0 0,-1 0-1,-103 35 1,-34-35-1,-69 34 1,-33-103 0,102 69-1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6:14.7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79E2C4-EA99-431F-9B27-049532234EAE}" emma:medium="tactile" emma:mode="ink">
          <msink:context xmlns:msink="http://schemas.microsoft.com/ink/2010/main" type="inkDrawing" rotatedBoundingBox="4906,5939 25314,17387 25007,17935 4599,6487" semanticType="callout" shapeName="Other">
            <msink:sourceLink direction="with" ref="{40731299-5325-4C29-959C-360D0B3DE07A}"/>
            <msink:sourceLink direction="with" ref="{113627BA-72E7-440C-8352-5250FA34C3FB}"/>
          </msink:context>
        </emma:interpretation>
      </emma:emma>
    </inkml:annotationXML>
    <inkml:trace contextRef="#ctx0" brushRef="#br0">0 0 0,'34'0'15,"69"34"-15,0 1 0,69 33 0,34 35 16,34 0-16,35 35 16,102 33-1,1 1 1,68 0-1,0 34 17,1-1-17,33 36 1,35-1 0,34 35-1,35-1 1,-35 35-1,69 0 1,0 0 0,34 69-1,0-35 1,0 0 0,0 0-1,0 0 1,-34 35-1,69 0 1,-1 34 0,-68-69-1,0 34 1,-35-33 0,1 33 15,-35 1-16,0-35 1,-34 0 0,0-34-1,-34 0 1,-1 34 0,-34-68-1,-34-35 1,-34 0-1,-35 1 1,-34-35 0,-34-35-1,-104-68 1,-34 0 0,-68-68-1,-35-35 1,-34 0-1,-68-69 1,-35-68 0,103 137-1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6:22.6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65359D-7614-49F5-A877-5848F60243B6}" emma:medium="tactile" emma:mode="ink">
          <msink:context xmlns:msink="http://schemas.microsoft.com/ink/2010/main" type="inkDrawing" rotatedBoundingBox="13003,10734 15561,4438 15795,4533 13238,10829" semanticType="strikethrough" shapeName="Other">
            <msink:sourceLink direction="with" ref="{9187ACD8-5302-4317-872E-704C2A23C91A}"/>
          </msink:context>
        </emma:interpretation>
      </emma:emma>
    </inkml:annotationXML>
    <inkml:trace contextRef="#ctx0" brushRef="#br0">2648 0 0,'34'-34'0,"-68"68"16,34 35-16,-35-69 0,1 34 0,34 0 0,-34 1 0,-1 33 16,1-33-16,0 33 0,-1 1 15,1 0 1,0-1 0,-35 1-1,35-1 1,-1 1-1,1 34 1,-35 0 0,35 0-1,-35 0 1,35 0 15,-35 0-15,1 34-1,33-34 1,-33 0 0,33 35-1,-33-36 1,34 36 0,-1-35-1,-33 0 1,33 0-1,1 0 1,-35 0 0,35 0-1,0 0 1,-1 0 0,1-35-1,0 35 1,34-34-1,-35 34 1,1-35 0,0 35-1,-1-34 17,1 34-17,0-34 1,-1 34-1,1-35 1,0 35 0,-1-34-1,35 34 1,-34 0 0,0 0-1,-1 0 1,1 0-1,0 0 1,-1 0 0,35-35-1,-34 35 1,0 0 0,-1 0-1,1 0 1,0-34-1,-1 34 17,1-34-17,0-1 1,0 35 0,-1-34-1,1-1 1,0 1-1,-1 0 1,1-1 0,0-33-1,34-1 1,-35 35 0,1-35-1,34 0 1,-34-34-1,34 35 1,0-35 0,0 0-1,0 0 1,0 0 0,0 0-1,0 0 16,0-35-15,34-68 0,-34 103-16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6:24.4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87ACD8-5302-4317-872E-704C2A23C91A}" emma:medium="tactile" emma:mode="ink">
          <msink:context xmlns:msink="http://schemas.microsoft.com/ink/2010/main" type="writingRegion" rotatedBoundingBox="15410,6289 14690,11173 12693,10878 13414,5994">
            <msink:destinationLink direction="with" ref="{4465359D-7614-49F5-A877-5848F60243B6}"/>
          </msink:context>
        </emma:interpretation>
      </emma:emma>
    </inkml:annotationXML>
    <inkml:traceGroup>
      <inkml:annotationXML>
        <emma:emma xmlns:emma="http://www.w3.org/2003/04/emma" version="1.0">
          <emma:interpretation id="{66B09B30-36E5-4CBB-81B7-C653487EA2B7}" emma:medium="tactile" emma:mode="ink">
            <msink:context xmlns:msink="http://schemas.microsoft.com/ink/2010/main" type="paragraph" rotatedBoundingBox="15410,6289 14690,11173 12693,10878 13414,5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125F16-0C64-40DC-941F-52DEF7DB529B}" emma:medium="tactile" emma:mode="ink">
              <msink:context xmlns:msink="http://schemas.microsoft.com/ink/2010/main" type="line" rotatedBoundingBox="15410,6289 14690,11173 12693,10878 13414,5994"/>
            </emma:interpretation>
          </emma:emma>
        </inkml:annotationXML>
        <inkml:traceGroup>
          <inkml:annotationXML>
            <emma:emma xmlns:emma="http://www.w3.org/2003/04/emma" version="1.0">
              <emma:interpretation id="{FC94A136-19A7-4324-A999-FB0FA0CE06E1}" emma:medium="tactile" emma:mode="ink">
                <msink:context xmlns:msink="http://schemas.microsoft.com/ink/2010/main" type="inkWord" rotatedBoundingBox="15410,6289 14690,11173 12693,10878 13414,5994">
                  <msink:destinationLink direction="with" ref="{C2BAEF0C-B7F8-47A6-8DBA-90F010A78975}"/>
                </msink:context>
              </emma:interpretation>
              <emma:one-of disjunction-type="recognition" id="oneOf0">
                <emma:interpretation id="interp0" emma:lang="it-IT" emma:confidence="0">
                  <emma:literal>ì</emma:literal>
                </emma:interpretation>
                <emma:interpretation id="interp1" emma:lang="it-IT" emma:confidence="0">
                  <emma:literal>i</emma:literal>
                </emma:interpretation>
                <emma:interpretation id="interp2" emma:lang="it-IT" emma:confidence="0">
                  <emma:literal>%</emma:literal>
                </emma:interpretation>
                <emma:interpretation id="interp3" emma:lang="it-IT" emma:confidence="0">
                  <emma:literal>À</emma:literal>
                </emma:interpretation>
                <emma:interpretation id="interp4" emma:lang="it-IT" emma:confidence="0">
                  <emma:literal>Ì</emma:literal>
                </emma:interpretation>
              </emma:one-of>
            </emma:emma>
          </inkml:annotationXML>
          <inkml:trace contextRef="#ctx0" brushRef="#br0">-892 2334 0,'34'0'31,"1"35"-31,-1 68 0,-34 34 0,34 35 16,1-1-1,-1 1-15,0-35 16,1 0 0,-1-68-1,0-35 1,-34-34 0,35-34-1,67-35 1,70-34-1,0 0 1,34 35 0,-35-1-1,-33 0 1,-70 69 0,-68-34-1,35 34 1,-35 0-1,-69 0 1,0 69 15,69-69-15</inkml:trace>
          <inkml:trace contextRef="#ctx0" brushRef="#br0" timeOffset="1686.8513">-412 3501 0,'35'0'0,"68"35"31,274 136-31,-239-136 0,-35-1 16,-35 0-1,1-34 1,-69 35 0,34-35-1,-68 0 16,34 0-15,0 0 0,0 0-1,0 68 1,-34 1 0,34 34-1,-35 0 1,1 68-1,0-33 1,-1-35 0,1 34-1,0-68 1,-1-35 0,35 0-1,0-34 1,0 0-1,0 0 1,0 0 0,0 0-1,0 0 1,0 0 15,0 35-15,-34-35-1,34-69 1,0 69-16</inkml:trace>
          <inkml:trace contextRef="#ctx0" brushRef="#br0" timeOffset="-743.7993">756 35 0,'-69'68'0,"-34"1"16,0 0-16,-34-1 0,-1-34 16,35 1-1,35-1 1,33-34-1,35 0 1,0 0 0,69-34 15,34-35-15,0 35-1,0-35 1,0 1-1,0-1 1,-34 35 0,-1-1-1,1 70 17,-1-1-17,1 103-15,0 35 16,-35 34-1,35-35 1,-1 1 0,-33 0-1,33-69 1,-68-35 0,35-68-1,-35 0 1,0 0-1,-69-68 17,35-35-17,34 103 1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6:48.5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E0493C-3D79-4A8B-AEAC-FFE34FC9EFBC}" emma:medium="tactile" emma:mode="ink">
          <msink:context xmlns:msink="http://schemas.microsoft.com/ink/2010/main" type="writingRegion" rotatedBoundingBox="9985,2332 23096,2702 23037,4789 9926,4418">
            <msink:destinationLink direction="with" ref="{40731299-5325-4C29-959C-360D0B3DE07A}"/>
          </msink:context>
        </emma:interpretation>
      </emma:emma>
    </inkml:annotationXML>
    <inkml:traceGroup>
      <inkml:annotationXML>
        <emma:emma xmlns:emma="http://www.w3.org/2003/04/emma" version="1.0">
          <emma:interpretation id="{EED370F6-7936-4E9F-94A0-FAA143EA32D3}" emma:medium="tactile" emma:mode="ink">
            <msink:context xmlns:msink="http://schemas.microsoft.com/ink/2010/main" type="paragraph" rotatedBoundingBox="9985,2332 23096,2702 23037,4789 9926,4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58D5C0-EACF-4D50-BCDD-E766A7CB7C0F}" emma:medium="tactile" emma:mode="ink">
              <msink:context xmlns:msink="http://schemas.microsoft.com/ink/2010/main" type="line" rotatedBoundingBox="9985,2332 23096,2702 23037,4789 9926,4418"/>
            </emma:interpretation>
          </emma:emma>
        </inkml:annotationXML>
        <inkml:traceGroup>
          <inkml:annotationXML>
            <emma:emma xmlns:emma="http://www.w3.org/2003/04/emma" version="1.0">
              <emma:interpretation id="{F71A5A7A-FD32-4BFB-89E7-33B59FF2C4E1}" emma:medium="tactile" emma:mode="ink">
                <msink:context xmlns:msink="http://schemas.microsoft.com/ink/2010/main" type="inkWord" rotatedBoundingBox="9966,2985 13769,3092 13749,3793 9946,3686">
                  <msink:destinationLink direction="with" ref="{3248D9C5-2946-4E8C-A153-61BA4E3C9A9E}"/>
                  <msink:destinationLink direction="with" ref="{6EE5155C-71B5-4529-9569-826290DDD55C}"/>
                </msink:context>
              </emma:interpretation>
              <emma:one-of disjunction-type="recognition" id="oneOf0">
                <emma:interpretation id="interp0" emma:lang="it-IT" emma:confidence="0">
                  <emma:literal>&lt;-</emma:literal>
                </emma:interpretation>
                <emma:interpretation id="interp1" emma:lang="it-IT" emma:confidence="0">
                  <emma:literal>=</emma:literal>
                </emma:interpretation>
                <emma:interpretation id="interp2" emma:lang="it-IT" emma:confidence="0">
                  <emma:literal>+</emma:literal>
                </emma:interpretation>
                <emma:interpretation id="interp3" emma:lang="it-IT" emma:confidence="0">
                  <emma:literal>a</emma:literal>
                </emma:interpretation>
                <emma:interpretation id="interp4" emma:lang="it-IT" emma:confidence="0">
                  <emma:literal>5</emma:literal>
                </emma:interpretation>
              </emma:one-of>
            </emma:emma>
          </inkml:annotationXML>
          <inkml:trace contextRef="#ctx0" brushRef="#br0">-3707 549 0,'-68'35'0,"-70"-1"0,1 35 16,-103-1-16,34 1 16,0 0 15,69-35-16,68 0 1,35-34 0,34 35-1,103-1 1,68 35 0,1-35-1,-35 0 1,-68-34-1,0 35 17,-69-1-17,-69-103 1,69 69 0</inkml:trace>
          <inkml:trace contextRef="#ctx0" brushRef="#br0" timeOffset="-435.2525">-1201 824 0,'69'0'0,"-138"-34"0,-68-1 16,-35 35-16,-34 0 0,0 35 0,-34-1 16,-35-68-1,1 34 1,34 0 0,-1-35-1,1 35 1,68 0-1,1 0 1,68 0 0,34 0 15,1 0-31,33 0 31,104-68-15,-1-1-1,-68 69 1</inkml:trace>
        </inkml:traceGroup>
        <inkml:traceGroup>
          <inkml:annotationXML>
            <emma:emma xmlns:emma="http://www.w3.org/2003/04/emma" version="1.0">
              <emma:interpretation id="{AFC5279D-1066-40B1-AD08-C93BB39557A0}" emma:medium="tactile" emma:mode="ink">
                <msink:context xmlns:msink="http://schemas.microsoft.com/ink/2010/main" type="inkWord" rotatedBoundingBox="14896,2471 17106,2533 17047,4619 14837,4557">
                  <msink:destinationLink direction="with" ref="{6EE5155C-71B5-4529-9569-826290DDD55C}"/>
                  <msink:destinationLink direction="with" ref="{3248D9C5-2946-4E8C-A153-61BA4E3C9A9E}"/>
                </msink:context>
              </emma:interpretation>
              <emma:one-of disjunction-type="recognition" id="oneOf1">
                <emma:interpretation id="interp5" emma:lang="it-IT" emma:confidence="0">
                  <emma:literal>ASR</emma:literal>
                </emma:interpretation>
                <emma:interpretation id="interp6" emma:lang="it-IT" emma:confidence="0">
                  <emma:literal>APR</emma:literal>
                </emma:interpretation>
                <emma:interpretation id="interp7" emma:lang="it-IT" emma:confidence="0">
                  <emma:literal>*PR</emma:literal>
                </emma:interpretation>
                <emma:interpretation id="interp8" emma:lang="it-IT" emma:confidence="0">
                  <emma:literal>AR</emma:literal>
                </emma:interpretation>
                <emma:interpretation id="interp9" emma:lang="it-IT" emma:confidence="0">
                  <emma:literal>*FR</emma:literal>
                </emma:interpretation>
              </emma:one-of>
            </emma:emma>
          </inkml:annotationXML>
          <inkml:trace contextRef="#ctx0" brushRef="#br1" timeOffset="-30612.849">206 69 0,'0'103'15,"0"137"-15,-34 69 0,0 34 16,34-34 0,34-34-1,-34-69 1,34-69 0,-34-68-1,0-35 1,35-206 15,-1-102-15,-34 274-1</inkml:trace>
          <inkml:trace contextRef="#ctx0" brushRef="#br1" timeOffset="-30071.1995">0 0 0,'103'35'0,"103"-1"16,35 35-16,33-69 0,35 34 16,-69-34-1,-34 0 1,0 34 0,-103-34-1,-68 34 1,-1 1-1,0 33 1,-34 35 0,35 35-1,-1 68 17,0 34-17,1-34 1,-35 0-1,0-69 1,34-34 0,-34-34-1,0-69 1,-69-69 0,69 69-1</inkml:trace>
          <inkml:trace contextRef="#ctx0" brushRef="#br1" timeOffset="-29367.0619">790 721 0,'34'-34'0,"-68"-35"0,-69 103 0,-34-34 0,68 69 15,35-35-15,34 1 0,68 33 0,138 1 32,35 0-17,-70-1 1,-68 1 0,-103-35-1,-69 69 1,-33-34-1,-139-69 1,-68 0 0,309 0-1</inkml:trace>
          <inkml:trace contextRef="#ctx0" brushRef="#br1" timeOffset="-12042.0235">1511 240 0,'-35'35'0,"-33"-1"0,-1 35 0,0 34 16,1 34-16,-35 0 15,0 35 1,-34-35 0,34 35-1,0-35 1,0 0 0,0 1-1,34-35 1,0 0-1,35-69 1,0 0 0,34-34-1,0 0 1,0 0 0,0 0-1,34-34 1,0 0-1,1-35 17,-35 69-17</inkml:trace>
          <inkml:trace contextRef="#ctx0" brushRef="#br1" timeOffset="-10912.2974">1202 996 0,'34'0'0,"35"0"0,-69 0 15,0 34-15,0 35 0,0-1 0,-35 1 16,35 34-16,-34 0 0,0-35 15,34 1 1,-35 0 0,35-35-1,0-34 1,0 0 0,0 0-1,0-103 1,0-34-1,-34 34 1,0 0 15,34 0-15,34 34 0,0 1-1,69 33 1,35 1-1,33 68 1,-68 1 0,-68-35-1,-35 0 1,0 34 0,-69 35-1,-34-1 1,-34 1-1,68-35 1,35 35 0,-1-69-1,35 34 1,35-34 0,-35 35-1,34-35 1,35 34-1,-35 0 17,35 0-17,-1 35 1,-33-35 0,-1 1-1,0-35 1,-34 0-1,0 0 1,-34 0 0,0-35-1,34 35 1</inkml:trace>
        </inkml:traceGroup>
        <inkml:traceGroup>
          <inkml:annotationXML>
            <emma:emma xmlns:emma="http://www.w3.org/2003/04/emma" version="1.0">
              <emma:interpretation id="{075A86C9-0BED-44DB-BB18-990A5D0852B7}" emma:medium="tactile" emma:mode="ink">
                <msink:context xmlns:msink="http://schemas.microsoft.com/ink/2010/main" type="inkWord" rotatedBoundingBox="21899,3395 23075,3428 23061,3922 21885,3889">
                  <msink:destinationLink direction="with" ref="{561E59D7-E313-4446-B303-A8EC0D0916EC}"/>
                  <msink:destinationLink direction="with" ref="{C2BAEF0C-B7F8-47A6-8DBA-90F010A78975}"/>
                </msink:context>
              </emma:interpretation>
              <emma:one-of disjunction-type="recognition" id="oneOf2">
                <emma:interpretation id="interp10" emma:lang="it-IT" emma:confidence="0">
                  <emma:literal>.</emma:literal>
                </emma:interpretation>
                <emma:interpretation id="interp11" emma:lang="it-IT" emma:confidence="0">
                  <emma:literal>-</emma:literal>
                </emma:interpretation>
                <emma:interpretation id="interp12" emma:lang="it-IT" emma:confidence="0">
                  <emma:literal>&gt;</emma:literal>
                </emma:interpretation>
                <emma:interpretation id="interp13" emma:lang="it-IT" emma:confidence="0">
                  <emma:literal>,</emma:literal>
                </emma:interpretation>
                <emma:interpretation id="interp14" emma:lang="it-IT" emma:confidence="0">
                  <emma:literal>)</emma:literal>
                </emma:interpretation>
              </emma:one-of>
            </emma:emma>
          </inkml:annotationXML>
          <inkml:trace contextRef="#ctx0" brushRef="#br1" timeOffset="-2323.2879">7003 927 0,'103'0'0,"-35"34"0,1 1 15,34-1-15,34 0 0,35 1 16,-1 33 0,-33-33-1,-35-1 1,-35 0 0,-33 1-1,-35-35 1,-35 0-1,35 0 1,-68 34 0,-35 0-1,-35 35 1,70-103 0,68 34-1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6:45.8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1E59D7-E313-4446-B303-A8EC0D0916EC}" emma:medium="tactile" emma:mode="ink">
          <msink:context xmlns:msink="http://schemas.microsoft.com/ink/2010/main" type="inkDrawing" rotatedBoundingBox="17952,3507 22141,3572 22138,3784 17949,3719" semanticType="strikethrough" shapeName="Other">
            <msink:sourceLink direction="with" ref="{075A86C9-0BED-44DB-BB18-990A5D0852B7}"/>
          </msink:context>
        </emma:interpretation>
      </emma:emma>
    </inkml:annotationXML>
    <inkml:trace contextRef="#ctx0" brushRef="#br0">0 34 0,'69'0'0,"0"34"16,34-34-16,34 0 0,-34 35 0,68-35 15,-33 34 1,33-34 0,35 0-1,0 34 1,0-34 15,-34 0-15,68 0-1,-34 0 1,0 0 0,0 0-1,0 0 1,-34 0 0,33 0-1,1 0 1,0 0-1,-34 0 1,0 0 0,-35 0-1,-68 0 17,-35 0-32,-34 0 15,-34-34 1,-35-35 15,35 1-31,34 68 31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6:54.59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2BAEF0C-B7F8-47A6-8DBA-90F010A78975}" emma:medium="tactile" emma:mode="ink">
          <msink:context xmlns:msink="http://schemas.microsoft.com/ink/2010/main" type="inkDrawing" rotatedBoundingBox="12869,6033 23074,703 26233,6752 16028,12082" semanticType="callout" shapeName="Other">
            <msink:sourceLink direction="with" ref="{075A86C9-0BED-44DB-BB18-990A5D0852B7}"/>
            <msink:sourceLink direction="with" ref="{FC94A136-19A7-4324-A999-FB0FA0CE06E1}"/>
          </msink:context>
        </emma:interpretation>
      </emma:emma>
    </inkml:annotationXML>
    <inkml:trace contextRef="#ctx0" brushRef="#br0">0 0 0,'34'34'0,"-34"0"0,34 35 16,-34 0-16,35-35 0,-35 35 16,0-1-1,34 1 1,0 34-1,-34 0 1,0-35 0,35 35-1,-35 35 1,0-1 15,0 35-15,34-1-1,0 1 1,-34 0 0,35 33-1,-35-33 1,0 0 0,34 34-1,-34 0 1,0 0-1,0 34 1,34-34 0,-34 34-1,0 0 1,35 1 0,-35-1-1,34 0 1,-34 0-1,34 1 1,-34-1 0,0 0-1,0 0 17,0-34-17,0 0 1,0-34-1,0 0 1,0-35 0,0 0-1,34 0 1,-34-34 15,0-34-15,0 0-1,0-69 1,0 34 0,0-34-1,0 0 1,0 0 0,0 0 15,0 0-31,0 0 15,0 0 1,0 0 0,0 34 15,-34 1-15,34-1-1,0 0 1,0-34-1,0 35 1,0-35 0,0 34-1,0-34 1,0 0 0,0 0-1,0 0 1,34-34 15,-34 34-15,35-35-1,33 1 1,35-35 0,0 1-1,0-1 1,-34 0-1,34 1 1,0-1 0,34-34-1,1 0 1,-1 0 0,34-34 15,1 34-16,0-34 1,34-1 0,-35-33-1,70 33-15,33-67 16,-34 33 0,35 0 15,0-34-16,34 0 1,-1 0 0,36-34-1,-35 34 1,0 0 0,-35 35-1,-34-104 1,104 0-1,-35 70 1,-1-36 0,1 1-1,-34 68 1,0-34 0,-1 0-1,-34 35 1,1-35-1,-1 34 1,-68 1 0,34 33-1,-35 1 17,-34 34-17,1 0 1,-1 34-1,-34 35 1,-34 34 0,-35-34-1,0 34 1,-34 0 0,0 0-1,-68-35 1,-70 70-1,138-35 1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6:56.453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9AC52A7-8506-41DD-B88E-AAB3B14E3231}" emma:medium="tactile" emma:mode="ink">
          <msink:context xmlns:msink="http://schemas.microsoft.com/ink/2010/main" type="inkDrawing" rotatedBoundingBox="15439,4257 29240,1336 31289,11017 17487,13938" semanticType="callout" shapeName="Other">
            <msink:sourceLink direction="with" ref="{40731299-5325-4C29-959C-360D0B3DE07A}"/>
          </msink:context>
        </emma:interpretation>
      </emma:emma>
    </inkml:annotationXML>
    <inkml:trace contextRef="#ctx0" brushRef="#br0">0 0 0,'0'34'0,"34"35"15,35 34-15,-35 0 0,35 34 32,-35 35-32,35 0 31,34 33-15,0 36-1,34-1 1,-34 35-1,34-1 1,0 1 0,-34 34-1,35 0 1,-35 34 0,34 0-1,-34 0 1,34 1-1,-34-1 1,0 0 0,0 0-1,34 35 1,-34-35 0,35 0-1,-35 1 1,-35-35 15,35 34-15,0-34-1,-68-69 1,33 69 0,1-69-1,-35-34 1,35 0-1,-35-34 1,-34-35 0,34 0-1,-34-68 1,35-35 0,-35-34-1,0 0 1,0 0-1,34-34 1,35-35 0,-1-34-1,70 35 1,33-35 15,35 0-15,0-35-1,0 1 1,34 0 0,35-35-1,34-34 1,0 0 0,0 0-1,34-34 1,-34 0-1,69 0 1,-1-35 0,1 0-1,68 1 1,-69 34 0,70-35-1,-35 0 1,34 1-1,-34-1 1,0 1 0,34-1-1,-69 0 17,1-34-17,-35 69 1,0-69-1,-34 69 1,0-35 0,-34 35-1,-1 0 1,1 103 0,-69-35-1,0 69 1,0 0-1,-103 34 1,0 35 0,-35-35-1,-33 69 1,-35-34 0,0 34-1,-69 34 1,-34-34-1,103 0 1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09T10:46:58.87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EE5155C-71B5-4529-9569-826290DDD55C}" emma:medium="tactile" emma:mode="ink">
          <msink:context xmlns:msink="http://schemas.microsoft.com/ink/2010/main" type="inkDrawing" rotatedBoundingBox="8407,4305 15329,3772 15728,8949 8806,9483" semanticType="callout" shapeName="Other">
            <msink:sourceLink direction="with" ref="{40731299-5325-4C29-959C-360D0B3DE07A}"/>
            <msink:sourceLink direction="with" ref="{F71A5A7A-FD32-4BFB-89E7-33B59FF2C4E1}"/>
            <msink:sourceLink direction="with" ref="{AFC5279D-1066-40B1-AD08-C93BB39557A0}"/>
          </msink:context>
        </emma:interpretation>
      </emma:emma>
    </inkml:annotationXML>
    <inkml:trace contextRef="#ctx0" brushRef="#br0">6978 103 0,'-34'35'16,"34"33"-16,-35 1 0,1 0 15,-35 34-15,35 0 0,-103 34 16,68 0 15,-68 35-15,34-35-1,-34 35 1,-35-1 0,35 1-1,-35 34 1,35-34 0,-35-1-1,0 1 1,1-1-1,-1 35 1,1-34 0,-35 0-1,68-1 1,-33 1 0,-1-1-1,35 1 1,0-35 15,-1 35-15,1-69-16,0 34 31,34-34-15,0 35-1,0-35 1,34-35-1,0 1 1,35 34 0,-35-69-1,69 0 1,-34-34 0,34 35-1,0-35 1,0 0-1,0 0 1,0 0 0,0 0-1,0 0 1,0 0 0,0 0-1,0 0 1,0 0 15,-34 0-15,34-35-1,0 35 1,-35 0 0,35-34-1,0 34 1,-34-34-1,34-1 1,-34 1 0,-1 0-1,1-1 1,0-33 0,0-1-1,-35 1 16,35-1-15,-35-34 0,35 34-1,-35-34 1,0 0 0,1 0-1,33 0 16,-33 0-15,33 0 0,1 0-1,-35 0 1,35-34 0,-35 34-1,1-34 1,-1 0-1,0-1 1,1 1 0,-1 34-1,0-34 1,1-1 0,-1-33-1,1 34 1,-35-1-1,34 1 1,-34-35 15,34 35-15,-34 0 0,69-1-1,-69 1 1,34 0-1,35 0 1,-35-1 0,1 35-1,33-34 1,-33 68 0,33-34-1,1 35 1,34 33-1,-34 1 1,34 0 0,-69 34-1,103 0 1,138-35 0,-172 35-1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7858-BC97-4276-B199-C9766706C151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6010-1B95-4CC3-9E6F-63D72197C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5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7858-BC97-4276-B199-C9766706C151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6010-1B95-4CC3-9E6F-63D72197C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83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7858-BC97-4276-B199-C9766706C151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6010-1B95-4CC3-9E6F-63D72197C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21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7858-BC97-4276-B199-C9766706C151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6010-1B95-4CC3-9E6F-63D72197C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75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7858-BC97-4276-B199-C9766706C151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6010-1B95-4CC3-9E6F-63D72197C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08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7858-BC97-4276-B199-C9766706C151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6010-1B95-4CC3-9E6F-63D72197C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21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7858-BC97-4276-B199-C9766706C151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6010-1B95-4CC3-9E6F-63D72197C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54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7858-BC97-4276-B199-C9766706C151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6010-1B95-4CC3-9E6F-63D72197C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87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7858-BC97-4276-B199-C9766706C151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6010-1B95-4CC3-9E6F-63D72197C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85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7858-BC97-4276-B199-C9766706C151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6010-1B95-4CC3-9E6F-63D72197C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95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7858-BC97-4276-B199-C9766706C151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6010-1B95-4CC3-9E6F-63D72197C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30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57858-BC97-4276-B199-C9766706C151}" type="datetimeFigureOut">
              <a:rPr lang="it-IT" smtClean="0"/>
              <a:t>09/11/2016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6010-1B95-4CC3-9E6F-63D72197C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7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image" Target="../media/image80.emf"/><Relationship Id="rId18" Type="http://schemas.openxmlformats.org/officeDocument/2006/relationships/customXml" Target="../ink/ink83.xml"/><Relationship Id="rId26" Type="http://schemas.openxmlformats.org/officeDocument/2006/relationships/customXml" Target="../ink/ink87.xml"/><Relationship Id="rId3" Type="http://schemas.openxmlformats.org/officeDocument/2006/relationships/image" Target="../media/image75.emf"/><Relationship Id="rId21" Type="http://schemas.openxmlformats.org/officeDocument/2006/relationships/image" Target="../media/image84.emf"/><Relationship Id="rId7" Type="http://schemas.openxmlformats.org/officeDocument/2006/relationships/image" Target="../media/image77.emf"/><Relationship Id="rId12" Type="http://schemas.openxmlformats.org/officeDocument/2006/relationships/customXml" Target="../ink/ink80.xml"/><Relationship Id="rId17" Type="http://schemas.openxmlformats.org/officeDocument/2006/relationships/image" Target="../media/image82.emf"/><Relationship Id="rId25" Type="http://schemas.openxmlformats.org/officeDocument/2006/relationships/image" Target="../media/image86.emf"/><Relationship Id="rId33" Type="http://schemas.openxmlformats.org/officeDocument/2006/relationships/image" Target="../media/image90.emf"/><Relationship Id="rId2" Type="http://schemas.openxmlformats.org/officeDocument/2006/relationships/customXml" Target="../ink/ink75.xml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29" Type="http://schemas.openxmlformats.org/officeDocument/2006/relationships/image" Target="../media/image88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7.xml"/><Relationship Id="rId11" Type="http://schemas.openxmlformats.org/officeDocument/2006/relationships/image" Target="../media/image79.emf"/><Relationship Id="rId24" Type="http://schemas.openxmlformats.org/officeDocument/2006/relationships/customXml" Target="../ink/ink86.xml"/><Relationship Id="rId32" Type="http://schemas.openxmlformats.org/officeDocument/2006/relationships/customXml" Target="../ink/ink90.xml"/><Relationship Id="rId5" Type="http://schemas.openxmlformats.org/officeDocument/2006/relationships/image" Target="../media/image76.emf"/><Relationship Id="rId15" Type="http://schemas.openxmlformats.org/officeDocument/2006/relationships/image" Target="../media/image81.emf"/><Relationship Id="rId23" Type="http://schemas.openxmlformats.org/officeDocument/2006/relationships/image" Target="../media/image85.emf"/><Relationship Id="rId28" Type="http://schemas.openxmlformats.org/officeDocument/2006/relationships/customXml" Target="../ink/ink88.xml"/><Relationship Id="rId10" Type="http://schemas.openxmlformats.org/officeDocument/2006/relationships/customXml" Target="../ink/ink79.xml"/><Relationship Id="rId19" Type="http://schemas.openxmlformats.org/officeDocument/2006/relationships/image" Target="../media/image83.emf"/><Relationship Id="rId31" Type="http://schemas.openxmlformats.org/officeDocument/2006/relationships/image" Target="../media/image89.emf"/><Relationship Id="rId4" Type="http://schemas.openxmlformats.org/officeDocument/2006/relationships/customXml" Target="../ink/ink76.xml"/><Relationship Id="rId9" Type="http://schemas.openxmlformats.org/officeDocument/2006/relationships/image" Target="../media/image78.emf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87.emf"/><Relationship Id="rId30" Type="http://schemas.openxmlformats.org/officeDocument/2006/relationships/customXml" Target="../ink/ink8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13" Type="http://schemas.openxmlformats.org/officeDocument/2006/relationships/image" Target="../media/image96.emf"/><Relationship Id="rId18" Type="http://schemas.openxmlformats.org/officeDocument/2006/relationships/customXml" Target="../ink/ink99.xml"/><Relationship Id="rId3" Type="http://schemas.openxmlformats.org/officeDocument/2006/relationships/image" Target="../media/image91.emf"/><Relationship Id="rId21" Type="http://schemas.openxmlformats.org/officeDocument/2006/relationships/image" Target="../media/image100.emf"/><Relationship Id="rId7" Type="http://schemas.openxmlformats.org/officeDocument/2006/relationships/image" Target="../media/image93.emf"/><Relationship Id="rId12" Type="http://schemas.openxmlformats.org/officeDocument/2006/relationships/customXml" Target="../ink/ink96.xml"/><Relationship Id="rId17" Type="http://schemas.openxmlformats.org/officeDocument/2006/relationships/image" Target="../media/image98.emf"/><Relationship Id="rId2" Type="http://schemas.openxmlformats.org/officeDocument/2006/relationships/customXml" Target="../ink/ink91.xml"/><Relationship Id="rId16" Type="http://schemas.openxmlformats.org/officeDocument/2006/relationships/customXml" Target="../ink/ink98.xml"/><Relationship Id="rId20" Type="http://schemas.openxmlformats.org/officeDocument/2006/relationships/customXml" Target="../ink/ink10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3.xml"/><Relationship Id="rId11" Type="http://schemas.openxmlformats.org/officeDocument/2006/relationships/image" Target="../media/image95.emf"/><Relationship Id="rId5" Type="http://schemas.openxmlformats.org/officeDocument/2006/relationships/image" Target="../media/image92.emf"/><Relationship Id="rId15" Type="http://schemas.openxmlformats.org/officeDocument/2006/relationships/image" Target="../media/image97.emf"/><Relationship Id="rId23" Type="http://schemas.openxmlformats.org/officeDocument/2006/relationships/image" Target="../media/image101.emf"/><Relationship Id="rId10" Type="http://schemas.openxmlformats.org/officeDocument/2006/relationships/customXml" Target="../ink/ink95.xml"/><Relationship Id="rId19" Type="http://schemas.openxmlformats.org/officeDocument/2006/relationships/image" Target="../media/image99.emf"/><Relationship Id="rId4" Type="http://schemas.openxmlformats.org/officeDocument/2006/relationships/customXml" Target="../ink/ink92.xml"/><Relationship Id="rId9" Type="http://schemas.openxmlformats.org/officeDocument/2006/relationships/image" Target="../media/image94.emf"/><Relationship Id="rId14" Type="http://schemas.openxmlformats.org/officeDocument/2006/relationships/customXml" Target="../ink/ink97.xml"/><Relationship Id="rId22" Type="http://schemas.openxmlformats.org/officeDocument/2006/relationships/customXml" Target="../ink/ink10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5.xml"/><Relationship Id="rId3" Type="http://schemas.openxmlformats.org/officeDocument/2006/relationships/image" Target="../media/image102.emf"/><Relationship Id="rId7" Type="http://schemas.openxmlformats.org/officeDocument/2006/relationships/image" Target="../media/image104.emf"/><Relationship Id="rId2" Type="http://schemas.openxmlformats.org/officeDocument/2006/relationships/customXml" Target="../ink/ink10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4.xml"/><Relationship Id="rId11" Type="http://schemas.openxmlformats.org/officeDocument/2006/relationships/image" Target="../media/image106.emf"/><Relationship Id="rId5" Type="http://schemas.openxmlformats.org/officeDocument/2006/relationships/image" Target="../media/image103.emf"/><Relationship Id="rId10" Type="http://schemas.openxmlformats.org/officeDocument/2006/relationships/customXml" Target="../ink/ink106.xml"/><Relationship Id="rId4" Type="http://schemas.openxmlformats.org/officeDocument/2006/relationships/customXml" Target="../ink/ink103.xml"/><Relationship Id="rId9" Type="http://schemas.openxmlformats.org/officeDocument/2006/relationships/image" Target="../media/image10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13" Type="http://schemas.openxmlformats.org/officeDocument/2006/relationships/image" Target="../media/image112.emf"/><Relationship Id="rId18" Type="http://schemas.openxmlformats.org/officeDocument/2006/relationships/customXml" Target="../ink/ink115.xml"/><Relationship Id="rId3" Type="http://schemas.openxmlformats.org/officeDocument/2006/relationships/image" Target="../media/image107.emf"/><Relationship Id="rId21" Type="http://schemas.openxmlformats.org/officeDocument/2006/relationships/image" Target="../media/image116.emf"/><Relationship Id="rId7" Type="http://schemas.openxmlformats.org/officeDocument/2006/relationships/image" Target="../media/image109.emf"/><Relationship Id="rId12" Type="http://schemas.openxmlformats.org/officeDocument/2006/relationships/customXml" Target="../ink/ink112.xml"/><Relationship Id="rId17" Type="http://schemas.openxmlformats.org/officeDocument/2006/relationships/image" Target="../media/image114.emf"/><Relationship Id="rId2" Type="http://schemas.openxmlformats.org/officeDocument/2006/relationships/customXml" Target="../ink/ink107.xml"/><Relationship Id="rId16" Type="http://schemas.openxmlformats.org/officeDocument/2006/relationships/customXml" Target="../ink/ink114.xml"/><Relationship Id="rId20" Type="http://schemas.openxmlformats.org/officeDocument/2006/relationships/customXml" Target="../ink/ink1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9.xml"/><Relationship Id="rId11" Type="http://schemas.openxmlformats.org/officeDocument/2006/relationships/image" Target="../media/image111.emf"/><Relationship Id="rId5" Type="http://schemas.openxmlformats.org/officeDocument/2006/relationships/image" Target="../media/image108.emf"/><Relationship Id="rId15" Type="http://schemas.openxmlformats.org/officeDocument/2006/relationships/image" Target="../media/image113.emf"/><Relationship Id="rId23" Type="http://schemas.openxmlformats.org/officeDocument/2006/relationships/image" Target="../media/image117.emf"/><Relationship Id="rId10" Type="http://schemas.openxmlformats.org/officeDocument/2006/relationships/customXml" Target="../ink/ink111.xml"/><Relationship Id="rId19" Type="http://schemas.openxmlformats.org/officeDocument/2006/relationships/image" Target="../media/image115.emf"/><Relationship Id="rId4" Type="http://schemas.openxmlformats.org/officeDocument/2006/relationships/customXml" Target="../ink/ink108.xml"/><Relationship Id="rId9" Type="http://schemas.openxmlformats.org/officeDocument/2006/relationships/image" Target="../media/image110.emf"/><Relationship Id="rId14" Type="http://schemas.openxmlformats.org/officeDocument/2006/relationships/customXml" Target="../ink/ink113.xml"/><Relationship Id="rId22" Type="http://schemas.openxmlformats.org/officeDocument/2006/relationships/customXml" Target="../ink/ink1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1.xml"/><Relationship Id="rId13" Type="http://schemas.openxmlformats.org/officeDocument/2006/relationships/image" Target="../media/image123.emf"/><Relationship Id="rId3" Type="http://schemas.openxmlformats.org/officeDocument/2006/relationships/image" Target="../media/image118.emf"/><Relationship Id="rId7" Type="http://schemas.openxmlformats.org/officeDocument/2006/relationships/image" Target="../media/image120.emf"/><Relationship Id="rId12" Type="http://schemas.openxmlformats.org/officeDocument/2006/relationships/customXml" Target="../ink/ink123.xml"/><Relationship Id="rId2" Type="http://schemas.openxmlformats.org/officeDocument/2006/relationships/customXml" Target="../ink/ink11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0.xml"/><Relationship Id="rId11" Type="http://schemas.openxmlformats.org/officeDocument/2006/relationships/image" Target="../media/image122.emf"/><Relationship Id="rId5" Type="http://schemas.openxmlformats.org/officeDocument/2006/relationships/image" Target="../media/image119.emf"/><Relationship Id="rId10" Type="http://schemas.openxmlformats.org/officeDocument/2006/relationships/customXml" Target="../ink/ink122.xml"/><Relationship Id="rId4" Type="http://schemas.openxmlformats.org/officeDocument/2006/relationships/customXml" Target="../ink/ink119.xml"/><Relationship Id="rId9" Type="http://schemas.openxmlformats.org/officeDocument/2006/relationships/image" Target="../media/image1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7.xml"/><Relationship Id="rId13" Type="http://schemas.openxmlformats.org/officeDocument/2006/relationships/image" Target="../media/image129.emf"/><Relationship Id="rId18" Type="http://schemas.openxmlformats.org/officeDocument/2006/relationships/customXml" Target="../ink/ink132.xml"/><Relationship Id="rId3" Type="http://schemas.openxmlformats.org/officeDocument/2006/relationships/image" Target="../media/image124.emf"/><Relationship Id="rId21" Type="http://schemas.openxmlformats.org/officeDocument/2006/relationships/image" Target="../media/image133.emf"/><Relationship Id="rId7" Type="http://schemas.openxmlformats.org/officeDocument/2006/relationships/image" Target="../media/image126.emf"/><Relationship Id="rId12" Type="http://schemas.openxmlformats.org/officeDocument/2006/relationships/customXml" Target="../ink/ink129.xml"/><Relationship Id="rId17" Type="http://schemas.openxmlformats.org/officeDocument/2006/relationships/image" Target="../media/image131.emf"/><Relationship Id="rId2" Type="http://schemas.openxmlformats.org/officeDocument/2006/relationships/customXml" Target="../ink/ink124.xml"/><Relationship Id="rId16" Type="http://schemas.openxmlformats.org/officeDocument/2006/relationships/customXml" Target="../ink/ink131.xml"/><Relationship Id="rId20" Type="http://schemas.openxmlformats.org/officeDocument/2006/relationships/customXml" Target="../ink/ink13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6.xml"/><Relationship Id="rId11" Type="http://schemas.openxmlformats.org/officeDocument/2006/relationships/image" Target="../media/image128.emf"/><Relationship Id="rId5" Type="http://schemas.openxmlformats.org/officeDocument/2006/relationships/image" Target="../media/image125.emf"/><Relationship Id="rId15" Type="http://schemas.openxmlformats.org/officeDocument/2006/relationships/image" Target="../media/image130.emf"/><Relationship Id="rId23" Type="http://schemas.openxmlformats.org/officeDocument/2006/relationships/image" Target="../media/image134.emf"/><Relationship Id="rId10" Type="http://schemas.openxmlformats.org/officeDocument/2006/relationships/customXml" Target="../ink/ink128.xml"/><Relationship Id="rId19" Type="http://schemas.openxmlformats.org/officeDocument/2006/relationships/image" Target="../media/image132.emf"/><Relationship Id="rId4" Type="http://schemas.openxmlformats.org/officeDocument/2006/relationships/customXml" Target="../ink/ink125.xml"/><Relationship Id="rId9" Type="http://schemas.openxmlformats.org/officeDocument/2006/relationships/image" Target="../media/image127.emf"/><Relationship Id="rId14" Type="http://schemas.openxmlformats.org/officeDocument/2006/relationships/customXml" Target="../ink/ink130.xml"/><Relationship Id="rId22" Type="http://schemas.openxmlformats.org/officeDocument/2006/relationships/customXml" Target="../ink/ink13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8.xml"/><Relationship Id="rId13" Type="http://schemas.openxmlformats.org/officeDocument/2006/relationships/image" Target="../media/image140.emf"/><Relationship Id="rId18" Type="http://schemas.openxmlformats.org/officeDocument/2006/relationships/customXml" Target="../ink/ink143.xml"/><Relationship Id="rId26" Type="http://schemas.openxmlformats.org/officeDocument/2006/relationships/customXml" Target="../ink/ink147.xml"/><Relationship Id="rId3" Type="http://schemas.openxmlformats.org/officeDocument/2006/relationships/image" Target="../media/image135.emf"/><Relationship Id="rId21" Type="http://schemas.openxmlformats.org/officeDocument/2006/relationships/image" Target="../media/image144.emf"/><Relationship Id="rId34" Type="http://schemas.openxmlformats.org/officeDocument/2006/relationships/customXml" Target="../ink/ink151.xml"/><Relationship Id="rId7" Type="http://schemas.openxmlformats.org/officeDocument/2006/relationships/image" Target="../media/image137.emf"/><Relationship Id="rId12" Type="http://schemas.openxmlformats.org/officeDocument/2006/relationships/customXml" Target="../ink/ink140.xml"/><Relationship Id="rId17" Type="http://schemas.openxmlformats.org/officeDocument/2006/relationships/image" Target="../media/image142.emf"/><Relationship Id="rId25" Type="http://schemas.openxmlformats.org/officeDocument/2006/relationships/image" Target="../media/image146.emf"/><Relationship Id="rId33" Type="http://schemas.openxmlformats.org/officeDocument/2006/relationships/image" Target="../media/image150.emf"/><Relationship Id="rId2" Type="http://schemas.openxmlformats.org/officeDocument/2006/relationships/customXml" Target="../ink/ink135.xml"/><Relationship Id="rId16" Type="http://schemas.openxmlformats.org/officeDocument/2006/relationships/customXml" Target="../ink/ink142.xml"/><Relationship Id="rId20" Type="http://schemas.openxmlformats.org/officeDocument/2006/relationships/customXml" Target="../ink/ink144.xml"/><Relationship Id="rId29" Type="http://schemas.openxmlformats.org/officeDocument/2006/relationships/image" Target="../media/image148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7.xml"/><Relationship Id="rId11" Type="http://schemas.openxmlformats.org/officeDocument/2006/relationships/image" Target="../media/image139.emf"/><Relationship Id="rId24" Type="http://schemas.openxmlformats.org/officeDocument/2006/relationships/customXml" Target="../ink/ink146.xml"/><Relationship Id="rId32" Type="http://schemas.openxmlformats.org/officeDocument/2006/relationships/customXml" Target="../ink/ink150.xml"/><Relationship Id="rId5" Type="http://schemas.openxmlformats.org/officeDocument/2006/relationships/image" Target="../media/image136.emf"/><Relationship Id="rId15" Type="http://schemas.openxmlformats.org/officeDocument/2006/relationships/image" Target="../media/image141.emf"/><Relationship Id="rId23" Type="http://schemas.openxmlformats.org/officeDocument/2006/relationships/image" Target="../media/image145.emf"/><Relationship Id="rId28" Type="http://schemas.openxmlformats.org/officeDocument/2006/relationships/customXml" Target="../ink/ink148.xml"/><Relationship Id="rId10" Type="http://schemas.openxmlformats.org/officeDocument/2006/relationships/customXml" Target="../ink/ink139.xml"/><Relationship Id="rId19" Type="http://schemas.openxmlformats.org/officeDocument/2006/relationships/image" Target="../media/image143.emf"/><Relationship Id="rId31" Type="http://schemas.openxmlformats.org/officeDocument/2006/relationships/image" Target="../media/image149.emf"/><Relationship Id="rId4" Type="http://schemas.openxmlformats.org/officeDocument/2006/relationships/customXml" Target="../ink/ink136.xml"/><Relationship Id="rId9" Type="http://schemas.openxmlformats.org/officeDocument/2006/relationships/image" Target="../media/image138.emf"/><Relationship Id="rId14" Type="http://schemas.openxmlformats.org/officeDocument/2006/relationships/customXml" Target="../ink/ink141.xml"/><Relationship Id="rId22" Type="http://schemas.openxmlformats.org/officeDocument/2006/relationships/customXml" Target="../ink/ink145.xml"/><Relationship Id="rId27" Type="http://schemas.openxmlformats.org/officeDocument/2006/relationships/image" Target="../media/image147.emf"/><Relationship Id="rId30" Type="http://schemas.openxmlformats.org/officeDocument/2006/relationships/customXml" Target="../ink/ink149.xml"/><Relationship Id="rId35" Type="http://schemas.openxmlformats.org/officeDocument/2006/relationships/image" Target="../media/image15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5.xml"/><Relationship Id="rId13" Type="http://schemas.openxmlformats.org/officeDocument/2006/relationships/image" Target="../media/image157.emf"/><Relationship Id="rId18" Type="http://schemas.openxmlformats.org/officeDocument/2006/relationships/customXml" Target="../ink/ink160.xml"/><Relationship Id="rId3" Type="http://schemas.openxmlformats.org/officeDocument/2006/relationships/image" Target="../media/image152.emf"/><Relationship Id="rId21" Type="http://schemas.openxmlformats.org/officeDocument/2006/relationships/image" Target="../media/image161.emf"/><Relationship Id="rId7" Type="http://schemas.openxmlformats.org/officeDocument/2006/relationships/image" Target="../media/image154.emf"/><Relationship Id="rId12" Type="http://schemas.openxmlformats.org/officeDocument/2006/relationships/customXml" Target="../ink/ink157.xml"/><Relationship Id="rId17" Type="http://schemas.openxmlformats.org/officeDocument/2006/relationships/image" Target="../media/image159.emf"/><Relationship Id="rId2" Type="http://schemas.openxmlformats.org/officeDocument/2006/relationships/customXml" Target="../ink/ink152.xml"/><Relationship Id="rId16" Type="http://schemas.openxmlformats.org/officeDocument/2006/relationships/customXml" Target="../ink/ink159.xml"/><Relationship Id="rId20" Type="http://schemas.openxmlformats.org/officeDocument/2006/relationships/customXml" Target="../ink/ink16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4.xml"/><Relationship Id="rId11" Type="http://schemas.openxmlformats.org/officeDocument/2006/relationships/image" Target="../media/image156.emf"/><Relationship Id="rId5" Type="http://schemas.openxmlformats.org/officeDocument/2006/relationships/image" Target="../media/image153.emf"/><Relationship Id="rId15" Type="http://schemas.openxmlformats.org/officeDocument/2006/relationships/image" Target="../media/image158.emf"/><Relationship Id="rId10" Type="http://schemas.openxmlformats.org/officeDocument/2006/relationships/customXml" Target="../ink/ink156.xml"/><Relationship Id="rId19" Type="http://schemas.openxmlformats.org/officeDocument/2006/relationships/image" Target="../media/image160.emf"/><Relationship Id="rId4" Type="http://schemas.openxmlformats.org/officeDocument/2006/relationships/customXml" Target="../ink/ink153.xml"/><Relationship Id="rId9" Type="http://schemas.openxmlformats.org/officeDocument/2006/relationships/image" Target="../media/image155.emf"/><Relationship Id="rId14" Type="http://schemas.openxmlformats.org/officeDocument/2006/relationships/customXml" Target="../ink/ink15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.xml"/><Relationship Id="rId3" Type="http://schemas.openxmlformats.org/officeDocument/2006/relationships/image" Target="../media/image162.emf"/><Relationship Id="rId7" Type="http://schemas.openxmlformats.org/officeDocument/2006/relationships/image" Target="../media/image164.emf"/><Relationship Id="rId2" Type="http://schemas.openxmlformats.org/officeDocument/2006/relationships/customXml" Target="../ink/ink16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4.xml"/><Relationship Id="rId5" Type="http://schemas.openxmlformats.org/officeDocument/2006/relationships/image" Target="../media/image163.emf"/><Relationship Id="rId4" Type="http://schemas.openxmlformats.org/officeDocument/2006/relationships/customXml" Target="../ink/ink163.xml"/><Relationship Id="rId9" Type="http://schemas.openxmlformats.org/officeDocument/2006/relationships/image" Target="../media/image16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customXml" Target="../ink/ink16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9" Type="http://schemas.openxmlformats.org/officeDocument/2006/relationships/image" Target="../media/image35.emf"/><Relationship Id="rId3" Type="http://schemas.openxmlformats.org/officeDocument/2006/relationships/image" Target="../media/image17.emf"/><Relationship Id="rId21" Type="http://schemas.openxmlformats.org/officeDocument/2006/relationships/image" Target="../media/image26.emf"/><Relationship Id="rId34" Type="http://schemas.openxmlformats.org/officeDocument/2006/relationships/customXml" Target="../ink/ink33.xml"/><Relationship Id="rId42" Type="http://schemas.openxmlformats.org/officeDocument/2006/relationships/customXml" Target="../ink/ink37.xml"/><Relationship Id="rId47" Type="http://schemas.openxmlformats.org/officeDocument/2006/relationships/image" Target="../media/image39.emf"/><Relationship Id="rId7" Type="http://schemas.openxmlformats.org/officeDocument/2006/relationships/image" Target="../media/image19.emf"/><Relationship Id="rId12" Type="http://schemas.openxmlformats.org/officeDocument/2006/relationships/customXml" Target="../ink/ink22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38" Type="http://schemas.openxmlformats.org/officeDocument/2006/relationships/customXml" Target="../ink/ink35.xml"/><Relationship Id="rId46" Type="http://schemas.openxmlformats.org/officeDocument/2006/relationships/customXml" Target="../ink/ink39.xml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29" Type="http://schemas.openxmlformats.org/officeDocument/2006/relationships/image" Target="../media/image30.emf"/><Relationship Id="rId41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.xml"/><Relationship Id="rId11" Type="http://schemas.openxmlformats.org/officeDocument/2006/relationships/image" Target="../media/image21.emf"/><Relationship Id="rId24" Type="http://schemas.openxmlformats.org/officeDocument/2006/relationships/customXml" Target="../ink/ink28.xml"/><Relationship Id="rId32" Type="http://schemas.openxmlformats.org/officeDocument/2006/relationships/customXml" Target="../ink/ink32.xml"/><Relationship Id="rId37" Type="http://schemas.openxmlformats.org/officeDocument/2006/relationships/image" Target="../media/image34.emf"/><Relationship Id="rId40" Type="http://schemas.openxmlformats.org/officeDocument/2006/relationships/customXml" Target="../ink/ink36.xml"/><Relationship Id="rId45" Type="http://schemas.openxmlformats.org/officeDocument/2006/relationships/image" Target="../media/image38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30.xml"/><Relationship Id="rId36" Type="http://schemas.openxmlformats.org/officeDocument/2006/relationships/customXml" Target="../ink/ink34.xml"/><Relationship Id="rId49" Type="http://schemas.openxmlformats.org/officeDocument/2006/relationships/image" Target="../media/image40.emf"/><Relationship Id="rId10" Type="http://schemas.openxmlformats.org/officeDocument/2006/relationships/customXml" Target="../ink/ink21.xml"/><Relationship Id="rId19" Type="http://schemas.openxmlformats.org/officeDocument/2006/relationships/image" Target="../media/image25.emf"/><Relationship Id="rId31" Type="http://schemas.openxmlformats.org/officeDocument/2006/relationships/image" Target="../media/image31.emf"/><Relationship Id="rId44" Type="http://schemas.openxmlformats.org/officeDocument/2006/relationships/customXml" Target="../ink/ink38.xml"/><Relationship Id="rId4" Type="http://schemas.openxmlformats.org/officeDocument/2006/relationships/customXml" Target="../ink/ink18.xml"/><Relationship Id="rId9" Type="http://schemas.openxmlformats.org/officeDocument/2006/relationships/image" Target="../media/image20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29.emf"/><Relationship Id="rId30" Type="http://schemas.openxmlformats.org/officeDocument/2006/relationships/customXml" Target="../ink/ink31.xml"/><Relationship Id="rId35" Type="http://schemas.openxmlformats.org/officeDocument/2006/relationships/image" Target="../media/image33.emf"/><Relationship Id="rId43" Type="http://schemas.openxmlformats.org/officeDocument/2006/relationships/image" Target="../media/image37.emf"/><Relationship Id="rId48" Type="http://schemas.openxmlformats.org/officeDocument/2006/relationships/customXml" Target="../ink/ink40.xml"/><Relationship Id="rId8" Type="http://schemas.openxmlformats.org/officeDocument/2006/relationships/customXml" Target="../ink/ink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0.xml"/><Relationship Id="rId3" Type="http://schemas.openxmlformats.org/officeDocument/2006/relationships/image" Target="../media/image167.emf"/><Relationship Id="rId7" Type="http://schemas.openxmlformats.org/officeDocument/2006/relationships/image" Target="../media/image169.emf"/><Relationship Id="rId2" Type="http://schemas.openxmlformats.org/officeDocument/2006/relationships/customXml" Target="../ink/ink16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9.xml"/><Relationship Id="rId5" Type="http://schemas.openxmlformats.org/officeDocument/2006/relationships/image" Target="../media/image168.emf"/><Relationship Id="rId4" Type="http://schemas.openxmlformats.org/officeDocument/2006/relationships/customXml" Target="../ink/ink168.xml"/><Relationship Id="rId9" Type="http://schemas.openxmlformats.org/officeDocument/2006/relationships/image" Target="../media/image17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7" Type="http://schemas.openxmlformats.org/officeDocument/2006/relationships/image" Target="../media/image173.emf"/><Relationship Id="rId2" Type="http://schemas.openxmlformats.org/officeDocument/2006/relationships/customXml" Target="../ink/ink17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3.xml"/><Relationship Id="rId5" Type="http://schemas.openxmlformats.org/officeDocument/2006/relationships/image" Target="../media/image172.emf"/><Relationship Id="rId4" Type="http://schemas.openxmlformats.org/officeDocument/2006/relationships/customXml" Target="../ink/ink1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customXml" Target="../ink/ink17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5.emf"/><Relationship Id="rId4" Type="http://schemas.openxmlformats.org/officeDocument/2006/relationships/customXml" Target="../ink/ink17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9.xml"/><Relationship Id="rId13" Type="http://schemas.openxmlformats.org/officeDocument/2006/relationships/image" Target="../media/image181.emf"/><Relationship Id="rId18" Type="http://schemas.openxmlformats.org/officeDocument/2006/relationships/customXml" Target="../ink/ink184.xml"/><Relationship Id="rId26" Type="http://schemas.openxmlformats.org/officeDocument/2006/relationships/customXml" Target="../ink/ink188.xml"/><Relationship Id="rId3" Type="http://schemas.openxmlformats.org/officeDocument/2006/relationships/image" Target="../media/image176.emf"/><Relationship Id="rId21" Type="http://schemas.openxmlformats.org/officeDocument/2006/relationships/image" Target="../media/image185.emf"/><Relationship Id="rId7" Type="http://schemas.openxmlformats.org/officeDocument/2006/relationships/image" Target="../media/image178.emf"/><Relationship Id="rId12" Type="http://schemas.openxmlformats.org/officeDocument/2006/relationships/customXml" Target="../ink/ink181.xml"/><Relationship Id="rId17" Type="http://schemas.openxmlformats.org/officeDocument/2006/relationships/image" Target="../media/image183.emf"/><Relationship Id="rId25" Type="http://schemas.openxmlformats.org/officeDocument/2006/relationships/image" Target="../media/image187.emf"/><Relationship Id="rId33" Type="http://schemas.openxmlformats.org/officeDocument/2006/relationships/image" Target="../media/image191.emf"/><Relationship Id="rId2" Type="http://schemas.openxmlformats.org/officeDocument/2006/relationships/customXml" Target="../ink/ink176.xml"/><Relationship Id="rId16" Type="http://schemas.openxmlformats.org/officeDocument/2006/relationships/customXml" Target="../ink/ink183.xml"/><Relationship Id="rId20" Type="http://schemas.openxmlformats.org/officeDocument/2006/relationships/customXml" Target="../ink/ink185.xml"/><Relationship Id="rId29" Type="http://schemas.openxmlformats.org/officeDocument/2006/relationships/image" Target="../media/image18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8.xml"/><Relationship Id="rId11" Type="http://schemas.openxmlformats.org/officeDocument/2006/relationships/image" Target="../media/image180.emf"/><Relationship Id="rId24" Type="http://schemas.openxmlformats.org/officeDocument/2006/relationships/customXml" Target="../ink/ink187.xml"/><Relationship Id="rId32" Type="http://schemas.openxmlformats.org/officeDocument/2006/relationships/customXml" Target="../ink/ink191.xml"/><Relationship Id="rId5" Type="http://schemas.openxmlformats.org/officeDocument/2006/relationships/image" Target="../media/image177.emf"/><Relationship Id="rId15" Type="http://schemas.openxmlformats.org/officeDocument/2006/relationships/image" Target="../media/image182.emf"/><Relationship Id="rId23" Type="http://schemas.openxmlformats.org/officeDocument/2006/relationships/image" Target="../media/image186.emf"/><Relationship Id="rId28" Type="http://schemas.openxmlformats.org/officeDocument/2006/relationships/customXml" Target="../ink/ink189.xml"/><Relationship Id="rId10" Type="http://schemas.openxmlformats.org/officeDocument/2006/relationships/customXml" Target="../ink/ink180.xml"/><Relationship Id="rId19" Type="http://schemas.openxmlformats.org/officeDocument/2006/relationships/image" Target="../media/image184.emf"/><Relationship Id="rId31" Type="http://schemas.openxmlformats.org/officeDocument/2006/relationships/image" Target="../media/image190.emf"/><Relationship Id="rId4" Type="http://schemas.openxmlformats.org/officeDocument/2006/relationships/customXml" Target="../ink/ink177.xml"/><Relationship Id="rId9" Type="http://schemas.openxmlformats.org/officeDocument/2006/relationships/image" Target="../media/image179.emf"/><Relationship Id="rId14" Type="http://schemas.openxmlformats.org/officeDocument/2006/relationships/customXml" Target="../ink/ink182.xml"/><Relationship Id="rId22" Type="http://schemas.openxmlformats.org/officeDocument/2006/relationships/customXml" Target="../ink/ink186.xml"/><Relationship Id="rId27" Type="http://schemas.openxmlformats.org/officeDocument/2006/relationships/image" Target="../media/image188.emf"/><Relationship Id="rId30" Type="http://schemas.openxmlformats.org/officeDocument/2006/relationships/customXml" Target="../ink/ink19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5.xml"/><Relationship Id="rId13" Type="http://schemas.openxmlformats.org/officeDocument/2006/relationships/image" Target="../media/image197.emf"/><Relationship Id="rId18" Type="http://schemas.openxmlformats.org/officeDocument/2006/relationships/customXml" Target="../ink/ink200.xml"/><Relationship Id="rId26" Type="http://schemas.openxmlformats.org/officeDocument/2006/relationships/customXml" Target="../ink/ink204.xml"/><Relationship Id="rId3" Type="http://schemas.openxmlformats.org/officeDocument/2006/relationships/image" Target="../media/image192.emf"/><Relationship Id="rId21" Type="http://schemas.openxmlformats.org/officeDocument/2006/relationships/image" Target="../media/image201.emf"/><Relationship Id="rId34" Type="http://schemas.openxmlformats.org/officeDocument/2006/relationships/customXml" Target="../ink/ink208.xml"/><Relationship Id="rId7" Type="http://schemas.openxmlformats.org/officeDocument/2006/relationships/image" Target="../media/image194.emf"/><Relationship Id="rId12" Type="http://schemas.openxmlformats.org/officeDocument/2006/relationships/customXml" Target="../ink/ink197.xml"/><Relationship Id="rId17" Type="http://schemas.openxmlformats.org/officeDocument/2006/relationships/image" Target="../media/image199.emf"/><Relationship Id="rId25" Type="http://schemas.openxmlformats.org/officeDocument/2006/relationships/image" Target="../media/image203.emf"/><Relationship Id="rId33" Type="http://schemas.openxmlformats.org/officeDocument/2006/relationships/image" Target="../media/image207.emf"/><Relationship Id="rId2" Type="http://schemas.openxmlformats.org/officeDocument/2006/relationships/customXml" Target="../ink/ink192.xml"/><Relationship Id="rId16" Type="http://schemas.openxmlformats.org/officeDocument/2006/relationships/customXml" Target="../ink/ink199.xml"/><Relationship Id="rId20" Type="http://schemas.openxmlformats.org/officeDocument/2006/relationships/customXml" Target="../ink/ink201.xml"/><Relationship Id="rId29" Type="http://schemas.openxmlformats.org/officeDocument/2006/relationships/image" Target="../media/image205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4.xml"/><Relationship Id="rId11" Type="http://schemas.openxmlformats.org/officeDocument/2006/relationships/image" Target="../media/image196.emf"/><Relationship Id="rId24" Type="http://schemas.openxmlformats.org/officeDocument/2006/relationships/customXml" Target="../ink/ink203.xml"/><Relationship Id="rId32" Type="http://schemas.openxmlformats.org/officeDocument/2006/relationships/customXml" Target="../ink/ink207.xml"/><Relationship Id="rId37" Type="http://schemas.openxmlformats.org/officeDocument/2006/relationships/image" Target="../media/image209.emf"/><Relationship Id="rId5" Type="http://schemas.openxmlformats.org/officeDocument/2006/relationships/image" Target="../media/image193.emf"/><Relationship Id="rId15" Type="http://schemas.openxmlformats.org/officeDocument/2006/relationships/image" Target="../media/image198.emf"/><Relationship Id="rId23" Type="http://schemas.openxmlformats.org/officeDocument/2006/relationships/image" Target="../media/image202.emf"/><Relationship Id="rId28" Type="http://schemas.openxmlformats.org/officeDocument/2006/relationships/customXml" Target="../ink/ink205.xml"/><Relationship Id="rId36" Type="http://schemas.openxmlformats.org/officeDocument/2006/relationships/customXml" Target="../ink/ink209.xml"/><Relationship Id="rId10" Type="http://schemas.openxmlformats.org/officeDocument/2006/relationships/customXml" Target="../ink/ink196.xml"/><Relationship Id="rId19" Type="http://schemas.openxmlformats.org/officeDocument/2006/relationships/image" Target="../media/image200.emf"/><Relationship Id="rId31" Type="http://schemas.openxmlformats.org/officeDocument/2006/relationships/image" Target="../media/image206.emf"/><Relationship Id="rId4" Type="http://schemas.openxmlformats.org/officeDocument/2006/relationships/customXml" Target="../ink/ink193.xml"/><Relationship Id="rId9" Type="http://schemas.openxmlformats.org/officeDocument/2006/relationships/image" Target="../media/image195.emf"/><Relationship Id="rId14" Type="http://schemas.openxmlformats.org/officeDocument/2006/relationships/customXml" Target="../ink/ink198.xml"/><Relationship Id="rId22" Type="http://schemas.openxmlformats.org/officeDocument/2006/relationships/customXml" Target="../ink/ink202.xml"/><Relationship Id="rId27" Type="http://schemas.openxmlformats.org/officeDocument/2006/relationships/image" Target="../media/image204.emf"/><Relationship Id="rId30" Type="http://schemas.openxmlformats.org/officeDocument/2006/relationships/customXml" Target="../ink/ink206.xml"/><Relationship Id="rId35" Type="http://schemas.openxmlformats.org/officeDocument/2006/relationships/image" Target="../media/image20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7" Type="http://schemas.openxmlformats.org/officeDocument/2006/relationships/image" Target="../media/image212.emf"/><Relationship Id="rId2" Type="http://schemas.openxmlformats.org/officeDocument/2006/relationships/customXml" Target="../ink/ink2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2.xml"/><Relationship Id="rId5" Type="http://schemas.openxmlformats.org/officeDocument/2006/relationships/image" Target="../media/image211.emf"/><Relationship Id="rId4" Type="http://schemas.openxmlformats.org/officeDocument/2006/relationships/customXml" Target="../ink/ink2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6.xml"/><Relationship Id="rId13" Type="http://schemas.openxmlformats.org/officeDocument/2006/relationships/image" Target="../media/image218.emf"/><Relationship Id="rId18" Type="http://schemas.openxmlformats.org/officeDocument/2006/relationships/customXml" Target="../ink/ink221.xml"/><Relationship Id="rId26" Type="http://schemas.openxmlformats.org/officeDocument/2006/relationships/customXml" Target="../ink/ink225.xml"/><Relationship Id="rId39" Type="http://schemas.openxmlformats.org/officeDocument/2006/relationships/image" Target="../media/image231.emf"/><Relationship Id="rId3" Type="http://schemas.openxmlformats.org/officeDocument/2006/relationships/image" Target="../media/image213.emf"/><Relationship Id="rId21" Type="http://schemas.openxmlformats.org/officeDocument/2006/relationships/image" Target="../media/image222.emf"/><Relationship Id="rId34" Type="http://schemas.openxmlformats.org/officeDocument/2006/relationships/customXml" Target="../ink/ink229.xml"/><Relationship Id="rId42" Type="http://schemas.openxmlformats.org/officeDocument/2006/relationships/customXml" Target="../ink/ink233.xml"/><Relationship Id="rId47" Type="http://schemas.openxmlformats.org/officeDocument/2006/relationships/image" Target="../media/image235.emf"/><Relationship Id="rId7" Type="http://schemas.openxmlformats.org/officeDocument/2006/relationships/image" Target="../media/image215.emf"/><Relationship Id="rId12" Type="http://schemas.openxmlformats.org/officeDocument/2006/relationships/customXml" Target="../ink/ink218.xml"/><Relationship Id="rId17" Type="http://schemas.openxmlformats.org/officeDocument/2006/relationships/image" Target="../media/image220.emf"/><Relationship Id="rId25" Type="http://schemas.openxmlformats.org/officeDocument/2006/relationships/image" Target="../media/image224.emf"/><Relationship Id="rId33" Type="http://schemas.openxmlformats.org/officeDocument/2006/relationships/image" Target="../media/image228.emf"/><Relationship Id="rId38" Type="http://schemas.openxmlformats.org/officeDocument/2006/relationships/customXml" Target="../ink/ink231.xml"/><Relationship Id="rId46" Type="http://schemas.openxmlformats.org/officeDocument/2006/relationships/customXml" Target="../ink/ink235.xml"/><Relationship Id="rId2" Type="http://schemas.openxmlformats.org/officeDocument/2006/relationships/customXml" Target="../ink/ink213.xml"/><Relationship Id="rId16" Type="http://schemas.openxmlformats.org/officeDocument/2006/relationships/customXml" Target="../ink/ink220.xml"/><Relationship Id="rId20" Type="http://schemas.openxmlformats.org/officeDocument/2006/relationships/customXml" Target="../ink/ink222.xml"/><Relationship Id="rId29" Type="http://schemas.openxmlformats.org/officeDocument/2006/relationships/image" Target="../media/image226.emf"/><Relationship Id="rId41" Type="http://schemas.openxmlformats.org/officeDocument/2006/relationships/image" Target="../media/image232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5.xml"/><Relationship Id="rId11" Type="http://schemas.openxmlformats.org/officeDocument/2006/relationships/image" Target="../media/image217.emf"/><Relationship Id="rId24" Type="http://schemas.openxmlformats.org/officeDocument/2006/relationships/customXml" Target="../ink/ink224.xml"/><Relationship Id="rId32" Type="http://schemas.openxmlformats.org/officeDocument/2006/relationships/customXml" Target="../ink/ink228.xml"/><Relationship Id="rId37" Type="http://schemas.openxmlformats.org/officeDocument/2006/relationships/image" Target="../media/image230.emf"/><Relationship Id="rId40" Type="http://schemas.openxmlformats.org/officeDocument/2006/relationships/customXml" Target="../ink/ink232.xml"/><Relationship Id="rId45" Type="http://schemas.openxmlformats.org/officeDocument/2006/relationships/image" Target="../media/image234.emf"/><Relationship Id="rId5" Type="http://schemas.openxmlformats.org/officeDocument/2006/relationships/image" Target="../media/image214.emf"/><Relationship Id="rId15" Type="http://schemas.openxmlformats.org/officeDocument/2006/relationships/image" Target="../media/image219.emf"/><Relationship Id="rId23" Type="http://schemas.openxmlformats.org/officeDocument/2006/relationships/image" Target="../media/image223.emf"/><Relationship Id="rId28" Type="http://schemas.openxmlformats.org/officeDocument/2006/relationships/customXml" Target="../ink/ink226.xml"/><Relationship Id="rId36" Type="http://schemas.openxmlformats.org/officeDocument/2006/relationships/customXml" Target="../ink/ink230.xml"/><Relationship Id="rId10" Type="http://schemas.openxmlformats.org/officeDocument/2006/relationships/customXml" Target="../ink/ink217.xml"/><Relationship Id="rId19" Type="http://schemas.openxmlformats.org/officeDocument/2006/relationships/image" Target="../media/image221.emf"/><Relationship Id="rId31" Type="http://schemas.openxmlformats.org/officeDocument/2006/relationships/image" Target="../media/image227.emf"/><Relationship Id="rId44" Type="http://schemas.openxmlformats.org/officeDocument/2006/relationships/customXml" Target="../ink/ink234.xml"/><Relationship Id="rId4" Type="http://schemas.openxmlformats.org/officeDocument/2006/relationships/customXml" Target="../ink/ink214.xml"/><Relationship Id="rId9" Type="http://schemas.openxmlformats.org/officeDocument/2006/relationships/image" Target="../media/image216.emf"/><Relationship Id="rId14" Type="http://schemas.openxmlformats.org/officeDocument/2006/relationships/customXml" Target="../ink/ink219.xml"/><Relationship Id="rId22" Type="http://schemas.openxmlformats.org/officeDocument/2006/relationships/customXml" Target="../ink/ink223.xml"/><Relationship Id="rId27" Type="http://schemas.openxmlformats.org/officeDocument/2006/relationships/image" Target="../media/image225.emf"/><Relationship Id="rId30" Type="http://schemas.openxmlformats.org/officeDocument/2006/relationships/customXml" Target="../ink/ink227.xml"/><Relationship Id="rId35" Type="http://schemas.openxmlformats.org/officeDocument/2006/relationships/image" Target="../media/image229.emf"/><Relationship Id="rId43" Type="http://schemas.openxmlformats.org/officeDocument/2006/relationships/image" Target="../media/image23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9.xml"/><Relationship Id="rId13" Type="http://schemas.openxmlformats.org/officeDocument/2006/relationships/image" Target="../media/image241.emf"/><Relationship Id="rId18" Type="http://schemas.openxmlformats.org/officeDocument/2006/relationships/customXml" Target="../ink/ink244.xml"/><Relationship Id="rId3" Type="http://schemas.openxmlformats.org/officeDocument/2006/relationships/image" Target="../media/image236.emf"/><Relationship Id="rId21" Type="http://schemas.openxmlformats.org/officeDocument/2006/relationships/image" Target="../media/image245.emf"/><Relationship Id="rId7" Type="http://schemas.openxmlformats.org/officeDocument/2006/relationships/image" Target="../media/image238.emf"/><Relationship Id="rId12" Type="http://schemas.openxmlformats.org/officeDocument/2006/relationships/customXml" Target="../ink/ink241.xml"/><Relationship Id="rId17" Type="http://schemas.openxmlformats.org/officeDocument/2006/relationships/image" Target="../media/image243.emf"/><Relationship Id="rId25" Type="http://schemas.openxmlformats.org/officeDocument/2006/relationships/image" Target="../media/image247.emf"/><Relationship Id="rId2" Type="http://schemas.openxmlformats.org/officeDocument/2006/relationships/customXml" Target="../ink/ink236.xml"/><Relationship Id="rId16" Type="http://schemas.openxmlformats.org/officeDocument/2006/relationships/customXml" Target="../ink/ink243.xml"/><Relationship Id="rId20" Type="http://schemas.openxmlformats.org/officeDocument/2006/relationships/customXml" Target="../ink/ink24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8.xml"/><Relationship Id="rId11" Type="http://schemas.openxmlformats.org/officeDocument/2006/relationships/image" Target="../media/image240.emf"/><Relationship Id="rId24" Type="http://schemas.openxmlformats.org/officeDocument/2006/relationships/customXml" Target="../ink/ink247.xml"/><Relationship Id="rId5" Type="http://schemas.openxmlformats.org/officeDocument/2006/relationships/image" Target="../media/image237.emf"/><Relationship Id="rId15" Type="http://schemas.openxmlformats.org/officeDocument/2006/relationships/image" Target="../media/image242.emf"/><Relationship Id="rId23" Type="http://schemas.openxmlformats.org/officeDocument/2006/relationships/image" Target="../media/image246.emf"/><Relationship Id="rId10" Type="http://schemas.openxmlformats.org/officeDocument/2006/relationships/customXml" Target="../ink/ink240.xml"/><Relationship Id="rId19" Type="http://schemas.openxmlformats.org/officeDocument/2006/relationships/image" Target="../media/image244.emf"/><Relationship Id="rId4" Type="http://schemas.openxmlformats.org/officeDocument/2006/relationships/customXml" Target="../ink/ink237.xml"/><Relationship Id="rId9" Type="http://schemas.openxmlformats.org/officeDocument/2006/relationships/image" Target="../media/image239.emf"/><Relationship Id="rId14" Type="http://schemas.openxmlformats.org/officeDocument/2006/relationships/customXml" Target="../ink/ink242.xml"/><Relationship Id="rId22" Type="http://schemas.openxmlformats.org/officeDocument/2006/relationships/customXml" Target="../ink/ink2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1.xml"/><Relationship Id="rId13" Type="http://schemas.openxmlformats.org/officeDocument/2006/relationships/image" Target="../media/image253.emf"/><Relationship Id="rId18" Type="http://schemas.openxmlformats.org/officeDocument/2006/relationships/customXml" Target="../ink/ink256.xml"/><Relationship Id="rId3" Type="http://schemas.openxmlformats.org/officeDocument/2006/relationships/image" Target="../media/image248.emf"/><Relationship Id="rId21" Type="http://schemas.openxmlformats.org/officeDocument/2006/relationships/image" Target="../media/image257.emf"/><Relationship Id="rId7" Type="http://schemas.openxmlformats.org/officeDocument/2006/relationships/image" Target="../media/image250.emf"/><Relationship Id="rId12" Type="http://schemas.openxmlformats.org/officeDocument/2006/relationships/customXml" Target="../ink/ink253.xml"/><Relationship Id="rId17" Type="http://schemas.openxmlformats.org/officeDocument/2006/relationships/image" Target="../media/image255.emf"/><Relationship Id="rId25" Type="http://schemas.openxmlformats.org/officeDocument/2006/relationships/image" Target="../media/image259.emf"/><Relationship Id="rId2" Type="http://schemas.openxmlformats.org/officeDocument/2006/relationships/customXml" Target="../ink/ink248.xml"/><Relationship Id="rId16" Type="http://schemas.openxmlformats.org/officeDocument/2006/relationships/customXml" Target="../ink/ink255.xml"/><Relationship Id="rId20" Type="http://schemas.openxmlformats.org/officeDocument/2006/relationships/customXml" Target="../ink/ink25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0.xml"/><Relationship Id="rId11" Type="http://schemas.openxmlformats.org/officeDocument/2006/relationships/image" Target="../media/image252.emf"/><Relationship Id="rId24" Type="http://schemas.openxmlformats.org/officeDocument/2006/relationships/customXml" Target="../ink/ink259.xml"/><Relationship Id="rId5" Type="http://schemas.openxmlformats.org/officeDocument/2006/relationships/image" Target="../media/image249.emf"/><Relationship Id="rId15" Type="http://schemas.openxmlformats.org/officeDocument/2006/relationships/image" Target="../media/image254.emf"/><Relationship Id="rId23" Type="http://schemas.openxmlformats.org/officeDocument/2006/relationships/image" Target="../media/image258.emf"/><Relationship Id="rId10" Type="http://schemas.openxmlformats.org/officeDocument/2006/relationships/customXml" Target="../ink/ink252.xml"/><Relationship Id="rId19" Type="http://schemas.openxmlformats.org/officeDocument/2006/relationships/image" Target="../media/image256.emf"/><Relationship Id="rId4" Type="http://schemas.openxmlformats.org/officeDocument/2006/relationships/customXml" Target="../ink/ink249.xml"/><Relationship Id="rId9" Type="http://schemas.openxmlformats.org/officeDocument/2006/relationships/image" Target="../media/image251.emf"/><Relationship Id="rId14" Type="http://schemas.openxmlformats.org/officeDocument/2006/relationships/customXml" Target="../ink/ink254.xml"/><Relationship Id="rId22" Type="http://schemas.openxmlformats.org/officeDocument/2006/relationships/customXml" Target="../ink/ink25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3.xml"/><Relationship Id="rId3" Type="http://schemas.openxmlformats.org/officeDocument/2006/relationships/image" Target="../media/image260.emf"/><Relationship Id="rId7" Type="http://schemas.openxmlformats.org/officeDocument/2006/relationships/image" Target="../media/image262.emf"/><Relationship Id="rId2" Type="http://schemas.openxmlformats.org/officeDocument/2006/relationships/customXml" Target="../ink/ink26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2.xml"/><Relationship Id="rId5" Type="http://schemas.openxmlformats.org/officeDocument/2006/relationships/image" Target="../media/image261.emf"/><Relationship Id="rId4" Type="http://schemas.openxmlformats.org/officeDocument/2006/relationships/customXml" Target="../ink/ink261.xml"/><Relationship Id="rId9" Type="http://schemas.openxmlformats.org/officeDocument/2006/relationships/image" Target="../media/image26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7.xml"/><Relationship Id="rId13" Type="http://schemas.openxmlformats.org/officeDocument/2006/relationships/image" Target="../media/image269.emf"/><Relationship Id="rId18" Type="http://schemas.openxmlformats.org/officeDocument/2006/relationships/customXml" Target="../ink/ink272.xml"/><Relationship Id="rId26" Type="http://schemas.openxmlformats.org/officeDocument/2006/relationships/customXml" Target="../ink/ink276.xml"/><Relationship Id="rId3" Type="http://schemas.openxmlformats.org/officeDocument/2006/relationships/image" Target="../media/image264.emf"/><Relationship Id="rId21" Type="http://schemas.openxmlformats.org/officeDocument/2006/relationships/image" Target="../media/image273.emf"/><Relationship Id="rId34" Type="http://schemas.openxmlformats.org/officeDocument/2006/relationships/customXml" Target="../ink/ink280.xml"/><Relationship Id="rId7" Type="http://schemas.openxmlformats.org/officeDocument/2006/relationships/image" Target="../media/image266.emf"/><Relationship Id="rId12" Type="http://schemas.openxmlformats.org/officeDocument/2006/relationships/customXml" Target="../ink/ink269.xml"/><Relationship Id="rId17" Type="http://schemas.openxmlformats.org/officeDocument/2006/relationships/image" Target="../media/image271.emf"/><Relationship Id="rId25" Type="http://schemas.openxmlformats.org/officeDocument/2006/relationships/image" Target="../media/image275.emf"/><Relationship Id="rId33" Type="http://schemas.openxmlformats.org/officeDocument/2006/relationships/image" Target="../media/image279.emf"/><Relationship Id="rId2" Type="http://schemas.openxmlformats.org/officeDocument/2006/relationships/customXml" Target="../ink/ink264.xml"/><Relationship Id="rId16" Type="http://schemas.openxmlformats.org/officeDocument/2006/relationships/customXml" Target="../ink/ink271.xml"/><Relationship Id="rId20" Type="http://schemas.openxmlformats.org/officeDocument/2006/relationships/customXml" Target="../ink/ink273.xml"/><Relationship Id="rId29" Type="http://schemas.openxmlformats.org/officeDocument/2006/relationships/image" Target="../media/image277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6.xml"/><Relationship Id="rId11" Type="http://schemas.openxmlformats.org/officeDocument/2006/relationships/image" Target="../media/image268.emf"/><Relationship Id="rId24" Type="http://schemas.openxmlformats.org/officeDocument/2006/relationships/customXml" Target="../ink/ink275.xml"/><Relationship Id="rId32" Type="http://schemas.openxmlformats.org/officeDocument/2006/relationships/customXml" Target="../ink/ink279.xml"/><Relationship Id="rId5" Type="http://schemas.openxmlformats.org/officeDocument/2006/relationships/image" Target="../media/image265.emf"/><Relationship Id="rId15" Type="http://schemas.openxmlformats.org/officeDocument/2006/relationships/image" Target="../media/image270.emf"/><Relationship Id="rId23" Type="http://schemas.openxmlformats.org/officeDocument/2006/relationships/image" Target="../media/image274.emf"/><Relationship Id="rId28" Type="http://schemas.openxmlformats.org/officeDocument/2006/relationships/customXml" Target="../ink/ink277.xml"/><Relationship Id="rId10" Type="http://schemas.openxmlformats.org/officeDocument/2006/relationships/customXml" Target="../ink/ink268.xml"/><Relationship Id="rId19" Type="http://schemas.openxmlformats.org/officeDocument/2006/relationships/image" Target="../media/image272.emf"/><Relationship Id="rId31" Type="http://schemas.openxmlformats.org/officeDocument/2006/relationships/image" Target="../media/image278.emf"/><Relationship Id="rId4" Type="http://schemas.openxmlformats.org/officeDocument/2006/relationships/customXml" Target="../ink/ink265.xml"/><Relationship Id="rId9" Type="http://schemas.openxmlformats.org/officeDocument/2006/relationships/image" Target="../media/image267.emf"/><Relationship Id="rId14" Type="http://schemas.openxmlformats.org/officeDocument/2006/relationships/customXml" Target="../ink/ink270.xml"/><Relationship Id="rId22" Type="http://schemas.openxmlformats.org/officeDocument/2006/relationships/customXml" Target="../ink/ink274.xml"/><Relationship Id="rId27" Type="http://schemas.openxmlformats.org/officeDocument/2006/relationships/image" Target="../media/image276.emf"/><Relationship Id="rId30" Type="http://schemas.openxmlformats.org/officeDocument/2006/relationships/customXml" Target="../ink/ink278.xml"/><Relationship Id="rId35" Type="http://schemas.openxmlformats.org/officeDocument/2006/relationships/image" Target="../media/image28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4.xml"/><Relationship Id="rId13" Type="http://schemas.openxmlformats.org/officeDocument/2006/relationships/image" Target="../media/image286.emf"/><Relationship Id="rId3" Type="http://schemas.openxmlformats.org/officeDocument/2006/relationships/image" Target="../media/image281.emf"/><Relationship Id="rId7" Type="http://schemas.openxmlformats.org/officeDocument/2006/relationships/image" Target="../media/image283.emf"/><Relationship Id="rId12" Type="http://schemas.openxmlformats.org/officeDocument/2006/relationships/customXml" Target="../ink/ink286.xml"/><Relationship Id="rId2" Type="http://schemas.openxmlformats.org/officeDocument/2006/relationships/customXml" Target="../ink/ink28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3.xml"/><Relationship Id="rId11" Type="http://schemas.openxmlformats.org/officeDocument/2006/relationships/image" Target="../media/image285.emf"/><Relationship Id="rId5" Type="http://schemas.openxmlformats.org/officeDocument/2006/relationships/image" Target="../media/image282.emf"/><Relationship Id="rId10" Type="http://schemas.openxmlformats.org/officeDocument/2006/relationships/customXml" Target="../ink/ink285.xml"/><Relationship Id="rId4" Type="http://schemas.openxmlformats.org/officeDocument/2006/relationships/customXml" Target="../ink/ink282.xml"/><Relationship Id="rId9" Type="http://schemas.openxmlformats.org/officeDocument/2006/relationships/image" Target="../media/image28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0.xml"/><Relationship Id="rId13" Type="http://schemas.openxmlformats.org/officeDocument/2006/relationships/image" Target="../media/image292.emf"/><Relationship Id="rId18" Type="http://schemas.openxmlformats.org/officeDocument/2006/relationships/customXml" Target="../ink/ink295.xml"/><Relationship Id="rId3" Type="http://schemas.openxmlformats.org/officeDocument/2006/relationships/image" Target="../media/image287.emf"/><Relationship Id="rId21" Type="http://schemas.openxmlformats.org/officeDocument/2006/relationships/image" Target="../media/image296.emf"/><Relationship Id="rId7" Type="http://schemas.openxmlformats.org/officeDocument/2006/relationships/image" Target="../media/image289.emf"/><Relationship Id="rId12" Type="http://schemas.openxmlformats.org/officeDocument/2006/relationships/customXml" Target="../ink/ink292.xml"/><Relationship Id="rId17" Type="http://schemas.openxmlformats.org/officeDocument/2006/relationships/image" Target="../media/image294.emf"/><Relationship Id="rId25" Type="http://schemas.openxmlformats.org/officeDocument/2006/relationships/image" Target="../media/image298.emf"/><Relationship Id="rId2" Type="http://schemas.openxmlformats.org/officeDocument/2006/relationships/customXml" Target="../ink/ink287.xml"/><Relationship Id="rId16" Type="http://schemas.openxmlformats.org/officeDocument/2006/relationships/customXml" Target="../ink/ink294.xml"/><Relationship Id="rId20" Type="http://schemas.openxmlformats.org/officeDocument/2006/relationships/customXml" Target="../ink/ink29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9.xml"/><Relationship Id="rId11" Type="http://schemas.openxmlformats.org/officeDocument/2006/relationships/image" Target="../media/image291.emf"/><Relationship Id="rId24" Type="http://schemas.openxmlformats.org/officeDocument/2006/relationships/customXml" Target="../ink/ink298.xml"/><Relationship Id="rId5" Type="http://schemas.openxmlformats.org/officeDocument/2006/relationships/image" Target="../media/image288.emf"/><Relationship Id="rId15" Type="http://schemas.openxmlformats.org/officeDocument/2006/relationships/image" Target="../media/image293.emf"/><Relationship Id="rId23" Type="http://schemas.openxmlformats.org/officeDocument/2006/relationships/image" Target="../media/image297.emf"/><Relationship Id="rId10" Type="http://schemas.openxmlformats.org/officeDocument/2006/relationships/customXml" Target="../ink/ink291.xml"/><Relationship Id="rId19" Type="http://schemas.openxmlformats.org/officeDocument/2006/relationships/image" Target="../media/image295.emf"/><Relationship Id="rId4" Type="http://schemas.openxmlformats.org/officeDocument/2006/relationships/customXml" Target="../ink/ink288.xml"/><Relationship Id="rId9" Type="http://schemas.openxmlformats.org/officeDocument/2006/relationships/image" Target="../media/image290.emf"/><Relationship Id="rId14" Type="http://schemas.openxmlformats.org/officeDocument/2006/relationships/customXml" Target="../ink/ink293.xml"/><Relationship Id="rId22" Type="http://schemas.openxmlformats.org/officeDocument/2006/relationships/customXml" Target="../ink/ink29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2.xml"/><Relationship Id="rId13" Type="http://schemas.openxmlformats.org/officeDocument/2006/relationships/image" Target="../media/image304.emf"/><Relationship Id="rId3" Type="http://schemas.openxmlformats.org/officeDocument/2006/relationships/image" Target="../media/image299.emf"/><Relationship Id="rId7" Type="http://schemas.openxmlformats.org/officeDocument/2006/relationships/image" Target="../media/image301.emf"/><Relationship Id="rId12" Type="http://schemas.openxmlformats.org/officeDocument/2006/relationships/customXml" Target="../ink/ink304.xml"/><Relationship Id="rId17" Type="http://schemas.openxmlformats.org/officeDocument/2006/relationships/image" Target="../media/image306.emf"/><Relationship Id="rId2" Type="http://schemas.openxmlformats.org/officeDocument/2006/relationships/customXml" Target="../ink/ink299.xml"/><Relationship Id="rId16" Type="http://schemas.openxmlformats.org/officeDocument/2006/relationships/customXml" Target="../ink/ink30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01.xml"/><Relationship Id="rId11" Type="http://schemas.openxmlformats.org/officeDocument/2006/relationships/image" Target="../media/image303.emf"/><Relationship Id="rId5" Type="http://schemas.openxmlformats.org/officeDocument/2006/relationships/image" Target="../media/image300.emf"/><Relationship Id="rId15" Type="http://schemas.openxmlformats.org/officeDocument/2006/relationships/image" Target="../media/image305.emf"/><Relationship Id="rId10" Type="http://schemas.openxmlformats.org/officeDocument/2006/relationships/customXml" Target="../ink/ink303.xml"/><Relationship Id="rId4" Type="http://schemas.openxmlformats.org/officeDocument/2006/relationships/customXml" Target="../ink/ink300.xml"/><Relationship Id="rId9" Type="http://schemas.openxmlformats.org/officeDocument/2006/relationships/image" Target="../media/image302.emf"/><Relationship Id="rId14" Type="http://schemas.openxmlformats.org/officeDocument/2006/relationships/customXml" Target="../ink/ink30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0.xml"/><Relationship Id="rId13" Type="http://schemas.openxmlformats.org/officeDocument/2006/relationships/image" Target="../media/image312.emf"/><Relationship Id="rId3" Type="http://schemas.openxmlformats.org/officeDocument/2006/relationships/image" Target="../media/image307.emf"/><Relationship Id="rId7" Type="http://schemas.openxmlformats.org/officeDocument/2006/relationships/image" Target="../media/image309.emf"/><Relationship Id="rId12" Type="http://schemas.openxmlformats.org/officeDocument/2006/relationships/customXml" Target="../ink/ink312.xml"/><Relationship Id="rId17" Type="http://schemas.openxmlformats.org/officeDocument/2006/relationships/image" Target="../media/image314.emf"/><Relationship Id="rId2" Type="http://schemas.openxmlformats.org/officeDocument/2006/relationships/customXml" Target="../ink/ink307.xml"/><Relationship Id="rId16" Type="http://schemas.openxmlformats.org/officeDocument/2006/relationships/customXml" Target="../ink/ink31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09.xml"/><Relationship Id="rId11" Type="http://schemas.openxmlformats.org/officeDocument/2006/relationships/image" Target="../media/image311.emf"/><Relationship Id="rId5" Type="http://schemas.openxmlformats.org/officeDocument/2006/relationships/image" Target="../media/image308.emf"/><Relationship Id="rId15" Type="http://schemas.openxmlformats.org/officeDocument/2006/relationships/image" Target="../media/image313.emf"/><Relationship Id="rId10" Type="http://schemas.openxmlformats.org/officeDocument/2006/relationships/customXml" Target="../ink/ink311.xml"/><Relationship Id="rId4" Type="http://schemas.openxmlformats.org/officeDocument/2006/relationships/customXml" Target="../ink/ink308.xml"/><Relationship Id="rId9" Type="http://schemas.openxmlformats.org/officeDocument/2006/relationships/image" Target="../media/image310.emf"/><Relationship Id="rId14" Type="http://schemas.openxmlformats.org/officeDocument/2006/relationships/customXml" Target="../ink/ink3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8.xml"/><Relationship Id="rId13" Type="http://schemas.openxmlformats.org/officeDocument/2006/relationships/image" Target="../media/image320.emf"/><Relationship Id="rId3" Type="http://schemas.openxmlformats.org/officeDocument/2006/relationships/image" Target="../media/image315.emf"/><Relationship Id="rId7" Type="http://schemas.openxmlformats.org/officeDocument/2006/relationships/image" Target="../media/image317.emf"/><Relationship Id="rId12" Type="http://schemas.openxmlformats.org/officeDocument/2006/relationships/customXml" Target="../ink/ink320.xml"/><Relationship Id="rId2" Type="http://schemas.openxmlformats.org/officeDocument/2006/relationships/customXml" Target="../ink/ink31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17.xml"/><Relationship Id="rId11" Type="http://schemas.openxmlformats.org/officeDocument/2006/relationships/image" Target="../media/image319.emf"/><Relationship Id="rId5" Type="http://schemas.openxmlformats.org/officeDocument/2006/relationships/image" Target="../media/image316.emf"/><Relationship Id="rId10" Type="http://schemas.openxmlformats.org/officeDocument/2006/relationships/customXml" Target="../ink/ink319.xml"/><Relationship Id="rId4" Type="http://schemas.openxmlformats.org/officeDocument/2006/relationships/customXml" Target="../ink/ink316.xml"/><Relationship Id="rId9" Type="http://schemas.openxmlformats.org/officeDocument/2006/relationships/image" Target="../media/image318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4.xml"/><Relationship Id="rId13" Type="http://schemas.openxmlformats.org/officeDocument/2006/relationships/image" Target="../media/image326.emf"/><Relationship Id="rId18" Type="http://schemas.openxmlformats.org/officeDocument/2006/relationships/customXml" Target="../ink/ink329.xml"/><Relationship Id="rId26" Type="http://schemas.openxmlformats.org/officeDocument/2006/relationships/customXml" Target="../ink/ink333.xml"/><Relationship Id="rId3" Type="http://schemas.openxmlformats.org/officeDocument/2006/relationships/image" Target="../media/image321.emf"/><Relationship Id="rId21" Type="http://schemas.openxmlformats.org/officeDocument/2006/relationships/image" Target="../media/image330.emf"/><Relationship Id="rId34" Type="http://schemas.openxmlformats.org/officeDocument/2006/relationships/customXml" Target="../ink/ink337.xml"/><Relationship Id="rId7" Type="http://schemas.openxmlformats.org/officeDocument/2006/relationships/image" Target="../media/image323.emf"/><Relationship Id="rId12" Type="http://schemas.openxmlformats.org/officeDocument/2006/relationships/customXml" Target="../ink/ink326.xml"/><Relationship Id="rId17" Type="http://schemas.openxmlformats.org/officeDocument/2006/relationships/image" Target="../media/image328.emf"/><Relationship Id="rId25" Type="http://schemas.openxmlformats.org/officeDocument/2006/relationships/image" Target="../media/image332.emf"/><Relationship Id="rId33" Type="http://schemas.openxmlformats.org/officeDocument/2006/relationships/image" Target="../media/image336.emf"/><Relationship Id="rId2" Type="http://schemas.openxmlformats.org/officeDocument/2006/relationships/customXml" Target="../ink/ink321.xml"/><Relationship Id="rId16" Type="http://schemas.openxmlformats.org/officeDocument/2006/relationships/customXml" Target="../ink/ink328.xml"/><Relationship Id="rId20" Type="http://schemas.openxmlformats.org/officeDocument/2006/relationships/customXml" Target="../ink/ink330.xml"/><Relationship Id="rId29" Type="http://schemas.openxmlformats.org/officeDocument/2006/relationships/image" Target="../media/image334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3.xml"/><Relationship Id="rId11" Type="http://schemas.openxmlformats.org/officeDocument/2006/relationships/image" Target="../media/image325.emf"/><Relationship Id="rId24" Type="http://schemas.openxmlformats.org/officeDocument/2006/relationships/customXml" Target="../ink/ink332.xml"/><Relationship Id="rId32" Type="http://schemas.openxmlformats.org/officeDocument/2006/relationships/customXml" Target="../ink/ink336.xml"/><Relationship Id="rId37" Type="http://schemas.openxmlformats.org/officeDocument/2006/relationships/image" Target="../media/image338.emf"/><Relationship Id="rId5" Type="http://schemas.openxmlformats.org/officeDocument/2006/relationships/image" Target="../media/image322.emf"/><Relationship Id="rId15" Type="http://schemas.openxmlformats.org/officeDocument/2006/relationships/image" Target="../media/image327.emf"/><Relationship Id="rId23" Type="http://schemas.openxmlformats.org/officeDocument/2006/relationships/image" Target="../media/image331.emf"/><Relationship Id="rId28" Type="http://schemas.openxmlformats.org/officeDocument/2006/relationships/customXml" Target="../ink/ink334.xml"/><Relationship Id="rId36" Type="http://schemas.openxmlformats.org/officeDocument/2006/relationships/customXml" Target="../ink/ink338.xml"/><Relationship Id="rId10" Type="http://schemas.openxmlformats.org/officeDocument/2006/relationships/customXml" Target="../ink/ink325.xml"/><Relationship Id="rId19" Type="http://schemas.openxmlformats.org/officeDocument/2006/relationships/image" Target="../media/image329.emf"/><Relationship Id="rId31" Type="http://schemas.openxmlformats.org/officeDocument/2006/relationships/image" Target="../media/image335.emf"/><Relationship Id="rId4" Type="http://schemas.openxmlformats.org/officeDocument/2006/relationships/customXml" Target="../ink/ink322.xml"/><Relationship Id="rId9" Type="http://schemas.openxmlformats.org/officeDocument/2006/relationships/image" Target="../media/image324.emf"/><Relationship Id="rId14" Type="http://schemas.openxmlformats.org/officeDocument/2006/relationships/customXml" Target="../ink/ink327.xml"/><Relationship Id="rId22" Type="http://schemas.openxmlformats.org/officeDocument/2006/relationships/customXml" Target="../ink/ink331.xml"/><Relationship Id="rId27" Type="http://schemas.openxmlformats.org/officeDocument/2006/relationships/image" Target="../media/image333.emf"/><Relationship Id="rId30" Type="http://schemas.openxmlformats.org/officeDocument/2006/relationships/customXml" Target="../ink/ink335.xml"/><Relationship Id="rId35" Type="http://schemas.openxmlformats.org/officeDocument/2006/relationships/image" Target="../media/image337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2.xml"/><Relationship Id="rId13" Type="http://schemas.openxmlformats.org/officeDocument/2006/relationships/image" Target="../media/image344.emf"/><Relationship Id="rId18" Type="http://schemas.openxmlformats.org/officeDocument/2006/relationships/customXml" Target="../ink/ink347.xml"/><Relationship Id="rId26" Type="http://schemas.openxmlformats.org/officeDocument/2006/relationships/customXml" Target="../ink/ink351.xml"/><Relationship Id="rId3" Type="http://schemas.openxmlformats.org/officeDocument/2006/relationships/image" Target="../media/image339.emf"/><Relationship Id="rId21" Type="http://schemas.openxmlformats.org/officeDocument/2006/relationships/image" Target="../media/image348.emf"/><Relationship Id="rId34" Type="http://schemas.openxmlformats.org/officeDocument/2006/relationships/customXml" Target="../ink/ink355.xml"/><Relationship Id="rId7" Type="http://schemas.openxmlformats.org/officeDocument/2006/relationships/image" Target="../media/image341.emf"/><Relationship Id="rId12" Type="http://schemas.openxmlformats.org/officeDocument/2006/relationships/customXml" Target="../ink/ink344.xml"/><Relationship Id="rId17" Type="http://schemas.openxmlformats.org/officeDocument/2006/relationships/image" Target="../media/image346.emf"/><Relationship Id="rId25" Type="http://schemas.openxmlformats.org/officeDocument/2006/relationships/image" Target="../media/image350.emf"/><Relationship Id="rId33" Type="http://schemas.openxmlformats.org/officeDocument/2006/relationships/image" Target="../media/image354.emf"/><Relationship Id="rId2" Type="http://schemas.openxmlformats.org/officeDocument/2006/relationships/customXml" Target="../ink/ink339.xml"/><Relationship Id="rId16" Type="http://schemas.openxmlformats.org/officeDocument/2006/relationships/customXml" Target="../ink/ink346.xml"/><Relationship Id="rId20" Type="http://schemas.openxmlformats.org/officeDocument/2006/relationships/customXml" Target="../ink/ink348.xml"/><Relationship Id="rId29" Type="http://schemas.openxmlformats.org/officeDocument/2006/relationships/image" Target="../media/image352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41.xml"/><Relationship Id="rId11" Type="http://schemas.openxmlformats.org/officeDocument/2006/relationships/image" Target="../media/image343.emf"/><Relationship Id="rId24" Type="http://schemas.openxmlformats.org/officeDocument/2006/relationships/customXml" Target="../ink/ink350.xml"/><Relationship Id="rId32" Type="http://schemas.openxmlformats.org/officeDocument/2006/relationships/customXml" Target="../ink/ink354.xml"/><Relationship Id="rId5" Type="http://schemas.openxmlformats.org/officeDocument/2006/relationships/image" Target="../media/image340.emf"/><Relationship Id="rId15" Type="http://schemas.openxmlformats.org/officeDocument/2006/relationships/image" Target="../media/image345.emf"/><Relationship Id="rId23" Type="http://schemas.openxmlformats.org/officeDocument/2006/relationships/image" Target="../media/image349.emf"/><Relationship Id="rId28" Type="http://schemas.openxmlformats.org/officeDocument/2006/relationships/customXml" Target="../ink/ink352.xml"/><Relationship Id="rId10" Type="http://schemas.openxmlformats.org/officeDocument/2006/relationships/customXml" Target="../ink/ink343.xml"/><Relationship Id="rId19" Type="http://schemas.openxmlformats.org/officeDocument/2006/relationships/image" Target="../media/image347.emf"/><Relationship Id="rId31" Type="http://schemas.openxmlformats.org/officeDocument/2006/relationships/image" Target="../media/image353.emf"/><Relationship Id="rId4" Type="http://schemas.openxmlformats.org/officeDocument/2006/relationships/customXml" Target="../ink/ink340.xml"/><Relationship Id="rId9" Type="http://schemas.openxmlformats.org/officeDocument/2006/relationships/image" Target="../media/image342.emf"/><Relationship Id="rId14" Type="http://schemas.openxmlformats.org/officeDocument/2006/relationships/customXml" Target="../ink/ink345.xml"/><Relationship Id="rId22" Type="http://schemas.openxmlformats.org/officeDocument/2006/relationships/customXml" Target="../ink/ink349.xml"/><Relationship Id="rId27" Type="http://schemas.openxmlformats.org/officeDocument/2006/relationships/image" Target="../media/image351.emf"/><Relationship Id="rId30" Type="http://schemas.openxmlformats.org/officeDocument/2006/relationships/customXml" Target="../ink/ink353.xml"/><Relationship Id="rId35" Type="http://schemas.openxmlformats.org/officeDocument/2006/relationships/image" Target="../media/image355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9.xml"/><Relationship Id="rId13" Type="http://schemas.openxmlformats.org/officeDocument/2006/relationships/image" Target="../media/image361.emf"/><Relationship Id="rId18" Type="http://schemas.openxmlformats.org/officeDocument/2006/relationships/customXml" Target="../ink/ink364.xml"/><Relationship Id="rId26" Type="http://schemas.openxmlformats.org/officeDocument/2006/relationships/customXml" Target="../ink/ink368.xml"/><Relationship Id="rId3" Type="http://schemas.openxmlformats.org/officeDocument/2006/relationships/image" Target="../media/image356.emf"/><Relationship Id="rId21" Type="http://schemas.openxmlformats.org/officeDocument/2006/relationships/image" Target="../media/image365.emf"/><Relationship Id="rId7" Type="http://schemas.openxmlformats.org/officeDocument/2006/relationships/image" Target="../media/image358.emf"/><Relationship Id="rId12" Type="http://schemas.openxmlformats.org/officeDocument/2006/relationships/customXml" Target="../ink/ink361.xml"/><Relationship Id="rId17" Type="http://schemas.openxmlformats.org/officeDocument/2006/relationships/image" Target="../media/image363.emf"/><Relationship Id="rId25" Type="http://schemas.openxmlformats.org/officeDocument/2006/relationships/image" Target="../media/image367.emf"/><Relationship Id="rId33" Type="http://schemas.openxmlformats.org/officeDocument/2006/relationships/image" Target="../media/image371.emf"/><Relationship Id="rId2" Type="http://schemas.openxmlformats.org/officeDocument/2006/relationships/customXml" Target="../ink/ink356.xml"/><Relationship Id="rId16" Type="http://schemas.openxmlformats.org/officeDocument/2006/relationships/customXml" Target="../ink/ink363.xml"/><Relationship Id="rId20" Type="http://schemas.openxmlformats.org/officeDocument/2006/relationships/customXml" Target="../ink/ink365.xml"/><Relationship Id="rId29" Type="http://schemas.openxmlformats.org/officeDocument/2006/relationships/image" Target="../media/image36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58.xml"/><Relationship Id="rId11" Type="http://schemas.openxmlformats.org/officeDocument/2006/relationships/image" Target="../media/image360.emf"/><Relationship Id="rId24" Type="http://schemas.openxmlformats.org/officeDocument/2006/relationships/customXml" Target="../ink/ink367.xml"/><Relationship Id="rId32" Type="http://schemas.openxmlformats.org/officeDocument/2006/relationships/customXml" Target="../ink/ink371.xml"/><Relationship Id="rId5" Type="http://schemas.openxmlformats.org/officeDocument/2006/relationships/image" Target="../media/image357.emf"/><Relationship Id="rId15" Type="http://schemas.openxmlformats.org/officeDocument/2006/relationships/image" Target="../media/image362.emf"/><Relationship Id="rId23" Type="http://schemas.openxmlformats.org/officeDocument/2006/relationships/image" Target="../media/image366.emf"/><Relationship Id="rId28" Type="http://schemas.openxmlformats.org/officeDocument/2006/relationships/customXml" Target="../ink/ink369.xml"/><Relationship Id="rId10" Type="http://schemas.openxmlformats.org/officeDocument/2006/relationships/customXml" Target="../ink/ink360.xml"/><Relationship Id="rId19" Type="http://schemas.openxmlformats.org/officeDocument/2006/relationships/image" Target="../media/image364.emf"/><Relationship Id="rId31" Type="http://schemas.openxmlformats.org/officeDocument/2006/relationships/image" Target="../media/image370.emf"/><Relationship Id="rId4" Type="http://schemas.openxmlformats.org/officeDocument/2006/relationships/customXml" Target="../ink/ink357.xml"/><Relationship Id="rId9" Type="http://schemas.openxmlformats.org/officeDocument/2006/relationships/image" Target="../media/image359.emf"/><Relationship Id="rId14" Type="http://schemas.openxmlformats.org/officeDocument/2006/relationships/customXml" Target="../ink/ink362.xml"/><Relationship Id="rId22" Type="http://schemas.openxmlformats.org/officeDocument/2006/relationships/customXml" Target="../ink/ink366.xml"/><Relationship Id="rId27" Type="http://schemas.openxmlformats.org/officeDocument/2006/relationships/image" Target="../media/image368.emf"/><Relationship Id="rId30" Type="http://schemas.openxmlformats.org/officeDocument/2006/relationships/customXml" Target="../ink/ink37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5.xml"/><Relationship Id="rId13" Type="http://schemas.openxmlformats.org/officeDocument/2006/relationships/image" Target="../media/image377.emf"/><Relationship Id="rId3" Type="http://schemas.openxmlformats.org/officeDocument/2006/relationships/image" Target="../media/image372.emf"/><Relationship Id="rId7" Type="http://schemas.openxmlformats.org/officeDocument/2006/relationships/image" Target="../media/image374.emf"/><Relationship Id="rId12" Type="http://schemas.openxmlformats.org/officeDocument/2006/relationships/customXml" Target="../ink/ink377.xml"/><Relationship Id="rId2" Type="http://schemas.openxmlformats.org/officeDocument/2006/relationships/customXml" Target="../ink/ink37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74.xml"/><Relationship Id="rId11" Type="http://schemas.openxmlformats.org/officeDocument/2006/relationships/image" Target="../media/image376.emf"/><Relationship Id="rId5" Type="http://schemas.openxmlformats.org/officeDocument/2006/relationships/image" Target="../media/image373.emf"/><Relationship Id="rId10" Type="http://schemas.openxmlformats.org/officeDocument/2006/relationships/customXml" Target="../ink/ink376.xml"/><Relationship Id="rId4" Type="http://schemas.openxmlformats.org/officeDocument/2006/relationships/customXml" Target="../ink/ink373.xml"/><Relationship Id="rId9" Type="http://schemas.openxmlformats.org/officeDocument/2006/relationships/image" Target="../media/image37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4.xml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0" Type="http://schemas.openxmlformats.org/officeDocument/2006/relationships/customXml" Target="../ink/ink46.xml"/><Relationship Id="rId4" Type="http://schemas.openxmlformats.org/officeDocument/2006/relationships/customXml" Target="../ink/ink43.xml"/><Relationship Id="rId9" Type="http://schemas.openxmlformats.org/officeDocument/2006/relationships/image" Target="../media/image45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1.xml"/><Relationship Id="rId13" Type="http://schemas.openxmlformats.org/officeDocument/2006/relationships/image" Target="../media/image383.emf"/><Relationship Id="rId18" Type="http://schemas.openxmlformats.org/officeDocument/2006/relationships/customXml" Target="../ink/ink386.xml"/><Relationship Id="rId26" Type="http://schemas.openxmlformats.org/officeDocument/2006/relationships/customXml" Target="../ink/ink390.xml"/><Relationship Id="rId39" Type="http://schemas.openxmlformats.org/officeDocument/2006/relationships/image" Target="../media/image396.emf"/><Relationship Id="rId3" Type="http://schemas.openxmlformats.org/officeDocument/2006/relationships/image" Target="../media/image378.emf"/><Relationship Id="rId21" Type="http://schemas.openxmlformats.org/officeDocument/2006/relationships/image" Target="../media/image387.emf"/><Relationship Id="rId34" Type="http://schemas.openxmlformats.org/officeDocument/2006/relationships/customXml" Target="../ink/ink394.xml"/><Relationship Id="rId7" Type="http://schemas.openxmlformats.org/officeDocument/2006/relationships/image" Target="../media/image380.emf"/><Relationship Id="rId12" Type="http://schemas.openxmlformats.org/officeDocument/2006/relationships/customXml" Target="../ink/ink383.xml"/><Relationship Id="rId17" Type="http://schemas.openxmlformats.org/officeDocument/2006/relationships/image" Target="../media/image385.emf"/><Relationship Id="rId25" Type="http://schemas.openxmlformats.org/officeDocument/2006/relationships/image" Target="../media/image389.emf"/><Relationship Id="rId33" Type="http://schemas.openxmlformats.org/officeDocument/2006/relationships/image" Target="../media/image393.emf"/><Relationship Id="rId38" Type="http://schemas.openxmlformats.org/officeDocument/2006/relationships/customXml" Target="../ink/ink396.xml"/><Relationship Id="rId2" Type="http://schemas.openxmlformats.org/officeDocument/2006/relationships/customXml" Target="../ink/ink378.xml"/><Relationship Id="rId16" Type="http://schemas.openxmlformats.org/officeDocument/2006/relationships/customXml" Target="../ink/ink385.xml"/><Relationship Id="rId20" Type="http://schemas.openxmlformats.org/officeDocument/2006/relationships/customXml" Target="../ink/ink387.xml"/><Relationship Id="rId29" Type="http://schemas.openxmlformats.org/officeDocument/2006/relationships/image" Target="../media/image391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80.xml"/><Relationship Id="rId11" Type="http://schemas.openxmlformats.org/officeDocument/2006/relationships/image" Target="../media/image382.emf"/><Relationship Id="rId24" Type="http://schemas.openxmlformats.org/officeDocument/2006/relationships/customXml" Target="../ink/ink389.xml"/><Relationship Id="rId32" Type="http://schemas.openxmlformats.org/officeDocument/2006/relationships/customXml" Target="../ink/ink393.xml"/><Relationship Id="rId37" Type="http://schemas.openxmlformats.org/officeDocument/2006/relationships/image" Target="../media/image395.emf"/><Relationship Id="rId5" Type="http://schemas.openxmlformats.org/officeDocument/2006/relationships/image" Target="../media/image379.emf"/><Relationship Id="rId15" Type="http://schemas.openxmlformats.org/officeDocument/2006/relationships/image" Target="../media/image384.emf"/><Relationship Id="rId23" Type="http://schemas.openxmlformats.org/officeDocument/2006/relationships/image" Target="../media/image388.emf"/><Relationship Id="rId28" Type="http://schemas.openxmlformats.org/officeDocument/2006/relationships/customXml" Target="../ink/ink391.xml"/><Relationship Id="rId36" Type="http://schemas.openxmlformats.org/officeDocument/2006/relationships/customXml" Target="../ink/ink395.xml"/><Relationship Id="rId10" Type="http://schemas.openxmlformats.org/officeDocument/2006/relationships/customXml" Target="../ink/ink382.xml"/><Relationship Id="rId19" Type="http://schemas.openxmlformats.org/officeDocument/2006/relationships/image" Target="../media/image386.emf"/><Relationship Id="rId31" Type="http://schemas.openxmlformats.org/officeDocument/2006/relationships/image" Target="../media/image392.emf"/><Relationship Id="rId4" Type="http://schemas.openxmlformats.org/officeDocument/2006/relationships/customXml" Target="../ink/ink379.xml"/><Relationship Id="rId9" Type="http://schemas.openxmlformats.org/officeDocument/2006/relationships/image" Target="../media/image381.emf"/><Relationship Id="rId14" Type="http://schemas.openxmlformats.org/officeDocument/2006/relationships/customXml" Target="../ink/ink384.xml"/><Relationship Id="rId22" Type="http://schemas.openxmlformats.org/officeDocument/2006/relationships/customXml" Target="../ink/ink388.xml"/><Relationship Id="rId27" Type="http://schemas.openxmlformats.org/officeDocument/2006/relationships/image" Target="../media/image390.emf"/><Relationship Id="rId30" Type="http://schemas.openxmlformats.org/officeDocument/2006/relationships/customXml" Target="../ink/ink392.xml"/><Relationship Id="rId35" Type="http://schemas.openxmlformats.org/officeDocument/2006/relationships/image" Target="../media/image394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0.xml"/><Relationship Id="rId13" Type="http://schemas.openxmlformats.org/officeDocument/2006/relationships/image" Target="../media/image402.emf"/><Relationship Id="rId18" Type="http://schemas.openxmlformats.org/officeDocument/2006/relationships/customXml" Target="../ink/ink405.xml"/><Relationship Id="rId26" Type="http://schemas.openxmlformats.org/officeDocument/2006/relationships/customXml" Target="../ink/ink409.xml"/><Relationship Id="rId3" Type="http://schemas.openxmlformats.org/officeDocument/2006/relationships/image" Target="../media/image397.emf"/><Relationship Id="rId21" Type="http://schemas.openxmlformats.org/officeDocument/2006/relationships/image" Target="../media/image406.emf"/><Relationship Id="rId7" Type="http://schemas.openxmlformats.org/officeDocument/2006/relationships/image" Target="../media/image399.emf"/><Relationship Id="rId12" Type="http://schemas.openxmlformats.org/officeDocument/2006/relationships/customXml" Target="../ink/ink402.xml"/><Relationship Id="rId17" Type="http://schemas.openxmlformats.org/officeDocument/2006/relationships/image" Target="../media/image404.emf"/><Relationship Id="rId25" Type="http://schemas.openxmlformats.org/officeDocument/2006/relationships/image" Target="../media/image408.emf"/><Relationship Id="rId2" Type="http://schemas.openxmlformats.org/officeDocument/2006/relationships/customXml" Target="../ink/ink397.xml"/><Relationship Id="rId16" Type="http://schemas.openxmlformats.org/officeDocument/2006/relationships/customXml" Target="../ink/ink404.xml"/><Relationship Id="rId20" Type="http://schemas.openxmlformats.org/officeDocument/2006/relationships/customXml" Target="../ink/ink406.xml"/><Relationship Id="rId29" Type="http://schemas.openxmlformats.org/officeDocument/2006/relationships/image" Target="../media/image41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99.xml"/><Relationship Id="rId11" Type="http://schemas.openxmlformats.org/officeDocument/2006/relationships/image" Target="../media/image401.emf"/><Relationship Id="rId24" Type="http://schemas.openxmlformats.org/officeDocument/2006/relationships/customXml" Target="../ink/ink408.xml"/><Relationship Id="rId5" Type="http://schemas.openxmlformats.org/officeDocument/2006/relationships/image" Target="../media/image398.emf"/><Relationship Id="rId15" Type="http://schemas.openxmlformats.org/officeDocument/2006/relationships/image" Target="../media/image403.emf"/><Relationship Id="rId23" Type="http://schemas.openxmlformats.org/officeDocument/2006/relationships/image" Target="../media/image407.emf"/><Relationship Id="rId28" Type="http://schemas.openxmlformats.org/officeDocument/2006/relationships/customXml" Target="../ink/ink410.xml"/><Relationship Id="rId10" Type="http://schemas.openxmlformats.org/officeDocument/2006/relationships/customXml" Target="../ink/ink401.xml"/><Relationship Id="rId19" Type="http://schemas.openxmlformats.org/officeDocument/2006/relationships/image" Target="../media/image405.emf"/><Relationship Id="rId31" Type="http://schemas.openxmlformats.org/officeDocument/2006/relationships/image" Target="../media/image411.emf"/><Relationship Id="rId4" Type="http://schemas.openxmlformats.org/officeDocument/2006/relationships/customXml" Target="../ink/ink398.xml"/><Relationship Id="rId9" Type="http://schemas.openxmlformats.org/officeDocument/2006/relationships/image" Target="../media/image400.emf"/><Relationship Id="rId14" Type="http://schemas.openxmlformats.org/officeDocument/2006/relationships/customXml" Target="../ink/ink403.xml"/><Relationship Id="rId22" Type="http://schemas.openxmlformats.org/officeDocument/2006/relationships/customXml" Target="../ink/ink407.xml"/><Relationship Id="rId27" Type="http://schemas.openxmlformats.org/officeDocument/2006/relationships/image" Target="../media/image409.emf"/><Relationship Id="rId30" Type="http://schemas.openxmlformats.org/officeDocument/2006/relationships/customXml" Target="../ink/ink41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5.xml"/><Relationship Id="rId13" Type="http://schemas.openxmlformats.org/officeDocument/2006/relationships/image" Target="../media/image417.emf"/><Relationship Id="rId18" Type="http://schemas.openxmlformats.org/officeDocument/2006/relationships/customXml" Target="../ink/ink420.xml"/><Relationship Id="rId3" Type="http://schemas.openxmlformats.org/officeDocument/2006/relationships/image" Target="../media/image412.emf"/><Relationship Id="rId7" Type="http://schemas.openxmlformats.org/officeDocument/2006/relationships/image" Target="../media/image414.emf"/><Relationship Id="rId12" Type="http://schemas.openxmlformats.org/officeDocument/2006/relationships/customXml" Target="../ink/ink417.xml"/><Relationship Id="rId17" Type="http://schemas.openxmlformats.org/officeDocument/2006/relationships/image" Target="../media/image419.emf"/><Relationship Id="rId2" Type="http://schemas.openxmlformats.org/officeDocument/2006/relationships/customXml" Target="../ink/ink412.xml"/><Relationship Id="rId16" Type="http://schemas.openxmlformats.org/officeDocument/2006/relationships/customXml" Target="../ink/ink41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14.xml"/><Relationship Id="rId11" Type="http://schemas.openxmlformats.org/officeDocument/2006/relationships/image" Target="../media/image416.emf"/><Relationship Id="rId5" Type="http://schemas.openxmlformats.org/officeDocument/2006/relationships/image" Target="../media/image413.emf"/><Relationship Id="rId15" Type="http://schemas.openxmlformats.org/officeDocument/2006/relationships/image" Target="../media/image418.emf"/><Relationship Id="rId10" Type="http://schemas.openxmlformats.org/officeDocument/2006/relationships/customXml" Target="../ink/ink416.xml"/><Relationship Id="rId19" Type="http://schemas.openxmlformats.org/officeDocument/2006/relationships/image" Target="../media/image420.emf"/><Relationship Id="rId4" Type="http://schemas.openxmlformats.org/officeDocument/2006/relationships/customXml" Target="../ink/ink413.xml"/><Relationship Id="rId9" Type="http://schemas.openxmlformats.org/officeDocument/2006/relationships/image" Target="../media/image415.emf"/><Relationship Id="rId14" Type="http://schemas.openxmlformats.org/officeDocument/2006/relationships/customXml" Target="../ink/ink41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4.xml"/><Relationship Id="rId13" Type="http://schemas.openxmlformats.org/officeDocument/2006/relationships/image" Target="../media/image426.emf"/><Relationship Id="rId18" Type="http://schemas.openxmlformats.org/officeDocument/2006/relationships/customXml" Target="../ink/ink429.xml"/><Relationship Id="rId3" Type="http://schemas.openxmlformats.org/officeDocument/2006/relationships/image" Target="../media/image421.emf"/><Relationship Id="rId7" Type="http://schemas.openxmlformats.org/officeDocument/2006/relationships/image" Target="../media/image423.emf"/><Relationship Id="rId12" Type="http://schemas.openxmlformats.org/officeDocument/2006/relationships/customXml" Target="../ink/ink426.xml"/><Relationship Id="rId17" Type="http://schemas.openxmlformats.org/officeDocument/2006/relationships/image" Target="../media/image428.emf"/><Relationship Id="rId2" Type="http://schemas.openxmlformats.org/officeDocument/2006/relationships/customXml" Target="../ink/ink421.xml"/><Relationship Id="rId16" Type="http://schemas.openxmlformats.org/officeDocument/2006/relationships/customXml" Target="../ink/ink42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23.xml"/><Relationship Id="rId11" Type="http://schemas.openxmlformats.org/officeDocument/2006/relationships/image" Target="../media/image425.emf"/><Relationship Id="rId5" Type="http://schemas.openxmlformats.org/officeDocument/2006/relationships/image" Target="../media/image422.emf"/><Relationship Id="rId15" Type="http://schemas.openxmlformats.org/officeDocument/2006/relationships/image" Target="../media/image427.emf"/><Relationship Id="rId10" Type="http://schemas.openxmlformats.org/officeDocument/2006/relationships/customXml" Target="../ink/ink425.xml"/><Relationship Id="rId19" Type="http://schemas.openxmlformats.org/officeDocument/2006/relationships/image" Target="../media/image429.emf"/><Relationship Id="rId4" Type="http://schemas.openxmlformats.org/officeDocument/2006/relationships/customXml" Target="../ink/ink422.xml"/><Relationship Id="rId9" Type="http://schemas.openxmlformats.org/officeDocument/2006/relationships/image" Target="../media/image424.emf"/><Relationship Id="rId14" Type="http://schemas.openxmlformats.org/officeDocument/2006/relationships/customXml" Target="../ink/ink4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12" Type="http://schemas.openxmlformats.org/officeDocument/2006/relationships/customXml" Target="../ink/ink52.xml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.xml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customXml" Target="../ink/ink51.xml"/><Relationship Id="rId4" Type="http://schemas.openxmlformats.org/officeDocument/2006/relationships/customXml" Target="../ink/ink48.xml"/><Relationship Id="rId9" Type="http://schemas.openxmlformats.org/officeDocument/2006/relationships/image" Target="../media/image5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5.xml"/><Relationship Id="rId5" Type="http://schemas.openxmlformats.org/officeDocument/2006/relationships/image" Target="../media/image54.emf"/><Relationship Id="rId4" Type="http://schemas.openxmlformats.org/officeDocument/2006/relationships/customXml" Target="../ink/ink54.xml"/><Relationship Id="rId9" Type="http://schemas.openxmlformats.org/officeDocument/2006/relationships/image" Target="../media/image5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12" Type="http://schemas.openxmlformats.org/officeDocument/2006/relationships/customXml" Target="../ink/ink62.xml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9.xml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customXml" Target="../ink/ink61.xml"/><Relationship Id="rId4" Type="http://schemas.openxmlformats.org/officeDocument/2006/relationships/customXml" Target="../ink/ink58.xml"/><Relationship Id="rId9" Type="http://schemas.openxmlformats.org/officeDocument/2006/relationships/image" Target="../media/image6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emf"/><Relationship Id="rId4" Type="http://schemas.openxmlformats.org/officeDocument/2006/relationships/customXml" Target="../ink/ink6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13" Type="http://schemas.openxmlformats.org/officeDocument/2006/relationships/image" Target="../media/image70.emf"/><Relationship Id="rId18" Type="http://schemas.openxmlformats.org/officeDocument/2006/relationships/customXml" Target="../ink/ink73.xml"/><Relationship Id="rId3" Type="http://schemas.openxmlformats.org/officeDocument/2006/relationships/image" Target="../media/image65.emf"/><Relationship Id="rId21" Type="http://schemas.openxmlformats.org/officeDocument/2006/relationships/image" Target="../media/image74.emf"/><Relationship Id="rId7" Type="http://schemas.openxmlformats.org/officeDocument/2006/relationships/image" Target="../media/image67.emf"/><Relationship Id="rId12" Type="http://schemas.openxmlformats.org/officeDocument/2006/relationships/customXml" Target="../ink/ink70.xml"/><Relationship Id="rId17" Type="http://schemas.openxmlformats.org/officeDocument/2006/relationships/image" Target="../media/image72.emf"/><Relationship Id="rId2" Type="http://schemas.openxmlformats.org/officeDocument/2006/relationships/customXml" Target="../ink/ink65.xml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7.xml"/><Relationship Id="rId11" Type="http://schemas.openxmlformats.org/officeDocument/2006/relationships/image" Target="../media/image69.emf"/><Relationship Id="rId5" Type="http://schemas.openxmlformats.org/officeDocument/2006/relationships/image" Target="../media/image66.emf"/><Relationship Id="rId15" Type="http://schemas.openxmlformats.org/officeDocument/2006/relationships/image" Target="../media/image71.emf"/><Relationship Id="rId10" Type="http://schemas.openxmlformats.org/officeDocument/2006/relationships/customXml" Target="../ink/ink69.xml"/><Relationship Id="rId19" Type="http://schemas.openxmlformats.org/officeDocument/2006/relationships/image" Target="../media/image73.emf"/><Relationship Id="rId4" Type="http://schemas.openxmlformats.org/officeDocument/2006/relationships/customXml" Target="../ink/ink66.xml"/><Relationship Id="rId9" Type="http://schemas.openxmlformats.org/officeDocument/2006/relationships/image" Target="../media/image68.emf"/><Relationship Id="rId14" Type="http://schemas.openxmlformats.org/officeDocument/2006/relationships/customXml" Target="../ink/ink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495187" y="1383889"/>
              <a:ext cx="10528200" cy="35892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3307" y="1372009"/>
                <a:ext cx="1055196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1606427" y="2656849"/>
              <a:ext cx="9689760" cy="371556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4547" y="2644969"/>
                <a:ext cx="9713520" cy="37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put penna 19"/>
              <p14:cNvContentPartPr/>
              <p14:nvPr/>
            </p14:nvContentPartPr>
            <p14:xfrm>
              <a:off x="8081387" y="581809"/>
              <a:ext cx="1297440" cy="815400"/>
            </p14:xfrm>
          </p:contentPart>
        </mc:Choice>
        <mc:Fallback>
          <p:pic>
            <p:nvPicPr>
              <p:cNvPr id="20" name="Input penna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69507" y="569929"/>
                <a:ext cx="132120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Input penna 23"/>
              <p14:cNvContentPartPr/>
              <p14:nvPr/>
            </p14:nvContentPartPr>
            <p14:xfrm>
              <a:off x="9766547" y="5375209"/>
              <a:ext cx="1206720" cy="11160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54667" y="5363329"/>
                <a:ext cx="12304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Input penna 26"/>
              <p14:cNvContentPartPr/>
              <p14:nvPr/>
            </p14:nvContentPartPr>
            <p14:xfrm>
              <a:off x="10318067" y="5338129"/>
              <a:ext cx="360" cy="360"/>
            </p14:xfrm>
          </p:contentPart>
        </mc:Choice>
        <mc:Fallback>
          <p:pic>
            <p:nvPicPr>
              <p:cNvPr id="27" name="Input penna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06187" y="532624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" name="Input penna 27"/>
              <p14:cNvContentPartPr/>
              <p14:nvPr/>
            </p14:nvContentPartPr>
            <p14:xfrm>
              <a:off x="10305467" y="5350369"/>
              <a:ext cx="111600" cy="581400"/>
            </p14:xfrm>
          </p:contentPart>
        </mc:Choice>
        <mc:Fallback>
          <p:pic>
            <p:nvPicPr>
              <p:cNvPr id="28" name="Input penna 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93587" y="5338489"/>
                <a:ext cx="13536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" name="Input penna 28"/>
              <p14:cNvContentPartPr/>
              <p14:nvPr/>
            </p14:nvContentPartPr>
            <p14:xfrm>
              <a:off x="10589867" y="5634769"/>
              <a:ext cx="494640" cy="48204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77987" y="5622889"/>
                <a:ext cx="51840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0" name="Input penna 39"/>
              <p14:cNvContentPartPr/>
              <p14:nvPr/>
            </p14:nvContentPartPr>
            <p14:xfrm>
              <a:off x="2434427" y="1371649"/>
              <a:ext cx="1558800" cy="1933560"/>
            </p14:xfrm>
          </p:contentPart>
        </mc:Choice>
        <mc:Fallback>
          <p:pic>
            <p:nvPicPr>
              <p:cNvPr id="40" name="Input penna 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22547" y="1359769"/>
                <a:ext cx="1582560" cy="19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3" name="Input penna 42"/>
              <p14:cNvContentPartPr/>
              <p14:nvPr/>
            </p14:nvContentPartPr>
            <p14:xfrm>
              <a:off x="4114907" y="1491529"/>
              <a:ext cx="4633200" cy="1807920"/>
            </p14:xfrm>
          </p:contentPart>
        </mc:Choice>
        <mc:Fallback>
          <p:pic>
            <p:nvPicPr>
              <p:cNvPr id="43" name="Input penna 4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03027" y="1479649"/>
                <a:ext cx="4656960" cy="18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8" name="Input penna 47"/>
              <p14:cNvContentPartPr/>
              <p14:nvPr/>
            </p14:nvContentPartPr>
            <p14:xfrm>
              <a:off x="567827" y="445009"/>
              <a:ext cx="4671720" cy="4152240"/>
            </p14:xfrm>
          </p:contentPart>
        </mc:Choice>
        <mc:Fallback>
          <p:pic>
            <p:nvPicPr>
              <p:cNvPr id="48" name="Input penna 4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5947" y="433129"/>
                <a:ext cx="4695480" cy="41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9" name="Input penna 58"/>
              <p14:cNvContentPartPr/>
              <p14:nvPr/>
            </p14:nvContentPartPr>
            <p14:xfrm>
              <a:off x="3041027" y="5137249"/>
              <a:ext cx="3582720" cy="1399680"/>
            </p14:xfrm>
          </p:contentPart>
        </mc:Choice>
        <mc:Fallback>
          <p:pic>
            <p:nvPicPr>
              <p:cNvPr id="59" name="Input penna 5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29147" y="5125369"/>
                <a:ext cx="3606480" cy="14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4" name="Input penna 63"/>
              <p14:cNvContentPartPr/>
              <p14:nvPr/>
            </p14:nvContentPartPr>
            <p14:xfrm>
              <a:off x="1778507" y="1433209"/>
              <a:ext cx="582120" cy="2797560"/>
            </p14:xfrm>
          </p:contentPart>
        </mc:Choice>
        <mc:Fallback>
          <p:pic>
            <p:nvPicPr>
              <p:cNvPr id="64" name="Input penna 6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66627" y="1421329"/>
                <a:ext cx="605880" cy="28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3" name="Input penna 72"/>
              <p14:cNvContentPartPr/>
              <p14:nvPr/>
            </p14:nvContentPartPr>
            <p14:xfrm>
              <a:off x="1911707" y="3311689"/>
              <a:ext cx="1956240" cy="91980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99827" y="3299809"/>
                <a:ext cx="1980000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9" name="Input penna 78"/>
              <p14:cNvContentPartPr/>
              <p14:nvPr/>
            </p14:nvContentPartPr>
            <p14:xfrm>
              <a:off x="1829267" y="1482889"/>
              <a:ext cx="6771240" cy="2657520"/>
            </p14:xfrm>
          </p:contentPart>
        </mc:Choice>
        <mc:Fallback>
          <p:pic>
            <p:nvPicPr>
              <p:cNvPr id="79" name="Input penna 7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81027" y="1386769"/>
                <a:ext cx="6867360" cy="28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0" name="Input penna 79"/>
              <p14:cNvContentPartPr/>
              <p14:nvPr/>
            </p14:nvContentPartPr>
            <p14:xfrm>
              <a:off x="8598347" y="756769"/>
              <a:ext cx="410040" cy="44208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86467" y="744889"/>
                <a:ext cx="43380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6" name="Input penna 85"/>
              <p14:cNvContentPartPr/>
              <p14:nvPr/>
            </p14:nvContentPartPr>
            <p14:xfrm>
              <a:off x="8538587" y="3015049"/>
              <a:ext cx="2883960" cy="1013400"/>
            </p14:xfrm>
          </p:contentPart>
        </mc:Choice>
        <mc:Fallback>
          <p:pic>
            <p:nvPicPr>
              <p:cNvPr id="86" name="Input penna 8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6707" y="3003169"/>
                <a:ext cx="2907720" cy="10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217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482947" y="1019209"/>
              <a:ext cx="9224280" cy="32760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1067" y="1007329"/>
                <a:ext cx="924804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put penna 6"/>
              <p14:cNvContentPartPr/>
              <p14:nvPr/>
            </p14:nvContentPartPr>
            <p14:xfrm>
              <a:off x="5399747" y="1136929"/>
              <a:ext cx="433080" cy="493056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7867" y="1125049"/>
                <a:ext cx="456840" cy="49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put penna 8"/>
              <p14:cNvContentPartPr/>
              <p14:nvPr/>
            </p14:nvContentPartPr>
            <p14:xfrm>
              <a:off x="1667987" y="1926049"/>
              <a:ext cx="8119080" cy="409212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56107" y="1914169"/>
                <a:ext cx="8142840" cy="41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put penna 10"/>
              <p14:cNvContentPartPr/>
              <p14:nvPr/>
            </p14:nvContentPartPr>
            <p14:xfrm>
              <a:off x="2978027" y="2119369"/>
              <a:ext cx="5079960" cy="312012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6147" y="2107489"/>
                <a:ext cx="5103720" cy="31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put penna 12"/>
              <p14:cNvContentPartPr/>
              <p14:nvPr/>
            </p14:nvContentPartPr>
            <p14:xfrm>
              <a:off x="7920827" y="2458849"/>
              <a:ext cx="3789360" cy="332424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08947" y="2446969"/>
                <a:ext cx="3813120" cy="33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put penna 15"/>
              <p14:cNvContentPartPr/>
              <p14:nvPr/>
            </p14:nvContentPartPr>
            <p14:xfrm>
              <a:off x="3233987" y="123529"/>
              <a:ext cx="3479040" cy="1063080"/>
            </p14:xfrm>
          </p:contentPart>
        </mc:Choice>
        <mc:Fallback>
          <p:pic>
            <p:nvPicPr>
              <p:cNvPr id="16" name="Input penna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22107" y="111649"/>
                <a:ext cx="3502800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Input penna 16"/>
              <p14:cNvContentPartPr/>
              <p14:nvPr/>
            </p14:nvContentPartPr>
            <p14:xfrm>
              <a:off x="7228547" y="1257529"/>
              <a:ext cx="297720" cy="995040"/>
            </p14:xfrm>
          </p:contentPart>
        </mc:Choice>
        <mc:Fallback>
          <p:pic>
            <p:nvPicPr>
              <p:cNvPr id="17" name="Input penna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16667" y="1245649"/>
                <a:ext cx="321480" cy="10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put penna 28"/>
              <p14:cNvContentPartPr/>
              <p14:nvPr/>
            </p14:nvContentPartPr>
            <p14:xfrm>
              <a:off x="4589747" y="5362969"/>
              <a:ext cx="523800" cy="91476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7867" y="5351089"/>
                <a:ext cx="54756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" name="Input penna 29"/>
              <p14:cNvContentPartPr/>
              <p14:nvPr/>
            </p14:nvContentPartPr>
            <p14:xfrm>
              <a:off x="4460867" y="5609929"/>
              <a:ext cx="531720" cy="38160"/>
            </p14:xfrm>
          </p:contentPart>
        </mc:Choice>
        <mc:Fallback>
          <p:pic>
            <p:nvPicPr>
              <p:cNvPr id="30" name="Input penna 2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48987" y="5598049"/>
                <a:ext cx="5554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4" name="Input penna 33"/>
              <p14:cNvContentPartPr/>
              <p14:nvPr/>
            </p14:nvContentPartPr>
            <p14:xfrm>
              <a:off x="4596587" y="1824169"/>
              <a:ext cx="309240" cy="177840"/>
            </p14:xfrm>
          </p:contentPart>
        </mc:Choice>
        <mc:Fallback>
          <p:pic>
            <p:nvPicPr>
              <p:cNvPr id="34" name="Input penna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84707" y="1812289"/>
                <a:ext cx="3330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7" name="Input penna 36"/>
              <p14:cNvContentPartPr/>
              <p14:nvPr/>
            </p14:nvContentPartPr>
            <p14:xfrm>
              <a:off x="3311747" y="73849"/>
              <a:ext cx="3953880" cy="1001520"/>
            </p14:xfrm>
          </p:contentPart>
        </mc:Choice>
        <mc:Fallback>
          <p:pic>
            <p:nvPicPr>
              <p:cNvPr id="37" name="Input penna 3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99867" y="61969"/>
                <a:ext cx="397764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8" name="Input penna 37"/>
              <p14:cNvContentPartPr/>
              <p14:nvPr/>
            </p14:nvContentPartPr>
            <p14:xfrm>
              <a:off x="10602107" y="1025689"/>
              <a:ext cx="717120" cy="334080"/>
            </p14:xfrm>
          </p:contentPart>
        </mc:Choice>
        <mc:Fallback>
          <p:pic>
            <p:nvPicPr>
              <p:cNvPr id="38" name="Input penna 3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90227" y="1013809"/>
                <a:ext cx="74088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9" name="Input penna 38"/>
              <p14:cNvContentPartPr/>
              <p14:nvPr/>
            </p14:nvContentPartPr>
            <p14:xfrm>
              <a:off x="11574827" y="840289"/>
              <a:ext cx="596880" cy="592200"/>
            </p14:xfrm>
          </p:contentPart>
        </mc:Choice>
        <mc:Fallback>
          <p:pic>
            <p:nvPicPr>
              <p:cNvPr id="39" name="Input penna 3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562947" y="828409"/>
                <a:ext cx="62064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0" name="Input penna 39"/>
              <p14:cNvContentPartPr/>
              <p14:nvPr/>
            </p14:nvContentPartPr>
            <p14:xfrm>
              <a:off x="11639987" y="889609"/>
              <a:ext cx="494640" cy="630720"/>
            </p14:xfrm>
          </p:contentPart>
        </mc:Choice>
        <mc:Fallback>
          <p:pic>
            <p:nvPicPr>
              <p:cNvPr id="40" name="Input penna 3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628107" y="877729"/>
                <a:ext cx="51840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5" name="Input penna 44"/>
              <p14:cNvContentPartPr/>
              <p14:nvPr/>
            </p14:nvContentPartPr>
            <p14:xfrm>
              <a:off x="10073987" y="1346809"/>
              <a:ext cx="73440" cy="2696760"/>
            </p14:xfrm>
          </p:contentPart>
        </mc:Choice>
        <mc:Fallback>
          <p:pic>
            <p:nvPicPr>
              <p:cNvPr id="45" name="Input penna 4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62107" y="1334929"/>
                <a:ext cx="97200" cy="27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6" name="Input penna 45"/>
              <p14:cNvContentPartPr/>
              <p14:nvPr/>
            </p14:nvContentPartPr>
            <p14:xfrm>
              <a:off x="10033667" y="4028449"/>
              <a:ext cx="284760" cy="187560"/>
            </p14:xfrm>
          </p:contentPart>
        </mc:Choice>
        <mc:Fallback>
          <p:pic>
            <p:nvPicPr>
              <p:cNvPr id="46" name="Input penna 4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021787" y="4016569"/>
                <a:ext cx="308520" cy="2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7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495187" y="1445809"/>
              <a:ext cx="10256400" cy="46764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3307" y="1433929"/>
                <a:ext cx="1028016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1655747" y="2335369"/>
              <a:ext cx="7364520" cy="409284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3867" y="2323489"/>
                <a:ext cx="7388280" cy="41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put penna 14"/>
              <p14:cNvContentPartPr/>
              <p14:nvPr/>
            </p14:nvContentPartPr>
            <p14:xfrm>
              <a:off x="4718627" y="1643449"/>
              <a:ext cx="953640" cy="222912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6747" y="1631569"/>
                <a:ext cx="977400" cy="22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put penna 17"/>
              <p14:cNvContentPartPr/>
              <p14:nvPr/>
            </p14:nvContentPartPr>
            <p14:xfrm>
              <a:off x="4695587" y="2224129"/>
              <a:ext cx="784440" cy="1768320"/>
            </p14:xfrm>
          </p:contentPart>
        </mc:Choice>
        <mc:Fallback>
          <p:pic>
            <p:nvPicPr>
              <p:cNvPr id="18" name="Input penna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83707" y="2212249"/>
                <a:ext cx="808200" cy="17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put penna 20"/>
              <p14:cNvContentPartPr/>
              <p14:nvPr/>
            </p14:nvContentPartPr>
            <p14:xfrm>
              <a:off x="3583547" y="889609"/>
              <a:ext cx="4720680" cy="73620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71667" y="877729"/>
                <a:ext cx="4744440" cy="7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put penna 25"/>
              <p14:cNvContentPartPr/>
              <p14:nvPr/>
            </p14:nvContentPartPr>
            <p14:xfrm>
              <a:off x="6462467" y="1285249"/>
              <a:ext cx="1517760" cy="165600"/>
            </p14:xfrm>
          </p:contentPart>
        </mc:Choice>
        <mc:Fallback>
          <p:pic>
            <p:nvPicPr>
              <p:cNvPr id="26" name="Input penna 2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50587" y="1273369"/>
                <a:ext cx="15415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put penna 29"/>
              <p14:cNvContentPartPr/>
              <p14:nvPr/>
            </p14:nvContentPartPr>
            <p14:xfrm>
              <a:off x="5597747" y="1668289"/>
              <a:ext cx="3563640" cy="2681640"/>
            </p14:xfrm>
          </p:contentPart>
        </mc:Choice>
        <mc:Fallback>
          <p:pic>
            <p:nvPicPr>
              <p:cNvPr id="30" name="Input penna 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85867" y="1656409"/>
                <a:ext cx="3587400" cy="270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" name="Input penna 31"/>
              <p14:cNvContentPartPr/>
              <p14:nvPr/>
            </p14:nvContentPartPr>
            <p14:xfrm>
              <a:off x="5560667" y="1532209"/>
              <a:ext cx="5276520" cy="3398400"/>
            </p14:xfrm>
          </p:contentPart>
        </mc:Choice>
        <mc:Fallback>
          <p:pic>
            <p:nvPicPr>
              <p:cNvPr id="32" name="Input penna 3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48787" y="1520329"/>
                <a:ext cx="5300280" cy="34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4" name="Input penna 33"/>
              <p14:cNvContentPartPr/>
              <p14:nvPr/>
            </p14:nvContentPartPr>
            <p14:xfrm>
              <a:off x="3023747" y="1544449"/>
              <a:ext cx="2512440" cy="1804680"/>
            </p14:xfrm>
          </p:contentPart>
        </mc:Choice>
        <mc:Fallback>
          <p:pic>
            <p:nvPicPr>
              <p:cNvPr id="34" name="Input penna 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1867" y="1532569"/>
                <a:ext cx="2536200" cy="18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6" name="Input penna 35"/>
              <p14:cNvContentPartPr/>
              <p14:nvPr/>
            </p14:nvContentPartPr>
            <p14:xfrm>
              <a:off x="2557907" y="1517449"/>
              <a:ext cx="3015360" cy="1448640"/>
            </p14:xfrm>
          </p:contentPart>
        </mc:Choice>
        <mc:Fallback>
          <p:pic>
            <p:nvPicPr>
              <p:cNvPr id="36" name="Input penna 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46027" y="1505569"/>
                <a:ext cx="3039120" cy="14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" name="Input penna 40"/>
              <p14:cNvContentPartPr/>
              <p14:nvPr/>
            </p14:nvContentPartPr>
            <p14:xfrm>
              <a:off x="9378827" y="3571249"/>
              <a:ext cx="1211400" cy="1594080"/>
            </p14:xfrm>
          </p:contentPart>
        </mc:Choice>
        <mc:Fallback>
          <p:pic>
            <p:nvPicPr>
              <p:cNvPr id="41" name="Input penna 4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66947" y="3559369"/>
                <a:ext cx="1235160" cy="161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354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1481507" y="852529"/>
              <a:ext cx="1317600" cy="123624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9627" y="840649"/>
                <a:ext cx="1341360" cy="1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3039587" y="982489"/>
              <a:ext cx="1431360" cy="8064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7707" y="970609"/>
                <a:ext cx="14551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put penna 17"/>
              <p14:cNvContentPartPr/>
              <p14:nvPr/>
            </p14:nvContentPartPr>
            <p14:xfrm>
              <a:off x="7216307" y="2310889"/>
              <a:ext cx="4068720" cy="499680"/>
            </p14:xfrm>
          </p:contentPart>
        </mc:Choice>
        <mc:Fallback>
          <p:pic>
            <p:nvPicPr>
              <p:cNvPr id="18" name="Input penna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04427" y="2299009"/>
                <a:ext cx="409248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" name="Input penna 25"/>
              <p14:cNvContentPartPr/>
              <p14:nvPr/>
            </p14:nvContentPartPr>
            <p14:xfrm>
              <a:off x="7759907" y="2491249"/>
              <a:ext cx="1940040" cy="1841400"/>
            </p14:xfrm>
          </p:contentPart>
        </mc:Choice>
        <mc:Fallback>
          <p:pic>
            <p:nvPicPr>
              <p:cNvPr id="26" name="Input penna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12027" y="2395489"/>
                <a:ext cx="2036160" cy="20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put penna 35"/>
              <p14:cNvContentPartPr/>
              <p14:nvPr/>
            </p14:nvContentPartPr>
            <p14:xfrm>
              <a:off x="630107" y="830929"/>
              <a:ext cx="11084400" cy="5718600"/>
            </p14:xfrm>
          </p:contentPart>
        </mc:Choice>
        <mc:Fallback>
          <p:pic>
            <p:nvPicPr>
              <p:cNvPr id="36" name="Input penna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8227" y="819049"/>
                <a:ext cx="11108160" cy="574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011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put penna 9"/>
              <p14:cNvContentPartPr/>
              <p14:nvPr/>
            </p14:nvContentPartPr>
            <p14:xfrm>
              <a:off x="1062827" y="630049"/>
              <a:ext cx="2570400" cy="173052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0947" y="618169"/>
                <a:ext cx="2594160" cy="17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put penna 10"/>
              <p14:cNvContentPartPr/>
              <p14:nvPr/>
            </p14:nvContentPartPr>
            <p14:xfrm>
              <a:off x="3953987" y="518809"/>
              <a:ext cx="704880" cy="243468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2107" y="506929"/>
                <a:ext cx="728640" cy="24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put penna 11"/>
              <p14:cNvContentPartPr/>
              <p14:nvPr/>
            </p14:nvContentPartPr>
            <p14:xfrm>
              <a:off x="4590467" y="469489"/>
              <a:ext cx="392040" cy="246960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8587" y="457609"/>
                <a:ext cx="415800" cy="24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put penna 17"/>
              <p14:cNvContentPartPr/>
              <p14:nvPr/>
            </p14:nvContentPartPr>
            <p14:xfrm>
              <a:off x="5029307" y="555529"/>
              <a:ext cx="4559760" cy="569160"/>
            </p14:xfrm>
          </p:contentPart>
        </mc:Choice>
        <mc:Fallback>
          <p:pic>
            <p:nvPicPr>
              <p:cNvPr id="18" name="Input penna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7427" y="543649"/>
                <a:ext cx="458352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put penna 18"/>
              <p14:cNvContentPartPr/>
              <p14:nvPr/>
            </p14:nvContentPartPr>
            <p14:xfrm>
              <a:off x="5325587" y="877369"/>
              <a:ext cx="3608640" cy="955080"/>
            </p14:xfrm>
          </p:contentPart>
        </mc:Choice>
        <mc:Fallback>
          <p:pic>
            <p:nvPicPr>
              <p:cNvPr id="19" name="Input penna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3707" y="865489"/>
                <a:ext cx="3632400" cy="9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put penna 20"/>
              <p14:cNvContentPartPr/>
              <p14:nvPr/>
            </p14:nvContentPartPr>
            <p14:xfrm>
              <a:off x="5572907" y="2137729"/>
              <a:ext cx="3734640" cy="4140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61027" y="2125849"/>
                <a:ext cx="37584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put penna 21"/>
              <p14:cNvContentPartPr/>
              <p14:nvPr/>
            </p14:nvContentPartPr>
            <p14:xfrm>
              <a:off x="7092827" y="2378209"/>
              <a:ext cx="791280" cy="834840"/>
            </p14:xfrm>
          </p:contentPart>
        </mc:Choice>
        <mc:Fallback>
          <p:pic>
            <p:nvPicPr>
              <p:cNvPr id="22" name="Input penna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80947" y="2366329"/>
                <a:ext cx="815040" cy="8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put penna 28"/>
              <p14:cNvContentPartPr/>
              <p14:nvPr/>
            </p14:nvContentPartPr>
            <p14:xfrm>
              <a:off x="1174067" y="3034849"/>
              <a:ext cx="3138840" cy="141732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2187" y="3022969"/>
                <a:ext cx="3162600" cy="14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3" name="Input penna 32"/>
              <p14:cNvContentPartPr/>
              <p14:nvPr/>
            </p14:nvContentPartPr>
            <p14:xfrm>
              <a:off x="4052987" y="3212689"/>
              <a:ext cx="3425760" cy="237276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41107" y="3200809"/>
                <a:ext cx="3449520" cy="23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5" name="Input penna 34"/>
              <p14:cNvContentPartPr/>
              <p14:nvPr/>
            </p14:nvContentPartPr>
            <p14:xfrm>
              <a:off x="5325587" y="4559809"/>
              <a:ext cx="1693080" cy="17496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13707" y="4547929"/>
                <a:ext cx="1716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6" name="Input penna 35"/>
              <p14:cNvContentPartPr/>
              <p14:nvPr/>
            </p14:nvContentPartPr>
            <p14:xfrm>
              <a:off x="5585147" y="3657649"/>
              <a:ext cx="988920" cy="2199960"/>
            </p14:xfrm>
          </p:contentPart>
        </mc:Choice>
        <mc:Fallback>
          <p:pic>
            <p:nvPicPr>
              <p:cNvPr id="36" name="Input penna 3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73267" y="3645769"/>
                <a:ext cx="1012680" cy="222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2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put penna 7"/>
              <p14:cNvContentPartPr/>
              <p14:nvPr/>
            </p14:nvContentPartPr>
            <p14:xfrm>
              <a:off x="1260467" y="568489"/>
              <a:ext cx="1235880" cy="185868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8587" y="556609"/>
                <a:ext cx="1259640" cy="18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put penna 11"/>
              <p14:cNvContentPartPr/>
              <p14:nvPr/>
            </p14:nvContentPartPr>
            <p14:xfrm>
              <a:off x="4868387" y="902209"/>
              <a:ext cx="791280" cy="117396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6507" y="890329"/>
                <a:ext cx="815040" cy="11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put penna 12"/>
              <p14:cNvContentPartPr/>
              <p14:nvPr/>
            </p14:nvContentPartPr>
            <p14:xfrm>
              <a:off x="4868387" y="963769"/>
              <a:ext cx="1075680" cy="127332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6507" y="951889"/>
                <a:ext cx="1099440" cy="12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put penna 13"/>
              <p14:cNvContentPartPr/>
              <p14:nvPr/>
            </p14:nvContentPartPr>
            <p14:xfrm>
              <a:off x="3966587" y="2397289"/>
              <a:ext cx="3189600" cy="20592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4707" y="2385409"/>
                <a:ext cx="32133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put penna 14"/>
              <p14:cNvContentPartPr/>
              <p14:nvPr/>
            </p14:nvContentPartPr>
            <p14:xfrm>
              <a:off x="3002867" y="1544449"/>
              <a:ext cx="655200" cy="37764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90987" y="1532569"/>
                <a:ext cx="6789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put penna 16"/>
              <p14:cNvContentPartPr/>
              <p14:nvPr/>
            </p14:nvContentPartPr>
            <p14:xfrm>
              <a:off x="4880987" y="2792569"/>
              <a:ext cx="939240" cy="1495440"/>
            </p14:xfrm>
          </p:contentPart>
        </mc:Choice>
        <mc:Fallback>
          <p:pic>
            <p:nvPicPr>
              <p:cNvPr id="17" name="Input penna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69107" y="2780689"/>
                <a:ext cx="963000" cy="15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372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1279187" y="185449"/>
              <a:ext cx="10645560" cy="444852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7307" y="173569"/>
                <a:ext cx="10669320" cy="44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6" name="Input penna 35"/>
              <p14:cNvContentPartPr/>
              <p14:nvPr/>
            </p14:nvContentPartPr>
            <p14:xfrm>
              <a:off x="469547" y="2021809"/>
              <a:ext cx="3052440" cy="54360"/>
            </p14:xfrm>
          </p:contentPart>
        </mc:Choice>
        <mc:Fallback>
          <p:pic>
            <p:nvPicPr>
              <p:cNvPr id="36" name="Input penna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667" y="2009929"/>
                <a:ext cx="30762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9" name="Input penna 38"/>
              <p14:cNvContentPartPr/>
              <p14:nvPr/>
            </p14:nvContentPartPr>
            <p14:xfrm>
              <a:off x="481787" y="3015049"/>
              <a:ext cx="3151440" cy="74520"/>
            </p14:xfrm>
          </p:contentPart>
        </mc:Choice>
        <mc:Fallback>
          <p:pic>
            <p:nvPicPr>
              <p:cNvPr id="39" name="Input penna 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907" y="3003169"/>
                <a:ext cx="31752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0" name="Input penna 39"/>
              <p14:cNvContentPartPr/>
              <p14:nvPr/>
            </p14:nvContentPartPr>
            <p14:xfrm>
              <a:off x="395387" y="4048969"/>
              <a:ext cx="3528360" cy="41400"/>
            </p14:xfrm>
          </p:contentPart>
        </mc:Choice>
        <mc:Fallback>
          <p:pic>
            <p:nvPicPr>
              <p:cNvPr id="40" name="Input penna 3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3507" y="4037089"/>
                <a:ext cx="35521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2" name="Input penna 41"/>
              <p14:cNvContentPartPr/>
              <p14:nvPr/>
            </p14:nvContentPartPr>
            <p14:xfrm>
              <a:off x="395387" y="4868689"/>
              <a:ext cx="3769200" cy="136080"/>
            </p14:xfrm>
          </p:contentPart>
        </mc:Choice>
        <mc:Fallback>
          <p:pic>
            <p:nvPicPr>
              <p:cNvPr id="42" name="Input penna 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3507" y="4856809"/>
                <a:ext cx="37929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3" name="Input penna 42"/>
              <p14:cNvContentPartPr/>
              <p14:nvPr/>
            </p14:nvContentPartPr>
            <p14:xfrm>
              <a:off x="494387" y="5832409"/>
              <a:ext cx="4130280" cy="267480"/>
            </p14:xfrm>
          </p:contentPart>
        </mc:Choice>
        <mc:Fallback>
          <p:pic>
            <p:nvPicPr>
              <p:cNvPr id="43" name="Input penna 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2507" y="5820529"/>
                <a:ext cx="41540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4" name="Input penna 53"/>
              <p14:cNvContentPartPr/>
              <p14:nvPr/>
            </p14:nvContentPartPr>
            <p14:xfrm>
              <a:off x="3731867" y="2409529"/>
              <a:ext cx="1719720" cy="4320720"/>
            </p14:xfrm>
          </p:contentPart>
        </mc:Choice>
        <mc:Fallback>
          <p:pic>
            <p:nvPicPr>
              <p:cNvPr id="54" name="Input penna 5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19987" y="2397649"/>
                <a:ext cx="1743480" cy="43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9" name="Input penna 58"/>
              <p14:cNvContentPartPr/>
              <p14:nvPr/>
            </p14:nvContentPartPr>
            <p14:xfrm>
              <a:off x="531467" y="2051329"/>
              <a:ext cx="2928960" cy="3881160"/>
            </p14:xfrm>
          </p:contentPart>
        </mc:Choice>
        <mc:Fallback>
          <p:pic>
            <p:nvPicPr>
              <p:cNvPr id="59" name="Input penna 5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587" y="2039449"/>
                <a:ext cx="2952720" cy="39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3" name="Input penna 62"/>
              <p14:cNvContentPartPr/>
              <p14:nvPr/>
            </p14:nvContentPartPr>
            <p14:xfrm>
              <a:off x="395387" y="2162569"/>
              <a:ext cx="1940400" cy="3250080"/>
            </p14:xfrm>
          </p:contentPart>
        </mc:Choice>
        <mc:Fallback>
          <p:pic>
            <p:nvPicPr>
              <p:cNvPr id="63" name="Input penna 6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3507" y="2150689"/>
                <a:ext cx="1964160" cy="32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0" name="Input penna 79"/>
              <p14:cNvContentPartPr/>
              <p14:nvPr/>
            </p14:nvContentPartPr>
            <p14:xfrm>
              <a:off x="7550027" y="4015849"/>
              <a:ext cx="4510440" cy="223596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38147" y="4003969"/>
                <a:ext cx="4534200" cy="22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1" name="Input penna 80"/>
              <p14:cNvContentPartPr/>
              <p14:nvPr/>
            </p14:nvContentPartPr>
            <p14:xfrm>
              <a:off x="6425387" y="4670689"/>
              <a:ext cx="3139200" cy="161280"/>
            </p14:xfrm>
          </p:contentPart>
        </mc:Choice>
        <mc:Fallback>
          <p:pic>
            <p:nvPicPr>
              <p:cNvPr id="81" name="Input penna 8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13507" y="4658809"/>
                <a:ext cx="3162960" cy="1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138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927547" y="1503409"/>
              <a:ext cx="8773920" cy="45072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5667" y="1491529"/>
                <a:ext cx="879768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put penna 13"/>
              <p14:cNvContentPartPr/>
              <p14:nvPr/>
            </p14:nvContentPartPr>
            <p14:xfrm>
              <a:off x="3212747" y="605569"/>
              <a:ext cx="62280" cy="75420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0867" y="593689"/>
                <a:ext cx="8604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put penna 14"/>
              <p14:cNvContentPartPr/>
              <p14:nvPr/>
            </p14:nvContentPartPr>
            <p14:xfrm>
              <a:off x="3262067" y="592969"/>
              <a:ext cx="1189440" cy="84240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0187" y="581089"/>
                <a:ext cx="1213200" cy="86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put penna 15"/>
              <p14:cNvContentPartPr/>
              <p14:nvPr/>
            </p14:nvContentPartPr>
            <p14:xfrm>
              <a:off x="3484547" y="803209"/>
              <a:ext cx="543960" cy="405000"/>
            </p14:xfrm>
          </p:contentPart>
        </mc:Choice>
        <mc:Fallback>
          <p:pic>
            <p:nvPicPr>
              <p:cNvPr id="16" name="Input penna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2667" y="791329"/>
                <a:ext cx="567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put penna 16"/>
              <p14:cNvContentPartPr/>
              <p14:nvPr/>
            </p14:nvContentPartPr>
            <p14:xfrm>
              <a:off x="2162267" y="1470289"/>
              <a:ext cx="1470960" cy="579600"/>
            </p14:xfrm>
          </p:contentPart>
        </mc:Choice>
        <mc:Fallback>
          <p:pic>
            <p:nvPicPr>
              <p:cNvPr id="17" name="Input penna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50387" y="1458409"/>
                <a:ext cx="149472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put penna 17"/>
              <p14:cNvContentPartPr/>
              <p14:nvPr/>
            </p14:nvContentPartPr>
            <p14:xfrm>
              <a:off x="2903867" y="1507369"/>
              <a:ext cx="803520" cy="902520"/>
            </p14:xfrm>
          </p:contentPart>
        </mc:Choice>
        <mc:Fallback>
          <p:pic>
            <p:nvPicPr>
              <p:cNvPr id="18" name="Input penna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91987" y="1495489"/>
                <a:ext cx="827280" cy="9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Input penna 18"/>
              <p14:cNvContentPartPr/>
              <p14:nvPr/>
            </p14:nvContentPartPr>
            <p14:xfrm>
              <a:off x="3570947" y="1569289"/>
              <a:ext cx="1384560" cy="981360"/>
            </p14:xfrm>
          </p:contentPart>
        </mc:Choice>
        <mc:Fallback>
          <p:pic>
            <p:nvPicPr>
              <p:cNvPr id="19" name="Input penna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59067" y="1557409"/>
                <a:ext cx="1408320" cy="10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put penna 21"/>
              <p14:cNvContentPartPr/>
              <p14:nvPr/>
            </p14:nvContentPartPr>
            <p14:xfrm>
              <a:off x="3484547" y="1495129"/>
              <a:ext cx="371160" cy="1030320"/>
            </p14:xfrm>
          </p:contentPart>
        </mc:Choice>
        <mc:Fallback>
          <p:pic>
            <p:nvPicPr>
              <p:cNvPr id="22" name="Input penna 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72667" y="1483249"/>
                <a:ext cx="394920" cy="10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put penna 22"/>
              <p14:cNvContentPartPr/>
              <p14:nvPr/>
            </p14:nvContentPartPr>
            <p14:xfrm>
              <a:off x="3719267" y="1594129"/>
              <a:ext cx="1845360" cy="692280"/>
            </p14:xfrm>
          </p:contentPart>
        </mc:Choice>
        <mc:Fallback>
          <p:pic>
            <p:nvPicPr>
              <p:cNvPr id="23" name="Input penna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07387" y="1582249"/>
                <a:ext cx="186912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put penna 24"/>
              <p14:cNvContentPartPr/>
              <p14:nvPr/>
            </p14:nvContentPartPr>
            <p14:xfrm>
              <a:off x="1876067" y="1482889"/>
              <a:ext cx="3734640" cy="144036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64187" y="1471009"/>
                <a:ext cx="3758400" cy="14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" name="Input penna 27"/>
              <p14:cNvContentPartPr/>
              <p14:nvPr/>
            </p14:nvContentPartPr>
            <p14:xfrm>
              <a:off x="1841147" y="2248969"/>
              <a:ext cx="2249280" cy="2224440"/>
            </p14:xfrm>
          </p:contentPart>
        </mc:Choice>
        <mc:Fallback>
          <p:pic>
            <p:nvPicPr>
              <p:cNvPr id="28" name="Input penna 2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29267" y="2237089"/>
                <a:ext cx="2273040" cy="22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1" name="Input penna 30"/>
              <p14:cNvContentPartPr/>
              <p14:nvPr/>
            </p14:nvContentPartPr>
            <p14:xfrm>
              <a:off x="3781187" y="2125489"/>
              <a:ext cx="494640" cy="54396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69307" y="2113609"/>
                <a:ext cx="51840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5" name="Input penna 34"/>
              <p14:cNvContentPartPr/>
              <p14:nvPr/>
            </p14:nvContentPartPr>
            <p14:xfrm>
              <a:off x="6512147" y="3039889"/>
              <a:ext cx="4671000" cy="160668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00267" y="3028009"/>
                <a:ext cx="4694760" cy="16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9" name="Input penna 78"/>
              <p14:cNvContentPartPr/>
              <p14:nvPr/>
            </p14:nvContentPartPr>
            <p14:xfrm>
              <a:off x="6661907" y="554089"/>
              <a:ext cx="2062440" cy="2671560"/>
            </p14:xfrm>
          </p:contentPart>
        </mc:Choice>
        <mc:Fallback>
          <p:pic>
            <p:nvPicPr>
              <p:cNvPr id="79" name="Input penna 7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50027" y="542209"/>
                <a:ext cx="2086200" cy="26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0" name="Input penna 79"/>
              <p14:cNvContentPartPr/>
              <p14:nvPr/>
            </p14:nvContentPartPr>
            <p14:xfrm>
              <a:off x="642707" y="4040689"/>
              <a:ext cx="10923480" cy="251388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0827" y="4028809"/>
                <a:ext cx="10947240" cy="25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6" name="Input penna 85"/>
              <p14:cNvContentPartPr/>
              <p14:nvPr/>
            </p14:nvContentPartPr>
            <p14:xfrm>
              <a:off x="8229707" y="123529"/>
              <a:ext cx="3714480" cy="1421280"/>
            </p14:xfrm>
          </p:contentPart>
        </mc:Choice>
        <mc:Fallback>
          <p:pic>
            <p:nvPicPr>
              <p:cNvPr id="86" name="Input penna 8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17827" y="111649"/>
                <a:ext cx="3738240" cy="14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4" name="Input penna 93"/>
              <p14:cNvContentPartPr/>
              <p14:nvPr/>
            </p14:nvContentPartPr>
            <p14:xfrm>
              <a:off x="9082187" y="-30191"/>
              <a:ext cx="2961360" cy="1983960"/>
            </p14:xfrm>
          </p:contentPart>
        </mc:Choice>
        <mc:Fallback>
          <p:pic>
            <p:nvPicPr>
              <p:cNvPr id="94" name="Input penna 9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34307" y="-125951"/>
                <a:ext cx="3057120" cy="217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356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889667" y="667129"/>
              <a:ext cx="7809840" cy="420192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7787" y="655249"/>
                <a:ext cx="7833600" cy="42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put penna 12"/>
              <p14:cNvContentPartPr/>
              <p14:nvPr/>
            </p14:nvContentPartPr>
            <p14:xfrm>
              <a:off x="1161467" y="160609"/>
              <a:ext cx="6376680" cy="61416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587" y="148729"/>
                <a:ext cx="640044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put penna 15"/>
              <p14:cNvContentPartPr/>
              <p14:nvPr/>
            </p14:nvContentPartPr>
            <p14:xfrm>
              <a:off x="889667" y="2038009"/>
              <a:ext cx="7610400" cy="95760"/>
            </p14:xfrm>
          </p:contentPart>
        </mc:Choice>
        <mc:Fallback>
          <p:pic>
            <p:nvPicPr>
              <p:cNvPr id="16" name="Input penna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7787" y="2026129"/>
                <a:ext cx="76341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put penna 17"/>
              <p14:cNvContentPartPr/>
              <p14:nvPr/>
            </p14:nvContentPartPr>
            <p14:xfrm>
              <a:off x="951587" y="3409969"/>
              <a:ext cx="7744680" cy="309600"/>
            </p14:xfrm>
          </p:contentPart>
        </mc:Choice>
        <mc:Fallback>
          <p:pic>
            <p:nvPicPr>
              <p:cNvPr id="18" name="Input penna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9707" y="3398089"/>
                <a:ext cx="776844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put penna 18"/>
              <p14:cNvContentPartPr/>
              <p14:nvPr/>
            </p14:nvContentPartPr>
            <p14:xfrm>
              <a:off x="852587" y="4910809"/>
              <a:ext cx="8070480" cy="457920"/>
            </p14:xfrm>
          </p:contentPart>
        </mc:Choice>
        <mc:Fallback>
          <p:pic>
            <p:nvPicPr>
              <p:cNvPr id="19" name="Input penna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0707" y="4898929"/>
                <a:ext cx="809424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Input penna 22"/>
              <p14:cNvContentPartPr/>
              <p14:nvPr/>
            </p14:nvContentPartPr>
            <p14:xfrm>
              <a:off x="864827" y="1458049"/>
              <a:ext cx="1039680" cy="4881240"/>
            </p14:xfrm>
          </p:contentPart>
        </mc:Choice>
        <mc:Fallback>
          <p:pic>
            <p:nvPicPr>
              <p:cNvPr id="23" name="Input penna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947" y="1446169"/>
                <a:ext cx="1063440" cy="4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put penna 31"/>
              <p14:cNvContentPartPr/>
              <p14:nvPr/>
            </p14:nvContentPartPr>
            <p14:xfrm>
              <a:off x="4510187" y="691969"/>
              <a:ext cx="358560" cy="3917520"/>
            </p14:xfrm>
          </p:contentPart>
        </mc:Choice>
        <mc:Fallback>
          <p:pic>
            <p:nvPicPr>
              <p:cNvPr id="32" name="Input penna 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98307" y="680089"/>
                <a:ext cx="382320" cy="39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5" name="Input penna 34"/>
              <p14:cNvContentPartPr/>
              <p14:nvPr/>
            </p14:nvContentPartPr>
            <p14:xfrm>
              <a:off x="4559507" y="4300249"/>
              <a:ext cx="382320" cy="55620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47627" y="4288369"/>
                <a:ext cx="40608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7" name="Input penna 36"/>
              <p14:cNvContentPartPr/>
              <p14:nvPr/>
            </p14:nvContentPartPr>
            <p14:xfrm>
              <a:off x="4127147" y="736609"/>
              <a:ext cx="729360" cy="388080"/>
            </p14:xfrm>
          </p:contentPart>
        </mc:Choice>
        <mc:Fallback>
          <p:pic>
            <p:nvPicPr>
              <p:cNvPr id="37" name="Input penna 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15267" y="724729"/>
                <a:ext cx="75312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8" name="Input penna 37"/>
              <p14:cNvContentPartPr/>
              <p14:nvPr/>
            </p14:nvContentPartPr>
            <p14:xfrm>
              <a:off x="4967027" y="2421769"/>
              <a:ext cx="358920" cy="752760"/>
            </p14:xfrm>
          </p:contentPart>
        </mc:Choice>
        <mc:Fallback>
          <p:pic>
            <p:nvPicPr>
              <p:cNvPr id="38" name="Input penna 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55147" y="2409889"/>
                <a:ext cx="382680" cy="7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874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026107" y="148369"/>
              <a:ext cx="10305360" cy="142776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4227" y="136489"/>
                <a:ext cx="10329120" cy="14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" name="Input penna 30"/>
              <p14:cNvContentPartPr/>
              <p14:nvPr/>
            </p14:nvContentPartPr>
            <p14:xfrm>
              <a:off x="8224307" y="148369"/>
              <a:ext cx="3711960" cy="175572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12427" y="136489"/>
                <a:ext cx="3735720" cy="177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7" name="Input penna 66"/>
              <p14:cNvContentPartPr/>
              <p14:nvPr/>
            </p14:nvContentPartPr>
            <p14:xfrm>
              <a:off x="86507" y="667129"/>
              <a:ext cx="7094880" cy="3579840"/>
            </p14:xfrm>
          </p:contentPart>
        </mc:Choice>
        <mc:Fallback>
          <p:pic>
            <p:nvPicPr>
              <p:cNvPr id="67" name="Input penna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27" y="655249"/>
                <a:ext cx="7118640" cy="36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9" name="Input penna 68"/>
              <p14:cNvContentPartPr/>
              <p14:nvPr/>
            </p14:nvContentPartPr>
            <p14:xfrm>
              <a:off x="1198547" y="838489"/>
              <a:ext cx="10874520" cy="551340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6667" y="826609"/>
                <a:ext cx="10898280" cy="55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78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901907" y="301009"/>
              <a:ext cx="8242560" cy="394992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027" y="289129"/>
                <a:ext cx="8266320" cy="39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45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247867" y="1272649"/>
              <a:ext cx="10590120" cy="37296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5987" y="1260769"/>
                <a:ext cx="106138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1272707" y="2187049"/>
              <a:ext cx="8390520" cy="360252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0827" y="2175169"/>
                <a:ext cx="8414280" cy="36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1901267" y="1359409"/>
              <a:ext cx="6958800" cy="262188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9387" y="1347529"/>
                <a:ext cx="6982560" cy="26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put penna 10"/>
              <p14:cNvContentPartPr/>
              <p14:nvPr/>
            </p14:nvContentPartPr>
            <p14:xfrm>
              <a:off x="2372507" y="1420969"/>
              <a:ext cx="1426320" cy="95184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0627" y="1409089"/>
                <a:ext cx="1450080" cy="9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" name="Input penna 28"/>
              <p14:cNvContentPartPr/>
              <p14:nvPr/>
            </p14:nvContentPartPr>
            <p14:xfrm>
              <a:off x="6326747" y="988609"/>
              <a:ext cx="1934640" cy="10620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14867" y="976729"/>
                <a:ext cx="19584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Input penna 30"/>
              <p14:cNvContentPartPr/>
              <p14:nvPr/>
            </p14:nvContentPartPr>
            <p14:xfrm>
              <a:off x="1841507" y="1322329"/>
              <a:ext cx="815400" cy="266940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9627" y="1310449"/>
                <a:ext cx="839160" cy="26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4" name="Input penna 33"/>
              <p14:cNvContentPartPr/>
              <p14:nvPr/>
            </p14:nvContentPartPr>
            <p14:xfrm>
              <a:off x="1853387" y="1594129"/>
              <a:ext cx="7006320" cy="2360880"/>
            </p14:xfrm>
          </p:contentPart>
        </mc:Choice>
        <mc:Fallback>
          <p:pic>
            <p:nvPicPr>
              <p:cNvPr id="34" name="Input penna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5507" y="1498009"/>
                <a:ext cx="7102440" cy="25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8" name="Input penna 37"/>
              <p14:cNvContentPartPr/>
              <p14:nvPr/>
            </p14:nvContentPartPr>
            <p14:xfrm>
              <a:off x="7933067" y="4928809"/>
              <a:ext cx="2323440" cy="72720"/>
            </p14:xfrm>
          </p:contentPart>
        </mc:Choice>
        <mc:Fallback>
          <p:pic>
            <p:nvPicPr>
              <p:cNvPr id="38" name="Input penna 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21187" y="4916929"/>
                <a:ext cx="23472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7" name="Input penna 56"/>
              <p14:cNvContentPartPr/>
              <p14:nvPr/>
            </p14:nvContentPartPr>
            <p14:xfrm>
              <a:off x="385307" y="1791769"/>
              <a:ext cx="324360" cy="544680"/>
            </p14:xfrm>
          </p:contentPart>
        </mc:Choice>
        <mc:Fallback>
          <p:pic>
            <p:nvPicPr>
              <p:cNvPr id="57" name="Input penna 5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3427" y="1779889"/>
                <a:ext cx="34812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8" name="Input penna 57"/>
              <p14:cNvContentPartPr/>
              <p14:nvPr/>
            </p14:nvContentPartPr>
            <p14:xfrm>
              <a:off x="741347" y="1828849"/>
              <a:ext cx="205560" cy="68076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9467" y="1816969"/>
                <a:ext cx="229320" cy="7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2" name="Input penna 61"/>
              <p14:cNvContentPartPr/>
              <p14:nvPr/>
            </p14:nvContentPartPr>
            <p14:xfrm>
              <a:off x="1433267" y="3571249"/>
              <a:ext cx="47880" cy="27216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1387" y="3559369"/>
                <a:ext cx="716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3" name="Input penna 62"/>
              <p14:cNvContentPartPr/>
              <p14:nvPr/>
            </p14:nvContentPartPr>
            <p14:xfrm>
              <a:off x="1136987" y="4000729"/>
              <a:ext cx="457560" cy="551880"/>
            </p14:xfrm>
          </p:contentPart>
        </mc:Choice>
        <mc:Fallback>
          <p:pic>
            <p:nvPicPr>
              <p:cNvPr id="63" name="Input penna 6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25107" y="3988849"/>
                <a:ext cx="48132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6" name="Input penna 65"/>
              <p14:cNvContentPartPr/>
              <p14:nvPr/>
            </p14:nvContentPartPr>
            <p14:xfrm>
              <a:off x="1496627" y="2016049"/>
              <a:ext cx="5361840" cy="3617640"/>
            </p14:xfrm>
          </p:contentPart>
        </mc:Choice>
        <mc:Fallback>
          <p:pic>
            <p:nvPicPr>
              <p:cNvPr id="66" name="Input penna 6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84747" y="2004169"/>
                <a:ext cx="5385600" cy="36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9" name="Input penna 68"/>
              <p14:cNvContentPartPr/>
              <p14:nvPr/>
            </p14:nvContentPartPr>
            <p14:xfrm>
              <a:off x="7819667" y="2792569"/>
              <a:ext cx="3548880" cy="133488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07787" y="2780689"/>
                <a:ext cx="3572640" cy="13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4" name="Input penna 73"/>
              <p14:cNvContentPartPr/>
              <p14:nvPr/>
            </p14:nvContentPartPr>
            <p14:xfrm>
              <a:off x="2347667" y="753889"/>
              <a:ext cx="1818360" cy="197496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35787" y="742009"/>
                <a:ext cx="1842120" cy="19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8" name="Input penna 77"/>
              <p14:cNvContentPartPr/>
              <p14:nvPr/>
            </p14:nvContentPartPr>
            <p14:xfrm>
              <a:off x="2841947" y="803209"/>
              <a:ext cx="1371960" cy="223560"/>
            </p14:xfrm>
          </p:contentPart>
        </mc:Choice>
        <mc:Fallback>
          <p:pic>
            <p:nvPicPr>
              <p:cNvPr id="78" name="Input penna 7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30067" y="791329"/>
                <a:ext cx="13957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9" name="Input penna 78"/>
              <p14:cNvContentPartPr/>
              <p14:nvPr/>
            </p14:nvContentPartPr>
            <p14:xfrm>
              <a:off x="4868387" y="691969"/>
              <a:ext cx="519480" cy="408240"/>
            </p14:xfrm>
          </p:contentPart>
        </mc:Choice>
        <mc:Fallback>
          <p:pic>
            <p:nvPicPr>
              <p:cNvPr id="79" name="Input penna 7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56507" y="680089"/>
                <a:ext cx="5432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0" name="Input penna 79"/>
              <p14:cNvContentPartPr/>
              <p14:nvPr/>
            </p14:nvContentPartPr>
            <p14:xfrm>
              <a:off x="4868387" y="617809"/>
              <a:ext cx="482400" cy="48240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56507" y="605929"/>
                <a:ext cx="50616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1" name="Input penna 80"/>
              <p14:cNvContentPartPr/>
              <p14:nvPr/>
            </p14:nvContentPartPr>
            <p14:xfrm>
              <a:off x="8118467" y="976009"/>
              <a:ext cx="482040" cy="210600"/>
            </p14:xfrm>
          </p:contentPart>
        </mc:Choice>
        <mc:Fallback>
          <p:pic>
            <p:nvPicPr>
              <p:cNvPr id="81" name="Input penna 8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06587" y="964129"/>
                <a:ext cx="5058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2" name="Input penna 81"/>
              <p14:cNvContentPartPr/>
              <p14:nvPr/>
            </p14:nvContentPartPr>
            <p14:xfrm>
              <a:off x="8903267" y="976009"/>
              <a:ext cx="69480" cy="420840"/>
            </p14:xfrm>
          </p:contentPart>
        </mc:Choice>
        <mc:Fallback>
          <p:pic>
            <p:nvPicPr>
              <p:cNvPr id="82" name="Input penna 8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891387" y="964129"/>
                <a:ext cx="9324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3" name="Input penna 82"/>
              <p14:cNvContentPartPr/>
              <p14:nvPr/>
            </p14:nvContentPartPr>
            <p14:xfrm>
              <a:off x="8810387" y="874129"/>
              <a:ext cx="469800" cy="423720"/>
            </p14:xfrm>
          </p:contentPart>
        </mc:Choice>
        <mc:Fallback>
          <p:pic>
            <p:nvPicPr>
              <p:cNvPr id="83" name="Input penna 8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98507" y="862249"/>
                <a:ext cx="49356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5" name="Input penna 94"/>
              <p14:cNvContentPartPr/>
              <p14:nvPr/>
            </p14:nvContentPartPr>
            <p14:xfrm>
              <a:off x="7500347" y="2653969"/>
              <a:ext cx="69840" cy="1325160"/>
            </p14:xfrm>
          </p:contentPart>
        </mc:Choice>
        <mc:Fallback>
          <p:pic>
            <p:nvPicPr>
              <p:cNvPr id="95" name="Input penna 9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88467" y="2642089"/>
                <a:ext cx="93600" cy="13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96" name="Input penna 95"/>
              <p14:cNvContentPartPr/>
              <p14:nvPr/>
            </p14:nvContentPartPr>
            <p14:xfrm>
              <a:off x="6783947" y="2615089"/>
              <a:ext cx="4807800" cy="1881000"/>
            </p14:xfrm>
          </p:contentPart>
        </mc:Choice>
        <mc:Fallback>
          <p:pic>
            <p:nvPicPr>
              <p:cNvPr id="96" name="Input penna 9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72067" y="2603209"/>
                <a:ext cx="4831560" cy="19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7" name="Input penna 96"/>
              <p14:cNvContentPartPr/>
              <p14:nvPr/>
            </p14:nvContentPartPr>
            <p14:xfrm>
              <a:off x="6963947" y="4955089"/>
              <a:ext cx="3234600" cy="1174320"/>
            </p14:xfrm>
          </p:contentPart>
        </mc:Choice>
        <mc:Fallback>
          <p:pic>
            <p:nvPicPr>
              <p:cNvPr id="97" name="Input penna 9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52067" y="4943209"/>
                <a:ext cx="3258360" cy="11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9686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383147" y="346009"/>
              <a:ext cx="10910160" cy="445680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267" y="334129"/>
                <a:ext cx="10933920" cy="448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5" name="Input penna 44"/>
              <p14:cNvContentPartPr/>
              <p14:nvPr/>
            </p14:nvContentPartPr>
            <p14:xfrm>
              <a:off x="5696387" y="2804449"/>
              <a:ext cx="5758560" cy="2568240"/>
            </p14:xfrm>
          </p:contentPart>
        </mc:Choice>
        <mc:Fallback>
          <p:pic>
            <p:nvPicPr>
              <p:cNvPr id="45" name="Input penna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4507" y="2792569"/>
                <a:ext cx="5782320" cy="25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4" name="Input penna 73"/>
              <p14:cNvContentPartPr/>
              <p14:nvPr/>
            </p14:nvContentPartPr>
            <p14:xfrm>
              <a:off x="86507" y="4212049"/>
              <a:ext cx="7266240" cy="243684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27" y="4200169"/>
                <a:ext cx="7290000" cy="24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5" name="Input penna 74"/>
              <p14:cNvContentPartPr/>
              <p14:nvPr/>
            </p14:nvContentPartPr>
            <p14:xfrm>
              <a:off x="479987" y="4658449"/>
              <a:ext cx="6596640" cy="166860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8107" y="4646569"/>
                <a:ext cx="6620400" cy="169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160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912707" y="404689"/>
              <a:ext cx="9170640" cy="529200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827" y="392809"/>
                <a:ext cx="9194400" cy="53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put penna 21"/>
              <p14:cNvContentPartPr/>
              <p14:nvPr/>
            </p14:nvContentPartPr>
            <p14:xfrm>
              <a:off x="441827" y="2286049"/>
              <a:ext cx="6391800" cy="1409040"/>
            </p14:xfrm>
          </p:contentPart>
        </mc:Choice>
        <mc:Fallback>
          <p:pic>
            <p:nvPicPr>
              <p:cNvPr id="22" name="Input penna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947" y="2274169"/>
                <a:ext cx="6415560" cy="14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put penna 29"/>
              <p14:cNvContentPartPr/>
              <p14:nvPr/>
            </p14:nvContentPartPr>
            <p14:xfrm>
              <a:off x="4003667" y="4175329"/>
              <a:ext cx="2014200" cy="46080"/>
            </p14:xfrm>
          </p:contentPart>
        </mc:Choice>
        <mc:Fallback>
          <p:pic>
            <p:nvPicPr>
              <p:cNvPr id="30" name="Input penna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1787" y="4163449"/>
                <a:ext cx="2037960" cy="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4107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put penna 7"/>
              <p14:cNvContentPartPr/>
              <p14:nvPr/>
            </p14:nvContentPartPr>
            <p14:xfrm>
              <a:off x="456947" y="222529"/>
              <a:ext cx="11342880" cy="384912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067" y="210649"/>
                <a:ext cx="11366640" cy="38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6" name="Input penna 35"/>
              <p14:cNvContentPartPr/>
              <p14:nvPr/>
            </p14:nvContentPartPr>
            <p14:xfrm>
              <a:off x="4646267" y="4114849"/>
              <a:ext cx="3239280" cy="2076120"/>
            </p14:xfrm>
          </p:contentPart>
        </mc:Choice>
        <mc:Fallback>
          <p:pic>
            <p:nvPicPr>
              <p:cNvPr id="36" name="Input penna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4387" y="4102969"/>
                <a:ext cx="3263040" cy="20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5611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put penna 7"/>
              <p14:cNvContentPartPr/>
              <p14:nvPr/>
            </p14:nvContentPartPr>
            <p14:xfrm>
              <a:off x="333467" y="2508529"/>
              <a:ext cx="2607840" cy="17316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587" y="2496649"/>
                <a:ext cx="263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put penna 10"/>
              <p14:cNvContentPartPr/>
              <p14:nvPr/>
            </p14:nvContentPartPr>
            <p14:xfrm>
              <a:off x="358307" y="3632809"/>
              <a:ext cx="2620080" cy="17352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427" y="3620929"/>
                <a:ext cx="26438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put penna 11"/>
              <p14:cNvContentPartPr/>
              <p14:nvPr/>
            </p14:nvContentPartPr>
            <p14:xfrm>
              <a:off x="432467" y="4856089"/>
              <a:ext cx="2721960" cy="16128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0587" y="4844209"/>
                <a:ext cx="27457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put penna 12"/>
              <p14:cNvContentPartPr/>
              <p14:nvPr/>
            </p14:nvContentPartPr>
            <p14:xfrm>
              <a:off x="630107" y="5820169"/>
              <a:ext cx="1854000" cy="44496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8227" y="5808289"/>
                <a:ext cx="18777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put penna 22"/>
              <p14:cNvContentPartPr/>
              <p14:nvPr/>
            </p14:nvContentPartPr>
            <p14:xfrm>
              <a:off x="3237587" y="135769"/>
              <a:ext cx="8501760" cy="5236920"/>
            </p14:xfrm>
          </p:contentPart>
        </mc:Choice>
        <mc:Fallback>
          <p:pic>
            <p:nvPicPr>
              <p:cNvPr id="23" name="Input penna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25707" y="123889"/>
                <a:ext cx="8525520" cy="52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6" name="Input penna 75"/>
              <p14:cNvContentPartPr/>
              <p14:nvPr/>
            </p14:nvContentPartPr>
            <p14:xfrm>
              <a:off x="8439587" y="4386649"/>
              <a:ext cx="3287160" cy="17748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27707" y="4374769"/>
                <a:ext cx="33109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0" name="Input penna 89"/>
              <p14:cNvContentPartPr/>
              <p14:nvPr/>
            </p14:nvContentPartPr>
            <p14:xfrm>
              <a:off x="1099547" y="85009"/>
              <a:ext cx="719640" cy="45900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7667" y="73129"/>
                <a:ext cx="74340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2" name="Input penna 91"/>
              <p14:cNvContentPartPr/>
              <p14:nvPr/>
            </p14:nvContentPartPr>
            <p14:xfrm>
              <a:off x="259667" y="567409"/>
              <a:ext cx="2385000" cy="12492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7787" y="555529"/>
                <a:ext cx="24087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3" name="Input penna 92"/>
              <p14:cNvContentPartPr/>
              <p14:nvPr/>
            </p14:nvContentPartPr>
            <p14:xfrm>
              <a:off x="963827" y="605569"/>
              <a:ext cx="217080" cy="5603040"/>
            </p14:xfrm>
          </p:contentPart>
        </mc:Choice>
        <mc:Fallback>
          <p:pic>
            <p:nvPicPr>
              <p:cNvPr id="93" name="Input penna 9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1947" y="593689"/>
                <a:ext cx="240840" cy="56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4" name="Input penna 93"/>
              <p14:cNvContentPartPr/>
              <p14:nvPr/>
            </p14:nvContentPartPr>
            <p14:xfrm>
              <a:off x="704267" y="4102609"/>
              <a:ext cx="779040" cy="484200"/>
            </p14:xfrm>
          </p:contentPart>
        </mc:Choice>
        <mc:Fallback>
          <p:pic>
            <p:nvPicPr>
              <p:cNvPr id="94" name="Input penna 9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2387" y="4090729"/>
                <a:ext cx="80280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5" name="Input penna 94"/>
              <p14:cNvContentPartPr/>
              <p14:nvPr/>
            </p14:nvContentPartPr>
            <p14:xfrm>
              <a:off x="1075067" y="61609"/>
              <a:ext cx="972000" cy="617400"/>
            </p14:xfrm>
          </p:contentPart>
        </mc:Choice>
        <mc:Fallback>
          <p:pic>
            <p:nvPicPr>
              <p:cNvPr id="95" name="Input penna 9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3187" y="49729"/>
                <a:ext cx="99576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6" name="Input penna 95"/>
              <p14:cNvContentPartPr/>
              <p14:nvPr/>
            </p14:nvContentPartPr>
            <p14:xfrm>
              <a:off x="1112147" y="24529"/>
              <a:ext cx="1038240" cy="544320"/>
            </p14:xfrm>
          </p:contentPart>
        </mc:Choice>
        <mc:Fallback>
          <p:pic>
            <p:nvPicPr>
              <p:cNvPr id="96" name="Input penna 9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00267" y="12649"/>
                <a:ext cx="106200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7" name="Input penna 96"/>
              <p14:cNvContentPartPr/>
              <p14:nvPr/>
            </p14:nvContentPartPr>
            <p14:xfrm>
              <a:off x="346067" y="1594129"/>
              <a:ext cx="2280960" cy="50040"/>
            </p14:xfrm>
          </p:contentPart>
        </mc:Choice>
        <mc:Fallback>
          <p:pic>
            <p:nvPicPr>
              <p:cNvPr id="97" name="Input penna 9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4187" y="1582249"/>
                <a:ext cx="23047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8" name="Input penna 97"/>
              <p14:cNvContentPartPr/>
              <p14:nvPr/>
            </p14:nvContentPartPr>
            <p14:xfrm>
              <a:off x="1458107" y="1680529"/>
              <a:ext cx="519480" cy="853920"/>
            </p14:xfrm>
          </p:contentPart>
        </mc:Choice>
        <mc:Fallback>
          <p:pic>
            <p:nvPicPr>
              <p:cNvPr id="98" name="Input penna 9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46227" y="1668649"/>
                <a:ext cx="543240" cy="8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9" name="Input penna 98"/>
              <p14:cNvContentPartPr/>
              <p14:nvPr/>
            </p14:nvContentPartPr>
            <p14:xfrm>
              <a:off x="751067" y="2038729"/>
              <a:ext cx="633240" cy="195120"/>
            </p14:xfrm>
          </p:contentPart>
        </mc:Choice>
        <mc:Fallback>
          <p:pic>
            <p:nvPicPr>
              <p:cNvPr id="99" name="Input penna 9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9187" y="2026849"/>
                <a:ext cx="657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0" name="Input penna 99"/>
              <p14:cNvContentPartPr/>
              <p14:nvPr/>
            </p14:nvContentPartPr>
            <p14:xfrm>
              <a:off x="1667987" y="1791769"/>
              <a:ext cx="78120" cy="729360"/>
            </p14:xfrm>
          </p:contentPart>
        </mc:Choice>
        <mc:Fallback>
          <p:pic>
            <p:nvPicPr>
              <p:cNvPr id="100" name="Input penna 9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56107" y="1779889"/>
                <a:ext cx="101880" cy="7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1564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247067" y="777289"/>
              <a:ext cx="3942720" cy="8280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187" y="765409"/>
                <a:ext cx="39664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put penna 9"/>
              <p14:cNvContentPartPr/>
              <p14:nvPr/>
            </p14:nvContentPartPr>
            <p14:xfrm>
              <a:off x="716867" y="1530409"/>
              <a:ext cx="2310840" cy="64476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4987" y="1518529"/>
                <a:ext cx="233460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put penna 11"/>
              <p14:cNvContentPartPr/>
              <p14:nvPr/>
            </p14:nvContentPartPr>
            <p14:xfrm>
              <a:off x="259667" y="4462249"/>
              <a:ext cx="4888800" cy="19476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7787" y="4450369"/>
                <a:ext cx="49125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put penna 14"/>
              <p14:cNvContentPartPr/>
              <p14:nvPr/>
            </p14:nvContentPartPr>
            <p14:xfrm>
              <a:off x="3483107" y="951529"/>
              <a:ext cx="372600" cy="346284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1227" y="939649"/>
                <a:ext cx="396360" cy="34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Input penna 21"/>
              <p14:cNvContentPartPr/>
              <p14:nvPr/>
            </p14:nvContentPartPr>
            <p14:xfrm>
              <a:off x="3669947" y="2211889"/>
              <a:ext cx="2249280" cy="667440"/>
            </p14:xfrm>
          </p:contentPart>
        </mc:Choice>
        <mc:Fallback>
          <p:pic>
            <p:nvPicPr>
              <p:cNvPr id="22" name="Input penna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8067" y="2200009"/>
                <a:ext cx="227304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put penna 24"/>
              <p14:cNvContentPartPr/>
              <p14:nvPr/>
            </p14:nvContentPartPr>
            <p14:xfrm>
              <a:off x="284147" y="5041489"/>
              <a:ext cx="5143680" cy="21672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2267" y="5029609"/>
                <a:ext cx="51674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" name="Input penna 26"/>
              <p14:cNvContentPartPr/>
              <p14:nvPr/>
            </p14:nvContentPartPr>
            <p14:xfrm>
              <a:off x="580787" y="6042289"/>
              <a:ext cx="4730760" cy="330120"/>
            </p14:xfrm>
          </p:contentPart>
        </mc:Choice>
        <mc:Fallback>
          <p:pic>
            <p:nvPicPr>
              <p:cNvPr id="27" name="Input penna 2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8907" y="6030409"/>
                <a:ext cx="475452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put penna 28"/>
              <p14:cNvContentPartPr/>
              <p14:nvPr/>
            </p14:nvContentPartPr>
            <p14:xfrm>
              <a:off x="5486147" y="4559809"/>
              <a:ext cx="1693440" cy="217512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74267" y="4547929"/>
                <a:ext cx="1717200" cy="21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4" name="Input penna 33"/>
              <p14:cNvContentPartPr/>
              <p14:nvPr/>
            </p14:nvContentPartPr>
            <p14:xfrm>
              <a:off x="3583907" y="5972089"/>
              <a:ext cx="383040" cy="426240"/>
            </p14:xfrm>
          </p:contentPart>
        </mc:Choice>
        <mc:Fallback>
          <p:pic>
            <p:nvPicPr>
              <p:cNvPr id="34" name="Input penna 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35667" y="5876329"/>
                <a:ext cx="47916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" name="Input penna 36"/>
              <p14:cNvContentPartPr/>
              <p14:nvPr/>
            </p14:nvContentPartPr>
            <p14:xfrm>
              <a:off x="7302707" y="753889"/>
              <a:ext cx="4770360" cy="61920"/>
            </p14:xfrm>
          </p:contentPart>
        </mc:Choice>
        <mc:Fallback>
          <p:pic>
            <p:nvPicPr>
              <p:cNvPr id="37" name="Input penna 3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90827" y="742009"/>
                <a:ext cx="47941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2" name="Input penna 41"/>
              <p14:cNvContentPartPr/>
              <p14:nvPr/>
            </p14:nvContentPartPr>
            <p14:xfrm>
              <a:off x="7327547" y="1575769"/>
              <a:ext cx="4436280" cy="108720"/>
            </p14:xfrm>
          </p:contentPart>
        </mc:Choice>
        <mc:Fallback>
          <p:pic>
            <p:nvPicPr>
              <p:cNvPr id="42" name="Input penna 4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15667" y="1563889"/>
                <a:ext cx="44600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5" name="Input penna 44"/>
              <p14:cNvContentPartPr/>
              <p14:nvPr/>
            </p14:nvContentPartPr>
            <p14:xfrm>
              <a:off x="7290467" y="1012729"/>
              <a:ext cx="3645720" cy="4115880"/>
            </p14:xfrm>
          </p:contentPart>
        </mc:Choice>
        <mc:Fallback>
          <p:pic>
            <p:nvPicPr>
              <p:cNvPr id="45" name="Input penna 4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78587" y="1000849"/>
                <a:ext cx="3669480" cy="41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1" name="Input penna 50"/>
              <p14:cNvContentPartPr/>
              <p14:nvPr/>
            </p14:nvContentPartPr>
            <p14:xfrm>
              <a:off x="7475867" y="4473049"/>
              <a:ext cx="3942000" cy="260280"/>
            </p14:xfrm>
          </p:contentPart>
        </mc:Choice>
        <mc:Fallback>
          <p:pic>
            <p:nvPicPr>
              <p:cNvPr id="51" name="Input penna 5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63987" y="4461169"/>
                <a:ext cx="39657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3" name="Input penna 52"/>
              <p14:cNvContentPartPr/>
              <p14:nvPr/>
            </p14:nvContentPartPr>
            <p14:xfrm>
              <a:off x="7500707" y="5036449"/>
              <a:ext cx="3682440" cy="376200"/>
            </p14:xfrm>
          </p:contentPart>
        </mc:Choice>
        <mc:Fallback>
          <p:pic>
            <p:nvPicPr>
              <p:cNvPr id="53" name="Input penna 5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88827" y="5024569"/>
                <a:ext cx="370620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8" name="Input penna 57"/>
              <p14:cNvContentPartPr/>
              <p14:nvPr/>
            </p14:nvContentPartPr>
            <p14:xfrm>
              <a:off x="1878227" y="4547209"/>
              <a:ext cx="593640" cy="147564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66347" y="4535329"/>
                <a:ext cx="617400" cy="14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1" name="Input penna 60"/>
              <p14:cNvContentPartPr/>
              <p14:nvPr/>
            </p14:nvContentPartPr>
            <p14:xfrm>
              <a:off x="3247667" y="983569"/>
              <a:ext cx="437040" cy="20160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35787" y="971689"/>
                <a:ext cx="4608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2" name="Input penna 61"/>
              <p14:cNvContentPartPr/>
              <p14:nvPr/>
            </p14:nvContentPartPr>
            <p14:xfrm>
              <a:off x="1495187" y="2817409"/>
              <a:ext cx="731880" cy="67320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83307" y="2805529"/>
                <a:ext cx="75564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9" name="Input penna 68"/>
              <p14:cNvContentPartPr/>
              <p14:nvPr/>
            </p14:nvContentPartPr>
            <p14:xfrm>
              <a:off x="9824147" y="5140489"/>
              <a:ext cx="333000" cy="19800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775907" y="5044369"/>
                <a:ext cx="429480" cy="3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597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667187" y="294889"/>
              <a:ext cx="11232720" cy="468540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307" y="283009"/>
                <a:ext cx="11256480" cy="47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6" name="Input penna 85"/>
              <p14:cNvContentPartPr/>
              <p14:nvPr/>
            </p14:nvContentPartPr>
            <p14:xfrm>
              <a:off x="4482467" y="5066329"/>
              <a:ext cx="7083720" cy="264600"/>
            </p14:xfrm>
          </p:contentPart>
        </mc:Choice>
        <mc:Fallback>
          <p:pic>
            <p:nvPicPr>
              <p:cNvPr id="86" name="Input penna 8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0587" y="5054449"/>
                <a:ext cx="71074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3" name="Input penna 92"/>
              <p14:cNvContentPartPr/>
              <p14:nvPr/>
            </p14:nvContentPartPr>
            <p14:xfrm>
              <a:off x="6512147" y="5412289"/>
              <a:ext cx="3249000" cy="877680"/>
            </p14:xfrm>
          </p:contentPart>
        </mc:Choice>
        <mc:Fallback>
          <p:pic>
            <p:nvPicPr>
              <p:cNvPr id="93" name="Input penna 9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0267" y="5400409"/>
                <a:ext cx="3272760" cy="90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3022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729107" y="568489"/>
              <a:ext cx="4510440" cy="9756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227" y="556609"/>
                <a:ext cx="45342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put penna 9"/>
              <p14:cNvContentPartPr/>
              <p14:nvPr/>
            </p14:nvContentPartPr>
            <p14:xfrm>
              <a:off x="5127947" y="203449"/>
              <a:ext cx="2239920" cy="76068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6067" y="191569"/>
                <a:ext cx="226368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put penna 12"/>
              <p14:cNvContentPartPr/>
              <p14:nvPr/>
            </p14:nvContentPartPr>
            <p14:xfrm>
              <a:off x="704267" y="741289"/>
              <a:ext cx="522000" cy="570924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2387" y="729409"/>
                <a:ext cx="545760" cy="57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put penna 14"/>
              <p14:cNvContentPartPr/>
              <p14:nvPr/>
            </p14:nvContentPartPr>
            <p14:xfrm>
              <a:off x="1333547" y="5746009"/>
              <a:ext cx="421560" cy="70452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1667" y="5734129"/>
                <a:ext cx="4453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put penna 16"/>
              <p14:cNvContentPartPr/>
              <p14:nvPr/>
            </p14:nvContentPartPr>
            <p14:xfrm>
              <a:off x="2940947" y="654889"/>
              <a:ext cx="4844160" cy="6129360"/>
            </p14:xfrm>
          </p:contentPart>
        </mc:Choice>
        <mc:Fallback>
          <p:pic>
            <p:nvPicPr>
              <p:cNvPr id="17" name="Input penna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29067" y="643009"/>
                <a:ext cx="4867920" cy="61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put penna 17"/>
              <p14:cNvContentPartPr/>
              <p14:nvPr/>
            </p14:nvContentPartPr>
            <p14:xfrm>
              <a:off x="3076667" y="654889"/>
              <a:ext cx="148320" cy="1154520"/>
            </p14:xfrm>
          </p:contentPart>
        </mc:Choice>
        <mc:Fallback>
          <p:pic>
            <p:nvPicPr>
              <p:cNvPr id="18" name="Input penna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28787" y="558769"/>
                <a:ext cx="244440" cy="13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Input penna 18"/>
              <p14:cNvContentPartPr/>
              <p14:nvPr/>
            </p14:nvContentPartPr>
            <p14:xfrm>
              <a:off x="5029667" y="2063569"/>
              <a:ext cx="209520" cy="1582560"/>
            </p14:xfrm>
          </p:contentPart>
        </mc:Choice>
        <mc:Fallback>
          <p:pic>
            <p:nvPicPr>
              <p:cNvPr id="19" name="Input penna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81427" y="1967449"/>
                <a:ext cx="306000" cy="177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" name="Input penna 19"/>
              <p14:cNvContentPartPr/>
              <p14:nvPr/>
            </p14:nvContentPartPr>
            <p14:xfrm>
              <a:off x="5029667" y="2162569"/>
              <a:ext cx="168840" cy="1327680"/>
            </p14:xfrm>
          </p:contentPart>
        </mc:Choice>
        <mc:Fallback>
          <p:pic>
            <p:nvPicPr>
              <p:cNvPr id="20" name="Input penna 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81427" y="2066449"/>
                <a:ext cx="265320" cy="15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Input penna 20"/>
              <p14:cNvContentPartPr/>
              <p14:nvPr/>
            </p14:nvContentPartPr>
            <p14:xfrm>
              <a:off x="4263587" y="3731809"/>
              <a:ext cx="221760" cy="139644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15347" y="3635689"/>
                <a:ext cx="318240" cy="15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" name="Input penna 21"/>
              <p14:cNvContentPartPr/>
              <p14:nvPr/>
            </p14:nvContentPartPr>
            <p14:xfrm>
              <a:off x="4337747" y="3768889"/>
              <a:ext cx="234720" cy="1444680"/>
            </p14:xfrm>
          </p:contentPart>
        </mc:Choice>
        <mc:Fallback>
          <p:pic>
            <p:nvPicPr>
              <p:cNvPr id="22" name="Input penna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89507" y="3672769"/>
                <a:ext cx="330840" cy="16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Input penna 22"/>
              <p14:cNvContentPartPr/>
              <p14:nvPr/>
            </p14:nvContentPartPr>
            <p14:xfrm>
              <a:off x="7550027" y="5288809"/>
              <a:ext cx="148680" cy="1511280"/>
            </p14:xfrm>
          </p:contentPart>
        </mc:Choice>
        <mc:Fallback>
          <p:pic>
            <p:nvPicPr>
              <p:cNvPr id="23" name="Input penna 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02147" y="5192689"/>
                <a:ext cx="244440" cy="17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" name="Input penna 25"/>
              <p14:cNvContentPartPr/>
              <p14:nvPr/>
            </p14:nvContentPartPr>
            <p14:xfrm>
              <a:off x="5090867" y="1544429"/>
              <a:ext cx="3113640" cy="259920"/>
            </p14:xfrm>
          </p:contentPart>
        </mc:Choice>
        <mc:Fallback>
          <p:pic>
            <p:nvPicPr>
              <p:cNvPr id="26" name="Input penna 2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78987" y="1532549"/>
                <a:ext cx="31374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" name="Input penna 29"/>
              <p14:cNvContentPartPr/>
              <p14:nvPr/>
            </p14:nvContentPartPr>
            <p14:xfrm>
              <a:off x="7796987" y="1643429"/>
              <a:ext cx="604080" cy="655200"/>
            </p14:xfrm>
          </p:contentPart>
        </mc:Choice>
        <mc:Fallback>
          <p:pic>
            <p:nvPicPr>
              <p:cNvPr id="30" name="Input penna 2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85107" y="1631549"/>
                <a:ext cx="62784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1" name="Input penna 30"/>
              <p14:cNvContentPartPr/>
              <p14:nvPr/>
            </p14:nvContentPartPr>
            <p14:xfrm>
              <a:off x="5746067" y="3015029"/>
              <a:ext cx="1937880" cy="21240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34187" y="3003149"/>
                <a:ext cx="19616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put penna 31"/>
              <p14:cNvContentPartPr/>
              <p14:nvPr/>
            </p14:nvContentPartPr>
            <p14:xfrm>
              <a:off x="8686907" y="1557029"/>
              <a:ext cx="67320" cy="1796760"/>
            </p14:xfrm>
          </p:contentPart>
        </mc:Choice>
        <mc:Fallback>
          <p:pic>
            <p:nvPicPr>
              <p:cNvPr id="32" name="Input penna 3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675027" y="1545149"/>
                <a:ext cx="91080" cy="18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2" name="Input penna 41"/>
              <p14:cNvContentPartPr/>
              <p14:nvPr/>
            </p14:nvContentPartPr>
            <p14:xfrm>
              <a:off x="7451027" y="2261189"/>
              <a:ext cx="4552200" cy="1236240"/>
            </p14:xfrm>
          </p:contentPart>
        </mc:Choice>
        <mc:Fallback>
          <p:pic>
            <p:nvPicPr>
              <p:cNvPr id="42" name="Input penna 4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39147" y="2249309"/>
                <a:ext cx="4575960" cy="1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1" name="Input penna 70"/>
              <p14:cNvContentPartPr/>
              <p14:nvPr/>
            </p14:nvContentPartPr>
            <p14:xfrm>
              <a:off x="1013147" y="2000549"/>
              <a:ext cx="3769200" cy="1101240"/>
            </p14:xfrm>
          </p:contentPart>
        </mc:Choice>
        <mc:Fallback>
          <p:pic>
            <p:nvPicPr>
              <p:cNvPr id="71" name="Input penna 7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01267" y="1988669"/>
                <a:ext cx="3792960" cy="11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1" name="Input penna 80"/>
              <p14:cNvContentPartPr/>
              <p14:nvPr/>
            </p14:nvContentPartPr>
            <p14:xfrm>
              <a:off x="2162267" y="1977149"/>
              <a:ext cx="2027160" cy="1409040"/>
            </p14:xfrm>
          </p:contentPart>
        </mc:Choice>
        <mc:Fallback>
          <p:pic>
            <p:nvPicPr>
              <p:cNvPr id="81" name="Input penna 8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50387" y="1965269"/>
                <a:ext cx="2050920" cy="14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2" name="Input penna 81"/>
              <p14:cNvContentPartPr/>
              <p14:nvPr/>
            </p14:nvContentPartPr>
            <p14:xfrm>
              <a:off x="2669147" y="3063989"/>
              <a:ext cx="1557360" cy="50400"/>
            </p14:xfrm>
          </p:contentPart>
        </mc:Choice>
        <mc:Fallback>
          <p:pic>
            <p:nvPicPr>
              <p:cNvPr id="82" name="Input penna 8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7267" y="3052109"/>
                <a:ext cx="15811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4" name="Input penna 83"/>
              <p14:cNvContentPartPr/>
              <p14:nvPr/>
            </p14:nvContentPartPr>
            <p14:xfrm>
              <a:off x="4166027" y="1860149"/>
              <a:ext cx="1680480" cy="2135880"/>
            </p14:xfrm>
          </p:contentPart>
        </mc:Choice>
        <mc:Fallback>
          <p:pic>
            <p:nvPicPr>
              <p:cNvPr id="84" name="Input penna 8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54147" y="1848269"/>
                <a:ext cx="1704240" cy="21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5" name="Input penna 84"/>
              <p14:cNvContentPartPr/>
              <p14:nvPr/>
            </p14:nvContentPartPr>
            <p14:xfrm>
              <a:off x="3015107" y="3155069"/>
              <a:ext cx="432720" cy="478080"/>
            </p14:xfrm>
          </p:contentPart>
        </mc:Choice>
        <mc:Fallback>
          <p:pic>
            <p:nvPicPr>
              <p:cNvPr id="85" name="Input penna 8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03227" y="3143189"/>
                <a:ext cx="45648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6" name="Input penna 85"/>
              <p14:cNvContentPartPr/>
              <p14:nvPr/>
            </p14:nvContentPartPr>
            <p14:xfrm>
              <a:off x="7759907" y="4114829"/>
              <a:ext cx="3917520" cy="2026800"/>
            </p14:xfrm>
          </p:contentPart>
        </mc:Choice>
        <mc:Fallback>
          <p:pic>
            <p:nvPicPr>
              <p:cNvPr id="86" name="Input penna 8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48027" y="4102949"/>
                <a:ext cx="3941280" cy="20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7" name="Input penna 86"/>
              <p14:cNvContentPartPr/>
              <p14:nvPr/>
            </p14:nvContentPartPr>
            <p14:xfrm>
              <a:off x="4868387" y="3843029"/>
              <a:ext cx="2979000" cy="840600"/>
            </p14:xfrm>
          </p:contentPart>
        </mc:Choice>
        <mc:Fallback>
          <p:pic>
            <p:nvPicPr>
              <p:cNvPr id="87" name="Input penna 8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56507" y="3831149"/>
                <a:ext cx="3002760" cy="86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0118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630107" y="1000849"/>
              <a:ext cx="3077280" cy="7596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227" y="988969"/>
                <a:ext cx="31010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753587" y="2224129"/>
              <a:ext cx="2756160" cy="14184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707" y="2212249"/>
                <a:ext cx="27799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852587" y="3534169"/>
              <a:ext cx="2935440" cy="22104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0707" y="3522289"/>
                <a:ext cx="29592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put penna 8"/>
              <p14:cNvContentPartPr/>
              <p14:nvPr/>
            </p14:nvContentPartPr>
            <p14:xfrm>
              <a:off x="926747" y="4572049"/>
              <a:ext cx="2742120" cy="41508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4867" y="4560169"/>
                <a:ext cx="276588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" name="Input penna 28"/>
              <p14:cNvContentPartPr/>
              <p14:nvPr/>
            </p14:nvContentPartPr>
            <p14:xfrm>
              <a:off x="247067" y="3076969"/>
              <a:ext cx="4411800" cy="215928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5187" y="3065089"/>
                <a:ext cx="4435560" cy="21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Input penna 30"/>
              <p14:cNvContentPartPr/>
              <p14:nvPr/>
            </p14:nvContentPartPr>
            <p14:xfrm>
              <a:off x="2112587" y="1105609"/>
              <a:ext cx="190440" cy="252432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64707" y="1009489"/>
                <a:ext cx="286200" cy="27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put penna 31"/>
              <p14:cNvContentPartPr/>
              <p14:nvPr/>
            </p14:nvContentPartPr>
            <p14:xfrm>
              <a:off x="1259027" y="963769"/>
              <a:ext cx="26640" cy="3733200"/>
            </p14:xfrm>
          </p:contentPart>
        </mc:Choice>
        <mc:Fallback>
          <p:pic>
            <p:nvPicPr>
              <p:cNvPr id="32" name="Input penna 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10787" y="867649"/>
                <a:ext cx="123120" cy="39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put penna 32"/>
              <p14:cNvContentPartPr/>
              <p14:nvPr/>
            </p14:nvContentPartPr>
            <p14:xfrm>
              <a:off x="1174427" y="963769"/>
              <a:ext cx="135720" cy="375120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26187" y="867649"/>
                <a:ext cx="231840" cy="39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put penna 35"/>
              <p14:cNvContentPartPr/>
              <p14:nvPr/>
            </p14:nvContentPartPr>
            <p14:xfrm>
              <a:off x="2335427" y="1408729"/>
              <a:ext cx="3188520" cy="420480"/>
            </p14:xfrm>
          </p:contentPart>
        </mc:Choice>
        <mc:Fallback>
          <p:pic>
            <p:nvPicPr>
              <p:cNvPr id="36" name="Input penna 3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23547" y="1396849"/>
                <a:ext cx="321228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0" name="Input penna 39"/>
              <p14:cNvContentPartPr/>
              <p14:nvPr/>
            </p14:nvContentPartPr>
            <p14:xfrm>
              <a:off x="5708987" y="840289"/>
              <a:ext cx="5103000" cy="3633120"/>
            </p14:xfrm>
          </p:contentPart>
        </mc:Choice>
        <mc:Fallback>
          <p:pic>
            <p:nvPicPr>
              <p:cNvPr id="40" name="Input penna 3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97107" y="828409"/>
                <a:ext cx="5126760" cy="36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7" name="Input penna 46"/>
              <p14:cNvContentPartPr/>
              <p14:nvPr/>
            </p14:nvContentPartPr>
            <p14:xfrm>
              <a:off x="1198547" y="3076969"/>
              <a:ext cx="5178240" cy="21276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86667" y="3065089"/>
                <a:ext cx="52020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0" name="Input penna 59"/>
              <p14:cNvContentPartPr/>
              <p14:nvPr/>
            </p14:nvContentPartPr>
            <p14:xfrm>
              <a:off x="-531253" y="1971409"/>
              <a:ext cx="173160" cy="166680"/>
            </p14:xfrm>
          </p:contentPart>
        </mc:Choice>
        <mc:Fallback>
          <p:pic>
            <p:nvPicPr>
              <p:cNvPr id="60" name="Input penna 5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543133" y="1959529"/>
                <a:ext cx="196920" cy="1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4925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605627" y="982849"/>
              <a:ext cx="3521880" cy="15444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3747" y="970969"/>
                <a:ext cx="35456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716867" y="2286049"/>
              <a:ext cx="3521880" cy="13824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4987" y="2274169"/>
                <a:ext cx="35456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put penna 7"/>
              <p14:cNvContentPartPr/>
              <p14:nvPr/>
            </p14:nvContentPartPr>
            <p14:xfrm>
              <a:off x="6376067" y="1224769"/>
              <a:ext cx="4063680" cy="24624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64187" y="1212889"/>
                <a:ext cx="40874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put penna 8"/>
              <p14:cNvContentPartPr/>
              <p14:nvPr/>
            </p14:nvContentPartPr>
            <p14:xfrm>
              <a:off x="6573707" y="2384689"/>
              <a:ext cx="3670560" cy="186624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1827" y="2372809"/>
                <a:ext cx="3694320" cy="18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put penna 13"/>
              <p14:cNvContentPartPr/>
              <p14:nvPr/>
            </p14:nvContentPartPr>
            <p14:xfrm>
              <a:off x="2051387" y="1531489"/>
              <a:ext cx="2735280" cy="88416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39507" y="1519609"/>
                <a:ext cx="2759040" cy="90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9" name="Input penna 38"/>
              <p14:cNvContentPartPr/>
              <p14:nvPr/>
            </p14:nvContentPartPr>
            <p14:xfrm>
              <a:off x="4510187" y="1779529"/>
              <a:ext cx="3997440" cy="3668400"/>
            </p14:xfrm>
          </p:contentPart>
        </mc:Choice>
        <mc:Fallback>
          <p:pic>
            <p:nvPicPr>
              <p:cNvPr id="39" name="Input penna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98307" y="1767649"/>
                <a:ext cx="4021200" cy="36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put penna 46"/>
              <p14:cNvContentPartPr/>
              <p14:nvPr/>
            </p14:nvContentPartPr>
            <p14:xfrm>
              <a:off x="8686907" y="2236729"/>
              <a:ext cx="1964880" cy="63252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75027" y="2224849"/>
                <a:ext cx="198864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3" name="Input penna 52"/>
              <p14:cNvContentPartPr/>
              <p14:nvPr/>
            </p14:nvContentPartPr>
            <p14:xfrm>
              <a:off x="716867" y="3385129"/>
              <a:ext cx="1001520" cy="1082880"/>
            </p14:xfrm>
          </p:contentPart>
        </mc:Choice>
        <mc:Fallback>
          <p:pic>
            <p:nvPicPr>
              <p:cNvPr id="53" name="Input penna 5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4987" y="3373249"/>
                <a:ext cx="1025280" cy="11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4" name="Input penna 53"/>
              <p14:cNvContentPartPr/>
              <p14:nvPr/>
            </p14:nvContentPartPr>
            <p14:xfrm>
              <a:off x="197747" y="4596889"/>
              <a:ext cx="2718720" cy="131760"/>
            </p14:xfrm>
          </p:contentPart>
        </mc:Choice>
        <mc:Fallback>
          <p:pic>
            <p:nvPicPr>
              <p:cNvPr id="54" name="Input penna 5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5867" y="4585009"/>
                <a:ext cx="27424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8" name="Input penna 57"/>
              <p14:cNvContentPartPr/>
              <p14:nvPr/>
            </p14:nvContentPartPr>
            <p14:xfrm>
              <a:off x="531467" y="4942849"/>
              <a:ext cx="1989720" cy="63180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9587" y="4930969"/>
                <a:ext cx="201348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0" name="Input penna 59"/>
              <p14:cNvContentPartPr/>
              <p14:nvPr/>
            </p14:nvContentPartPr>
            <p14:xfrm>
              <a:off x="102347" y="3172009"/>
              <a:ext cx="3184920" cy="2998800"/>
            </p14:xfrm>
          </p:contentPart>
        </mc:Choice>
        <mc:Fallback>
          <p:pic>
            <p:nvPicPr>
              <p:cNvPr id="60" name="Input penna 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467" y="3160129"/>
                <a:ext cx="3208680" cy="30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4" name="Input penna 63"/>
              <p14:cNvContentPartPr/>
              <p14:nvPr/>
            </p14:nvContentPartPr>
            <p14:xfrm>
              <a:off x="4484267" y="3587809"/>
              <a:ext cx="6439320" cy="2689920"/>
            </p14:xfrm>
          </p:contentPart>
        </mc:Choice>
        <mc:Fallback>
          <p:pic>
            <p:nvPicPr>
              <p:cNvPr id="64" name="Input penna 6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72387" y="3575929"/>
                <a:ext cx="6463080" cy="271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26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put penna 18"/>
              <p14:cNvContentPartPr/>
              <p14:nvPr/>
            </p14:nvContentPartPr>
            <p14:xfrm>
              <a:off x="5115707" y="247009"/>
              <a:ext cx="5400360" cy="642960"/>
            </p14:xfrm>
          </p:contentPart>
        </mc:Choice>
        <mc:Fallback>
          <p:pic>
            <p:nvPicPr>
              <p:cNvPr id="19" name="Input penna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3827" y="235129"/>
                <a:ext cx="542412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put penna 21"/>
              <p14:cNvContentPartPr/>
              <p14:nvPr/>
            </p14:nvContentPartPr>
            <p14:xfrm>
              <a:off x="135827" y="296689"/>
              <a:ext cx="9997200" cy="6203160"/>
            </p14:xfrm>
          </p:contentPart>
        </mc:Choice>
        <mc:Fallback>
          <p:pic>
            <p:nvPicPr>
              <p:cNvPr id="22" name="Input penna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947" y="284809"/>
                <a:ext cx="10020960" cy="622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put penna 28"/>
              <p14:cNvContentPartPr/>
              <p14:nvPr/>
            </p14:nvContentPartPr>
            <p14:xfrm>
              <a:off x="7957907" y="2026489"/>
              <a:ext cx="2370240" cy="21240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46027" y="2014609"/>
                <a:ext cx="23940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4" name="Input penna 53"/>
              <p14:cNvContentPartPr/>
              <p14:nvPr/>
            </p14:nvContentPartPr>
            <p14:xfrm>
              <a:off x="5869547" y="4609129"/>
              <a:ext cx="3897000" cy="225360"/>
            </p14:xfrm>
          </p:contentPart>
        </mc:Choice>
        <mc:Fallback>
          <p:pic>
            <p:nvPicPr>
              <p:cNvPr id="54" name="Input penna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57667" y="4597249"/>
                <a:ext cx="3920760" cy="24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82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put penna 19"/>
              <p14:cNvContentPartPr/>
              <p14:nvPr/>
            </p14:nvContentPartPr>
            <p14:xfrm>
              <a:off x="172907" y="701689"/>
              <a:ext cx="11306880" cy="5860080"/>
            </p14:xfrm>
          </p:contentPart>
        </mc:Choice>
        <mc:Fallback>
          <p:pic>
            <p:nvPicPr>
              <p:cNvPr id="20" name="Input penna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027" y="689809"/>
                <a:ext cx="11330640" cy="58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0985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940147" y="852529"/>
              <a:ext cx="519120" cy="506664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8267" y="840649"/>
                <a:ext cx="542880" cy="50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2236427" y="922729"/>
              <a:ext cx="6920280" cy="43704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4547" y="910849"/>
                <a:ext cx="694404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put penna 10"/>
              <p14:cNvContentPartPr/>
              <p14:nvPr/>
            </p14:nvContentPartPr>
            <p14:xfrm>
              <a:off x="1075067" y="5189809"/>
              <a:ext cx="610920" cy="105624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3187" y="5177929"/>
                <a:ext cx="634680" cy="10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put penna 12"/>
              <p14:cNvContentPartPr/>
              <p14:nvPr/>
            </p14:nvContentPartPr>
            <p14:xfrm>
              <a:off x="1903067" y="1087249"/>
              <a:ext cx="6140160" cy="335844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1187" y="1075369"/>
                <a:ext cx="6163920" cy="33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put penna 14"/>
              <p14:cNvContentPartPr/>
              <p14:nvPr/>
            </p14:nvContentPartPr>
            <p14:xfrm>
              <a:off x="1952387" y="2261209"/>
              <a:ext cx="5400360" cy="266940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40507" y="2249329"/>
                <a:ext cx="5424120" cy="26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put penna 16"/>
              <p14:cNvContentPartPr/>
              <p14:nvPr/>
            </p14:nvContentPartPr>
            <p14:xfrm>
              <a:off x="2014307" y="3558649"/>
              <a:ext cx="4955400" cy="2756160"/>
            </p14:xfrm>
          </p:contentPart>
        </mc:Choice>
        <mc:Fallback>
          <p:pic>
            <p:nvPicPr>
              <p:cNvPr id="17" name="Input penna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02427" y="3546769"/>
                <a:ext cx="4979160" cy="27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" name="Input penna 28"/>
              <p14:cNvContentPartPr/>
              <p14:nvPr/>
            </p14:nvContentPartPr>
            <p14:xfrm>
              <a:off x="5276267" y="926689"/>
              <a:ext cx="354960" cy="423864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64387" y="914809"/>
                <a:ext cx="378720" cy="426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" name="Input penna 31"/>
              <p14:cNvContentPartPr/>
              <p14:nvPr/>
            </p14:nvContentPartPr>
            <p14:xfrm>
              <a:off x="1952387" y="3558649"/>
              <a:ext cx="9095040" cy="455040"/>
            </p14:xfrm>
          </p:contentPart>
        </mc:Choice>
        <mc:Fallback>
          <p:pic>
            <p:nvPicPr>
              <p:cNvPr id="32" name="Input penna 3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40507" y="3546769"/>
                <a:ext cx="91188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5" name="Input penna 34"/>
              <p14:cNvContentPartPr/>
              <p14:nvPr/>
            </p14:nvContentPartPr>
            <p14:xfrm>
              <a:off x="5151347" y="3435169"/>
              <a:ext cx="644400" cy="203940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39467" y="3423289"/>
                <a:ext cx="668160" cy="20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6" name="Input penna 35"/>
              <p14:cNvContentPartPr/>
              <p14:nvPr/>
            </p14:nvContentPartPr>
            <p14:xfrm>
              <a:off x="5548067" y="3768889"/>
              <a:ext cx="136440" cy="1359360"/>
            </p14:xfrm>
          </p:contentPart>
        </mc:Choice>
        <mc:Fallback>
          <p:pic>
            <p:nvPicPr>
              <p:cNvPr id="36" name="Input penna 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0187" y="3672769"/>
                <a:ext cx="232200" cy="15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0" name="Input penna 39"/>
              <p14:cNvContentPartPr/>
              <p14:nvPr/>
            </p14:nvContentPartPr>
            <p14:xfrm>
              <a:off x="7089227" y="691969"/>
              <a:ext cx="3155040" cy="5988960"/>
            </p14:xfrm>
          </p:contentPart>
        </mc:Choice>
        <mc:Fallback>
          <p:pic>
            <p:nvPicPr>
              <p:cNvPr id="40" name="Input penna 3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77347" y="680089"/>
                <a:ext cx="3178800" cy="60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" name="Input penna 40"/>
              <p14:cNvContentPartPr/>
              <p14:nvPr/>
            </p14:nvContentPartPr>
            <p14:xfrm>
              <a:off x="5585147" y="2605369"/>
              <a:ext cx="2653920" cy="2016360"/>
            </p14:xfrm>
          </p:contentPart>
        </mc:Choice>
        <mc:Fallback>
          <p:pic>
            <p:nvPicPr>
              <p:cNvPr id="41" name="Input penna 4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73267" y="2593489"/>
                <a:ext cx="2677680" cy="20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7" name="Input penna 46"/>
              <p14:cNvContentPartPr/>
              <p14:nvPr/>
            </p14:nvContentPartPr>
            <p14:xfrm>
              <a:off x="8007227" y="1927489"/>
              <a:ext cx="2510640" cy="102708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95347" y="1915609"/>
                <a:ext cx="2534400" cy="10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0" name="Input penna 49"/>
              <p14:cNvContentPartPr/>
              <p14:nvPr/>
            </p14:nvContentPartPr>
            <p14:xfrm>
              <a:off x="4415147" y="140449"/>
              <a:ext cx="1567080" cy="1234440"/>
            </p14:xfrm>
          </p:contentPart>
        </mc:Choice>
        <mc:Fallback>
          <p:pic>
            <p:nvPicPr>
              <p:cNvPr id="50" name="Input penna 4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67267" y="44329"/>
                <a:ext cx="1662840" cy="14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1" name="Input penna 50"/>
              <p14:cNvContentPartPr/>
              <p14:nvPr/>
            </p14:nvContentPartPr>
            <p14:xfrm>
              <a:off x="5115707" y="123529"/>
              <a:ext cx="494640" cy="940680"/>
            </p14:xfrm>
          </p:contentPart>
        </mc:Choice>
        <mc:Fallback>
          <p:pic>
            <p:nvPicPr>
              <p:cNvPr id="51" name="Input penna 5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03827" y="111649"/>
                <a:ext cx="51840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2" name="Input penna 51"/>
              <p14:cNvContentPartPr/>
              <p14:nvPr/>
            </p14:nvContentPartPr>
            <p14:xfrm>
              <a:off x="1643507" y="281209"/>
              <a:ext cx="435960" cy="464760"/>
            </p14:xfrm>
          </p:contentPart>
        </mc:Choice>
        <mc:Fallback>
          <p:pic>
            <p:nvPicPr>
              <p:cNvPr id="52" name="Input penna 5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31627" y="269329"/>
                <a:ext cx="4597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3" name="Input penna 52"/>
              <p14:cNvContentPartPr/>
              <p14:nvPr/>
            </p14:nvContentPartPr>
            <p14:xfrm>
              <a:off x="1827467" y="3396649"/>
              <a:ext cx="335880" cy="387360"/>
            </p14:xfrm>
          </p:contentPart>
        </mc:Choice>
        <mc:Fallback>
          <p:pic>
            <p:nvPicPr>
              <p:cNvPr id="53" name="Input penna 5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79227" y="3300529"/>
                <a:ext cx="432360" cy="57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9926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220507" y="471289"/>
              <a:ext cx="3711960" cy="584424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8627" y="459409"/>
                <a:ext cx="3735720" cy="58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put penna 9"/>
              <p14:cNvContentPartPr/>
              <p14:nvPr/>
            </p14:nvContentPartPr>
            <p14:xfrm>
              <a:off x="5226947" y="852529"/>
              <a:ext cx="5906880" cy="323784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5067" y="840649"/>
                <a:ext cx="5930640" cy="32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put penna 28"/>
              <p14:cNvContentPartPr/>
              <p14:nvPr/>
            </p14:nvContentPartPr>
            <p14:xfrm>
              <a:off x="1322027" y="1642729"/>
              <a:ext cx="2845080" cy="5040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4147" y="1546609"/>
                <a:ext cx="29412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" name="Input penna 29"/>
              <p14:cNvContentPartPr/>
              <p14:nvPr/>
            </p14:nvContentPartPr>
            <p14:xfrm>
              <a:off x="1421027" y="2940889"/>
              <a:ext cx="2879640" cy="77040"/>
            </p14:xfrm>
          </p:contentPart>
        </mc:Choice>
        <mc:Fallback>
          <p:pic>
            <p:nvPicPr>
              <p:cNvPr id="30" name="Input penna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73147" y="2844769"/>
                <a:ext cx="29754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Input penna 30"/>
              <p14:cNvContentPartPr/>
              <p14:nvPr/>
            </p14:nvContentPartPr>
            <p14:xfrm>
              <a:off x="1409147" y="4559809"/>
              <a:ext cx="2891520" cy="11124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60907" y="4463689"/>
                <a:ext cx="298764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put penna 36"/>
              <p14:cNvContentPartPr/>
              <p14:nvPr/>
            </p14:nvContentPartPr>
            <p14:xfrm>
              <a:off x="2112947" y="877369"/>
              <a:ext cx="1027440" cy="5017320"/>
            </p14:xfrm>
          </p:contentPart>
        </mc:Choice>
        <mc:Fallback>
          <p:pic>
            <p:nvPicPr>
              <p:cNvPr id="37" name="Input penna 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1067" y="865489"/>
                <a:ext cx="1051200" cy="504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47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075067" y="1025689"/>
              <a:ext cx="5113080" cy="29952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3187" y="1013809"/>
                <a:ext cx="51368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1371707" y="222529"/>
              <a:ext cx="3386160" cy="256678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9827" y="210649"/>
                <a:ext cx="3409920" cy="2590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put penna 14"/>
              <p14:cNvContentPartPr/>
              <p14:nvPr/>
            </p14:nvContentPartPr>
            <p14:xfrm>
              <a:off x="2372507" y="642649"/>
              <a:ext cx="1643760" cy="26784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0627" y="630769"/>
                <a:ext cx="16675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put penna 16"/>
              <p14:cNvContentPartPr/>
              <p14:nvPr/>
            </p14:nvContentPartPr>
            <p14:xfrm>
              <a:off x="4942547" y="828049"/>
              <a:ext cx="4278960" cy="161640"/>
            </p14:xfrm>
          </p:contentPart>
        </mc:Choice>
        <mc:Fallback>
          <p:pic>
            <p:nvPicPr>
              <p:cNvPr id="17" name="Input penna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30667" y="816169"/>
                <a:ext cx="43027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put penna 19"/>
              <p14:cNvContentPartPr/>
              <p14:nvPr/>
            </p14:nvContentPartPr>
            <p14:xfrm>
              <a:off x="9144107" y="688369"/>
              <a:ext cx="1240560" cy="832680"/>
            </p14:xfrm>
          </p:contentPart>
        </mc:Choice>
        <mc:Fallback>
          <p:pic>
            <p:nvPicPr>
              <p:cNvPr id="20" name="Input penna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32227" y="676489"/>
                <a:ext cx="126432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put penna 21"/>
              <p14:cNvContentPartPr/>
              <p14:nvPr/>
            </p14:nvContentPartPr>
            <p14:xfrm>
              <a:off x="9638387" y="874489"/>
              <a:ext cx="348120" cy="289440"/>
            </p14:xfrm>
          </p:contentPart>
        </mc:Choice>
        <mc:Fallback>
          <p:pic>
            <p:nvPicPr>
              <p:cNvPr id="22" name="Input penna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26507" y="862609"/>
                <a:ext cx="3718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put penna 24"/>
              <p14:cNvContentPartPr/>
              <p14:nvPr/>
            </p14:nvContentPartPr>
            <p14:xfrm>
              <a:off x="4609187" y="288769"/>
              <a:ext cx="4893480" cy="25164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97307" y="276889"/>
                <a:ext cx="49172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7" name="Input penna 26"/>
              <p14:cNvContentPartPr/>
              <p14:nvPr/>
            </p14:nvContentPartPr>
            <p14:xfrm>
              <a:off x="988667" y="1557049"/>
              <a:ext cx="5721840" cy="2076120"/>
            </p14:xfrm>
          </p:contentPart>
        </mc:Choice>
        <mc:Fallback>
          <p:pic>
            <p:nvPicPr>
              <p:cNvPr id="27" name="Input penna 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76787" y="1545169"/>
                <a:ext cx="5745600" cy="20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put penna 28"/>
              <p14:cNvContentPartPr/>
              <p14:nvPr/>
            </p14:nvContentPartPr>
            <p14:xfrm>
              <a:off x="817307" y="3484489"/>
              <a:ext cx="4743720" cy="193104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5427" y="3472609"/>
                <a:ext cx="4767480" cy="19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1" name="Input penna 30"/>
              <p14:cNvContentPartPr/>
              <p14:nvPr/>
            </p14:nvContentPartPr>
            <p14:xfrm>
              <a:off x="1532267" y="5437129"/>
              <a:ext cx="3657960" cy="150768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20387" y="5425249"/>
                <a:ext cx="3681720" cy="15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5" name="Input penna 34"/>
              <p14:cNvContentPartPr/>
              <p14:nvPr/>
            </p14:nvContentPartPr>
            <p14:xfrm>
              <a:off x="1618667" y="421969"/>
              <a:ext cx="3336840" cy="584314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06787" y="410089"/>
                <a:ext cx="3360600" cy="5866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0" name="Input penna 39"/>
              <p14:cNvContentPartPr/>
              <p14:nvPr/>
            </p14:nvContentPartPr>
            <p14:xfrm>
              <a:off x="1544507" y="1248149"/>
              <a:ext cx="408240" cy="1149480"/>
            </p14:xfrm>
          </p:contentPart>
        </mc:Choice>
        <mc:Fallback>
          <p:pic>
            <p:nvPicPr>
              <p:cNvPr id="40" name="Input penna 3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32627" y="1236269"/>
                <a:ext cx="432000" cy="11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83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put penna 20"/>
              <p14:cNvContentPartPr/>
              <p14:nvPr/>
            </p14:nvContentPartPr>
            <p14:xfrm>
              <a:off x="284867" y="209929"/>
              <a:ext cx="11293920" cy="391860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987" y="198049"/>
                <a:ext cx="11317680" cy="39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5" name="Input penna 54"/>
              <p14:cNvContentPartPr/>
              <p14:nvPr/>
            </p14:nvContentPartPr>
            <p14:xfrm>
              <a:off x="3645107" y="4506529"/>
              <a:ext cx="3525120" cy="1734120"/>
            </p14:xfrm>
          </p:contentPart>
        </mc:Choice>
        <mc:Fallback>
          <p:pic>
            <p:nvPicPr>
              <p:cNvPr id="55" name="Input penna 5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3227" y="4494649"/>
                <a:ext cx="3548880" cy="17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6" name="Input penna 55"/>
              <p14:cNvContentPartPr/>
              <p14:nvPr/>
            </p14:nvContentPartPr>
            <p14:xfrm>
              <a:off x="7512947" y="4607329"/>
              <a:ext cx="4411800" cy="2003760"/>
            </p14:xfrm>
          </p:contentPart>
        </mc:Choice>
        <mc:Fallback>
          <p:pic>
            <p:nvPicPr>
              <p:cNvPr id="56" name="Input penna 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1067" y="4595449"/>
                <a:ext cx="4435560" cy="20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9" name="Input penna 58"/>
              <p14:cNvContentPartPr/>
              <p14:nvPr/>
            </p14:nvContentPartPr>
            <p14:xfrm>
              <a:off x="864827" y="2261209"/>
              <a:ext cx="2088720" cy="2373840"/>
            </p14:xfrm>
          </p:contentPart>
        </mc:Choice>
        <mc:Fallback>
          <p:pic>
            <p:nvPicPr>
              <p:cNvPr id="59" name="Input penna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2947" y="2249329"/>
                <a:ext cx="2112480" cy="23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8" name="Input penna 67"/>
              <p14:cNvContentPartPr/>
              <p14:nvPr/>
            </p14:nvContentPartPr>
            <p14:xfrm>
              <a:off x="431747" y="1766569"/>
              <a:ext cx="137160" cy="231156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3867" y="1670809"/>
                <a:ext cx="232920" cy="25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" name="Input penna 68"/>
              <p14:cNvContentPartPr/>
              <p14:nvPr/>
            </p14:nvContentPartPr>
            <p14:xfrm>
              <a:off x="827747" y="1800409"/>
              <a:ext cx="8031960" cy="377280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9867" y="1704289"/>
                <a:ext cx="8128080" cy="39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0" name="Input penna 69"/>
              <p14:cNvContentPartPr/>
              <p14:nvPr/>
            </p14:nvContentPartPr>
            <p14:xfrm>
              <a:off x="7475867" y="4063009"/>
              <a:ext cx="4160880" cy="2399760"/>
            </p14:xfrm>
          </p:contentPart>
        </mc:Choice>
        <mc:Fallback>
          <p:pic>
            <p:nvPicPr>
              <p:cNvPr id="70" name="Input penna 6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63987" y="4051129"/>
                <a:ext cx="4184640" cy="24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" name="Input penna 70"/>
              <p14:cNvContentPartPr/>
              <p14:nvPr/>
            </p14:nvContentPartPr>
            <p14:xfrm>
              <a:off x="3569867" y="4398889"/>
              <a:ext cx="3127680" cy="1420560"/>
            </p14:xfrm>
          </p:contentPart>
        </mc:Choice>
        <mc:Fallback>
          <p:pic>
            <p:nvPicPr>
              <p:cNvPr id="71" name="Input penna 7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57987" y="4387009"/>
                <a:ext cx="3151440" cy="14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4573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1272707" y="642649"/>
              <a:ext cx="3324240" cy="222444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0827" y="630769"/>
                <a:ext cx="3348000" cy="22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put penna 16"/>
              <p14:cNvContentPartPr/>
              <p14:nvPr/>
            </p14:nvContentPartPr>
            <p14:xfrm>
              <a:off x="4819067" y="902209"/>
              <a:ext cx="593640" cy="2360160"/>
            </p14:xfrm>
          </p:contentPart>
        </mc:Choice>
        <mc:Fallback>
          <p:pic>
            <p:nvPicPr>
              <p:cNvPr id="17" name="Input penna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7187" y="890329"/>
                <a:ext cx="617400" cy="23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put penna 17"/>
              <p14:cNvContentPartPr/>
              <p14:nvPr/>
            </p14:nvContentPartPr>
            <p14:xfrm>
              <a:off x="5361947" y="729049"/>
              <a:ext cx="371880" cy="2419200"/>
            </p14:xfrm>
          </p:contentPart>
        </mc:Choice>
        <mc:Fallback>
          <p:pic>
            <p:nvPicPr>
              <p:cNvPr id="18" name="Input penna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0067" y="717169"/>
                <a:ext cx="395640" cy="24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put penna 19"/>
              <p14:cNvContentPartPr/>
              <p14:nvPr/>
            </p14:nvContentPartPr>
            <p14:xfrm>
              <a:off x="5782787" y="642649"/>
              <a:ext cx="5587200" cy="889920"/>
            </p14:xfrm>
          </p:contentPart>
        </mc:Choice>
        <mc:Fallback>
          <p:pic>
            <p:nvPicPr>
              <p:cNvPr id="20" name="Input penna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70907" y="630769"/>
                <a:ext cx="5610960" cy="9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put penna 23"/>
              <p14:cNvContentPartPr/>
              <p14:nvPr/>
            </p14:nvContentPartPr>
            <p14:xfrm>
              <a:off x="5832467" y="1343929"/>
              <a:ext cx="4403160" cy="152316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20587" y="1332049"/>
                <a:ext cx="4426920" cy="15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3" name="Input penna 32"/>
              <p14:cNvContentPartPr/>
              <p14:nvPr/>
            </p14:nvContentPartPr>
            <p14:xfrm>
              <a:off x="8538587" y="3089209"/>
              <a:ext cx="2245320" cy="14868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6707" y="3077329"/>
                <a:ext cx="22690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9" name="Input penna 38"/>
              <p14:cNvContentPartPr/>
              <p14:nvPr/>
            </p14:nvContentPartPr>
            <p14:xfrm>
              <a:off x="9107027" y="3353089"/>
              <a:ext cx="1703880" cy="1537920"/>
            </p14:xfrm>
          </p:contentPart>
        </mc:Choice>
        <mc:Fallback>
          <p:pic>
            <p:nvPicPr>
              <p:cNvPr id="39" name="Input penna 3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95147" y="3341209"/>
                <a:ext cx="1727640" cy="15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0" name="Input penna 39"/>
              <p14:cNvContentPartPr/>
              <p14:nvPr/>
            </p14:nvContentPartPr>
            <p14:xfrm>
              <a:off x="8476667" y="3151129"/>
              <a:ext cx="2930400" cy="2333520"/>
            </p14:xfrm>
          </p:contentPart>
        </mc:Choice>
        <mc:Fallback>
          <p:pic>
            <p:nvPicPr>
              <p:cNvPr id="40" name="Input penna 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64787" y="3139249"/>
                <a:ext cx="2954160" cy="23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74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333467" y="238369"/>
              <a:ext cx="7550640" cy="6162733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587" y="226489"/>
                <a:ext cx="7574400" cy="6186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" name="Input penna 30"/>
              <p14:cNvContentPartPr/>
              <p14:nvPr/>
            </p14:nvContentPartPr>
            <p14:xfrm>
              <a:off x="6054947" y="-65111"/>
              <a:ext cx="2533320" cy="424188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3067" y="-76991"/>
                <a:ext cx="2557080" cy="42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" name="Input penna 32"/>
              <p14:cNvContentPartPr/>
              <p14:nvPr/>
            </p14:nvContentPartPr>
            <p14:xfrm>
              <a:off x="8584307" y="395582"/>
              <a:ext cx="3389760" cy="271872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2427" y="383702"/>
                <a:ext cx="3413520" cy="27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0" name="Input penna 49"/>
              <p14:cNvContentPartPr/>
              <p14:nvPr/>
            </p14:nvContentPartPr>
            <p14:xfrm>
              <a:off x="387467" y="3323822"/>
              <a:ext cx="5680080" cy="309600"/>
            </p14:xfrm>
          </p:contentPart>
        </mc:Choice>
        <mc:Fallback>
          <p:pic>
            <p:nvPicPr>
              <p:cNvPr id="50" name="Input penna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587" y="3311942"/>
                <a:ext cx="570384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1" name="Input penna 70"/>
              <p14:cNvContentPartPr/>
              <p14:nvPr/>
            </p14:nvContentPartPr>
            <p14:xfrm>
              <a:off x="8763947" y="2051582"/>
              <a:ext cx="3242160" cy="1760760"/>
            </p14:xfrm>
          </p:contentPart>
        </mc:Choice>
        <mc:Fallback>
          <p:pic>
            <p:nvPicPr>
              <p:cNvPr id="71" name="Input penna 7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5707" y="1955462"/>
                <a:ext cx="3338280" cy="19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2" name="Input penna 71"/>
              <p14:cNvContentPartPr/>
              <p14:nvPr/>
            </p14:nvContentPartPr>
            <p14:xfrm>
              <a:off x="2742947" y="4769222"/>
              <a:ext cx="4246200" cy="2108880"/>
            </p14:xfrm>
          </p:contentPart>
        </mc:Choice>
        <mc:Fallback>
          <p:pic>
            <p:nvPicPr>
              <p:cNvPr id="72" name="Input penna 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07" y="4673462"/>
                <a:ext cx="4342680" cy="230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2898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186307" y="1062769"/>
              <a:ext cx="6846120" cy="29124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427" y="1050889"/>
                <a:ext cx="68698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1297547" y="1754689"/>
              <a:ext cx="6723000" cy="151128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5667" y="1742809"/>
                <a:ext cx="6746760" cy="15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put penna 7"/>
              <p14:cNvContentPartPr/>
              <p14:nvPr/>
            </p14:nvContentPartPr>
            <p14:xfrm>
              <a:off x="1433267" y="3497089"/>
              <a:ext cx="5049000" cy="71676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1387" y="3485209"/>
                <a:ext cx="507276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put penna 10"/>
              <p14:cNvContentPartPr/>
              <p14:nvPr/>
            </p14:nvContentPartPr>
            <p14:xfrm>
              <a:off x="2112947" y="4658449"/>
              <a:ext cx="3879360" cy="157032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1067" y="4646569"/>
                <a:ext cx="3903120" cy="15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put penna 11"/>
              <p14:cNvContentPartPr/>
              <p14:nvPr/>
            </p14:nvContentPartPr>
            <p14:xfrm>
              <a:off x="2187107" y="5587969"/>
              <a:ext cx="3398400" cy="112212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75227" y="5576089"/>
                <a:ext cx="3422160" cy="11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put penna 20"/>
              <p14:cNvContentPartPr/>
              <p14:nvPr/>
            </p14:nvContentPartPr>
            <p14:xfrm>
              <a:off x="1903067" y="1087249"/>
              <a:ext cx="5016960" cy="511632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91187" y="1075369"/>
                <a:ext cx="5040720" cy="51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Input penna 23"/>
              <p14:cNvContentPartPr/>
              <p14:nvPr/>
            </p14:nvContentPartPr>
            <p14:xfrm>
              <a:off x="1581587" y="516649"/>
              <a:ext cx="5907240" cy="71928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69707" y="504769"/>
                <a:ext cx="593100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" name="Input penna 24"/>
              <p14:cNvContentPartPr/>
              <p14:nvPr/>
            </p14:nvContentPartPr>
            <p14:xfrm>
              <a:off x="3051107" y="5421649"/>
              <a:ext cx="1398960" cy="101844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02867" y="5325889"/>
                <a:ext cx="1495440" cy="12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" name="Input penna 25"/>
              <p14:cNvContentPartPr/>
              <p14:nvPr/>
            </p14:nvContentPartPr>
            <p14:xfrm>
              <a:off x="3676067" y="6178369"/>
              <a:ext cx="205200" cy="162000"/>
            </p14:xfrm>
          </p:contentPart>
        </mc:Choice>
        <mc:Fallback>
          <p:pic>
            <p:nvPicPr>
              <p:cNvPr id="26" name="Input penna 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28187" y="6082249"/>
                <a:ext cx="3009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put penna 29"/>
              <p14:cNvContentPartPr/>
              <p14:nvPr/>
            </p14:nvContentPartPr>
            <p14:xfrm>
              <a:off x="4683347" y="5127889"/>
              <a:ext cx="2338920" cy="803880"/>
            </p14:xfrm>
          </p:contentPart>
        </mc:Choice>
        <mc:Fallback>
          <p:pic>
            <p:nvPicPr>
              <p:cNvPr id="30" name="Input penna 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71467" y="5116009"/>
                <a:ext cx="2362680" cy="8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0" name="Input penna 39"/>
              <p14:cNvContentPartPr/>
              <p14:nvPr/>
            </p14:nvContentPartPr>
            <p14:xfrm>
              <a:off x="7290467" y="4423729"/>
              <a:ext cx="3831120" cy="2372760"/>
            </p14:xfrm>
          </p:contentPart>
        </mc:Choice>
        <mc:Fallback>
          <p:pic>
            <p:nvPicPr>
              <p:cNvPr id="40" name="Input penna 3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78587" y="4411849"/>
                <a:ext cx="3854880" cy="23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5" name="Input penna 54"/>
              <p14:cNvContentPartPr/>
              <p14:nvPr/>
            </p14:nvContentPartPr>
            <p14:xfrm>
              <a:off x="2335427" y="1853689"/>
              <a:ext cx="360" cy="360"/>
            </p14:xfrm>
          </p:contentPart>
        </mc:Choice>
        <mc:Fallback>
          <p:pic>
            <p:nvPicPr>
              <p:cNvPr id="55" name="Input penna 5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23547" y="184180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7" name="Input penna 56"/>
              <p14:cNvContentPartPr/>
              <p14:nvPr/>
            </p14:nvContentPartPr>
            <p14:xfrm>
              <a:off x="1903067" y="1149169"/>
              <a:ext cx="4973400" cy="2621520"/>
            </p14:xfrm>
          </p:contentPart>
        </mc:Choice>
        <mc:Fallback>
          <p:pic>
            <p:nvPicPr>
              <p:cNvPr id="57" name="Input penna 5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91187" y="1137289"/>
                <a:ext cx="4997160" cy="26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8" name="Input penna 57"/>
              <p14:cNvContentPartPr/>
              <p14:nvPr/>
            </p14:nvContentPartPr>
            <p14:xfrm>
              <a:off x="3781187" y="3640009"/>
              <a:ext cx="263520" cy="23760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33307" y="3544249"/>
                <a:ext cx="3592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9" name="Input penna 58"/>
              <p14:cNvContentPartPr/>
              <p14:nvPr/>
            </p14:nvContentPartPr>
            <p14:xfrm>
              <a:off x="4808987" y="3571249"/>
              <a:ext cx="166320" cy="222480"/>
            </p14:xfrm>
          </p:contentPart>
        </mc:Choice>
        <mc:Fallback>
          <p:pic>
            <p:nvPicPr>
              <p:cNvPr id="59" name="Input penna 5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61107" y="3475129"/>
                <a:ext cx="26244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0" name="Input penna 59"/>
              <p14:cNvContentPartPr/>
              <p14:nvPr/>
            </p14:nvContentPartPr>
            <p14:xfrm>
              <a:off x="4368347" y="2333209"/>
              <a:ext cx="204120" cy="189000"/>
            </p14:xfrm>
          </p:contentPart>
        </mc:Choice>
        <mc:Fallback>
          <p:pic>
            <p:nvPicPr>
              <p:cNvPr id="60" name="Input penna 5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20467" y="2237089"/>
                <a:ext cx="2998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6" name="Input penna 65"/>
              <p14:cNvContentPartPr/>
              <p14:nvPr/>
            </p14:nvContentPartPr>
            <p14:xfrm>
              <a:off x="8229707" y="1927489"/>
              <a:ext cx="3719520" cy="1421640"/>
            </p14:xfrm>
          </p:contentPart>
        </mc:Choice>
        <mc:Fallback>
          <p:pic>
            <p:nvPicPr>
              <p:cNvPr id="66" name="Input penna 6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17827" y="1915609"/>
                <a:ext cx="3743280" cy="14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7" name="Input penna 66"/>
              <p14:cNvContentPartPr/>
              <p14:nvPr/>
            </p14:nvContentPartPr>
            <p14:xfrm>
              <a:off x="4967387" y="2533009"/>
              <a:ext cx="3139560" cy="500400"/>
            </p14:xfrm>
          </p:contentPart>
        </mc:Choice>
        <mc:Fallback>
          <p:pic>
            <p:nvPicPr>
              <p:cNvPr id="67" name="Input penna 6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55507" y="2521129"/>
                <a:ext cx="3163320" cy="52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7428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342827" y="296689"/>
              <a:ext cx="10358640" cy="83520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947" y="284809"/>
                <a:ext cx="10382400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put penna 22"/>
              <p14:cNvContentPartPr/>
              <p14:nvPr/>
            </p14:nvContentPartPr>
            <p14:xfrm>
              <a:off x="469547" y="3497089"/>
              <a:ext cx="4098240" cy="149400"/>
            </p14:xfrm>
          </p:contentPart>
        </mc:Choice>
        <mc:Fallback>
          <p:pic>
            <p:nvPicPr>
              <p:cNvPr id="23" name="Input penna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667" y="3485209"/>
                <a:ext cx="41220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Input penna 34"/>
              <p14:cNvContentPartPr/>
              <p14:nvPr/>
            </p14:nvContentPartPr>
            <p14:xfrm>
              <a:off x="8032067" y="2193529"/>
              <a:ext cx="3167640" cy="127908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20187" y="2181649"/>
                <a:ext cx="3191400" cy="13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Input penna 38"/>
              <p14:cNvContentPartPr/>
              <p14:nvPr/>
            </p14:nvContentPartPr>
            <p14:xfrm>
              <a:off x="7562267" y="1863769"/>
              <a:ext cx="4016520" cy="2066040"/>
            </p14:xfrm>
          </p:contentPart>
        </mc:Choice>
        <mc:Fallback>
          <p:pic>
            <p:nvPicPr>
              <p:cNvPr id="39" name="Input penna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50387" y="1851889"/>
                <a:ext cx="4040280" cy="20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" name="Input penna 40"/>
              <p14:cNvContentPartPr/>
              <p14:nvPr/>
            </p14:nvContentPartPr>
            <p14:xfrm>
              <a:off x="333467" y="1952329"/>
              <a:ext cx="3954600" cy="1508400"/>
            </p14:xfrm>
          </p:contentPart>
        </mc:Choice>
        <mc:Fallback>
          <p:pic>
            <p:nvPicPr>
              <p:cNvPr id="41" name="Input penna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1587" y="1940449"/>
                <a:ext cx="3978360" cy="15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6" name="Input penna 55"/>
              <p14:cNvContentPartPr/>
              <p14:nvPr/>
            </p14:nvContentPartPr>
            <p14:xfrm>
              <a:off x="170027" y="1297489"/>
              <a:ext cx="1152360" cy="3596040"/>
            </p14:xfrm>
          </p:contentPart>
        </mc:Choice>
        <mc:Fallback>
          <p:pic>
            <p:nvPicPr>
              <p:cNvPr id="56" name="Input penna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8147" y="1285609"/>
                <a:ext cx="1176120" cy="36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7" name="Input penna 56"/>
              <p14:cNvContentPartPr/>
              <p14:nvPr/>
            </p14:nvContentPartPr>
            <p14:xfrm>
              <a:off x="1883987" y="3456769"/>
              <a:ext cx="1909440" cy="95760"/>
            </p14:xfrm>
          </p:contentPart>
        </mc:Choice>
        <mc:Fallback>
          <p:pic>
            <p:nvPicPr>
              <p:cNvPr id="57" name="Input penna 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35747" y="3360649"/>
                <a:ext cx="20059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8" name="Input penna 57"/>
              <p14:cNvContentPartPr/>
              <p14:nvPr/>
            </p14:nvContentPartPr>
            <p14:xfrm>
              <a:off x="2434787" y="3089209"/>
              <a:ext cx="741240" cy="111456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86547" y="2993089"/>
                <a:ext cx="837360" cy="13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3" name="Input penna 62"/>
              <p14:cNvContentPartPr/>
              <p14:nvPr/>
            </p14:nvContentPartPr>
            <p14:xfrm>
              <a:off x="4127147" y="1507369"/>
              <a:ext cx="360" cy="360"/>
            </p14:xfrm>
          </p:contentPart>
        </mc:Choice>
        <mc:Fallback>
          <p:pic>
            <p:nvPicPr>
              <p:cNvPr id="63" name="Input penna 6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15267" y="149548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4" name="Input penna 63"/>
              <p14:cNvContentPartPr/>
              <p14:nvPr/>
            </p14:nvContentPartPr>
            <p14:xfrm>
              <a:off x="3991067" y="1532209"/>
              <a:ext cx="1003320" cy="741960"/>
            </p14:xfrm>
          </p:contentPart>
        </mc:Choice>
        <mc:Fallback>
          <p:pic>
            <p:nvPicPr>
              <p:cNvPr id="64" name="Input penna 6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79187" y="1520329"/>
                <a:ext cx="102708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5" name="Input penna 64"/>
              <p14:cNvContentPartPr/>
              <p14:nvPr/>
            </p14:nvContentPartPr>
            <p14:xfrm>
              <a:off x="4189067" y="1581529"/>
              <a:ext cx="432720" cy="60912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77187" y="1569649"/>
                <a:ext cx="45648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6" name="Input penna 65"/>
              <p14:cNvContentPartPr/>
              <p14:nvPr/>
            </p14:nvContentPartPr>
            <p14:xfrm>
              <a:off x="1804067" y="3410329"/>
              <a:ext cx="173520" cy="184320"/>
            </p14:xfrm>
          </p:contentPart>
        </mc:Choice>
        <mc:Fallback>
          <p:pic>
            <p:nvPicPr>
              <p:cNvPr id="66" name="Input penna 6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2187" y="3398449"/>
                <a:ext cx="1972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0" name="Input penna 69"/>
              <p14:cNvContentPartPr/>
              <p14:nvPr/>
            </p14:nvContentPartPr>
            <p14:xfrm>
              <a:off x="4020587" y="1557049"/>
              <a:ext cx="57600" cy="618120"/>
            </p14:xfrm>
          </p:contentPart>
        </mc:Choice>
        <mc:Fallback>
          <p:pic>
            <p:nvPicPr>
              <p:cNvPr id="70" name="Input penna 6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08707" y="1545169"/>
                <a:ext cx="81360" cy="6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6" name="Input penna 75"/>
              <p14:cNvContentPartPr/>
              <p14:nvPr/>
            </p14:nvContentPartPr>
            <p14:xfrm>
              <a:off x="3694787" y="4003609"/>
              <a:ext cx="3002760" cy="189108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82907" y="3991729"/>
                <a:ext cx="3026520" cy="19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1" name="Input penna 80"/>
              <p14:cNvContentPartPr/>
              <p14:nvPr/>
            </p14:nvContentPartPr>
            <p14:xfrm>
              <a:off x="3817547" y="2063569"/>
              <a:ext cx="618840" cy="1260720"/>
            </p14:xfrm>
          </p:contentPart>
        </mc:Choice>
        <mc:Fallback>
          <p:pic>
            <p:nvPicPr>
              <p:cNvPr id="81" name="Input penna 8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05667" y="2051689"/>
                <a:ext cx="642600" cy="12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2" name="Input penna 81"/>
              <p14:cNvContentPartPr/>
              <p14:nvPr/>
            </p14:nvContentPartPr>
            <p14:xfrm>
              <a:off x="3052187" y="3843049"/>
              <a:ext cx="4312800" cy="2619720"/>
            </p14:xfrm>
          </p:contentPart>
        </mc:Choice>
        <mc:Fallback>
          <p:pic>
            <p:nvPicPr>
              <p:cNvPr id="82" name="Input penna 8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40307" y="3831169"/>
                <a:ext cx="4336560" cy="26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5" name="Input penna 84"/>
              <p14:cNvContentPartPr/>
              <p14:nvPr/>
            </p14:nvContentPartPr>
            <p14:xfrm>
              <a:off x="6919667" y="4065529"/>
              <a:ext cx="2867400" cy="1731960"/>
            </p14:xfrm>
          </p:contentPart>
        </mc:Choice>
        <mc:Fallback>
          <p:pic>
            <p:nvPicPr>
              <p:cNvPr id="85" name="Input penna 8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07787" y="4053649"/>
                <a:ext cx="2891160" cy="175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7657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700667" y="506569"/>
              <a:ext cx="9619920" cy="147708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8787" y="494689"/>
                <a:ext cx="9643680" cy="15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put penna 10"/>
              <p14:cNvContentPartPr/>
              <p14:nvPr/>
            </p14:nvContentPartPr>
            <p14:xfrm>
              <a:off x="840347" y="1828849"/>
              <a:ext cx="3830760" cy="15480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467" y="1816969"/>
                <a:ext cx="38545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put penna 12"/>
              <p14:cNvContentPartPr/>
              <p14:nvPr/>
            </p14:nvContentPartPr>
            <p14:xfrm>
              <a:off x="2273507" y="2149969"/>
              <a:ext cx="945720" cy="100152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1627" y="2138089"/>
                <a:ext cx="969480" cy="10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put penna 14"/>
              <p14:cNvContentPartPr/>
              <p14:nvPr/>
            </p14:nvContentPartPr>
            <p14:xfrm>
              <a:off x="617867" y="4374409"/>
              <a:ext cx="3639240" cy="21564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987" y="4362529"/>
                <a:ext cx="36630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put penna 16"/>
              <p14:cNvContentPartPr/>
              <p14:nvPr/>
            </p14:nvContentPartPr>
            <p14:xfrm>
              <a:off x="2088467" y="3015049"/>
              <a:ext cx="247320" cy="3349080"/>
            </p14:xfrm>
          </p:contentPart>
        </mc:Choice>
        <mc:Fallback>
          <p:pic>
            <p:nvPicPr>
              <p:cNvPr id="17" name="Input penna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76587" y="3003169"/>
                <a:ext cx="271080" cy="33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put penna 23"/>
              <p14:cNvContentPartPr/>
              <p14:nvPr/>
            </p14:nvContentPartPr>
            <p14:xfrm>
              <a:off x="407627" y="2928649"/>
              <a:ext cx="1740960" cy="160884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5747" y="2916769"/>
                <a:ext cx="1764720" cy="16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put penna 30"/>
              <p14:cNvContentPartPr/>
              <p14:nvPr/>
            </p14:nvContentPartPr>
            <p14:xfrm>
              <a:off x="1022507" y="3015049"/>
              <a:ext cx="1140120" cy="70452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0627" y="3003169"/>
                <a:ext cx="116388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5" name="Input penna 34"/>
              <p14:cNvContentPartPr/>
              <p14:nvPr/>
            </p14:nvContentPartPr>
            <p14:xfrm>
              <a:off x="2249027" y="5818009"/>
              <a:ext cx="519120" cy="87984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37147" y="5806129"/>
                <a:ext cx="542880" cy="9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4" name="Input penna 53"/>
              <p14:cNvContentPartPr/>
              <p14:nvPr/>
            </p14:nvContentPartPr>
            <p14:xfrm>
              <a:off x="7278227" y="1952329"/>
              <a:ext cx="3219480" cy="322200"/>
            </p14:xfrm>
          </p:contentPart>
        </mc:Choice>
        <mc:Fallback>
          <p:pic>
            <p:nvPicPr>
              <p:cNvPr id="54" name="Input penna 5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66347" y="1940449"/>
                <a:ext cx="324324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6" name="Input penna 55"/>
              <p14:cNvContentPartPr/>
              <p14:nvPr/>
            </p14:nvContentPartPr>
            <p14:xfrm>
              <a:off x="8180027" y="2277049"/>
              <a:ext cx="1446120" cy="1171440"/>
            </p14:xfrm>
          </p:contentPart>
        </mc:Choice>
        <mc:Fallback>
          <p:pic>
            <p:nvPicPr>
              <p:cNvPr id="56" name="Input penna 5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68147" y="2265169"/>
                <a:ext cx="1469880" cy="11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2" name="Input penna 61"/>
              <p14:cNvContentPartPr/>
              <p14:nvPr/>
            </p14:nvContentPartPr>
            <p14:xfrm>
              <a:off x="6054947" y="3620569"/>
              <a:ext cx="3855600" cy="171936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43067" y="3608689"/>
                <a:ext cx="3879360" cy="17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5" name="Input penna 64"/>
              <p14:cNvContentPartPr/>
              <p14:nvPr/>
            </p14:nvContentPartPr>
            <p14:xfrm>
              <a:off x="5881787" y="3617689"/>
              <a:ext cx="4671360" cy="235116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69907" y="3605809"/>
                <a:ext cx="4695120" cy="237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6" name="Input penna 65"/>
              <p14:cNvContentPartPr/>
              <p14:nvPr/>
            </p14:nvContentPartPr>
            <p14:xfrm>
              <a:off x="2310587" y="4901449"/>
              <a:ext cx="1433880" cy="1215360"/>
            </p14:xfrm>
          </p:contentPart>
        </mc:Choice>
        <mc:Fallback>
          <p:pic>
            <p:nvPicPr>
              <p:cNvPr id="66" name="Input penna 6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62707" y="4805329"/>
                <a:ext cx="1529640" cy="14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8" name="Input penna 67"/>
              <p14:cNvContentPartPr/>
              <p14:nvPr/>
            </p14:nvContentPartPr>
            <p14:xfrm>
              <a:off x="3076667" y="2977969"/>
              <a:ext cx="1236240" cy="309852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64787" y="2966089"/>
                <a:ext cx="1260000" cy="31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9" name="Input penna 68"/>
              <p14:cNvContentPartPr/>
              <p14:nvPr/>
            </p14:nvContentPartPr>
            <p14:xfrm>
              <a:off x="2075867" y="4534969"/>
              <a:ext cx="2669400" cy="59328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63987" y="4523089"/>
                <a:ext cx="269316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1" name="Input penna 70"/>
              <p14:cNvContentPartPr/>
              <p14:nvPr/>
            </p14:nvContentPartPr>
            <p14:xfrm>
              <a:off x="2125187" y="4819009"/>
              <a:ext cx="1285560" cy="1174320"/>
            </p14:xfrm>
          </p:contentPart>
        </mc:Choice>
        <mc:Fallback>
          <p:pic>
            <p:nvPicPr>
              <p:cNvPr id="71" name="Input penna 7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13307" y="4807129"/>
                <a:ext cx="1309320" cy="11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4080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8241947" y="2791489"/>
              <a:ext cx="1467720" cy="129636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30067" y="2779609"/>
                <a:ext cx="1491480" cy="13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put penna 10"/>
              <p14:cNvContentPartPr/>
              <p14:nvPr/>
            </p14:nvContentPartPr>
            <p14:xfrm>
              <a:off x="1000907" y="2063569"/>
              <a:ext cx="3781440" cy="25992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9027" y="2051689"/>
                <a:ext cx="38052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put penna 23"/>
              <p14:cNvContentPartPr/>
              <p14:nvPr/>
            </p14:nvContentPartPr>
            <p14:xfrm>
              <a:off x="6746867" y="2360209"/>
              <a:ext cx="4572360" cy="38340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4987" y="2348329"/>
                <a:ext cx="459612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0" name="Input penna 39"/>
              <p14:cNvContentPartPr/>
              <p14:nvPr/>
            </p14:nvContentPartPr>
            <p14:xfrm>
              <a:off x="1099907" y="12289"/>
              <a:ext cx="10645560" cy="5647320"/>
            </p14:xfrm>
          </p:contentPart>
        </mc:Choice>
        <mc:Fallback>
          <p:pic>
            <p:nvPicPr>
              <p:cNvPr id="40" name="Input penna 3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8027" y="409"/>
                <a:ext cx="10669320" cy="56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7" name="Input penna 46"/>
              <p14:cNvContentPartPr/>
              <p14:nvPr/>
            </p14:nvContentPartPr>
            <p14:xfrm>
              <a:off x="6190667" y="3991369"/>
              <a:ext cx="1211400" cy="242208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78787" y="3979489"/>
                <a:ext cx="1235160" cy="24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0" name="Input penna 59"/>
              <p14:cNvContentPartPr/>
              <p14:nvPr/>
            </p14:nvContentPartPr>
            <p14:xfrm>
              <a:off x="1308347" y="-25151"/>
              <a:ext cx="10564920" cy="1079280"/>
            </p14:xfrm>
          </p:contentPart>
        </mc:Choice>
        <mc:Fallback>
          <p:pic>
            <p:nvPicPr>
              <p:cNvPr id="60" name="Input penna 5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60467" y="-120911"/>
                <a:ext cx="10661040" cy="12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44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284147" y="321169"/>
              <a:ext cx="11850480" cy="412776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267" y="309289"/>
                <a:ext cx="11874240" cy="41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2" name="Input penna 51"/>
              <p14:cNvContentPartPr/>
              <p14:nvPr/>
            </p14:nvContentPartPr>
            <p14:xfrm>
              <a:off x="6959987" y="3237529"/>
              <a:ext cx="466920" cy="2660760"/>
            </p14:xfrm>
          </p:contentPart>
        </mc:Choice>
        <mc:Fallback>
          <p:pic>
            <p:nvPicPr>
              <p:cNvPr id="52" name="Input penna 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8107" y="3225649"/>
                <a:ext cx="490680" cy="26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5" name="Input penna 74"/>
              <p14:cNvContentPartPr/>
              <p14:nvPr/>
            </p14:nvContentPartPr>
            <p14:xfrm>
              <a:off x="7021547" y="3744049"/>
              <a:ext cx="4915440" cy="140904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09667" y="3732169"/>
                <a:ext cx="4939200" cy="14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6" name="Input penna 75"/>
              <p14:cNvContentPartPr/>
              <p14:nvPr/>
            </p14:nvContentPartPr>
            <p14:xfrm>
              <a:off x="11195387" y="3472249"/>
              <a:ext cx="884520" cy="228636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83507" y="3460369"/>
                <a:ext cx="908280" cy="23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9" name="Input penna 78"/>
              <p14:cNvContentPartPr/>
              <p14:nvPr/>
            </p14:nvContentPartPr>
            <p14:xfrm>
              <a:off x="7352387" y="3435169"/>
              <a:ext cx="2212200" cy="1878480"/>
            </p14:xfrm>
          </p:contentPart>
        </mc:Choice>
        <mc:Fallback>
          <p:pic>
            <p:nvPicPr>
              <p:cNvPr id="79" name="Input penna 7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40507" y="3423289"/>
                <a:ext cx="2235960" cy="19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583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617587" y="420169"/>
              <a:ext cx="163800" cy="401724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5707" y="408289"/>
                <a:ext cx="187560" cy="40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107" y="2483689"/>
              <a:ext cx="5216040" cy="45144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773" y="2471809"/>
                <a:ext cx="52398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222587" y="630049"/>
              <a:ext cx="1433520" cy="189108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707" y="618169"/>
                <a:ext cx="1457280" cy="19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put penna 8"/>
              <p14:cNvContentPartPr/>
              <p14:nvPr/>
            </p14:nvContentPartPr>
            <p14:xfrm>
              <a:off x="1606427" y="2508529"/>
              <a:ext cx="2545920" cy="21024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4547" y="2496649"/>
                <a:ext cx="25696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put penna 10"/>
              <p14:cNvContentPartPr/>
              <p14:nvPr/>
            </p14:nvContentPartPr>
            <p14:xfrm>
              <a:off x="1717667" y="2656849"/>
              <a:ext cx="1285560" cy="111276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5787" y="2644969"/>
                <a:ext cx="1309320" cy="11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put penna 18"/>
              <p14:cNvContentPartPr/>
              <p14:nvPr/>
            </p14:nvContentPartPr>
            <p14:xfrm>
              <a:off x="2607227" y="3497089"/>
              <a:ext cx="581040" cy="420480"/>
            </p14:xfrm>
          </p:contentPart>
        </mc:Choice>
        <mc:Fallback>
          <p:pic>
            <p:nvPicPr>
              <p:cNvPr id="19" name="Input penna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95347" y="3485209"/>
                <a:ext cx="60480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put penna 19"/>
              <p14:cNvContentPartPr/>
              <p14:nvPr/>
            </p14:nvContentPartPr>
            <p14:xfrm>
              <a:off x="2755547" y="3632809"/>
              <a:ext cx="581040" cy="754200"/>
            </p14:xfrm>
          </p:contentPart>
        </mc:Choice>
        <mc:Fallback>
          <p:pic>
            <p:nvPicPr>
              <p:cNvPr id="20" name="Input penna 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43667" y="3620929"/>
                <a:ext cx="60480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put penna 20"/>
              <p14:cNvContentPartPr/>
              <p14:nvPr/>
            </p14:nvContentPartPr>
            <p14:xfrm>
              <a:off x="3163427" y="4065529"/>
              <a:ext cx="373680" cy="49572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1547" y="4053649"/>
                <a:ext cx="39744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8" name="Input penna 27"/>
              <p14:cNvContentPartPr/>
              <p14:nvPr/>
            </p14:nvContentPartPr>
            <p14:xfrm>
              <a:off x="1702547" y="457249"/>
              <a:ext cx="1152360" cy="2092320"/>
            </p14:xfrm>
          </p:contentPart>
        </mc:Choice>
        <mc:Fallback>
          <p:pic>
            <p:nvPicPr>
              <p:cNvPr id="28" name="Input penna 2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90667" y="445369"/>
                <a:ext cx="1176120" cy="21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put penna 29"/>
              <p14:cNvContentPartPr/>
              <p14:nvPr/>
            </p14:nvContentPartPr>
            <p14:xfrm>
              <a:off x="2421827" y="568489"/>
              <a:ext cx="1112400" cy="1952640"/>
            </p14:xfrm>
          </p:contentPart>
        </mc:Choice>
        <mc:Fallback>
          <p:pic>
            <p:nvPicPr>
              <p:cNvPr id="30" name="Input penna 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09947" y="556609"/>
                <a:ext cx="1136160" cy="19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" name="Input penna 31"/>
              <p14:cNvContentPartPr/>
              <p14:nvPr/>
            </p14:nvContentPartPr>
            <p14:xfrm>
              <a:off x="2903867" y="642649"/>
              <a:ext cx="1248480" cy="2014560"/>
            </p14:xfrm>
          </p:contentPart>
        </mc:Choice>
        <mc:Fallback>
          <p:pic>
            <p:nvPicPr>
              <p:cNvPr id="32" name="Input penna 3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91987" y="630769"/>
                <a:ext cx="1272240" cy="20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4" name="Input penna 33"/>
              <p14:cNvContentPartPr/>
              <p14:nvPr/>
            </p14:nvContentPartPr>
            <p14:xfrm>
              <a:off x="3645107" y="790969"/>
              <a:ext cx="1186920" cy="1911960"/>
            </p14:xfrm>
          </p:contentPart>
        </mc:Choice>
        <mc:Fallback>
          <p:pic>
            <p:nvPicPr>
              <p:cNvPr id="34" name="Input penna 3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33227" y="779089"/>
                <a:ext cx="1210680" cy="19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5" name="Input penna 44"/>
              <p14:cNvContentPartPr/>
              <p14:nvPr/>
            </p14:nvContentPartPr>
            <p14:xfrm>
              <a:off x="2137787" y="66289"/>
              <a:ext cx="9502560" cy="2881800"/>
            </p14:xfrm>
          </p:contentPart>
        </mc:Choice>
        <mc:Fallback>
          <p:pic>
            <p:nvPicPr>
              <p:cNvPr id="45" name="Input penna 4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25907" y="54409"/>
                <a:ext cx="9526320" cy="29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9" name="Input penna 48"/>
              <p14:cNvContentPartPr/>
              <p14:nvPr/>
            </p14:nvContentPartPr>
            <p14:xfrm>
              <a:off x="518867" y="642649"/>
              <a:ext cx="902520" cy="1456200"/>
            </p14:xfrm>
          </p:contentPart>
        </mc:Choice>
        <mc:Fallback>
          <p:pic>
            <p:nvPicPr>
              <p:cNvPr id="49" name="Input penna 4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6987" y="630769"/>
                <a:ext cx="926280" cy="14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8" name="Input penna 57"/>
              <p14:cNvContentPartPr/>
              <p14:nvPr/>
            </p14:nvContentPartPr>
            <p14:xfrm>
              <a:off x="3429467" y="2570089"/>
              <a:ext cx="636120" cy="16128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17587" y="2558209"/>
                <a:ext cx="6598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9" name="Input penna 78"/>
              <p14:cNvContentPartPr/>
              <p14:nvPr/>
            </p14:nvContentPartPr>
            <p14:xfrm>
              <a:off x="-185293" y="420169"/>
              <a:ext cx="6055200" cy="309240"/>
            </p14:xfrm>
          </p:contentPart>
        </mc:Choice>
        <mc:Fallback>
          <p:pic>
            <p:nvPicPr>
              <p:cNvPr id="79" name="Input penna 7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97173" y="408289"/>
                <a:ext cx="60789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6" name="Input penna 85"/>
              <p14:cNvContentPartPr/>
              <p14:nvPr/>
            </p14:nvContentPartPr>
            <p14:xfrm>
              <a:off x="-45973" y="12289"/>
              <a:ext cx="420120" cy="425880"/>
            </p14:xfrm>
          </p:contentPart>
        </mc:Choice>
        <mc:Fallback>
          <p:pic>
            <p:nvPicPr>
              <p:cNvPr id="86" name="Input penna 8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57853" y="409"/>
                <a:ext cx="4438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7" name="Input penna 86"/>
              <p14:cNvContentPartPr/>
              <p14:nvPr/>
            </p14:nvContentPartPr>
            <p14:xfrm>
              <a:off x="12347" y="148009"/>
              <a:ext cx="222840" cy="199800"/>
            </p14:xfrm>
          </p:contentPart>
        </mc:Choice>
        <mc:Fallback>
          <p:pic>
            <p:nvPicPr>
              <p:cNvPr id="87" name="Input penna 8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7" y="136129"/>
                <a:ext cx="246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0" name="Input penna 89"/>
              <p14:cNvContentPartPr/>
              <p14:nvPr/>
            </p14:nvContentPartPr>
            <p14:xfrm>
              <a:off x="1594187" y="1631209"/>
              <a:ext cx="2459160" cy="105156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82307" y="1619329"/>
                <a:ext cx="2482920" cy="10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3705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679787" y="862249"/>
              <a:ext cx="6367320" cy="11412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907" y="850369"/>
                <a:ext cx="63910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692027" y="3484489"/>
              <a:ext cx="6611040" cy="34272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47" y="3472609"/>
                <a:ext cx="663480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put penna 7"/>
              <p14:cNvContentPartPr/>
              <p14:nvPr/>
            </p14:nvContentPartPr>
            <p14:xfrm>
              <a:off x="1013147" y="988609"/>
              <a:ext cx="1767600" cy="250308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1267" y="976729"/>
                <a:ext cx="1791360" cy="25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put penna 10"/>
              <p14:cNvContentPartPr/>
              <p14:nvPr/>
            </p14:nvContentPartPr>
            <p14:xfrm>
              <a:off x="2545667" y="1544449"/>
              <a:ext cx="111240" cy="179208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33787" y="1532569"/>
                <a:ext cx="135000" cy="18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put penna 11"/>
              <p14:cNvContentPartPr/>
              <p14:nvPr/>
            </p14:nvContentPartPr>
            <p14:xfrm>
              <a:off x="5140547" y="902209"/>
              <a:ext cx="1260720" cy="259524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28667" y="890329"/>
                <a:ext cx="1284480" cy="26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5" name="Input penna 54"/>
              <p14:cNvContentPartPr/>
              <p14:nvPr/>
            </p14:nvContentPartPr>
            <p14:xfrm>
              <a:off x="1272707" y="420169"/>
              <a:ext cx="4159440" cy="173160"/>
            </p14:xfrm>
          </p:contentPart>
        </mc:Choice>
        <mc:Fallback>
          <p:pic>
            <p:nvPicPr>
              <p:cNvPr id="55" name="Input penna 5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60827" y="408289"/>
                <a:ext cx="41832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7" name="Input penna 76"/>
              <p14:cNvContentPartPr/>
              <p14:nvPr/>
            </p14:nvContentPartPr>
            <p14:xfrm>
              <a:off x="6252587" y="303889"/>
              <a:ext cx="1569600" cy="5121360"/>
            </p14:xfrm>
          </p:contentPart>
        </mc:Choice>
        <mc:Fallback>
          <p:pic>
            <p:nvPicPr>
              <p:cNvPr id="77" name="Input penna 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40707" y="292009"/>
                <a:ext cx="1593360" cy="51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5" name="Input penna 84"/>
              <p14:cNvContentPartPr/>
              <p14:nvPr/>
            </p14:nvContentPartPr>
            <p14:xfrm>
              <a:off x="259667" y="429529"/>
              <a:ext cx="951480" cy="2894760"/>
            </p14:xfrm>
          </p:contentPart>
        </mc:Choice>
        <mc:Fallback>
          <p:pic>
            <p:nvPicPr>
              <p:cNvPr id="85" name="Input penna 8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7787" y="417649"/>
                <a:ext cx="975240" cy="29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7" name="Input penna 86"/>
              <p14:cNvContentPartPr/>
              <p14:nvPr/>
            </p14:nvContentPartPr>
            <p14:xfrm>
              <a:off x="2681387" y="3434089"/>
              <a:ext cx="2296440" cy="127080"/>
            </p14:xfrm>
          </p:contentPart>
        </mc:Choice>
        <mc:Fallback>
          <p:pic>
            <p:nvPicPr>
              <p:cNvPr id="87" name="Input penna 8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33507" y="3337969"/>
                <a:ext cx="23925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2" name="Input penna 91"/>
              <p14:cNvContentPartPr/>
              <p14:nvPr/>
            </p14:nvContentPartPr>
            <p14:xfrm>
              <a:off x="1037987" y="98689"/>
              <a:ext cx="4419360" cy="245952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6107" y="86809"/>
                <a:ext cx="4443120" cy="24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6" name="Input penna 95"/>
              <p14:cNvContentPartPr/>
              <p14:nvPr/>
            </p14:nvContentPartPr>
            <p14:xfrm>
              <a:off x="5424587" y="358249"/>
              <a:ext cx="531720" cy="213480"/>
            </p14:xfrm>
          </p:contentPart>
        </mc:Choice>
        <mc:Fallback>
          <p:pic>
            <p:nvPicPr>
              <p:cNvPr id="96" name="Input penna 9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12707" y="346369"/>
                <a:ext cx="5554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0" name="Input penna 99"/>
              <p14:cNvContentPartPr/>
              <p14:nvPr/>
            </p14:nvContentPartPr>
            <p14:xfrm>
              <a:off x="4831667" y="2100649"/>
              <a:ext cx="235080" cy="1446120"/>
            </p14:xfrm>
          </p:contentPart>
        </mc:Choice>
        <mc:Fallback>
          <p:pic>
            <p:nvPicPr>
              <p:cNvPr id="100" name="Input penna 9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9787" y="2088769"/>
                <a:ext cx="258840" cy="14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1" name="Input penna 100"/>
              <p14:cNvContentPartPr/>
              <p14:nvPr/>
            </p14:nvContentPartPr>
            <p14:xfrm>
              <a:off x="6338267" y="2130169"/>
              <a:ext cx="1537920" cy="1508400"/>
            </p14:xfrm>
          </p:contentPart>
        </mc:Choice>
        <mc:Fallback>
          <p:pic>
            <p:nvPicPr>
              <p:cNvPr id="101" name="Input penna 10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26387" y="2118289"/>
                <a:ext cx="1561680" cy="15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2" name="Input penna 101"/>
              <p14:cNvContentPartPr/>
              <p14:nvPr/>
            </p14:nvContentPartPr>
            <p14:xfrm>
              <a:off x="6895187" y="4226089"/>
              <a:ext cx="519120" cy="665280"/>
            </p14:xfrm>
          </p:contentPart>
        </mc:Choice>
        <mc:Fallback>
          <p:pic>
            <p:nvPicPr>
              <p:cNvPr id="102" name="Input penna 10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83307" y="4214209"/>
                <a:ext cx="542880" cy="6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0" name="Input penna 109"/>
              <p14:cNvContentPartPr/>
              <p14:nvPr/>
            </p14:nvContentPartPr>
            <p14:xfrm>
              <a:off x="642707" y="3299089"/>
              <a:ext cx="6710040" cy="2990880"/>
            </p14:xfrm>
          </p:contentPart>
        </mc:Choice>
        <mc:Fallback>
          <p:pic>
            <p:nvPicPr>
              <p:cNvPr id="110" name="Input penna 10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0827" y="3287209"/>
                <a:ext cx="6733800" cy="30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243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put penna 8"/>
              <p14:cNvContentPartPr/>
              <p14:nvPr/>
            </p14:nvContentPartPr>
            <p14:xfrm>
              <a:off x="815507" y="531409"/>
              <a:ext cx="7884000" cy="279288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3627" y="519529"/>
                <a:ext cx="7907760" cy="28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9" name="Input penna 48"/>
              <p14:cNvContentPartPr/>
              <p14:nvPr/>
            </p14:nvContentPartPr>
            <p14:xfrm>
              <a:off x="3668867" y="642649"/>
              <a:ext cx="114480" cy="2344680"/>
            </p14:xfrm>
          </p:contentPart>
        </mc:Choice>
        <mc:Fallback>
          <p:pic>
            <p:nvPicPr>
              <p:cNvPr id="49" name="Input penna 4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0987" y="546529"/>
                <a:ext cx="210600" cy="25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0" name="Input penna 49"/>
              <p14:cNvContentPartPr/>
              <p14:nvPr/>
            </p14:nvContentPartPr>
            <p14:xfrm>
              <a:off x="4261427" y="505849"/>
              <a:ext cx="1806120" cy="2818440"/>
            </p14:xfrm>
          </p:contentPart>
        </mc:Choice>
        <mc:Fallback>
          <p:pic>
            <p:nvPicPr>
              <p:cNvPr id="50" name="Input penna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3547" y="410089"/>
                <a:ext cx="1901880" cy="30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" name="Input penna 50"/>
              <p14:cNvContentPartPr/>
              <p14:nvPr/>
            </p14:nvContentPartPr>
            <p14:xfrm>
              <a:off x="9283067" y="679729"/>
              <a:ext cx="170280" cy="2864880"/>
            </p14:xfrm>
          </p:contentPart>
        </mc:Choice>
        <mc:Fallback>
          <p:pic>
            <p:nvPicPr>
              <p:cNvPr id="51" name="Input penna 5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35187" y="583609"/>
                <a:ext cx="266040" cy="30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2" name="Input penna 51"/>
              <p14:cNvContentPartPr/>
              <p14:nvPr/>
            </p14:nvContentPartPr>
            <p14:xfrm>
              <a:off x="9329867" y="811489"/>
              <a:ext cx="2286360" cy="2920680"/>
            </p14:xfrm>
          </p:contentPart>
        </mc:Choice>
        <mc:Fallback>
          <p:pic>
            <p:nvPicPr>
              <p:cNvPr id="52" name="Input penna 5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81627" y="715729"/>
                <a:ext cx="2382480" cy="31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" name="Input penna 70"/>
              <p14:cNvContentPartPr/>
              <p14:nvPr/>
            </p14:nvContentPartPr>
            <p14:xfrm>
              <a:off x="1000907" y="2482969"/>
              <a:ext cx="10290600" cy="3807000"/>
            </p14:xfrm>
          </p:contentPart>
        </mc:Choice>
        <mc:Fallback>
          <p:pic>
            <p:nvPicPr>
              <p:cNvPr id="71" name="Input penna 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9027" y="2471089"/>
                <a:ext cx="10314360" cy="38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2" name="Input penna 71"/>
              <p14:cNvContentPartPr/>
              <p14:nvPr/>
            </p14:nvContentPartPr>
            <p14:xfrm>
              <a:off x="1841147" y="5004409"/>
              <a:ext cx="2879640" cy="136440"/>
            </p14:xfrm>
          </p:contentPart>
        </mc:Choice>
        <mc:Fallback>
          <p:pic>
            <p:nvPicPr>
              <p:cNvPr id="72" name="Input penna 7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29267" y="4992529"/>
                <a:ext cx="29034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4" name="Input penna 73"/>
              <p14:cNvContentPartPr/>
              <p14:nvPr/>
            </p14:nvContentPartPr>
            <p14:xfrm>
              <a:off x="308987" y="1155289"/>
              <a:ext cx="11813400" cy="497412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7107" y="1143409"/>
                <a:ext cx="11837160" cy="49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5" name="Input penna 74"/>
              <p14:cNvContentPartPr/>
              <p14:nvPr/>
            </p14:nvContentPartPr>
            <p14:xfrm>
              <a:off x="889667" y="3225289"/>
              <a:ext cx="7661520" cy="339948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7787" y="3213409"/>
                <a:ext cx="7685280" cy="342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9392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358307" y="506569"/>
              <a:ext cx="2269800" cy="263700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427" y="494689"/>
                <a:ext cx="2293560" cy="26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put penna 6"/>
              <p14:cNvContentPartPr/>
              <p14:nvPr/>
            </p14:nvContentPartPr>
            <p14:xfrm>
              <a:off x="135827" y="86449"/>
              <a:ext cx="2632320" cy="48240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947" y="74569"/>
                <a:ext cx="265608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put penna 10"/>
              <p14:cNvContentPartPr/>
              <p14:nvPr/>
            </p14:nvContentPartPr>
            <p14:xfrm>
              <a:off x="2644307" y="395329"/>
              <a:ext cx="9097920" cy="385560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2427" y="383449"/>
                <a:ext cx="9121680" cy="38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Input penna 27"/>
              <p14:cNvContentPartPr/>
              <p14:nvPr/>
            </p14:nvContentPartPr>
            <p14:xfrm>
              <a:off x="1495187" y="1309729"/>
              <a:ext cx="991800" cy="1112400"/>
            </p14:xfrm>
          </p:contentPart>
        </mc:Choice>
        <mc:Fallback>
          <p:pic>
            <p:nvPicPr>
              <p:cNvPr id="28" name="Input penna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3307" y="1297849"/>
                <a:ext cx="1015560" cy="11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5" name="Input penna 44"/>
              <p14:cNvContentPartPr/>
              <p14:nvPr/>
            </p14:nvContentPartPr>
            <p14:xfrm>
              <a:off x="7587107" y="3954289"/>
              <a:ext cx="2644200" cy="148680"/>
            </p14:xfrm>
          </p:contentPart>
        </mc:Choice>
        <mc:Fallback>
          <p:pic>
            <p:nvPicPr>
              <p:cNvPr id="45" name="Input penna 4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75227" y="3942409"/>
                <a:ext cx="26679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put penna 45"/>
              <p14:cNvContentPartPr/>
              <p14:nvPr/>
            </p14:nvContentPartPr>
            <p14:xfrm>
              <a:off x="7578107" y="4312489"/>
              <a:ext cx="2455920" cy="930960"/>
            </p14:xfrm>
          </p:contentPart>
        </mc:Choice>
        <mc:Fallback>
          <p:pic>
            <p:nvPicPr>
              <p:cNvPr id="46" name="Input penna 4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6227" y="4300609"/>
                <a:ext cx="2479680" cy="9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3" name="Input penna 52"/>
              <p14:cNvContentPartPr/>
              <p14:nvPr/>
            </p14:nvContentPartPr>
            <p14:xfrm>
              <a:off x="1346867" y="3892369"/>
              <a:ext cx="2100960" cy="2634120"/>
            </p14:xfrm>
          </p:contentPart>
        </mc:Choice>
        <mc:Fallback>
          <p:pic>
            <p:nvPicPr>
              <p:cNvPr id="53" name="Input penna 5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34987" y="3880489"/>
                <a:ext cx="2124720" cy="26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8" name="Input penna 57"/>
              <p14:cNvContentPartPr/>
              <p14:nvPr/>
            </p14:nvContentPartPr>
            <p14:xfrm>
              <a:off x="5548067" y="1285249"/>
              <a:ext cx="2162880" cy="13608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36187" y="1273369"/>
                <a:ext cx="21866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0" name="Input penna 59"/>
              <p14:cNvContentPartPr/>
              <p14:nvPr/>
            </p14:nvContentPartPr>
            <p14:xfrm>
              <a:off x="531467" y="3286849"/>
              <a:ext cx="3336480" cy="3163680"/>
            </p14:xfrm>
          </p:contentPart>
        </mc:Choice>
        <mc:Fallback>
          <p:pic>
            <p:nvPicPr>
              <p:cNvPr id="60" name="Input penna 5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9587" y="3274969"/>
                <a:ext cx="3360240" cy="31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073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518867" y="889609"/>
              <a:ext cx="11306880" cy="536328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987" y="877729"/>
                <a:ext cx="11330640" cy="53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9" name="Input penna 68"/>
              <p14:cNvContentPartPr/>
              <p14:nvPr/>
            </p14:nvContentPartPr>
            <p14:xfrm>
              <a:off x="455867" y="5251729"/>
              <a:ext cx="75960" cy="106344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987" y="5155609"/>
                <a:ext cx="171720" cy="12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0" name="Input penna 69"/>
              <p14:cNvContentPartPr/>
              <p14:nvPr/>
            </p14:nvContentPartPr>
            <p14:xfrm>
              <a:off x="358307" y="4843129"/>
              <a:ext cx="1641600" cy="1558080"/>
            </p14:xfrm>
          </p:contentPart>
        </mc:Choice>
        <mc:Fallback>
          <p:pic>
            <p:nvPicPr>
              <p:cNvPr id="70" name="Input penna 6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427" y="4747009"/>
                <a:ext cx="1737720" cy="17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1" name="Input penna 70"/>
              <p14:cNvContentPartPr/>
              <p14:nvPr/>
            </p14:nvContentPartPr>
            <p14:xfrm>
              <a:off x="2369627" y="877369"/>
              <a:ext cx="1571760" cy="1693080"/>
            </p14:xfrm>
          </p:contentPart>
        </mc:Choice>
        <mc:Fallback>
          <p:pic>
            <p:nvPicPr>
              <p:cNvPr id="71" name="Input penna 7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1747" y="781249"/>
                <a:ext cx="1667520" cy="18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2" name="Input penna 71"/>
              <p14:cNvContentPartPr/>
              <p14:nvPr/>
            </p14:nvContentPartPr>
            <p14:xfrm>
              <a:off x="7424387" y="4655209"/>
              <a:ext cx="4327200" cy="1946880"/>
            </p14:xfrm>
          </p:contentPart>
        </mc:Choice>
        <mc:Fallback>
          <p:pic>
            <p:nvPicPr>
              <p:cNvPr id="72" name="Input penna 7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76147" y="4559449"/>
                <a:ext cx="4423320" cy="21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3" name="Input penna 72"/>
              <p14:cNvContentPartPr/>
              <p14:nvPr/>
            </p14:nvContentPartPr>
            <p14:xfrm>
              <a:off x="7032347" y="1272289"/>
              <a:ext cx="4859640" cy="196128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84467" y="1176529"/>
                <a:ext cx="4955400" cy="21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761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put penna 15"/>
              <p14:cNvContentPartPr/>
              <p14:nvPr/>
            </p14:nvContentPartPr>
            <p14:xfrm>
              <a:off x="111347" y="469489"/>
              <a:ext cx="11949120" cy="5959440"/>
            </p14:xfrm>
          </p:contentPart>
        </mc:Choice>
        <mc:Fallback>
          <p:pic>
            <p:nvPicPr>
              <p:cNvPr id="16" name="Input penna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467" y="457609"/>
                <a:ext cx="11972880" cy="59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8" name="Input penna 107"/>
              <p14:cNvContentPartPr/>
              <p14:nvPr/>
            </p14:nvContentPartPr>
            <p14:xfrm>
              <a:off x="3989987" y="5338129"/>
              <a:ext cx="3651120" cy="494640"/>
            </p14:xfrm>
          </p:contentPart>
        </mc:Choice>
        <mc:Fallback>
          <p:pic>
            <p:nvPicPr>
              <p:cNvPr id="108" name="Input penna 10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8107" y="5326249"/>
                <a:ext cx="367488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0" name="Input penna 109"/>
              <p14:cNvContentPartPr/>
              <p14:nvPr/>
            </p14:nvContentPartPr>
            <p14:xfrm>
              <a:off x="280187" y="222529"/>
              <a:ext cx="57960" cy="1628640"/>
            </p14:xfrm>
          </p:contentPart>
        </mc:Choice>
        <mc:Fallback>
          <p:pic>
            <p:nvPicPr>
              <p:cNvPr id="110" name="Input penna 10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307" y="126409"/>
                <a:ext cx="153720" cy="18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1" name="Input penna 110"/>
              <p14:cNvContentPartPr/>
              <p14:nvPr/>
            </p14:nvContentPartPr>
            <p14:xfrm>
              <a:off x="247067" y="193369"/>
              <a:ext cx="11705040" cy="2229120"/>
            </p14:xfrm>
          </p:contentPart>
        </mc:Choice>
        <mc:Fallback>
          <p:pic>
            <p:nvPicPr>
              <p:cNvPr id="111" name="Input penna 1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187" y="97249"/>
                <a:ext cx="11800800" cy="242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05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159947" y="652729"/>
              <a:ext cx="11628720" cy="490824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067" y="640849"/>
                <a:ext cx="11652480" cy="49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0" name="Input penna 69"/>
              <p14:cNvContentPartPr/>
              <p14:nvPr/>
            </p14:nvContentPartPr>
            <p14:xfrm>
              <a:off x="209987" y="4308529"/>
              <a:ext cx="2745000" cy="80280"/>
            </p14:xfrm>
          </p:contentPart>
        </mc:Choice>
        <mc:Fallback>
          <p:pic>
            <p:nvPicPr>
              <p:cNvPr id="70" name="Input penna 6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107" y="4296649"/>
                <a:ext cx="27687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0" name="Input penna 79"/>
              <p14:cNvContentPartPr/>
              <p14:nvPr/>
            </p14:nvContentPartPr>
            <p14:xfrm>
              <a:off x="4028147" y="4460809"/>
              <a:ext cx="4896720" cy="23508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16267" y="4448929"/>
                <a:ext cx="49204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0" name="Input penna 89"/>
              <p14:cNvContentPartPr/>
              <p14:nvPr/>
            </p14:nvContentPartPr>
            <p14:xfrm>
              <a:off x="3769307" y="2409529"/>
              <a:ext cx="123480" cy="177048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21067" y="2313409"/>
                <a:ext cx="219600" cy="19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1" name="Input penna 90"/>
              <p14:cNvContentPartPr/>
              <p14:nvPr/>
            </p14:nvContentPartPr>
            <p14:xfrm>
              <a:off x="3818267" y="2273809"/>
              <a:ext cx="5685840" cy="2100240"/>
            </p14:xfrm>
          </p:contentPart>
        </mc:Choice>
        <mc:Fallback>
          <p:pic>
            <p:nvPicPr>
              <p:cNvPr id="91" name="Input penna 9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0387" y="2177689"/>
                <a:ext cx="5781960" cy="22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2" name="Input penna 91"/>
              <p14:cNvContentPartPr/>
              <p14:nvPr/>
            </p14:nvContentPartPr>
            <p14:xfrm>
              <a:off x="4052987" y="4087489"/>
              <a:ext cx="5276520" cy="31428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05107" y="3991729"/>
                <a:ext cx="5372640" cy="5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19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986867" y="486049"/>
              <a:ext cx="8812440" cy="286308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987" y="474169"/>
                <a:ext cx="8836200" cy="28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put penna 10"/>
              <p14:cNvContentPartPr/>
              <p14:nvPr/>
            </p14:nvContentPartPr>
            <p14:xfrm>
              <a:off x="729107" y="1853689"/>
              <a:ext cx="2734920" cy="8748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227" y="1841809"/>
                <a:ext cx="2758680" cy="1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672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346867" y="1557049"/>
              <a:ext cx="9499680" cy="62748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4987" y="1545169"/>
                <a:ext cx="952344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put penna 15"/>
              <p14:cNvContentPartPr/>
              <p14:nvPr/>
            </p14:nvContentPartPr>
            <p14:xfrm>
              <a:off x="1927547" y="494329"/>
              <a:ext cx="6859080" cy="1541880"/>
            </p14:xfrm>
          </p:contentPart>
        </mc:Choice>
        <mc:Fallback>
          <p:pic>
            <p:nvPicPr>
              <p:cNvPr id="16" name="Input penna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5667" y="482449"/>
                <a:ext cx="6882840" cy="15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put penna 16"/>
              <p14:cNvContentPartPr/>
              <p14:nvPr/>
            </p14:nvContentPartPr>
            <p14:xfrm>
              <a:off x="3818267" y="1057369"/>
              <a:ext cx="3242880" cy="77040"/>
            </p14:xfrm>
          </p:contentPart>
        </mc:Choice>
        <mc:Fallback>
          <p:pic>
            <p:nvPicPr>
              <p:cNvPr id="17" name="Input penna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06387" y="1045489"/>
                <a:ext cx="32666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put penna 28"/>
              <p14:cNvContentPartPr/>
              <p14:nvPr/>
            </p14:nvContentPartPr>
            <p14:xfrm>
              <a:off x="2483747" y="2693929"/>
              <a:ext cx="62640" cy="335592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1867" y="2682049"/>
                <a:ext cx="86400" cy="33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put penna 32"/>
              <p14:cNvContentPartPr/>
              <p14:nvPr/>
            </p14:nvContentPartPr>
            <p14:xfrm>
              <a:off x="9205667" y="2953129"/>
              <a:ext cx="1026000" cy="53172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93787" y="2941249"/>
                <a:ext cx="104976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put penna 33"/>
              <p14:cNvContentPartPr/>
              <p14:nvPr/>
            </p14:nvContentPartPr>
            <p14:xfrm>
              <a:off x="2545667" y="2731009"/>
              <a:ext cx="6725880" cy="564120"/>
            </p14:xfrm>
          </p:contentPart>
        </mc:Choice>
        <mc:Fallback>
          <p:pic>
            <p:nvPicPr>
              <p:cNvPr id="34" name="Input penna 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33787" y="2719129"/>
                <a:ext cx="674964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put penna 37"/>
              <p14:cNvContentPartPr/>
              <p14:nvPr/>
            </p14:nvContentPartPr>
            <p14:xfrm>
              <a:off x="3076667" y="-72311"/>
              <a:ext cx="4770360" cy="776880"/>
            </p14:xfrm>
          </p:contentPart>
        </mc:Choice>
        <mc:Fallback>
          <p:pic>
            <p:nvPicPr>
              <p:cNvPr id="38" name="Input penna 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64787" y="-84191"/>
                <a:ext cx="4794120" cy="8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9" name="Input penna 38"/>
              <p14:cNvContentPartPr/>
              <p14:nvPr/>
            </p14:nvContentPartPr>
            <p14:xfrm>
              <a:off x="1087307" y="2211889"/>
              <a:ext cx="1705680" cy="4079053"/>
            </p14:xfrm>
          </p:contentPart>
        </mc:Choice>
        <mc:Fallback>
          <p:pic>
            <p:nvPicPr>
              <p:cNvPr id="39" name="Input penna 3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5427" y="2200009"/>
                <a:ext cx="1729440" cy="4102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2" name="Input penna 41"/>
              <p14:cNvContentPartPr/>
              <p14:nvPr/>
            </p14:nvContentPartPr>
            <p14:xfrm>
              <a:off x="1916027" y="457142"/>
              <a:ext cx="1198080" cy="1179720"/>
            </p14:xfrm>
          </p:contentPart>
        </mc:Choice>
        <mc:Fallback>
          <p:pic>
            <p:nvPicPr>
              <p:cNvPr id="42" name="Input penna 4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04147" y="445262"/>
                <a:ext cx="1221840" cy="12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4" name="Input penna 43"/>
              <p14:cNvContentPartPr/>
              <p14:nvPr/>
            </p14:nvContentPartPr>
            <p14:xfrm>
              <a:off x="2434427" y="3435062"/>
              <a:ext cx="6327000" cy="3225600"/>
            </p14:xfrm>
          </p:contentPart>
        </mc:Choice>
        <mc:Fallback>
          <p:pic>
            <p:nvPicPr>
              <p:cNvPr id="44" name="Input penna 4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22547" y="3423182"/>
                <a:ext cx="6350760" cy="32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212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Widescreen</PresentationFormat>
  <Paragraphs>0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PIPAN MICHELE</dc:creator>
  <cp:lastModifiedBy>PIPAN MICHELE</cp:lastModifiedBy>
  <cp:revision>12</cp:revision>
  <dcterms:created xsi:type="dcterms:W3CDTF">2016-11-09T10:20:20Z</dcterms:created>
  <dcterms:modified xsi:type="dcterms:W3CDTF">2016-11-09T11:54:53Z</dcterms:modified>
</cp:coreProperties>
</file>