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9" r:id="rId21"/>
    <p:sldId id="280" r:id="rId22"/>
    <p:sldId id="286" r:id="rId23"/>
    <p:sldId id="281" r:id="rId24"/>
    <p:sldId id="282" r:id="rId25"/>
    <p:sldId id="283" r:id="rId26"/>
    <p:sldId id="284" r:id="rId27"/>
    <p:sldId id="285" r:id="rId28"/>
    <p:sldId id="275" r:id="rId29"/>
    <p:sldId id="276" r:id="rId30"/>
    <p:sldId id="277" r:id="rId31"/>
    <p:sldId id="278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65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27:44.671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C1784B0-7245-454A-8A7B-3D171316FE7D}" emma:medium="tactile" emma:mode="ink">
          <msink:context xmlns:msink="http://schemas.microsoft.com/ink/2010/main" type="writingRegion" rotatedBoundingBox="2229,-449 33533,1049 32704,18374 1399,16875"/>
        </emma:interpretation>
      </emma:emma>
    </inkml:annotationXML>
    <inkml:traceGroup>
      <inkml:annotationXML>
        <emma:emma xmlns:emma="http://www.w3.org/2003/04/emma" version="1.0">
          <emma:interpretation id="{AE94420F-412E-401D-9647-AE859CC2A266}" emma:medium="tactile" emma:mode="ink">
            <msink:context xmlns:msink="http://schemas.microsoft.com/ink/2010/main" type="paragraph" rotatedBoundingBox="2837,-419 32844,1016 32656,4942 2649,350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355C6C3-20F6-44E1-9B63-F834EE055AD1}" emma:medium="tactile" emma:mode="ink">
              <msink:context xmlns:msink="http://schemas.microsoft.com/ink/2010/main" type="line" rotatedBoundingBox="2837,-419 32844,1016 32656,4942 2649,3506"/>
            </emma:interpretation>
          </emma:emma>
        </inkml:annotationXML>
        <inkml:traceGroup>
          <inkml:annotationXML>
            <emma:emma xmlns:emma="http://www.w3.org/2003/04/emma" version="1.0">
              <emma:interpretation id="{9E9D937E-CC43-47DF-9F5C-ED07E2D0E75C}" emma:medium="tactile" emma:mode="ink">
                <msink:context xmlns:msink="http://schemas.microsoft.com/ink/2010/main" type="inkWord" rotatedBoundingBox="2800,362 19910,1181 19760,4325 2649,3506"/>
              </emma:interpretation>
              <emma:one-of disjunction-type="recognition" id="oneOf0">
                <emma:interpretation id="interp0" emma:lang="it-IT" emma:confidence="0">
                  <emma:literal>Riflessioni</emma:literal>
                </emma:interpretation>
                <emma:interpretation id="interp1" emma:lang="it-IT" emma:confidence="0">
                  <emma:literal>Riflessioni'</emma:literal>
                </emma:interpretation>
                <emma:interpretation id="interp2" emma:lang="it-IT" emma:confidence="0">
                  <emma:literal>Riflessici</emma:literal>
                </emma:interpretation>
                <emma:interpretation id="interp3" emma:lang="it-IT" emma:confidence="0">
                  <emma:literal>Riflessoci</emma:literal>
                </emma:interpretation>
                <emma:interpretation id="interp4" emma:lang="it-IT" emma:confidence="0">
                  <emma:literal>Riflessivi</emma:literal>
                </emma:interpretation>
              </emma:one-of>
            </emma:emma>
          </inkml:annotationXML>
          <inkml:trace contextRef="#ctx0" brushRef="#br0">349 192 0,'35'103'15,"-35"69"-15,0 137 0,-69 102 32,0-136-32,104-103 31,-35-69-15,34-69-1,-34-34 1,0 0-1,-34-240 1,-1-138 0,-68 1-1,0 68 1,69 206 0,34-35-1,103 35 1,69 0-1,136 69 1,70 103 0,0 34-1,-172 34 1,-172 0 0,-103-34-1,-137 35 1,-206-1-1,35 34 1,137-33 15,240 68-15,171-69 0,172 35-1,69-35 1,-68-34-1,-173 0 1,-68-34 0,-103-69-1,0-35 1,-34-171 15,102-34-15,-68 240-1</inkml:trace>
          <inkml:trace contextRef="#ctx0" brushRef="#br0" timeOffset="208.971">2683 1325 0,'103'206'0,"-68"0"16,-1-35-1,-34-68 1,69-171 0,-35-104-1,35-103 1,-69 275 0</inkml:trace>
          <inkml:trace contextRef="#ctx0" brushRef="#br0" timeOffset="475.5555">2855 535 0,'0'0'15</inkml:trace>
          <inkml:trace contextRef="#ctx0" brushRef="#br0" timeOffset="1943.235">4468 89 0,'34'103'0,"1"172"0,-1 136 16,69 70-1,69-35 1,-1-68 0,-68-1-1,-68-102 1,-173-35-1,-102-137 1,-103-137 0,0-69-1,137-34 1,137 34 0,138-69-1,171-68 1,137-35-1,70 1 1,-35-1 15,-35-68-15,-137 34 0,-102 34-1,-104 35 1,-68 68-1,-1 69 1,35 69 0,0 68-1,0 104 1,35 171 0,33 34-1,1 0 1,34-34-1,34-34 1,35-138 0,0-68-1,-1-138 1,1-103 0,-69 1 15,-69-1-31,-34 35 31,-69 34-15,35 68-1,0 70 1,68 136 0,35 70-1,102-35 1,1-35-1,34-102 1,0-69 0,-69-137-1,-68-69 1,-69 0 0,-35 34-1,1 35 1,34 102-1,34 35 1,138 103 0,137 69-1,34 0 1,1 34 15,-104-35-15,-103-34-1,-171-68 1,-172 0 0,-69-69-1,1-35 1,102-68 0,172-34-1,137-34 1,69-1-1,35 69 1,-70 0 0,35 34-1,-69 69 1,-34 0 0,0 35-1,35 33 1,33 35-1,-33-34 1,-70 0 0,-68-35 15,-34 35-15,-103-35-1,-35-34 1,0 34-1,104-68 1,102-69 0,138-34-1,-172 137 1</inkml:trace>
          <inkml:trace contextRef="#ctx0" brushRef="#br0" timeOffset="2324.07">11230 1428 0,'34'68'0,"1"104"16,-35 0-16,103-1 16,0-102-1,34-103 1,-68-104-1,-69-136 1,-103-70 0,-35-33-1,-33 102 1,-1 172 15,138 69-15,34 34-1,0 0 1,137 137 0,69 1-1,-206-138 1</inkml:trace>
          <inkml:trace contextRef="#ctx0" brushRef="#br0" timeOffset="3407.0085">12740 1908 0,'138'103'16,"-1"-68"-16,69-35 0,34-69 0,-34-34 31,-103 0-15,-69 0-1,-137-34 1,-240-1 0,-172 138-1,172 103 1,137 69 15,137 0-15,138-1-1,137-34 1,103-68 0,0-138-1,-69-33 1,-34-36-1,-34-68 1,-69 69 0,-69 34-1,0 69 1,-34 34 0,35 68-1,33 104 1,-33 34-1,68-34 1,0-35 0,34-103-1,34-68 1,35-69 0,-34-69 15,-35 1-16,-68 68 1,-35 68 0,-34 35-1,35 35 1,-35 102 0,34 35-1,35-35 1,68-34-1,0-35 1,35-102 0,34-69-1,-69-34 1,-68 34 0,-35 69-1,0-1 1,-34 70 15,35-1-31,33 103 31,35 35-15,35-35 0,-1-34-1,35-69 1,-69-137-1,-35-137 1,-68 240 0</inkml:trace>
          <inkml:trace contextRef="#ctx0" brushRef="#br0" timeOffset="3599.379">16241 638 0,'69'103'0,"34"-34"0,-103-69 15</inkml:trace>
        </inkml:traceGroup>
        <inkml:traceGroup>
          <inkml:annotationXML>
            <emma:emma xmlns:emma="http://www.w3.org/2003/04/emma" version="1.0">
              <emma:interpretation id="{5633A5FC-006D-43D9-9304-046EE3AF90DF}" emma:medium="tactile" emma:mode="ink">
                <msink:context xmlns:msink="http://schemas.microsoft.com/ink/2010/main" type="inkWord" rotatedBoundingBox="21972,496 32844,1016 32677,4505 21805,3984"/>
              </emma:interpretation>
              <emma:one-of disjunction-type="recognition" id="oneOf1">
                <emma:interpretation id="interp5" emma:lang="it-IT" emma:confidence="0">
                  <emma:literal>multipli</emma:literal>
                </emma:interpretation>
                <emma:interpretation id="interp6" emma:lang="it-IT" emma:confidence="0">
                  <emma:literal>multiple</emma:literal>
                </emma:interpretation>
                <emma:interpretation id="interp7" emma:lang="it-IT" emma:confidence="0">
                  <emma:literal>multipla</emma:literal>
                </emma:interpretation>
                <emma:interpretation id="interp8" emma:lang="it-IT" emma:confidence="0">
                  <emma:literal>multiplo</emma:literal>
                </emma:interpretation>
                <emma:interpretation id="interp9" emma:lang="it-IT" emma:confidence="0">
                  <emma:literal>multipl</emma:literal>
                </emma:interpretation>
              </emma:one-of>
            </emma:emma>
          </inkml:annotationXML>
          <inkml:trace contextRef="#ctx0" brushRef="#br0" timeOffset="6526.926">24822 947 0,'584'-103'15,"-69"172"-15,-103 34 16,-172-69-1,-240-34 1</inkml:trace>
          <inkml:trace contextRef="#ctx0" brushRef="#br0" timeOffset="6159.762">24960 501 0,'103'240'0,"-35"138"16,-68 68 0,-34 35-1,34-104 1,34-137-1,1-68 1,68-103 0,0-104-1,137-136 1,-103-70 0,1 138 15,-138 103-16,34-34 1,-34 68 0,0 104-1,34 33 1,35-33 0,34-35-1,0-138 1,0-102-1,-69-69 1,-34 206 0</inkml:trace>
          <inkml:trace contextRef="#ctx0" brushRef="#br0" timeOffset="6451.7355">25784 1668 0,'0'0'0</inkml:trace>
          <inkml:trace contextRef="#ctx0" brushRef="#br0" timeOffset="7078.6485">26573 2286 0,'69'583'0,"-35"-239"15,0-70 1,35-68 0,0-103-1,-69-103 1,0 0-1,-35-69 1,1-171 0,-69-103-1,69-35 1,34 138 0,68 68-1,70 35 1,68 137-1,102 69 1,1 102 0,-103 70-1,-137-35 1,-103-103 0,-35-35 15,-103-68-16,-102-68 1,-1-70 0,104-68-1,239-68 1,-68 274 0</inkml:trace>
          <inkml:trace contextRef="#ctx0" brushRef="#br0" timeOffset="7591.311">28118 673 0,'-35'171'16,"1"516"-16,34-241 16,103-34-1,69-103 1,-1-103 0,35-103-1,-69-103 1,1-103-1,-70-172 1,-68 35 0,-34 68-1,0 69 1,34 103 0,0 0-1,0 69 1,137 137-1,69 34 1,34 0 0,0 35 15,-102-172-15,-138-103-16</inkml:trace>
          <inkml:trace contextRef="#ctx0" brushRef="#br0" timeOffset="4738.9545">19125 1462 0,'68'34'0,"-68"172"15,0 35-15,35-1 16,-1-34 0,0-69-1,35-68 1,-35-69 15,69-103-15,34-103-1,-34-34 1,0 34 0,0 103-1,-34 68 1,-35 35 0,1 103-1,-70 138 1,35-1-1,0 0 1,69-68 0,68-69-1,1-103 1,68-103 0,-35-69-1,-34-34 1,1 34-1,-70 70 1,-33 33 0,-35 69 15,0 34-15,-35 138-1,70 34 1,33 0-1,1-69 1,34-103 0,34-68-1,1-103 1,-1-104 0,-68 1-1,-35 69 1,0 68-1,-34 68 1,35 35 0,-35 103-1,68 69 1,1-1 0,68 1-1,-34-69 1,34 0 15,35-34-15,-69-35-1,69-34 1,-1-34 0,-33-104-1,-138 138 1</inkml:trace>
          <inkml:trace contextRef="#ctx0" brushRef="#br0" timeOffset="5259.429">22969 2080 0,'34'103'16,"207"171"-16,-104-171 15,-34 0 1,-69-68 0,-68-70-1,-1-136 1,35 171-1</inkml:trace>
          <inkml:trace contextRef="#ctx0" brushRef="#br0" timeOffset="5607.063">23896 158 0,'68'68'0,"1"276"16,-35 67-16,-34 70 16,0 0-1,35-104 1,-1-205 15,35-1-31,-35-68 31,0-68-15,1-207 0,-1-34-1,-34 206-15</inkml:trace>
        </inkml:traceGroup>
      </inkml:traceGroup>
    </inkml:traceGroup>
    <inkml:traceGroup>
      <inkml:annotationXML>
        <emma:emma xmlns:emma="http://www.w3.org/2003/04/emma" version="1.0">
          <emma:interpretation id="{1333A0C3-5DD7-4BD9-9F9B-830AEFCE0994}" emma:medium="tactile" emma:mode="ink">
            <msink:context xmlns:msink="http://schemas.microsoft.com/ink/2010/main" type="paragraph" rotatedBoundingBox="2037,3615 33339,5145 33167,8659 1865,712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000597C-6C3D-42B6-9C15-1F0D0847F799}" emma:medium="tactile" emma:mode="ink">
              <msink:context xmlns:msink="http://schemas.microsoft.com/ink/2010/main" type="inkBullet" rotatedBoundingBox="1993,4508 4487,4630 4393,6547 1899,6425"/>
            </emma:interpretation>
            <emma:one-of disjunction-type="recognition" id="oneOf2">
              <emma:interpretation id="interp10" emma:lang="it-IT" emma:confidence="0">
                <emma:literal>1.</emma:literal>
              </emma:interpretation>
              <emma:interpretation id="interp11" emma:lang="it-IT" emma:confidence="0">
                <emma:literal>1</emma:literal>
              </emma:interpretation>
              <emma:interpretation id="interp12" emma:lang="it-IT" emma:confidence="0">
                <emma:literal>I.</emma:literal>
              </emma:interpretation>
              <emma:interpretation id="interp13" emma:lang="it-IT" emma:confidence="0">
                <emma:literal>A.</emma:literal>
              </emma:interpretation>
              <emma:interpretation id="interp14" emma:lang="it-IT" emma:confidence="0">
                <emma:literal>s.</emma:literal>
              </emma:interpretation>
            </emma:one-of>
          </emma:emma>
        </inkml:annotationXML>
        <inkml:trace contextRef="#ctx0" brushRef="#br0" timeOffset="9179.1">-852 5409 0,'137'-68'0,"35"-35"0,102-69 16,-68-68-1,-34 0 1,-35 34 0,-34 34-1,-68 69 1,-35 34-1,0 35 1,0 34 0,0 69-1,-35 137 1,70 68 0,-1 1-1,35-35 1,-35 0 15,0-68-31,-68-69 31,-103-34-31,-104-1 16,35-33 0,35-35 15,102 34-16,69-34 1,69 0 0,137 34-1,103 1 1,-103-35 0,-69 34-1,-137-34 1,-69 34-1,-102-34 1,68-103 0,103 103-1</inkml:trace>
        <inkml:trace contextRef="#ctx0" brushRef="#br0" timeOffset="9566.7705">1619 5684 0,'0'0'0</inkml:trace>
      </inkml:traceGroup>
      <inkml:traceGroup>
        <inkml:annotationXML>
          <emma:emma xmlns:emma="http://www.w3.org/2003/04/emma" version="1.0">
            <emma:interpretation id="{28D419D4-F8B2-428F-9009-217ED05F044B}" emma:medium="tactile" emma:mode="ink">
              <msink:context xmlns:msink="http://schemas.microsoft.com/ink/2010/main" type="line" rotatedBoundingBox="6632,3839 33339,5145 33167,8659 6460,7353"/>
            </emma:interpretation>
          </emma:emma>
        </inkml:annotationXML>
        <inkml:traceGroup>
          <inkml:annotationXML>
            <emma:emma xmlns:emma="http://www.w3.org/2003/04/emma" version="1.0">
              <emma:interpretation id="{AC509EDB-4738-469F-BB31-20FDB4309B30}" emma:medium="tactile" emma:mode="ink">
                <msink:context xmlns:msink="http://schemas.microsoft.com/ink/2010/main" type="inkWord" rotatedBoundingBox="6607,4337 19113,4948 18993,7397 6488,6786"/>
              </emma:interpretation>
              <emma:one-of disjunction-type="recognition" id="oneOf3">
                <emma:interpretation id="interp15" emma:lang="it-IT" emma:confidence="0">
                  <emma:literal>Periodiche</emma:literal>
                </emma:interpretation>
                <emma:interpretation id="interp16" emma:lang="it-IT" emma:confidence="0">
                  <emma:literal>periodiche</emma:literal>
                </emma:interpretation>
                <emma:interpretation id="interp17" emma:lang="it-IT" emma:confidence="0">
                  <emma:literal>Deridila</emma:literal>
                </emma:interpretation>
                <emma:interpretation id="interp18" emma:lang="it-IT" emma:confidence="0">
                  <emma:literal>Deridiate</emma:literal>
                </emma:interpretation>
                <emma:interpretation id="interp19" emma:lang="it-IT" emma:confidence="0">
                  <emma:literal>Deridile</emma:literal>
                </emma:interpretation>
              </emma:one-of>
            </emma:emma>
          </inkml:annotationXML>
          <inkml:trace contextRef="#ctx0" brushRef="#br0" timeOffset="11642.8095">9033 4586 0,'0'0'16</inkml:trace>
          <inkml:trace contextRef="#ctx0" brushRef="#br0" timeOffset="11346.93">9274 5581 0,'103'515'15,"-35"-378"1,-34-68 0,-34-35-1,0-137 1,0-103 0,0 206-1</inkml:trace>
          <inkml:trace contextRef="#ctx0" brushRef="#br0" timeOffset="11946.501">10166 5856 0,'172'137'0,"-69"-69"0,34-68 16,69-34 0,-35-69-1,-33 0 1,-104-34-1,-137 0 1,-137-1 0,-69 70-1,34 68 1,69 103 0,103 34-1,138 35 1,102-1-1,69-34 1,34-171 0,-34-103-1,-206 137 1</inkml:trace>
          <inkml:trace contextRef="#ctx0" brushRef="#br0" timeOffset="12463.0695">11230 4242 0,'34'103'0,"1"103"16,-1 137-16,-34 1 15,34-35 1,35 0 0,0-138-1,-35-68 17,0-103-17,35-34 1,34-138-1,-34 35 1,-1 68 0,-33 69-1,-1 0 1,34 103 0,35 34-1,-34 35 1,0-103-1,-35-35 1,35-171 0,-69-69-1,-35-103 1,35 309 0</inkml:trace>
          <inkml:trace contextRef="#ctx0" brushRef="#br0" timeOffset="12622.239">11882 4791 0,'69'69'15,"34"68"-15,68-102 0,-171-35 16</inkml:trace>
          <inkml:trace contextRef="#ctx0" brushRef="#br0" timeOffset="13712.013">13152 5684 0,'275'0'16,"-207"-34"-16,-33-35 0,-104-34 16,-34 69 15,-103 34-15,0 34-1,69 69 1,68 0-1,104 34 1,136 35 0,70-35-1,33-103 1,1-68 0,-104-103-1,-33-69 1,-35-137-1,-103-69 1,0 103 0,0 34-1,-35 138 1,35 103 0,0 68 15,0 103-31,35 172 31,-35 69-15,34-1-1,35-68 1,-35-69 0,35-137-1,-35-68 16,35-70-31,68-102 16,-69 0 0,1 34-1,0 69 1,-69 34 0,68 34-1,35 103 16,69 103-15,-35-102 0,69-70-1,-68-102 1,-1-69 0,-103-103-1,-102 0 1,-1 69-1,-34 68 1,69 35 0,34 103-1,34 102 1,103 35 0,35 0-1,-1-34 1,-68-104 15,-34-68-15,-35-68-1,-68-104 1,34 172 0</inkml:trace>
          <inkml:trace contextRef="#ctx0" brushRef="#br0" timeOffset="9791.3655">5120 4791 0,'103'275'0,"-103"34"15,35 0 1,-35 0 0,34-138-1,0-68 1,-34-68 0,0-70-1,-68-68 1,-173-343-1,35 34 1,206 412 0</inkml:trace>
          <inkml:trace contextRef="#ctx0" brushRef="#br0" timeOffset="10215.1665">3816 4139 0,'378'0'15,"102"69"-15,1 68 16,33 35 0,-67-1-1,-138 1 1,-172 0 15,-171-69-15,-104-35-1,-205-33 1,-69-70 0,-68 35-1,136-34 1,70 34-1,205 34 1,103 35 0,207 0-1,68-1 1,-309-68 0</inkml:trace>
          <inkml:trace contextRef="#ctx0" brushRef="#br0" timeOffset="11122.335">6184 5718 0,'35'0'0,"136"69"0,70-35 16,33-34-16,1 0 15,-35 0 1,-68-68 0,-138-1-1,-103-68 16,-240-35-15,35 138 0,102 68-1,69 69 1,103 34 0,103 69-1,137-34 1,1-35-1,33-103 1,-33-34 0,-104-68-1,-34-70 1,-69-67 15,-34 67-31,0 70 16,0 33-1,0 35 1,0 138 0,35 68 15,33-35-15,1 1-1,-35-138 1,-34-34-1,0 0 1,-34-206 0,-35 0-1,35 69 1,68 34 0,0 34-1,35 35 1,68 34-1,1 34 1,-70 1 0,-33 33-1,-1-68 1,35-103 0,-1 35-1,-68 68 1</inkml:trace>
        </inkml:traceGroup>
        <inkml:traceGroup>
          <inkml:annotationXML>
            <emma:emma xmlns:emma="http://www.w3.org/2003/04/emma" version="1.0">
              <emma:interpretation id="{B2FE9B45-B4DF-4A26-AD48-13C67D30F3FE}" emma:medium="tactile" emma:mode="ink">
                <msink:context xmlns:msink="http://schemas.microsoft.com/ink/2010/main" type="inkWord" rotatedBoundingBox="21597,4825 27689,5123 27562,7719 21470,7421"/>
              </emma:interpretation>
              <emma:one-of disjunction-type="recognition" id="oneOf4">
                <emma:interpretation id="interp20" emma:lang="it-IT" emma:confidence="0">
                  <emma:literal>Azzero</emma:literal>
                </emma:interpretation>
                <emma:interpretation id="interp21" emma:lang="it-IT" emma:confidence="0">
                  <emma:literal>(zero</emma:literal>
                </emma:interpretation>
                <emma:interpretation id="interp22" emma:lang="it-IT" emma:confidence="0">
                  <emma:literal>(Zero</emma:literal>
                </emma:interpretation>
                <emma:interpretation id="interp23" emma:lang="it-IT" emma:confidence="0">
                  <emma:literal>(zero,</emma:literal>
                </emma:interpretation>
                <emma:interpretation id="interp24" emma:lang="it-IT" emma:confidence="0">
                  <emma:literal>(Zero,</emma:literal>
                </emma:interpretation>
              </emma:one-of>
            </emma:emma>
          </inkml:annotationXML>
          <inkml:trace contextRef="#ctx0" brushRef="#br0" timeOffset="14378.9625">19811 4311 0,'-103'103'0,"-103"69"15,-34 68-15,-35 69 16,104 34 15,102 0-15,69 0 0,69-102-1,102-1 1,-33-68-1,-70-138 1,-33 0 0,-35-68-1,-35 0 1,-68-104 0,69 35-1,68-34 1,-34 137-1</inkml:trace>
          <inkml:trace contextRef="#ctx0" brushRef="#br0" timeOffset="15238.2825">19502 5993 0,'240'34'0,"69"35"0,69-1 16,-138-33 0,-102-104-1,-138 69 1</inkml:trace>
          <inkml:trace contextRef="#ctx0" brushRef="#br0" timeOffset="15058.6065">19674 5272 0,'137'34'0,"35"-102"0,137 136 0,0 1 15,-35 0 1,-171-1 0,-69-33-1,-102 33 1,-172 35 0,-104 0-1,1 69 1,103-35-1,137 35 1,137-69 15,69 34-31,137 35 16,1-69 0,-1-69-1,-103 0 1,-137-102-1,-103-104 1,-103-34 15,206 206-31</inkml:trace>
          <inkml:trace contextRef="#ctx0" brushRef="#br0" timeOffset="16349.5395">21424 6576 0,'378'-68'0,"-241"-70"16,-102 1 0,-70 0-1,-33 34 1,-35 68 0,-69 35-1,35 69 1,68 68-1,69 69 1,103-34 0,103 0-1,34-69 1,-34-69 0,-34-68 15,-104-138-16,-68-68 1,-103 34 0,0 34-1,1 35 1,102 103 0,0 34-1,137 0 1,103 68-1,0 1 1,-102-1 0,-70-68-1,-68 35 1,-103-1 0,-34 69-1,34-34 1,69 68-1,68 0 17,69 1-17,103-35-15,0-69 32,-34-34-17,-69-69 1,-69-34-1,-68 35 1,-1 33 0,35 35-1,0 35 17,69 68-32,102 34 15,1-103 1,-69-34-1,-34-68 17,-69-35-17,-69-103 1,-68 68 0,-1 70-1,1 33 1,69 104-1,68 68 1,102-34 0,139-34-1,-241-69 1</inkml:trace>
          <inkml:trace contextRef="#ctx0" brushRef="#br0" timeOffset="16585.8525">24479 6542 0,'69'0'16,"34"0"-16,34-34 0,-103-1 0,-34 35 16,-34-34-16,0 0 31,34 34-15</inkml:trace>
        </inkml:traceGroup>
        <inkml:traceGroup>
          <inkml:annotationXML>
            <emma:emma xmlns:emma="http://www.w3.org/2003/04/emma" version="1.0">
              <emma:interpretation id="{0E266A16-82C7-4AE0-ACD3-4343268F22C5}" emma:medium="tactile" emma:mode="ink">
                <msink:context xmlns:msink="http://schemas.microsoft.com/ink/2010/main" type="inkWord" rotatedBoundingBox="28424,4905 33339,5145 33167,8659 28252,8419"/>
              </emma:interpretation>
              <emma:one-of disjunction-type="recognition" id="oneOf5">
                <emma:interpretation id="interp25" emma:lang="it-IT" emma:confidence="0">
                  <emma:literal>offset)</emma:literal>
                </emma:interpretation>
                <emma:interpretation id="interp26" emma:lang="it-IT" emma:confidence="0">
                  <emma:literal>Offset)</emma:literal>
                </emma:interpretation>
                <emma:interpretation id="interp27" emma:lang="it-IT" emma:confidence="0">
                  <emma:literal>offset))</emma:literal>
                </emma:interpretation>
                <emma:interpretation id="interp28" emma:lang="it-IT" emma:confidence="0">
                  <emma:literal>offset</emma:literal>
                </emma:interpretation>
                <emma:interpretation id="interp29" emma:lang="it-IT" emma:confidence="0">
                  <emma:literal>offset*</emma:literal>
                </emma:interpretation>
              </emma:one-of>
            </emma:emma>
          </inkml:annotationXML>
          <inkml:trace contextRef="#ctx0" brushRef="#br0" timeOffset="17009.6535">25818 6748 0,'137'34'0,"-68"-34"15,34-103-15,-35 0 0,-68 0 0,-34 35 32,-103-70-17,-35 138 1,35 35-1,0 68 1,102 34 0,70 35-1,102-1 1,69-102 0,0-103-1,-35-104 1,-171 138-1</inkml:trace>
          <inkml:trace contextRef="#ctx0" brushRef="#br0" timeOffset="17406.1125">26470 4860 0,'0'34'15,"34"207"-15,1 136 0,33 138 16,1 34 0,34-68-1,-34-69 16,-69-103-15,-172-172 0,-34-171-1,-69-138 17,1-34-17,102-34 1,172 0-1,172-35 1,-172 275 0</inkml:trace>
          <inkml:trace contextRef="#ctx0" brushRef="#br0" timeOffset="18046.6965">27397 5066 0,'-103'206'0,"103"137"15,34 103 1,69 1-1,0-1 1,0 34 0,-69-239 15,-102-138-15,-35-35-1,-35-33 1,-67-138 15,-70-103-31,69-69 16,34 1-1,35-1 1,103 103 0,68 104-1,69 102 1,34 0-1,172 1 1,0-35 0,-69 0-1,-34-35 1,-103 1 0,-34-35-1,0-34 1,-35 35-1,0-35 17,-34 103-17</inkml:trace>
          <inkml:trace contextRef="#ctx0" brushRef="#br0" timeOffset="18871.839">28083 6164 0,'35'0'0,"33"-34"16,-68 0-16,0-1 0,0-33 0,-34-35 16,0 0-1,-35 34 1,0 35 0,-34 103-1,35-1 1,68 104-1,0-1 1,68 35 0,1-68-1,0-35 1,-1-69 0,-68-34-1,0-34 1,0 34-1,35-35 1,-35 1 0,0 34-1,0 0 1,34 0 0,35 34-1,34 69 1,34 35 15,-69-35-15,35-35-1,-103 1 1,-34-35 0,-137-34-1,-1-34 1,0-35 15,35 35-31,68 0 16,35 34-1,68-35 1,104 1 0,-1 0-1,-137 34 1</inkml:trace>
          <inkml:trace contextRef="#ctx0" brushRef="#br0" timeOffset="19413.7965">28529 6302 0,'35'0'0,"33"34"16,1 0-16,68-34 0,1-34 15,-104 0-15,-34-35 0,-69-34 16,-34 69 15,-34 34-15,34 34-1,34 103 1,69 35 0,69 34-1,103 34 1,-35-171 0,35 34-1,-1-103 1,-33-103-1,-35-103 1,-103 206 0</inkml:trace>
          <inkml:trace contextRef="#ctx0" brushRef="#br0" timeOffset="19890.3285">29079 5821 0,'343'0'0,"-137"69"0,-35-1 15,1-33 1,-69-138-1,-103 103 1</inkml:trace>
          <inkml:trace contextRef="#ctx0" brushRef="#br0" timeOffset="20157.8895">29216 4517 0,'618'343'16,"-241"35"-16,-136 137 16,-207-69-1,-171 103 1,-138 0-1,-68-68 1,343-481 0</inkml:trace>
          <inkml:trace contextRef="#ctx0" brushRef="#br0" timeOffset="19739.9475">29353 5306 0,'35'172'0,"33"103"0,-68 68 16,35 0-1,-1-137 1,-34 34-1,34-68 1,-34-138 0,-34-205-1,0-70 1,34 241 0</inkml:trace>
        </inkml:traceGroup>
      </inkml:traceGroup>
    </inkml:traceGroup>
    <inkml:traceGroup>
      <inkml:annotationXML>
        <emma:emma xmlns:emma="http://www.w3.org/2003/04/emma" version="1.0">
          <emma:interpretation id="{FE2112DE-7EA4-4979-A36B-EE3237080D5D}" emma:medium="tactile" emma:mode="ink">
            <msink:context xmlns:msink="http://schemas.microsoft.com/ink/2010/main" type="paragraph" rotatedBoundingBox="1929,8395 31759,9428 31678,11777 1848,1074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E8DF153-6E0A-45BD-9DB3-F05932891618}" emma:medium="tactile" emma:mode="ink">
              <msink:context xmlns:msink="http://schemas.microsoft.com/ink/2010/main" type="inkBullet" rotatedBoundingBox="1924,8529 3789,8593 3716,10683 1852,10618"/>
            </emma:interpretation>
            <emma:one-of disjunction-type="recognition" id="oneOf6">
              <emma:interpretation id="interp30" emma:lang="it-IT" emma:confidence="0">
                <emma:literal>2.</emma:literal>
              </emma:interpretation>
              <emma:interpretation id="interp31" emma:lang="it-IT" emma:confidence="0">
                <emma:literal>Z.</emma:literal>
              </emma:interpretation>
              <emma:interpretation id="interp32" emma:lang="it-IT" emma:confidence="0">
                <emma:literal>a.</emma:literal>
              </emma:interpretation>
              <emma:interpretation id="interp33" emma:lang="it-IT" emma:confidence="0">
                <emma:literal>2</emma:literal>
              </emma:interpretation>
              <emma:interpretation id="interp34" emma:lang="it-IT" emma:confidence="0">
                <emma:literal>I.</emma:literal>
              </emma:interpretation>
            </emma:one-of>
          </emma:emma>
        </inkml:annotationXML>
        <inkml:trace contextRef="#ctx0" brushRef="#br0" timeOffset="21271.0995">-852 8052 0,'103'-34'0,"68"0"0,70 34 15,-1 68-15,-68 1 16,-35 34 0,-34 34-1,-172 35 1,-102 34-1,-173 34 1,35 35 0,69-35-1,172-68 1,102-35 0,137 0 15,35-68-16,-34-1 1,-69-68 0,-69 0-1,-68 0 1,0 0 0,-69-34-1,68 34 1,138-69-1,-103 69 1</inkml:trace>
        <inkml:trace contextRef="#ctx0" brushRef="#br0" timeOffset="21663.6525">933 9974 0,'0'0'0</inkml:trace>
      </inkml:traceGroup>
      <inkml:traceGroup>
        <inkml:annotationXML>
          <emma:emma xmlns:emma="http://www.w3.org/2003/04/emma" version="1.0">
            <emma:interpretation id="{7A01D05B-242E-4D67-96EA-9E2C423C8E5C}" emma:medium="tactile" emma:mode="ink">
              <msink:context xmlns:msink="http://schemas.microsoft.com/ink/2010/main" type="line" rotatedBoundingBox="6931,8569 31759,9428 31678,11777 6850,10918"/>
            </emma:interpretation>
          </emma:emma>
        </inkml:annotationXML>
        <inkml:traceGroup>
          <inkml:annotationXML>
            <emma:emma xmlns:emma="http://www.w3.org/2003/04/emma" version="1.0">
              <emma:interpretation id="{66B7CCD9-2086-4C5D-8EBF-0A09D567E6FF}" emma:medium="tactile" emma:mode="ink">
                <msink:context xmlns:msink="http://schemas.microsoft.com/ink/2010/main" type="inkWord" rotatedBoundingBox="6931,8569 11867,8739 11786,11089 6850,10918"/>
              </emma:interpretation>
              <emma:one-of disjunction-type="recognition" id="oneOf7">
                <emma:interpretation id="interp35" emma:lang="it-IT" emma:confidence="0">
                  <emma:literal>XV</emma:literal>
                </emma:interpretation>
                <emma:interpretation id="interp36" emma:lang="it-IT" emma:confidence="0">
                  <emma:literal>dv</emma:literal>
                </emma:interpretation>
                <emma:interpretation id="interp37" emma:lang="it-IT" emma:confidence="0">
                  <emma:literal>civ</emma:literal>
                </emma:interpretation>
                <emma:interpretation id="interp38" emma:lang="it-IT" emma:confidence="0">
                  <emma:literal>sir</emma:literal>
                </emma:interpretation>
                <emma:interpretation id="interp39" emma:lang="it-IT" emma:confidence="0">
                  <emma:literal>cavi</emma:literal>
                </emma:interpretation>
              </emma:one-of>
            </emma:emma>
          </inkml:annotationXML>
          <inkml:trace contextRef="#ctx0" brushRef="#br0" timeOffset="22207.563">5258 8498 0,'-69'35'0,"-206"205"16,35 35-16,0 34 16,34-35-1,103-102 1,69-35 0,34-68-1,68-35 1,70 35-1,205-35 17,34 0-17,1 1 1,-1-1 0,-102 0-1,-103-34 1,-172 0-1,0-34 1,-206-103 0,-35-35-1,1-68 1,240 240 0</inkml:trace>
          <inkml:trace contextRef="#ctx0" brushRef="#br0" timeOffset="22626.4815">4502 8018 0,'103'34'0,"35"69"0,-1 103 16,35 69-16,34 68 15,0 0 1,171 69 0,-205-172-1,-35-34 16,-68-103-15,-69-68 0,0-35-1,0-35 1,-35-33 0,70-173-1,68-33 1,-103 274-1</inkml:trace>
          <inkml:trace contextRef="#ctx0" brushRef="#br0" timeOffset="23113.755">7214 8258 0,'137'240'0,"-102"35"15,33 68 1,1 69 0,34-34-1,0-104 1,34 1 15,-68-241-15,34-68-1,34-206 1,0-138 0,1 1-1,33 33 1,1 70-1,-69 136 1,-34 70 0,-69 68-1,0 0 1,34 171 0,35-68-1,-69-103 1</inkml:trace>
        </inkml:traceGroup>
        <inkml:traceGroup>
          <inkml:annotationXML>
            <emma:emma xmlns:emma="http://www.w3.org/2003/04/emma" version="1.0">
              <emma:interpretation id="{AE203C7A-93B5-43C6-9E2B-1BA70C11D802}" emma:medium="tactile" emma:mode="ink">
                <msink:context xmlns:msink="http://schemas.microsoft.com/ink/2010/main" type="inkWord" rotatedBoundingBox="15562,8869 31759,9430 31680,11706 15483,11145"/>
              </emma:interpretation>
              <emma:one-of disjunction-type="recognition" id="oneOf8">
                <emma:interpretation id="interp40" emma:lang="it-IT" emma:confidence="0">
                  <emma:literal>Primaria</emma:literal>
                </emma:interpretation>
                <emma:interpretation id="interp41" emma:lang="it-IT" emma:confidence="0">
                  <emma:literal>Primarie</emma:literal>
                </emma:interpretation>
                <emma:interpretation id="interp42" emma:lang="it-IT" emma:confidence="0">
                  <emma:literal>azionaria</emma:literal>
                </emma:interpretation>
                <emma:interpretation id="interp43" emma:lang="it-IT" emma:confidence="0">
                  <emma:literal>-Primaria</emma:literal>
                </emma:interpretation>
                <emma:interpretation id="interp44" emma:lang="it-IT" emma:confidence="0">
                  <emma:literal>-Primarie</emma:literal>
                </emma:interpretation>
              </emma:one-of>
            </emma:emma>
          </inkml:annotationXML>
          <inkml:trace contextRef="#ctx0" brushRef="#br0" timeOffset="25371.423">13633 9803 0,'-35'-69'0,"1"69"0,-35-68 16,1 68-16,-1-35 0,-34 35 16,0 35-16,35-35 0,-1 0 15,35 0 1,-35 34 0,35-34-1,-1 0 1,-33 0-1,68 0 1,-35 0 0,35 0-1,0 0 1,35-34 15,-1 34-15,0-35-1,-34 1 1,35 0 0,-35 34-1,0 0 1,0 0 0,0 0-1,34 0 1,0 0-1,35 0 1,68 34 0,0-34-1,69 34 1,69-34 0,34 0 15,0 0-16,-35 0-15,1 35 32,-138-35-17,-68 0 1,-35 0 0,-34 0-1,0 0 1,0 0-1,-34 0 1,0 0 0,34 0-1,0-35 1,68-33 0,-68 68-1</inkml:trace>
          <inkml:trace contextRef="#ctx0" brushRef="#br0" timeOffset="25721.9865">15177 9322 0,'138'103'16,"102"35"-16,34-1 0,-68-69 16,-34 35-1,-103-68 1,-104-1 0,-102 0 15,-69 35-16,-34-35 1,34 1 0,137-1-1,172-103 1,138-68 0,-241 137-1</inkml:trace>
          <inkml:trace contextRef="#ctx0" brushRef="#br0" timeOffset="26428.9725">16344 8430 0,'687'34'0,"-275"0"16,68 104 0,-102 33 15,-104 1-31,-171-69 15,-137 0 1,-206-34 0,-103-35-1,-35-34 17,0 34-17,138 1 1,103-35-1,206 68 1,308-102 15,-377 34-31</inkml:trace>
          <inkml:trace contextRef="#ctx0" brushRef="#br0" timeOffset="26071.5735">17408 8876 0,'103'240'0,"-68"-34"16,-35 69-1,0-35 1,0-34 0,0-69-1,0-68 1,-69-69-1,-68-206 1,-69-69 0,-34-102-1,240 377 1</inkml:trace>
          <inkml:trace contextRef="#ctx0" brushRef="#br0" timeOffset="27097.875">18438 9631 0,'34'0'15,"138"-34"-15,103-35 0,-1 69 16,-68 0-16,-103 0 31,-103 35-15,-68-1 0,-70 0-1,-33 69 1,68 0-1,68-34 1,104 34 0,68-35-1,104-68 1,-36 0 0,1-68 15,-103-1-16,-34 35 1,-69 34 0,0-35-1,0 70 1,34-35 0,35 137-1,0 0 1,34 1-1,34-70 1,-68-68 0,-1-137-1,-102-103 1,-69-69 0,103 309-1</inkml:trace>
          <inkml:trace contextRef="#ctx0" brushRef="#br0" timeOffset="27410.355">19742 8842 0,'0'0'0</inkml:trace>
          <inkml:trace contextRef="#ctx0" brushRef="#br0" timeOffset="29273.517">20738 9563 0,'171'274'0,"-171"-137"16,0 35 0,0-69-1,0-34 1,35-69-1,-1 0 1,35-35 0,34-102-1,34 0 1,-34 34 0,34 34-1,-68 35 1,-35 34-1,1 68 1,-35 70 0,0-1-1,0 0 1,34-68 15,35-35-15,68-68-1,-34-69 1,34-34 0,-34-1-1,-69 70 1,1 33 0,-35 35-1,0 0 1,0 138-1,0-1 1,34 0 0,35-68-1,34-35 1,68-68 0,1-69-1,-35-34 1,-34 34-1,-34 68 1,-69 35 0,0 0 15,69 69-15,-35 68-1,35 35 1,102-35-1,1-137 1,34 0 0,-35-68-1,-68 33 1,-34 35 0,-69 0-1,69-34 1,-35 34-1,103 0 1,-68-69 0,0 35-1,-1-35 1,-68-34 0,-34 35-1,-138-35 16,-34 34-15,-34 69-16,103 34 31,102 35-15,70 68 0,68 1-1,68-1 1,35-68-1,-137-104 1,0 35 0,-69 0-1,34-34 1,0 68 0,69 1-1,34 33 1,1 1-1,-1-69 1,-34-34 0,-34-69-1,-35-69 1,-103 0 0,1-34-1,-1 69 16,69 103-15,34 0 0,69-1-1,35 1 1,68 68 0,0 1-1,-35-35 1,-137 0-1,1 0 1,-104 0 0,-34 68-1,-34 1 1,68 68 0,35 35-1,103-35 1,68-34-1,34-69 1,35-68 0,-68-35-1,-1-34 1,-68 35 15,-35 33-15,-34 35-1,0 0 1,34 69 0,35 103-1,34-35 1,34 35 0,1-69-1,-1-138 1,-69-102-1,-68 137 1</inkml:trace>
          <inkml:trace contextRef="#ctx0" brushRef="#br0" timeOffset="29581.1145">26298 8807 0,'0'0'0</inkml:trace>
          <inkml:trace contextRef="#ctx0" brushRef="#br0" timeOffset="29921.913">27568 10386 0,'412'138'0,"-274"-138"16,-1-103-1,-103-103 1,-137 0 0,-68 0-1,-70 69 1,35 102 0,69 70-1,68 67 1,104 104 15,171 69-31,137 34 31,69-34-31,-103-70 16,-138-102 0,-102-103 15,-69 0-16,-172-205 1,-34-1 0,206 206-16</inkml:trace>
        </inkml:traceGroup>
      </inkml:traceGroup>
    </inkml:traceGroup>
    <inkml:traceGroup>
      <inkml:annotationXML>
        <emma:emma xmlns:emma="http://www.w3.org/2003/04/emma" version="1.0">
          <emma:interpretation id="{86026B32-48E5-453E-A495-56D69A9A5F5A}" emma:medium="tactile" emma:mode="ink">
            <msink:context xmlns:msink="http://schemas.microsoft.com/ink/2010/main" type="paragraph" rotatedBoundingBox="1918,12287 31185,13668 30968,18278 1701,1689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DCDBAF0-74F0-41D9-8B5D-D2539CD1BFD1}" emma:medium="tactile" emma:mode="ink">
              <msink:context xmlns:msink="http://schemas.microsoft.com/ink/2010/main" type="inkBullet" rotatedBoundingBox="1889,12899 4465,13021 4333,15816 1758,15694"/>
            </emma:interpretation>
            <emma:one-of disjunction-type="recognition" id="oneOf9">
              <emma:interpretation id="interp45" emma:lang="it-IT" emma:confidence="0">
                <emma:literal>3.</emma:literal>
              </emma:interpretation>
              <emma:interpretation id="interp46" emma:lang="it-IT" emma:confidence="0">
                <emma:literal>3</emma:literal>
              </emma:interpretation>
              <emma:interpretation id="interp47" emma:lang="it-IT" emma:confidence="0">
                <emma:literal>B.</emma:literal>
              </emma:interpretation>
              <emma:interpretation id="interp48" emma:lang="it-IT" emma:confidence="0">
                <emma:literal>3M</emma:literal>
              </emma:interpretation>
              <emma:interpretation id="interp49" emma:lang="it-IT" emma:confidence="0">
                <emma:literal>X.</emma:literal>
              </emma:interpretation>
            </emma:one-of>
          </emma:emma>
        </inkml:annotationXML>
        <inkml:trace contextRef="#ctx0" brushRef="#br1" timeOffset="61146.477">-886 12377 0,'137'-34'0,"34"68"16,70 35-16,-1-1 0,35 35 15,-35 35 1,-103-1-1,-137-34 1,-103-34 0,-137-35-1,-35 35 1,1-35 15,68 35-31,137-1 31,138 35-15,137 69 0,137 34-1,103 103 1,-68 34 0,-172-68-1,-172-104 1,-171-34-1,-104-102 1,-102-1 0,34-34-1,35 0 1,102 34 0,103-34-1,138 0 1,206-103-1,-275 103 1</inkml:trace>
        <inkml:trace contextRef="#ctx0" brushRef="#br1" timeOffset="61333.965">1516 15089 0,'35'-35'0,"-1"-308"16,-34 343-16</inkml:trace>
      </inkml:traceGroup>
      <inkml:traceGroup>
        <inkml:annotationXML>
          <emma:emma xmlns:emma="http://www.w3.org/2003/04/emma" version="1.0">
            <emma:interpretation id="{381BF3BB-007D-441B-BA93-87787121431D}" emma:medium="tactile" emma:mode="ink">
              <msink:context xmlns:msink="http://schemas.microsoft.com/ink/2010/main" type="line" rotatedBoundingBox="7438,12547 31185,13668 30968,18278 7220,17157"/>
            </emma:interpretation>
          </emma:emma>
        </inkml:annotationXML>
        <inkml:traceGroup>
          <inkml:annotationXML>
            <emma:emma xmlns:emma="http://www.w3.org/2003/04/emma" version="1.0">
              <emma:interpretation id="{1A0D38E6-3DDC-4DE8-82D9-8D46D9AF766F}" emma:medium="tactile" emma:mode="ink">
                <msink:context xmlns:msink="http://schemas.microsoft.com/ink/2010/main" type="inkWord" rotatedBoundingBox="7456,12537 18945,13155 18698,17741 7209,17123"/>
              </emma:interpretation>
              <emma:one-of disjunction-type="recognition" id="oneOf10">
                <emma:interpretation id="interp50" emma:lang="it-IT" emma:confidence="0">
                  <emma:literal>45,</emma:literal>
                </emma:interpretation>
                <emma:interpretation id="interp51" emma:lang="it-IT" emma:confidence="0">
                  <emma:literal>4+83</emma:literal>
                </emma:interpretation>
                <emma:interpretation id="interp52" emma:lang="it-IT" emma:confidence="0">
                  <emma:literal>4+8=3</emma:literal>
                </emma:interpretation>
                <emma:interpretation id="interp53" emma:lang="it-IT" emma:confidence="0">
                  <emma:literal>4fi</emma:literal>
                </emma:interpretation>
                <emma:interpretation id="interp54" emma:lang="it-IT" emma:confidence="0">
                  <emma:literal>4f-s</emma:literal>
                </emma:interpretation>
              </emma:one-of>
            </emma:emma>
          </inkml:annotationXML>
          <inkml:trace contextRef="#ctx0" brushRef="#br1" timeOffset="66689.091">6425 12068 0,'-35'103'15,"-68"34"-15,0 69 16,-34 0-1,-35 69 1,-34-35 0,1 35-1,-70-1 1,69 1 0,0-35-1,34-34 1,104-34-1,68-69 1,34-35 0,35-33-1,137-35 1,68 0 0,70 0-1,33 34 1,35 0-1,0 35 1,-35 34 0,1 0-1,-103 34 17,-35-34-17,-103-34 1,-102-35-1,-104-137 1,-68-103 0,-69-103-1,206 309 1</inkml:trace>
          <inkml:trace contextRef="#ctx0" brushRef="#br1" timeOffset="67224.2365">6150 12171 0,'69'172'16,"34"102"-16,34 70 0,35 33 16,-1 69 15,35 1-16,-34-1 1,-35-69 0,-34-68-1,-34-137 1,-69-103 0,0-69-1,0-35 1,0 35-1,-35-137 1,-33-35 0,102 35-1,0-35 1,-34 172 0</inkml:trace>
          <inkml:trace contextRef="#ctx0" brushRef="#br1" timeOffset="68329.611">8930 14437 0,'344'-35'0,"-1"104"0,69 68 16,-35 1 15,-102-70-31,-172-34 32,-103-34-17,0 0 1,-69-34-1,-34 0 1,0-35 0,138 1-1,68-35 1,-103 103 0</inkml:trace>
          <inkml:trace contextRef="#ctx0" brushRef="#br1" timeOffset="67921.434">10475 13373 0,'172'-378'0,"-207"172"15,-68 34 1,-103 35 0,0 103-1,-34 34 1,68 137 0,35 69-1,103 103 16,68 69-31,103 102 16,35 69 0,34 0-1,-103 35 1,-34-104 0,-138-136 15,-68-104-16,-35-103 1,-68-137 0,68-68-1,1-70 1,68 1 0,34-69-1,69-34 1,103 0-1,103 68 1,0-34 0,-206 206-1</inkml:trace>
          <inkml:trace contextRef="#ctx0" brushRef="#br1" timeOffset="68773.9185">12843 14471 0,'69'-69'16,"789"138"-16,-480-35 15,-104-34 1,-68-34-1,-137 34 1,-35-34 0,-68 34-1,34 0 1,-35 34 0,-33-68-1,102-35 16,35-68-31,-69 137 16</inkml:trace>
          <inkml:trace contextRef="#ctx0" brushRef="#br1" timeOffset="69129.3645">14662 13887 0,'138'69'0,"171"171"0,34 69 15,-34 0 1,-103-103 0,-138-103-1,-102-69 1,-103 1-1,-35-35 1,35 0 0,0-35-1,34 70 1,103-35 0,137-69-1,138-34 1,-275 103-1</inkml:trace>
        </inkml:traceGroup>
        <inkml:traceGroup>
          <inkml:annotationXML>
            <emma:emma xmlns:emma="http://www.w3.org/2003/04/emma" version="1.0">
              <emma:interpretation id="{5674C263-29E9-4C6A-94D8-924065B2382D}" emma:medium="tactile" emma:mode="ink">
                <msink:context xmlns:msink="http://schemas.microsoft.com/ink/2010/main" type="inkWord" rotatedBoundingBox="20138,12534 24092,14843 22823,17016 18869,14708"/>
              </emma:interpretation>
              <emma:one-of disjunction-type="recognition" id="oneOf11">
                <emma:interpretation id="interp55" emma:lang="it-IT" emma:confidence="0">
                  <emma:literal>Primaria</emma:literal>
                </emma:interpretation>
                <emma:interpretation id="interp56" emma:lang="it-IT" emma:confidence="0">
                  <emma:literal>Primari</emma:literal>
                </emma:interpretation>
                <emma:interpretation id="interp57" emma:lang="it-IT" emma:confidence="0">
                  <emma:literal>Primarie</emma:literal>
                </emma:interpretation>
                <emma:interpretation id="interp58" emma:lang="it-IT" emma:confidence="0">
                  <emma:literal>Primazi</emma:literal>
                </emma:interpretation>
                <emma:interpretation id="interp59" emma:lang="it-IT" emma:confidence="0">
                  <emma:literal>Primario</emma:literal>
                </emma:interpretation>
              </emma:one-of>
            </emma:emma>
          </inkml:annotationXML>
          <inkml:trace contextRef="#ctx0" brushRef="#br1" timeOffset="69941.8125">16928 12720 0,'583'-103'16,"-136"206"-1,33 69 1,35 68 0,-137 1-1,-172-36 1,-172-33-1,-171-103 1,-138-35 0,-103-34-1,-68-69 17,34 1-32,69 68 15,103 68 16,171 35-31,172 0 16,206 0 0,69 0-1,-378-103 1</inkml:trace>
          <inkml:trace contextRef="#ctx0" brushRef="#br1" timeOffset="69527.7765">17786 13784 0,'34'138'0,"-34"68"16,35 34-16,-35 0 15,34 0 1,-34-68 0,34-35-1,-68-102 1,0-70 0,-69-171-1,0-137 1,0-34-1,103 377 17</inkml:trace>
          <inkml:trace contextRef="#ctx0" brushRef="#br1" timeOffset="70557.0075">18850 14677 0,'103'-69'16,"172"104"-16,34 68 0,-69-35 15,-103-34 1,-137-34 0,0 0-1,-69 0 17,-68 35-17,34-1 1,0 35-1,35-1 1,68 1 0,34 0-1,69-1 1,0-33 0,34-35 15,0-35-31,-34-33 15,-34-1 1,0 35 0,-69 34-1,0 0 1,68 103 0,-33 0-1,33 68 1,35-33-1,0-173 1,0-171 15,-103 206-15</inkml:trace>
          <inkml:trace contextRef="#ctx0" brushRef="#br1" timeOffset="70872.417">20292 13681 0,'0'0'15</inkml:trace>
          <inkml:trace contextRef="#ctx0" brushRef="#br1" timeOffset="72021.7575">21253 14711 0,'34'275'0,"-68"-138"16,34-34-1,-35 34 1,70-68 0,-35-69-1,34 0 1,35-34-1,34-35 1,-35-34 0,35 0-1,-34 34 1,-35 35 0,-34 34-1,0 34 1,-34 69-1,34 35 1,0-1 15,34-68-15,1-35-16,33-34 31,35-69-15,35-68-1,-36 0 1,-33 34 0,0 34-1,-69 35 1,0 34 0,34 68-1,-34 70 1,34 33-1,69-33 1,0-35 0,0-69-1,69-137 1,-35-69 0,1 35-1,-35 68 1,-35 104-1,-68-35 17,137 34-17,-34 69 1,103 0 0,-68 0-1,68 0 1,-69-103-1,-34-69 1,-103-68 0,-69-103-1,-102-1 1,-70 36 0,35 67-1,35 104 1,34 137-1,137 34 1,34 35 0,103 68-1,0-34 1,-34-137 0,-34-35-1,0-68 1,-35-1 15,0 35-15,69 35-1,0 68 1,103 103 0,0 0-1,-34-275 1,-69-137-1,-103 206 1</inkml:trace>
          <inkml:trace contextRef="#ctx0" brushRef="#br1" timeOffset="72645.741">24685 14231 0,'275'-69'16,"-104"69"-16,70 34 0,-104 1 31,-68-35-15,-104 0-1,-33 0 1,-104 34 0,69 35-1,0 68 1,34 35 0,104 33-1,33 70 1,70-103 15,33-1-15,-33-102-1,33-69 1,-33-34 0,-1-35-1,-34 35 1,-35-1-1,-68 35 1,0 0 0,0 35-1,35 68 1,-1 34 0,35 0-1,-1-137 16,70-137-31,-138 137 16</inkml:trace>
          <inkml:trace contextRef="#ctx0" brushRef="#br1" timeOffset="72949.4325">26230 13784 0,'0'0'16</inkml:trace>
          <inkml:trace contextRef="#ctx0" brushRef="#br1" timeOffset="73277.56">27157 15501 0,'240'171'0,"-137"-205"16,0-103-16,-69-104 15,-68 1 1,-104 0 0,-68 34 15,35 103-15,34 137-1,68 69 1,69 137-1,172 104 1,68 33 0,34 35-1,-33-69 1,-70-171 0,-33-103-1,-1-207 1,-137 138-1</inkml:trace>
        </inkml:traceGroup>
      </inkml:traceGroup>
    </inkml:traceGroup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1:42.80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580C5FA-D128-46DF-B67E-70122FF8D705}" emma:medium="tactile" emma:mode="ink">
          <msink:context xmlns:msink="http://schemas.microsoft.com/ink/2010/main" type="writingRegion" rotatedBoundingBox="8189,-2 24909,376 24878,1747 8158,1368">
            <msink:destinationLink direction="with" ref="{A4C187DA-B147-47E4-B01A-D877D55D6635}"/>
          </msink:context>
        </emma:interpretation>
      </emma:emma>
    </inkml:annotationXML>
    <inkml:traceGroup>
      <inkml:annotationXML>
        <emma:emma xmlns:emma="http://www.w3.org/2003/04/emma" version="1.0">
          <emma:interpretation id="{B20C7723-3A68-4A83-AC6A-F976A8749E8D}" emma:medium="tactile" emma:mode="ink">
            <msink:context xmlns:msink="http://schemas.microsoft.com/ink/2010/main" type="paragraph" rotatedBoundingBox="8189,-2 24909,376 24878,1747 8158,136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206E708-0BCC-47FD-97A4-0F4BA8A18121}" emma:medium="tactile" emma:mode="ink">
              <msink:context xmlns:msink="http://schemas.microsoft.com/ink/2010/main" type="line" rotatedBoundingBox="8189,-2 24909,376 24878,1747 8158,1368"/>
            </emma:interpretation>
          </emma:emma>
        </inkml:annotationXML>
        <inkml:traceGroup>
          <inkml:annotationXML>
            <emma:emma xmlns:emma="http://www.w3.org/2003/04/emma" version="1.0">
              <emma:interpretation id="{84703115-5CE6-4DE3-A41F-73D18A53D054}" emma:medium="tactile" emma:mode="ink">
                <msink:context xmlns:msink="http://schemas.microsoft.com/ink/2010/main" type="inkWord" rotatedBoundingBox="8188,14 10169,59 10144,1182 8163,1138"/>
              </emma:interpretation>
              <emma:one-of disjunction-type="recognition" id="oneOf0">
                <emma:interpretation id="interp0" emma:lang="it-IT" emma:confidence="0">
                  <emma:literal>FP</emma:literal>
                </emma:interpretation>
                <emma:interpretation id="interp1" emma:lang="it-IT" emma:confidence="0">
                  <emma:literal>AP</emma:literal>
                </emma:interpretation>
                <emma:interpretation id="interp2" emma:lang="it-IT" emma:confidence="0">
                  <emma:literal>HP</emma:literal>
                </emma:interpretation>
                <emma:interpretation id="interp3" emma:lang="it-IT" emma:confidence="0">
                  <emma:literal>IP</emma:literal>
                </emma:interpretation>
                <emma:interpretation id="interp4" emma:lang="it-IT" emma:confidence="0">
                  <emma:literal>ARP</emma:literal>
                </emma:interpretation>
              </emma:one-of>
            </emma:emma>
          </inkml:annotationXML>
          <inkml:trace contextRef="#ctx0" brushRef="#br0">0 652 0,'34'0'0,"69"-34"0,-34-35 0,34-34 15,0 0-15,-34 0 16,-35 0 0,0 35-1,-34-1 1,0 69 0,-34 0-1,0 69 1,-1 34-1,70 0 1,-70 34 0,70 35-1,-1-69 1,-34 0 0,0 0-1,-34-69 1,-35 35-1,0-69 1,1 34 15,-1-34-15,0 0 0,69 0-1,0 0 1,0 0-1,0 0 1,0 0 0,0 0-1,0 0 1,0 0 0,0 0-1,0 0 1,0 0-1,0-34 1,0 34 0,0 34-1,0-68 1,0 34 0,0 0-1,0 0 1,0 0 15,0 0-15,0 0-1,0 0 1,0 0 0,0 0-1,35 0 1,-35 0-1,0 0 1,0 0 0,0 0-1,0 0 1,-35 0 0,70 0-1,-70 0 1,35 0-1,0 0 1,0 0 0,0 0-1,35 0 1,-70 0 0,35-35 15,35-33-16,-35 68 1</inkml:trace>
          <inkml:trace contextRef="#ctx0" brushRef="#br0" timeOffset="1915.893">-343 858 0,'103'-34'0,"-69"34"0,35 0 15,34 0-15,34 0 0,0 0 0,1 0 16,-70 0 0,1 0-1,-69 0 1,0 0 0,0 0-1,-34 34 1,-1-68-1,35 0 1,35-69 0,-35 103-1</inkml:trace>
          <inkml:trace contextRef="#ctx0" brushRef="#br0" timeOffset="2603.349">790 206 0,'0'34'0,"0"1"0,34 68 0,-34 34 16,34 0-16,-34 35 15,35-35 1,-35-34 0,0-68-1,34-1 1,-68-68-1,-1-69 1,1-69 0,-35 0-1,1 1 1,-1-1 0,0 103-1,69 35 1,0 34-1,69-34 1,34-1 0,69 70-1,68 33 17,0 1-17,-34 34 1,-137-69-1,-104 35 1,-102-35 0,-103-34-1,0 0 1,-1-34 0,173-35-1,68 69 1</inkml:trace>
        </inkml:traceGroup>
        <inkml:traceGroup>
          <inkml:annotationXML>
            <emma:emma xmlns:emma="http://www.w3.org/2003/04/emma" version="1.0">
              <emma:interpretation id="{98F90B9C-7303-4B0D-ACE1-CEC0B874ED1D}" emma:medium="tactile" emma:mode="ink">
                <msink:context xmlns:msink="http://schemas.microsoft.com/ink/2010/main" type="inkWord" rotatedBoundingBox="12405,93 14710,145 14681,1434 12376,1382"/>
              </emma:interpretation>
              <emma:one-of disjunction-type="recognition" id="oneOf1">
                <emma:interpretation id="interp5" emma:lang="it-IT" emma:confidence="0">
                  <emma:literal>RM</emma:literal>
                </emma:interpretation>
                <emma:interpretation id="interp6" emma:lang="it-IT" emma:confidence="0">
                  <emma:literal>2M</emma:literal>
                </emma:interpretation>
                <emma:interpretation id="interp7" emma:lang="it-IT" emma:confidence="0">
                  <emma:literal>SM</emma:literal>
                </emma:interpretation>
                <emma:interpretation id="interp8" emma:lang="it-IT" emma:confidence="0">
                  <emma:literal>TM</emma:literal>
                </emma:interpretation>
                <emma:interpretation id="interp9" emma:lang="it-IT" emma:confidence="0">
                  <emma:literal>ROM</emma:literal>
                </emma:interpretation>
              </emma:one-of>
            </emma:emma>
          </inkml:annotationXML>
          <inkml:trace contextRef="#ctx0" brushRef="#br1" timeOffset="7627.4415">3879 687 0,'103'-35'0,"-69"35"0,69-34 15,-34-35-15,34 1 0,0-1 0,-35 0 16,1 1-1,-35-1 1,-34 35 0,0 34-1,-34 0 1,34 68 0,0 1-1,0 34 1,0 34-1,34-34 1,-34 35 0,0-35 31,0 0-47,-68-35 0,-35 1 15,0-35 1,0 1-1,0-1 1,68 0 0,35-34 15,69 35-15,68-35-1,69 0 1,0 34-1,-34-34 1,-69 0 0,-103 0-1,0 34 1,-34-68 0,-35-35-1,69 1 1,0-70-1,0 138 1</inkml:trace>
          <inkml:trace contextRef="#ctx0" brushRef="#br1" timeOffset="8351.028">5149 515 0,'0'103'16,"34"34"-16,-34 1 0,0-1 16,0-34-1,0-69 1,0-34-1,0-34 1,0-69 15,-34-69-15,-1 1 0,35 33-1,0 35 1,0 35-1,35 68 1,-35 0 0,68 103-1,1-35 1,34-33 0,-34-1 15,-35-68-31,69-1 15,-34-68 1,-35 0 0,35-34 15,-1 68-15,-68 35-1,69 103 1,-35 68-1,1 35 1,-35-1 0,34-33-1,0-1 1,35-68 15,0-104-31,-69 35 16</inkml:trace>
        </inkml:traceGroup>
        <inkml:traceGroup>
          <inkml:annotationXML>
            <emma:emma xmlns:emma="http://www.w3.org/2003/04/emma" version="1.0">
              <emma:interpretation id="{23030941-F33C-434E-AB77-7B65AF05A83A}" emma:medium="tactile" emma:mode="ink">
                <msink:context xmlns:msink="http://schemas.microsoft.com/ink/2010/main" type="inkWord" rotatedBoundingBox="16925,360 19348,415 19324,1510 16900,1455"/>
              </emma:interpretation>
              <emma:one-of disjunction-type="recognition" id="oneOf2">
                <emma:interpretation id="interp10" emma:lang="it-IT" emma:confidence="0">
                  <emma:literal>2M</emma:literal>
                </emma:interpretation>
                <emma:interpretation id="interp11" emma:lang="it-IT" emma:confidence="0">
                  <emma:literal>2°</emma:literal>
                </emma:interpretation>
                <emma:interpretation id="interp12" emma:lang="it-IT" emma:confidence="0">
                  <emma:literal>ZM</emma:literal>
                </emma:interpretation>
                <emma:interpretation id="interp13" emma:lang="it-IT" emma:confidence="0">
                  <emma:literal>RM</emma:literal>
                </emma:interpretation>
                <emma:interpretation id="interp14" emma:lang="it-IT" emma:confidence="0">
                  <emma:literal>Zr</emma:literal>
                </emma:interpretation>
              </emma:one-of>
            </emma:emma>
          </inkml:annotationXML>
          <inkml:trace contextRef="#ctx0" brushRef="#br1" timeOffset="9286.515">8410 481 0,'34'-69'16,"35"35"-16,34-1 0,34 35 0,34 0 0,1 35 16,-103 33-1,-35-33 16,-68 33-15,-35 35 0,-137 0-1,0 35 1,35-1 0,102-34-1,35 0 1,68-69-1,69 1 1,69-1 0,33-34-1,1 34 1,-34-34 15,-69 0-31,-34 0 16,-69-68-1,0-35 1,-35 0 0,35 103-1</inkml:trace>
          <inkml:trace contextRef="#ctx0" brushRef="#br1" timeOffset="10023.7725">9611 549 0,'34'69'0,"1"34"0,-1 69 15,0-1 1,-34-33-1,35-70 1,-35 1 0,0-69-1,0-34 1,0-104 0,0-33-1,-35-1 1,70 35-1,-35 34 1,34 68 0,-34 35-1,34 0 1,1 103 0,33-34-1,1 0 1,34-35-1,34-34 1,-34-34 15,0-69-15,-34-35 0,-1 35-1,-33 35 1,-1 68-1,-34 0 1,-34 103 0,34 68-1,0 35 1,34 0 0,0-34-1,35-35 1,-35-34-1,-34-137 1,0 34 0</inkml:trace>
        </inkml:traceGroup>
        <inkml:traceGroup>
          <inkml:annotationXML>
            <emma:emma xmlns:emma="http://www.w3.org/2003/04/emma" version="1.0">
              <emma:interpretation id="{0B40C10B-ACF6-479A-929B-F0C6C0FCDE27}" emma:medium="tactile" emma:mode="ink">
                <msink:context xmlns:msink="http://schemas.microsoft.com/ink/2010/main" type="inkWord" rotatedBoundingBox="21834,422 24906,492 24878,1747 21806,1677"/>
              </emma:interpretation>
              <emma:one-of disjunction-type="recognition" id="oneOf3">
                <emma:interpretation id="interp15" emma:lang="it-IT" emma:confidence="0">
                  <emma:literal>3M</emma:literal>
                </emma:interpretation>
                <emma:interpretation id="interp16" emma:lang="it-IT" emma:confidence="0">
                  <emma:literal>3 n</emma:literal>
                </emma:interpretation>
                <emma:interpretation id="interp17" emma:lang="it-IT" emma:confidence="0">
                  <emma:literal>3 m</emma:literal>
                </emma:interpretation>
                <emma:interpretation id="interp18" emma:lang="it-IT" emma:confidence="0">
                  <emma:literal>3 u</emma:literal>
                </emma:interpretation>
                <emma:interpretation id="interp19" emma:lang="it-IT" emma:confidence="0">
                  <emma:literal>3 M</emma:literal>
                </emma:interpretation>
              </emma:one-of>
            </emma:emma>
          </inkml:annotationXML>
          <inkml:trace contextRef="#ctx0" brushRef="#br2" timeOffset="12054.8925">13318 584 0,'172'-103'0,"-69"68"16,34 1-16,69 68 0,0 69 15,0 0 1,-103-34 0,-103 0-1,-69-1 16,-103 1-31,-34 0 32,1-35-17,67 0 1,104 1 0,103 33-1,102 1 1,104 34-1,-104 0 1,-68-69 0,-103 35-1,-103-1 1,-103-33 15,-34-35-31,34 0 31,35 0-31,136-35 16,104 1 0,137-69 15,-206 103-31</inkml:trace>
          <inkml:trace contextRef="#ctx0" brushRef="#br2" timeOffset="12712.077">14794 652 0,'0'35'16,"0"102"-16,0 35 15,0-1 1,0-33 0,0-70-1,0-68 1,0 0 0,34-103-1,1-68 1,33-1-1,-33 35 1,-1 68 0,0 69-1,1 0 1,-1 34 0,34 35-1,35-35 1,0 1 15,35-70-31,-1-68 16,-68 0-1,-1 0 17,-33 35-17,-1 33 1,-34 70-1,103 102 1,34 69 0,35 69-1,-69 33 1,-240-273 0,137-35-1</inkml:trace>
        </inkml:traceGroup>
      </inkml:traceGroup>
    </inkml:traceGroup>
  </inkml:traceGroup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5:00.13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56699FB-ADD4-487A-93D8-D1586AC775FE}" emma:medium="tactile" emma:mode="ink">
          <msink:context xmlns:msink="http://schemas.microsoft.com/ink/2010/main" type="writingRegion" rotatedBoundingBox="19958,2129 22996,6272 20027,8449 16988,4306">
            <msink:destinationLink direction="with" ref="{CE329451-AF46-44B2-9AA0-3448AABEC092}"/>
          </msink:context>
        </emma:interpretation>
      </emma:emma>
    </inkml:annotationXML>
    <inkml:traceGroup>
      <inkml:annotationXML>
        <emma:emma xmlns:emma="http://www.w3.org/2003/04/emma" version="1.0">
          <emma:interpretation id="{7F9C8725-E2EF-4587-A408-01D960F21EC0}" emma:medium="tactile" emma:mode="ink">
            <msink:context xmlns:msink="http://schemas.microsoft.com/ink/2010/main" type="paragraph" rotatedBoundingBox="19958,2129 22996,6272 20027,8449 16988,430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E25B557-905A-4A9C-9E68-028BF05B86FE}" emma:medium="tactile" emma:mode="ink">
              <msink:context xmlns:msink="http://schemas.microsoft.com/ink/2010/main" type="line" rotatedBoundingBox="19958,2129 22996,6272 20027,8449 16988,4306"/>
            </emma:interpretation>
          </emma:emma>
        </inkml:annotationXML>
        <inkml:traceGroup>
          <inkml:annotationXML>
            <emma:emma xmlns:emma="http://www.w3.org/2003/04/emma" version="1.0">
              <emma:interpretation id="{59C66A53-BDA1-4B72-80ED-4EE42ED9DB9D}" emma:medium="tactile" emma:mode="ink">
                <msink:context xmlns:msink="http://schemas.microsoft.com/ink/2010/main" type="inkWord" rotatedBoundingBox="19958,2129 22996,6272 20027,8449 16988,4306"/>
              </emma:interpretation>
              <emma:one-of disjunction-type="recognition" id="oneOf0">
                <emma:interpretation id="interp0" emma:lang="it-IT" emma:confidence="0">
                  <emma:literal>ai</emma:literal>
                </emma:interpretation>
                <emma:interpretation id="interp1" emma:lang="it-IT" emma:confidence="0">
                  <emma:literal>inizi</emma:literal>
                </emma:interpretation>
                <emma:interpretation id="interp2" emma:lang="it-IT" emma:confidence="0">
                  <emma:literal>api</emma:literal>
                </emma:interpretation>
                <emma:interpretation id="interp3" emma:lang="it-IT" emma:confidence="0">
                  <emma:literal>asp</emma:literal>
                </emma:interpretation>
                <emma:interpretation id="interp4" emma:lang="it-IT" emma:confidence="0">
                  <emma:literal>ape</emma:literal>
                </emma:interpretation>
              </emma:one-of>
            </emma:emma>
          </inkml:annotationXML>
          <inkml:trace contextRef="#ctx0" brushRef="#br0">27 344 0,'-34'34'15,"34"35"-15,34-35 0,0 35 16,69-1-16,34 1 16,1-69-1,33-34 1,-33-1 0,-70-68-1,1 0 1,-69 0-1,-69-34 1,1 34 0,-70 69-1,1-1 1,0 70 0,-1 33-1,36 70 1,67-35-1,35 0 1,69 0 0,68-35-1,35-33 1,34-70 15,-69 1-15,-34 0-1,-69-69 1,-68 0 0,-69 0-1,-69 0 1,1 68 0,-1 35-1,69 35 1,69 68-1,68 34 1,103-68 0,-137-69 15</inkml:trace>
          <inkml:trace contextRef="#ctx0" brushRef="#br0" timeOffset="2900.205">233 1717 0,'-755'412'16,"686"-241"-1,69-68 1,69 0-1,34 0 1,103-34 0,0-35-1,-1-34 1,1-34 0,-34-1-1,-69-68 1,0-34-1,-34 0 1,-35 0 15,-34 34-31,34 34 16,-34 69 0,0 0-1,0 69 1,-34 34-1,34 34 17,0 0-17,34-34 1,-34-69 0,35 1-1,-1-70 1,35-68-1,-35 0 1,-34 0 0,34 69-1,-34 0 1,35 34 0,-1 0-1,69 68 16,0 35-15,0-68 0,0-1-1,0-68 1,0-1 0,0-102-1,-35 0 1,1 34-1,-35 34 1,-34 69 0,0 0-1,0 35 1,-34 102 0,34 69-1,-34-35 16,34 1-31,-35-69 16,35 0 0,35-137-1,33-104 1,-68 138 0</inkml:trace>
          <inkml:trace contextRef="#ctx0" brushRef="#br0" timeOffset="3689.217">2464 1717 0,'343'0'0,"-34"68"0,0 70 15,-69-35 1,-137 0 0,-103-35-1,-137 1 1,-35-35-1,-34 0 1,0-34 0,69 0 15,34 69-15,172-35-1,-69-34 1</inkml:trace>
          <inkml:trace contextRef="#ctx0" brushRef="#br0" timeOffset="3368.925">2670 1854 0,'34'0'0,"35"34"0,-69 1 15,0-1-15,-35 69 0,1 103 0,68-35 16,35-33 0,-35-1-1,1-34 1,-1 0 0,0-34-1,-102-104 16,33-102-31,-33-69 16,-35-34 0,103 240-1</inkml:trace>
          <inkml:trace contextRef="#ctx0" brushRef="#br0" timeOffset="4213.5975">919 3776 0,'241'0'0,"-1"-34"0,0 68 16,-34 35 0,-69-1-1,-102 1 1,-35 34 0,-103 0-1,-69 34 1,35 1-1,102-70 1,70 1 0,68 34-1,137 0 1,0-35 15,-34-136-15,-34-1-1,-103-34 1,-69 103-16</inkml:trace>
        </inkml:traceGroup>
      </inkml:traceGroup>
    </inkml:traceGroup>
  </inkml:traceGroup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6:49.6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3BB21A6-9266-41A1-BCD4-C397DECBE1A5}" emma:medium="tactile" emma:mode="ink">
          <msink:context xmlns:msink="http://schemas.microsoft.com/ink/2010/main" type="inkDrawing" rotatedBoundingBox="2915,2319 12245,2051 12359,6027 3029,6294" semanticType="callout" shapeName="Other">
            <msink:destinationLink direction="with" ref="{23B58F2D-C270-48E4-8187-8651507DD2CA}"/>
          </msink:context>
        </emma:interpretation>
      </emma:emma>
    </inkml:annotationXML>
    <inkml:trace contextRef="#ctx0" brushRef="#br0">-7758 1373 0,'69'35'0,"34"33"0,0 35 16,0 0-16,0 34 16,34 35-1,69 34 1,34 69-1,35 68 1,68 0 15,0 35-31,35-35 16,0-34 0,-70 0-1,1-69 1,-34 0-1,0-102 1,-35-70 0,0-102 15,0-35-15,35-102-1,34-104 1,68-34-1,35-68 1,69-70 0,-1-33-1,35 34 1,-34 68 0,-1 35-1,-68 103 1,-103 68-1,-172 35 1,-205 34 0,-138-35-1,206 138 1</inkml:trace>
  </inkml:traceGroup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6:44.64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3B822D0-763B-4E77-BA3B-C3B77C8297D2}" emma:medium="tactile" emma:mode="ink">
          <msink:context xmlns:msink="http://schemas.microsoft.com/ink/2010/main" type="inkDrawing" rotatedBoundingBox="15875,318 18086,1122 17513,2696 15303,1892" hotPoints="15837,1069 18072,1026 -2147483648,-2147483648" semanticType="enclosure" shapeName="IsoscelesTriangle"/>
        </emma:interpretation>
      </emma:emma>
    </inkml:annotationXML>
    <inkml:trace contextRef="#ctx0" brushRef="#br0">0 58 0,'481'-103'0,"-1"137"15,1 0 1,-35 1-1,-137-1 1,-103 0 15,-172 35-15,-68 68 0,-172 172-1,-69 69 1,138-207-1,34-68 17,69-34-17,137-103 1,-103 34 0</inkml:trace>
    <inkml:trace contextRef="#ctx0" brushRef="#br0" timeOffset="-328.104">69 23 0,'206'138'0,"-35"68"16,35 68-1,138 172 1,-173-240-1,-33-34 1,-70-103 0,-68-138-1,-34-103 1,34 172 0</inkml:trace>
  </inkml:traceGroup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6:45.01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9937582-A8C9-4F65-A033-341AEF795AAA}" emma:medium="tactile" emma:mode="ink">
          <msink:context xmlns:msink="http://schemas.microsoft.com/ink/2010/main" type="inkDrawing" rotatedBoundingBox="20221,897 23483,1442 23207,3095 19945,2550" hotPoints="20108,1250 23537,1522 0,0" semanticType="enclosure" shapeName="RightTriangle"/>
        </emma:interpretation>
      </emma:emma>
    </inkml:annotationXML>
    <inkml:trace contextRef="#ctx0" brushRef="#br0">0 0 0,'275'137'0,"34"172"15,68 103-15,-102-103 16,0-69-1,-104-69 1,-68-102 15,-68-138-15,-35 69 0</inkml:trace>
    <inkml:trace contextRef="#ctx0" brushRef="#br0" timeOffset="428.6835">103 171 0,'275'-103'0,"137"103"0,103 103 16,34-34-1,-34-69 1,-103 0 0,-103 34-1,-138 35 1,-136-69 15,-173 103-15,-102 34-1,-69 35 1,-34 34 0,103 0-1,137 0 1,68-35 0,104 69-1,171-205 1,-240-35-1</inkml:trace>
  </inkml:traceGroup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6:40.8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D1BFF02-3C42-4F43-B797-B4306142C334}" emma:medium="tactile" emma:mode="ink">
          <msink:context xmlns:msink="http://schemas.microsoft.com/ink/2010/main" type="inkDrawing" rotatedBoundingBox="1373,2149 28503,2606 28488,3471 1358,3014" rotationAngle="258484700" semanticType="enclosure">
            <msink:destinationLink direction="to" ref="{BDBDBBEC-55C3-4977-940C-B0714D48E543}"/>
            <msink:destinationLink direction="with" ref="{D669E990-9B43-444B-8047-3DE8437D03C9}"/>
            <msink:destinationLink direction="with" ref="{39A45C30-3D01-4BE5-9D01-8EA439CED346}"/>
          </msink:context>
        </emma:interpretation>
      </emma:emma>
    </inkml:annotationXML>
    <inkml:trace contextRef="#ctx0" brushRef="#br0">-23889 480 0,'68'0'0,"35"0"16,35 0-16,33 0 0,69 0 0,35 35 15,34-35 1,34 0-1,69 34 1,34-34 0,35 0-1,-1 34 1,70-34 0,-1 35 15,34-35-16,69 34 1,35-34 0,-1 0-1,35 0 1,34 34 0,35 1-1,-35-35 1,34 34-1,1 0 1,34 1 0,-35-35-1,35 34 1,-35 0 0,1 1-1,34-1 1,-1 0-1,1 35 1,-34-1 0,33 1-1,-33 0 1,-1-1 15,-33 1-15,-1 0-1,-35-1 1,-33 1 0,-35-103-1,-68 102 1,-70-33 0,-102 33-1,-103-33 1,-103-35-1,-137 0 1,-69-35 0,-206-33-1,206 68 1</inkml:trace>
  </inkml:traceGroup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6:48.50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3CB7839-810E-48D8-9F04-367350FF237A}" emma:medium="tactile" emma:mode="ink">
          <msink:context xmlns:msink="http://schemas.microsoft.com/ink/2010/main" type="inkDrawing" rotatedBoundingBox="1563,5903 28687,6882 28661,7620 1537,6641" shapeName="Other"/>
        </emma:interpretation>
      </emma:emma>
    </inkml:annotationXML>
    <inkml:trace contextRef="#ctx0" brushRef="#br0">0 140 0,'412'68'16,"0"-68"-16,34 35 15,138-70 1,68 35 15,0-68-15,103 34-1,69 34 1,68-35 0,70 1-1,-1 34 1,68-34 0,35 34-1,0 34 1,69-34-1,0 34 1,0 1 0,-1-1-1,35 34 1,-34-33 0,0 68-1,-35-69 1,-68 0-1,-35 35 1,-34 34 15,-34 34-15,-34 1 0,-104-1-1,-103-34 1,-136 0-1,-207-34 1,-171-35 0,-172-103-1,0 69 1</inkml:trace>
  </inkml:traceGroup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6:42.2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DBDBBEC-55C3-4977-940C-B0714D48E543}" emma:medium="tactile" emma:mode="ink">
          <msink:context xmlns:msink="http://schemas.microsoft.com/ink/2010/main" type="inkDrawing" rotatedBoundingBox="1950,624 3995,544 4052,1990 2007,2071" semanticType="callout" shapeName="Other">
            <msink:sourceLink direction="to" ref="{3D1BFF02-3C42-4F43-B797-B4306142C334}"/>
          </msink:context>
        </emma:interpretation>
      </emma:emma>
    </inkml:annotationXML>
    <inkml:trace contextRef="#ctx0" brushRef="#br0">30 137 0,'68'103'0,"-68"35"0,-34 102 15,0 34 1,0-68 0,68-68-1,-34-35 1,0-69 0,0-34-1,0-103 1,0-103-1,0-68 1,68-1 0,1 69 15,-35 69-15,35 68-1,-69 69 1,69 103-1,-1 69 1,104-35 0,0-68-1,34-35 1,0-68 0,-35-69-1,35-69 1,-69 0-1,1 69 1,-70 69 0,-33 34-1,-1 69 1,-34 137 0,-34 68-1,34 1 1,34-35 15,0-68-15,35-35-1,-69-68 1,-34-104 0,34 35-1</inkml:trace>
  </inkml:traceGroup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6:43.54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7F729AF-B3F4-4E1C-8981-C78EF9F63AC9}" emma:medium="tactile" emma:mode="ink">
          <msink:context xmlns:msink="http://schemas.microsoft.com/ink/2010/main" type="inkDrawing" rotatedBoundingBox="10444,609 13193,767 13100,2374 10351,2216" hotPoints="10424,866 13261,940 0,0" semanticType="enclosure" shapeName="RightTriangle"/>
        </emma:interpretation>
      </emma:emma>
    </inkml:annotationXML>
    <inkml:trace contextRef="#ctx0" brushRef="#br0">0 0 0,'103'35'0,"0"102"16,68 137-1,69 104 1,69-69-1,-171-172 1,-70-102 0,-68-35-1,-103-172 1,-68-103 0,171 275-1</inkml:trace>
    <inkml:trace contextRef="#ctx0" brushRef="#br0" timeOffset="374.976">-241-206 0,'344'-68'0,"136"33"15,35 35 16,0 35-15,-69-1 0,-137 0-1,-172 35 1,-137 68 0,-137 35-1,-275 171 1,172-137-1,34-34 1,69-35 0,137-34-1,68-69 1,172-68 0,-240 34-1</inkml:trace>
  </inkml:traceGroup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6:50.40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3B58F2D-C270-48E4-8187-8651507DD2CA}" emma:medium="tactile" emma:mode="ink">
          <msink:context xmlns:msink="http://schemas.microsoft.com/ink/2010/main" type="inkDrawing" rotatedBoundingBox="3806,1937 17025,2711 16794,6643 3576,5870" semanticType="callout" shapeName="Other">
            <msink:sourceLink direction="with" ref="{A5CAD1C4-D8A0-4B3C-BB84-522B8EC11FA2}"/>
            <msink:sourceLink direction="with" ref="{C3BB21A6-9266-41A1-BCD4-C397DECBE1A5}"/>
          </msink:context>
        </emma:interpretation>
      </emma:emma>
    </inkml:annotationXML>
    <inkml:trace contextRef="#ctx0" brushRef="#br0">0 0 0,'344'0'15,"-35"172"-15,68 68 16,69 69-1,35 0 17,137 34-17,34 0 1,69 1 0,68 33-1,-34 1 1,-34-35-1,-103-68 1,-138-69 0,-68-69-1,-137-34 1,-35-103 0,-34-34-1,34-69 1,1-35-1,68-102 1,34-35 0,103-68 15,35-69-31,33-68 16,-67 34-1,33 68 16,-68 35-15,-34 102 0,-104 104-1,-68 103 1,-171-1 0,-35 35-1</inkml:trace>
  </inkml:traceGroup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6:51.23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669E990-9B43-444B-8047-3DE8437D03C9}" emma:medium="tactile" emma:mode="ink">
          <msink:context xmlns:msink="http://schemas.microsoft.com/ink/2010/main" type="inkDrawing" rotatedBoundingBox="4705,1342 21811,2963 21458,6680 4353,5060" semanticType="callout" shapeName="Other">
            <msink:sourceLink direction="with" ref="{3D1BFF02-3C42-4F43-B797-B4306142C334}"/>
          </msink:context>
        </emma:interpretation>
      </emma:emma>
    </inkml:annotationXML>
    <inkml:trace contextRef="#ctx0" brushRef="#br0">0 0 0,'652'172'15,"-68"-1"1,102 1-16,138 34 16,34 0-1,103 34 1,0 35-1,35 34 1,-35 34 15,34 35-15,-102-35 0,-35-34-1,-69-35 1,-34-68-1,-68-68 1,-138-35 0,-137-103-1,-69-35 1,-68-102 0,-1-35-1,1-137 1,0-68-1,-35-69 1,34 34 0,70 0-1,33 103 1,35 103 0,-69 69-1,-68 34 1,-206-35-1,-172-33 17,103 171-17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2:06.226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135304F3-56CA-4E33-A9CA-FB6EA1E7605C}" emma:medium="tactile" emma:mode="ink">
          <msink:context xmlns:msink="http://schemas.microsoft.com/ink/2010/main" type="writingRegion" rotatedBoundingBox="13439,16126 17189,16773 16914,18366 13164,17720"/>
        </emma:interpretation>
      </emma:emma>
    </inkml:annotationXML>
    <inkml:traceGroup>
      <inkml:annotationXML>
        <emma:emma xmlns:emma="http://www.w3.org/2003/04/emma" version="1.0">
          <emma:interpretation id="{FE4D260D-B4BC-49AE-A25C-C3FB9B038DEF}" emma:medium="tactile" emma:mode="ink">
            <msink:context xmlns:msink="http://schemas.microsoft.com/ink/2010/main" type="paragraph" rotatedBoundingBox="13439,16126 17189,16773 16914,18366 13164,1772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E3B16CE-5F8F-4479-B62B-DEB6972839EE}" emma:medium="tactile" emma:mode="ink">
              <msink:context xmlns:msink="http://schemas.microsoft.com/ink/2010/main" type="line" rotatedBoundingBox="13439,16126 17189,16773 16914,18366 13164,17720"/>
            </emma:interpretation>
          </emma:emma>
        </inkml:annotationXML>
        <inkml:traceGroup>
          <inkml:annotationXML>
            <emma:emma xmlns:emma="http://www.w3.org/2003/04/emma" version="1.0">
              <emma:interpretation id="{B0A3F846-8BCA-4907-B445-84B2CD0AD9E3}" emma:medium="tactile" emma:mode="ink">
                <msink:context xmlns:msink="http://schemas.microsoft.com/ink/2010/main" type="inkWord" rotatedBoundingBox="13439,16126 17189,16773 16914,18366 13164,17720"/>
              </emma:interpretation>
            </emma:emma>
          </inkml:annotationXML>
          <inkml:trace contextRef="#ctx0" brushRef="#br0">206 0 0,'34'35'0,"34"-35"0,35 0 16,138 34-16,-1 0 0,-34 1 15,-34-35 1,-35 68 0,-103 1-1,-68 0 1,-69 68-1,-103 34 1,-69-33 0,1-1-1,-1 0 1,104-34 0,68-34-1,137 0 1,69-35-1,137 0 1,35 1 0,-35-1 15,-34-34-15,-34 34-1,-35 35 1,-34-35-1,-35 35 1,-68-69 0,69-137-1,-69 137 1</inkml:trace>
          <inkml:trace contextRef="#ctx0" brushRef="#br0" timeOffset="677.691">2711 618 0,'35'137'0,"-1"35"0,-34 68 16,34 35 0,0-69-1,-34 0 1,35-103 0,-35-69-1,-35-103 1,-67-171-1,-1-103 1,0 34 0,0 0-1,137 103 1,-34 69 0,34 137-1,-34-69 16,138 69-15,170 69 0,207 240-1,-240-69 1,-138-68 0,-171-35-1,-138-68 1,-102-69-1,-70-69 1,-67-68 15,67-1-31,1-68 16,343 206 15</inkml:trace>
        </inkml:traceGroup>
      </inkml:traceGroup>
    </inkml:traceGroup>
  </inkml:traceGroup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6:52.24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9A45C30-3D01-4BE5-9D01-8EA439CED346}" emma:medium="tactile" emma:mode="ink">
          <msink:context xmlns:msink="http://schemas.microsoft.com/ink/2010/main" type="inkDrawing" rotatedBoundingBox="5781,-680 27596,3055 26914,7035 5100,3300" semanticType="callout" shapeName="Other">
            <msink:sourceLink direction="with" ref="{3D1BFF02-3C42-4F43-B797-B4306142C334}"/>
          </msink:context>
        </emma:interpretation>
      </emma:emma>
    </inkml:annotationXML>
    <inkml:trace contextRef="#ctx0" brushRef="#br0">0 180 0,'35'-172'0,"102"138"16,103 34-16,103 34 15,69 69 1,138 35 0,67-1-1,36 35 1,33-1-1,103 1 17,104 34-17,68-35 1,69 35 0,446 69-1,-412-103 1,0 34-1,68 68 1,-33 35 0,-69 69-1,-104 34 1,-68-1 0,-102-33-1,-173-138 16,-102-68-15,-138-69 0,-103-103-1,-103-34 1,-68-35 0,34-34-1,-34-34 1,34-104-1,34-33 1,103-35 0,1-69-1,102-34 1,34 35 0,70 34-1,67 102 1,-33 70-1,-103 33 1,-173-33 0,-205 171-1</inkml:trace>
  </inkml:traceGroup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6:57.73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2108F427-54E5-4637-A053-E93DC68A9A82}" emma:medium="tactile" emma:mode="ink">
          <msink:context xmlns:msink="http://schemas.microsoft.com/ink/2010/main" type="inkDrawing" rotatedBoundingBox="2128,10296 30169,10117 30171,10527 2130,10707" semanticType="underline" shapeName="Other">
            <msink:sourceLink direction="with" ref="{7458FEE8-6DE9-45F2-95C2-EC07CBF99EC0}"/>
            <msink:destinationLink direction="with" ref="{B5F0CB0A-27C6-4DCE-A770-66115574E0F3}"/>
          </msink:context>
        </emma:interpretation>
      </emma:emma>
    </inkml:annotationXML>
    <inkml:trace contextRef="#ctx0" brushRef="#br0">0 31 0,'0'0'0,"171"34"0,35 1 15,69-1-15,68 0 16,69 1 0,69 33-1,34-33 1,68-1 0,69 0-1,0-34 1,69 35-1,-34-70 1,68 35 0,-34-34-1,34 0 17,-34 34-17,34-35 1,34 1-1,1 34 1,-35 0 0,34 0-1,35 0 1,-35 0 0,1 0-1,34 0 1,-1 0-1,-67-69 1,33 69 0,1 0-1,-35 0 1,0 0 0,-34-34-1,-35 34 1,1-34-1,-35-1 17,34 1-32,-102 34 31,34 0-15,-69 0-1,-69-34 1,-33 68-1,-1 0 1,-137 1 0,0-1-1,-103-34 1,-35 34 0,-102-68-1,-69 34 1,-103 0-1,-103 0 1,34 34 0,172-34-1</inkml:trace>
  </inkml:traceGroup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6:59.46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985CCD4C-313D-4A98-BEEC-16CE9C697581}" emma:medium="tactile" emma:mode="ink">
          <msink:context xmlns:msink="http://schemas.microsoft.com/ink/2010/main" type="inkDrawing" rotatedBoundingBox="2602,14226 30054,16014 30009,16693 2557,14905" shapeName="Other">
            <msink:destinationLink direction="with" ref="{B5F0CB0A-27C6-4DCE-A770-66115574E0F3}"/>
            <msink:destinationLink direction="with" ref="{2EFF31E8-1EA9-4DB7-AD34-62100FCB4A99}"/>
          </msink:context>
        </emma:interpretation>
      </emma:emma>
    </inkml:annotationXML>
    <inkml:trace contextRef="#ctx0" brushRef="#br0">0 0 0,'103'35'0,"34"-1"0,35-34 0,103 0 15,68 0 1,69 34 0,103-102-1,-1 102 1,70 35-1,34-1 1,34 1 0,34-35-1,1 35 1,68-35 0,0 35-1,0-35 1,69 1-1,0 33 1,34-33 0,0 33-1,34 35 1,1-34 0,-104-35-1,104 35 16,-1-1-15,1 35 0,-35-34-1,0 34 1,0 0 0,-69-34-1,-33-1 1,-1 1-1,-34-35 1,-35 1 0,-34-35-1,-34 34 1,-69-34 0,0-34-1,-102-1 1,-1 1-1,-34 34 1,-69 0 0,-68 34-1,-69-34 17,-104 0-17,-102-34 1,-102-103-1,-70-35 1,172 172 0</inkml:trace>
  </inkml:traceGroup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7:04.674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458FEE8-6DE9-45F2-95C2-EC07CBF99EC0}" emma:medium="tactile" emma:mode="ink">
          <msink:context xmlns:msink="http://schemas.microsoft.com/ink/2010/main" type="writingRegion" rotatedBoundingBox="1933,8062 26777,8232 26760,10757 1916,10588">
            <msink:destinationLink direction="with" ref="{2108F427-54E5-4637-A053-E93DC68A9A82}"/>
          </msink:context>
        </emma:interpretation>
      </emma:emma>
    </inkml:annotationXML>
    <inkml:traceGroup>
      <inkml:annotationXML>
        <emma:emma xmlns:emma="http://www.w3.org/2003/04/emma" version="1.0">
          <emma:interpretation id="{0DB473A1-FB6D-43E4-BD97-62FAC9DBB2E3}" emma:medium="tactile" emma:mode="ink">
            <msink:context xmlns:msink="http://schemas.microsoft.com/ink/2010/main" type="paragraph" rotatedBoundingBox="1933,8062 26777,8232 26760,10757 1916,1058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5A2F6F7-68E4-4822-B66C-935927B3CEA0}" emma:medium="tactile" emma:mode="ink">
              <msink:context xmlns:msink="http://schemas.microsoft.com/ink/2010/main" type="line" rotatedBoundingBox="1933,8062 26777,8232 26760,10757 1916,10588"/>
            </emma:interpretation>
          </emma:emma>
        </inkml:annotationXML>
        <inkml:traceGroup>
          <inkml:annotationXML>
            <emma:emma xmlns:emma="http://www.w3.org/2003/04/emma" version="1.0">
              <emma:interpretation id="{823B56FF-FFD4-4ADB-9417-971589F83A1A}" emma:medium="tactile" emma:mode="ink">
                <msink:context xmlns:msink="http://schemas.microsoft.com/ink/2010/main" type="inkWord" rotatedBoundingBox="1933,8062 15288,8153 15271,10679 1916,10588"/>
              </emma:interpretation>
              <emma:one-of disjunction-type="recognition" id="oneOf0">
                <emma:interpretation id="interp0" emma:lang="it-IT" emma:confidence="0">
                  <emma:literal>MIRE:</emma:literal>
                </emma:interpretation>
                <emma:interpretation id="interp1" emma:lang="it-IT" emma:confidence="0">
                  <emma:literal>MIR...</emma:literal>
                </emma:interpretation>
                <emma:interpretation id="interp2" emma:lang="it-IT" emma:confidence="0">
                  <emma:literal>lo7177</emma:literal>
                </emma:interpretation>
                <emma:interpretation id="interp3" emma:lang="it-IT" emma:confidence="0">
                  <emma:literal>MIR:</emma:literal>
                </emma:interpretation>
                <emma:interpretation id="interp4" emma:lang="it-IT" emma:confidence="0">
                  <emma:literal>MIM:</emma:literal>
                </emma:interpretation>
              </emma:one-of>
            </emma:emma>
          </inkml:annotationXML>
          <inkml:trace contextRef="#ctx0" brushRef="#br0">-11568-618 0,'-34'34'16,"34"138"-16,-69 68 0,69 69 16,0 0-1,35-34 16,33-35-15,-33-68 0,-1-69-1,-68-35 1,-35-205 0,-34-103-1,103 240 1</inkml:trace>
          <inkml:trace contextRef="#ctx0" brushRef="#br0" timeOffset="432.5895">-11430-652 0,'515'-69'0,"-206"103"16,-1 1 0,-67-1-1,-70-34 1,-102 69 0,-69-35-1,-34 69 1,-35 69-1,-34 34 17,69 102-32,102 1 15,1 0 1,34-68 0,-34-70-1,-104-102 16,-68-172-15,-103-137 0,206 240-1</inkml:trace>
          <inkml:trace contextRef="#ctx0" brushRef="#br1" timeOffset="-4039.7805">-3089 1167 0,'-69'-34'15,"35"68"-15,-35 35 0,35 34 0,34 34 16,34 0-16,35-34 16,68-34-1,34-69 1,1-35-1,0-68 1,-69-34 0,-69 0-1,-68 0 1,-69 34 0,-69 34-1,0 69 1,1 103-1,68 0 1,69 0 0,68 34-1,103-34 1,35-34 0,-1-69-1,-102-35 1,-35-102-1,-68 0 1,-138 0 15,1 34-15,-1 68 0,35 70-1,103 33 1,102 104-1,138 34 1,0 0 0,-103-206-1,-103 0 1</inkml:trace>
          <inkml:trace contextRef="#ctx0" brushRef="#br0" timeOffset="-1955.9295">-7414-103 0,'34'103'0,"-34"68"0,0 70 15,-34 33 1,68-33 0,0-35-1,1-69 1,-1-68 0,-34-35-1,0-206 1,-34-34-1,-35-103 1,69 309 0</inkml:trace>
          <inkml:trace contextRef="#ctx0" brushRef="#br0" timeOffset="-1551.6585">-7517-172 0,'480'35'0,"-239"-35"15,-36 0 1,1 0 0,-103-35-1,-34 35 1,0 35-1,-35 33 17,35 104-32,-69 34 15,68 0 1,-68 34 0,35-68-1,-35-35 16,34-34-15,-34-69 0,69-171-1,-69 137 1</inkml:trace>
          <inkml:trace contextRef="#ctx0" brushRef="#br0" timeOffset="859.32">-15549-721 0,'34'34'0,"-34"138"16,0 103 0,-69 102-1,1 35 1,34-34-1,-1-172 1,70-69 0,-35-103-1,-35-205 1,1-138 0,34 309-1</inkml:trace>
          <inkml:trace contextRef="#ctx0" brushRef="#br0" timeOffset="1224.531">-15686-790 0,'411'-34'0,"36"68"16,-104 35-1,-69-35 1,-136 35 0,-70 0-1,-68 68 1,-34 35 0,0 34-1,34 68 1,34 69-1,103-68 1,-68-69 0,-35-172-1,-34-274 17,0 240-32</inkml:trace>
        </inkml:traceGroup>
        <inkml:traceGroup>
          <inkml:annotationXML>
            <emma:emma xmlns:emma="http://www.w3.org/2003/04/emma" version="1.0">
              <emma:interpretation id="{A5CAD1C4-D8A0-4B3C-BB84-522B8EC11FA2}" emma:medium="tactile" emma:mode="ink">
                <msink:context xmlns:msink="http://schemas.microsoft.com/ink/2010/main" type="inkWord" rotatedBoundingBox="17679,8580 23033,8616 23020,10530 17666,10494">
                  <msink:destinationLink direction="with" ref="{23B58F2D-C270-48E4-8187-8651507DD2CA}"/>
                  <msink:destinationLink direction="with" ref="{AF7A2709-CB01-46CE-9576-949881F87F9D}"/>
                </msink:context>
              </emma:interpretation>
              <emma:one-of disjunction-type="recognition" id="oneOf1">
                <emma:interpretation id="interp5" emma:lang="it-IT" emma:confidence="0">
                  <emma:literal>RI</emma:literal>
                </emma:interpretation>
                <emma:interpretation id="interp6" emma:lang="it-IT" emma:confidence="0">
                  <emma:literal>Ri</emma:literal>
                </emma:interpretation>
                <emma:interpretation id="interp7" emma:lang="it-IT" emma:confidence="0">
                  <emma:literal>Rai</emma:literal>
                </emma:interpretation>
                <emma:interpretation id="interp8" emma:lang="it-IT" emma:confidence="0">
                  <emma:literal>Ra</emma:literal>
                </emma:interpretation>
                <emma:interpretation id="interp9" emma:lang="it-IT" emma:confidence="0">
                  <emma:literal>Pii</emma:literal>
                </emma:interpretation>
              </emma:one-of>
            </emma:emma>
          </inkml:annotationXML>
          <inkml:trace contextRef="#ctx0" brushRef="#br2" timeOffset="3171.672">0 0 0,'103'103'0,"0"68"15,34 35-15,35 35 16,34 33 0,34 1-1,-34-69 17,-103-69-17,-69-137 1,-68-103-1,-1-68 1,35 171 0</inkml:trace>
          <inkml:trace contextRef="#ctx0" brushRef="#br2" timeOffset="3583.755">103-309 0,'480'34'0,"-137"35"16,35 0-1,-69-35 1,-137 35-1,-104-35 1,-68 35 0,-34 33-1,-69 70 1,-69 34 0,35 69-1,34-35 1,34-68 15,35-35-31,34-171 31,206-104-31,-206 138 16</inkml:trace>
          <inkml:trace contextRef="#ctx0" brushRef="#br2" timeOffset="4503.618">3329-275 0,'69'69'16,"34"34"-16,34 69 0,0 33 15,35 36 1,137 136-1,-137-171 1,-1-68 0,-68-35-1,-69-138 1,-34-136 0,0-104-1,0 275 1</inkml:trace>
          <inkml:trace contextRef="#ctx0" brushRef="#br2" timeOffset="4131.5715">3535-275 0,'103'0'16,"206"0"-16,-34 0 15,-1 0 1,1 35-1,-35-35 1,-68 34 0,-104 0-1,1 1 1,-35-1 0,-34 35-1,0-1 1,0-33-1,0-1 1,-34 0 0,0-34-1,-69 0 1,34-68 0,-34-35-1,103 103 1</inkml:trace>
          <inkml:trace contextRef="#ctx0" brushRef="#br2" timeOffset="4724.307">4908-275 0,'172'241'0,"-138"-36"15,-103 70 1,-34 0 0,35-1-1,205-171 17,-137-103-32</inkml:trace>
        </inkml:traceGroup>
        <inkml:traceGroup>
          <inkml:annotationXML>
            <emma:emma xmlns:emma="http://www.w3.org/2003/04/emma" version="1.0">
              <emma:interpretation id="{7ECCFEB5-AF6C-4AA9-A2B2-1CAA308091A9}" emma:medium="tactile" emma:mode="ink">
                <msink:context xmlns:msink="http://schemas.microsoft.com/ink/2010/main" type="inkWord" rotatedBoundingBox="25056,8440 26776,8452 26763,10301 25043,10289"/>
              </emma:interpretation>
              <emma:one-of disjunction-type="recognition" id="oneOf2">
                <emma:interpretation id="interp10" emma:lang="it-IT" emma:confidence="0">
                  <emma:literal>M</emma:literal>
                </emma:interpretation>
                <emma:interpretation id="interp11" emma:lang="it-IT" emma:confidence="0">
                  <emma:literal>n</emma:literal>
                </emma:interpretation>
                <emma:interpretation id="interp12" emma:lang="it-IT" emma:confidence="0">
                  <emma:literal>p</emma:literal>
                </emma:interpretation>
                <emma:interpretation id="interp13" emma:lang="it-IT" emma:confidence="0">
                  <emma:literal>P</emma:literal>
                </emma:interpretation>
                <emma:interpretation id="interp14" emma:lang="it-IT" emma:confidence="0">
                  <emma:literal>q</emma:literal>
                </emma:interpretation>
              </emma:one-of>
            </emma:emma>
          </inkml:annotationXML>
          <inkml:trace contextRef="#ctx0" brushRef="#br2" timeOffset="5620.734">7379-446 0,'447'0'15,"-138"68"-15,0 35 16,-1 0 0,-102 0-1,-103-34 1,-68 0 0,-70 33-1,-102 36 1,-35 68-1,-34 34 17,104-34-17,67 34 1,35-34 0,103-206-1,-103 0 1</inkml:trace>
          <inkml:trace contextRef="#ctx0" brushRef="#br2" timeOffset="5247.711">7414-309 0,'68'69'0,"35"68"0,0 103 15,35 35 1,-1-35-1,35 69 1,-35-172 0,-34-34-1,-69-137 1,-34-138 0,-137-102-1,137 274 1</inkml:trace>
        </inkml:traceGroup>
      </inkml:traceGroup>
    </inkml:traceGroup>
  </inkml:traceGroup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7:14.70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2F46BDA9-663C-4A29-A1BB-04DA38DF8B41}" emma:medium="tactile" emma:mode="ink">
          <msink:context xmlns:msink="http://schemas.microsoft.com/ink/2010/main" type="writingRegion" rotatedBoundingBox="4297,14938 13363,16039 13101,18201 4034,17099"/>
        </emma:interpretation>
      </emma:emma>
    </inkml:annotationXML>
    <inkml:traceGroup>
      <inkml:annotationXML>
        <emma:emma xmlns:emma="http://www.w3.org/2003/04/emma" version="1.0">
          <emma:interpretation id="{9EBC470F-BB50-4391-B564-8722C396A8AC}" emma:medium="tactile" emma:mode="ink">
            <msink:context xmlns:msink="http://schemas.microsoft.com/ink/2010/main" type="paragraph" rotatedBoundingBox="4297,14938 13363,16039 13101,18201 4034,1709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2953630-D5CC-47E5-AF55-B661334484CF}" emma:medium="tactile" emma:mode="ink">
              <msink:context xmlns:msink="http://schemas.microsoft.com/ink/2010/main" type="line" rotatedBoundingBox="4297,14938 13363,16039 13101,18201 4034,17099"/>
            </emma:interpretation>
          </emma:emma>
        </inkml:annotationXML>
        <inkml:traceGroup>
          <inkml:annotationXML>
            <emma:emma xmlns:emma="http://www.w3.org/2003/04/emma" version="1.0">
              <emma:interpretation id="{DF3958B9-D7B5-4AE3-A9FC-3B7B02D3BF37}" emma:medium="tactile" emma:mode="ink">
                <msink:context xmlns:msink="http://schemas.microsoft.com/ink/2010/main" type="inkWord" rotatedBoundingBox="4297,14938 13363,16039 13101,18201 4034,17099">
                  <msink:destinationLink direction="with" ref="{EA2668BE-B356-4CAE-AA11-95C09BD51BC0}"/>
                  <msink:destinationLink direction="with" ref="{AF7A2709-CB01-46CE-9576-949881F87F9D}"/>
                </msink:context>
              </emma:interpretation>
              <emma:one-of disjunction-type="recognition" id="oneOf0">
                <emma:interpretation id="interp0" emma:lang="it-IT" emma:confidence="0">
                  <emma:literal>(MPG</emma:literal>
                </emma:interpretation>
                <emma:interpretation id="interp1" emma:lang="it-IT" emma:confidence="0">
                  <emma:literal>C MPG</emma:literal>
                </emma:interpretation>
                <emma:interpretation id="interp2" emma:lang="it-IT" emma:confidence="0">
                  <emma:literal>(M PG</emma:literal>
                </emma:interpretation>
                <emma:interpretation id="interp3" emma:lang="it-IT" emma:confidence="0">
                  <emma:literal>(MP G</emma:literal>
                </emma:interpretation>
                <emma:interpretation id="interp4" emma:lang="it-IT" emma:confidence="0">
                  <emma:literal>SM PG</emma:literal>
                </emma:interpretation>
              </emma:one-of>
            </emma:emma>
          </inkml:annotationXML>
          <inkml:trace contextRef="#ctx0" brushRef="#br0">1889 278 0,'-103'-69'0,"-34"-34"0,0 34 16,-69 35-16,-34 34 16,-1 103-1,-33 103 16,-1 34-31,104-34 16,68 69 0,103-69 15,103-35-15,68 1-16,69-35 15,35-68 16,-35-35-15,-68 1 0,-103-70-1,-35 35 1,-34 0 0,-34-68-1,-35 68 1,69-35-1,0 35 1</inkml:trace>
          <inkml:trace contextRef="#ctx0" brushRef="#br0" timeOffset="1127.8575">2507 484 0,'0'137'0,"35"35"0,-70 68 16,35 0 0,35-34-1,-1-34 1,0-35 0,1-103-1,-35-68 1,-35-35-1,1-240 1,-35 1 0,69 33-1,0 0 1,0 138 15,35 68-15,33 69-1,35 35 1,0 102 0,35 0-1,-1-34 1,-34-34 0,-35-69-1,-33-69 1,-1-68 15,0 0-15,-34 68-1,0 69 1,35 0 0,-35 103-1,34 137 1,0 35-1,35-1 1,-35 1 0,1-35-1,-1-137 1,0-68 0,-34-70-1,69-136 1,0-70-1,-69 241 1</inkml:trace>
          <inkml:trace contextRef="#ctx0" brushRef="#br0" timeOffset="1843.632">4361 552 0,'103'206'0,"-69"0"16,-34 35 0,34 33-1,-34-68 1,0-34 15,-34-1-15,-35-205-1,1-69 1,33-103 0,-33-103-1,-1 0 1,-34 0-1,35 69 1,-1 103 0,69 68-1,103 69 1,103-34 15,34 68-31,69 69 16,-34 69-1,-35-1 1,-103 1 0,-102-69-1,-138-34 1,-138-104 15,1-33-15,-35-1-1,35 0 1,103 35 0,68 68-1,104 35 1,170 68 0,70-34-1,-275-103 1</inkml:trace>
          <inkml:trace contextRef="#ctx0" brushRef="#br0" timeOffset="2815.2495">8034 518 0,'-69'34'0,"-68"35"0,-35 34 0,0 34 15,1 35 1,68 68-1,34 35 1,138-1 0,68 1-1,69 0 1,69-70 0,-1-67-1,-34-104 1,-102-103 15,-70-34-15,-102-102-16,-69-1 15,-69-35 17,1 70-17,-1 33 1,138 104-1,34 68 1,103 1 0,103 33-1,68 35 1,-33-68 0,-35-1-1,-69-34 1,-103 0-1,1 0 1,-70 34 0,1 35-1,0-35 1,34-34 0</inkml:trace>
        </inkml:traceGroup>
      </inkml:traceGroup>
    </inkml:traceGroup>
  </inkml:traceGroup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7:21.41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4EB1B97-FE5E-41CE-99BC-BEC7C2F22BD0}" emma:medium="tactile" emma:mode="ink">
          <msink:context xmlns:msink="http://schemas.microsoft.com/ink/2010/main" type="writingRegion" rotatedBoundingBox="320,3505 4385,4126 4144,5709 78,5088"/>
        </emma:interpretation>
      </emma:emma>
    </inkml:annotationXML>
    <inkml:traceGroup>
      <inkml:annotationXML>
        <emma:emma xmlns:emma="http://www.w3.org/2003/04/emma" version="1.0">
          <emma:interpretation id="{0BF06468-B540-4E48-9324-82419F57951A}" emma:medium="tactile" emma:mode="ink">
            <msink:context xmlns:msink="http://schemas.microsoft.com/ink/2010/main" type="paragraph" rotatedBoundingBox="320,3505 4385,4126 4144,5709 78,508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DDC20B5-B8A6-4B24-BF00-F2A4ED6A8EBC}" emma:medium="tactile" emma:mode="ink">
              <msink:context xmlns:msink="http://schemas.microsoft.com/ink/2010/main" type="line" rotatedBoundingBox="320,3505 4385,4126 4144,5709 78,5088"/>
            </emma:interpretation>
          </emma:emma>
        </inkml:annotationXML>
        <inkml:traceGroup>
          <inkml:annotationXML>
            <emma:emma xmlns:emma="http://www.w3.org/2003/04/emma" version="1.0">
              <emma:interpretation id="{C5DFAF94-809A-4D79-ABD6-8FC84757DD5E}" emma:medium="tactile" emma:mode="ink">
                <msink:context xmlns:msink="http://schemas.microsoft.com/ink/2010/main" type="inkWord" rotatedBoundingBox="320,3505 4385,4126 4144,5709 78,5088"/>
              </emma:interpretation>
              <emma:one-of disjunction-type="recognition" id="oneOf0">
                <emma:interpretation id="interp0" emma:lang="it-IT" emma:confidence="0">
                  <emma:literal>CSG</emma:literal>
                </emma:interpretation>
                <emma:interpretation id="interp1" emma:lang="it-IT" emma:confidence="0">
                  <emma:literal>GSG</emma:literal>
                </emma:interpretation>
                <emma:interpretation id="interp2" emma:lang="it-IT" emma:confidence="0">
                  <emma:literal>csG</emma:literal>
                </emma:interpretation>
                <emma:interpretation id="interp3" emma:lang="it-IT" emma:confidence="0">
                  <emma:literal>C5G</emma:literal>
                </emma:interpretation>
                <emma:interpretation id="interp4" emma:lang="it-IT" emma:confidence="0">
                  <emma:literal>CS</emma:literal>
                </emma:interpretation>
              </emma:one-of>
            </emma:emma>
          </inkml:annotationXML>
          <inkml:trace contextRef="#ctx0" brushRef="#br0">1173 43 0,'-138'-69'0,"-33"104"15,-207 33-15,172 1 16,35 102-1,68 1 1,103 34 0,68 0-1,104 0 1,34-34 0,0-69-1,-35-35 1,-33-68-1,-104 0 1,-34-68 0,0-35-1,0 0 1,0-35 15,0 138-15</inkml:trace>
          <inkml:trace contextRef="#ctx0" brushRef="#br0" timeOffset="586.8765">2065 249 0,'-137'-35'0,"-35"1"0,1 34 0,-1 34 16,69 1-1,34 68 1,69 0 0,103 34-1,103 0 1,35 1 0,33 33-1,-102-68 1,-104 0-1,-68-34 1,-137 0 0,-69-1-1,-68-34 1,33 1 0,70-35 15,68 0-31,103 0 31,68-35-31,173-67 31,-241 102-31</inkml:trace>
          <inkml:trace contextRef="#ctx0" brushRef="#br0" timeOffset="1299.7215">3232 214 0,'-171'0'0,"-1"35"0,-137 102 15,172 0 1,68 35 0,69 0-1,103 68 17,69-68-32,68-1 15,0-34 1,-34-102-1,-69-35 1,-68-35 0,-103-68 15,-104-34-31,-33 0 16,-1 34-1,69 34 1,103 35 31,35 34-47,136 0 15,138 69 1,0-1 0,-103-33-1,-103-1 1,-172 0-1,-102-102 1,171 68 0</inkml:trace>
        </inkml:traceGroup>
      </inkml:traceGroup>
    </inkml:traceGroup>
  </inkml:traceGroup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7:25.96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5F0CB0A-27C6-4DCE-A770-66115574E0F3}" emma:medium="tactile" emma:mode="ink">
          <msink:context xmlns:msink="http://schemas.microsoft.com/ink/2010/main" type="inkDrawing" rotatedBoundingBox="11641,10551 14965,15343 14727,15507 11403,10716" semanticType="callout" shapeName="Other">
            <msink:sourceLink direction="with" ref="{985CCD4C-313D-4A98-BEEC-16CE9C697581}"/>
            <msink:sourceLink direction="with" ref="{2108F427-54E5-4637-A053-E93DC68A9A82}"/>
          </msink:context>
        </emma:interpretation>
      </emma:emma>
    </inkml:annotationXML>
    <inkml:trace contextRef="#ctx0" brushRef="#br0">0 0 0,'103'137'0,"0"-34"16,0 69-16,34 34 16,35 34-1,-1 69 1,70 68 0,33 1-1,35 102 1,0 1 15,34-35-15,-102-34-1,-1-69 1,-68-102 0,-1-35-1,-33-35 1,-1-137-1,0-102 1,-137 68 0</inkml:trace>
  </inkml:traceGroup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7:27.11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EFF31E8-1EA9-4DB7-AD34-62100FCB4A99}" emma:medium="tactile" emma:mode="ink">
          <msink:context xmlns:msink="http://schemas.microsoft.com/ink/2010/main" type="inkDrawing" rotatedBoundingBox="6546,9992 14176,15343 14001,15591 6372,10241" semanticType="callout" shapeName="Other">
            <msink:sourceLink direction="with" ref="{985CCD4C-313D-4A98-BEEC-16CE9C697581}"/>
            <msink:sourceLink direction="with" ref="{3353979D-493B-4B70-8139-46CA3F6D6AD5}"/>
          </msink:context>
        </emma:interpretation>
      </emma:emma>
    </inkml:annotationXML>
    <inkml:trace contextRef="#ctx0" brushRef="#br0">0 0 0,'206'137'15,"68"69"-15,1 34 0,68 0 16,69 69 0,68 0 15,104 69 0,0 34-31,68 0 16,34 68-1,35 35 1,-69-35 0,-103-33-1,-102-70 1,-70-68-1,-102-240 1,-69-172 0,-206 103-1</inkml:trace>
  </inkml:traceGroup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7:26.53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F7A2709-CB01-46CE-9576-949881F87F9D}" emma:medium="tactile" emma:mode="ink">
          <msink:context xmlns:msink="http://schemas.microsoft.com/ink/2010/main" type="inkDrawing" rotatedBoundingBox="14517,14840 18400,10352 18549,10481 14665,14968" semanticType="callout" shapeName="Other">
            <msink:sourceLink direction="with" ref="{A5CAD1C4-D8A0-4B3C-BB84-522B8EC11FA2}"/>
            <msink:sourceLink direction="with" ref="{DF3958B9-D7B5-4AE3-A9FC-3B7B02D3BF37}"/>
          </msink:context>
        </emma:interpretation>
      </emma:emma>
    </inkml:annotationXML>
    <inkml:trace contextRef="#ctx0" brushRef="#br0">3844 0 0,'103'0'15,"-137"68"1,-378 276-16,103-70 0,-69 104 16,35-1-1,0 35 17,-35 35-17,-68 67 1,34 1-1,69 0 1,102-137 0,36-138-1,136-240 1,35-172 0,34 172-1</inkml:trace>
  </inkml:traceGroup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7:28.52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A2668BE-B356-4CAE-AA11-95C09BD51BC0}" emma:medium="tactile" emma:mode="ink">
          <msink:context xmlns:msink="http://schemas.microsoft.com/ink/2010/main" type="inkDrawing" rotatedBoundingBox="2515,9759 13143,14900 13066,15058 2439,9917" semanticType="callout" shapeName="Other">
            <msink:sourceLink direction="with" ref="{3353979D-493B-4B70-8139-46CA3F6D6AD5}"/>
            <msink:sourceLink direction="with" ref="{DF3958B9-D7B5-4AE3-A9FC-3B7B02D3BF37}"/>
          </msink:context>
        </emma:interpretation>
      </emma:emma>
    </inkml:annotationXML>
    <inkml:trace contextRef="#ctx0" brushRef="#br0">0 0 0,'138'103'0,"102"35"0,69 68 16,137-1-1,69 36 1,68 33-1,70 35 1,33 0 0,69 34-1,69 35 1,34 34 0,69 0-1,-69 0 16,-69 0-31,-68-1 16,-137-67 0,-172-104 15,-103-206-31,-309-34 16</inkml:trace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1:01.98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5A9913D-360E-459E-A17A-05BE057CB681}" emma:medium="tactile" emma:mode="ink">
          <msink:context xmlns:msink="http://schemas.microsoft.com/ink/2010/main" type="inkDrawing" rotatedBoundingBox="7427,1337 7600,17298 7392,17300 7219,1339" semanticType="callout" shapeName="Other"/>
        </emma:interpretation>
      </emma:emma>
    </inkml:annotationXML>
    <inkml:trace contextRef="#ctx0" brushRef="#br0">8 0 0,'0'68'0,"-34"69"0,34 1 0,34 68 16,-34 34 0,35 35-1,-35 68 1,34 34 0,-34 70-1,34 33 1,1 35-1,-35 34 1,0 35 0,34-1-1,0 69 1,-34-34 0,0 34-1,0 35 1,35-1-1,-70 1 17,35-35-17,0 69 1,-34-69 0,0 34-1,34-33 1,-35 33-1,35-68 1,0-35 0,0-68-1,35-68 1,-35-104 0,68-69-1,-33-102 1,-1-138-1,-34-34 1,0-274 0,34-241-1,-34 515 1</inkml:trace>
  </inkml:traceGroup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7:29.20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B15F668-72A7-4316-B6DE-B7951E975A7E}" emma:medium="tactile" emma:mode="ink">
          <msink:context xmlns:msink="http://schemas.microsoft.com/ink/2010/main" type="inkDrawing" rotatedBoundingBox="15435,14373 24917,8162 26411,10443 16929,16655" hotPoints="16798,15824 22676,9649 26330,10360 20619,14268" semanticType="enclosure" shapeName="Quadrilateral"/>
        </emma:interpretation>
      </emma:emma>
    </inkml:annotationXML>
    <inkml:trace contextRef="#ctx0" brushRef="#br0">9130 0 0,'-138'68'16,"-102"104"-16,-137 68 0,-138 104 31,-69 67-31,-68 36 31,0 33-15,-69 1-1,-103 68 1,-102 0 0,-138 0-1,-275 69 1,241-103-1,1098-515 1</inkml:trace>
    <inkml:trace contextRef="#ctx0" brushRef="#br0" timeOffset="-1362.2175">5423-721 0,'-69'69'0,"-68"34"0,-69 68 16,-103 104-16,-34 34 15,-69 68 1,34 1 0,-34 68-1,0 35 1,-68 68-1,-1 34 1,1 1 0,-1-1-1,1-68 1,34-34 0,34-172-1,171-206 1,241-103-1</inkml:trace>
  </inkml:traceGroup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7:35.1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EF65C53-FBB4-42F5-8DE1-E1598C9AEF0E}" emma:medium="tactile" emma:mode="ink">
          <msink:context xmlns:msink="http://schemas.microsoft.com/ink/2010/main" type="writingRegion" rotatedBoundingBox="25056,11601 28729,11601 28729,15480 25056,15480"/>
        </emma:interpretation>
      </emma:emma>
    </inkml:annotationXML>
    <inkml:traceGroup>
      <inkml:annotationXML>
        <emma:emma xmlns:emma="http://www.w3.org/2003/04/emma" version="1.0">
          <emma:interpretation id="{DF4129DB-B2F5-4330-830D-38ED533BDEBF}" emma:medium="tactile" emma:mode="ink">
            <msink:context xmlns:msink="http://schemas.microsoft.com/ink/2010/main" type="paragraph" rotatedBoundingBox="25056,11601 28729,11601 28729,15480 25056,1548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7323618-E1A2-4B35-ABC6-0FFDD0D6F3F0}" emma:medium="tactile" emma:mode="ink">
              <msink:context xmlns:msink="http://schemas.microsoft.com/ink/2010/main" type="line" rotatedBoundingBox="25056,11601 28729,11601 28729,15480 25056,15480"/>
            </emma:interpretation>
          </emma:emma>
        </inkml:annotationXML>
        <inkml:traceGroup>
          <inkml:annotationXML>
            <emma:emma xmlns:emma="http://www.w3.org/2003/04/emma" version="1.0">
              <emma:interpretation id="{C8436545-9733-4016-8017-77E9583B940A}" emma:medium="tactile" emma:mode="ink">
                <msink:context xmlns:msink="http://schemas.microsoft.com/ink/2010/main" type="inkWord" rotatedBoundingBox="25056,11601 28729,11601 28729,15480 25056,15480"/>
              </emma:interpretation>
              <emma:one-of disjunction-type="recognition" id="oneOf0">
                <emma:interpretation id="interp0" emma:lang="it-IT" emma:confidence="0">
                  <emma:literal>(6)</emma:literal>
                </emma:interpretation>
                <emma:interpretation id="interp1" emma:lang="it-IT" emma:confidence="0">
                  <emma:literal>(6</emma:literal>
                </emma:interpretation>
                <emma:interpretation id="interp2" emma:lang="it-IT" emma:confidence="0">
                  <emma:literal>66)</emma:literal>
                </emma:interpretation>
                <emma:interpretation id="interp3" emma:lang="it-IT" emma:confidence="0">
                  <emma:literal>d)</emma:literal>
                </emma:interpretation>
                <emma:interpretation id="interp4" emma:lang="it-IT" emma:confidence="0">
                  <emma:literal>6)</emma:literal>
                </emma:interpretation>
              </emma:one-of>
            </emma:emma>
          </inkml:annotationXML>
          <inkml:trace contextRef="#ctx0" brushRef="#br0">1443 0 0,'-137'35'0,"-34"-1"0,-35 69 16,-35 68-16,1 35 16,34 35-1,34-1 1,104 69-1,102-69 1,103 0 0,69-34-1,35-68 1,33-104 0,-102-34 15,-69-103-16,-103-34 1,-34-35 0,-69-34-1,-69 69 1,-34 34 0,0 69-1,34 34 1,35 103-1,103 34 1,137-69 0,-103-68-1</inkml:trace>
          <inkml:trace contextRef="#ctx0" brushRef="#br0" timeOffset="660.114">173-927 0,'-34'35'15,"-69"102"-15,-103 0 0,-68 69 0,-1 69 32,69 68-17,0-34 1,137 103 0,138 69-1,103-35 1,68-69-1,35-68 1,34-103 0,-1-206 15,-67-171-31,-241 171 16</inkml:trace>
          <inkml:trace contextRef="#ctx0" brushRef="#br0" timeOffset="1021.419">1615-412 0,'378'344'0,"-138"-35"15,-103 68 1,-34 35 0,-103 0-1,-68 34 1,-35-68-1,-35-35 1,1-69 0,103-205-1,34-69 1</inkml:trace>
        </inkml:traceGroup>
      </inkml:traceGroup>
    </inkml:traceGroup>
  </inkml:traceGroup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7:38.04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148BB13-1AE2-4C80-A220-00D6AE9FA5EC}" emma:medium="tactile" emma:mode="ink">
          <msink:context xmlns:msink="http://schemas.microsoft.com/ink/2010/main" type="writingRegion" rotatedBoundingBox="25941,4124 30323,4954 29765,7896 25384,7066"/>
        </emma:interpretation>
      </emma:emma>
    </inkml:annotationXML>
    <inkml:traceGroup>
      <inkml:annotationXML>
        <emma:emma xmlns:emma="http://www.w3.org/2003/04/emma" version="1.0">
          <emma:interpretation id="{E191A2A6-B1F8-4396-ACC3-85993F78424D}" emma:medium="tactile" emma:mode="ink">
            <msink:context xmlns:msink="http://schemas.microsoft.com/ink/2010/main" type="paragraph" rotatedBoundingBox="25941,4124 30323,4954 29765,7896 25384,706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F05D0DC-C1E8-45C0-903A-B5FC65984272}" emma:medium="tactile" emma:mode="ink">
              <msink:context xmlns:msink="http://schemas.microsoft.com/ink/2010/main" type="line" rotatedBoundingBox="25941,4124 30323,4954 29765,7896 25384,7066"/>
            </emma:interpretation>
          </emma:emma>
        </inkml:annotationXML>
        <inkml:traceGroup>
          <inkml:annotationXML>
            <emma:emma xmlns:emma="http://www.w3.org/2003/04/emma" version="1.0">
              <emma:interpretation id="{9D60E441-A62B-49A1-8F88-6E66202275DB}" emma:medium="tactile" emma:mode="ink">
                <msink:context xmlns:msink="http://schemas.microsoft.com/ink/2010/main" type="inkWord" rotatedBoundingBox="25941,4124 30323,4954 29765,7896 25384,7066"/>
              </emma:interpretation>
              <emma:one-of disjunction-type="recognition" id="oneOf0">
                <emma:interpretation id="interp0" emma:lang="it-IT" emma:confidence="0">
                  <emma:literal>(22)</emma:literal>
                </emma:interpretation>
                <emma:interpretation id="interp1" emma:lang="it-IT" emma:confidence="0">
                  <emma:literal>(sa)</emma:literal>
                </emma:interpretation>
                <emma:interpretation id="interp2" emma:lang="it-IT" emma:confidence="0">
                  <emma:literal>(12)</emma:literal>
                </emma:interpretation>
                <emma:interpretation id="interp3" emma:lang="it-IT" emma:confidence="0">
                  <emma:literal>(2a)</emma:literal>
                </emma:interpretation>
                <emma:interpretation id="interp4" emma:lang="it-IT" emma:confidence="0">
                  <emma:literal>Czz)</emma:literal>
                </emma:interpretation>
              </emma:one-of>
            </emma:emma>
          </inkml:annotationXML>
          <inkml:trace contextRef="#ctx0" brushRef="#br0">657 0 0,'-137'206'0,"-34"0"0,-1 35 31,35 67-16,102 36 1,70-35 0,136 34-1,104 0 1,102-68 0,-33-172-1,-344-103 1</inkml:trace>
          <inkml:trace contextRef="#ctx0" brushRef="#br0" timeOffset="-916.9335">795 1133 0,'240'0'0,"-103"0"0,-34-69 16,0-34-1,0 35 1,-68-35 0,-1 69-1,-34-1 1,0 35 0,-34 35 15,-1 102-31,35 34 15,0 1 1,0-35 0,-34 1-1,-35-70 1,-34 1 0,-68-69-1,-1 0 16,69 0-15,69 0 0,68 0-1,138 34 1,68 1 0,0-1-1,-34-34 1,-103 34-1,0-68 1,-69 0 0,-34-69-1,0 103 1</inkml:trace>
          <inkml:trace contextRef="#ctx0" brushRef="#br0" timeOffset="-448.2135">2408 790 0,'343'137'0,"-171"-34"15,-1 34 1,-68 1 0,-103-35-1,-103 0 1,-102 0 0,-1-35-1,0 1 1,103 0-1,68-1 1,104-33 0,103 68 15,137-1-15,-69-33-1,0-69 1,-137-34-1,-69-103 1,-34 137 0</inkml:trace>
          <inkml:trace contextRef="#ctx0" brushRef="#br0" timeOffset="343.728">3506 344 0,'412'171'0,"-206"70"15,-34 170 1,-69 70-1,-138-35 1,-170 0 0,-139 69-1,70-172 1,274-343 0</inkml:trace>
        </inkml:traceGroup>
      </inkml:traceGroup>
    </inkml:traceGroup>
  </inkml:traceGroup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6:45.92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E6CEBD7-BEEE-404F-925D-E9BBE59C354D}" emma:medium="tactile" emma:mode="ink">
          <msink:context xmlns:msink="http://schemas.microsoft.com/ink/2010/main" type="inkDrawing" rotatedBoundingBox="25578,874 27801,1747 27174,3343 24952,2470" hotPoints="27520,1380 26753,3379 25405,1715" semanticType="enclosure" shapeName="EquilateralTriangle"/>
        </emma:interpretation>
      </emma:emma>
    </inkml:annotationXML>
    <inkml:trace contextRef="#ctx0" brushRef="#br0">0 0 0,'481'377'0,"-206"-68"16,-35 0-1,-34-34 1,-35-104 0,-33-136-1,-35 33 1,-35-68 0,-68 0 15</inkml:trace>
    <inkml:trace contextRef="#ctx0" brushRef="#br0" timeOffset="413.0595">309 206 0,'35'-206'16,"102"137"-16,172 69 16,103 0-1,-35 34 1,-102 1 0,-35-104-1,-137 69 1,-34 34-1,-35 69 1,0 35 0,-34 33-1,-68 138 1,-1-103 0,1-34-1,-1-104 1,35 173-1,34-241 1</inkml:trace>
  </inkml:traceGroup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9:49.7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6034D85-D195-4A48-9C9A-ACEE6D879A62}" emma:medium="tactile" emma:mode="ink">
          <msink:context xmlns:msink="http://schemas.microsoft.com/ink/2010/main" type="inkDrawing" rotatedBoundingBox="4353,137 20966,93 20975,3637 4362,3681" semanticType="callout" shapeName="Other">
            <msink:sourceLink direction="to" ref="{E71A8029-25AD-4B2D-ACFF-38CAB2A75E4A}"/>
            <msink:sourceLink direction="from" ref="{E71A8029-25AD-4B2D-ACFF-38CAB2A75E4A}"/>
          </msink:context>
        </emma:interpretation>
      </emma:emma>
    </inkml:annotationXML>
    <inkml:trace contextRef="#ctx0" brushRef="#br0">9 0 0,'34'69'0,"-68"-1"0,68 35 0,-34 0 15,34 69 1,1 34 0,-35 103-1,-69 68 1,35 1 0,34-69-1,34-34 1,0-35-1,1-103 1,-1-34 0,0-34-1,0-35 1,-34 0 0,35-34 15,-1 0-16,0 0 1,35 0 0,0 0-1,34-34 1,34 34 0,69 0-1,69 0 1,33-34-1,36 34 1,68-35 0,34 35-1,34-34 1,35 34 0,0 0-1,34-34 1,0 34-1,-34 0 1,35 0 0,33 0-1,-68 34 1,34-34 0,-34 34 15,0 1-16,34-1 1,0-34 0,-34 34-1,0-34 1,0 0 0,0 35-1,0-1 1,34 0-1,-34 1 1,-1-1 0,-33 0-1,-35 35 1,-68 0 0,-35-1-1,-68-33 1,-69-1-1,-103-34 17,-35 34-32,-33-34 31,-35 0-15,0 0-1,0 0 1,0 0-1,0 0 1,0-68 0,-35-1-1,35-68 1,0-1 0,0-68-1,35-34 1,-70-34-1,70-35 1,-70 0 0,35 0-1,-34 0 1,34 34 0,-34 69-1,-1 0 1,1 103 15,34 35-15,-34 33-1,68 35 1,-34 0 0,0 35-1,0 33 1,0 35-1,-103-103 1,103 0 0</inkml:trace>
  </inkml:traceGroup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9:39.4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78A2FEE-CBC7-4E3A-83CB-4F6EB3359275}" emma:medium="tactile" emma:mode="ink">
          <msink:context xmlns:msink="http://schemas.microsoft.com/ink/2010/main" type="writingRegion" rotatedBoundingBox="1190,208 23107,1666 22052,17529 135,16071"/>
        </emma:interpretation>
      </emma:emma>
    </inkml:annotationXML>
    <inkml:traceGroup>
      <inkml:annotationXML>
        <emma:emma xmlns:emma="http://www.w3.org/2003/04/emma" version="1.0">
          <emma:interpretation id="{5E7BBD34-C8D4-4C7B-9218-6ED84D278D75}" emma:medium="tactile" emma:mode="ink">
            <msink:context xmlns:msink="http://schemas.microsoft.com/ink/2010/main" type="paragraph" rotatedBoundingBox="5550,364 17127,1333 16907,3966 5329,299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EA4EC51-E01D-4941-8429-2789039DB1A9}" emma:medium="tactile" emma:mode="ink">
              <msink:context xmlns:msink="http://schemas.microsoft.com/ink/2010/main" type="line" rotatedBoundingBox="5550,364 17127,1333 16907,3966 5329,2997"/>
            </emma:interpretation>
          </emma:emma>
        </inkml:annotationXML>
        <inkml:traceGroup>
          <inkml:annotationXML>
            <emma:emma xmlns:emma="http://www.w3.org/2003/04/emma" version="1.0">
              <emma:interpretation id="{7497DBE8-236A-4337-B81F-039DB5E4BEBA}" emma:medium="tactile" emma:mode="ink">
                <msink:context xmlns:msink="http://schemas.microsoft.com/ink/2010/main" type="inkWord" rotatedBoundingBox="5550,364 17127,1333 16907,3966 5329,2997"/>
              </emma:interpretation>
              <emma:one-of disjunction-type="recognition" id="oneOf0">
                <emma:interpretation id="interp0" emma:lang="it-IT" emma:confidence="0">
                  <emma:literal>Tempo</emma:literal>
                </emma:interpretation>
                <emma:interpretation id="interp1" emma:lang="it-IT" emma:confidence="0">
                  <emma:literal>tempo</emma:literal>
                </emma:interpretation>
                <emma:interpretation id="interp2" emma:lang="it-IT" emma:confidence="0">
                  <emma:literal>Tempio</emma:literal>
                </emma:interpretation>
                <emma:interpretation id="interp3" emma:lang="it-IT" emma:confidence="0">
                  <emma:literal>Tempe</emma:literal>
                </emma:interpretation>
                <emma:interpretation id="interp4" emma:lang="it-IT" emma:confidence="0">
                  <emma:literal>Tempi</emma:literal>
                </emma:interpretation>
              </emma:one-of>
            </emma:emma>
          </inkml:annotationXML>
          <inkml:trace contextRef="#ctx0" brushRef="#br0">0 1 0,'240'0'0,"103"0"0,103 0 15,35 0 1,-35 0-1,-68 0 1,-69 34 0,-138-34-1,-34 35 1,-102-35 0,-35 34-1,-69-34 1,0 0-1,69 0 1</inkml:trace>
          <inkml:trace contextRef="#ctx0" brushRef="#br0" timeOffset="-368.1405">1373 1 0,'0'69'0,"0"102"0,0 138 15,0-34 1,34-35 0,0-34-1,-34-69 1,35-68 0,-35-35-1,-35-34 1,-33-103-1,-104-137 1,172 240 0</inkml:trace>
          <inkml:trace contextRef="#ctx0" brushRef="#br0" timeOffset="1339.758">3192 1031 0,'137'68'0,"-34"-33"0,69-1 0,34 0 16,34-34 0,34-34-1,1-35 1,-69 1-1,-69-35 1,-102-35 0,-70 36-1,-102-1 1,-35 0 0,-68 103-1,0 34 1,34 69-1,103 68 1,34 1 0,138 0-1,68-35 1,103-34 0,35-103 15,-35-69-16,1 1 1,-35-70 0,-69 1-1,-69 34 1,-33 34 0,-1 69-1,-34 0 1,0 69-1,0 103 1,69-1 0,-1-33-1,35-70 1,0-33 0,35-70-1,-1-68 1,-34-68-1,-34 33 1,34-33 0,-69 102-1,0 35 1,-34 34 15,69 68-15,-35 70-1,1-1 1,33 0 0,1-34-1,-1-103 1,70 0 0,-1-103-1,-34-34 1,0 34-1,-34 0 1,-69 69 0,34 34-1,-34 34 1,-34 103 0,102 1-1,-33 33 1,68-102-1,0 0 1,-35-35 15,1-68-15,0-69 0,-35-35-1,-34 138 1</inkml:trace>
          <inkml:trace contextRef="#ctx0" brushRef="#br0" timeOffset="2160.018">8203 688 0,'206'-103'15,"0"68"-15,103 70 0,68 68 32,1-1-17,-35 1 1,-137 0-1,-137 0 1,-103-34 0,-172 0-1,-275-69 1,103 0 0,35 0-1,103 0 1,103 34 15,171-68-15,172-35-1,-206 69 1</inkml:trace>
          <inkml:trace contextRef="#ctx0" brushRef="#br0" timeOffset="1786.0185">8478 688 0,'68'34'0,"-33"103"0,-1 69 16,-34 69-16,0 34 31,34 205-16,1-170 1,-1-104 0,-34-34-1,-34-103 1,34-69 0,-35-68-1,1-206 1,0-35-1,34-34 1,-35-34 0,35 343 15</inkml:trace>
          <inkml:trace contextRef="#ctx0" brushRef="#br0" timeOffset="2659.986">10331 1305 0,'137'69'0,"-34"-69"0,69-34 16,68-1-16,-34 1 16,0 0-1,-34-104 17,-206-33-17,-104 33 1,-102 36-1,-138 33 1,35 35 0,69 102-1,136 35 17,104 34-32,137 1 31,137 33-31,138-33 31,-35-35-15,-137-172-1,-206 69 1</inkml:trace>
        </inkml:traceGroup>
      </inkml:traceGroup>
    </inkml:traceGroup>
    <inkml:traceGroup>
      <inkml:annotationXML>
        <emma:emma xmlns:emma="http://www.w3.org/2003/04/emma" version="1.0">
          <emma:interpretation id="{5A093C88-3E5A-4F91-A16A-0953A4D709B5}" emma:medium="tactile" emma:mode="ink">
            <msink:context xmlns:msink="http://schemas.microsoft.com/ink/2010/main" type="paragraph" rotatedBoundingBox="946,3876 19198,5090 19091,6707 839,549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DF35809-7454-401A-B738-B716486EF551}" emma:medium="tactile" emma:mode="ink">
              <msink:context xmlns:msink="http://schemas.microsoft.com/ink/2010/main" type="line" rotatedBoundingBox="946,3876 19198,5090 19091,6707 839,5493"/>
            </emma:interpretation>
          </emma:emma>
        </inkml:annotationXML>
        <inkml:traceGroup>
          <inkml:annotationXML>
            <emma:emma xmlns:emma="http://www.w3.org/2003/04/emma" version="1.0">
              <emma:interpretation id="{79A003F9-6FC2-4BCB-ADC3-241626234327}" emma:medium="tactile" emma:mode="ink">
                <msink:context xmlns:msink="http://schemas.microsoft.com/ink/2010/main" type="inkWord" rotatedBoundingBox="946,3876 19198,5090 19091,6707 839,5493"/>
              </emma:interpretation>
              <emma:one-of disjunction-type="recognition" id="oneOf1">
                <emma:interpretation id="interp5" emma:lang="it-IT" emma:confidence="0">
                  <emma:literal>OBIETTIVO:</emma:literal>
                </emma:interpretation>
                <emma:interpretation id="interp6" emma:lang="it-IT" emma:confidence="0">
                  <emma:literal>OBIETTI Vo:</emma:literal>
                </emma:interpretation>
                <emma:interpretation id="interp7" emma:lang="it-IT" emma:confidence="0">
                  <emma:literal>OBIETTIVI Vo:</emma:literal>
                </emma:interpretation>
                <emma:interpretation id="interp8" emma:lang="it-IT" emma:confidence="0">
                  <emma:literal>OBIETTINO:</emma:literal>
                </emma:interpretation>
                <emma:interpretation id="interp9" emma:lang="it-IT" emma:confidence="0">
                  <emma:literal>OBIETTO Vo:</emma:literal>
                </emma:interpretation>
              </emma:one-of>
            </emma:emma>
          </inkml:annotationXML>
          <inkml:trace contextRef="#ctx0" brushRef="#br0" timeOffset="14377.986">411 3845 0,'-34'206'16,"34"0"-16,34-34 15,1 34 17,33 0-17,-33-69 17,-35-68-17,0-69 1,-35-103-1,70-69 1,-35 172 0</inkml:trace>
          <inkml:trace contextRef="#ctx0" brushRef="#br0" timeOffset="15163.092">995 4189 0,'275'0'15,"-69"34"-15,-35-34 0,-68-34 16,-34 34 0,-69 0-1,-35-35 17,-136-33-17,34-35 1,-1 0-1,138 103 1</inkml:trace>
          <inkml:trace contextRef="#ctx0" brushRef="#br0" timeOffset="15381.828">1064 3708 0,'343'-34'0,"-69"68"15,-33-34 1,-70 34 15,-33-34-31,-104 0 32,0 0-17,-102-34 1,-1 0-1,35 34 1,34 0 0</inkml:trace>
          <inkml:trace contextRef="#ctx0" brushRef="#br0" timeOffset="14814.4815">1510 3983 0,'-34'206'0,"-35"0"16,0-1-1,69-67 1,35-35-1,33-35 1,104 1 15,68-35-15,-68-34 0,-1 0-1,-68-34 1,-34 34-1,-35 0 1,-68-69 0,-69-34-1,-69 0 1,172 103 0</inkml:trace>
          <inkml:trace contextRef="#ctx0" brushRef="#br0" timeOffset="16057.566">2883 3948 0,'206'-34'16,"34"68"-16,35 1 0,-1-1 15,-34 0 1,-68 1 0,-35-1 15,-102-34-16,-35 0 1,0 0 0,-103 0-1,103-34 1,0 34 0</inkml:trace>
          <inkml:trace contextRef="#ctx0" brushRef="#br0" timeOffset="15760.71">3775 4154 0,'103'275'0,"-103"-104"15,0 35 1,0 0-1,0-68 17,35 33-17,-35-136 1,0-35 0,-69-103-1,-34-138 1,0 1-1,-103 0 1,206 240 0</inkml:trace>
          <inkml:trace contextRef="#ctx0" brushRef="#br0" timeOffset="16784.082">4839 4154 0,'206'0'0,"35"35"15,33-1-15,1 0 16,-35 1 0,0-1-1,-102 0 1,-70-34 15,-68 35-15,-68-35-1,-1-103 1,69 103 0</inkml:trace>
          <inkml:trace contextRef="#ctx0" brushRef="#br0" timeOffset="16465.743">5663 4223 0,'103'172'0,"-69"-1"0,-34 138 15,35-103 1,-1-34-1,0-69 1,-34 0 0,-34-103-1,0-35 1,-69-136 0,0-70-1,103 241 1</inkml:trace>
          <inkml:trace contextRef="#ctx0" brushRef="#br0" timeOffset="12850.74">-3742 3330 0,'-68'-34'0,"-70"68"16,-171 172-16,138-68 15,33 33 1,70 35 0,68 0-1,34 0 1,103 0 0,69-69-1,69-68 1,34-69-1,-69-34 1,0-69 0,-68-69-1,-35-34 1,-102-34 0,-70 0-1,-68 34 1,-103 34-1,-34 69 17,-34 69-17,-70 137 1,104 34 0,103 35-1,137-69 1,0-103-1</inkml:trace>
          <inkml:trace contextRef="#ctx0" brushRef="#br0" timeOffset="13307.742">-2060 3777 0,'34'274'0,"-34"-68"15,35 35 1,-1-36 0,-34-67-1,34-35 1,1-35-1,-35-68 1,-35-68 0,1-138-1,-35-69 1,69 275 0</inkml:trace>
          <inkml:trace contextRef="#ctx0" brushRef="#br0" timeOffset="13986.4095">-2540 3433 0,'103'-34'0,"34"68"15,34 1-15,70 33 0,-1 1 16,-34 0 0,-34-1-1,-69 1 1,-103 0 0,-138-35-1,-68 35 1,-34-35 15,34 0-15,69 1-1,102 33 1,70-33 0,136 68-1,104 0 1,34 0-1,34 34 1,-68 0 0,-104-34-1,-102 0 1,-69-34 0,-137-35-1,-138-34 1,1-34-1,-35 34 1,68-35 0,35 35-1,103-34 1,103 0 0,138-35 15,68-34-16,-206 103 1</inkml:trace>
          <inkml:trace contextRef="#ctx0" brushRef="#br0" timeOffset="17154.1755">7517 4257 0,'68'206'16,"-68"-34"-16,0 34 16,35 137-1,-1-171 1,0-1 0,-34-102-1,0-69 1,0 0-1,0-172 1,35 1 0,-35 171-1</inkml:trace>
          <inkml:trace contextRef="#ctx0" brushRef="#br0" timeOffset="17681.4855">8512 4498 0,'103'171'15,"-69"1"-15,1-1 0,33 35 16,1-34 15,34 0-15,-34-104 0,-1-102 15,-33-35-16,33-137 1,-34 35 0,35-70-1,-35 35 1,35 35 0,-35 34-1,35 68 1,0 0-1,-35 69 1,0 0 0,1 35-1,-1-35 1,-34 0 0</inkml:trace>
          <inkml:trace contextRef="#ctx0" brushRef="#br0" timeOffset="18241.9965">10125 5012 0,'206'309'0,"-69"-137"15,35 0 1,34-35 0,34-69-1,-34-33 32,69-104-47,-104-137 16,-102-34-1,-103 0 1,-35-1 0,-102 35-1,-1 1 1,-68 67 0,-1 104 15,1 68-16,68 69 1,35 69 15,69 34-31,102 34 16,137 35 0,70-35-1,33-137 1,35-137-1,-309 34 1</inkml:trace>
          <inkml:trace contextRef="#ctx0" brushRef="#br0" timeOffset="18802.5075">13489 4875 0,'69'34'0,"-35"1"0,-34 33 15,0-33-15,0 33 0,0-68 0</inkml:trace>
          <inkml:trace contextRef="#ctx0" brushRef="#br0" timeOffset="19194.084">13558 5939 0,'0'0'15</inkml:trace>
        </inkml:traceGroup>
      </inkml:traceGroup>
    </inkml:traceGroup>
    <inkml:traceGroup>
      <inkml:annotationXML>
        <emma:emma xmlns:emma="http://www.w3.org/2003/04/emma" version="1.0">
          <emma:interpretation id="{B497CB82-7CBF-4135-A3C4-53B5236D452F}" emma:medium="tactile" emma:mode="ink">
            <msink:context xmlns:msink="http://schemas.microsoft.com/ink/2010/main" type="paragraph" rotatedBoundingBox="3760,7962 21276,8387 21228,10376 3712,995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18644FF8-2B7D-4DF5-8D2D-0751A2D564A2}" emma:medium="tactile" emma:mode="ink">
              <msink:context xmlns:msink="http://schemas.microsoft.com/ink/2010/main" type="line" rotatedBoundingBox="3760,7962 21276,8387 21228,10376 3712,9952"/>
            </emma:interpretation>
          </emma:emma>
        </inkml:annotationXML>
        <inkml:traceGroup>
          <inkml:annotationXML>
            <emma:emma xmlns:emma="http://www.w3.org/2003/04/emma" version="1.0">
              <emma:interpretation id="{289E81A7-02C3-4661-A946-29881793A0FC}" emma:medium="tactile" emma:mode="ink">
                <msink:context xmlns:msink="http://schemas.microsoft.com/ink/2010/main" type="inkWord" rotatedBoundingBox="3760,7962 21276,8387 21228,10376 3712,9952"/>
              </emma:interpretation>
              <emma:one-of disjunction-type="recognition" id="oneOf2">
                <emma:interpretation id="interp10" emma:lang="it-IT" emma:confidence="0">
                  <emma:literal>INCREMENTO</emma:literal>
                </emma:interpretation>
                <emma:interpretation id="interp11" emma:lang="it-IT" emma:confidence="0">
                  <emma:literal>INCREMENTI</emma:literal>
                </emma:interpretation>
                <emma:interpretation id="interp12" emma:lang="it-IT" emma:confidence="0">
                  <emma:literal>INCREMENTA</emma:literal>
                </emma:interpretation>
                <emma:interpretation id="interp13" emma:lang="it-IT" emma:confidence="0">
                  <emma:literal>INCREMENTAR</emma:literal>
                </emma:interpretation>
                <emma:interpretation id="interp14" emma:lang="it-IT" emma:confidence="0">
                  <emma:literal>INCREMENTAI</emma:literal>
                </emma:interpretation>
              </emma:one-of>
            </emma:emma>
          </inkml:annotationXML>
          <inkml:trace contextRef="#ctx0" brushRef="#br0" timeOffset="29224.692">2059 7655 0,'-103'0'0,"-34"69"16,-35 34-16,1 69 0,68-1 31,68 35-31,70 0 32,68-34-32,68-1 15,35-102 1,34 0-1,-34-104 1,-68 1 15,-35-103-15,-103-35 0,0-34-1,-35 0 1,35 206-1</inkml:trace>
          <inkml:trace contextRef="#ctx0" brushRef="#br0" timeOffset="29964.879">2746 7724 0,'102'69'0,"-67"68"16,-35 69-16,34 34 16,-34 0-1,34-68 1,1-35 0,-35-68-1,0-69 1,-35-69 15,1-137-15,-35-34-1,69 0 1,35 34 0,68 69-1,34 34 1,69 68-1,34 70 1,-34 68 0,-34 0-1,-103 68 1,-172-68 15,-138-34-15,-33-69-1,-1-34 1,69 68 0,137-34-1,104 68 1,102 70 0,69 33-1,0 35 1,0 0 15,-69-68-31,-34-1 16,-68-103-1,-35-137 1,34-68 0,-34-104-1,0 275 1</inkml:trace>
          <inkml:trace contextRef="#ctx0" brushRef="#br0" timeOffset="30785.139">4256 8273 0,'446'103'0,"-206"-34"16,-68-69-1,-103-35 1,-104-33 0,-102-69-1,-103-35 1,-35 35-1,-34-1 1,240 138 0,69 0 15,138 35-15,136-35-1,1 34 1,34 0-1,-103-34 1,-35-34 0,-68 0-1,-103 34 1</inkml:trace>
          <inkml:trace contextRef="#ctx0" brushRef="#br0" timeOffset="30357.432">4668 7964 0,'103'241'0,"-103"-104"15,-69 34 1,-68 35 15,102-103-15,35 0 0,35-34-1,102 0 1,172-1-1,-69-33 1,-34-35 0,-69 34-1,-68-34 1,-103-69 0,-69-34 15,-103-34-16,206 137-15</inkml:trace>
          <inkml:trace contextRef="#ctx0" brushRef="#br0" timeOffset="28009.926">-1751 7312 0,'0'34'0,"34"104"0,-68 33 16,34 70-16,-34-1 15,34 0 1,0-34 0,0-69-1,0-68 1,0-35 0,0-34-1,0-137 1,34-69-1,0 0 1,-34 206 0</inkml:trace>
          <inkml:trace contextRef="#ctx0" brushRef="#br0" timeOffset="28756.9485">-790 7449 0,'69'172'16,"-35"34"-16,-103 34 0,35 1 15,34-36 1,0-33-1,0-138 1,0 1 15,0-70-15,0-171 0,0-68-1,-34-1 1,34 69-1,0 103 1,0 35 0,34 33-1,-34 35 1,34 103 0,69 138-1,35-1 16,33 34-31,35-33 16,0-104 15,0-68-31,-69-104 16,-34-102 0,-34-138 15,-103 1-16,-35 34 1,0 68 0,-34 35-1,69 68 1,34 69 0,0 34-1,34 69 1,35-34-1,68-35 1,-137-34 0</inkml:trace>
          <inkml:trace contextRef="#ctx0" brushRef="#br0" timeOffset="31573.1745">6281 7930 0,'172'309'0,"-138"-103"15,-34 34 1,34 0-1,1-68 1,-70-69 15,35-69-15,-34-102 0,-35-70-1,35-102 1,34 0-1,34 68 1,1 104 0,-1-1-1,0 69 1,35 34 0,68 138-1,0-35 1,35 0-1,0-68 1,-35-69 0,-34-69-1,0-102 1,-34-35 15,-35 34-15,0 104-1,-34 33 1,0 35 0,35 103-1,-1 103 1,0 34 0,1 1-1,-1-70 16,0-102-31,-34-69 16,0-34 0,69-172-1,34 0 1,34-35 0,-137 241-1</inkml:trace>
          <inkml:trace contextRef="#ctx0" brushRef="#br0" timeOffset="31954.986">9096 8067 0,'102'172'15,"-136"-1"-15,-34 35 0,-1 0 16,0-34-1,69-35 1,69-34 0,68-34 15,35-69-15,34 0-1,103-34 1,-172-1-1,-68 35 1,-35 0 0,-68 0-1,-104-103 1,-102-34 0,240 137-1</inkml:trace>
          <inkml:trace contextRef="#ctx0" brushRef="#br0" timeOffset="32217.6645">8684 8410 0,'274'103'0,"1"-34"0,-69-35 15,-69 1 1,-68-35 0,-69-103-1,-138-35 1,-68-33 0,-34-35-1,240 206 1</inkml:trace>
          <inkml:trace contextRef="#ctx0" brushRef="#br0" timeOffset="32397.3405">8752 7827 0,'515'69'0,"-240"-35"15,-69-34 1,-35 0-1,-102-69 1,-35 1 0,-34 68-1</inkml:trace>
          <inkml:trace contextRef="#ctx0" brushRef="#br0" timeOffset="34004.6595">10983 8067 0,'103'343'16,"-137"-102"-1,0-35 1,-1-69-16,35-34 47,0-103-47,0 0 15,35-206 1,-35-69 0,0-33-1,0 67 1,0 138-1,0 103 1,34 0 0,35 69-1,68 137 1,35 68 0,34 1-1,34-69 1,0-69-1,-68-102 1,-104-70 0,-33-171-1,-70-68 1,-68 33 0,0 36-1,0 67 16,69 104-15,68 34 0,35 34-1,68 1 1,104-1 0,-1 0-1,0-68 1,-34 0-1,0-1 1,-69 35 0,-102 35-1,-1-1 1,0 35 0,-34 68-1,-34 69 1,34 0 15,69 0-31,-69 0 16,34-103 15,-103-103-15,69 68-1,-137-171 1,0-68-1,-1-70 1,35-33 0,0-1-1,69 69 17,34 69-32,34 171 15,1-34 1,171 0-1,68 35 1,35 33 0,-34-33-1,-35-35 1,-103 34 15,-68-34-15,-69 0-1,-69-34 1,-34 102 0,0 35-1,69 69 1,0-1 0,137 104-1,34-35 1,69-34-1,69-68 1,-35-104 0,0-103-1,-68-68 1,-35-172 0,-137 0-1,-69 0 1,-136 69-1,-36 68 1,1 138 0,68 137 15,69 69-15,69 102-1,171 69 1,35-34-1,-35-137 1,-137-172 0</inkml:trace>
        </inkml:traceGroup>
      </inkml:traceGroup>
    </inkml:traceGroup>
    <inkml:traceGroup>
      <inkml:annotationXML>
        <emma:emma xmlns:emma="http://www.w3.org/2003/04/emma" version="1.0">
          <emma:interpretation id="{233819D3-2A5F-4E08-AA88-8D5C26A51C53}" emma:medium="tactile" emma:mode="ink">
            <msink:context xmlns:msink="http://schemas.microsoft.com/ink/2010/main" type="paragraph" rotatedBoundingBox="4566,11144 22392,12056 22276,14312 4450,1340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7ACF509-1EA2-45C0-A6E9-3DB93A50A087}" emma:medium="tactile" emma:mode="ink">
              <msink:context xmlns:msink="http://schemas.microsoft.com/ink/2010/main" type="inkBullet" rotatedBoundingBox="4566,11144 5943,11215 5834,13352 4457,13281"/>
            </emma:interpretation>
            <emma:one-of disjunction-type="recognition" id="oneOf3">
              <emma:interpretation id="interp15" emma:lang="it-IT" emma:confidence="0">
                <emma:literal>*</emma:literal>
              </emma:interpretation>
              <emma:interpretation id="interp16" emma:lang="it-IT" emma:confidence="0">
                <emma:literal>x</emma:literal>
              </emma:interpretation>
              <emma:interpretation id="interp17" emma:lang="it-IT" emma:confidence="0">
                <emma:literal>X</emma:literal>
              </emma:interpretation>
              <emma:interpretation id="interp18" emma:lang="it-IT" emma:confidence="0">
                <emma:literal>€</emma:literal>
              </emma:interpretation>
              <emma:interpretation id="interp19" emma:lang="it-IT" emma:confidence="0">
                <emma:literal>%</emma:literal>
              </emma:interpretation>
            </emma:one-of>
          </emma:emma>
        </inkml:annotationXML>
        <inkml:trace contextRef="#ctx0" brushRef="#br0" timeOffset="35368.83">-962 10539 0,'206'-35'0,"-34"70"16,34 33-16,34 70 16,1-1-1,-70 34 1,-102-68 15,-104 0-31,-136-68 16,-104-70-1,1-33 1,33-1 15,104 103-15,68-34 0,104 138-1,136 68 1,35 34-1,0 35 1,35-1 0,-70-68-1,-68-69 1,-69-68 0,-34-138-1,-68-137 1,68-68-1,0 274 1</inkml:trace>
        <inkml:trace contextRef="#ctx0" brushRef="#br0" timeOffset="34880.58">-859 10676 0,'35'274'0,"-1"-68"16,-34 35-1,34 33 1,-34-33-1,0-35 1,35-69 0,-35-69-1,-35-68 1,1-137 15,-35-103-15,1-69-1,-1-69 1,69 378 0</inkml:trace>
      </inkml:traceGroup>
      <inkml:traceGroup>
        <inkml:annotationXML>
          <emma:emma xmlns:emma="http://www.w3.org/2003/04/emma" version="1.0">
            <emma:interpretation id="{EEB04E38-660F-4B4B-90EC-333B7ECBC81D}" emma:medium="tactile" emma:mode="ink">
              <msink:context xmlns:msink="http://schemas.microsoft.com/ink/2010/main" type="line" rotatedBoundingBox="6761,11429 22383,12228 22276,14312 6654,13513"/>
            </emma:interpretation>
          </emma:emma>
        </inkml:annotationXML>
        <inkml:traceGroup>
          <inkml:annotationXML>
            <emma:emma xmlns:emma="http://www.w3.org/2003/04/emma" version="1.0">
              <emma:interpretation id="{12F72E45-694A-47B6-A008-B4536CE60930}" emma:medium="tactile" emma:mode="ink">
                <msink:context xmlns:msink="http://schemas.microsoft.com/ink/2010/main" type="inkWord" rotatedBoundingBox="6761,11429 22383,12228 22276,14312 6654,13513"/>
              </emma:interpretation>
              <emma:one-of disjunction-type="recognition" id="oneOf4">
                <emma:interpretation id="interp20" emma:lang="it-IT" emma:confidence="0">
                  <emma:literal>"SOLUZIONE</emma:literal>
                </emma:interpretation>
                <emma:interpretation id="interp21" emma:lang="it-IT" emma:confidence="0">
                  <emma:literal>so Luzio NE</emma:literal>
                </emma:interpretation>
                <emma:interpretation id="interp22" emma:lang="it-IT" emma:confidence="0">
                  <emma:literal>SO Luzio NE</emma:literal>
                </emma:interpretation>
                <emma:interpretation id="interp23" emma:lang="it-IT" emma:confidence="0">
                  <emma:literal>"SOLUZIONI</emma:literal>
                </emma:interpretation>
                <emma:interpretation id="interp24" emma:lang="it-IT" emma:confidence="0">
                  <emma:literal>Iso Luzio NE</emma:literal>
                </emma:interpretation>
              </emma:one-of>
            </emma:emma>
          </inkml:annotationXML>
          <inkml:trace contextRef="#ctx0" brushRef="#br0" timeOffset="36268.1865">3157 11431 0,'172'0'0,"-378"-103"0,-34 69 0,-35-1 15,69 70-15,103-1 16,69 35-1,103 102 1,137 1 0,137 68-1,0-34 1,-34 34 0,-103-68-1,-206-69 1,-103-34-1,-137-69 1,-35-35 0,0 1 15,35 0-15,137-1-1,103 1 1,172 0-1,137-35 1,34 0 0,-343 69-1</inkml:trace>
          <inkml:trace contextRef="#ctx0" brushRef="#br0" timeOffset="36763.272">4290 12667 0,'0'103'0,"34"-35"16,69 1-16,35-35 0,33-34 15,35 0 1,0-68-1,-68-35 1,-36-69 0,-102-68-1,-102 0 17,-139-69-17,-33 171 1,-1 104-1,69 68 1,34 104 0,104 68-1,136 68 1,70 1 0,68-69-1,68-69 1,1-171-1,-35-104 1,-240 138 0</inkml:trace>
          <inkml:trace contextRef="#ctx0" brushRef="#br0" timeOffset="37284.723">6075 11637 0,'-103'206'0,"69"0"16,-35 0-16,35 34 31,34-34-15,0-34 15,34-138-31,-34-34 16,0 0-1,34 0 1,104 0-1,33 0 1,35 69 0,-34-35-1,-69 0 1,-35 1 15,-33-35-15,-70-35-1,-33-33 1,68-35 0,0-35-1,0 138 1</inkml:trace>
          <inkml:trace contextRef="#ctx0" brushRef="#br0" timeOffset="37801.2915">7551 11774 0,'34'172'0,"-68"0"0,0 33 31,34 36-31,68-35 16,35 0-1,137-35 17,-68-171-17,-35-68 1,1-70-1,-70-102 1,-68 0 0,-34 34-1,0 34 1,-35 104 0,35 33-1,34 35 1,68 35-1,104-35 1,-35-35 0,-137 35-1</inkml:trace>
          <inkml:trace contextRef="#ctx0" brushRef="#br0" timeOffset="38368.638">8958 11568 0,'69'0'0,"68"69"15,69 34-15,0-34 0,0 34 16,-34-69 15,-69 0-15,-69-34-1,-34-34 1,-103 34 0,-69 34-1,1 69 1,-35 0-1,34 69 1,35-1 0,103 1 15,34-35-15,68 1-1,69-1 1,35-68-1,0-1 1,-1-33 0,-33-35-1,-35 34 1,-35-68 0,-102-35-1,-35-68 1,-102-35-1,171 172 1</inkml:trace>
          <inkml:trace contextRef="#ctx0" brushRef="#br0" timeOffset="38585.421">8993 12220 0,'274'138'16,"-68"-35"-16,-34-35 0,-1-68 31,-68-68-31,0-70 31,-103 138-15</inkml:trace>
          <inkml:trace contextRef="#ctx0" brushRef="#br0" timeOffset="35720.37">1235 11362 0,'-34'275'15,"34"-35"-15,-34 1 16,68-70-1,-34-34 1,34-102 0,-34-1 15,69-103-15,0-137-1,34-34 1,-103 240-1</inkml:trace>
          <inkml:trace contextRef="#ctx0" brushRef="#br0" timeOffset="38922.3135">10880 11912 0,'69'103'0,"-69"0"16,0 68-16,-34 35 16,-1 69 15,35-35-31,35-34 31,-1-103-15,0-69-1,69-137 1,0-68 0,-34-70-1,-69 241 17</inkml:trace>
          <inkml:trace contextRef="#ctx0" brushRef="#br0" timeOffset="39380.292">11773 12735 0,'274'275'0,"-102"-138"16,0 1 0,34-104-1,-35 0 1,-33-102-1,-70-70 1,-34-68 0,-102-68-1,-104-35 1,-34 69 0,-68 102-1,68 138 16,-35 35-31,104 136 32,103 35-17,68 69 1,103-35 0,69-103-1,35-34 1,33-171-1,-68-104 1,-206 172 0</inkml:trace>
          <inkml:trace contextRef="#ctx0" brushRef="#br0" timeOffset="40046.265">13489 11980 0,'-34'172'0,"-35"-1"0,0 1 15,35 34 1,34-34-1,34-69 1,-34-103 0,35-35-1,-1-136 1,-34-70 0,0 35-1,0 69 1,0 69-1,0 68 17,34 68-17,35 104 1,68 68 0,35-34-1,34-34 1,-34-104-1,-35-68 1,0-103 0,-68-68-1,-35-70 1,-68 35 0,-69 35-1,0 68 1,34 34-1,1 69 1,68 35 0,137-35-1,-137 0 17</inkml:trace>
          <inkml:trace contextRef="#ctx0" brushRef="#br0" timeOffset="40512.0555">15651 11980 0,'69'138'15,"-138"-36"-15,1 70 0,-35 34 32,69-34-17,34-35 1,68-34 0,35-34-1,69-69 1,-1-35-1,35 1 1,0 0 0,0 34-1,-68 34 1,-70-34 0,-68 0-1,-103-34 1,-34-35-1,-69-68 1,206 137 0</inkml:trace>
          <inkml:trace contextRef="#ctx0" brushRef="#br0" timeOffset="40762.0395">15274 12186 0,'309'103'0,"-103"-69"0,0 1 16,-69-1-1,-34-68 1,-103-35-1,-103-68 1,103 137 0</inkml:trace>
          <inkml:trace contextRef="#ctx0" brushRef="#br0" timeOffset="40968.081">15343 11500 0,'377'34'16,"-102"35"-16,34-35 47,-69 35-47,-68-35 0,-138-103 15,-34 69 1</inkml:trace>
        </inkml:traceGroup>
      </inkml:traceGroup>
    </inkml:traceGroup>
    <inkml:traceGroup>
      <inkml:annotationXML>
        <emma:emma xmlns:emma="http://www.w3.org/2003/04/emma" version="1.0">
          <emma:interpretation id="{D2465849-5656-4CA9-9D93-34240061DE6A}" emma:medium="tactile" emma:mode="ink">
            <msink:context xmlns:msink="http://schemas.microsoft.com/ink/2010/main" type="paragraph" rotatedBoundingBox="4546,13963 18510,15228 18299,17558 4335,1629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7847E42-539E-4722-A6EA-908720FD5535}" emma:medium="tactile" emma:mode="ink">
              <msink:context xmlns:msink="http://schemas.microsoft.com/ink/2010/main" type="line" rotatedBoundingBox="4546,13963 18510,15228 18299,17558 4335,16293"/>
            </emma:interpretation>
          </emma:emma>
        </inkml:annotationXML>
        <inkml:traceGroup>
          <inkml:annotationXML>
            <emma:emma xmlns:emma="http://www.w3.org/2003/04/emma" version="1.0">
              <emma:interpretation id="{FC0355F4-67F0-4AFE-BF63-DFBEE05A7E28}" emma:medium="tactile" emma:mode="ink">
                <msink:context xmlns:msink="http://schemas.microsoft.com/ink/2010/main" type="inkWord" rotatedBoundingBox="4546,13963 18510,15228 18299,17558 4335,16293"/>
              </emma:interpretation>
              <emma:one-of disjunction-type="recognition" id="oneOf5">
                <emma:interpretation id="interp25" emma:lang="it-IT" emma:confidence="0">
                  <emma:literal>VERTICALE</emma:literal>
                </emma:interpretation>
                <emma:interpretation id="interp26" emma:lang="it-IT" emma:confidence="0">
                  <emma:literal>VERTICAL t</emma:literal>
                </emma:interpretation>
                <emma:interpretation id="interp27" emma:lang="it-IT" emma:confidence="0">
                  <emma:literal>VERTICALI t</emma:literal>
                </emma:interpretation>
                <emma:interpretation id="interp28" emma:lang="it-IT" emma:confidence="0">
                  <emma:literal>VERTICALITÀ</emma:literal>
                </emma:interpretation>
                <emma:interpretation id="interp29" emma:lang="it-IT" emma:confidence="0">
                  <emma:literal>VERTICALE t</emma:literal>
                </emma:interpretation>
              </emma:one-of>
            </emma:emma>
          </inkml:annotationXML>
          <inkml:trace contextRef="#ctx0" brushRef="#br0" timeOffset="44529.3765">6041 14383 0,'34'412'0,"-68"-138"16,34 1-1,0-35 1,0 1 0,34-70-1,-34-102 1,69-138-1,-1-102 1,70-173 15,-138 344-31</inkml:trace>
          <inkml:trace contextRef="#ctx0" brushRef="#br0" timeOffset="45579.114">7791 14555 0,'-103'0'0,"-68"0"0,-104 103 0,69-1 16,34 104 0,69 35-1,138 102 1,136-171 0,35-1-1,35-102 16,33-103-15,-68-69 0,0-103-1,-69-35 1,-34-33 0,-34 68-1,-35 34 1,1 69-1,-35 103 1,0 35 15,-69 136-31,35 104 16,-35-1 0,0 1-1,35 0 1,34-70-1,0-136 1,34-69 0,-34-103-1,35-137 17,-1-69-17,-34 0 1,34 34-1,35 69 1,-35 35 0,35 102-1,-35 69 1,35 69 0,34 137-1,0 34 1,0 69-1,0 0 1,-34-69 0,-35-68-1,-68-138 1,-35-34 0,-103-69-1,1 1 1,-35-1-1,0 1 17,68 33-17,70 1 1,171-35 0,68 1-1,-171 68 1</inkml:trace>
          <inkml:trace contextRef="#ctx0" brushRef="#br0" timeOffset="46082.988">9851 14486 0,'0'137'0,"-35"69"0,-33 34 16,-35 1 0,68-1 15,70 0-31,-1-171 15,35-35 1,34 1 0,68-70-1,1 35 1,-35-34 15,103 68-15,-34 35-1,-103-1 1,-34-33 0,-69-35-1,-34-35 1,-1-67 0,70-70-1,-35 172 1</inkml:trace>
          <inkml:trace contextRef="#ctx0" brushRef="#br0" timeOffset="46799.739">11327 15138 0,'514'172'0,"-308"-104"0,-68-68 16,-70-68 15,-68-104-15,0 172 0</inkml:trace>
          <inkml:trace contextRef="#ctx0" brushRef="#br0" timeOffset="46945.2375">11601 14452 0,'584'137'0,"-207"-103"16,-377-34-1</inkml:trace>
          <inkml:trace contextRef="#ctx0" brushRef="#br0" timeOffset="46539.99">11876 14829 0,'-35'137'0,"1"35"0,-35 34 15,1 0 1,68 0 0,34-69 15,69 0-16,34-68 1,-34-35 0,69-34-1,-35 35 1,35-35 0,-35 34-1,-34-34 1,-34 0-1,-103 0 1,-69-69 0,-69-68-1,172 137 1</inkml:trace>
          <inkml:trace contextRef="#ctx0" brushRef="#br0" timeOffset="41931.8865">-996 13490 0,'34'69'0,"1"68"16,-1 69-16,0 103 0,1-34 15,68-1 1,0-33 15,-35-70-15,35-33 0,-68-138-1,-1-35 1,0-102-1,35-103 1,-35-35 0,69 1-1,-68 102 1,33 0 0,-33 35-1,-1 68 1,0 35-1,1 0 1,-1 34 0,0-35 15,-34 1-31,0 34 16</inkml:trace>
          <inkml:trace contextRef="#ctx0" brushRef="#br0" timeOffset="42363.4995">686 14314 0,'0'275'0,"-103"-69"15,34 0 1,35-35 0,34 1 15,34-35-15,69 1-1,35-35 1,33-35-1,1-33 1,-69-1 0,0-34-1,-69 0 1,1-34 0,-70-104-1,-33 1 1,-104-69-1,172 206 1</inkml:trace>
          <inkml:trace contextRef="#ctx0" brushRef="#br0" timeOffset="42840.0315">240 14555 0,'343'68'0,"-206"-33"16,-34-35-16,-34 0 16,-35-35-1,-68-68 1,-69-34-1,-69-35 1,1 35 0,33 0 15,70 68-15,68 69-1,137 103 1,0-103-1,104 34 1,-70-34 0,1 35-1,-69-35 1,0-35 0,-34-68 15,-69 103-31</inkml:trace>
          <inkml:trace contextRef="#ctx0" brushRef="#br0" timeOffset="43668.1035">2231 14143 0,'137'240'0,"-68"-103"16,-35 35 0,-34 34-1,0 34 1,-34-34 15,34 0-31,-35-34 16,1-138-1,0 0 1,34-68 0,0-138 15,34-68-15,35 0-1,-1 34 1,1 34-1,0 35 1,-1 34 0,35 0-1,34 103 1,69 69 0,-34 68-1,0 34 1,-69 1-1,-103-69 1,-69-34 0,-137-104-1,-34 1 17,-138-69-17,207 137 1,136-34-1,70 103 1,136 69 0,1 0-1,34-1 1,0 1 0,-103-35-1,-35-102 1,-33-1-1,-35-103 1,34-68 0,0-69 15,-34 206-31</inkml:trace>
          <inkml:trace contextRef="#ctx0" brushRef="#br0" timeOffset="43979.607">4633 14726 0,'69'275'0,"-103"-69"16,34 34-1,0-34 1,0-34 0,0-69-1,-35-69 1,-33-240 0,-1-34-1,-34-69 1,103 309-1</inkml:trace>
          <inkml:trace contextRef="#ctx0" brushRef="#br0" timeOffset="44248.1445">3878 14280 0,'206'34'0,"34"1"0,35-1 16,-35 0 0,1 1-1,-104-70 1,-34-33 0,-35-70-1,-33 1 1,-1 34-1,-34 103 1</inkml:trace>
        </inkml:traceGroup>
      </inkml:traceGroup>
    </inkml:traceGroup>
  </inkml:traceGroup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43:16.46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C9EE31D-133D-451F-ADF8-E64EBC739D35}" emma:medium="tactile" emma:mode="ink">
          <msink:context xmlns:msink="http://schemas.microsoft.com/ink/2010/main" type="writingRegion" rotatedBoundingBox="21555,1373 33208,1842 33081,4988 21428,4519"/>
        </emma:interpretation>
      </emma:emma>
    </inkml:annotationXML>
    <inkml:traceGroup>
      <inkml:annotationXML>
        <emma:emma xmlns:emma="http://www.w3.org/2003/04/emma" version="1.0">
          <emma:interpretation id="{9FFAD6D9-2B81-45CC-87F0-5701EF95F224}" emma:medium="tactile" emma:mode="ink">
            <msink:context xmlns:msink="http://schemas.microsoft.com/ink/2010/main" type="paragraph" rotatedBoundingBox="21555,1373 33208,1842 33131,3761 21477,329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8936857-214C-443E-B3C7-8F173F5D9006}" emma:medium="tactile" emma:mode="ink">
              <msink:context xmlns:msink="http://schemas.microsoft.com/ink/2010/main" type="line" rotatedBoundingBox="21555,1373 33208,1842 33131,3761 21477,3291"/>
            </emma:interpretation>
          </emma:emma>
        </inkml:annotationXML>
        <inkml:traceGroup>
          <inkml:annotationXML>
            <emma:emma xmlns:emma="http://www.w3.org/2003/04/emma" version="1.0">
              <emma:interpretation id="{91C042A7-24DD-457B-A4DC-AF7B3A4E2D2C}" emma:medium="tactile" emma:mode="ink">
                <msink:context xmlns:msink="http://schemas.microsoft.com/ink/2010/main" type="inkWord" rotatedBoundingBox="28253,1956 33195,2155 33140,3533 28198,3334"/>
              </emma:interpretation>
              <emma:one-of disjunction-type="recognition" id="oneOf0">
                <emma:interpretation id="interp0" emma:lang="it-IT" emma:confidence="0">
                  <emma:literal>DEconvoivzio</emma:literal>
                </emma:interpretation>
                <emma:interpretation id="interp1" emma:lang="it-IT" emma:confidence="0">
                  <emma:literal>D EcoNvocuzio</emma:literal>
                </emma:interpretation>
                <emma:interpretation id="interp2" emma:lang="it-IT" emma:confidence="0">
                  <emma:literal>D EcoNvoivzio</emma:literal>
                </emma:interpretation>
                <emma:interpretation id="interp3" emma:lang="it-IT" emma:confidence="0">
                  <emma:literal>DEconvocvzio</emma:literal>
                </emma:interpretation>
                <emma:interpretation id="interp4" emma:lang="it-IT" emma:confidence="0">
                  <emma:literal>D Econvoivzio</emma:literal>
                </emma:interpretation>
              </emma:one-of>
            </emma:emma>
          </inkml:annotationXML>
          <inkml:trace contextRef="#ctx0" brushRef="#br0">6453 550 0,'69'34'0,"-35"138"0,1 34 16,68 34 0,-35 0-1,35-103 1,-34-34 0,-35-68-1,-34-35 1,0-103-1,0-103 1,34-69 0,35 1-1,34 68 17,-34 68-17,-1 70 1,-68 68-1,0 0 1,-34 137 0,-35 0-1,69-34 1,0-103 0</inkml:trace>
          <inkml:trace contextRef="#ctx0" brushRef="#br0" timeOffset="440.4015">7517 1579 0,'35'103'0,"68"-68"15,34-70-15,35-33 0,-35-35 0,-34-35 32,-103-68-17,-69 1-15,-68 67 16,-69 35 15,0 69-15,34 137-1,69 34 1,69 69 0,68 0-1,104 0 1,33-69 0,35-102-1,0-138 1,-34-69-1,-172 172 1</inkml:trace>
          <inkml:trace contextRef="#ctx0" brushRef="#br0" timeOffset="867.132">8478 653 0,'-68'206'0,"33"0"0,-68-1 31,35-33-15,33-69-1,35 0 1,35-34-1,102-35 1,35 35 0,34-35-1,-103 0 1,-35-34 0,-68 0-1,-34 0 1,-69-34-1,34-69 1,69-69 0,35-34-1,-35 206 1</inkml:trace>
          <inkml:trace contextRef="#ctx0" brushRef="#br0" timeOffset="2678.5395">8856 653 0,'34'103'0,"-102"68"0,33 1 15,70 34 1,-1-35-1,69-33 1,34-1 0,35-103-1,-35 1 1,-34-104 0,-69-34-1,-34-34 1,-103-1-1,1 1 1,33 34 0,35 35-1,68-35 1,-34 103 15</inkml:trace>
          <inkml:trace contextRef="#ctx0" brushRef="#br0" timeOffset="2682.4455">9508 962 0,'103'34'16,"-34"0"-16,68 69 0,-34-34 0,0-35 15,0-103 1,-34-33 0,-69 102-1</inkml:trace>
          <inkml:trace contextRef="#ctx0" brushRef="#br0" timeOffset="2681.469">9577 584 0,'137'0'0,"69"34"0,34 1 16,-102 33-16,-35-33 16,-103 33-1,-206 104 16,0-69-15,0 34 0,68 0-1,138-34 1,35-34 0,102 34-1,0-34 1,1-69-1,-70 34 1,-68-103 0,-68-34-1,-35-68 1,103 171 0</inkml:trace>
          <inkml:trace contextRef="#ctx0" brushRef="#br0" timeOffset="2683.422">10229 790 0,'0'377'15,"34"-171"1,-34-34 0,69-35-1,-35-102 1,1-1-1,-1-68 1,0-69 0,1 34-1,-35 35 1,0 34 0,34 0 15,69 34-16,0 35 1,34-1 0,35 1-1,-1-69 1,-68-69 0,-68-34-1,-70-68 1,-68-1-1,-68 35 1,-35 34 0,34 103-1,69 69 1,35 68 15,68 0-31,68 35 16,35-35 15,69-103-31,-1-34 31,-33-68-15,-138 68 0</inkml:trace>
          <inkml:trace contextRef="#ctx0" brushRef="#br0" timeOffset="-3367.9485">0 0 0,'35'69'0,"-35"103"0,34 34 15,0 34 1,1 0 0,-1-34-1,-34 34 1,0-102 0,34-35-1,-34-69 1,0 0-1,-34-68 1,34-241 0,0-68-1,-69 34 1,69 309 0</inkml:trace>
          <inkml:trace contextRef="#ctx0" brushRef="#br0" timeOffset="-2932.4295">-240-171 0,'789'137'0,"-480"0"15,0 69 1,-68 0 0,-104 35-1,-103-35 17,-102-1-17,-138 1 1,-69-103-1,-103 35 1,1-70 0,68-33-1,103-1 1,137-68 0,69-1-1,138-102 1,102 0-1,-240 137 1</inkml:trace>
          <inkml:trace contextRef="#ctx0" brushRef="#br0" timeOffset="-2488.122">2094 344 0,'0'103'0,"-69"103"0,1 68 31,-35-34-16,103-68 1,103 0 0,103-35-1,0-137 1,0 34 0,0-68-1,-35 34 1,-136-34-1,-35 34 17,-138-35-17,-68-33 1,-34-35 0,240 103-1</inkml:trace>
          <inkml:trace contextRef="#ctx0" brushRef="#br0" timeOffset="-2215.6785">1545 962 0,'240'-35'0,"0"35"0,35 0 16,-69 0-1,-69 0 1,-137 0 0,-68 0-1,-104-103 1,-68 0 15,240 103-15</inkml:trace>
          <inkml:trace contextRef="#ctx0" brushRef="#br0" timeOffset="-2003.778">1511 344 0,'411'-69'0,"-136"69"16,0 0-1,-35-34 17,-137-1-17,-34-33 1,-69 68 0</inkml:trace>
          <inkml:trace contextRef="#ctx0" brushRef="#br0" timeOffset="-1089.774">3433 515 0,'171'69'0,"1"-69"0,0 0 16,-69-34-1,-35-35 1,-68 35 0,-34-1-1,-172 35 1,-34 69 0,-69 68-1,0 35 1,103 0-1,103-1 1,103 1 0,69-35-1,102-68 1,69-1 15,35-102-31,-35-35 16,-102 35 15,-104-35-15,0 35-1,-68-35 1,0 69 0,34 0-1,0 35 1,34 68-1,69 0 1,69 0 0,33-35-1,36-33 1,-35-70 0,-35-136-1,-33 171 1,-104-206-1,-103 34 1,-68 1 0,-69 33-1,-34 104 17,34 34-32,34 69 31,69 68-16,103 34 1,69 1 0,34 0-1,68-69 1,35-172 0,0-68-1,-206 137 1</inkml:trace>
          <inkml:trace contextRef="#ctx0" brushRef="#br0" timeOffset="-457.9785">5149 653 0,'0'103'0,"0"68"16,-34 69-16,34-34 16,34-68-1,-34-173 1,0 35 0,0 0-1,0-68 1,0-104-1,0 1 1,0 102 0,0 35-1,0 34 17,69 68-17,34 104 1,34-69-1,34 103 1,35-69 0,-34-34-1,0-103 1,-69-34 0,-35-138-1,-136-103 1,-35 1-1,-35 102 1,1 1 0,34 102-1,0 103 1,103-34 0,103-103-1,-103 103 1</inkml:trace>
        </inkml:traceGroup>
      </inkml:traceGroup>
    </inkml:traceGroup>
    <inkml:traceGroup>
      <inkml:annotationXML>
        <emma:emma xmlns:emma="http://www.w3.org/2003/04/emma" version="1.0">
          <emma:interpretation id="{03BB4092-1843-40FB-8121-9E7CE78807D9}" emma:medium="tactile" emma:mode="ink">
            <msink:context xmlns:msink="http://schemas.microsoft.com/ink/2010/main" type="paragraph" rotatedBoundingBox="26658,3349 29605,3319 29621,4840 26674,486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5709483-BF14-4E2F-B36E-A6D53BCB96FA}" emma:medium="tactile" emma:mode="ink">
              <msink:context xmlns:msink="http://schemas.microsoft.com/ink/2010/main" type="line" rotatedBoundingBox="26658,3349 29605,3319 29621,4839 26674,4869"/>
            </emma:interpretation>
          </emma:emma>
        </inkml:annotationXML>
        <inkml:traceGroup>
          <inkml:annotationXML>
            <emma:emma xmlns:emma="http://www.w3.org/2003/04/emma" version="1.0">
              <emma:interpretation id="{0D30CDEF-EABD-4E8A-82E0-D1877DFA245E}" emma:medium="tactile" emma:mode="ink">
                <msink:context xmlns:msink="http://schemas.microsoft.com/ink/2010/main" type="inkWord" rotatedBoundingBox="26658,3349 29605,3319 29621,4839 26674,4869"/>
              </emma:interpretation>
              <emma:one-of disjunction-type="recognition" id="oneOf1">
                <emma:interpretation id="interp5" emma:lang="it-IT" emma:confidence="0">
                  <emma:literal>NE</emma:literal>
                </emma:interpretation>
                <emma:interpretation id="interp6" emma:lang="it-IT" emma:confidence="0">
                  <emma:literal>ME</emma:literal>
                </emma:interpretation>
                <emma:interpretation id="interp7" emma:lang="it-IT" emma:confidence="0">
                  <emma:literal>No</emma:literal>
                </emma:interpretation>
                <emma:interpretation id="interp8" emma:lang="it-IT" emma:confidence="0">
                  <emma:literal>Na</emma:literal>
                </emma:interpretation>
                <emma:interpretation id="interp9" emma:lang="it-IT" emma:confidence="0">
                  <emma:literal>Mir</emma:literal>
                </emma:interpretation>
              </emma:one-of>
            </emma:emma>
          </inkml:annotationXML>
          <inkml:trace contextRef="#ctx0" brushRef="#br0" timeOffset="4007.556">5080 2335 0,'35'34'0,"-70"137"0,-33 1 15,-1 34 1,35-34 0,34-138-1,0-34 1,0 0-1,0-69 1,-35-171 0,35 34-1,0 69 1,35 68 0,-35 69-1,34 0 1,0 69-1,69 102 17,35 1-32,33-35 31,-33-34-15,33-68-1,-34-70 1,1-33-1,-70-104 1,-68 0 0,0 35-1,-34 68 1,0 1 0,68-1-1,103 35 1,69-35-1,35 69 1,-35 69 0,-104 0 15,-67-35-15,-35 103-16,-69 0 15,-34 35 16,69 0-15,103-69 0,68-35-1,69 1 1,34-35 0,-34 1-1,-34-35 1,-104 0-1,-102 0 1,-69-69 0,-137-34-1,-35-34 1,275 137 0</inkml:trace>
          <inkml:trace contextRef="#ctx0" brushRef="#br0" timeOffset="4343.472">6076 2472 0,'206'-35'0,"34"-33"0,69-1 15,-103 35 1,-35-69-1,-171 0 1,-137 0 0,-69 0-1,0 69 1,103 34 0,138 0 15,239-35-16,138 104 1,69 103 0,-481-172-1</inkml:trace>
        </inkml:traceGroup>
      </inkml:traceGroup>
    </inkml:traceGroup>
  </inkml:traceGroup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0:39.3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B4F3267-B8BD-42B3-9596-388388A3941B}" emma:medium="tactile" emma:mode="ink">
          <msink:context xmlns:msink="http://schemas.microsoft.com/ink/2010/main" type="inkDrawing" rotatedBoundingBox="7728,2061 7968,17194 2451,17281 2211,2149" hotPoints="7684,2202 7387,16800 2396,16699 2693,2100" semanticType="enclosure" shapeName="Rectangle"/>
        </emma:interpretation>
      </emma:emma>
    </inkml:annotationXML>
    <inkml:trace contextRef="#ctx0" brushRef="#br0">37 0 0,'0'69'0,"-34"102"15,34 1-15,0 34 16,34 34-1,-34 69 1,-34 0 0,34 68-1,0 70 1,0-1 0,0 34-1,0 35 1,34 34-1,1 35 17,-1 0-17,0-1 1,1 35 0,-1 0-1,-34 0 1,34-35-1,-34 1 1,0 102 0,0-102-1,-34-35 1,34 0 0,-34-69-1,34-33 1,34-35-1,35-69 1,-35-69 0,-34-68-1,0-68 17,0-104-17,0-34 1,0 0-1,0-137 1,69-172 0,-69-172-1,0 481 1</inkml:trace>
    <inkml:trace contextRef="#ctx0" brushRef="#br0" timeOffset="1765.512">587-34 0,'34'0'0,"103"0"16,69 0-16,34 0 0,69-35 31,241 35-15,-139-34 0,1 34-1,0-34 1,-34 34-1,-35 0 1,-34 0 0,-103 34-1,-69-68 1,-68 68 0,-35-34-1,-34 0 1,0 0-1,0 0 1,0 34 0,0 35-1,0 34 17,-34 34-17,68 35 1,-34 68-1,0 35 1,34 102 0,1 35-1,33 34 1,-33 69 0,33 34-1,1 35 1,-35 34-1,35 68 1,-35 1 0,35 34-1,0 34 1,-1-34 0,-33 34-1,-35 0 1,34 0-1,-68-34 17,34-69-17,0 0 1,-35-103 0,35-34-1,0-69 1,0-102-1,0-36 1,0-102 0,35-34-1,-35-69 1,0-69 0,0-34-1,-35 0 1,35 0-1,0 0 1,0 0 0,-34 0-1,0 0 1,-69-34 0,-69 0 15,-68-35-16,-69-34 1,-69 0 0,-68-34-1,-34 34 1,-35 103 0,34-69-1,-34 1 1,69-1-1,34 0 1,69 35 0,68 0-1,138 34 1,68 34 0,69-34-1,0 0 1,0-34-1,35 34 1,33-206 0,-33-206-1,-35 412 17</inkml:trace>
  </inkml:traceGroup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0:42.54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21B5F0D-7F01-4279-B3DB-E198295A3864}" emma:medium="tactile" emma:mode="ink">
          <msink:context xmlns:msink="http://schemas.microsoft.com/ink/2010/main" type="inkDrawing" rotatedBoundingBox="2434,4301 6655,4212 6658,4358 2437,4447" semanticType="underline" shapeName="Other"/>
        </emma:interpretation>
      </emma:emma>
    </inkml:annotationXML>
    <inkml:trace contextRef="#ctx0" brushRef="#br0">0 176 0,'69'-34'0,"34"34"0,34 0 16,104 0-16,33-34 0,35 34 16,103 0-1,0 0 1,0-35-1,-35 35 1,-33 0 0,-104 0-1,-34-34 1,-69 34 0,-34-34-1,0 34 1,0 34-1,0-34 1,-34 34 15,-1 1-15,-68-35 0,0 34-1,-68-68 1,68 34-1</inkml:trace>
  </inkml:traceGroup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0:43.67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6D46136-A0C3-4D61-A73F-1A85CC8C9774}" emma:medium="tactile" emma:mode="ink">
          <msink:context xmlns:msink="http://schemas.microsoft.com/ink/2010/main" type="inkDrawing" rotatedBoundingBox="2368,6888 6761,6900 6760,6977 2367,6966" shapeName="Other"/>
        </emma:interpretation>
      </emma:emma>
    </inkml:annotationXML>
    <inkml:trace contextRef="#ctx0" brushRef="#br0">0 0 0,'68'0'16,"1"34"-16,68-34 0,35 0 0,103 35 15,68-35-15,34-35 16,70 35 15,-36-34-15,-33 68 0,0-34-1,-69 0 1,-69 0-1,-69 0 1,1-34 0,-35 68-1,1-34 1,-35 35 0,-35-35-1,-68-35 1,0 35-1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1:02.9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E1910A5-AD4F-485F-892E-C26745B61879}" emma:medium="tactile" emma:mode="ink">
          <msink:context xmlns:msink="http://schemas.microsoft.com/ink/2010/main" type="inkDrawing" rotatedBoundingBox="7802,1201 23688,1719 23675,2116 7789,1598" shapeName="Other">
            <msink:destinationLink direction="from" ref="{FD25A974-2077-4082-914A-BA96DA77BE22}"/>
            <msink:destinationLink direction="with" ref="{123238B4-02AB-46A9-88CA-7D25E59B6B55}"/>
          </msink:context>
        </emma:interpretation>
      </emma:emma>
    </inkml:annotationXML>
    <inkml:trace contextRef="#ctx0" brushRef="#br0">0 184 0,'138'-171'0,"-35"137"0,103 34 16,68 34-1,69 0 1,69 35-1,69-35 1,34 0 0,68 1-1,1-1 1,102 0 0,-34 35-1,1-69 1,33 69-1,-68-69 1,68 34 0,-68 0-1,34 1 1,-34-35 0,-34 0-1,-35 0 1,34 0-1,-33 34 17,-1-34-17,-34 0 1,-35 34 0,1-34-1,-35 0 1,0 0-1,-68 0 1,-69 0 0,-69 0-1,-68-34 1,-104 34 0,-34-34-1,-102-35 1,34-34-1,34 103 1</inkml:trace>
  </inkml:traceGroup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0:44.71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24A01FB-CCD2-4DA2-9E92-F3F8AAC04CEF}" emma:medium="tactile" emma:mode="ink">
          <msink:context xmlns:msink="http://schemas.microsoft.com/ink/2010/main" type="inkDrawing" rotatedBoundingBox="2677,9330 6830,9354 6829,9480 2676,9457" shapeName="Other"/>
        </emma:interpretation>
      </emma:emma>
    </inkml:annotationXML>
    <inkml:trace contextRef="#ctx0" brushRef="#br0">0 91 0,'34'0'0,"35"0"0,34-34 0,68-1 16,69 35-16,69-34 16,35 68-1,33-34 1,35 35 0,-34-1-1,-35 0 1,0-34-1,-68 0 1,-1 0 0,-68-34-1,-68 34 1,-70-34 0,-33 34-1,-1 0 1,-137-35-1,-69 35 1,172 0 0</inkml:trace>
  </inkml:traceGroup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0:45.54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964DBC5-28CA-424A-9410-9E790A917232}" emma:medium="tactile" emma:mode="ink">
          <msink:context xmlns:msink="http://schemas.microsoft.com/ink/2010/main" type="inkDrawing" rotatedBoundingBox="2579,11897 7355,12431 7343,12538 2567,12004" shapeName="Other"/>
        </emma:interpretation>
      </emma:emma>
    </inkml:annotationXML>
    <inkml:trace contextRef="#ctx0" brushRef="#br0">0 2 0,'34'34'0,"0"0"0,69-102 16,35 68-16,-1 34 0,103 0 0,35 1 15,34 33 1,34-33-1,34-1 1,1-34 0,0 34-1,-35 1 1,0-1 0,0 0-1,1 1 1,-104 33-1,0 1 17,-137-35-17,-34-34 1,-69 0 0,-103-34-1,-69-35 1,172 69-1</inkml:trace>
  </inkml:traceGroup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0:46.35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06769F4-40E1-4708-AA5E-1969A10E6DF7}" emma:medium="tactile" emma:mode="ink">
          <msink:context xmlns:msink="http://schemas.microsoft.com/ink/2010/main" type="inkDrawing" rotatedBoundingBox="2654,14260 7428,14746 7407,14947 2633,14461" shapeName="Other"/>
        </emma:interpretation>
      </emma:emma>
    </inkml:annotationXML>
    <inkml:trace contextRef="#ctx0" brushRef="#br0">0 0 0,'69'34'16,"-35"-34"-16,35 0 0,103 0 0,34 34 16,34-34-16,34 35 31,70-1-15,-1-103-1,34 104 1,1-1-1,0 0 1,-35 35 0,137 0 15,-205-1-31,-35 1 31,0-35-31,-102 35 31,-35-69-15,-35-34 0,-102-69-1,34 103 1</inkml:trace>
  </inkml:traceGroup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1:22.928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E9DF9B8-659E-4898-91EA-A5A2C8ACE9FA}" emma:medium="tactile" emma:mode="ink">
          <msink:context xmlns:msink="http://schemas.microsoft.com/ink/2010/main" type="writingRegion" rotatedBoundingBox="1427,113 26790,664 26575,10542 1212,9990"/>
        </emma:interpretation>
      </emma:emma>
    </inkml:annotationXML>
    <inkml:traceGroup>
      <inkml:annotationXML>
        <emma:emma xmlns:emma="http://www.w3.org/2003/04/emma" version="1.0">
          <emma:interpretation id="{A147596C-23D7-4931-96D0-F6022C4C8D3A}" emma:medium="tactile" emma:mode="ink">
            <msink:context xmlns:msink="http://schemas.microsoft.com/ink/2010/main" type="paragraph" rotatedBoundingBox="1416,252 24777,523 24730,4530 1369,425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3A71AC4-7357-4158-B3E2-9F082EDA3F57}" emma:medium="tactile" emma:mode="ink">
              <msink:context xmlns:msink="http://schemas.microsoft.com/ink/2010/main" type="line" rotatedBoundingBox="1416,252 24760,523 24746,1778 1401,1508"/>
            </emma:interpretation>
          </emma:emma>
        </inkml:annotationXML>
        <inkml:traceGroup>
          <inkml:annotationXML>
            <emma:emma xmlns:emma="http://www.w3.org/2003/04/emma" version="1.0">
              <emma:interpretation id="{EFBF7640-C3AC-47AD-BBDA-91EFE438491C}" emma:medium="tactile" emma:mode="ink">
                <msink:context xmlns:msink="http://schemas.microsoft.com/ink/2010/main" type="inkWord" rotatedBoundingBox="1416,260 11679,379 11664,1627 1401,1508"/>
              </emma:interpretation>
              <emma:one-of disjunction-type="recognition" id="oneOf0">
                <emma:interpretation id="interp0" emma:lang="it-IT" emma:confidence="0">
                  <emma:literal>GEOLOGIA</emma:literal>
                </emma:interpretation>
                <emma:interpretation id="interp1" emma:lang="it-IT" emma:confidence="0">
                  <emma:literal>GEOLOGIA.</emma:literal>
                </emma:interpretation>
                <emma:interpretation id="interp2" emma:lang="it-IT" emma:confidence="0">
                  <emma:literal>GEOLOGICA.</emma:literal>
                </emma:interpretation>
                <emma:interpretation id="interp3" emma:lang="it-IT" emma:confidence="0">
                  <emma:literal>GEOLOGA</emma:literal>
                </emma:interpretation>
                <emma:interpretation id="interp4" emma:lang="it-IT" emma:confidence="0">
                  <emma:literal>GEOLOGA.</emma:literal>
                </emma:interpretation>
              </emma:one-of>
            </emma:emma>
          </inkml:annotationXML>
          <inkml:trace contextRef="#ctx0" brushRef="#br0">1165 65 0,'0'-69'0,"-172"69"15,0 35-15,-68 33 0,69 35 16,-1 0 0,69 35-1,0 33 1,69 1 0,68 0-1,103-69 1,35-1-1,34-67 1,0-70 15,-69 1-15,-34-34 0,-34-35-1,-69 0 1,-35 0-1,-33 68 1,-1 1 0,35 34-1,34 0 1,0 34 0,137 1-1,35-35 1,68-69-1,-68 0 1,-69 1 0,-35-1-1,-68 0 1,35 35 0,-35 34-1,-35 34 16,-33 69-15,-1 35 0,35-1-1,34 0 1,68-34 0,35-34-1,69-1 1,34-68-1,-35-34 1,-68 34 0,-68-34-1,-70-35 1,-136 1 0,-35-35-1,-34 34 1,240 69-1</inkml:trace>
          <inkml:trace contextRef="#ctx0" brushRef="#br0" timeOffset="206.0415">1439 649 0,'241'34'15,"33"-34"-15,-34-34 0,-68-1 16,-172-68 15,-103 0-15,-69 35 0,172 68-16</inkml:trace>
          <inkml:trace contextRef="#ctx0" brushRef="#br0" timeOffset="371.07">1542 168 0,'206'0'0,"103"34"15,34 1-15,-102-104 16,-241 69-1</inkml:trace>
          <inkml:trace contextRef="#ctx0" brushRef="#br0" timeOffset="803.6595">2641 923 0,'206'172'0,"-35"-104"16,35-68-1,0-34 1,-69-69 0,-34-34-1,-34-35 1,-103 1-1,-104-1 1,-68 69 0,-34 103-1,34 103 17,35 34-32,102 35 15,103 0 16,104-1-15,102-102 0,0-138-1,-240 69 1</inkml:trace>
          <inkml:trace contextRef="#ctx0" brushRef="#br0" timeOffset="1265.544">3911 99 0,'34'69'0,"0"34"0,-68 34 15,-35 69-15,-34-34 16,69-69 0,68 0 15,104-34-15,68-35-1,-69 0 1,0-68-1,-68 34 1,-69 0 0,0 0-1,-35 0 1,-33-34 0,102-1-1,35-33 16,34-1-15,-103 69-16</inkml:trace>
          <inkml:trace contextRef="#ctx0" brushRef="#br0" timeOffset="1703.016">4734 958 0,'35'34'0,"-1"0"0,35 1 15,34-1-15,0 0 0,34-68 0,0 0 16,1-69 0,-104-69-1,-68-34 1,-104 0-1,-33 103 17,-138 69-17,103 102 1,68 70 0,70 33-1,136 35 1,70 0-1,68-103 1,68-103 0,-33-34-1,-1-103 1,-240 137 0</inkml:trace>
          <inkml:trace contextRef="#ctx0" brushRef="#br0" timeOffset="2526.2055">6107 237 0,'35'-35'0,"-70"70"0,-68-1 16,-34 35-16,34 68 0,0 0 0,35 1 16,136 102-1,35-103 1,34-34-1,69-34 1,0-69 15,-103 0-31,-34-69 32,-103-34-17,-35-34 1,-68 34-1,34 34 1,34 35 0,69 0-1,34 34 17,104 0-32,33-35 15,1-33 1,-69 33-1,-34-33 1,-35-1 0,-34 0-1,-34 69 1,34 0 0,-35 69-1,1 68 1,34 35-1,0 0 1,34-69 15,-34-35-15,0-34 0,0-34-1,0-137 1,35 0-1,-1-69 1,-34 206 0</inkml:trace>
          <inkml:trace contextRef="#ctx0" brushRef="#br0" timeOffset="3150.189">7171 271 0,'103'34'0,"-68"35"15,-35 68-15,-69 35 0,35 0 16,-1-35 0,35-34-1,0-69 16,0-34-15,0-68 0,69-173-1,-35 70 1,35-35 0,34 68-1,-34 70 1,-1 33-1,1 35 1,0 103 0,34 69-1,-35 34 17,35-34-17,-34-1 1,-69-68-1,34-34 1,-102-69 0,-70-69-1,-33-34 1,-70 0 0,35 0-1,103 103 1,69 0-1,206 35 1,-172-35 0</inkml:trace>
          <inkml:trace contextRef="#ctx0" brushRef="#br0" timeOffset="4429.404">8819 889 0,'69'0'0,"-1"0"15,1 34-15,34-34 0,34 0 0,35 0 16,68 0-16,0-34 15,-68 34 1,-69 0 0,-34 0-1,-69 0 1,0 0 15,-69-34-15,-68 34-1,34-35 1,34-68 0,138 0-1,-69 103 1</inkml:trace>
        </inkml:traceGroup>
        <inkml:traceGroup>
          <inkml:annotationXML>
            <emma:emma xmlns:emma="http://www.w3.org/2003/04/emma" version="1.0">
              <emma:interpretation id="{56698049-88EF-4F18-8565-8EEB827B0254}" emma:medium="tactile" emma:mode="ink">
                <msink:context xmlns:msink="http://schemas.microsoft.com/ink/2010/main" type="inkWord" rotatedBoundingBox="11634,721 12601,732 12593,1344 11627,1332"/>
              </emma:interpretation>
              <emma:one-of disjunction-type="recognition" id="oneOf1">
                <emma:interpretation id="interp5" emma:lang="it-IT" emma:confidence="0">
                  <emma:literal>.</emma:literal>
                </emma:interpretation>
                <emma:interpretation id="interp6" emma:lang="it-IT" emma:confidence="0">
                  <emma:literal>,</emma:literal>
                </emma:interpretation>
                <emma:interpretation id="interp7" emma:lang="it-IT" emma:confidence="0">
                  <emma:literal>&gt;</emma:literal>
                </emma:interpretation>
                <emma:interpretation id="interp8" emma:lang="it-IT" emma:confidence="0">
                  <emma:literal>-</emma:literal>
                </emma:interpretation>
                <emma:interpretation id="interp9" emma:lang="it-IT" emma:confidence="0">
                  <emma:literal>v</emma:literal>
                </emma:interpretation>
              </emma:one-of>
            </emma:emma>
          </inkml:annotationXML>
          <inkml:trace contextRef="#ctx0" brushRef="#br0" timeOffset="4769.226">10226 443 0,'103'68'16,"0"1"-16,69 0 0,34 34 0,-35-35 15,-33-33 1,-70-1-1,-68-34 1,-34 34 0,-69 1-1,-34-1 1,-1 0 0,104 1-1,171-138 1,104 0 15,-241 103-15</inkml:trace>
        </inkml:traceGroup>
        <inkml:traceGroup>
          <inkml:annotationXML>
            <emma:emma xmlns:emma="http://www.w3.org/2003/04/emma" version="1.0">
              <emma:interpretation id="{72CD2289-3B8D-4B3F-9461-0362FA7549E3}" emma:medium="tactile" emma:mode="ink">
                <msink:context xmlns:msink="http://schemas.microsoft.com/ink/2010/main" type="inkWord" rotatedBoundingBox="14144,400 24760,523 24746,1735 14130,1612"/>
              </emma:interpretation>
              <emma:one-of disjunction-type="recognition" id="oneOf2">
                <emma:interpretation id="interp10" emma:lang="it-IT" emma:confidence="0">
                  <emma:literal>SISMICA</emma:literal>
                </emma:interpretation>
                <emma:interpretation id="interp11" emma:lang="it-IT" emma:confidence="0">
                  <emma:literal>SISMA</emma:literal>
                </emma:interpretation>
                <emma:interpretation id="interp12" emma:lang="it-IT" emma:confidence="0">
                  <emma:literal>SISMICI</emma:literal>
                </emma:interpretation>
                <emma:interpretation id="interp13" emma:lang="it-IT" emma:confidence="0">
                  <emma:literal>SISMICO</emma:literal>
                </emma:interpretation>
                <emma:interpretation id="interp14" emma:lang="it-IT" emma:confidence="0">
                  <emma:literal>SISMICHE</emma:literal>
                </emma:interpretation>
              </emma:one-of>
            </emma:emma>
          </inkml:annotationXML>
          <inkml:trace contextRef="#ctx0" brushRef="#br0" timeOffset="5333.643">13624 202 0,'138'-68'0,"-310"68"0,-34 34 0,-34 35 16,0-1-16,102 1 15,104 0 1,68 34 0,138-35-1,171 35 1,35 0-1,-69 0 1,-138 0 0,-102-34-1,-103-35 1,-138 35 0,-103-69-1,1 0 16,102-35-15,35 1 0,137-34-1,171-35 1,138-35 0,-309 138-1</inkml:trace>
          <inkml:trace contextRef="#ctx0" brushRef="#br0" timeOffset="5657.841">14791 271 0,'0'103'0,"35"34"0,-35 69 16,0 0 0,0-34-1,34-69 1,-34-35 0,0-68-1,0-34 1,34-103-1,35-69 1,-69 206 0</inkml:trace>
          <inkml:trace contextRef="#ctx0" brushRef="#br0" timeOffset="6149.997">16267 374 0,'-309'34'0,"104"1"0,33 33 15,69 1 1,103 0 0,137 34-1,138-35 1,68 35 0,-34-34-1,-103 34 1,-137-35-1,-138 1 1,-137 0 15,-240-35-15,205 0 0,70-34-1,137-68 1,171-70-1,172 1 1,-309 137 0</inkml:trace>
          <inkml:trace contextRef="#ctx0" brushRef="#br0" timeOffset="6853.077">17297 546 0,'-34'103'0,"-1"68"16,1 1-16,34-35 31,34-34-15,1-69-1,-35-34-15,34-68 32,0-172-1,-34-1-15,0 173-16,35 68 31,-35 0-16,0 0 1,68 103 0,35 0-1,35-35 1,33-68 0,-68-34-1,35-69 1,-35-34-1,-35 34 1,-33 0 0,-35 103-1,0 0 1,0 68 0,0 104-1,34 34 1,0 0-1,0-69 1,1-34 15,-1-69-15,-68-68 0,68-103-1,-34 137 1</inkml:trace>
          <inkml:trace contextRef="#ctx0" brushRef="#br0" timeOffset="7165.557">19322 511 0,'69'206'15,"-35"0"-15,-68-34 16,34-35 0,0-103-1,34-34 16,104-137-15,33-34 0,-171 171-1</inkml:trace>
          <inkml:trace contextRef="#ctx0" brushRef="#br0" timeOffset="8098.1145">21279 374 0,'-138'0'0,"-68"34"16,1 69-16,33 35 15,103-35 1,1 34 15,136 35-15,35-35 0,240-34-1,-68-103 1,34-103-1,-34-34 1,-69-35 0,-35-34 15,-68 69-15,-69 68-1,-34 35 1,-68 34-1,-1 137 1,-68 103 0,0 1-1,68-70 1,35-68 0,34-69-1,0-34 1,0-68-1,103-172 1,0 34 0,0 34 15,-35 35-31,-34 102 16,1 1 15,33 68-16,70 104 1,33 68 0,35 0-1,35-1 1,-70-102 0,-68-34-1,-103-69 1,-137-34-1,-172-35 1,-34 0 0,-1 69-1,104 0 1,137 0 0,103 0-1</inkml:trace>
        </inkml:traceGroup>
      </inkml:traceGroup>
      <inkml:traceGroup>
        <inkml:annotationXML>
          <emma:emma xmlns:emma="http://www.w3.org/2003/04/emma" version="1.0">
            <emma:interpretation id="{F96DF88D-6F6E-470F-A8BD-7719F424A161}" emma:medium="tactile" emma:mode="ink">
              <msink:context xmlns:msink="http://schemas.microsoft.com/ink/2010/main" type="line" rotatedBoundingBox="14326,1847 24769,2074 24745,3196 14302,2969"/>
            </emma:interpretation>
          </emma:emma>
        </inkml:annotationXML>
        <inkml:traceGroup>
          <inkml:annotationXML>
            <emma:emma xmlns:emma="http://www.w3.org/2003/04/emma" version="1.0">
              <emma:interpretation id="{E2A4C3DA-23AB-4CDE-AD28-A1FF7D0789FB}" emma:medium="tactile" emma:mode="ink">
                <msink:context xmlns:msink="http://schemas.microsoft.com/ink/2010/main" type="inkWord" rotatedBoundingBox="14326,1847 24769,2074 24745,3196 14302,2969"/>
              </emma:interpretation>
              <emma:one-of disjunction-type="recognition" id="oneOf3">
                <emma:interpretation id="interp15" emma:lang="it-IT" emma:confidence="0">
                  <emma:literal>IMPEDENZA</emma:literal>
                </emma:interpretation>
                <emma:interpretation id="interp16" emma:lang="it-IT" emma:confidence="0">
                  <emma:literal>IMPEDENDO</emma:literal>
                </emma:interpretation>
                <emma:interpretation id="interp17" emma:lang="it-IT" emma:confidence="0">
                  <emma:literal>IMPEDENDOLA</emma:literal>
                </emma:interpretation>
                <emma:interpretation id="interp18" emma:lang="it-IT" emma:confidence="0">
                  <emma:literal>IMPERVERSA</emma:literal>
                </emma:interpretation>
                <emma:interpretation id="interp19" emma:lang="it-IT" emma:confidence="0">
                  <emma:literal>IMPERERAI</emma:literal>
                </emma:interpretation>
              </emma:one-of>
            </emma:emma>
          </inkml:annotationXML>
          <inkml:trace contextRef="#ctx0" brushRef="#br1" timeOffset="12606.615">15032 1781 0,'137'0'0,"35"0"16,34 35-16,0-35 0,-35 34 15,-102-34 1,-35 34 0,-34 1 15,-103 68-15,-68-35-1,-70 1 1,138-35-1,0 1 1,35-70 0,136-33-1,35-35 17,-103 103-32</inkml:trace>
          <inkml:trace contextRef="#ctx0" brushRef="#br1" timeOffset="12216.015">15615 1919 0,'-34'137'16,"34"0"-16,0 35 0,0-69 31,0-35-15,0-33-1,0-1 17,-34-137-17,-35-34 1,0-35 0,69 172-1</inkml:trace>
          <inkml:trace contextRef="#ctx0" brushRef="#br1" timeOffset="13419.063">15924 1781 0,'206'-34'0,"69"68"0,-69 1 16,0-35-1,-69-35 1,-68-33 0,-69 68-1</inkml:trace>
          <inkml:trace contextRef="#ctx0" brushRef="#br1" timeOffset="13231.575">16130 2228 0,'309'-35'15,"-103"70"-15,-34-35 0,-104-35 16,-68 35 0,-103-68 15,-68-1-15,-70-34-1,241 103 1</inkml:trace>
          <inkml:trace contextRef="#ctx0" brushRef="#br1" timeOffset="12981.591">16405 1953 0,'0'137'16,"0"1"-16,-69-1 0,0 0 31,35-34-15,68-34-1,69-35 1,69 0 0,103 1 15,-1-70-16,-171 1 1,-69 34 0,-68-34-1,-103-35 1,-69-34 0,0 0-1,206 103 1</inkml:trace>
          <inkml:trace contextRef="#ctx0" brushRef="#br1" timeOffset="14046.9525">17434 1816 0,'35'137'0,"-1"35"0,-34-1 15,0 35 1,34-103-1,-34-34 1,0-35 0,-34-68-1,-35-69 1,-68-172 0,68 69-1,35 69 1,68 34 15,1 34-15,68 35-1,103 34 1,34 69 0,35 68-1,-69 0 1,-104 1-1,-102-35 1,-137-1 0,-69 1-1,-68-34 1,-1 0 0,103-35-1,69 0 1,103-68-1,138-69 1,102-69 0,-240 172-1</inkml:trace>
          <inkml:trace contextRef="#ctx0" brushRef="#br1" timeOffset="14609.4165">18224 2228 0,'274'0'0,"-33"34"0,-1-34 15,-68 0 1,-138-69 0,-68 1-1,34 68 1</inkml:trace>
          <inkml:trace contextRef="#ctx0" brushRef="#br1" timeOffset="15823.206">18361 1781 0,'446'35'15,"-171"-1"1,-69-68 0,-69-35-1,-68 35 1,-35 34 0,-68 68-1,0 35 1,34 0-1,0 69 1,0 34 0,0-103 15,0-69-15,0-34-1,0 0 1,34-69-1,-34-33 1,34-1 0,1 34-1,-35 69 1,34 0 0,34 69-1,35 68 1,69 0-1,0-34 1,34-34 0,-35-69-1,-68-35 1,-34-68 0,-69-34-1,-103-34 1,-34 33 15,-1 35-15,35 35-1,35 33 1,102 70 0,69-35-1,0 0 1,34 0-1,1 0 1,-70 34 0,-33 0-1,-1-34 1,0-34 0,35 34-1,68 0 16,69 0-15,-69 34 0,-34-34-1,-68 35 1,-70-1 0,-68 69-1,-68 0 1,33 0-1,35 0 1,103-35 0,35 1-1,102 0 1,69-35 0,-34-34-1,-35 0 1,-68-34-1,-104-35 17,-102-68-17,-35 34 1,172 103 0</inkml:trace>
          <inkml:trace contextRef="#ctx0" brushRef="#br1" timeOffset="14409.234">18807 1987 0,'35'138'16,"-104"33"-16,0-34 0,35-34 31,68 0 0,35-34-31,103-35 16,34 1-1,-35-35 17,1-35-17,-138 35 1,-68-68-16,-138-35 15,-34-35 1,206 138 0</inkml:trace>
          <inkml:trace contextRef="#ctx0" brushRef="#br1" timeOffset="15967.728">20901 2296 0,'206'35'0,"0"-1"16,34-34-16,-34-69 16,-206 69-1</inkml:trace>
          <inkml:trace contextRef="#ctx0" brushRef="#br1" timeOffset="16563.393">22377 2056 0,'-34'137'16,"-35"35"-16,-68-35 16,34-34-1,103-34 1,0-69 0,0 0-1,34-69 1,69-171-1,-34 34 1,34 69 0,-35 68-1,1 35 17,-35-1-17,35 104 1,68 34-1,1 103 1,33-35 0,1 35-1,-69-68 1,-69-70 0,-68-68-1,-103 0 1,-138-68-1,-34 33 1,69 1 0,102 0-1,138 34 1</inkml:trace>
          <inkml:trace contextRef="#ctx0" brushRef="#br1" timeOffset="11102.805">12938 1747 0,'0'69'16,"0"34"-16,0 34 0,-34 0 15,34 35 1,0-69 0,34-35-1,-34 1 1,0-35-1,0-34 1,0-34 0,0 0-1,0-69 1,69-34 15,-69 137-15</inkml:trace>
          <inkml:trace contextRef="#ctx0" brushRef="#br1" timeOffset="11883.0285">13693 1781 0,'0'35'0,"0"102"0,-34 35 15,-1-1-15,35-68 16,0-34 0,0-35 15,0-34-16,0-137 1,35-35 0,-70 1-1,35 102 17,35 0-32,-35 69 15,0 0 1,34 35-1,35 33 1,34 35 0,34-34-1,0-69 1,-34-34 15,0-35-15,0-34-1,-34-34 1,-69 34 0,34 34-1,-34 69 1,0 0 0,0 137-1,34 69 1,-34 0-1,35-34 1,-1-35 0,-34-68-1,0-1 1,0-68 0,0-103-1,69-34 16,-69 137-31</inkml:trace>
        </inkml:traceGroup>
      </inkml:traceGroup>
      <inkml:traceGroup>
        <inkml:annotationXML>
          <emma:emma xmlns:emma="http://www.w3.org/2003/04/emma" version="1.0">
            <emma:interpretation id="{AAAF5B81-F42E-471C-9660-E8292C695782}" emma:medium="tactile" emma:mode="ink">
              <msink:context xmlns:msink="http://schemas.microsoft.com/ink/2010/main" type="line" rotatedBoundingBox="15090,2981 23815,3615 23738,4682 15013,4049"/>
            </emma:interpretation>
          </emma:emma>
        </inkml:annotationXML>
        <inkml:traceGroup>
          <inkml:annotationXML>
            <emma:emma xmlns:emma="http://www.w3.org/2003/04/emma" version="1.0">
              <emma:interpretation id="{B3516AC2-D75E-4001-AE1E-D0BA3FF70AF9}" emma:medium="tactile" emma:mode="ink">
                <msink:context xmlns:msink="http://schemas.microsoft.com/ink/2010/main" type="inkWord" rotatedBoundingBox="15090,2981 23815,3615 23738,4682 15013,4049"/>
              </emma:interpretation>
              <emma:one-of disjunction-type="recognition" id="oneOf4">
                <emma:interpretation id="interp20" emma:lang="it-IT" emma:confidence="0">
                  <emma:literal>Acustiche</emma:literal>
                </emma:interpretation>
                <emma:interpretation id="interp21" emma:lang="it-IT" emma:confidence="0">
                  <emma:literal>Acustico D</emma:literal>
                </emma:interpretation>
                <emma:interpretation id="interp22" emma:lang="it-IT" emma:confidence="0">
                  <emma:literal>Acuisti CA</emma:literal>
                </emma:interpretation>
                <emma:interpretation id="interp23" emma:lang="it-IT" emma:confidence="0">
                  <emma:literal>Acustici D</emma:literal>
                </emma:interpretation>
                <emma:interpretation id="interp24" emma:lang="it-IT" emma:confidence="0">
                  <emma:literal>Agusta CA</emma:literal>
                </emma:interpretation>
              </emma:one-of>
            </emma:emma>
          </inkml:annotationXML>
          <inkml:trace contextRef="#ctx0" brushRef="#br1" timeOffset="17517.4335">14036 2948 0,'0'103'15,"-103"35"-15,-34 33 0,0-33 16,102-104 0,35-34-1,0 0 16,0-34-31,103-172 16,35 0 0,-1 34-1,-34 69 1,-34 34 0,-35 69-1,35 35 1,-1 68 15,35 34-15,0 35-1,0-35 1,-34 0 0,-35-34-1,-34-68 1,-103-1-1,-68-68 1,-70 34 0,35-35-1,69 35 1,68 0 0,69 0-1,138 0 1,68-68-1,-206 68 1</inkml:trace>
          <inkml:trace contextRef="#ctx0" brushRef="#br1" timeOffset="18317.187">15821 2983 0,'-103'-35'15,"-103"70"-15,35 68 0,-1 68 16,69-33 0,69-1-1,34 0 1,103-34 0,68-34-1,35-69 1,0-35-1,-34-68 1,-1-34 0,-68-34-1,-34 33 1,-35 35 0,-34 35-1,0 68 1,0 0 15,0 103-15,0 103-1,35-35 1,68 1 0,0-69-1,68 0 1,1-103-1,-35-35 1,-34-102 0,-69-34-1,-68 33 1,-69-33 0,-34 68-1,34 0 1,0 68 15,103 35-15,103 0-1,34 35 1,-137-35 0</inkml:trace>
          <inkml:trace contextRef="#ctx0" brushRef="#br1" timeOffset="19148.1885">17984 3292 0,'-35'-35'0,"-102"1"0,0 34 16,-1 0-16,35 0 0,35 69 15,68-1 1,103 70 15,103-35-15,68-1-1,-68 1 1,-34 0 0,-104-68-1,-102-1 1,-137 0 0,-104 1-1,0-35 1,35 0-1,137-35 1,69 1 0,137-35-1,137-34 1,69-34 0,0 0-1,-35 0 1,-102 68-1,0 0 1,-138 104 15,-34-1-15,0 35 0,-69 34-1,35 34 1,34 34-1,34-68 1,1 0 0,-1-34 15,-34-69-31,0-69 31,-69-68-15,-34-35-1,-68-68 1,171 240 0</inkml:trace>
          <inkml:trace contextRef="#ctx0" brushRef="#br1" timeOffset="19584.684">18155 3120 0,'206'0'0,"0"0"16,34 34-16,35 1 16,-69-1-1,-69-34 1,-68 0 0,-69 0-1,-34 0 1,-1 69-1,-33 34 17,33 68-17,70-34 1,-35-34 0,34 0-1,0-34 1,-34 0-1,35-69 1,-35-35 0,0-68-1,34-68 17,-34 171-32</inkml:trace>
          <inkml:trace contextRef="#ctx0" brushRef="#br1" timeOffset="19980.1665">20318 3292 0,'0'34'0,"-103"-34"0,-35 69 16,35-1-16,35 70 0,33 33 31,104 1-16,0-35 1,68-68 0,35-1-1,34-68 1,34-68 0,-34-35-1,-206 103 1</inkml:trace>
          <inkml:trace contextRef="#ctx0" brushRef="#br1" timeOffset="20834.604">21485 3395 0,'-138'274'16,"35"-137"-16,0 35 31,35-69-31,68-34 15,0-69 1,0 0 0,68-103 15,1-69-15,0-34-1,-1 35 1,1 33-1,0 70 1,-35 68 0,0 0-1,69 103 1,0 68 0,35 1-1,-1 34 1,34-69-1,-68-34 1,-68-69 0,-35-34-1,-138-34 1,-33-69 0,-35 34 15,-34 69-16,68 35 1,69 33 0,103-68-1</inkml:trace>
        </inkml:traceGroup>
      </inkml:traceGroup>
    </inkml:traceGroup>
    <inkml:traceGroup>
      <inkml:annotationXML>
        <emma:emma xmlns:emma="http://www.w3.org/2003/04/emma" version="1.0">
          <emma:interpretation id="{8756730C-47A8-4CDC-A1CC-D981D5172ED8}" emma:medium="tactile" emma:mode="ink">
            <msink:context xmlns:msink="http://schemas.microsoft.com/ink/2010/main" type="paragraph" rotatedBoundingBox="14266,5046 26687,6007 26316,10799 13895,983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7D7C4CC-8E44-4B6D-A331-231FD5936748}" emma:medium="tactile" emma:mode="ink">
              <msink:context xmlns:msink="http://schemas.microsoft.com/ink/2010/main" type="line" rotatedBoundingBox="14266,5046 26687,6007 26316,10799 13895,9838"/>
            </emma:interpretation>
          </emma:emma>
        </inkml:annotationXML>
        <inkml:traceGroup>
          <inkml:annotationXML>
            <emma:emma xmlns:emma="http://www.w3.org/2003/04/emma" version="1.0">
              <emma:interpretation id="{9F21F6CB-1D41-458D-97EA-5F26809D1E60}" emma:medium="tactile" emma:mode="ink">
                <msink:context xmlns:msink="http://schemas.microsoft.com/ink/2010/main" type="inkWord" rotatedBoundingBox="14266,5046 22881,5713 22511,10505 13895,9838"/>
              </emma:interpretation>
              <emma:one-of disjunction-type="recognition" id="oneOf5">
                <emma:interpretation id="interp25" emma:lang="it-IT" emma:confidence="0">
                  <emma:literal>Il.</emma:literal>
                </emma:interpretation>
                <emma:interpretation id="interp26" emma:lang="it-IT" emma:confidence="0">
                  <emma:literal>IEC.</emma:literal>
                </emma:interpretation>
                <emma:interpretation id="interp27" emma:lang="it-IT" emma:confidence="0">
                  <emma:literal>Ill.</emma:literal>
                </emma:interpretation>
                <emma:interpretation id="interp28" emma:lang="it-IT" emma:confidence="0">
                  <emma:literal>Idoli</emma:literal>
                </emma:interpretation>
                <emma:interpretation id="interp29" emma:lang="it-IT" emma:confidence="0">
                  <emma:literal>'i.e.</emma:literal>
                </emma:interpretation>
              </emma:one-of>
            </emma:emma>
          </inkml:annotationXML>
          <inkml:trace contextRef="#ctx0" brushRef="#br1" timeOffset="22496.607">12629 7719 0,'0'69'15,"69"-35"-15,68 1 0,69-35 0,103 0 16,34-35 0,-34 35-1,-34-34-15,-69 34 16,-69 0 15,-34 0-15,-103 0-1,-35 0 1,-68-69 0,1-34-1,33-68 1,69 171-1</inkml:trace>
          <inkml:trace contextRef="#ctx0" brushRef="#br1" timeOffset="22124.5605">14071 5145 0,'34'34'15,"0"241"-15,-34-69 0,35 34 16,-1 1 0,35 33 15,-35-34-15,0-34-1,1-68 1,-35-35-1,0-35 1,-35-33 0,1-35-1,-69-69 1,0 0 0,-34 1-1,-69 33 1,206 35-1</inkml:trace>
          <inkml:trace contextRef="#ctx0" brushRef="#br1" timeOffset="22916.502">13213 4871 0,'137'0'15,"69"-35"-15,103 70 0,171-1 0,-205-34 32,-35 34-17,-68 0 1,-104-34 0,-68 35-1,0-35 1,-68 34-1,-70 35 1,35-104 0,103 35-1</inkml:trace>
          <inkml:trace contextRef="#ctx0" brushRef="#br1" timeOffset="23952.5685">15650 6552 0,'68'0'0,"35"0"0,34 0 0,69 0 16,-34 35-16,0-35 16,-1 0-1,-33 34 1,-70-34 0,-68 0-1,35 0 1,-70 0-1,35-34 1,-103 68 0,35-34-1,-70 34 17,138-34-32</inkml:trace>
          <inkml:trace contextRef="#ctx0" brushRef="#br1" timeOffset="24313.8735">15684 7205 0,'0'34'0,"137"0"31,447 35-31,-413-35 0,1-34 16,-103 35 0,-35-35-1,-34 0 1,0 0-1,-34-35 1,-69 1 0,103 0-1,0 34 1</inkml:trace>
          <inkml:trace contextRef="#ctx0" brushRef="#br1" timeOffset="25281.585">18464 7136 0,'69'137'16,"-1"-34"-16,35 0 0,35-34 15,33-1 1,70-68-1,-35-68 17,34-1-17,-34-34 1,-35-34 15,-33-35-31,-35-34 16,-103 0-1,0 69 1,-172-69 0,0 103-1,-68 69 1,-34 68 0,33 69-1,1 137 1,68 69-1,35 103 1,103 34 0,102 35-1,35-69 1,138 34 15,33-34-15,35-103-1,-34-103 1,-104-69 0,-68-103-1,-68-34 1,-35 0 0,0 0-1,-69-34 1,-34 0-1,69-1 1,34 35 0</inkml:trace>
          <inkml:trace contextRef="#ctx0" brushRef="#br1" timeOffset="27064.674">21313 7308 0,'0'0'0</inkml:trace>
        </inkml:traceGroup>
        <inkml:traceGroup>
          <inkml:annotationXML>
            <emma:emma xmlns:emma="http://www.w3.org/2003/04/emma" version="1.0">
              <emma:interpretation id="{33B2C208-6159-49F3-934C-B499E6B37E55}" emma:medium="tactile" emma:mode="ink">
                <msink:context xmlns:msink="http://schemas.microsoft.com/ink/2010/main" type="inkWord" rotatedBoundingBox="24507,5904 26682,6072 26480,8685 24304,8517"/>
              </emma:interpretation>
              <emma:one-of disjunction-type="recognition" id="oneOf6">
                <emma:interpretation id="interp30" emma:lang="it-IT" emma:confidence="0">
                  <emma:literal>v</emma:literal>
                </emma:interpretation>
                <emma:interpretation id="interp31" emma:lang="it-IT" emma:confidence="0">
                  <emma:literal>V</emma:literal>
                </emma:interpretation>
                <emma:interpretation id="interp32" emma:lang="it-IT" emma:confidence="0">
                  <emma:literal>r</emma:literal>
                </emma:interpretation>
                <emma:interpretation id="interp33" emma:lang="it-IT" emma:confidence="0">
                  <emma:literal>"</emma:literal>
                </emma:interpretation>
                <emma:interpretation id="interp34" emma:lang="it-IT" emma:confidence="0">
                  <emma:literal>u</emma:literal>
                </emma:interpretation>
              </emma:one-of>
            </emma:emma>
          </inkml:annotationXML>
          <inkml:trace contextRef="#ctx0" brushRef="#br1" timeOffset="27672.057">23098 5626 0,'69'274'0,"-35"1"0,35 34 16,-1 34-1,69 35 1,1-35 15,-1-34-15,35-69-1,-35-103-15,-34-34 16,-34-103 15,-35-34-15,35-138 0,-35-34 15,35-103-31,-1-34 15,35 0 1,34 0 0,35 137-1,-35 0 17,1 103-32,-70 0 15,-68 103 1,0-34-1,-34 68 1,-35 69 0,69-103-1</inkml:trace>
        </inkml:traceGroup>
      </inkml:traceGroup>
    </inkml:traceGroup>
  </inkml:traceGroup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1:57.85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210E342-AB63-4F7B-826E-F20B8DF00834}" emma:medium="tactile" emma:mode="ink">
          <msink:context xmlns:msink="http://schemas.microsoft.com/ink/2010/main" type="writingRegion" rotatedBoundingBox="13018,10620 32816,10136 32961,16097 13163,16581"/>
        </emma:interpretation>
      </emma:emma>
    </inkml:annotationXML>
    <inkml:traceGroup>
      <inkml:annotationXML>
        <emma:emma xmlns:emma="http://www.w3.org/2003/04/emma" version="1.0">
          <emma:interpretation id="{C48829EC-432A-440D-85A4-62F9942300C0}" emma:medium="tactile" emma:mode="ink">
            <msink:context xmlns:msink="http://schemas.microsoft.com/ink/2010/main" type="paragraph" rotatedBoundingBox="13139,10190 26087,11055 25862,14432 12913,1356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A2C6F97-2A99-432B-A720-467D3295315F}" emma:medium="tactile" emma:mode="ink">
              <msink:context xmlns:msink="http://schemas.microsoft.com/ink/2010/main" type="line" rotatedBoundingBox="13139,10190 26087,11055 25862,14432 12913,13567"/>
            </emma:interpretation>
          </emma:emma>
        </inkml:annotationXML>
        <inkml:traceGroup>
          <inkml:annotationXML>
            <emma:emma xmlns:emma="http://www.w3.org/2003/04/emma" version="1.0">
              <emma:interpretation id="{3DE81AAC-73FF-4802-9C51-E08DF6B39F4E}" emma:medium="tactile" emma:mode="ink">
                <msink:context xmlns:msink="http://schemas.microsoft.com/ink/2010/main" type="inkWord" rotatedBoundingBox="13116,10530 16540,10759 16337,13796 12913,13567"/>
              </emma:interpretation>
              <emma:one-of disjunction-type="recognition" id="oneOf0">
                <emma:interpretation id="interp0" emma:lang="it-IT" emma:confidence="0">
                  <emma:literal>per</emma:literal>
                </emma:interpretation>
                <emma:interpretation id="interp1" emma:lang="it-IT" emma:confidence="0">
                  <emma:literal>e,</emma:literal>
                </emma:interpretation>
                <emma:interpretation id="interp2" emma:lang="it-IT" emma:confidence="0">
                  <emma:literal>e</emma:literal>
                </emma:interpretation>
                <emma:interpretation id="interp3" emma:lang="it-IT" emma:confidence="0">
                  <emma:literal>C,</emma:literal>
                </emma:interpretation>
                <emma:interpretation id="interp4" emma:lang="it-IT" emma:confidence="0">
                  <emma:literal>pr.</emma:literal>
                </emma:interpretation>
              </emma:one-of>
            </emma:emma>
          </inkml:annotationXML>
          <inkml:trace contextRef="#ctx0" brushRef="#br0">12251 10980 0,'35'103'0,"33"-34"0,35 0 15,35-35-15,68-34 16,0-34 0,-35-1-1,-34-68 1,-34-34-1,-103-35 1,-103-34 0,-102 35-1,-70 102 1,-34 69 0,0 103-1,35 103 1,68 103 15,103 103-15,137 34-1,103-34 1,103 0 0,35-69-1,-35-103 1,1-102-1,-138-104 1,-35-103 0,-68-137-1,0 206 1</inkml:trace>
          <inkml:trace contextRef="#ctx0" brushRef="#br0" timeOffset="488.25">13830 11632 0,'138'35'0,"-1"-35"15,35 34-15,-1-34 0,-34 0 16,-102 34 0,-104-34-1,-137 0 1,-34 35-1,68 33 1,69 70 15,138 33-15,68-102 0,137 0-1,35-35 1,-1-68-1,-102-69 1,-69-103 0,-103 206-1</inkml:trace>
        </inkml:traceGroup>
        <inkml:traceGroup>
          <inkml:annotationXML>
            <emma:emma xmlns:emma="http://www.w3.org/2003/04/emma" version="1.0">
              <emma:interpretation id="{1B8890B4-17F3-4107-A270-9892CE65AF5C}" emma:medium="tactile" emma:mode="ink">
                <msink:context xmlns:msink="http://schemas.microsoft.com/ink/2010/main" type="inkWord" rotatedBoundingBox="17279,10467 26087,11055 25929,13428 17120,12839"/>
              </emma:interpretation>
              <emma:one-of disjunction-type="recognition" id="oneOf1">
                <emma:interpretation id="interp5" emma:lang="it-IT" emma:confidence="0">
                  <emma:literal>densità</emma:literal>
                </emma:interpretation>
                <emma:interpretation id="interp6" emma:lang="it-IT" emma:confidence="0">
                  <emma:literal>densi tà</emma:literal>
                </emma:interpretation>
                <emma:interpretation id="interp7" emma:lang="it-IT" emma:confidence="0">
                  <emma:literal>densi dà</emma:literal>
                </emma:interpretation>
                <emma:interpretation id="interp8" emma:lang="it-IT" emma:confidence="0">
                  <emma:literal>densi là</emma:literal>
                </emma:interpretation>
                <emma:interpretation id="interp9" emma:lang="it-IT" emma:confidence="0">
                  <emma:literal>densi Dà</emma:literal>
                </emma:interpretation>
              </emma:one-of>
            </emma:emma>
          </inkml:annotationXML>
          <inkml:trace contextRef="#ctx0" brushRef="#br0" timeOffset="2265.48">16405 10225 0,'171'206'0,"-136"0"15,-1 103 1,35-34 0,-69-35-1,68 34 1,1-102 0,-69-103-1,-69-35 1,-102-103-1,-1 1 1,-68 33 0,-1 1 15,104 68-31,69 69 31,102 35-15,69 33-16,137 1 31,0-103-15,69-1-1,-34-102 1,-69-69 0,-69-103-1,-68 0 1,-104 34-1,-68 35 1,-34 34 0,34 137-1,35 35 1,68 103 0,34 68 15,69-34-31,68-34 15,-33-70 1,33-67 0,-68-104-1,35-137 17,-104-34-17,0 68 1,1 69-1,-35 69 1,0 34 0,34 34-1,-34 104 1,34 68 0,1-35-1,33-68 1,1-34-1,0-103 1,68-172 15,-34 0-15,-69 68 0,0 104-1,-34 34 1,35 0-1,-1 172 1,0-1 0,69 35-1,0-69 1,0-34 0,35-103 15,-35-103-31,0-68 15,-35-1 1,-33 1 0,-35 33-1,0 70 1,0 33 0,0 35 15,68 35-16,104 102 1,34 35 0,0-1-1,-35 1 1,-136-104 0,-70 1-1,-136-35 1,-35-68-1,34 34 1,69-34 0,103-1-1,172-67 1,68-1 0,35-35-1,-35 35 1,-103 69-1,-68 34 1,-69 0 0,0 0 15,0 69-15,34 68-1,1 35 1,33-1-1,1-34 1,34-102 0,-69-138-1,-34-137 1,0 240 0</inkml:trace>
          <inkml:trace contextRef="#ctx0" brushRef="#br0" timeOffset="2576.9835">20455 11015 0,'0'0'0,"1030"-412"0</inkml:trace>
          <inkml:trace contextRef="#ctx0" brushRef="#br0" timeOffset="3568.131">21485 10603 0,'68'171'0,"-33"35"0,-35 103 15,0 69 1,34 34 0,0-69-1,35-34 1,-69-172-1,0-68 1,-34-138 0,-35-206-1,0-33 1,1-36 0,-1 35-1,35 138 1,34 171-1,103-35 1,103 1 15,103 68-15,-1 35 0,-33-35-1,-69 1 1,-137-35-1,-104 0 1,-102 0 0,-69 68-1,0 104 1,103-35 0,103 69-1,69 35 1,137-36-1,68 1 1,-33-103 0,-35-103-1,-103-34 1,-69-69 0,-68-137 15,-69 34-16,-103 69 1,0 34 15,34 68-31,69 104 16,103 34 0,69 69-1,102-35 1,1 0-1,0-34 1,-35-34 0,-103-35-1,35-34 1,-35 34 0,35 1-1,68 33 1,-34-68-1,34 69 1,-34-35 0,-68-34-1,-70-206 1,-68 35 15,103 171-31</inkml:trace>
          <inkml:trace contextRef="#ctx0" brushRef="#br0" timeOffset="3744.8775">23270 11323 0,'652'241'0,"-343"-104"16,-69 0 0,-103-137-1,-137 0 1</inkml:trace>
        </inkml:traceGroup>
      </inkml:traceGroup>
    </inkml:traceGroup>
    <inkml:traceGroup>
      <inkml:annotationXML>
        <emma:emma xmlns:emma="http://www.w3.org/2003/04/emma" version="1.0">
          <emma:interpretation id="{D14B22B5-23AD-4FBE-8A12-FC3F7C620697}" emma:medium="tactile" emma:mode="ink">
            <msink:context xmlns:msink="http://schemas.microsoft.com/ink/2010/main" type="paragraph" rotatedBoundingBox="13546,13715 32892,13243 32961,16097 13616,1657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D710A5B-B846-43D4-BE2D-409E1D2DB18C}" emma:medium="tactile" emma:mode="ink">
              <msink:context xmlns:msink="http://schemas.microsoft.com/ink/2010/main" type="line" rotatedBoundingBox="13546,13715 32892,13243 32961,16097 13616,16570"/>
            </emma:interpretation>
          </emma:emma>
        </inkml:annotationXML>
        <inkml:traceGroup>
          <inkml:annotationXML>
            <emma:emma xmlns:emma="http://www.w3.org/2003/04/emma" version="1.0">
              <emma:interpretation id="{4EB8C3E2-68D2-424B-894E-200400BBF60A}" emma:medium="tactile" emma:mode="ink">
                <msink:context xmlns:msink="http://schemas.microsoft.com/ink/2010/main" type="inkWord" rotatedBoundingBox="13557,14141 16687,14064 16746,16493 13616,16570"/>
              </emma:interpretation>
              <emma:one-of disjunction-type="recognition" id="oneOf2">
                <emma:interpretation id="interp10" emma:lang="it-IT" emma:confidence="0">
                  <emma:literal>Ve</emma:literal>
                </emma:interpretation>
                <emma:interpretation id="interp11" emma:lang="it-IT" emma:confidence="0">
                  <emma:literal>Va</emma:literal>
                </emma:interpretation>
                <emma:interpretation id="interp12" emma:lang="it-IT" emma:confidence="0">
                  <emma:literal>va</emma:literal>
                </emma:interpretation>
                <emma:interpretation id="interp13" emma:lang="it-IT" emma:confidence="0">
                  <emma:literal>ve</emma:literal>
                </emma:interpretation>
                <emma:interpretation id="interp14" emma:lang="it-IT" emma:confidence="0">
                  <emma:literal>v.</emma:literal>
                </emma:interpretation>
              </emma:one-of>
            </emma:emma>
          </inkml:annotationXML>
          <inkml:trace contextRef="#ctx0" brushRef="#br0" timeOffset="5435.199">12148 13863 0,'0'0'0,"69"103"0,34 103 16,0 69-16,34 68 15,1 0 1,-1 35 0,0-69-1,35-69 17,-69-68-32,-69-138 15,-34-34 1,34-68-1,1-138 1,33-103 0,1-35-1,68 70 17,-34 68-17,0 0 1,-68 103-1,33 69 1,-68-1 15,0 35-31,0 0 16,0 103 0,0-68-1,0-35 1,0 0-1</inkml:trace>
          <inkml:trace contextRef="#ctx0" brushRef="#br0" timeOffset="6015.24">14551 15065 0,'172'-34'0,"-69"-1"0,0-33 15,34 68-15,-34 0 16,0 0-1,-69 0 1,-34 34 0,-103-34-1,-34 34 32,-35 69-47,-34-34 0,1 68 16,67 35-1,138-1 1,35-171 15,102 69-15,-34-103 0,103 34-1,-35-35 1,1 35-1,-103-34 1,-69 34 0,0-34-1,-69-1 1,69 35 0</inkml:trace>
        </inkml:traceGroup>
        <inkml:traceGroup>
          <inkml:annotationXML>
            <emma:emma xmlns:emma="http://www.w3.org/2003/04/emma" version="1.0">
              <emma:interpretation id="{5724A202-5A90-4C33-A1A0-4151EE6EB215}" emma:medium="tactile" emma:mode="ink">
                <msink:context xmlns:msink="http://schemas.microsoft.com/ink/2010/main" type="inkWord" rotatedBoundingBox="18377,14111 22143,14019 22197,16222 18431,16314"/>
              </emma:interpretation>
              <emma:one-of disjunction-type="recognition" id="oneOf3">
                <emma:interpretation id="interp15" emma:lang="it-IT" emma:confidence="0">
                  <emma:literal>val.</emma:literal>
                </emma:interpretation>
                <emma:interpretation id="interp16" emma:lang="it-IT" emma:confidence="0">
                  <emma:literal>vol.</emma:literal>
                </emma:interpretation>
                <emma:interpretation id="interp17" emma:lang="it-IT" emma:confidence="0">
                  <emma:literal>veli</emma:literal>
                </emma:interpretation>
                <emma:interpretation id="interp18" emma:lang="it-IT" emma:confidence="0">
                  <emma:literal>Vel</emma:literal>
                </emma:interpretation>
                <emma:interpretation id="interp19" emma:lang="it-IT" emma:confidence="0">
                  <emma:literal>Val.</emma:literal>
                </emma:interpretation>
              </emma:one-of>
            </emma:emma>
          </inkml:annotationXML>
          <inkml:trace contextRef="#ctx0" brushRef="#br0" timeOffset="6654.8475">16988 14619 0,'69'103'0,"-1"68"0,-33 35 15,33 34 1,35 1 0,-34-35-1,0-69 1,-35-68 0,0-69-1,1-69 1,33-171-1,35-35 1,0 35 0,0 34-1,0 0 1,-34 137 15,-35 35-15,-34 34-1,-34 34 1,0 104 0,34-35-1,34-35 1,0 1 0,-34-69-1</inkml:trace>
          <inkml:trace contextRef="#ctx0" brushRef="#br0" timeOffset="7403.823">18121 15511 0,'69'69'16,"-1"-35"-16,104-34 0,-1 0 0,70-34 15,-35-1-15,-69-68 16,-103 0 15,-68 0-15,-138-34 0,-68 137 15,103 69-16,102 68 1,70 35 0,102-1-1,103-33 1,35-70 0,-35-102-1,35-103 1,-104-138-1,-33-68 1,-104-35 0,0 1-1,-102 102 1,-1 69 0,0 138-1,35 68 1,0 102-1,-1 173 1,70 103 0,33 34 15,1-35-15,0-68-1,34-103 1,-69-103 15,0-69-31,-34-102 16,0-35-1,35-35 1,-1 35 0,-34 103-1</inkml:trace>
          <inkml:trace contextRef="#ctx0" brushRef="#br0" timeOffset="7778.799">20764 15545 0,'0'0'0</inkml:trace>
        </inkml:traceGroup>
        <inkml:traceGroup>
          <inkml:annotationXML>
            <emma:emma xmlns:emma="http://www.w3.org/2003/04/emma" version="1.0">
              <emma:interpretation id="{8FD43ACE-F1DF-43E5-861F-FF49A055E835}" emma:medium="tactile" emma:mode="ink">
                <msink:context xmlns:msink="http://schemas.microsoft.com/ink/2010/main" type="inkWord" rotatedBoundingBox="23676,13468 32892,13243 32955,15847 23739,16072"/>
              </emma:interpretation>
              <emma:one-of disjunction-type="recognition" id="oneOf4">
                <emma:interpretation id="interp20" emma:lang="it-IT" emma:confidence="0">
                  <emma:literal>ondasism.</emma:literal>
                </emma:interpretation>
                <emma:interpretation id="interp21" emma:lang="it-IT" emma:confidence="0">
                  <emma:literal>oudasism.</emma:literal>
                </emma:interpretation>
                <emma:interpretation id="interp22" emma:lang="it-IT" emma:confidence="0">
                  <emma:literal>ondasisai</emma:literal>
                </emma:interpretation>
                <emma:interpretation id="interp23" emma:lang="it-IT" emma:confidence="0">
                  <emma:literal>ondosissimi</emma:literal>
                </emma:interpretation>
                <emma:interpretation id="interp24" emma:lang="it-IT" emma:confidence="0">
                  <emma:literal>ardasisai</emma:literal>
                </emma:interpretation>
              </emma:one-of>
            </emma:emma>
          </inkml:annotationXML>
          <inkml:trace contextRef="#ctx0" brushRef="#br0" timeOffset="8774.829">23029 14550 0,'-68'-34'0,"-1"-1"16,0 35-16,35-68 0,0 68 15,-35-35-15,-68 70 0,34 33 0,0 1 16,68 68 0,35 35-1,69 34 1,34-35 0,103-33-1,-34-70 1,-1-68-1,1-137 1,-103-35 0,-35-102-1,-103 68 1,-68 0 0,0 103 15,-69 69-16,68 34 1,35 68 0,103 35-1,138-34 1,33-35 0,-171-34-1</inkml:trace>
          <inkml:trace contextRef="#ctx0" brushRef="#br0" timeOffset="9279.6795">23647 14207 0,'0'34'0,"0"103"0,34 35 16,1 0-16,33-69 15,-33-35 1,-35-68 0,34-34-1,35-138 1,-35 35-1,0 68 1,1 35 0,-1 68 15,0 104-15,35 33-1,-35 35 1,35-34-1,68-1 1,-68-102 0,0-69-1,68-172 1,0-68 0,-137 240-1</inkml:trace>
          <inkml:trace contextRef="#ctx0" brushRef="#br0" timeOffset="10318.6755">25638 13108 0,'34'35'0,"-34"102"16,35 103-16,-35 69 0,34 34 15,35 1 1,-1-70 15,1-102-15,-69-138-1,-34-34 1,-69-137 0,-35 0-1,-68-1 1,0 104 0,69 34-1,34 103 1,103 0-1,69 34 17,205 69-17,70-137 1,-104-69 0,-103-69-1,-34-34 1,-69 35-1,-34 33 1,0 35 0,35 35-1,-1 68 1,69-1 0,34 1 15,1-68-31,-35-70 31,-35-102-15,-68-103-1,-137-35 1,-35 69 0,1 69-1,33 103 1,70 68-1,33 69 1,138 103 0,35 0-1,-1 0 1,0-69 0,-34-68-1,-68-35 1,-1-34 15,0 34-31,35 1 16,0 68-1,34-69 1,-35 0 0,35-68 15,-34-103-16,-69 137-15</inkml:trace>
          <inkml:trace contextRef="#ctx0" brushRef="#br0" timeOffset="10876.257">28384 14241 0,'-240'-137'0,"68"137"0,35 0 15,-1 68 1,173 35 0,68 35-1,68 33 1,70 1 0,-1-35-1,-69 1 1,-102-36 15,-69-67-15,-69-1-1,-102 0 1,-1-34 0,1 0-1,33 0 1,70 0-1,102-34 1,138-69 0,-1-34-1,-171 137 1</inkml:trace>
          <inkml:trace contextRef="#ctx0" brushRef="#br0" timeOffset="11314.7055">28555 13314 0,'309'138'0,"-103"-70"0,-206-68 0</inkml:trace>
          <inkml:trace contextRef="#ctx0" brushRef="#br0" timeOffset="11120.382">28967 14481 0,'0'103'0,"-34"35"0,34 68 16,34-35-1,1-34 1,33-68-1,1-103 1,-35-172 15,-34 206-15</inkml:trace>
          <inkml:trace contextRef="#ctx0" brushRef="#br0" timeOffset="11850.804">29894 14207 0,'69'34'0,"-138"-68"0,-68-35 0,-35 69 15,1 0-15,-1 34 0,69 69 16,69 0-1,137 69 1,68 34 0,35-69-1,0 1 1,-34-1 0,-104-69-1,-68-33 1,-34-1-1,-103 0 1,-35 1 0,35-1-1,-35-34 1,69 0 0,0 0-1,69-69 1,137 1-1,34-35 1,-137 103 0</inkml:trace>
          <inkml:trace contextRef="#ctx0" brushRef="#br0" timeOffset="12565.602">30134 14275 0,'-34'35'0,"0"102"0,-1 35 0,70 102 15,-1-34 1,0-34 0,35-34-1,0-138 1,-35-137 0,0-103-1,1-68 1,-35-1-1,0 35 1,34 103 0,-34 102-1,34 35 1,35 138 0,0 102 15,-1 0-31,1 0 15,0-102 1,-35-70 15,0-102-15,35-103 0,-35 0-1,1-1 1,-1 104-1,-34 34 1,34 69 0,-34 136-1,0-33 1,0 0 15,69-69-31,68-138 16,-137 35-1</inkml:trace>
          <inkml:trace contextRef="#ctx0" brushRef="#br0" timeOffset="12741.372">31507 15168 0,'0'103'15,"35"0"-15,-35-103 0</inkml:trace>
        </inkml:traceGroup>
      </inkml:traceGroup>
    </inkml:traceGroup>
  </inkml:traceGroup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2:45.79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18D23CD-6BC4-4A4A-BE25-F9C112E941A7}" emma:medium="tactile" emma:mode="ink">
          <msink:context xmlns:msink="http://schemas.microsoft.com/ink/2010/main" type="inkDrawing" rotatedBoundingBox="3990,7398 32191,8563 32148,9608 3946,8444" shapeName="Other"/>
        </emma:interpretation>
      </emma:emma>
    </inkml:annotationXML>
    <inkml:trace contextRef="#ctx0" brushRef="#br0">0 650 0,'480'-103'0,"-34"0"16,35 34-1,68-34 1,69 34 0,68-34 15,70 69-31,33 0 16,35-1-1,0 35 1,68 0-1,0 0 1,35 35 0,0-35 15,34 34-15,34 0-1,-33 35 1,33-35-1,0 35 1,1 0 0,-35-69-1,34 34 1,1 35 0,-35-1-1,0 1 1,-69 0-1,1-1 1,-70 35 0,1-34-1,-69 34 1,-34 0 0,-103-103 15,-34 137-16,-104-34 1,-68 0 0,-172-69-1,-137 1 1,-103-35 0,-34-35-1,-309-102 1,343 137-1</inkml:trace>
  </inkml:traceGroup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2:53.067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2F5FE40-036A-436F-9A8A-B9592B3913A5}" emma:medium="tactile" emma:mode="ink">
          <msink:context xmlns:msink="http://schemas.microsoft.com/ink/2010/main" type="writingRegion" rotatedBoundingBox="5334,5045 5974,13488 4307,13615 3667,5171"/>
        </emma:interpretation>
      </emma:emma>
    </inkml:annotationXML>
    <inkml:traceGroup>
      <inkml:annotationXML>
        <emma:emma xmlns:emma="http://www.w3.org/2003/04/emma" version="1.0">
          <emma:interpretation id="{B18A6838-15D0-45EE-9676-B0CFECCDDDB7}" emma:medium="tactile" emma:mode="ink">
            <msink:context xmlns:msink="http://schemas.microsoft.com/ink/2010/main" type="paragraph" rotatedBoundingBox="5334,5045 5974,13488 4307,13615 3667,517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11C0274-C905-4E37-8CFD-B890CC6E4ED4}" emma:medium="tactile" emma:mode="ink">
              <msink:context xmlns:msink="http://schemas.microsoft.com/ink/2010/main" type="line" rotatedBoundingBox="5334,5045 5974,13488 4307,13615 3667,5171"/>
            </emma:interpretation>
          </emma:emma>
        </inkml:annotationXML>
        <inkml:traceGroup>
          <inkml:annotationXML>
            <emma:emma xmlns:emma="http://www.w3.org/2003/04/emma" version="1.0">
              <emma:interpretation id="{FBB8E30A-6D50-4BDB-B2F1-1257DB2F6EEA}" emma:medium="tactile" emma:mode="ink">
                <msink:context xmlns:msink="http://schemas.microsoft.com/ink/2010/main" type="inkWord" rotatedBoundingBox="5334,5045 5974,13488 4307,13615 3667,5171"/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;</emma:literal>
                </emma:interpretation>
                <emma:interpretation id="interp2" emma:lang="it-IT" emma:confidence="0">
                  <emma:literal>k</emma:literal>
                </emma:interpretation>
                <emma:interpretation id="interp3" emma:lang="it-IT" emma:confidence="0">
                  <emma:literal>%</emma:literal>
                </emma:interpretation>
                <emma:interpretation id="interp4" emma:lang="it-IT" emma:confidence="0">
                  <emma:literal>.</emma:literal>
                </emma:interpretation>
              </emma:one-of>
            </emma:emma>
          </inkml:annotationXML>
          <inkml:trace contextRef="#ctx0" brushRef="#br0">89 231 0,'240'-138'15,"-68"70"-15,-1 33 0,1 35 16,-35 35 0,1-1-1,-35 35 1,-69 68 15,-103 0-15,-102 35-1,-104-1 1,0 35 0,1 0-1,137-68 1,68 33 0,103-34-1,138 1 1,102 33-1,35-68 1,0 0 0,-68-34-1,-70-35 1,-102-34 0,-69 0-1,0-34 1,-103-35-1,103 69 1</inkml:trace>
          <inkml:trace contextRef="#ctx0" brushRef="#br1" timeOffset="-2371.9185">-666-5124 0,'103'0'0,"34"-69"16,103-68-16,-34 0 0,-69 34 15,35 0 1,-69-35 15,-34 1-15,-35 34-16,-34 35 16,-34 33 15,-1 1-16,35 68 1,0 103 0,0 69-1,69 35 1,0 33 0,-1-33-1,1-1 1,-69-69-1,-69-33 1,-102-35 0,-1-69-1,-68 0 1,68 1 0,104-35-1,68 34 1,103 0-1,102 35 1,70 0 15,-69-1-15,-34-68 0,-104 0-1,-102 0 1,-69-103-1,-34 0 1,137 103 0</inkml:trace>
        </inkml:traceGroup>
      </inkml:traceGroup>
    </inkml:traceGroup>
  </inkml:traceGroup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2:55.608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71C751D1-C133-493C-A3FA-8E9110B3410D}" emma:medium="tactile" emma:mode="ink">
          <msink:context xmlns:msink="http://schemas.microsoft.com/ink/2010/main" type="writingRegion" rotatedBoundingBox="28411,10588 30604,18244 28465,18856 26272,11200"/>
        </emma:interpretation>
      </emma:emma>
    </inkml:annotationXML>
    <inkml:traceGroup>
      <inkml:annotationXML>
        <emma:emma xmlns:emma="http://www.w3.org/2003/04/emma" version="1.0">
          <emma:interpretation id="{E0F4B28F-C97F-4445-91F9-87647BE536E5}" emma:medium="tactile" emma:mode="ink">
            <msink:context xmlns:msink="http://schemas.microsoft.com/ink/2010/main" type="paragraph" rotatedBoundingBox="28411,10588 30604,18244 28465,18856 26272,1120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5BC2304-C15E-4D5B-96E7-CF3F30FCA293}" emma:medium="tactile" emma:mode="ink">
              <msink:context xmlns:msink="http://schemas.microsoft.com/ink/2010/main" type="line" rotatedBoundingBox="28411,10588 30604,18244 28465,18856 26272,11200"/>
            </emma:interpretation>
          </emma:emma>
        </inkml:annotationXML>
        <inkml:traceGroup>
          <inkml:annotationXML>
            <emma:emma xmlns:emma="http://www.w3.org/2003/04/emma" version="1.0">
              <emma:interpretation id="{1BDDAC7B-BED4-42A2-BD90-448DCD9F74E8}" emma:medium="tactile" emma:mode="ink">
                <msink:context xmlns:msink="http://schemas.microsoft.com/ink/2010/main" type="inkWord" rotatedBoundingBox="28411,10588 30604,18244 28465,18856 26272,11200"/>
              </emma:interpretation>
              <emma:one-of disjunction-type="recognition" id="oneOf0">
                <emma:interpretation id="interp0" emma:lang="it-IT" emma:confidence="0">
                  <emma:literal>%</emma:literal>
                </emma:interpretation>
                <emma:interpretation id="interp1" emma:lang="it-IT" emma:confidence="0">
                  <emma:literal>}</emma:literal>
                </emma:interpretation>
                <emma:interpretation id="interp2" emma:lang="it-IT" emma:confidence="0">
                  <emma:literal>¥</emma:literal>
                </emma:interpretation>
                <emma:interpretation id="interp3" emma:lang="it-IT" emma:confidence="0">
                  <emma:literal>,</emma:literal>
                </emma:interpretation>
                <emma:interpretation id="interp4" emma:lang="it-IT" emma:confidence="0">
                  <emma:literal>£</emma:literal>
                </emma:interpretation>
              </emma:one-of>
            </emma:emma>
          </inkml:annotationXML>
          <inkml:trace contextRef="#ctx0" brushRef="#br0">445 1269 0,'34'34'0,"103"-34"0,69 0 0,0 0 16,0-69 0,0-34-1,-68-34 1,-70-35 0,-68 1-1,-68-35 1,-70-34-1,-33 102 1,-35 70 0,-35 102-1,1 35 1,0 102 0,34 138-1,69 34 1,137 35-1,103 68 17,68-34-17,70-34 1,-70-138 0,-34-68-1,-68-104 1,-35-68-1,-34-103 1,-34 0 0,0-34-1,34 137 1</inkml:trace>
          <inkml:trace contextRef="#ctx0" brushRef="#br0" timeOffset="614.2185">1681 2230 0,'205'34'0,"1"35"0,-34 34 16,-103-35 0,-69 1-1,-138-35 1,-102 35 0,-69 34-1,103 0 1,103 34-1,138 1 1,33-35 0,138 34-1,34-34 1,35 0 0,-35 0-1,-68-35 1,-35 1-1,-68 0 17,-103-35-17,34-34-15</inkml:trace>
          <inkml:trace contextRef="#ctx0" brushRef="#br0" timeOffset="1314.369">582 4324 0,'206'137'0,"-103"34"16,0 104-16,0 103 16,-34 34-1,68-1 1,-34-67 0,0-104 15,-34-137-16,-35-103 1,0-69 0,35-137-1,0-68 1,33-35 0,36 0-1,-1 69 1,0 68-1,-68 103 1,0 35 0,-35 34-1,0 0 1,-68 69 0,0 34-1,-1 0 1,35-103-1</inkml:trace>
          <inkml:trace contextRef="#ctx0" brushRef="#br0" timeOffset="1783.089">2470 6211 0,'69'0'15,"68"0"-15,35 35 0,-1 33 0,-102 35 16,-35-34-1,-102 0 1,-70-35 0,-68 35-1,69-35 1,103 0 0,68 35 15,69 68-16,103 69 1,34 0 0,-34-69-1,-34-68 1,-69-103 0,-103 34-1</inkml:trace>
        </inkml:traceGroup>
      </inkml:traceGroup>
    </inkml:traceGroup>
  </inkml:traceGroup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3:00.37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CFEE158-4D2E-48F9-BB23-D2225E8D85D3}" emma:medium="tactile" emma:mode="ink">
          <msink:context xmlns:msink="http://schemas.microsoft.com/ink/2010/main" type="writingRegion" rotatedBoundingBox="26857,4055 32945,4374 32744,8220 26655,7901"/>
        </emma:interpretation>
      </emma:emma>
    </inkml:annotationXML>
    <inkml:traceGroup>
      <inkml:annotationXML>
        <emma:emma xmlns:emma="http://www.w3.org/2003/04/emma" version="1.0">
          <emma:interpretation id="{81264B7D-9C05-4EB4-8FB2-79CD82DBAC9B}" emma:medium="tactile" emma:mode="ink">
            <msink:context xmlns:msink="http://schemas.microsoft.com/ink/2010/main" type="paragraph" rotatedBoundingBox="26991,3933 32110,4808 31722,7076 26603,620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A567210-EA0E-4272-B4CD-F0A1707F188B}" emma:medium="tactile" emma:mode="ink">
              <msink:context xmlns:msink="http://schemas.microsoft.com/ink/2010/main" type="line" rotatedBoundingBox="26991,3933 32110,4808 31722,7076 26603,6201"/>
            </emma:interpretation>
          </emma:emma>
        </inkml:annotationXML>
        <inkml:traceGroup>
          <inkml:annotationXML>
            <emma:emma xmlns:emma="http://www.w3.org/2003/04/emma" version="1.0">
              <emma:interpretation id="{339A1FD4-135B-4689-9B9D-96CC2C6DEC72}" emma:medium="tactile" emma:mode="ink">
                <msink:context xmlns:msink="http://schemas.microsoft.com/ink/2010/main" type="inkWord" rotatedBoundingBox="26991,3933 28562,4202 28175,6469 26603,6201"/>
              </emma:interpretation>
              <emma:one-of disjunction-type="recognition" id="oneOf0">
                <emma:interpretation id="interp0" emma:lang="it-IT" emma:confidence="0">
                  <emma:literal>e</emma:literal>
                </emma:interpretation>
                <emma:interpretation id="interp1" emma:lang="it-IT" emma:confidence="0">
                  <emma:literal>l</emma:literal>
                </emma:interpretation>
                <emma:interpretation id="interp2" emma:lang="it-IT" emma:confidence="0">
                  <emma:literal>c</emma:literal>
                </emma:interpretation>
                <emma:interpretation id="interp3" emma:lang="it-IT" emma:confidence="0">
                  <emma:literal>a</emma:literal>
                </emma:interpretation>
                <emma:interpretation id="interp4" emma:lang="it-IT" emma:confidence="0">
                  <emma:literal>C</emma:literal>
                </emma:interpretation>
              </emma:one-of>
            </emma:emma>
          </inkml:annotationXML>
          <inkml:trace contextRef="#ctx0" brushRef="#br0">14 1014 0,'34'35'0,"172"-1"0,69-34 15,-35-34-15,0-1 16,0-33-1,-34-35 1,-34-69 0,-103 35-1,-104-69 1,-102 0 0,-103 103-1,-104 103 1,1 103-1,69 103 1,68 68 0,103 35-1,103 34 17,103-68-17,103 0 1,34-69-1,34-35 1,1-68 0,-103-34-1,-104-138 1,-68 69 0</inkml:trace>
        </inkml:traceGroup>
        <inkml:traceGroup>
          <inkml:annotationXML>
            <emma:emma xmlns:emma="http://www.w3.org/2003/04/emma" version="1.0">
              <emma:interpretation id="{8D7C0DF8-70FB-45E6-9DCC-36FC2F24B9BC}" emma:medium="tactile" emma:mode="ink">
                <msink:context xmlns:msink="http://schemas.microsoft.com/ink/2010/main" type="inkWord" rotatedBoundingBox="30514,4840 32059,5104 31764,6829 30219,6564"/>
              </emma:interpretation>
              <emma:one-of disjunction-type="recognition" id="oneOf1">
                <emma:interpretation id="interp5" emma:lang="it-IT" emma:confidence="0">
                  <emma:literal>v</emma:literal>
                </emma:interpretation>
                <emma:interpretation id="interp6" emma:lang="it-IT" emma:confidence="0">
                  <emma:literal>V</emma:literal>
                </emma:interpretation>
                <emma:interpretation id="interp7" emma:lang="it-IT" emma:confidence="0">
                  <emma:literal>r</emma:literal>
                </emma:interpretation>
                <emma:interpretation id="interp8" emma:lang="it-IT" emma:confidence="0">
                  <emma:literal>vi</emma:literal>
                </emma:interpretation>
                <emma:interpretation id="interp9" emma:lang="it-IT" emma:confidence="0">
                  <emma:literal>VA</emma:literal>
                </emma:interpretation>
              </emma:one-of>
            </emma:emma>
          </inkml:annotationXML>
          <inkml:trace contextRef="#ctx0" brushRef="#br0" timeOffset="3239.0505">3721 740 0,'68'137'16,"35"103"-16,0 103 0,0-34 31,0-34-31,0-35 31,0-68-15,0-35 0,-34-68-1,-35-69 1,0-103-1,1-103 1,33-69 0,1-34-1,34 35 1,0 68 0,0 34-1,0 104 1,-69 33-1,-34 35 1,-68 35 0,33 33-1,35-68 1</inkml:trace>
        </inkml:traceGroup>
      </inkml:traceGroup>
    </inkml:traceGroup>
    <inkml:traceGroup>
      <inkml:annotationXML>
        <emma:emma xmlns:emma="http://www.w3.org/2003/04/emma" version="1.0">
          <emma:interpretation id="{BE86F8AB-D461-4AA2-85C4-50AB4241C960}" emma:medium="tactile" emma:mode="ink">
            <msink:context xmlns:msink="http://schemas.microsoft.com/ink/2010/main" type="paragraph" rotatedBoundingBox="27432,6560 32816,6842 32744,8220 27360,793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1AF80C4-8474-4A46-86B0-84B545C3465B}" emma:medium="tactile" emma:mode="ink">
              <msink:context xmlns:msink="http://schemas.microsoft.com/ink/2010/main" type="line" rotatedBoundingBox="27432,6560 32816,6842 32744,8220 27360,7938"/>
            </emma:interpretation>
          </emma:emma>
        </inkml:annotationXML>
        <inkml:traceGroup>
          <inkml:annotationXML>
            <emma:emma xmlns:emma="http://www.w3.org/2003/04/emma" version="1.0">
              <emma:interpretation id="{C3EFB793-AC2F-46B7-9A8C-88C6AE0A544C}" emma:medium="tactile" emma:mode="ink">
                <msink:context xmlns:msink="http://schemas.microsoft.com/ink/2010/main" type="inkWord" rotatedBoundingBox="27432,6560 32816,6842 32744,8220 27360,7938"/>
              </emma:interpretation>
              <emma:one-of disjunction-type="recognition" id="oneOf2">
                <emma:interpretation id="interp10" emma:lang="it-IT" emma:confidence="0">
                  <emma:literal>di</emma:literal>
                </emma:interpretation>
                <emma:interpretation id="interp11" emma:lang="it-IT" emma:confidence="0">
                  <emma:literal>di 2</emma:literal>
                </emma:interpretation>
                <emma:interpretation id="interp12" emma:lang="it-IT" emma:confidence="0">
                  <emma:literal>di z</emma:literal>
                </emma:interpretation>
                <emma:interpretation id="interp13" emma:lang="it-IT" emma:confidence="0">
                  <emma:literal>ai</emma:literal>
                </emma:interpretation>
                <emma:interpretation id="interp14" emma:lang="it-IT" emma:confidence="0">
                  <emma:literal>di r</emma:literal>
                </emma:interpretation>
              </emma:one-of>
            </emma:emma>
          </inkml:annotationXML>
          <inkml:trace contextRef="#ctx0" brushRef="#br0" timeOffset="263.655">1799 2627 0,'-35'275'0,"-171"-103"15,-240-69 1,-69 0 0,515-103-1</inkml:trace>
          <inkml:trace contextRef="#ctx0" brushRef="#br0" timeOffset="2412.9315">1524 2559 0,'34'68'0,"-34"35"0,0 35 16,0 33-16,0-33 15,35 33 1,-1 1 0,0-35-1,1-34 1,-35-69 0,0-34-1,0 35 1,-69-70-1,-34 1 1,0-35 0,-34 35 15,-1 34-31,-33 34 16,33 1 15,35 33-16,103-68 1,35 0 0,68 35-1,68-35 1,70 0 0,-35 0-1,-35 34 1,-33-34-1,-104 0 1,-34 0 0,0 0 15,-34 0-15,-35-34-16,138-35 15,-69 69 1</inkml:trace>
          <inkml:trace contextRef="#ctx0" brushRef="#br0" timeOffset="4151.1015">2519 2559 0,'103'103'16,"35"206"-16,-241 171 15,103-480 1</inkml:trace>
          <inkml:trace contextRef="#ctx0" brushRef="#br0" timeOffset="3911.859">4510 3451 0,'137'0'16,"69"-34"-16,-34-103 0,0-1 0,-104 35 16,1 69-1,-69 34 1,0 0-1,-34 0 17,-1 69-17,35 68 1,0 0 15,0 69-15,-34-69-1,-69-34 1,0 0 0,0-34-1,69-69 1,34 34 0,103 1-1,34-1 1,103-34-1,1 34 1,-70-34 0,-34 0-1,-102 0 1,-70-34 0,-102-35-1,137 69 1</inkml:trace>
        </inkml:traceGroup>
      </inkml:traceGroup>
    </inkml:traceGroup>
  </inkml:traceGroup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3:10.14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0,'0'103'0,"35"69"0,-35 68 16,68 35 0,-33-1-1,-1 35 1,35 34-1,-1 1 1,1-1 0,0-34-1,-1 0 1,1-35 0,-35-68 15,1-68-31,-1-70 31,-34-34-31,0-34 16,0-137-1,0-69 17,0-68-17,0 274 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1:03.2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B7372E7-28AB-42BE-845F-A062F9B5C149}" emma:medium="tactile" emma:mode="ink">
          <msink:context xmlns:msink="http://schemas.microsoft.com/ink/2010/main" type="inkDrawing" rotatedBoundingBox="23777,1235 25889,2114 25541,2950 23429,2071" shapeName="Other"/>
        </emma:interpretation>
      </emma:emma>
    </inkml:annotationXML>
    <inkml:trace contextRef="#ctx0" brushRef="#br0">0 5 0,'206'-34'0,"34"68"0,104 69 16,68 0-1,-1 0 1,-102 35 0,-103-35-1,-137 0 1,-103 0-1,-138 34 1,-137-34 0,-137 34-1,446-137 1</inkml:trace>
  </inkml:traceGroup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3:10.66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35 0 0,'-35'206'15,"35"103"-15,35 68 31,33 35-31,-34 0 16,1 34 15,33-34-15,-33 0 0,-35-34-1,34-69 1,0-103-1,-34-103 1,0-69 0,0-34-1,-34-69 1,0-68 0,-69 0-1,-69-1 1,172 138-1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3:11.27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0,'103'0'16,"69"0"-16,68 0 0,69 0 31,68 0-31,1 34 15,34 1-15,-69-1 32,0 0-17,-34-34 1,0 35 0,-68-35-1,33 34 1,-68 0-1,-34 1 17,-104-1-32,-68 0 15,-34-34 1,-103-68 0,-104-35-1,241 103 1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3:11.75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0,'68'34'15,"70"35"-15,33 68 0,1 35 0,34 34 16,0 0 0,34 34-1,35 0 17,-69-34-17,0-34 1,-69-69-1,-69-34 1,-68-69 0,0-69-1,-34-68 1,0-35 0,34 172-1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3:12.54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2058 0 0,'-34'171'0,"-138"35"0,-34 34 16,0 1-1,0-35 1,-34 0-1,34-35 1,69-68 0,68-34-1,69-69 1,35 0 0,102-103-1,69-69 16,-35 1-31,-33 33 16,-35 1 0,-35 0-1,-33 34 1,-35 68 0,0 1-1,-35 68 16,-33 69-15,-70 69 0,-33 34-1,68-69 17,34-102-32,69-35 15,0-35 1,34-136-1,35-35 1,-35 0 0,-34 34-1,-34 35 1,-172 34 0,-137 103-1,-103 103 1,446-103-1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3:30.651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6D5A275-8DB7-474F-8191-7FECC4620FE0}" emma:medium="tactile" emma:mode="ink">
          <msink:context xmlns:msink="http://schemas.microsoft.com/ink/2010/main" type="writingRegion" rotatedBoundingBox="6664,407 26736,2131 26166,8760 6094,7036"/>
        </emma:interpretation>
      </emma:emma>
    </inkml:annotationXML>
    <inkml:traceGroup>
      <inkml:annotationXML>
        <emma:emma xmlns:emma="http://www.w3.org/2003/04/emma" version="1.0">
          <emma:interpretation id="{D443709D-5F43-4C86-BE50-0862F5AB65D6}" emma:medium="tactile" emma:mode="ink">
            <msink:context xmlns:msink="http://schemas.microsoft.com/ink/2010/main" type="paragraph" rotatedBoundingBox="6664,407 26736,2131 26481,5092 6409,336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8D34E73-7A82-4080-95FA-2BFA8E16C10A}" emma:medium="tactile" emma:mode="ink">
              <msink:context xmlns:msink="http://schemas.microsoft.com/ink/2010/main" type="line" rotatedBoundingBox="6664,407 26736,2131 26481,5092 6409,3368"/>
            </emma:interpretation>
          </emma:emma>
        </inkml:annotationXML>
        <inkml:traceGroup>
          <inkml:annotationXML>
            <emma:emma xmlns:emma="http://www.w3.org/2003/04/emma" version="1.0">
              <emma:interpretation id="{90205D8B-87CA-4E2B-BDB2-A0F6DB8F4C23}" emma:medium="tactile" emma:mode="ink">
                <msink:context xmlns:msink="http://schemas.microsoft.com/ink/2010/main" type="inkWord" rotatedBoundingBox="6664,407 14243,1058 14043,3389 6464,2738"/>
              </emma:interpretation>
              <emma:one-of disjunction-type="recognition" id="oneOf0">
                <emma:interpretation id="interp0" emma:lang="it-IT" emma:confidence="0">
                  <emma:literal>incidente</emma:literal>
                </emma:interpretation>
                <emma:interpretation id="interp1" emma:lang="it-IT" emma:confidence="0">
                  <emma:literal>l'in dente</emma:literal>
                </emma:interpretation>
                <emma:interpretation id="interp2" emma:lang="it-IT" emma:confidence="0">
                  <emma:literal>lcin dente</emma:literal>
                </emma:interpretation>
                <emma:interpretation id="interp3" emma:lang="it-IT" emma:confidence="0">
                  <emma:literal>incidenti</emma:literal>
                </emma:interpretation>
                <emma:interpretation id="interp4" emma:lang="it-IT" emma:confidence="0">
                  <emma:literal>scin dente</emma:literal>
                </emma:interpretation>
              </emma:one-of>
            </emma:emma>
          </inkml:annotationXML>
          <inkml:trace contextRef="#ctx0" brushRef="#br0">2950 515 0,'68'-35'0,"-136"35"0,-104 35 16,0 33-16,1 1 0,33 34 15,104 0 1,34 0 0,103-34-1,69-35 1,-1-34 0,35-69-1,-68 35 1,-36-35-1,-67 35 1,-35 0 15,0 34-15,-35 34 0,35 103-1,35 1 1,68-1-1,34-34 1,-34-69 0,-34-103-1,-35-102 1,-68-69 0,-35-35-1,69 275 1</inkml:trace>
          <inkml:trace contextRef="#ctx0" brushRef="#br0" timeOffset="314.433">3155 34 0,'0'0'0</inkml:trace>
          <inkml:trace contextRef="#ctx0" brushRef="#br0" timeOffset="1619.037">4220-721 0,'0'69'16,"0"34"-16,-35 103 0,35 34 16,0 69-1,35-35 1,-1-33 0,35-1-1,-35-68 1,-34-104 31,-34-34-47,-69-34 0,-35-34 15,1-34 1,0 68 0,34 0-1,103 68 1,34 1-1,69-1 1,69 1 0,34-35-1,-1-34 1,-33-68 0,-35-1 15,-34-68-16,-68 34 32,-35-34-47,-35 137 16,35 34 0,-68 69-1,102 34 1,0-34-1,35 0 1,34-69 0,0-34-1,0-68 1,-34-70 0,-1 36-1,-33 33 1,-35 35-1,0 34 1,0 0 15,34 103-15,-34-1 15,69 1-31,-1-34 16,-33-69-1,33-34 1,-34-35 0,35-34-1,-69 69 1,0 34 0,34 0-1,1 68 1,-1 70-1,69-35 1,-34-35 0,-1-136-1,1-70 1,34-67 0,-103 205-1</inkml:trace>
          <inkml:trace contextRef="#ctx0" brushRef="#br0" timeOffset="2360.2005">6176 480 0,'343'-34'0,"-34"68"0,-34 35 15,-172-69 32,-206-137-47,103 137 0</inkml:trace>
          <inkml:trace contextRef="#ctx0" brushRef="#br0" timeOffset="2179.548">6554-103 0,'0'137'16,"-35"69"-16,35 34 0,0 35 16,0 0 15,35-70 0,-1 1-31,35-68 16,-1-104-1,1-34 1,34-103 0,-35-34-1,-33 34 1,-70 0 0,-33 34-1,34 35 1,-35 68-1,69 69 1,69 0 0,102 34-1,1-34 1,34 0 31,-69-68-47,-103-138 0,-68-69 31,-206-34-15,240 206-1</inkml:trace>
          <inkml:trace contextRef="#ctx0" brushRef="#br0" timeOffset="-1208.907">135 0 0,'0'68'16,"0"70"-16,-34 68 0,-35 0 31,69 0-15,-34-35-1,68-33 1,-34-36 0,34-67-1,-34-70 1,0-67-1,35-36 1,-35 138 0</inkml:trace>
          <inkml:trace contextRef="#ctx0" brushRef="#br0" timeOffset="-644.49">753 343 0,'68'137'0,"-33"69"0,-35-34 15,0 34 1,0-103-1,0-35 1,0-68 0,0 0-1,103-102 17,34-70-32,0-34 15,1 69 1,-1 34-1,-103 68 1,1 35 15,-35 35-15,34 68 0,-34 68-1,0-33 1,0-1-1,34-68 1,-34-35 0,35-34-1,33-103 1,35 0 0,-103 103-1</inkml:trace>
          <inkml:trace contextRef="#ctx0" brushRef="#br0" timeOffset="583.947">204-858 0,'0'0'0</inkml:trace>
        </inkml:traceGroup>
        <inkml:traceGroup>
          <inkml:annotationXML>
            <emma:emma xmlns:emma="http://www.w3.org/2003/04/emma" version="1.0">
              <emma:interpretation id="{BEF67A4E-4D28-4468-8F7D-638AFF66CB94}" emma:medium="tactile" emma:mode="ink">
                <msink:context xmlns:msink="http://schemas.microsoft.com/ink/2010/main" type="inkWord" rotatedBoundingBox="19616,1580 26731,2191 26481,5092 19367,4481"/>
              </emma:interpretation>
              <emma:one-of disjunction-type="recognition" id="oneOf1">
                <emma:interpretation id="interp5" emma:lang="it-IT" emma:confidence="0">
                  <emma:literal>Riflessa</emma:literal>
                </emma:interpretation>
                <emma:interpretation id="interp6" emma:lang="it-IT" emma:confidence="0">
                  <emma:literal>riflessa</emma:literal>
                </emma:interpretation>
                <emma:interpretation id="interp7" emma:lang="it-IT" emma:confidence="0">
                  <emma:literal>Riflesse</emma:literal>
                </emma:interpretation>
                <emma:interpretation id="interp8" emma:lang="it-IT" emma:confidence="0">
                  <emma:literal>Zittisse</emma:literal>
                </emma:interpretation>
                <emma:interpretation id="interp9" emma:lang="it-IT" emma:confidence="0">
                  <emma:literal>Rilesse</emma:literal>
                </emma:interpretation>
              </emma:one-of>
            </emma:emma>
          </inkml:annotationXML>
          <inkml:trace contextRef="#ctx0" brushRef="#br1" timeOffset="9923.193">13075 721 0,'138'-69'0,"-36"35"0,36-1 16,68 35-16,68 0 16,1 69-1,-35 34 1,-103 0 0,-102 0-1,-35 0 1,-137 0 15,-104 0-31,1 0 16,34-35-1,103 1 1,69 0 0,68-1-1,103 70 16,69-1-15,0 0 0,-68-34-1,-70-68 1,-33-1 0,-35-34-1,0-103 16,34-69-31,34 35 16,-68 137 0</inkml:trace>
          <inkml:trace contextRef="#ctx0" brushRef="#br1" timeOffset="10282.545">14860 1235 0,'69'-68'0,"-35"-35"16,0 34-16,-34 69 0</inkml:trace>
          <inkml:trace contextRef="#ctx0" brushRef="#br1" timeOffset="10134.117">14860 1888 0,'-34'171'16,"68"-33"-16,35-35 0,-1-35 16,35-33 15,-34-138-15,-35-35 15,-34-68-31,0 206 15</inkml:trace>
          <inkml:trace contextRef="#ctx0" brushRef="#br1" timeOffset="12358.584">15512 309 0,'69'34'0,"0"69"16,-1 103-16,-33 103 0,33 34 15,1 69 16,34-34-15,-69-35 0,-34-103-1,-69 0 1,-68-68 0,-69-103 15,35-1-31,68-102 15,68 0 1,70-69 0,68-35-1,137 1 1,0-35 0,0-33-1,-34-1 1,-68-35-1,-35-68 1,-103 35 0,0 34-1,-35 68 17,35 35-17,0 68 16,0 69-31,0 0 16,0 137 0,0 69-1,0 34 1,0 69 0,0 0-1,69-68 1,0-35-1,68-104 32,0-67-47,0-70 0,-34-33 16,0-69 0,-68 34-1,-35 34 1,0 0 15,0 35-15,-35 34-1,35 69 1,35 34 0,-1 68-1,69-68 1,34 0-1,1-34 1,33-104 0,-33 1-1,-35-103 32,-69-69-47,-34 137 16,-34 35 15,-1 0-15,70 68-1,68 35 1,34 34 0,0-35-1,0 35 1,-68-34-1,-103-69 1,-35 103 0,0-35 31,1-68-47,68 0 0,34-103 15,-34-68 1,0 34-1,0-1 17,0 104-17,34 0 1,1-1 0,68 1-1,103 68 1,-35 35-1,-33 34 1,-70-103 0,-68 69 31,-171 136-47,68-136 15,0 0 1,68-104-1,104 1 1,68-69 0,1 0-1,-1 35 1,-34 68 0,-69 0-1,35 0 32,-1 0-47,70 34 16,-1-34-1,-34-34 1,-34-35 0,-69 0-1,-103-68 1,-103 34-1,0 103 1,-34-34 0,102 68 15,70 0-31,102 104 16,69-1-1,103-103 1,0 138-1,-35-35 1,-33 0 0,-104-34-1,-68-68 32,34-35-47</inkml:trace>
        </inkml:traceGroup>
      </inkml:traceGroup>
    </inkml:traceGroup>
    <inkml:traceGroup>
      <inkml:annotationXML>
        <emma:emma xmlns:emma="http://www.w3.org/2003/04/emma" version="1.0">
          <emma:interpretation id="{877DF559-0067-4BB9-85F2-6512B97C61FE}" emma:medium="tactile" emma:mode="ink">
            <msink:context xmlns:msink="http://schemas.microsoft.com/ink/2010/main" type="paragraph" rotatedBoundingBox="13762,2597 17900,6370 16154,8286 12015,451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1DB9CB5F-C659-473B-9101-89739100AB5A}" emma:medium="tactile" emma:mode="ink">
              <msink:context xmlns:msink="http://schemas.microsoft.com/ink/2010/main" type="line" rotatedBoundingBox="13762,2597 17900,6370 16154,8286 12015,4513"/>
            </emma:interpretation>
          </emma:emma>
        </inkml:annotationXML>
        <inkml:traceGroup>
          <inkml:annotationXML>
            <emma:emma xmlns:emma="http://www.w3.org/2003/04/emma" version="1.0">
              <emma:interpretation id="{CC92B7EE-463F-4C91-949F-BD9143000362}" emma:medium="tactile" emma:mode="ink">
                <msink:context xmlns:msink="http://schemas.microsoft.com/ink/2010/main" type="inkWord" rotatedBoundingBox="13762,2597 17900,6370 16154,8286 12015,4513"/>
              </emma:interpretation>
              <emma:one-of disjunction-type="recognition" id="oneOf2">
                <emma:interpretation id="interp10" emma:lang="it-IT" emma:confidence="0">
                  <emma:literal>75o</emma:literal>
                </emma:interpretation>
                <emma:interpretation id="interp11" emma:lang="it-IT" emma:confidence="0">
                  <emma:literal>75a</emma:literal>
                </emma:interpretation>
                <emma:interpretation id="interp12" emma:lang="it-IT" emma:confidence="0">
                  <emma:literal>79o</emma:literal>
                </emma:interpretation>
                <emma:interpretation id="interp13" emma:lang="it-IT" emma:confidence="0">
                  <emma:literal>755o</emma:literal>
                </emma:interpretation>
                <emma:interpretation id="interp14" emma:lang="it-IT" emma:confidence="0">
                  <emma:literal>735o</emma:literal>
                </emma:interpretation>
              </emma:one-of>
            </emma:emma>
          </inkml:annotationXML>
          <inkml:trace contextRef="#ctx0" brushRef="#br2" timeOffset="167593.7655">5730 2814 0,'137'0'16,"0"0"-16,104 0 0,33 0 16,35 35-16,69-35 15,-35 34 1,-34 0 15,-69 1-15,-68-35-1,-35 0 1,-68 0 0,-35 0-1,0 0 1,-34 0 0,0-35-1,-34 1 1,0 34-1,-1 0 1,35 0 0,-34 34-1,34 35 1,-34-69 0,68 34 15,0 69-31,35 69 15,0 34 17,-1 34-17,1 35 1,0-1 0,-1 70-1,1-1 1,0 34-1,-1-33 1,1-70 15,-35-68-31,1-69 16,-35-102 0,0-1-1,0-68 1,0 34-1,0 0 1,-69-103 0,0-34-1,35-1 1,34 138 15</inkml:trace>
          <inkml:trace contextRef="#ctx0" brushRef="#br2" timeOffset="169592.661">9368 4702 0,'103'35'0,"-34"-35"0,34 0 0,-35-69 15,-33-34-15,-35 0 16,-35 0 0,-33 0-1,-35 34 1,-34 1 15,34 68-31,34 34 16,0 35-1,69 34 1,35 0 0,33-35-1,1 1 1,0-69 15,-35 34-15,0-34-1,-34-34 1,0 34 0,0 34-1,0 69 1,34 35 0,-68 67-1,34-33 1,-34 0-1,-35-1 1,35-33 0,34-35-1,0-35 1,34-68 0,35-68-1,68-35 32,-103 34-47,35 0 16,-35 35-1,-34 34 1,35 0 0,33 69-1,-33 68 1,33 35-1,1-35 1,0-68 0,-1-35-1,35-34 1,69-137 0,-69-69-1,-69 0 1,-34-35-1,-68 35 1,-1 69 0,-68 34-1,-1 103 17,35 69-17,35 68-15,-1 35 16,103 34 15,69-69-15,69-103-1,0-34 1,34-137 0,-206 137-1</inkml:trace>
          <inkml:trace contextRef="#ctx0" brushRef="#br2" timeOffset="170043.804">10913 4565 0,'103'69'0,"-69"-1"0,69-33 15,-69-1-15,1-34 16,-35-34 0,-69-35-1,-34-34 1,-34 0-1,-1 69 32,36 68-47,33 0 0,69 35 16,69 0 0,33-1-1,36-33 1,-70-70 15,-33-102-15,-35 137-1</inkml:trace>
        </inkml:traceGroup>
      </inkml:traceGroup>
    </inkml:traceGroup>
  </inkml:traceGroup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3:34.717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0,'34'69'0,"1"102"0,-70 70 16,70 33-1,-1 35 1,0 0-1,1 0 1,-1-34 0,35-35-1,-35-103 1,0-34 0,-34-69-1,0 1 1,35-70-1,-1-67 1,0-139 0,-34 241-1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3:35.063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0,'68'343'0,"-68"1"15,34-70 1,-34 35 0,0-69-1,35-34 32,-35-68-47,34-104 0,-68-137 31,-1-137-31,35 240 16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3:35.871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925 0 0,'0'34'0,"-34"69"16,-35 34-16,-33 69 0,-36 0 15,35 34 16,0-34-15,-34 0 0,68-34-1,1-69 1,-1 0 0,35-35-1,34-33 1,0-35-1,0 0 1,68-69 15,35-102-31,0-1 16,-103 172 0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3:36.971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412 0 0,'618'308'0,"-412"-136"15,68 103 1,1-1 0,-1-33-1,-33-1 1,-35-69-1,-103-68 1,-35-68 0,-68-35-1,-68 0 1,-104-69 0,-68 0-1,-35 1 32,-68 33-47,0 1 16,-1 0-1,35 34 1,138 0 0,68 34-1,103-34 1,103 34-1,103 1 1,34 33 31,35-68-47,-69 0 0,-103 0 16,-69-68-1,-171-35 1,-104 0-1,-102 34 1,0 35 0,68 34-1,138-34 1,137 34 0,34 0 15,207-69-16,-1 0 1,0-34 0,-68 35-1,-138-1 17,-34 0-32,-34 1 15,-69 33 1,34 70-1,0 33 1,35 35 0,103 35-1,-1-1 1,35-68 0,-34-35-1,-69-34 1,0-34-1,0-69 1,-34 0 31,34 103-47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3:38.354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0,'0'137'0,"0"35"16,0 34-16,34-1 15,-34 1 1,0-68 0,35-35-1,-35-69 1,-35 0 0,35-34 15,0 0-16,0 0 1,0 0 0,0 0-1,0 0 1,0 0 0,0 0-1,0 0 1,35 0 15,-35 0-31,0 0 16,34-34-1,-34 34 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1:11.3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D70F2EE-A045-4C9F-AA55-5BBBF32927D8}" emma:medium="tactile" emma:mode="ink">
          <msink:context xmlns:msink="http://schemas.microsoft.com/ink/2010/main" type="inkDrawing" rotatedBoundingBox="11941,18774 11946,1646 14999,1647 14995,18775" semanticType="verticalRange" shapeName="Other">
            <msink:sourceLink direction="with" ref="{407CB367-70C9-402C-994B-E31A6595912E}"/>
          </msink:context>
        </emma:interpretation>
      </emma:emma>
    </inkml:annotationXML>
    <inkml:trace contextRef="#ctx0" brushRef="#br0">1407 0 0,'34'-35'0,"-34"70"0,0-1 16,0 0-16,0 1 0,0 33 16,0-68-16,0 35 0,0-1 0,0 35 15,0-35-15,35 0 16,-35 35-1,-35 0 1,35-1 0,35 1-1,-35 0 1,0-1 0,0 35-1,0-34 16,0 34-15,0-35 0,0 1-1,34 34 1,-34 0 0,0-34-1,0 34 1,0 0-1,-34 0 1,34 0 0,0 0-1,0 34 1,0-34 0,0-35-1,0 35 1,0-34-1,0 0 1,0-35 0,0 0-1,0 1 17,0-35-17,0 0 1,0 0-1,0 0 1,0 0 0,0 0-1,0 0 1,34 34 0,69-34-1,34 0 1,35 34-1,34 1 1,34-1 0,-34 0-1,0 35 1,-69-35 0,-34 35-1,-69-35 1,-68 35-1,-138-35 17,-68 1-17,-137-1 1,-35 35 0,-34-1-1,34 35 1,68 0-1,70 34 1,171-34 0,103-34-1,137 0 1,172-35 0,34 0-1,69 35 1,-137-35-1,-138 1 1,-103-1 0,-102 0-1,-104 1 1,-34-35 0,0 0-1,103 34 16,69-34-15,34 0 0,0 0-1,69 0 1,34 0 0,-35 0-1,1 34 1,-69-34-1,0 0 1,0 0 0,0 0-1,0 0 1,0 0 0,0 0-1,0 35 1,0-35-1,34 34 1,-34-34 0,0 69-1,0-35 17,35 35-17,-1 34 1,-34-35-1,0 35 1,34 34 0,-34-34-1,0 0 1,0 35 0,0-1-1,0 0 1,0 35 15,34-69-15,-34 0-1,0 0 1,0-35 0,0 35-1,0-34 1,0-35-1,0 1 1,0-1 0,0-34-1,0 0 1,0 0 0,0 0-1,-34-34 1,-69-1-1,-34 1 1,-35 0 0,-68 34-1,-35 34 1,35 0 0,34 35 15,69 0-16,103-1 1,34 1 0,137 34-1,103-34 1,35-1 0,68 1-1,0 0 1,-34-1-1,-34 35 1,-138-68 0,-103-1-1,-102 0 1,-104 35 0,-68-35-1,-69 0 1,0 35-1,69 0 1,68 34 0,138 0-1,68-35 17,206 70-17,104-70 1,-35 35-1,-69 0 1,-103-68 0,-137-1-1,-69 0 1,-102-34 0,34 35-1,-35-35 1,103 0-1,69 34 1,0-34 0,0 0-1,0 0 1,35 0 0,-35 0-1,0 0 1,0 0-1,0 0 17,0 0-17,0 0 1,0 0 0,0 0-1,0 34 1,0 35-1,34-35 1,-34 35 0,0 34-1,34 0 1,-34 0 0,0 34-1,35 0 1,-35 1-1,0-1 1,0 0 0,0 1-1,-35-1 1,35-34 0,0 34-1,0-34 1,0-34 15,0-1-15,-34-33-1,34-35 1,0 0 0,0 34-1,0-34 1,0 0-1,0 0 1,0 0 0,0 0-1,34 0 1,1 0 0,68 34-1,68-34 1,35 35-1,34 33 1,1-33 0,-35 33-1,-69 1 1,-68-35 0,-104 1-1,-68-1 16,-103 35-15,-103-35 0,-137 35-1,0-1 1,0 1 0,68 34-1,138 34 1,171-68-1,69-1 1,206-33 0,137 68-1,35-35 1,-35 1 15,-68 0-15,-241-69-1,-103 34 1,-102-34 0,-69 0-1,68-34 1,69 34 0,103 0-1,0 0 1,172 34-1,34 35 1,-69-1 0,0 1-1,-68 0 1,-35-35 0,-34 0-1,0 1 1,-34-35 15,34 0-31,0 0 31,0 0-15,0 0 0,0 0-1,0 0 1,0 0-1,0 0 1,0 34 0,34-34-1,-34 69 1,0-1 0,0 35-1,0 0 16,34 69-31,-34-1 16,35 35 0,-35 0-1,34 0 1,-34 0 0,0-34 15,-34-35-31,34-34 15,0 0 17,-35-69-17,35 1 1,0-35 0,0 0-1,0 0 1,0 0-1,0 0 1,0 0 0,0 0-1,0 0 1,35 0 0,-1 0-1,35 34 1,-1-34-1,35 0 1,-34 34 0,-69-34-1,0 0 1,-34 0 0,-104 0-1,-68 35 16,-34-70-15,-103 35 0,68 35-1,1-1 1,102 35 0,103-1-1,138-33 1,137 33-1,103 35 1,103-34 0,-35 34-1,-68-69 1,-137 35 0,-103-69-1,-69 0 1,-69 0-1,-137-35 1,-103 35 0,-34-34-1,34 68 1,103 35 15,137-35-15,104-34-1,136 69 1,104 0 0,0-1-1,-104-33 1,-68-35 0,-103 34-1,0-34 1,-34 34-1,-1-34 1,1 69 0,34-35 15,0 1-31,-34-1 16,68 0-1,-68 1 1,34-1-1,34 35 1,-34 34 15,0 34-15,0 34 0,34 35-1,-34 35 1,35-70-1,-35 1 1,-35-138 0,-33-171-1,33-206 1,1-138 0,34 481-1</inkml:trace>
  </inkml:traceGroup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3:46.771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0,'0'34'0,"0"1"0,34-1 0,-34 35 15,0-1-15,34 1 0,-34 68 16,35 35 0,-35 0-1,0 34 1,0 34-1,34 0 17,-34 35-32,0-1 15,0 35 1,34-34 0,-34 34-1,35 0 1,-35 0-1,34-1 1,0 1 0,1-34-1,-1 34 32,0-35-47,1-33 16,-1-1-1,0-34 1,1-69 0,-1-34-1,-34 0 1,0-68 0,0-1-1,0-34 16,0 0-31,0-34 16,0 34 0,0 0-1,0-69 17,-34-103-17,34 172 1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3:47.593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0,'69'274'15,"-69"-68"1,34 103-16,-34 0 15,0 69 1,35 34 0,-1-1-1,0 70 1,1-35 15,-1 0-15,-34-34-1,0-34 17,34-69-32,1 0 15,-35-103 1,0-69 0,0-34-1,34-69 1,-34 1-1,0-35 1,0 0 0,0 0-1,0-35 1,0 35 31,-34 0-32,34 0-15,-35-34 32,-33-35-17,68 69-15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3:48.130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0,'343'34'16,"-68"-34"-16,33 0 16,70 0-1,68 35 1,35-1-1,-1 34 17,1-33-17,-69 33 1,-103-68 0,-103 0-1,-138 0 1,-33 0-1,-104-68 1,-103 33 0,-34 35-1,-171-34 32,377 34-47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3:48.597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0,'69'69'0,"34"33"47,240 516-47,-137-377 0,34 102 16,35-34-1,0 0 1,-35-35 0,-69-68-1,-68-68 17,-68-104-17,-35-34 1,-69-103-1,35-69 1,68-137 0,0-34-1,-34 343 1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3:48.918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1036 1 0,'0'103'0,"-69"103"0,-102 69 16,-35 34-1,0-35 1,0-34 0,103-102-1,34-1 1,35-137 15,102-34-31,70-172 16,-138 206-1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3:49.227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0,'103'275'16,"34"-104"-16,138-33 47,-275-138-47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3:50.82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9B7F757-BCD0-44BD-B34D-1117D7CE3A61}" emma:medium="tactile" emma:mode="ink">
          <msink:context xmlns:msink="http://schemas.microsoft.com/ink/2010/main" type="writingRegion" rotatedBoundingBox="13564,11263 23898,12435 23702,14164 13368,12993"/>
        </emma:interpretation>
      </emma:emma>
    </inkml:annotationXML>
    <inkml:traceGroup>
      <inkml:annotationXML>
        <emma:emma xmlns:emma="http://www.w3.org/2003/04/emma" version="1.0">
          <emma:interpretation id="{1FAF1A4B-2C1B-496D-BE4C-756F34B196E6}" emma:medium="tactile" emma:mode="ink">
            <msink:context xmlns:msink="http://schemas.microsoft.com/ink/2010/main" type="paragraph" rotatedBoundingBox="13564,11263 23898,12435 23702,14164 13368,1299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C90431B-2C6A-4F48-B22C-6F9B2FC57271}" emma:medium="tactile" emma:mode="ink">
              <msink:context xmlns:msink="http://schemas.microsoft.com/ink/2010/main" type="line" rotatedBoundingBox="13564,11263 23898,12435 23702,14164 13368,12993"/>
            </emma:interpretation>
          </emma:emma>
        </inkml:annotationXML>
        <inkml:traceGroup>
          <inkml:annotationXML>
            <emma:emma xmlns:emma="http://www.w3.org/2003/04/emma" version="1.0">
              <emma:interpretation id="{7C1D6906-5D0A-43C8-97D4-E8C40F662175}" emma:medium="tactile" emma:mode="ink">
                <msink:context xmlns:msink="http://schemas.microsoft.com/ink/2010/main" type="inkWord" rotatedBoundingBox="13564,11263 23898,12435 23702,14164 13368,12993"/>
              </emma:interpretation>
              <emma:one-of disjunction-type="recognition" id="oneOf0">
                <emma:interpretation id="interp0" emma:lang="it-IT" emma:confidence="0">
                  <emma:literal>TRASMESSA</emma:literal>
                </emma:interpretation>
                <emma:interpretation id="interp1" emma:lang="it-IT" emma:confidence="0">
                  <emma:literal>TRASMETTA</emma:literal>
                </emma:interpretation>
                <emma:interpretation id="interp2" emma:lang="it-IT" emma:confidence="0">
                  <emma:literal>TRASMIGRA</emma:literal>
                </emma:interpretation>
                <emma:interpretation id="interp3" emma:lang="it-IT" emma:confidence="0">
                  <emma:literal>TRASMESSALA</emma:literal>
                </emma:interpretation>
                <emma:interpretation id="interp4" emma:lang="it-IT" emma:confidence="0">
                  <emma:literal>TRASMESSE</emma:literal>
                </emma:interpretation>
              </emma:one-of>
            </emma:emma>
          </inkml:annotationXML>
          <inkml:trace contextRef="#ctx0" brushRef="#br0">0 0 0,'137'309'0,"-137"-68"16,0-1 0,0-34-1,34-35 1,1-68 0,-35-68-1,0-104 1,-69-103-1,0-136 1,69 308 0</inkml:trace>
          <inkml:trace contextRef="#ctx0" brushRef="#br0" timeOffset="284.1615">-653-480 0,'206'0'0,"0"34"16,206 35 0,-171 0-16,-1-1 15,-69-34 1,-68 1-1,-103-70 1,-34-33 0,-35-35 15,69 103-31</inkml:trace>
          <inkml:trace contextRef="#ctx0" brushRef="#br0" timeOffset="993.1005">858 241 0,'171'309'0,"-136"-172"15,-35 0 1,-35-68-1,1-35 1,0 1 0,-1-70-1,35-33 1,69-276 0,0 104-1,-1 103 1,35 34 15,35 0 0,33 68-31,-33 70 16,-70 68 0,-34 0-1,-68 68 1,-103-33-1,0-70 1,-35 1 0,35-69-1,102 34 1,35-34 0,103 69-1,35 0 1,33 68-1,-68-34 1,0 34 0,-34-34-1,-35-34 32,0-35-47,1-68 16,-1-138-1,35-34 1,-69 206 0</inkml:trace>
          <inkml:trace contextRef="#ctx0" brushRef="#br0" timeOffset="1648.332">2437 241 0,'34'240'31,"-68"-68"-31,-35 68 0,0-34 16,1-69 30,68-103-46,0-68 32,103-240-17,0-1 1,-35 103 0,1 35-1,-35 34 1,1 69-1,-35 34 1,0 34 0,103 103-1,-35 69 1,104 69 31,-35-69-47,-68-35 0,-35-68 15,-34-68 1,-137-70 15,0-33-15,-104-1 0,35 35-1,0-1 1,138 35-1,68 0 1,137-34 0,35-35-1,-172 69 1</inkml:trace>
          <inkml:trace contextRef="#ctx0" brushRef="#br0" timeOffset="2192.2425">3741 206 0,'-103'-68'0,"-34"68"0,-1 0 16,70 68-16,33 1 15,70 68 17,136 69-17,-33-103 1,68 35-1,-35 33 1,-33-34 0,-70-34-1,-102-34 32,-35-35-47,-68-34 0,-35 0 16,1-34-1,33-35 1,70 1 0,102-35-1,103-34 1,35-69 15,-172 206-15</inkml:trace>
          <inkml:trace contextRef="#ctx0" brushRef="#br0" timeOffset="2923.641">4393 344 0,'0'137'0,"-34"35"0,-1-1 15,35 69 1,0-34 0,35-103-1,-35-34 1,0-69 0,0-103 15,-35-240-16,1 103 1,0 68 0,34 103-1,0 35 17,34 34-32,-34 34 15,103 69 1,-34 0-1,68 0 1,-34-68 0,34-70-1,-68-68 1,0-68 15,-35 33-31,-34 35 16,0 69 31,0 34-47,34 34 15,-34 138 1,0 68 0,0 1-1,0-1 1,35-34-1,-1-69 1,-34-103 0,103-102 31,-34-138-47,-69 206 0</inkml:trace>
          <inkml:trace contextRef="#ctx0" brushRef="#br0" timeOffset="4192.1145">5594 824 0,'103'35'0,"69"-1"16,34-34-16,-69 0 0,-34-34 16,-68-35-1,-70-68 1,-68-1 15,-137-33-15,34 68 31,103 103-47,69 34 0,102-34 15,104 34 1,68 35 0,35 0-1,34-69 1,-69 0-1,-34 0 1,-69 68 0,-34 1-1,-68 0 17,-35-69-1,-35 0-31,-33 0 15,-104 0 1,0 0 0,35 0-1,34 34 1,35 35 0,102 34-1,35 34 1,102 0-1,1 0 1,-1 1 0,-68-35-1,-34-35 17,-103 1-32,-69-35 15,-35-34 1,-33 0-1,33 0 1,70 0 15,102-34-15,103-35 0,35-68-1,-172 137 1</inkml:trace>
          <inkml:trace contextRef="#ctx0" brushRef="#br0" timeOffset="3308.382">5766 653 0,'34'206'0,"-68"-35"15,34 35 1,34-34 0,69-1-1,0-68 32,103-34-47,-68-35 16,-35-34-1,-35 0 1,-33 0 0,-35-34-1,-35-69 1,-68 0 0,103 103-1</inkml:trace>
          <inkml:trace contextRef="#ctx0" brushRef="#br0" timeOffset="4715.5185">7894 584 0,'-171'-34'0,"102"34"0,0 68 16,35 1-16,34 34 0,69 0 15,68 68 32,35-33-47,-35-1 0,0-34 31,-34 34-15,-69-34 0,1-34-1,-70 0 1,-68-35-1,-34 0 1,-34 1 0,33-35-1,1-35 32,103 35-47,102-68 0,70-35 16,-138 103-1</inkml:trace>
          <inkml:trace contextRef="#ctx0" brushRef="#br0" timeOffset="5387.3505">8855 653 0,'35'137'0,"-70"35"0,1 68 0,-35-34 15,1 34 16,33 35-15,1-207 0,34-68-1,34-68 1,1-138 0,-1-35-1,0 1 1,-34 34 15,0 35-15,35 68-16,-1 68 15,0 35 1,35 103 15,68 137-15,35 35-1,-1-35 1,-68 1 0,-68-138-1,-70-103 1,-33 0 15,-138-69-15,0 35-16,0-1 15,34 70 1,104-1 0,68-34-1</inkml:trace>
        </inkml:traceGroup>
      </inkml:traceGroup>
    </inkml:traceGroup>
  </inkml:traceGroup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4:14.12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4F5FFC2-1074-41EA-9EA1-FF4590A75AB4}" emma:medium="tactile" emma:mode="ink">
          <msink:context xmlns:msink="http://schemas.microsoft.com/ink/2010/main" type="writingRegion" rotatedBoundingBox="19445,158 25829,1268 25513,3087 19129,1977"/>
        </emma:interpretation>
      </emma:emma>
    </inkml:annotationXML>
    <inkml:traceGroup>
      <inkml:annotationXML>
        <emma:emma xmlns:emma="http://www.w3.org/2003/04/emma" version="1.0">
          <emma:interpretation id="{23FCC942-1011-4591-8E3C-05463F1B4430}" emma:medium="tactile" emma:mode="ink">
            <msink:context xmlns:msink="http://schemas.microsoft.com/ink/2010/main" type="paragraph" rotatedBoundingBox="19445,158 25829,1268 25513,3087 19129,19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B3D1F0B-5DC1-4419-B045-590F27BCB0F5}" emma:medium="tactile" emma:mode="ink">
              <msink:context xmlns:msink="http://schemas.microsoft.com/ink/2010/main" type="line" rotatedBoundingBox="19445,158 25829,1268 25513,3087 19129,1977"/>
            </emma:interpretation>
          </emma:emma>
        </inkml:annotationXML>
        <inkml:traceGroup>
          <inkml:annotationXML>
            <emma:emma xmlns:emma="http://www.w3.org/2003/04/emma" version="1.0">
              <emma:interpretation id="{41B2EAB8-2481-46E9-B935-900643D1042E}" emma:medium="tactile" emma:mode="ink">
                <msink:context xmlns:msink="http://schemas.microsoft.com/ink/2010/main" type="inkWord" rotatedBoundingBox="19445,158 25829,1268 25513,3087 19129,1977"/>
              </emma:interpretation>
              <emma:one-of disjunction-type="recognition" id="oneOf0">
                <emma:interpretation id="interp0" emma:lang="it-IT" emma:confidence="0">
                  <emma:literal>onda</emma:literal>
                </emma:interpretation>
                <emma:interpretation id="interp1" emma:lang="it-IT" emma:confidence="0">
                  <emma:literal>onta</emma:literal>
                </emma:interpretation>
                <emma:interpretation id="interp2" emma:lang="it-IT" emma:confidence="0">
                  <emma:literal>onde</emma:literal>
                </emma:interpretation>
                <emma:interpretation id="interp3" emma:lang="it-IT" emma:confidence="0">
                  <emma:literal>onte</emma:literal>
                </emma:interpretation>
                <emma:interpretation id="interp4" emma:lang="it-IT" emma:confidence="0">
                  <emma:literal>arda</emma:literal>
                </emma:interpretation>
              </emma:one-of>
            </emma:emma>
          </inkml:annotationXML>
          <inkml:trace contextRef="#ctx0" brushRef="#br0">15789 103 0,'34'-69'0,"-137"-33"0,-69 67 16,-34 35-16,-34 35 15,69 33 1,33 35 0,70 34-1,102 1 17,103 33-17,104-68 1,-1-68-1,0-104 1,-103 0 0,-34-68-1,-137-35 1,-69 1 0,-69 68-1,1 69 1,-35 68-1,103 69 1,0 68 0,172-68-1,171-68 1,-240-35 0</inkml:trace>
          <inkml:trace contextRef="#ctx0" brushRef="#br0" timeOffset="547.8165">16681 206 0,'-34'103'0,"34"0"0,0 69 16,34-69 0,0-69-1,1-34 1,33-34 0,104-138 15,-69 35-16,-34 68 1,-69 35 0,34 34-1,0 68 17,1 35-32,33 35 15,35-35 1,35-69-1,-35 0 1,0 1 0,-35-70-1,-34 35 1,1 0 0,33-34-1,1-35 1,-69 69-1</inkml:trace>
          <inkml:trace contextRef="#ctx0" brushRef="#br0" timeOffset="1510.6455">18809-583 0,'0'68'16,"0"70"-16,-34 68 15,68 34 1,69-69-1,0 70 1,-34-173 0,-103-33-1,-69-35 1,-138 0 0,-33 0-1,33 34 1,70 35-1,136-1 17,104 35-17,103-34 1,137 0 0,0-35-1,-35-34 1,-102 0-1,-69-34 1,-103 34 0,0 0 15,0 0-31,34 34 16,69-34-1,34 34 1,35-68-1,-35 0 1,-68-69 0,-103 0-1,-104 0 1,-102 34 15,34 103-15,69 35-1,68 0 1,138 34 15,68 0-31,138 34 16,34-34 0,34-35-1,-69 1 1,-68 0-1,-68-35 1,-35 0 0,-103 1-1,-35-1 1,-33-34 0,68 0-1</inkml:trace>
        </inkml:traceGroup>
      </inkml:traceGroup>
    </inkml:traceGroup>
  </inkml:traceGroup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4:17.0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9904ECF-534D-4E59-A44A-86405B04EA93}" emma:medium="tactile" emma:mode="ink">
          <msink:context xmlns:msink="http://schemas.microsoft.com/ink/2010/main" type="inkDrawing" rotatedBoundingBox="4363,4702 27980,5686 27973,5855 4356,4871" semanticType="underline" shapeName="Other">
            <msink:sourceLink direction="with" ref="{AD750511-740C-4CDD-AFA7-D3A6D416AB9D}"/>
            <msink:sourceLink direction="with" ref="{395DBCC6-B725-4EB5-80DE-021B11622DA4}"/>
          </msink:context>
        </emma:interpretation>
      </emma:emma>
    </inkml:annotationXML>
    <inkml:trace contextRef="#ctx0" brushRef="#br0">0 0 0,'34'0'15,"69"35"-15,103-1 0,34-34 0,69 34 32,69-34-17,68 35 1,69-35 0,34 0-1,69 34 1,34 0-1,34-34 1,1 0 0,102 35-1,-34-35 1,35 34 0,-35-34 15,0 34-31,0 1 15,0-1 1,1-34 0,-1 34-1,34 0 1,-68 1 0,0 33 15,0-33-16,-1-1 1,-33 0 0,34 1-1,-35 33 1,1 1 0,-35-103-1,-34 68 1,-35 35-1,1-35 1,-35 0 0,-69-34-1,-68 0 1,-34 0 0,-104 35-1,-68-35 1,-103 34-1,-68-34 17,-35 0-17,0 0 1,-138 0 0,-68-34-1,206 34 1</inkml:trace>
  </inkml:traceGroup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4:37.4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B892493-F21B-43E7-A59A-28EC9F50B6E1}" emma:medium="tactile" emma:mode="ink">
          <msink:context xmlns:msink="http://schemas.microsoft.com/ink/2010/main" type="inkDrawing" rotatedBoundingBox="4170,13290 26822,13896 26805,14542 4152,13936" semanticType="underline" shapeName="Other">
            <msink:sourceLink direction="with" ref="{2222E770-83D5-44D1-9C36-54F748649AA9}"/>
            <msink:sourceLink direction="with" ref="{D0951F49-03A7-4DB1-8D14-5377226BF495}"/>
            <msink:sourceLink direction="with" ref="{CDEBE2C1-9FCE-4F60-84A5-E8A2DED7BF19}"/>
          </msink:context>
        </emma:interpretation>
      </emma:emma>
    </inkml:annotationXML>
    <inkml:trace contextRef="#ctx0" brushRef="#br0">0 389 0,'377'-35'15,"-34"1"-15,35 0 16,137-1 0,137 1-1,69-35 1,103 35 0,68 0 15,69-1-16,69 1 1,34 34 0,34 0-1,69 0 1,35 34 0,-1 35-1,-68-69 1,68 69-1,-68-1 1,-1 1 0,-67 34-1,-104-34 1,-103-1 0,-172-34-1,-68-34 1,-137 69 15,-104-69-15,-102 34-1,-69 35 1,-103 0 0,-103 34-1,-69-69 1,-137-34-1,206 0 1</inkml:trace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1:12.3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7B9FC58-1AFC-4014-A397-04A4DD7D6FE7}" emma:medium="tactile" emma:mode="ink">
          <msink:context xmlns:msink="http://schemas.microsoft.com/ink/2010/main" type="inkDrawing" rotatedBoundingBox="6908,14633 12956,15619 12928,15792 6880,14807" shapeName="Other"/>
        </emma:interpretation>
      </emma:emma>
    </inkml:annotationXML>
    <inkml:trace contextRef="#ctx0" brushRef="#br0">0 0 0,'0'34'0,"69"0"15,102 1-15,69 33 0,69-33 0,69 33 31,102 1-31,70 34 16,33-34 0,1 34 15,34-1-15,-69 1-1,-34 0 1,-104-68-1,-136 33 1,-69-68 0,-137-34-1,-35 68 1,-34-34 0,-34 0-1,34 0 1,0 35-1,0-1 1,-69-103 0,-34-68-1,103 137 1</inkml:trace>
  </inkml:traceGroup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4:03.9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95DBCC6-B725-4EB5-80DE-021B11622DA4}" emma:medium="tactile" emma:mode="ink">
          <msink:context xmlns:msink="http://schemas.microsoft.com/ink/2010/main" type="writingRegion" rotatedBoundingBox="4660,238 32468,2133 32193,6169 4385,4274">
            <msink:destinationLink direction="with" ref="{49904ECF-534D-4E59-A44A-86405B04EA93}"/>
          </msink:context>
        </emma:interpretation>
      </emma:emma>
    </inkml:annotationXML>
    <inkml:traceGroup>
      <inkml:annotationXML>
        <emma:emma xmlns:emma="http://www.w3.org/2003/04/emma" version="1.0">
          <emma:interpretation id="{87B4E03B-2746-4944-B2C9-4454CDF34F27}" emma:medium="tactile" emma:mode="ink">
            <msink:context xmlns:msink="http://schemas.microsoft.com/ink/2010/main" type="paragraph" rotatedBoundingBox="4660,238 32468,2133 32193,6169 4385,427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C202414-26DB-45A1-AA15-53BF9E2054C4}" emma:medium="tactile" emma:mode="ink">
              <msink:context xmlns:msink="http://schemas.microsoft.com/ink/2010/main" type="line" rotatedBoundingBox="4660,238 32468,2133 32193,6169 4385,4274"/>
            </emma:interpretation>
          </emma:emma>
        </inkml:annotationXML>
        <inkml:traceGroup>
          <inkml:annotationXML>
            <emma:emma xmlns:emma="http://www.w3.org/2003/04/emma" version="1.0">
              <emma:interpretation id="{A6165588-FFB2-4E4F-BCD6-99E8DA453951}" emma:medium="tactile" emma:mode="ink">
                <msink:context xmlns:msink="http://schemas.microsoft.com/ink/2010/main" type="inkWord" rotatedBoundingBox="4546,1370 17563,1988 17437,4634 4421,4015"/>
              </emma:interpretation>
              <emma:one-of disjunction-type="recognition" id="oneOf0">
                <emma:interpretation id="interp0" emma:lang="it-IT" emma:confidence="0">
                  <emma:literal>Ampiezza</emma:literal>
                </emma:interpretation>
                <emma:interpretation id="interp1" emma:lang="it-IT" emma:confidence="0">
                  <emma:literal>Ampiezze</emma:literal>
                </emma:interpretation>
                <emma:interpretation id="interp2" emma:lang="it-IT" emma:confidence="0">
                  <emma:literal>Amplierai</emma:literal>
                </emma:interpretation>
                <emma:interpretation id="interp3" emma:lang="it-IT" emma:confidence="0">
                  <emma:literal>jßmierre</emma:literal>
                </emma:interpretation>
                <emma:interpretation id="interp4" emma:lang="it-IT" emma:confidence="0">
                  <emma:literal>ißmierre</emma:literal>
                </emma:interpretation>
              </emma:one-of>
            </emma:emma>
          </inkml:annotationXML>
          <inkml:trace contextRef="#ctx0" brushRef="#br0">926 240 0,'0'138'0,"-68"68"0,-35 68 15,-35 70 1,35-36-1,0-102 1,35-34 0,68-69-1,-35-103 1,35 0 0,35-172-1,68-171 1,-35 0-1,1 34 1,0 0 0,-1 69-1,1 68 1,-35 103 0,1 35-1,-35 34 1,68 103-1,1 137 17,34 69-17,0 35 1,0-36 0,0-33-1,0-35 1,-35-137-1,-68-68 1,-34-1 0,-172-103-1,-68-34 1,-1 35 0,-34-1-1,69 69 1,68 34-1,104 1 1,102-35 0,-34 0-1</inkml:trace>
          <inkml:trace contextRef="#ctx0" brushRef="#br0" timeOffset="1095.633">2437 1099 0,'34'68'0,"0"104"0,-34-1 15,0 1 1,0-35 0,0-68-1,0-35 1,0-34-1,0 0 1,0-137 0,35-69-1,33 34 1,35 35 0,-34 34-1,34 69 1,-35 0-1,35 102 1,-68 69 0,33 69-1,-33 0 1,-1-34 0,-34-69 15,34-103-16,-34 0 1,69-69 0,0-102-1,34-1 1,0 35 0,-35 68-1,-33 35 1,-1 68-1,0 35 1,1 68 0,-1 35-1,34-1 1,1-68 0,34-34-1,-34-103 1,-1-104-1,-68 138 1</inkml:trace>
          <inkml:trace contextRef="#ctx0" brushRef="#br0" timeOffset="1860.2325">4633 1304 0,'103'-34'15,"35"34"-15,68 0 0,-1 69 16,36-1 0,-104 35-1,-34 0 1,-137-34-1,-138 0 1,-68-69 0,0 0-1,34 0 1,68-35 0,104 35-1,137-34 1,137-35-1,0 1 1,-240 68 0</inkml:trace>
          <inkml:trace contextRef="#ctx0" brushRef="#br0" timeOffset="2377.7775">5903 687 0,'0'0'0</inkml:trace>
          <inkml:trace contextRef="#ctx0" brushRef="#br0" timeOffset="2116.0755">6178 1373 0,'-34'103'15,"34"34"-15,0 1 0,68-1 16,-68-68 15,69-1-15,-69-136-1,34-70 1,-68-102 0,34 240-1</inkml:trace>
          <inkml:trace contextRef="#ctx0" brushRef="#br0" timeOffset="1499.904">4839 1442 0,'35'137'0,"33"35"0,-68 34 15,35 34 1,-35-34 0,34 0-1,-34-69 1,0-68 0,0-35-1,-34-137 1,34-137-1,-69-35 1,0 1 0,69 274-1</inkml:trace>
          <inkml:trace contextRef="#ctx0" brushRef="#br0" timeOffset="2747.871">6658 1476 0,'69'69'0,"0"-35"15,34-68-15,34-1 0,0-68 0,1 35 16,-104-35 0,-34 69-1,-103-1 1,-34 35 0,-35 103 15,35 34-16,68 35 1,103 0 0,69-35-1,103 0 1,0-102 0,35-35-1,-36-35 1,-33-68-1,-103-68 1,-35 33 0,-34 138-1</inkml:trace>
          <inkml:trace contextRef="#ctx0" brushRef="#br0" timeOffset="3391.3845">7894 1064 0,'69'35'16,"102"-1"-16,1-34 0,34 34 0,-69 1 15,-34-35 1,-68 0 15,-35 34-31,-103 34 16,-35 35 15,-33 35-15,68-1-1,103-34 1,34 34-1,69-34 1,69 0 0,68-34-1,-34-69 1,-69-69 0,-103-68-1,-102-35 1,-138 1 15,-172 33-15,138 104-1,68 68 1,172 1 0,69-35-1,103 34 1,171 0-1,0-68 1,-103-35 0,-68 1-1,-172 68 1</inkml:trace>
          <inkml:trace contextRef="#ctx0" brushRef="#br0" timeOffset="3843.504">9267 1099 0,'137'0'16,"104"34"-16,68 0 0,-69 1 31,-69-35-16,-102 34 1,-103 0 0,-35 69-1,-137 34 1,-68 69 15,136-34-15,138-69-1,69 0 1,103-34 0,68-1-1,0-33 1,-68-70 0,-172-68-1,-103-34 1,-138-35-1,241 172 1</inkml:trace>
          <inkml:trace contextRef="#ctx0" brushRef="#br0" timeOffset="4007.556">9301 1579 0,'275'0'0,"137"0"0,-35 34 16,-136-102-1,-241 68 1</inkml:trace>
          <inkml:trace contextRef="#ctx0" brushRef="#br0" timeOffset="4607.127">10846 2025 0,'206'69'0,"0"-69"15,68-34-15,-33-69 16,-104 0 15,-137-69-15,-137 35-1,-104 34 1,-33 68 15,-69 70-31,240 68 16,103 0-1,103 34 1,103 0 0,34 1-1,-34-70 1,-69-33 15,-34-1-15,-34-34-1,-1 0 1,70 0 0,33 69-1,70-35 1,-1 69 0,-69-34-1,-68-1 1,-103-68-1,-206-34 1,206 34 0</inkml:trace>
        </inkml:traceGroup>
        <inkml:traceGroup>
          <inkml:annotationXML>
            <emma:emma xmlns:emma="http://www.w3.org/2003/04/emma" version="1.0">
              <emma:interpretation id="{EF86B252-E950-4539-85DC-8F11573C5F94}" emma:medium="tactile" emma:mode="ink">
                <msink:context xmlns:msink="http://schemas.microsoft.com/ink/2010/main" type="inkWord" rotatedBoundingBox="18525,1849 28975,3547 28556,6130 18106,4432"/>
              </emma:interpretation>
              <emma:one-of disjunction-type="recognition" id="oneOf1">
                <emma:interpretation id="interp5" emma:lang="it-IT" emma:confidence="0">
                  <emma:literal>Riflesse:</emma:literal>
                </emma:interpretation>
                <emma:interpretation id="interp6" emma:lang="it-IT" emma:confidence="0">
                  <emma:literal>Riflesse,</emma:literal>
                </emma:interpretation>
                <emma:interpretation id="interp7" emma:lang="it-IT" emma:confidence="0">
                  <emma:literal>Riflessa,</emma:literal>
                </emma:interpretation>
                <emma:interpretation id="interp8" emma:lang="it-IT" emma:confidence="0">
                  <emma:literal>Riflessa:</emma:literal>
                </emma:interpretation>
                <emma:interpretation id="interp9" emma:lang="it-IT" emma:confidence="0">
                  <emma:literal>Riflesse.</emma:literal>
                </emma:interpretation>
              </emma:one-of>
            </emma:emma>
          </inkml:annotationXML>
          <inkml:trace contextRef="#ctx0" brushRef="#br0" timeOffset="6968.304">13935 1270 0,'0'-34'0,"35"0"15,33 34-15,35 34 0,0 34 0,34 70 16,-34 33-16,-68 70 0,-1-1 16,0-34 15,-34-34-15,35-70-1,-35-67 1,0-35-1,-35-35 1,-68-136 0,0-35-1,0 0 1,35 34 0,33 1-1,70 33 1,102 1-1,35 34 1,68 69 0,35 34-1,-69 34 1,-35 69 0,-137 34-1,-102 1 1,-104-35 15,-102 0-15,-35-35-1,68 1 1,104-35 0,103 1-1,102 33 1,104 35-1,68 0 1,35 35 0,-69-70-1,-69 35 1,-34-69 0,-34-68-1,-35-69 1,-34-34-1,0 137 1</inkml:trace>
          <inkml:trace contextRef="#ctx0" brushRef="#br0" timeOffset="7464.366">15720 1373 0,'0'0'0</inkml:trace>
          <inkml:trace contextRef="#ctx0" brushRef="#br0" timeOffset="7175.322">15754 2128 0,'103'138'16,"-68"-1"-16,-1-34 0,0-35 15,1-136 1,-1-35 0,-34 103-1</inkml:trace>
          <inkml:trace contextRef="#ctx0" brushRef="#br0" timeOffset="7854.966">16750 961 0,'34'35'0,"-34"102"0,34 103 16,1 69 0,33 34-1,35 35 1,0-35-1,-34-34 1,-69-69 0,-69-68-1,-34-103 1,-137-69 0,0-103-1,34 0 1,103-35-1,69 35 17,68 0-17,138-34 1,102 0 0,69 68-1,-68-68 1,-69 0-1,-69-35 1,-137 172 0</inkml:trace>
          <inkml:trace contextRef="#ctx0" brushRef="#br0" timeOffset="8703.5445">17471 996 0,'34'68'0,"-34"104"0,-34 102 16,34 35 0,0 0-1,103-68 1,0-70-1,68-34 1,35-68 0,0-69-1,-69-69 1,-34-34 0,-68-34 15,-70 34-16,-68 35 1,35 33 0,-1 70-1,69 33 1,34 35 0,69 69-1,69-69 1,0 0-1,-1-69 1,-68-34 0,-34-69-1,-69-68 1,-69 0 0,-34 68-1,0 1 1,103 68-1,0 0 17,138 34-17,102 35 1,34 33 0,-33 1-1,-70 0 1,-102-34-1,-103 0 1,-69-1 0,-35-33-1,1-35 1,103-69 0,34-34-1,34 0 1,-34 103-1</inkml:trace>
          <inkml:trace contextRef="#ctx0" brushRef="#br0" timeOffset="9508.1805">19702 2437 0,'137'-34'0,"0"34"0,69 69 0,34 33 16,-34 1 0,-103-68-1,-68 68 1,-104 0 0,-68-35-1,-35-33 1,35-1-1,68-34 1,138-34 0,102-35-1,35 35 1,35-1 0,-70 70-1,-102-35 1,0 34-1,-35-34 17,35 34-17,34 1 1,34-35 0,34 0-1,-33-35 1,-104-33-1,-68-70 1,-138 1 0,-68 68-1,0 35 1,102 68 15,104 35-31,68 0 16,104 34-1,102 34 1,0-34 0,-34-34-1,-69-35 1,-34 0 15,0 1-15,0-1-1,-34-34 1,-69-34 0,-103-69-1,103 103 1</inkml:trace>
          <inkml:trace contextRef="#ctx0" brushRef="#br0" timeOffset="42417.207">23271 3844 0,'344'103'0,"-70"0"0,35-68 16,-309-35-1</inkml:trace>
          <inkml:trace contextRef="#ctx0" brushRef="#br0" timeOffset="42257.061">23340 3364 0,'206'0'16,"-69"-34"-16,1 34 0,-1-35 16,-34 35-1,-34 0 16,-35 0-15,-103 35 0,-68-35-1,137 0 1</inkml:trace>
        </inkml:traceGroup>
        <inkml:traceGroup>
          <inkml:annotationXML>
            <emma:emma xmlns:emma="http://www.w3.org/2003/04/emma" version="1.0">
              <emma:interpretation id="{8EFB2004-6540-4276-98F8-21A3FB0DECC7}" emma:medium="tactile" emma:mode="ink">
                <msink:context xmlns:msink="http://schemas.microsoft.com/ink/2010/main" type="inkWord" rotatedBoundingBox="27966,1826 32468,2133 32193,6169 27691,5862"/>
              </emma:interpretation>
              <emma:one-of disjunction-type="recognition" id="oneOf2">
                <emma:interpretation id="interp10" emma:lang="it-IT" emma:confidence="0">
                  <emma:literal>*</emma:literal>
                </emma:interpretation>
                <emma:interpretation id="interp11" emma:lang="it-IT" emma:confidence="0">
                  <emma:literal>k</emma:literal>
                </emma:interpretation>
                <emma:interpretation id="interp12" emma:lang="it-IT" emma:confidence="0">
                  <emma:literal>a</emma:literal>
                </emma:interpretation>
                <emma:interpretation id="interp13" emma:lang="it-IT" emma:confidence="0">
                  <emma:literal>£</emma:literal>
                </emma:interpretation>
                <emma:interpretation id="interp14" emma:lang="it-IT" emma:confidence="0">
                  <emma:literal>à</emma:literal>
                </emma:interpretation>
              </emma:one-of>
            </emma:emma>
          </inkml:annotationXML>
          <inkml:trace contextRef="#ctx0" brushRef="#br0" timeOffset="44952.201">25640 1167 0,'0'69'0,"-35"102"0,35 35 15,-34 69 1,-35 103 0,35-35-1,34 34 1,34 1 0,-34-35-1,35-34 1,-1-69-1,-34-68 1,-34-69 0,34-103-1,-35 0 1,1-69 0,34-171-1,-34-35 1,34 275-1</inkml:trace>
          <inkml:trace contextRef="#ctx0" brushRef="#br0" timeOffset="45747.072">25228 755 0,'240'-137'16,"-34"103"-16,34 34 0,104 34 15,-1 35 1,-34 34 15,-103 68-31,-69 1 32,-137 34-17,-103 68 1,-137-33-1,0-35 1,-69-69 0,-35-34-1,1-34 1,69-35 0,68-34-1,137 0 1,69 0-1,69 0 1,68 34 0,69 103-1,0 1 1,0 102 0,-35 35-1,35 34 1,-34 34 15,34-69-15,34 1-1,-34-69 1,0-103 0,-69-103-1,1-34 1,-35-172-1,-69-69 1,-68 0 0,34 275-1</inkml:trace>
        </inkml:traceGroup>
      </inkml:traceGroup>
    </inkml:traceGroup>
  </inkml:traceGroup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4:55.56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0,'35'206'16,"-35"103"-16,-35 103 15,35 68 1,0 104-1,0 102 17,0 1-32,0 34 31,35 68-15,-1 69-1,35 69 1,-1 137-1,-33-69 1,-35 1 0,34-69-1,0-104 1,35-33 0,-35-138-1,1-206 1,-1-205-1,34-104 1,-33-103 0,68-103-1,34-239 1,-68-139 0,-35-136-1,0-104 16,-34-136-15,0 823 0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4:19.84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E16725C-425B-45C3-B033-A026CD35926F}" emma:medium="tactile" emma:mode="ink">
          <msink:context xmlns:msink="http://schemas.microsoft.com/ink/2010/main" type="writingRegion" rotatedBoundingBox="6568,5414 31769,6665 31196,18211 5995,16961"/>
        </emma:interpretation>
      </emma:emma>
    </inkml:annotationXML>
    <inkml:traceGroup>
      <inkml:annotationXML>
        <emma:emma xmlns:emma="http://www.w3.org/2003/04/emma" version="1.0">
          <emma:interpretation id="{897734B7-01CE-4582-B504-E9EE7B18EE1C}" emma:medium="tactile" emma:mode="ink">
            <msink:context xmlns:msink="http://schemas.microsoft.com/ink/2010/main" type="paragraph" rotatedBoundingBox="6779,5402 28110,6485 27979,9079 6647,799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D015D42-D83A-48FB-AFD5-128E20B23523}" emma:medium="tactile" emma:mode="ink">
              <msink:context xmlns:msink="http://schemas.microsoft.com/ink/2010/main" type="line" rotatedBoundingBox="6779,5402 28110,6485 27979,9079 6647,7997"/>
            </emma:interpretation>
          </emma:emma>
        </inkml:annotationXML>
        <inkml:traceGroup>
          <inkml:annotationXML>
            <emma:emma xmlns:emma="http://www.w3.org/2003/04/emma" version="1.0">
              <emma:interpretation id="{AA5A6CF7-F7C3-4BCE-BBA1-01B13C496A49}" emma:medium="tactile" emma:mode="ink">
                <msink:context xmlns:msink="http://schemas.microsoft.com/ink/2010/main" type="inkWord" rotatedBoundingBox="6876,5432 17370,6582 17119,8865 6626,7715"/>
              </emma:interpretation>
              <emma:one-of disjunction-type="recognition" id="oneOf0">
                <emma:interpretation id="interp0" emma:lang="it-IT" emma:confidence="0">
                  <emma:literal>Ampiezza</emma:literal>
                </emma:interpretation>
                <emma:interpretation id="interp1" emma:lang="it-IT" emma:confidence="0">
                  <emma:literal>D ripidezza</emma:literal>
                </emma:interpretation>
                <emma:interpretation id="interp2" emma:lang="it-IT" emma:confidence="0">
                  <emma:literal>D mitezza</emma:literal>
                </emma:interpretation>
                <emma:interpretation id="interp3" emma:lang="it-IT" emma:confidence="0">
                  <emma:literal>Ampiezze</emma:literal>
                </emma:interpretation>
                <emma:interpretation id="interp4" emma:lang="it-IT" emma:confidence="0">
                  <emma:literal>D mitizza</emma:literal>
                </emma:interpretation>
              </emma:one-of>
            </emma:emma>
          </inkml:annotationXML>
          <inkml:trace contextRef="#ctx0" brushRef="#br0">4565 5217 0,'34'35'0,"-34"68"16,34 34-16,-34 0 0,35 1 15,-35-35 1,0-69 0,0-34-1,34-69 1,35-102-1,-1-1 1,1 35 0,0 68 15,-35 69-15,0 0-1,-34 103 1,35 69-1,-35-35 1,68 0 0,1-68-1,-1-35 1,35-68 15,35-69-31,-35-69 31,-35 104-31,-33-1 16,-1 35 0,-34 34-1,0 68 1,34 35 0,35 35-1,34-1 16,34-34-15,69-34 0,-69-138-1,-137 69-15</inkml:trace>
          <inkml:trace contextRef="#ctx0" brushRef="#br0" timeOffset="814.401">6761 5458 0,'35'0'15,"-35"103"-15,34 34 0,-68 69 0,68 34 16,0 35-1,1-69 1,-35-69 15,34-68-15,-34-69 0,-34-69-1,-69-274 1,34 68 15,0 35-15,1 68-16,33 69 15,35 69 17,69 0-17,34-1 1,103 1-1,34 68 1,1 35 15,-70 0-31,-102-1 16,-69 1 0,-137 0-1,-69-35 1,-35 0-1,70-34 1,102 0 0,69-34-1,103-35 1,103-68 0,0 34 30,-206 103-46</inkml:trace>
          <inkml:trace contextRef="#ctx0" brushRef="#br0" timeOffset="1337.805">7688 4909 0,'0'0'0</inkml:trace>
          <inkml:trace contextRef="#ctx0" brushRef="#br0" timeOffset="1064.385">7928 5526 0,'35'172'0,"-1"-69"0,-34 0 15,34 0 1,1-34 0,-1-69-1,-34-103 1,-34-69 0,-35-34-1,69 206 16</inkml:trace>
          <inkml:trace contextRef="#ctx0" brushRef="#br0" timeOffset="2268.4095">8512 5732 0,'309'35'0,"-240"-70"0,-1-68 16,-68-34 0,-34 34-1,-69 69 1,34 34-1,1 68 1,-1 70 0,103 33-1,35 1 1,68 0 0,0-35-1,35-68 1,0-69 15,-69-35-15,-69-102-1,0-35 1,-68-34 0,0 35-1,-1 33 1,35 104-1,35 68 1,-35 1 0,103-35-1,34 34 1,0 0 0,1 1-1,-1-1 1,-103 0-1,-34 1 17,-34 33-32,-69 35 15,-34 35 17,-1-1-17,104-34 1,68 0-1,69 0 1,35-35 0,68-33-1,-69-35 1,-34-69 0,-103-34-1,-69-34 1,-102 0-1,-35-1 1,0 35 0,68 103-1,104 35 1,103-35 0,102 0-1,35 34 1,34-34-1,-68-69 17,-69-34-17,-69-34 1,-34 137 0</inkml:trace>
          <inkml:trace contextRef="#ctx0" brushRef="#br0" timeOffset="3326.9355">10228 5423 0,'343'103'0,"-137"-68"16,-103 33-1,-34-33 1,-103-1-1,-35 35 1,-68 34 0,-1 0-1,35 34 17,103 0-17,172 35 1,0-69-1,34-69 1,-69 0 15,-68-102-31,-69-70 16,-138-33 15,-33-1-31,-70 35 31,35 103-15,103 68 0,103 35-1,69-35 1,206 0 0,34 35-1,-69-35 1,-68 1-1,-70-35 17,-102 34-32,0 0 15,0 1 1,35 33 0,33-34-1,70 1 1,33-35-1,-33-69 1,-70-34 0,-68-68-1,-103 33 1,-34 1 31,-69 103-47,34 34 15,70 68 1,67 35 0,104 0-1,102 69 1,1-69 0,0 0-1,-69-35 1,-35-33-1,-33-1 1,33-34 0,1 34-1,34-34 1,0 0 0,0-68-1,34-1 1,-137 69-1</inkml:trace>
          <inkml:trace contextRef="#ctx0" brushRef="#br0" timeOffset="-864.2025">2642 4188 0,'0'34'0,"0"69"16,-102 378-16,-36-173 16,70-67-1,-1-35 1,35-69 0,34-68-1,0-69 1,0-69-1,34-171 1,35-69 0,-1 0-1,1 0 1,0 103 0,-35 34-1,0 69 1,0 103-1,1 35 17,33 136-17,35 70 1,0 68 0,69-35-1,-35-34 1,-34-34-1,-103-103 1,0-68 0,-103-1-1,-137-68 1,0-1 0,34 35-1,34 0 1,104 0-1,33 35 1,173-35 0,67-35-1,-205 35 1</inkml:trace>
        </inkml:traceGroup>
        <inkml:traceGroup>
          <inkml:annotationXML>
            <emma:emma xmlns:emma="http://www.w3.org/2003/04/emma" version="1.0">
              <emma:interpretation id="{E4EA5A1C-1913-49E1-88A2-D0AA70DF2DBB}" emma:medium="tactile" emma:mode="ink">
                <msink:context xmlns:msink="http://schemas.microsoft.com/ink/2010/main" type="inkWord" rotatedBoundingBox="18299,6434 19911,7336 19399,8250 17787,7347"/>
              </emma:interpretation>
              <emma:one-of disjunction-type="recognition" id="oneOf1">
                <emma:interpretation id="interp5" emma:lang="it-IT" emma:confidence="0">
                  <emma:literal>0.</emma:literal>
                </emma:interpretation>
                <emma:interpretation id="interp6" emma:lang="it-IT" emma:confidence="0">
                  <emma:literal>0,</emma:literal>
                </emma:interpretation>
                <emma:interpretation id="interp7" emma:lang="it-IT" emma:confidence="0">
                  <emma:literal>O.</emma:literal>
                </emma:interpretation>
                <emma:interpretation id="interp8" emma:lang="it-IT" emma:confidence="0">
                  <emma:literal>0</emma:literal>
                </emma:interpretation>
                <emma:interpretation id="interp9" emma:lang="it-IT" emma:confidence="0">
                  <emma:literal>O</emma:literal>
                </emma:interpretation>
              </emma:one-of>
            </emma:emma>
          </inkml:annotationXML>
          <inkml:trace contextRef="#ctx0" brushRef="#br0" timeOffset="3931.389">14278 6213 0,'206'-69'0,"-103"-34"0,0 0 0,-34-34 16,-35 34-1,-171-69 1,-35 35 0,-102 68-1,-1 69 1,35 69 15,103 68-31,68 35 31,138 34-15,68 0 0,103-34-1,0-70 1,-34-102 0,-34-34-1,-103-69 1,-69-68-1,-69-1 1,-34 35 0,-34 68-1,34 69 1,103 34 0,34 35-1,-34-69 1</inkml:trace>
          <inkml:trace contextRef="#ctx0" brushRef="#br0" timeOffset="4336.6365">15137 6487 0,'0'0'0</inkml:trace>
        </inkml:traceGroup>
        <inkml:traceGroup>
          <inkml:annotationXML>
            <emma:emma xmlns:emma="http://www.w3.org/2003/04/emma" version="1.0">
              <emma:interpretation id="{68908AFB-B98A-427C-89C7-ED5693C59883}" emma:medium="tactile" emma:mode="ink">
                <msink:context xmlns:msink="http://schemas.microsoft.com/ink/2010/main" type="inkWord" rotatedBoundingBox="20813,6114 28110,6485 28003,8592 20706,8222"/>
              </emma:interpretation>
              <emma:one-of disjunction-type="recognition" id="oneOf2">
                <emma:interpretation id="interp10" emma:lang="it-IT" emma:confidence="0">
                  <emma:literal>incidente</emma:literal>
                </emma:interpretation>
                <emma:interpretation id="interp11" emma:lang="it-IT" emma:confidence="0">
                  <emma:literal>unici dente</emma:literal>
                </emma:interpretation>
                <emma:interpretation id="interp12" emma:lang="it-IT" emma:confidence="0">
                  <emma:literal>undici dente</emma:literal>
                </emma:interpretation>
                <emma:interpretation id="interp13" emma:lang="it-IT" emma:confidence="0">
                  <emma:literal>inacidente</emma:literal>
                </emma:interpretation>
                <emma:interpretation id="interp14" emma:lang="it-IT" emma:confidence="0">
                  <emma:literal>Unici dente</emma:literal>
                </emma:interpretation>
              </emma:one-of>
            </emma:emma>
          </inkml:annotationXML>
          <inkml:trace contextRef="#ctx0" brushRef="#br0" timeOffset="5115.8835">16338 4977 0,'69'0'0,"68"35"0,34 33 16,-171-68-16</inkml:trace>
          <inkml:trace contextRef="#ctx0" brushRef="#br0" timeOffset="4908.8655">16750 5732 0,'68'241'0,"-102"-138"15,0 68 1,68 1 0,69-69-1,-34-69 1,-1-34-1,1-103 17,68-68-32,-102 68 15,33 0 1,-33 68 15,-35 35-15,0 69-1,34 0 1,-34 34 0,69-1-1,-1-33 1,1-69 0,68 0-1,-34-69 1,0-33-1,-34 33 1,-69 35 0,0 34-1,34 0 1,0 103 0,1-1-1,33 36 1,-33-70-1,-1-102 1,-68-138 15,-172-33-15,206 205 0</inkml:trace>
          <inkml:trace contextRef="#ctx0" brushRef="#br0" timeOffset="5599.251">18947 5698 0,'-69'0'0,"-137"69"0,34-1 16,35 70-16,68 33 31,104-33-31,68-1 15,103-69 1,-35-68 0,35-68-1,-69-35 1,-34-34 0,-68 34-1,-35 34 16,0 69-15,0 0 0,0 137-1,103 35 1,0-35 0,-35 0-1,1-68 1,0-103-1,-69-104 1,0 138 0</inkml:trace>
          <inkml:trace contextRef="#ctx0" brushRef="#br0" timeOffset="5947.8615">18981 4943 0,'0'0'15</inkml:trace>
          <inkml:trace contextRef="#ctx0" brushRef="#br0" timeOffset="6903.855">20422 4977 0,'-34'206'0,"34"-34"16,0 102 0,34 1-1,35 34 1,34-103 0,-34-69-1,-35-68 1,-68-104-1,-104-33 17,-33-70-17,-35 36 1,69 67 0,68 35-1,69 35 1,69 67-1,68 1 1,35 35 0,33-104-1,104-34 1,-171-69 0,-35-34 15,-103-68-16,-35 34 1,-68 68 0,0 35-1,35 68 1,-1 35 0,35 68-1,102 34 1,1-68-1,68 0 1,35-103 0,-35-34-1,-34-69 1,-34-34 0,-35 34-1,-34 69 1,0 34-1,0 0 1,-34 102 15,34 1-15,34 35 0,1-70-1,33-33 1,35-70-1,-34-33 1,-35-1 0,0 0-1,-34 69 1,35 0 0,-35 69-1,68 68 1,35 1-1,0-35 1,-34-69 0,0-103-1,-35-102 1,-34 171 0</inkml:trace>
          <inkml:trace contextRef="#ctx0" brushRef="#br0" timeOffset="7755.363">22070 5664 0,'137'0'16,"447"103"-16,-310 0 15,-102-69 1,-69 0-1,-103 1 1,-172-70 0,172 35 15</inkml:trace>
          <inkml:trace contextRef="#ctx0" brushRef="#br0" timeOffset="7486.8255">22345 5012 0,'68'68'0,"-33"104"0,-1 102 16,-34 35 0,-34 0-1,34 0 1,68-69 0,1-34 15,68-137-16,1-103 1,-70-69 0,1-69-1,-69 69 1,-35 0 0,-33 34-1,-1 69 1,35 35-1,0 33 1,34 104 0,103-35-1,34 35 1,0-35 0,35-68-1,-1-69 1,-102-69 15,-69-102-15,0 171-1</inkml:trace>
        </inkml:traceGroup>
      </inkml:traceGroup>
    </inkml:traceGroup>
    <inkml:traceGroup>
      <inkml:annotationXML>
        <emma:emma xmlns:emma="http://www.w3.org/2003/04/emma" version="1.0">
          <emma:interpretation id="{19218EFB-9354-4F9A-BFD5-0025B02BC8BD}" emma:medium="tactile" emma:mode="ink">
            <msink:context xmlns:msink="http://schemas.microsoft.com/ink/2010/main" type="paragraph" rotatedBoundingBox="6343,9942 31544,11193 31196,18211 5995,1696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265CAD3-22D8-433E-8D5E-B15019717C7D}" emma:medium="tactile" emma:mode="ink">
              <msink:context xmlns:msink="http://schemas.microsoft.com/ink/2010/main" type="line" rotatedBoundingBox="6343,9942 31544,11193 31363,14842 6162,13591"/>
            </emma:interpretation>
          </emma:emma>
        </inkml:annotationXML>
        <inkml:traceGroup>
          <inkml:annotationXML>
            <emma:emma xmlns:emma="http://www.w3.org/2003/04/emma" version="1.0">
              <emma:interpretation id="{2222E770-83D5-44D1-9C36-54F748649AA9}" emma:medium="tactile" emma:mode="ink">
                <msink:context xmlns:msink="http://schemas.microsoft.com/ink/2010/main" type="inkWord" rotatedBoundingBox="6622,10449 11397,11680 10987,13269 6213,12037">
                  <msink:destinationLink direction="with" ref="{4B892493-F21B-43E7-A59A-28EC9F50B6E1}"/>
                </msink:context>
              </emma:interpretation>
              <emma:one-of disjunction-type="recognition" id="oneOf3">
                <emma:interpretation id="interp15" emma:lang="it-IT" emma:confidence="0">
                  <emma:literal>Dump.</emma:literal>
                </emma:interpretation>
                <emma:interpretation id="interp16" emma:lang="it-IT" emma:confidence="0">
                  <emma:literal>Dmp.</emma:literal>
                </emma:interpretation>
                <emma:interpretation id="interp17" emma:lang="it-IT" emma:confidence="0">
                  <emma:literal>Ampi</emma:literal>
                </emma:interpretation>
                <emma:interpretation id="interp18" emma:lang="it-IT" emma:confidence="0">
                  <emma:literal>Dump</emma:literal>
                </emma:interpretation>
                <emma:interpretation id="interp19" emma:lang="it-IT" emma:confidence="0">
                  <emma:literal>Ampi.</emma:literal>
                </emma:interpretation>
              </emma:one-of>
            </emma:emma>
          </inkml:annotationXML>
          <inkml:trace contextRef="#ctx0" brushRef="#br0" timeOffset="10095.057">2540 9233 0,'-35'103'0,"1"0"15,-35 35-15,1 68 16,-35 34-1,-35 34 1,70-68 0,-1-68-1,35-104 17,34-34-32,0-69 31,34-205-16,35-69 1,-1 34 0,1 68-1,0 70 1,-1 68 0,-33 34-1,-1 69 1,35 103-1,34 103 1,34 69 0,0-35-1,0 0 1,-34-34 0,-68-103-1,-104-69 1,-68 1-1,-69-104 1,-34 35 0,-1 34-1,35 0 1,69 0 15,68 68-15,172-68-1,103-34 1,-206 34 0</inkml:trace>
          <inkml:trace contextRef="#ctx0" brushRef="#br0" timeOffset="10806.9255">3569 10194 0,'69'172'0,"-69"-35"0,-34 35 15,68-35 1,0-102-1,35-1 1,0-103 0,68-102-1,0-1 1,-68 69 0,-1 34-1,-33 69 1,-35 0-1,0 69 1,0 68 0,0-34-1,34 0 1,35-68 15,34-35-15,34-69-1,0-34 1,-34 0 0,-68 69-1,-1-1 1,-34 35 0,0 35-1,0 102 1,34 0-1,69 1 1,0-1 0,0-68-1,0-69 1,-69-138 0,1 1-1,-35 137 1</inkml:trace>
          <inkml:trace contextRef="#ctx0" brushRef="#br0" timeOffset="11436.768">5629 10297 0,'34'241'16,"-34"-70"-16,-34 70 16,34-1-1,34-34 1,-34-69 15,0-34-15,0-103-1,-34-34 1,-35-138 0,0-68-1,1 0 1,33 34 0,70 68-1,33 35 1,70 69-1,33 0 1,1 102 0,34 70-1,-69-1 1,-68-68 0,-103-1-1,-69-33 1,-69-70-1,0 35 1,35-34 15,103 0-15,137-35 0,103 35-1,-206 34 1</inkml:trace>
          <inkml:trace contextRef="#ctx0" brushRef="#br0" timeOffset="11786.355">6761 10950 0,'0'0'15</inkml:trace>
        </inkml:traceGroup>
        <inkml:traceGroup>
          <inkml:annotationXML>
            <emma:emma xmlns:emma="http://www.w3.org/2003/04/emma" version="1.0">
              <emma:interpretation id="{CDEBE2C1-9FCE-4F60-84A5-E8A2DED7BF19}" emma:medium="tactile" emma:mode="ink">
                <msink:context xmlns:msink="http://schemas.microsoft.com/ink/2010/main" type="inkWord" rotatedBoundingBox="13161,10384 13660,11807 12195,12319 11697,10896">
                  <msink:destinationLink direction="with" ref="{4B892493-F21B-43E7-A59A-28EC9F50B6E1}"/>
                </msink:context>
              </emma:interpretation>
              <emma:one-of disjunction-type="recognition" id="oneOf4">
                <emma:interpretation id="interp20" emma:lang="it-IT" emma:confidence="0">
                  <emma:literal>0.</emma:literal>
                </emma:interpretation>
                <emma:interpretation id="interp21" emma:lang="it-IT" emma:confidence="0">
                  <emma:literal>O</emma:literal>
                </emma:interpretation>
                <emma:interpretation id="interp22" emma:lang="it-IT" emma:confidence="0">
                  <emma:literal>0</emma:literal>
                </emma:interpretation>
                <emma:interpretation id="interp23" emma:lang="it-IT" emma:confidence="0">
                  <emma:literal>o</emma:literal>
                </emma:interpretation>
                <emma:interpretation id="interp24" emma:lang="it-IT" emma:confidence="0">
                  <emma:literal>O.</emma:literal>
                </emma:interpretation>
              </emma:one-of>
            </emma:emma>
          </inkml:annotationXML>
          <inkml:trace contextRef="#ctx0" brushRef="#br0" timeOffset="13764.744">9198 10400 0,'0'0'0</inkml:trace>
          <inkml:trace contextRef="#ctx0" brushRef="#br0" timeOffset="13330.2015">8306 9302 0,'-206'-34'0,"0"171"16,0 103-16,69 1 15,68 67 1,172-67-1,69-70 1,68-68 0,69-103-1,-69-103 1,-34-68 15,-103-104-31,-137-68 31,-103 68-15,-69 69 0,0 69-1,0 137 1,34 103 0,103 137-1,104 1 1,102-35-1,-137-206 1</inkml:trace>
        </inkml:traceGroup>
        <inkml:traceGroup>
          <inkml:annotationXML>
            <emma:emma xmlns:emma="http://www.w3.org/2003/04/emma" version="1.0">
              <emma:interpretation id="{D0951F49-03A7-4DB1-8D14-5377226BF495}" emma:medium="tactile" emma:mode="ink">
                <msink:context xmlns:msink="http://schemas.microsoft.com/ink/2010/main" type="inkWord" rotatedBoundingBox="14695,10603 25935,11161 25773,14419 14533,13861">
                  <msink:destinationLink direction="with" ref="{4B892493-F21B-43E7-A59A-28EC9F50B6E1}"/>
                </msink:context>
              </emma:interpretation>
              <emma:one-of disjunction-type="recognition" id="oneOf5">
                <emma:interpretation id="interp25" emma:lang="it-IT" emma:confidence="0">
                  <emma:literal>Trasmessa</emma:literal>
                </emma:interpretation>
                <emma:interpretation id="interp26" emma:lang="it-IT" emma:confidence="0">
                  <emma:literal>Trasmessi</emma:literal>
                </emma:interpretation>
                <emma:interpretation id="interp27" emma:lang="it-IT" emma:confidence="0">
                  <emma:literal>Trasmesse</emma:literal>
                </emma:interpretation>
                <emma:interpretation id="interp28" emma:lang="it-IT" emma:confidence="0">
                  <emma:literal>Tremare</emma:literal>
                </emma:interpretation>
                <emma:interpretation id="interp29" emma:lang="it-IT" emma:confidence="0">
                  <emma:literal>-trasmessa</emma:literal>
                </emma:interpretation>
              </emma:one-of>
            </emma:emma>
          </inkml:annotationXML>
          <inkml:trace contextRef="#ctx0" brushRef="#br0" timeOffset="12711.1005">11841 10160 0,'138'137'15,"-70"-68"-15,-33 34 0,-35 0 16,0 34 15,0-34-15,0-34 15,0-35-31,0-34 16,0-34-1,0-103 1,34 34 0,0 0-1,35 0 1,-35 34-1,-34 69 1</inkml:trace>
          <inkml:trace contextRef="#ctx0" brushRef="#br0" timeOffset="16610.265">12837 10778 0,'103'69'16,"-69"-69"-16,35 0 0,-1-35 0,-68-33 15,0-1-15,-68-34 0,-1 69 0,-34 34 16,0 68-16,35 1 16,68 34 15,0 0-31,68 0 31,35-34-15,0-69-1,-69-35 1,1 1 0,-35 34-1,0 0 1,34 0-1,0 69 1,1-35 0,102 0-1,-34 1 1,34-35 0,-68-103-1,-35 0 1,-34-35 15,-34 70-31,34-1 16,0 35 15,34 34-15,104 68-1,33 35 1,35 35-1,-69-1 1,1-68 0,-138-35-1,-35 0 1,-68-34 0,-34-34-1,34-35 1,35 35-1,102 0 1,69-35 0,68-34-1,35 34 1,0 35 0,-68 0-1,-35-1 1,-69 70 15,-34-1-15,0 69-1,0 0 1,0 0 0,34-34-1,1-69 1,33-35-1,35-33 1,-34-70 0,34 70-1,-69-1 1,0 69 0,-34 0-1,0 69 1,35 34-1,-1 0 1,0-35 0,69-33-1,0-70 1,35-33 15,-35 33-15,0 1-1,-69 0 1,-34 68 0,0 0-1,34 35 1,35 68 0,68-34-1,35 0 1,-1-34-1,35-69 1,-34-35 0,-103-67-1,-35-36 1,-68 1 0,-35 34-1,-34 34 1,69 104-1,68-1 17,0 69-17,104 34 1,33-34 0,1-34-1,0-69 1,-104-34-1,-68-104 1,-34 35 0,-35 0-1,69 35 1,0 68 0,103 34-1,69 69 1,34 69-1,-69-35 1,-68 0 0,-69-34-1,-103-34 1,0-35 0,34-68 15,69-69-16,69-35 1,-1-67 0,1-1-1,-69 68 1,-34 35 15,34 103-15,34 0-1,103 35 1,69 68 0,0 68-1,0 1 1,-137-69 0,-69 0-1,-103-69 1,-34 0-1,-1-34 1,70 0 0,136 0-1,70 0 1,68 35 0,34-1-1,-103 0 16,-34 1-15,0-35 0,-34-35-1,68-33 1,35 33 0,-35 35-1,-68-68 1,-69-1-1,-69-34 1,-103 35 0,-34-1-1,69 35 1,68 68 0,104 69 15,136 68-31,1 1 15,34 0 1,34-1 0,-68-102-1,34 68 1,0 69 15,-35-34-15,-68 34-1,-34-35 1,-138-102 0,69-69-1</inkml:trace>
          <inkml:trace contextRef="#ctx0" brushRef="#br0" timeOffset="12338.0775">10228 9302 0,'790'0'15,"-310"34"-15,35 35 16,-103-35 0,-137 1-1,-173-70 1,-170-33 0,-69 33-1,-104 1 1,1 103-1,240-69 1</inkml:trace>
          <inkml:trace contextRef="#ctx0" brushRef="#br0" timeOffset="12050.9865">11361 9714 0,'103'206'16,"-103"-34"-16,34 33 31,0 36-31,1-35 31,-1-35-31,-34-68 31,-103-68-15,0-173 0,-68-68-1,171 206 1</inkml:trace>
        </inkml:traceGroup>
        <inkml:traceGroup>
          <inkml:annotationXML>
            <emma:emma xmlns:emma="http://www.w3.org/2003/04/emma" version="1.0">
              <emma:interpretation id="{35BF89B3-F06B-4405-BCF9-8A1B4B193461}" emma:medium="tactile" emma:mode="ink">
                <msink:context xmlns:msink="http://schemas.microsoft.com/ink/2010/main" type="inkWord" rotatedBoundingBox="26915,13571 28407,10083 31909,11581 30416,15069"/>
              </emma:interpretation>
              <emma:one-of disjunction-type="recognition" id="oneOf6">
                <emma:interpretation id="interp30" emma:lang="it-IT" emma:confidence="0">
                  <emma:literal>T</emma:literal>
                </emma:interpretation>
                <emma:interpretation id="interp31" emma:lang="it-IT" emma:confidence="0">
                  <emma:literal>p</emma:literal>
                </emma:interpretation>
                <emma:interpretation id="interp32" emma:lang="it-IT" emma:confidence="0">
                  <emma:literal>P</emma:literal>
                </emma:interpretation>
                <emma:interpretation id="interp33" emma:lang="it-IT" emma:confidence="0">
                  <emma:literal>*</emma:literal>
                </emma:interpretation>
                <emma:interpretation id="interp34" emma:lang="it-IT" emma:confidence="0">
                  <emma:literal>r</emma:literal>
                </emma:interpretation>
              </emma:one-of>
            </emma:emma>
          </inkml:annotationXML>
          <inkml:trace contextRef="#ctx0" brushRef="#br0" timeOffset="31525.326">23546 9611 0,'343'378'0,"-308"68"15,-138-103 1,103-343 0</inkml:trace>
          <inkml:trace contextRef="#ctx0" brushRef="#br0" timeOffset="31268.5065">23821 9714 0,'377'34'0,"-102"1"16,102 33 0,35-68-1,34 0 1,1 69 0,68-69-1,-310 34 16,-67 1-15,-104-1 0,-34 0-1,-34 69 1,-1 0 0,1 69-1,34-1 1,34 35-1,1 0 1,-35-34 0,-35-138-1,-68-137 1,103 103 0</inkml:trace>
          <inkml:trace contextRef="#ctx0" brushRef="#br0" timeOffset="30781.233">25365 10469 0,'69'172'15,"-69"68"1,-34 206 0,-35 103-1,35-102 17,68-70-17,-34-68-15,-34-69 16,34-137 15,-69-103-15,-34-206-1,69-137 1,-35-103 0,69 446-1</inkml:trace>
        </inkml:traceGroup>
      </inkml:traceGroup>
      <inkml:traceGroup>
        <inkml:annotationXML>
          <emma:emma xmlns:emma="http://www.w3.org/2003/04/emma" version="1.0">
            <emma:interpretation id="{01568671-B0C0-4BE8-B663-75C9C952467B}" emma:medium="tactile" emma:mode="ink">
              <msink:context xmlns:msink="http://schemas.microsoft.com/ink/2010/main" type="line" rotatedBoundingBox="7570,13443 28073,13311 28099,17307 7595,17439"/>
            </emma:interpretation>
          </emma:emma>
        </inkml:annotationXML>
        <inkml:traceGroup>
          <inkml:annotationXML>
            <emma:emma xmlns:emma="http://www.w3.org/2003/04/emma" version="1.0">
              <emma:interpretation id="{7A9250F0-81BA-436F-830F-9F5B5D394D43}" emma:medium="tactile" emma:mode="ink">
                <msink:context xmlns:msink="http://schemas.microsoft.com/ink/2010/main" type="inkWord" rotatedBoundingBox="7803,13933 15941,14908 15603,17730 7465,16756"/>
              </emma:interpretation>
              <emma:one-of disjunction-type="recognition" id="oneOf7">
                <emma:interpretation id="interp35" emma:lang="it-IT" emma:confidence="0">
                  <emma:literal>Ampio.</emma:literal>
                </emma:interpretation>
                <emma:interpretation id="interp36" emma:lang="it-IT" emma:confidence="0">
                  <emma:literal>Amp. O.</emma:literal>
                </emma:interpretation>
                <emma:interpretation id="interp37" emma:lang="it-IT" emma:confidence="0">
                  <emma:literal>Ampi O.</emma:literal>
                </emma:interpretation>
                <emma:interpretation id="interp38" emma:lang="it-IT" emma:confidence="0">
                  <emma:literal>Amp O.</emma:literal>
                </emma:interpretation>
                <emma:interpretation id="interp39" emma:lang="it-IT" emma:confidence="0">
                  <emma:literal>Ampi. O.</emma:literal>
                </emma:interpretation>
              </emma:one-of>
            </emma:emma>
          </inkml:annotationXML>
          <inkml:trace contextRef="#ctx0" brushRef="#br0" timeOffset="18593.5365">4256 13215 0,'-69'172'0,"-34"-1"0,-34 70 0,0-1 16,34 34-1,0-33 1,68-70 0,1-136-1,68-35 1,1-138 0,102-308-1,-34 0 1,0 34 15,34 103-15,-68 69-1,-1 103 1,-68 137 0,0 0-1,35 137 1,33 172-1,70 68 1,-1 1 0,0-35-1,-34-103 1,-68-102 0,-104-104-1,-68-34 1,-104-69 15,-68 1-31,-34-1 16,0 69-1,103 0 1,171-34 0,206-35 15,104-34-16,68 0 1,-309 103 0</inkml:trace>
          <inkml:trace contextRef="#ctx0" brushRef="#br0" timeOffset="19895.211">5114 14039 0,'34'274'0,"-34"-102"15,0-35 1,0-68 0,0-69-1,34-34 1,35-104-1,34-33 1,0 33 0,0 70-1,-69 68 1,-34 0 0,0 0 15,0 103-16,35 34 1,-35-34 0,34-103-1,35 0 17,34-34-32,0-69 15,0 34 1,0 35-1,-103-1 1,34 35 0,-34 69 15,34 68-15,1 1-1,68-35 1,-35-35-1,1-68 1,-1-68 0,-33-70-1,-1-33 1,0-1 0,-34 0-1,0 104 1,0 68-1,0 0 1,35 68 0,-35 104-1,34 68 1,35 35 0,-1 68-1,35-34 16,-68-34-15,-35-104 0,0-136-1,-35-35 1,-33-138 0,-1-136-1,35-35 1,-1 0-1,70 69 1,-1 68 0,69 69-1,0 0 1,69 103 0,34 69-1,0 68 1,-69 69-1,-34-69 1,-103-34 0,-103-68 15,-34-35-15,-35-35-1,0 1 1,69 0-1,103 34 1,69 0 0,68-35-1,1 35 1,-138 0 0</inkml:trace>
          <inkml:trace contextRef="#ctx0" brushRef="#br0" timeOffset="20274.093">8031 14828 0,'0'0'0</inkml:trace>
          <inkml:trace contextRef="#ctx0" brushRef="#br0" timeOffset="20730.1185">10571 14485 0,'-206'-137'0,"1"137"0,-1 34 16,34 69-1,35 69 1,137-1 0,68 1-1,104 0 1,68-70 0,35-67-1,-69-70 1,-35-67-1,-102-70 1,-69-68 0,-69 34-1,-68 34 1,-69 35 0,-34 102-1,34 104 1,137 0-1,172-1 1,-103-68 0</inkml:trace>
          <inkml:trace contextRef="#ctx0" brushRef="#br0" timeOffset="21137.319">11292 15069 0,'0'0'0</inkml:trace>
        </inkml:traceGroup>
        <inkml:traceGroup>
          <inkml:annotationXML>
            <emma:emma xmlns:emma="http://www.w3.org/2003/04/emma" version="1.0">
              <emma:interpretation id="{5C361608-EE69-466A-B5A8-866C23883003}" emma:medium="tactile" emma:mode="ink">
                <msink:context xmlns:msink="http://schemas.microsoft.com/ink/2010/main" type="inkWord" rotatedBoundingBox="16758,14550 24185,15122 24015,17335 16587,16763"/>
              </emma:interpretation>
              <emma:one-of disjunction-type="recognition" id="oneOf8">
                <emma:interpretation id="interp40" emma:lang="it-IT" emma:confidence="0">
                  <emma:literal>incidenti</emma:literal>
                </emma:interpretation>
                <emma:interpretation id="interp41" emma:lang="it-IT" emma:confidence="0">
                  <emma:literal>incidente</emma:literal>
                </emma:interpretation>
                <emma:interpretation id="interp42" emma:lang="it-IT" emma:confidence="0">
                  <emma:literal>incidenti.</emma:literal>
                </emma:interpretation>
                <emma:interpretation id="interp43" emma:lang="it-IT" emma:confidence="0">
                  <emma:literal>incidendo</emma:literal>
                </emma:interpretation>
                <emma:interpretation id="interp44" emma:lang="it-IT" emma:confidence="0">
                  <emma:literal>incidente.</emma:literal>
                </emma:interpretation>
              </emma:one-of>
            </emma:emma>
          </inkml:annotationXML>
          <inkml:trace contextRef="#ctx0" brushRef="#br0" timeOffset="21878.4825">12288 13249 0,'171'35'0,"-33"-1"0,-1-34 16,-137 0-16</inkml:trace>
          <inkml:trace contextRef="#ctx0" brushRef="#br0" timeOffset="21673.4175">12700 14245 0,'0'103'16,"-35"0"-16,1 68 15,34 1 1,69 0 0,-35-69-1,34-69 1,-33-68 0,-1-69-1,35-69 1,-35 0-1,0 104 1,-34 68 0,0 0-1,0 68 1,0 35 0,35 0-1,-1 0 1,69-34-1,-34-69 1,-1-69 0,1 1-1,-35-1 1,1 69 0,-35 0 15,0 0-16,34 103 1,35 0 0,-1 34-1,1-68 1,0-138 0,-104-137-1,35 206 1</inkml:trace>
          <inkml:trace contextRef="#ctx0" brushRef="#br0" timeOffset="22319.8605">14690 14348 0,'-343'-103'0,"171"171"0,35 35 16,103 69 15,68 0-31,103-1 16,35-33-1,34-35 17,103-35-17,-206-68 1,-69-34 0,-34 0-1,0-69 1,0 103-1</inkml:trace>
          <inkml:trace contextRef="#ctx0" brushRef="#br0" timeOffset="23315.8905">14828 13455 0,'343'-34'0,"-343"34"0</inkml:trace>
          <inkml:trace contextRef="#ctx0" brushRef="#br0" timeOffset="23104.9665">15068 14554 0,'34'68'0,"-34"1"0,35 68 15,-35 1-15,0-1 16,0-34 0,0-69-1,-35-68 16,1-138-31,68-68 16,-34 240 0</inkml:trace>
          <inkml:trace contextRef="#ctx0" brushRef="#br0" timeOffset="24454.4895">16338 13455 0,'172'35'15,"-310"411"-15,104-172 16,0 35 0,68 0-1,0-34 1,1-69-1,-1-138 1,-34-68 0,-103-68-1,-34-35 1,-35 0 0,0 34-1,35 35 1,68 68 15,35 35-15,103 34-1,68 34 1,69-68 0,0-69-1,34-35 1,-68-33-1,-35-104 1,-68 35 0,-1 34-1,-68 34 1,-34 69 0,0 35-1,-1 68 16,1 34-15,34 34-16,69-33 16,-1-70-1,35-68 1,0-68 0,0-35 15,-34 0-16,0 34 1,-69 35 0,34 34-1,-34 0 1,-34 69 0,34 33-1,34 36 1,0-35-1,35-69 1,34-34 0,0-69-1,0-68 1,0 34 0,-35 0 15,-33 69-31,-35 34 15,0 0 1,0 69 0,34 102 15,-68-102-15,102 34-1,35-138 1,35-102-1,-138 137 1</inkml:trace>
          <inkml:trace contextRef="#ctx0" brushRef="#br0" timeOffset="25257.1725">18775 13764 0,'0'0'0,"0"138"0,0 102 16,-69 0-16,35 69 15,68 34 1,1-68-1,68-104 1,0-68 0,-35-103-1,1-34 1,-35-103 0,-34-35-1,-34 35 1,-35 0-1,-34 68 17,0 69-17,35 103 1,102 69 0,103 33-1,35 36 1,-1-70 15,1-68-31,-69-68 31,-69-173-31,-68-68 16,-69-103 0,-69 1 15,-102-36-16,-1 70 1,69 136 0,0 1-1,172 137 1,34 0 0,172 34-1,102 35 1,-33-35-1,33 35 1,-34-69 0,-102-103-1,-138 103 1</inkml:trace>
        </inkml:traceGroup>
        <inkml:traceGroup>
          <inkml:annotationXML>
            <emma:emma xmlns:emma="http://www.w3.org/2003/04/emma" version="1.0">
              <emma:interpretation id="{065B311D-E35D-4831-8542-A9EDD53EBF39}" emma:medium="tactile" emma:mode="ink">
                <msink:context xmlns:msink="http://schemas.microsoft.com/ink/2010/main" type="inkWord" rotatedBoundingBox="26941,13318 28073,13311 28078,14105 26946,14112"/>
              </emma:interpretation>
              <emma:one-of disjunction-type="recognition" id="oneOf9">
                <emma:interpretation id="interp45" emma:lang="it-IT" emma:confidence="0">
                  <emma:literal>c</emma:literal>
                </emma:interpretation>
                <emma:interpretation id="interp46" emma:lang="it-IT" emma:confidence="0">
                  <emma:literal>.</emma:literal>
                </emma:interpretation>
                <emma:interpretation id="interp47" emma:lang="it-IT" emma:confidence="0">
                  <emma:literal>e</emma:literal>
                </emma:interpretation>
                <emma:interpretation id="interp48" emma:lang="it-IT" emma:confidence="0">
                  <emma:literal>z</emma:literal>
                </emma:interpretation>
                <emma:interpretation id="interp49" emma:lang="it-IT" emma:confidence="0">
                  <emma:literal>C</emma:literal>
                </emma:interpretation>
              </emma:one-of>
            </emma:emma>
          </inkml:annotationXML>
          <inkml:trace contextRef="#ctx0" brushRef="#br0" timeOffset="25884.0855">22585 11911 0,'377'34'16,"-239"-34"-16,-70 0 15,-33 0 1,-70 0 0,-68 0 15,-34 0-15,-34 0-1,-1 69 1,103 68-1,35-34 1,103 0 0,137 34-1,-1-34 1,36 0 0,-70-103-1,1-137 1,-103-35-1,-69 172 1</inkml:trace>
        </inkml:traceGroup>
      </inkml:traceGroup>
    </inkml:traceGroup>
  </inkml:traceGroup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4:56.80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346 364 0,'34'-103'16,"35"34"-16,68-34 0,172 35 31,103 68-31,34 68 15,172-33 1,-309-35 0,-34 0-1,-1 0 1,-33 0 0,-104-35-1,-68 35 1,-35 0 15,-34 35-15,34 68-1,-68 103 1,0 103 0,34 103-1,0 68 1,68 104-1,1 68 1,68 69 0,0 102-1,1 35 1,-35 1 0,-35 136-1,-33 0 1,-35 35-1,-69 0 1,0-35 0,1-68-1,-1-103 1,0-172 15,69-172-15,0-205-1,35-103 1,-1-104 0,-34-68-1,0 0 1,34 0 0,-34 0-1,-34 0 1,34 0-1,-34-34 1,-104 0 0,-102-1-1,-137-33 1,-138-1 0,-137 0-1,-1 69 1,36 69-1,136 0 17,172-1-17,172 1 1,137-35 0,240-68-1,103-35 1,-343 69-1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5:00.6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F416CB0-7A33-481A-A384-5B0419AB3388}" emma:medium="tactile" emma:mode="ink">
          <msink:context xmlns:msink="http://schemas.microsoft.com/ink/2010/main" type="writingRegion" rotatedBoundingBox="1868,898 33744,2686 32994,16062 1117,14273"/>
        </emma:interpretation>
      </emma:emma>
    </inkml:annotationXML>
    <inkml:traceGroup>
      <inkml:annotationXML>
        <emma:emma xmlns:emma="http://www.w3.org/2003/04/emma" version="1.0">
          <emma:interpretation id="{4AE2A3AA-FA2C-47AA-94BD-40CD982E3D15}" emma:medium="tactile" emma:mode="ink">
            <msink:context xmlns:msink="http://schemas.microsoft.com/ink/2010/main" type="paragraph" rotatedBoundingBox="1868,898 33744,2686 33517,6732 1641,494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3106CFF-7D00-465A-A2B5-A65B825C1BBD}" emma:medium="tactile" emma:mode="ink">
              <msink:context xmlns:msink="http://schemas.microsoft.com/ink/2010/main" type="line" rotatedBoundingBox="1868,898 33744,2686 33517,6732 1641,4944"/>
            </emma:interpretation>
          </emma:emma>
        </inkml:annotationXML>
        <inkml:traceGroup>
          <inkml:annotationXML>
            <emma:emma xmlns:emma="http://www.w3.org/2003/04/emma" version="1.0">
              <emma:interpretation id="{3037508D-060C-4A8D-AE2A-DDE09082093D}" emma:medium="tactile" emma:mode="ink">
                <msink:context xmlns:msink="http://schemas.microsoft.com/ink/2010/main" type="inkWord" rotatedBoundingBox="1868,898 7408,1209 7226,4452 1686,4142"/>
              </emma:interpretation>
              <emma:one-of disjunction-type="recognition" id="oneOf0">
                <emma:interpretation id="interp0" emma:lang="it-IT" emma:confidence="0">
                  <emma:literal>R=</emma:literal>
                </emma:interpretation>
                <emma:interpretation id="interp1" emma:lang="it-IT" emma:confidence="0">
                  <emma:literal>R =</emma:literal>
                </emma:interpretation>
                <emma:interpretation id="interp2" emma:lang="it-IT" emma:confidence="0">
                  <emma:literal>R &lt;</emma:literal>
                </emma:interpretation>
                <emma:interpretation id="interp3" emma:lang="it-IT" emma:confidence="0">
                  <emma:literal>R.</emma:literal>
                </emma:interpretation>
                <emma:interpretation id="interp4" emma:lang="it-IT" emma:confidence="0">
                  <emma:literal>R r</emma:literal>
                </emma:interpretation>
              </emma:one-of>
            </emma:emma>
          </inkml:annotationXML>
          <inkml:trace contextRef="#ctx0" brushRef="#br0">0 0 0,'69'103'0,"-1"68"16,-34 104-16,-68 103 15,34 34 1,-34-1-1,34-67 17,34-70-17,0-102 1,1-69 0,-35-34-1,0-104 1,-69-136-1,1-173 1,68 344 0</inkml:trace>
          <inkml:trace contextRef="#ctx0" brushRef="#br0" timeOffset="564.417">549-172 0,'584'-34'0,"-138"137"16,-34 103-1,-35 34 1,-171-34-1,-137 0 1,-172-69 0,-137 35-1,-172-69 1,-69 0 0,69 34-1,103-34 1,172 34-1,137 1 1,137 68 0,172 34-1,69 0 17,68 1-17,-103-36 1,-137-67-1,-103-70 1,-68-68 0,-70-68-1,-68-104 1,69 1 0,34 171-1</inkml:trace>
          <inkml:trace contextRef="#ctx0" brushRef="#br0" timeOffset="999.936">4222 1476 0,'206'0'16,"0"0"-16,68 34 16,1-34-1,-138 34 1,-68-34 0,-69 35-1,-206 33 1,-69-33-1,-34 33 1,309-68 0</inkml:trace>
          <inkml:trace contextRef="#ctx0" brushRef="#br0" timeOffset="1163.988">4256 2437 0,'412'0'0,"-69"34"16,-103-68 0,-68 0-1,-172 34 1</inkml:trace>
        </inkml:traceGroup>
        <inkml:traceGroup>
          <inkml:annotationXML>
            <emma:emma xmlns:emma="http://www.w3.org/2003/04/emma" version="1.0">
              <emma:interpretation id="{03E0E2FB-A2AD-41DC-B09B-2EAEE760C3B1}" emma:medium="tactile" emma:mode="ink">
                <msink:context xmlns:msink="http://schemas.microsoft.com/ink/2010/main" type="inkWord" rotatedBoundingBox="9781,1604 23158,2354 22946,6139 9569,5389"/>
              </emma:interpretation>
              <emma:one-of disjunction-type="recognition" id="oneOf1">
                <emma:interpretation id="interp5" emma:lang="it-IT" emma:confidence="0">
                  <emma:literal>coefficiente</emma:literal>
                </emma:interpretation>
                <emma:interpretation id="interp6" emma:lang="it-IT" emma:confidence="0">
                  <emma:literal>Coefficiente</emma:literal>
                </emma:interpretation>
                <emma:interpretation id="interp7" emma:lang="it-IT" emma:confidence="0">
                  <emma:literal>coefficienti</emma:literal>
                </emma:interpretation>
                <emma:interpretation id="interp8" emma:lang="it-IT" emma:confidence="0">
                  <emma:literal>Coefficienti</emma:literal>
                </emma:interpretation>
                <emma:interpretation id="interp9" emma:lang="it-IT" emma:confidence="0">
                  <emma:literal>coefficient</emma:literal>
                </emma:interpretation>
              </emma:one-of>
            </emma:emma>
          </inkml:annotationXML>
          <inkml:trace contextRef="#ctx0" brushRef="#br0" timeOffset="4393.2735">15789 2403 0,'-103'-35'0,"-103"70"16,69 33-16,-35 70 0,69 67 16,69-33-1,103-35 16,205 1-15,-34-173 0,35-33-1,-35-104 1,-102 35 0,-70 0-1,-33 68 1,-35 35-1,0 34 1,0 68 0,34 104-1,35-1 17,34 1-17,34-103 1,-69-69-1,1-103 1,-35-138 0,-34 241-1</inkml:trace>
          <inkml:trace contextRef="#ctx0" brushRef="#br0" timeOffset="4572.9495">16064 1750 0,'103'69'15,"34"34"-15,-34 0 0,-103-103 0</inkml:trace>
          <inkml:trace contextRef="#ctx0" brushRef="#br0" timeOffset="5963.4855">17093 2952 0,'138'34'0,"136"-68"0,-136-69 16,-70-34-1,-33 34 1,-70-35 0,-102 70-1,-69 68 1,0 68 15,69 104-31,34-1 31,137 1-31,103-35 32,69-34-17,35-68 1,-35-70 0,-1-68-1,-67-34 1,-104-35-1,-34 70 1,0 67 0,0 35-1,0 0 1,0 137 0,69 1-1,-1 33 16,35-68-31,0-68 16,0-70 0,-34-33-1,0-70 1,-35 1 15,-34 103-15,0-1-1,0 35 1,34 69 0,1 103-1,68-1 1,0-33 0,34-70-1,0-102 1,0-138-1,1-68 1,-70-103 0,-68-69-1,0 34 1,0 1 0,-34 137-1,68 171 1,1 0-1,-1 69 17,0 103-17,1 138 1,-35 102 0,-35 34-1,35 1 1,0-35-1,35-68 1,68-69 0,68-69-1,35-68 1,34-69 0,-34-103-1,-68 0 1,-70 34-1,-68-34 1,-103 34 0,0 1-1,0 102 1,35 35 15,68 34-15,103 34-1,103-34 1,0-34 0,-103-69-1,-69-103 1,-206-206 0,-137 0-1,309 309 1</inkml:trace>
          <inkml:trace contextRef="#ctx0" brushRef="#br0" timeOffset="6143.1615">19359 2059 0,'412'-68'0,"68"68"16,-68 68-1,-103-33 1,-172-70 0,-137 35-1</inkml:trace>
          <inkml:trace contextRef="#ctx0" brushRef="#br0" timeOffset="2079.945">8684 1373 0,'-446'274'0,"205"-68"16,104 0-1,103 0 1,137-34 0,68-35-1,138-68 1,-34-69-1,0-69 17,-70-34-17,-170 35 1,-35 33 0,0 35-1,0 0 1,0 35-1,34 102 1,103 0 0,104 0-1,-1-34 1,0-68 0,0-70-1,-102-68 1,-35-34-1,-103-69 1,-69 0 0,-68 35-1,-69 33 1,-34 104 15,-1 68-15,70 69-1,102 69 1,138 34 0,102 34-1,104-103 1,34-102 0,-35-70-1,-274 35 1</inkml:trace>
          <inkml:trace contextRef="#ctx0" brushRef="#br0" timeOffset="3679.452">10949 2471 0,'138'35'0,"33"-35"15,70 0-15,-70-69 0,-34 0 16,-102 1 0,-35-35 15,-138 0-16,-136 137 1,68 69 0,137 34-1,69 69 1,138-34 0,68-1-1,102-136 16,1-70-15,-34-136 0,-35-104-1,-137-68 1,-68-35 15,-70 70-31,-68-1 16,35 137-1,-35 103 1,68 69 0,35 138-1,35 171 1,102 137 0,0 103-1,0 34 1,-68-68-1,-35-34 1,-102-172 0,-69-103 15,-35-138-15,-68-136-1,-35-70 1,103-33-1,104-104 1,136 35 0,173-35-1,68 35 1,34 0 0,-69-35-1,-33 1 1,-104-35-1,-68-35 1,-104 70 0,1 68-1,-35 69 1,69 102 0,0 70-1,35 136 16,-1 104-15,35 137 0,34 34-1,0 69 1,0-35 0,-35-33-1,-33-139 1,-70-136-1,-68-138 1,-103-137 0,-68-102-1,-35-70 1,34 35 0,104 68-1,102 69 1,138 34-1,102-34 1,241 69 0,0-35 15,-34 35-15,-70-103-1,-170 68 1,-70-34-1,-68 35 1,-68 33 0,33 35-1,-33 103 1,102 69 0,35 34-1,34 0 1,0-103-1,-35-103 1,1-138 0,-103-68-1,-1-137 1,35 343 0</inkml:trace>
          <inkml:trace contextRef="#ctx0" brushRef="#br0" timeOffset="3964.59">14176 1613 0,'0'0'0</inkml:trace>
        </inkml:traceGroup>
        <inkml:traceGroup>
          <inkml:annotationXML>
            <emma:emma xmlns:emma="http://www.w3.org/2003/04/emma" version="1.0">
              <emma:interpretation id="{649EA422-5476-481E-A7E5-5E9EFC491FF2}" emma:medium="tactile" emma:mode="ink">
                <msink:context xmlns:msink="http://schemas.microsoft.com/ink/2010/main" type="inkWord" rotatedBoundingBox="24177,2426 33729,2962 33537,6382 23985,5846"/>
              </emma:interpretation>
              <emma:one-of disjunction-type="recognition" id="oneOf2">
                <emma:interpretation id="interp10" emma:lang="it-IT" emma:confidence="0">
                  <emma:literal>Riflessione</emma:literal>
                </emma:interpretation>
                <emma:interpretation id="interp11" emma:lang="it-IT" emma:confidence="0">
                  <emma:literal>Riflessioni</emma:literal>
                </emma:interpretation>
                <emma:interpretation id="interp12" emma:lang="it-IT" emma:confidence="0">
                  <emma:literal>Riflessine</emma:literal>
                </emma:interpretation>
                <emma:interpretation id="interp13" emma:lang="it-IT" emma:confidence="0">
                  <emma:literal>Riflessiva</emma:literal>
                </emma:interpretation>
                <emma:interpretation id="interp14" emma:lang="it-IT" emma:confidence="0">
                  <emma:literal>Riflessive</emma:literal>
                </emma:interpretation>
              </emma:one-of>
            </emma:emma>
          </inkml:annotationXML>
          <inkml:trace contextRef="#ctx0" brushRef="#br0" timeOffset="7567.875">22620 1853 0,'68'69'0,"-33"137"0,-70 103 16,35 34 0,0 35-1,0-207 1,0 1 0,0-103-1,0-69 1,0 0-1,-137-138 1,0-205 0,68 34-1,35-68 1,-1 102 0,104 69-1,68 34 1,35 35-1,103 68 1,33 69 0,1 103-1,-68 69 17,-104 0-17,-171-35 1,-172 35-1,-69-35 1,-34-34 0,69-34-1,137-1 1,103 1 0,103 34-1,137 0 1,35-35-1,-35 104 1,-34-35 0,-103-34-1,-69-34 1,35-69 0,-35-103-1,35-69 1,-35 35-1,1 34 1,-35 69 15,34 34-15,-34 0 0,0 171-1,68 35 1,1-34-1,34-35 1,-34-102 0,-1-70-1,-68-171 1,-34-68 0,34 274-1</inkml:trace>
          <inkml:trace contextRef="#ctx0" brushRef="#br0" timeOffset="7900.8615">23821 2094 0,'0'0'0</inkml:trace>
          <inkml:trace contextRef="#ctx0" brushRef="#br0" timeOffset="9466.191">24954 1407 0,'34'172'0,"0"102"15,35-33-15,34 205 16,0 34 0,0 1-1,0-35 1,-69-68 15,-68-104-15,-103-102-1,-35-103 1,-34-69 0,0-103-1,103 0 1,69-35 0,68 1-1,103-35 1,138-33-1,34-36 1,0 1 0,-69-35-1,-34-68 1,-103 0 0,-137 34-1,-35 69 1,-34 68-1,-34 69 1,34 69 0,34 102 15,-34 138-15,69 103-1,68 35 1,69-36-1,69 36 1,-1-138 0,35-35-1,-34-136 1,-35-70 15,-68-68-31,-69-68 16,-69 33 15,-34 35-15,103 69-1,0 34 1,35 69 0,102 68-1,34-34 1,1-34-1,-69-35 1,-34-34 0,-35-34-1,-34-69 1,-34-35 15,-1 35-31,35 35 16,0 33-1,35 1 1,-1 68 0,103 35 15,69 34-15,0 0-1,-34 34 1,-103-34-1,-69-34 1,-69-35 0,-137 1-1,0-35 1,103 0 0,69-35-1,68-68 1,69 0-1,69 0 1,-1-34 0,-33 68-1,-104 35 1,0 0 0,-34 34-1,0 34 1,34 35 15,69 34-15,35 0-1,-70 0 1,1-35 0,-35 1-1,-34-35 1,-34 1-1,-69-1 1,34 0 0,1-34-1,68-34 1,68-69 0,35-34-1,-103 137 1</inkml:trace>
          <inkml:trace contextRef="#ctx0" brushRef="#br0" timeOffset="9872.415">28146 2162 0,'103'35'16,"0"68"-16,34 0 0,-137-103 16</inkml:trace>
          <inkml:trace contextRef="#ctx0" brushRef="#br0" timeOffset="9699.5745">28832 3089 0,'35'69'0,"-35"34"0,0 34 16,0 0-16,68-34 16,35-34-1,-34-103 1,0-104 0,-69 138 15</inkml:trace>
          <inkml:trace contextRef="#ctx0" brushRef="#br0" timeOffset="10272.78">29038 3535 0,'241'172'0,"-104"-138"16,-34-68 0,34-69-1,-34-34 1,-69-35 0,-68 35 15,-103 34-16,-1 68 1,-33 104 0,34 68-1,102 1 1,104 33 0,68-68-1,35-34 1,34-103-1,-35-104 1,-68-33 0,-103 171-1</inkml:trace>
          <inkml:trace contextRef="#ctx0" brushRef="#br0" timeOffset="10829.385">29999 3055 0,'35'68'0,"-1"70"16,35 33-16,-1-33 31,-33-35-15,33-69-1,1 0 1,-35-102-1,35-1 1,-69 69 0,0 0-1,34 0 1,35 34 0,68 35-1,35 0 1,34-35-1,-69-68 17,-68-1-32,-35-102 15,-103-35 1,-34 69 15,0 35-31,35 33 16,68 70 15,0 33-15,103 70-1,68 33 1,70 70 0,-1-70-1,-240-171 1</inkml:trace>
        </inkml:traceGroup>
      </inkml:traceGroup>
    </inkml:traceGroup>
    <inkml:traceGroup>
      <inkml:annotationXML>
        <emma:emma xmlns:emma="http://www.w3.org/2003/04/emma" version="1.0">
          <emma:interpretation id="{AE564460-E4B6-4443-940A-3FFA3889A68D}" emma:medium="tactile" emma:mode="ink">
            <msink:context xmlns:msink="http://schemas.microsoft.com/ink/2010/main" type="paragraph" rotatedBoundingBox="1765,9150 32753,11786 32351,16520 1363,1388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5B8F681-0B5A-4B05-A500-A8D6741E8C0F}" emma:medium="tactile" emma:mode="ink">
              <msink:context xmlns:msink="http://schemas.microsoft.com/ink/2010/main" type="inkBullet" rotatedBoundingBox="1765,9150 5972,9508 5947,9795 1741,9437"/>
            </emma:interpretation>
            <emma:one-of disjunction-type="recognition" id="oneOf3">
              <emma:interpretation id="interp15" emma:lang="it-IT" emma:confidence="0">
                <emma:literal>-</emma:literal>
              </emma:interpretation>
            </emma:one-of>
          </emma:emma>
        </inkml:annotationXML>
        <inkml:trace contextRef="#ctx0" brushRef="#br0" timeOffset="12478.6935">-103 8169 0,'137'34'0,"103"35"0,207 0 16,68-35-1,102 0 1,36-34 0,-36-34-1,-67 34 1,-242-34-1,-170 34 1,-138 0 0,0 0-1,-35 0 1,-68 34 0,69 0-1,103 1 16,-69-35-31</inkml:trace>
      </inkml:traceGroup>
      <inkml:traceGroup>
        <inkml:annotationXML>
          <emma:emma xmlns:emma="http://www.w3.org/2003/04/emma" version="1.0">
            <emma:interpretation id="{D1F1DC8F-4A92-4A6B-8F9E-ACABE841FE80}" emma:medium="tactile" emma:mode="ink">
              <msink:context xmlns:msink="http://schemas.microsoft.com/ink/2010/main" type="line" rotatedBoundingBox="6436,9693 32741,11931 32351,16520 6046,14282"/>
            </emma:interpretation>
          </emma:emma>
        </inkml:annotationXML>
        <inkml:traceGroup>
          <inkml:annotationXML>
            <emma:emma xmlns:emma="http://www.w3.org/2003/04/emma" version="1.0">
              <emma:interpretation id="{4D8CE216-CC90-47E0-BE50-2CA5CB447BCD}" emma:medium="tactile" emma:mode="ink">
                <msink:context xmlns:msink="http://schemas.microsoft.com/ink/2010/main" type="inkWord" rotatedBoundingBox="6692,8959 16981,10756 16200,15229 5911,13433"/>
              </emma:interpretation>
              <emma:one-of disjunction-type="recognition" id="oneOf4">
                <emma:interpretation id="interp16" emma:lang="it-IT" emma:confidence="0">
                  <emma:literal>"aff</emma:literal>
                </emma:interpretation>
                <emma:interpretation id="interp17" emma:lang="it-IT" emma:confidence="0">
                  <emma:literal>"aft</emma:literal>
                </emma:interpretation>
                <emma:interpretation id="interp18" emma:lang="it-IT" emma:confidence="0">
                  <emma:literal>Scappi</emma:literal>
                </emma:interpretation>
                <emma:interpretation id="interp19" emma:lang="it-IT" emma:confidence="0">
                  <emma:literal>'aff</emma:literal>
                </emma:interpretation>
                <emma:interpretation id="interp20" emma:lang="it-IT" emma:confidence="0">
                  <emma:literal>"afte</emma:literal>
                </emma:interpretation>
              </emma:one-of>
            </emma:emma>
          </inkml:annotationXML>
          <inkml:trace contextRef="#ctx0" brushRef="#br0" timeOffset="12912.2595">4462 9954 0,'137'-34'0,"35"-1"0,68 35 0,0 35 15,-34-35 1,-34 34 0,-103 0-1,-69-34 1,-35 0-1,-205 35 1,-34-35 0,-1 0-1,275 0 1</inkml:trace>
          <inkml:trace contextRef="#ctx0" brushRef="#br0" timeOffset="13134.9015">4737 10675 0,'446'103'0,"-137"-69"15,-69 0 1,-68-34 0,-104-34-1,-33 34 16,-70-69-31,1 1 16,34 68 0</inkml:trace>
          <inkml:trace contextRef="#ctx0" brushRef="#br0" timeOffset="15442.371">8375 10263 0,'-343'103'0,"137"0"15,0 34-15,103 35 16,69 34 0,102-35-1,104-68 1,68 0-1,69-103 1,0-68 0,-34-1 15,-70-34-15,-67 69-1,-104 34 1,-34 0-1,34 103 1,-34 0 0,103 34-1,69-34 1,68-34 0,104-138-1,-139-34 1,-102-69 15,-68 1-15,-138-1-1,-69 35 1,-34 102 0,-34 35-1,68 69 1,104 68-1,68 1 1,137-1 0,69-34-1,34-34 1,35-69 0,-69-35-1,0-33 1,-103-1-1,0 0 1,0 1 0,0-1-1,0 35 17,-35-35-17,-33 35 1,-70-35-1,-33 69 1,-35 0 0,-35 34-1,70 69 1,-1 35 0,103-1-1,69 35 1,35-1-1,33-68 1,35-34 0,-34-69-1,-1-103 17,-33-103-32,-1-137 31,-34-69-16,-34-34 1,-35 34 0,0 137-1,1 69 1,-35 103 0,0 103-1,0 34 1,-35 207-1,35 136 1,0 138 0,35 103-1,33 0 1,1 0 0,34-35-1,-69-137 1,1-171-1,-104-138 1,-34-137 0,-69-103-1,-68-137 17,0-69-17,34-34 1,137-35-1,138 35 1,102 0 0,104-69-1,68 34 1,-34 1 0,-69-1-1,-68 69 1,-103 69-1,-69 34 1,0 172 0,-35-1-1,-33 138 1,-1 172 0,35 137-1,-1 68 1,70 70 15,68 67-15,0 1-1,0-34 1,-35-104 0,-33-171-1,-70-137 1,-33-138-1,-70-102 1,-68-173 0,-34-136-1,0-69 1,-69-1 0,69 70-1,34 102 1,103 138-1,137 137 1,103 0 0,172 0-1,69 0 17,-1 34-17,1-34 1,-103 35-1,-138-70 1,-103 1 0,-68 0-1,-103-1 1,34 1 0,103 34-1</inkml:trace>
          <inkml:trace contextRef="#ctx0" brushRef="#br0" timeOffset="15855.4305">14759 11704 0,'0'0'0</inkml:trace>
        </inkml:traceGroup>
        <inkml:traceGroup>
          <inkml:annotationXML>
            <emma:emma xmlns:emma="http://www.w3.org/2003/04/emma" version="1.0">
              <emma:interpretation id="{499CA42B-A5CE-47F1-99DF-B0E0479388A6}" emma:medium="tactile" emma:mode="ink">
                <msink:context xmlns:msink="http://schemas.microsoft.com/ink/2010/main" type="inkWord" rotatedBoundingBox="26696,11580 32727,12093 32539,14313 26507,13799"/>
              </emma:interpretation>
              <emma:one-of disjunction-type="recognition" id="oneOf5">
                <emma:interpretation id="interp21" emma:lang="it-IT" emma:confidence="0">
                  <emma:literal>Trasmissione</emma:literal>
                </emma:interpretation>
                <emma:interpretation id="interp22" emma:lang="it-IT" emma:confidence="0">
                  <emma:literal>trasmissione</emma:literal>
                </emma:interpretation>
                <emma:interpretation id="interp23" emma:lang="it-IT" emma:confidence="0">
                  <emma:literal>Trasmissioni</emma:literal>
                </emma:interpretation>
                <emma:interpretation id="interp24" emma:lang="it-IT" emma:confidence="0">
                  <emma:literal>Trasmissione,</emma:literal>
                </emma:interpretation>
                <emma:interpretation id="interp25" emma:lang="it-IT" emma:confidence="0">
                  <emma:literal>Trasmissione)</emma:literal>
                </emma:interpretation>
              </emma:one-of>
            </emma:emma>
          </inkml:annotationXML>
          <inkml:trace contextRef="#ctx0" brushRef="#br0" timeOffset="19476.2925">24748 11533 0,'171'103'0,"35"0"16,69 68-16,-35 70 15,-34-35 1,-69 0 15,-171-103-31,-69-35 16,-137-102-1,34-35 17,69 1-32,34-35 31,206-35-16,34-33 1,34-1 0,1 0-1,-35-33 1,-102 102 0,-70 68-1,70 1 1,-1 34-1,69 0 1,69 103 0,102 103-1,-102-35 1,-35 35 0,-103-103-1,-102-34 1,-35 0 15,-69-69-31,35 68 31,68-33-15,69-1 0,172-34-1,-35-137 1,-137 137-1</inkml:trace>
          <inkml:trace contextRef="#ctx0" brushRef="#br0" timeOffset="19882.5165">26704 10572 0,'103'137'16,"206"241"-16,-309-378 16</inkml:trace>
          <inkml:trace contextRef="#ctx0" brushRef="#br0" timeOffset="19698.9345">27013 11807 0,'69'172'0,"-35"-35"0,35 35 16,-35 0 0,69-69-1,0-172 17,-34-103-32,-69 172 15</inkml:trace>
          <inkml:trace contextRef="#ctx0" brushRef="#br0" timeOffset="20258.469">27665 12460 0,'275'103'15,"-104"-138"-15,-68-102 0,-34-35 16,-35-34 15,-137 35-15,-68 33-1,-1 70 1,1 68 0,33 68-1,70 70 1,136 33 0,70 1-1,68-69 1,68-103-1,-34-137 1,-240 137 0</inkml:trace>
          <inkml:trace contextRef="#ctx0" brushRef="#br0" timeOffset="20865.852">28661 11499 0,'137'411'0,"-68"-170"16,34-70 0,-35-68-1,35-68 1,0-70-1,-34-68 1,-35 0 0,0 69-1,-34 0 1,0 68 0,35 0-1,102 69 1,35 69-1,-35-69 1,35-103 0,-69-34-1,-69-104 1,-103-33 0,1-1-1,-70-34 1,70 137-1,68 69 17,0 0-17,34 172 1,138 34 0,102 240-1,-102-68 1,34-241 15,-206-137-31</inkml:trace>
          <inkml:trace contextRef="#ctx0" brushRef="#br0" timeOffset="16075.143">16407 10229 0,'-69'205'0,"69"70"16,-34 68-1,34 35 1,34-69 0,1-35-1,-35-102 1,-35-138-1,-68-205 17,-34-138-1,-69-137-31,-34 34 16,240 412-1</inkml:trace>
          <inkml:trace contextRef="#ctx0" brushRef="#br0" timeOffset="16324.1505">15000 9817 0,'411'-172'0,"-33"103"16,103 104 0,-1-1-1,-102-68 1,-69 68-1,-206-34 1,-69 0 0,-137 0-1,-34 0 1,-35 34 0,172-34 15</inkml:trace>
          <inkml:trace contextRef="#ctx0" brushRef="#br0" timeOffset="18590.607">16716 10984 0,'446'137'0,"-240"-137"15,0-34 1,-34 34 0,-69-35-1,-103 35 1,-35 0 0,-136 69-1,33 68 1,1 35-1,68 34 1,69-69 0,103 0-1,103-68 1,0-35 0,-34-102-1,-35-1 1,-68-34-1,-35 34 1,0 35 0,-34 34 15,35 0-15,-1 69-1,69 68 1,34 0-1,1-68 1,33-35 0,-33-102-1,-70-104 1,-102-68 0,-35-35-1,-102 104 1,33 68-1,1 103 1,68 34 0,35 138-1,68 34 1,69-1 0,35 1-1,-1-34 16,0-103-15,-34-35 0,-68-68-1,-1 34 1,0-35 0,35 35-1,-1 0 1,70 0-1,-35 0 1,0-34 0,-69-69-1,-34-34 1,0-35 0,-34-34-1,34 69 1,68 68-1,70 1 1,33 68 0,70 68-1,-1 70 17,0 33-17,-34 35 1,-34-34-1,-69-1 1,-138-102 0,-102-35-1,-69-34 1,-34-68 0,68-1-1,104 0 1,102-34-1,172 0 1,34 35 0,0-35-1,-34 0 1,-68 69 0,-70-35-1,-33 0 1,33 69-1,-33 35 17,102 68-17,0 34 1,0 103 0,-102-137-1,-35 0 1,-35-69-1,1 1 1,68-35 0,1-35-1,102-68 1,-34-68 0,34 33 15,-68 1-16,0 69 1,-35 33 0,-34 35-1,0 69 1,0 34 0,-34 68-1,68 1 1,35-35-1,34-68 1,34-103 0,0-69-1,0-35 1,-34-33 0,-34 68-1,-35 34 1,1 69-1,-35 0 1,0 103 15,-35-34-15,70 102 0,-1-68-1,69-34 1,0-35-1,0-68 1,0-69 0,0 0-1,-69 34 1,1 69 0,-1 0-1,0 35 1,35 102-1,34 35 1,34-1 0,0-33-1,-68-70 1,34-136 0,-69-104 15,-34 172-16</inkml:trace>
          <inkml:trace contextRef="#ctx0" brushRef="#br0" timeOffset="18794.6955">23993 10915 0,'137'-34'0,"34"68"0,35 0 0,-206-34 16</inkml:trace>
        </inkml:traceGroup>
      </inkml:traceGroup>
    </inkml:traceGroup>
  </inkml:traceGroup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5:12.73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21C5331-FF3D-4884-BF45-7D4BC042538F}" emma:medium="tactile" emma:mode="ink">
          <msink:context xmlns:msink="http://schemas.microsoft.com/ink/2010/main" type="inkDrawing" rotatedBoundingBox="2690,13067 2767,9603 3266,9614 3188,13078" semanticType="callout" shapeName="Other">
            <msink:sourceLink direction="with" ref="{6C416BF8-F54C-4E7C-A8EA-BEE171392D77}"/>
          </msink:context>
        </emma:interpretation>
      </emma:emma>
    </inkml:annotationXML>
    <inkml:trace contextRef="#ctx0" brushRef="#br0">412 0 0,'34'68'0,"-34"138"16,-34 103-16,0 103 15,-1 69 1,70-1 0,-35-34 15,68-68-31,-33-103 16,-35-1 15,-35-171-16,1-69 1,-138-171 0,35-206-1,34-103 1,103 446 0</inkml:trace>
  </inkml:traceGroup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5:47.74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4B67EFB-E048-48D6-8BFA-4586D250CB8C}" emma:medium="tactile" emma:mode="ink">
          <msink:context xmlns:msink="http://schemas.microsoft.com/ink/2010/main" type="writingRegion" rotatedBoundingBox="1578,468 31462,1191 31052,18138 1168,17415"/>
        </emma:interpretation>
      </emma:emma>
    </inkml:annotationXML>
    <inkml:traceGroup>
      <inkml:annotationXML>
        <emma:emma xmlns:emma="http://www.w3.org/2003/04/emma" version="1.0">
          <emma:interpretation id="{0DA07D38-6C32-476A-82CC-58467425EA90}" emma:medium="tactile" emma:mode="ink">
            <msink:context xmlns:msink="http://schemas.microsoft.com/ink/2010/main" type="paragraph" rotatedBoundingBox="1580,456 29161,1155 29067,4836 1487,413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42D8403-89E0-4AE6-9E48-1E3C92B9ED01}" emma:medium="tactile" emma:mode="ink">
              <msink:context xmlns:msink="http://schemas.microsoft.com/ink/2010/main" type="line" rotatedBoundingBox="1580,456 29161,1155 29067,4836 1487,4138"/>
            </emma:interpretation>
          </emma:emma>
        </inkml:annotationXML>
        <inkml:traceGroup>
          <inkml:annotationXML>
            <emma:emma xmlns:emma="http://www.w3.org/2003/04/emma" version="1.0">
              <emma:interpretation id="{E75592C8-B090-4588-A039-DA31EE0BEF5A}" emma:medium="tactile" emma:mode="ink">
                <msink:context xmlns:msink="http://schemas.microsoft.com/ink/2010/main" type="inkWord" rotatedBoundingBox="1577,580 9394,778 9306,4272 1488,4074"/>
              </emma:interpretation>
              <emma:one-of disjunction-type="recognition" id="oneOf0">
                <emma:interpretation id="interp0" emma:lang="it-IT" emma:confidence="0">
                  <emma:literal>Caffè</emma:literal>
                </emma:interpretation>
                <emma:interpretation id="interp1" emma:lang="it-IT" emma:confidence="0">
                  <emma:literal>Caff</emma:literal>
                </emma:interpretation>
                <emma:interpretation id="interp2" emma:lang="it-IT" emma:confidence="0">
                  <emma:literal>Coeff</emma:literal>
                </emma:interpretation>
                <emma:interpretation id="interp3" emma:lang="it-IT" emma:confidence="0">
                  <emma:literal>Cagg</emma:literal>
                </emma:interpretation>
                <emma:interpretation id="interp4" emma:lang="it-IT" emma:confidence="0">
                  <emma:literal>Coffe</emma:literal>
                </emma:interpretation>
              </emma:one-of>
            </emma:emma>
          </inkml:annotationXML>
          <inkml:trace contextRef="#ctx0" brushRef="#br0">1512 0 0,'0'-34'0,"-137"34"0,-138 103 16,-34 34-16,35 35 15,-1 102 1,104 1 0,102 34-1,103-35 1,138-33 0,102-70-1,70-68 1,-1-69 15,-34-68-31,-103-69 31,-103 35-15,-103-1 0,-35-34-1,-33 69 1,34 34-1,34 0 1,68 68 0,69 35-1,69-68 1,69-1 0,34-68-1,-69-69 1,-34 0-1,-103-69 1,-137 35 0,-104 34-1,-102 68 1,-34 35 0,33 103 15,138 0-31,69 0 31,137 35-15,103-35-1,103-69 1,34-68 0,-103 34-1,-102-35 1,-70 35-1,-68 0 1,35 0 0,-1 0-1,69 0 1,69 35 0,68-70-1,0 1 1,-34-35 15,-69 1-31,-137 33 16,-68-33-1,-70 33 17,-68 104-17,69 34 1,69 0-1,102 34 1,137 1 0,70-104-1,68-34 1,0-103 0,-35-69-1,-34-102 16,-137-35-31,-34 34 16,-103 35 0,-1 34-1,-33 137 1,68 69 0,-35 35-1,35 205 1,35 69-1,102 103 17,-34 68-17,0 1 1,-69-35 0,1-68-1,-70-104 1,-102-102-1,-35-172 1,-68-138 0,0-33-1,103-69 1,137-69 15,171 34-15,104 0-1,-35 70 1,69-104 0,-34 0-1,-69 0 1,-103 34 0,-69 69-1,-103 69 1,1 103-1,-1 68 1,-34 103 0,103 138-1,34 102 1,35 70 0,68-1-1,35-34 1,-35-69-1,-103-68 1,-68-104 15,-69-102-15,-137-104 0,-172-102-1,0-34 1,69-1-1,137 0 1,137 35 0,104 68-1,68-34 1,137 35 0,103-35-1,69 0 1,-69 34-1,-68 35 1,-172 0 0,-103-35-1,-35 69 1,35 0 0</inkml:trace>
          <inkml:trace contextRef="#ctx0" brushRef="#br0" timeOffset="418.9185">7794 1854 0,'0'0'0</inkml:trace>
        </inkml:traceGroup>
        <inkml:traceGroup>
          <inkml:annotationXML>
            <emma:emma xmlns:emma="http://www.w3.org/2003/04/emma" version="1.0">
              <emma:interpretation id="{BB7004A6-D572-4760-8D79-741829B2AA4E}" emma:medium="tactile" emma:mode="ink">
                <msink:context xmlns:msink="http://schemas.microsoft.com/ink/2010/main" type="inkWord" rotatedBoundingBox="11398,705 29161,1155 29067,4836 11304,4386"/>
              </emma:interpretation>
              <emma:one-of disjunction-type="recognition" id="oneOf1">
                <emma:interpretation id="interp5" emma:lang="it-IT" emma:confidence="0">
                  <emma:literal>Riflessione</emma:literal>
                </emma:interpretation>
                <emma:interpretation id="interp6" emma:lang="it-IT" emma:confidence="0">
                  <emma:literal>Ri flessione</emma:literal>
                </emma:interpretation>
                <emma:interpretation id="interp7" emma:lang="it-IT" emma:confidence="0">
                  <emma:literal>Riflessi one</emma:literal>
                </emma:interpretation>
                <emma:interpretation id="interp8" emma:lang="it-IT" emma:confidence="0">
                  <emma:literal>Riflussi one</emma:literal>
                </emma:interpretation>
                <emma:interpretation id="interp9" emma:lang="it-IT" emma:confidence="0">
                  <emma:literal>riflessione</emma:literal>
                </emma:interpretation>
              </emma:one-of>
            </emma:emma>
          </inkml:annotationXML>
          <inkml:trace contextRef="#ctx0" brushRef="#br0" timeOffset="3615.003">13835 172 0,'34'171'15,"0"104"-15,35 68 0,-35 103 16,104 1 15,-1-1-31,-34-34 31,-69-35-15,-34-34 0,-103-102-1,-34-104 1,34-103 0,34-68-1,35-69 1,68-137-1,69-69 1,103 0 0,34-34-1,35-35 1,0 35 0,-69-35-1,-69 1 1,-68 68-1,-69 103 1,-35 69 0,1 68-1,0 103 1,-1 104 15,35 170-15,35 36-1,33-1 1,70 0 0,-1-34-1,69-137 1,0-69 0,-35-103-1,35-103 1,-34-103-1,-103 34 1,-35 104 0,-34-1-1,-34 69 32,34 0-47,68 103 0,35 34 16,69 35-1,34-69 17,103-69-17,-172-103 1,-68 1 0,-35-70-1,-68-33 1,-69 34-1,34 68 1,35 35 0,34 34-1,137 34 1,103 35 15,103 34-15,-34 34-1,-34-34 1,-172 0 0,-69-35-1,-137 35 1,-34-68 0,0-35-1,102 0 1,70-103-1,102-35 1,69 1 0,-34 0-1,-1 34 1,-102 69 0,-35 34-1,0 34 1,1 69-1,102 0 17,35 0-17,34 0 1,-69-35 0,-68-33-1,-69-1 1,-103 0-1,-69 35 1,35-69 0,68 0-1,138-69 1,102-34 0,35-34-1,0 0 1,-34 68-1,-138 35 1,35 0 0,-69 34-1,34 68 1,35 69 15,-35 1-15,35-1-1,-1-34 1,1-103 0,-35-69-1,-68-137 1,34 206 0</inkml:trace>
          <inkml:trace contextRef="#ctx0" brushRef="#br0" timeOffset="3791.7495">20253 824 0,'172'68'16,"34"70"-16,0-35 0,-206-103 15</inkml:trace>
          <inkml:trace contextRef="#ctx0" brushRef="#br0" timeOffset="983.3355">10608 378 0,'34'34'0,"1"172"0,-35 137 16,-35 69-1,70-69 1,-35-137 0,34-69-1,0-102 1,-34-35-1,-34-103 1,-103-240 0,-69-35-1,206 378 1</inkml:trace>
          <inkml:trace contextRef="#ctx0" brushRef="#br0" timeOffset="1662.9795">9853 172 0,'618'-103'0,"-103"137"16,-103 35-1,-103 68 1,-206 0-1,-172 1 1,-137 33 15,-103 69-15,34-68 0,104 34-1,171-69 1,103-34-1,137 35 1,69-1 0,0-34-1,-69 0 1,-103-35 0,-34-68-1,-68 0 1,33-171-1,-33-35 1,33 0 0,1 103-1,34 137 1,-69 35 0,1 34-1,33 103 16,1 34-15,34-103 0,-34-34-1,-1-103 1,-33-137 0,-70-137-1,-33-35 1,68 309-1</inkml:trace>
          <inkml:trace contextRef="#ctx0" brushRef="#br0" timeOffset="1794.807">12427 721 0,'35'-137'0,"33"34"16,70 34-16,-138 69 15</inkml:trace>
          <inkml:trace contextRef="#ctx0" brushRef="#br0" timeOffset="4190.1615">22004 2368 0,'446'103'0,"-206"-171"16,35-70 0,-69-33-1,-103-1 1,-69 35 0,-171 0-1,-103 68 1,-138 69-1,69 103 1,35 69 0,171 33 15,103-67-15,137 33-1,137-136 1,35-70-1,35-102 1,-344 137 0</inkml:trace>
          <inkml:trace contextRef="#ctx0" brushRef="#br0" timeOffset="4927.419">23686 1579 0,'34'137'0,"-68"69"15,34 0-15,68-34 16,35-35 0,0-103-1,69-34 16,-35-103-15,35-68 0,-69 33-1,-35 70 1,-68 34 0,0 34-1,35 68 1,33 35-1,70 69 1,68-69 0,0-103-1,34 34 1,35-68 0,-70-104-1,-67-33 1,-138 68-1,-103-69 17,-69 69-32,1 69 31,-1 68-15,138 35-1,102 103 1,104-1-1,171-68 1,69 69 0,0-35-1,-69-34 1,-103-69 0,-137-34 15,-137-68-31,-172-104 15,206 172 1</inkml:trace>
        </inkml:traceGroup>
      </inkml:traceGroup>
    </inkml:traceGroup>
    <inkml:traceGroup>
      <inkml:annotationXML>
        <emma:emma xmlns:emma="http://www.w3.org/2003/04/emma" version="1.0">
          <emma:interpretation id="{ED4354D6-DB83-423B-9BF5-9AEA0CEEDFC1}" emma:medium="tactile" emma:mode="ink">
            <msink:context xmlns:msink="http://schemas.microsoft.com/ink/2010/main" type="paragraph" rotatedBoundingBox="2924,4291 31354,4773 31256,10556 2826,1007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96C31A7-4540-416B-8B24-8E0F5AA75517}" emma:medium="tactile" emma:mode="ink">
              <msink:context xmlns:msink="http://schemas.microsoft.com/ink/2010/main" type="inkBullet" rotatedBoundingBox="3022,5669 4187,5698 4183,5824 3019,5796"/>
            </emma:interpretation>
            <emma:one-of disjunction-type="recognition" id="oneOf2">
              <emma:interpretation id="interp10" emma:lang="it-IT" emma:confidence="0">
                <emma:literal>_</emma:literal>
              </emma:interpretation>
              <emma:interpretation id="interp11" emma:lang="it-IT" emma:confidence="0">
                <emma:literal>-</emma:literal>
              </emma:interpretation>
              <emma:interpretation id="interp12" emma:lang="it-IT" emma:confidence="0">
                <emma:literal>.</emma:literal>
              </emma:interpretation>
              <emma:interpretation id="interp13" emma:lang="it-IT" emma:confidence="0">
                <emma:literal>,</emma:literal>
              </emma:interpretation>
              <emma:interpretation id="interp14" emma:lang="it-IT" emma:confidence="0">
                <emma:literal>e</emma:literal>
              </emma:interpretation>
            </emma:one-of>
          </emma:emma>
        </inkml:annotationXML>
        <inkml:trace contextRef="#ctx0" brushRef="#br0" timeOffset="6090.4305">1478 5114 0,'172'35'0,"-1"-35"0,1-35 15,34 35-15,-103 0 16,0 0 0,-69 0-1,0 0 1,-68 0 0,34-34-1,0 34 1,0 0-1,69 0 1,68-34 0,-137 34-1</inkml:trace>
      </inkml:traceGroup>
      <inkml:traceGroup>
        <inkml:annotationXML>
          <emma:emma xmlns:emma="http://www.w3.org/2003/04/emma" version="1.0">
            <emma:interpretation id="{6D47BD81-84C9-4C2B-B7AB-8DBB7BDC122A}" emma:medium="tactile" emma:mode="ink">
              <msink:context xmlns:msink="http://schemas.microsoft.com/ink/2010/main" type="line" rotatedBoundingBox="6274,4314 31372,4921 31301,7865 6203,7258"/>
            </emma:interpretation>
          </emma:emma>
        </inkml:annotationXML>
        <inkml:traceGroup>
          <inkml:annotationXML>
            <emma:emma xmlns:emma="http://www.w3.org/2003/04/emma" version="1.0">
              <emma:interpretation id="{14998C7A-4864-48C7-81C4-7F1ECEDE6DF9}" emma:medium="tactile" emma:mode="ink">
                <msink:context xmlns:msink="http://schemas.microsoft.com/ink/2010/main" type="inkWord" rotatedBoundingBox="6274,4314 13505,4488 13448,6871 6216,6696"/>
              </emma:interpretation>
              <emma:one-of disjunction-type="recognition" id="oneOf3">
                <emma:interpretation id="interp15" emma:lang="it-IT" emma:confidence="0">
                  <emma:literal>Onda</emma:literal>
                </emma:interpretation>
                <emma:interpretation id="interp16" emma:lang="it-IT" emma:confidence="0">
                  <emma:literal>onda</emma:literal>
                </emma:interpretation>
                <emma:interpretation id="interp17" emma:lang="it-IT" emma:confidence="0">
                  <emma:literal>Andar</emma:literal>
                </emma:interpretation>
                <emma:interpretation id="interp18" emma:lang="it-IT" emma:confidence="0">
                  <emma:literal>Andai</emma:literal>
                </emma:interpretation>
                <emma:interpretation id="interp19" emma:lang="it-IT" emma:confidence="0">
                  <emma:literal>Annida</emma:literal>
                </emma:interpretation>
              </emma:one-of>
            </emma:emma>
          </inkml:annotationXML>
          <inkml:trace contextRef="#ctx0" brushRef="#br0" timeOffset="6718.32">4704 4840 0,'35'34'0,"-1"69"16,-34 34-16,0 1 0,69 68 15,34-35 1,103-33 0,34-36 15,34-102-16,35-102 1,-34-104 0,-69-35-1,-103-68 1,-137 0 0,-138 35-1,-68 68 1,-104 137-1,-67 104 1,67 136 0,138 104-1,138-35 1,171 35 15,137-69-31,103-103 16,0-103-1,35-69 1,-103-34 0,-275 103 15</inkml:trace>
          <inkml:trace contextRef="#ctx0" brushRef="#br0" timeOffset="7190.946">6764 5011 0,'103'241'0,"-103"-70"16,34 1-1,0-69 1,1-69-1,-1-34 1,69-68 0,34-104-1,-34 0 1,0 69 0,-68 69-1,-35 34 1,34 34-1,0 104 17,1 33-17,68 1 1,-35-69 0,70-35-1,67-136 1,1-138-1,0-69 1,-206 275 0</inkml:trace>
          <inkml:trace contextRef="#ctx0" brushRef="#br0" timeOffset="8258.2605">9441 3776 0,'34'137'0,"-68"103"0,0 69 16,-1 0-1,70 0 1,68-69 15,-69-102-31,-34-35 16,-34-103-1,-138-35 1,-68-33 0,-69 33-1,69 35 1,102 35-1,70 68 17,136 34-17,138 0 1,138-68 0,-35-1-1,-1-102 1,-102-35-1,-103-33 1,-68 33 0,-35 0-1,0 35 17,0 68-17,137 69 1,0 34-1,69-34 1,0-34 0,-34-69-1,-1-69 1,-102-68 0,-69-69-1,-103 0 1,-103 35-1,-34 68 1,34 103 15,34 68-31,104 70 16,102 33 0,138-33-1,34-1 16,-1-103-31,-33 0 32,-103-68-17,-35 34 1,-34 0 15,0 0-31,34 34 16,104 69-1,33 0 1,1 0 0,34-68-1,-34-104 1,-70-103 0,-102 172-1</inkml:trace>
        </inkml:traceGroup>
        <inkml:traceGroup>
          <inkml:annotationXML>
            <emma:emma xmlns:emma="http://www.w3.org/2003/04/emma" version="1.0">
              <emma:interpretation id="{129FC64D-0930-4D28-B24B-775321644E5C}" emma:medium="tactile" emma:mode="ink">
                <msink:context xmlns:msink="http://schemas.microsoft.com/ink/2010/main" type="inkWord" rotatedBoundingBox="14924,4955 31361,5353 31301,7865 14863,7468"/>
              </emma:interpretation>
              <emma:one-of disjunction-type="recognition" id="oneOf4">
                <emma:interpretation id="interp20" emma:lang="it-IT" emma:confidence="0">
                  <emma:literal>compressione</emma:literal>
                </emma:interpretation>
                <emma:interpretation id="interp21" emma:lang="it-IT" emma:confidence="0">
                  <emma:literal>compressione,</emma:literal>
                </emma:interpretation>
                <emma:interpretation id="interp22" emma:lang="it-IT" emma:confidence="0">
                  <emma:literal>compressioni</emma:literal>
                </emma:interpretation>
                <emma:interpretation id="interp23" emma:lang="it-IT" emma:confidence="0">
                  <emma:literal>compressioni,</emma:literal>
                </emma:interpretation>
                <emma:interpretation id="interp24" emma:lang="it-IT" emma:confidence="0">
                  <emma:literal>Compressione,</emma:literal>
                </emma:interpretation>
              </emma:one-of>
            </emma:emma>
          </inkml:annotationXML>
          <inkml:trace contextRef="#ctx0" brushRef="#br0" timeOffset="9698.598">15928 5355 0,'0'137'0,"0"35"0,0-1 16,0 1-1,35-104 1,-1-33 0,35-70 15,34-102-16,0-69 1,-69 103 15,0 69-31,-34 34 16,0 69 0,0 68 15,35 0-16,-1-34 1,35-34 0,34-104-1,34-33 1,0-35 0,0-34-1,-68 34 1,-35 68-1,-34 35 1,0 35 0,35 102-1,-1 34 1,35-33 0,-1-35-1,35-103 1,0-69-1,0-68 1,-103 137 0</inkml:trace>
          <inkml:trace contextRef="#ctx0" brushRef="#br0" timeOffset="10370.43">17988 5252 0,'0'34'15,"34"69"-15,-34 103 0,35 0 16,-1 68-1,-34 35 1,34-68 0,35-1-1,-69-171 1,0-69 15,-34-172-31,-1-103 16,-33-68-1,-35 0 1,-35 68 15,1 35-15,103 171 0,68 35 15,69 0-31,103 34 15,68 34 1,-33 35 0,-35 34-1,-138-35 1,-102 1 0,-69 0-1,-103-35 1,0 35-1,35-35 1,68-34 0,68-34-1,173-35 1,-138 69 0</inkml:trace>
          <inkml:trace contextRef="#ctx0" brushRef="#br0" timeOffset="11601.7965">18949 5114 0,'103'35'0,"0"33"0,34-33 0,-34 33 16,-103-33-1,0-1 1,-68 35 0,-70 34 15,35 68-16,138-102 1,102 34 0,35-35-1,33-68 1,36-68 0,-70-35-1,-102-34 1,-35-1-1,-102 70 1,-35-1 0,34 103-1,0 35 1,69 34 0,103 34-1,69 0 16,34-102-15,-34-35 0,-35-35-1,-103-67 1,-34-70 0,-68 35-1,-1-1 1,69 70-1,0 68 1,103 0 0,103 103-1,34-69 1,0 138 0,-102-35-1,-138-68 1,-69-1-1,-34 1 1,-34-35 0,68-68-1,69-1 17,103-67-17,34-36 1,1-33-1,-35 68 1,-69 34 0,0 69-1,69-34 1,35 34 0,67 103-1,1 34 1,-34 0-1,-103-34 1,-104-34 0,-33-35-1,-35 0 1,-35 1 0,70-35-1,68 0 16,137-69-15,69-34 0,0 0-1,-206 103 1</inkml:trace>
          <inkml:trace contextRef="#ctx0" brushRef="#br0" timeOffset="12059.775">22759 4531 0,'0'0'0</inkml:trace>
          <inkml:trace contextRef="#ctx0" brushRef="#br0" timeOffset="9022.86">14384 5080 0,'-34'-34'16,"-207"34"-16,-136 103 0,171 0 0,68 0 15,104 34 17,103 0-17,137 1 1,68-104 0,1-34-1,-103-34 1,-104-1-1,-34 1 1,-34 34 0,0 0 15,0 69-31,69 33 16,103 36-1,68-70 1,0-33-1,-34-35 1,-103-103 0,-34-69-1,-138-34 1,-102 0 0,-104 69 15,35 103-16,34 68 1,103 69 0,103 69-1,103-1 1,103-102 0,68-35-1,-274-34 1</inkml:trace>
          <inkml:trace contextRef="#ctx0" brushRef="#br0" timeOffset="11805.885">23102 5355 0,'35'34'0,"-1"103"16,-34 35-16,34-35 0,69-34 16,-34-103-1,-1-103 1,-68-103-1,0 206 1</inkml:trace>
          <inkml:trace contextRef="#ctx0" brushRef="#br0" timeOffset="12367.3725">23960 5801 0,'172'137'0,"-69"-103"16,0-34-16,69-68 16,-70-69-1,-33-1 1,-103 1-1,-35 0 1,-137 34 0,0 68 15,-68 138-15,136 35-1,138 33 1,103 1-1,69-69 1,34-138 0,34-67-1,-240 102 1</inkml:trace>
          <inkml:trace contextRef="#ctx0" brushRef="#br0" timeOffset="13733.496">24853 5114 0,'34'103'16,"-34"69"-16,-34 34 0,68-34 31,69-70-31,0-33 31,34-69-15,1-69-1,-35-68 1,-35 34 31,-33 0-47,-35 103 0,0 0 15,34 138 1,0-1 0,35 0-1,0-68 17,33-35-17,36-68 1,-35-35-1,-35 0 1,-33 69 0,-35-34-1,0 34 1,68 69 0,35-1-1,69 35 1,0-68-1,-35-35 1,-68-35 0,-104-102-1,-102-34 1,-35 33 0,-34 104-1,69 34 1,103 69-1,34 34 17,137 34-17,35 0 1,-1-34 0,-68-69-1,-34 1 1,0-35-1,-1 0 1,1 0 0,68 0-1,35 0 1,-1-35 0,35-68-1,-68-68 1,-1-69 15,-68-35-15,-69 35-16,-35-1 15,-33 104 1,-70 68 0,1 104 15,34 102-16,0 103 1,137 69 0,35 0-1,103-69 1,34 1 0,0-104-1,-1-103 1,-67-68-1,-70-69 1,-33-34 0,-35 34-1,0 68 1,0 35 0,0 0-1,137 138 1,103 102-1,69 35 1,-68 34 15,-70-104-15,-171-205 0</inkml:trace>
        </inkml:traceGroup>
      </inkml:traceGroup>
      <inkml:traceGroup>
        <inkml:annotationXML>
          <emma:emma xmlns:emma="http://www.w3.org/2003/04/emma" version="1.0">
            <emma:interpretation id="{979F58BB-76F4-440F-AC37-810B1B9A0B70}" emma:medium="tactile" emma:mode="ink">
              <msink:context xmlns:msink="http://schemas.microsoft.com/ink/2010/main" type="line" rotatedBoundingBox="2875,7148 30184,7610 30135,10537 2826,10074"/>
            </emma:interpretation>
          </emma:emma>
        </inkml:annotationXML>
        <inkml:traceGroup>
          <inkml:annotationXML>
            <emma:emma xmlns:emma="http://www.w3.org/2003/04/emma" version="1.0">
              <emma:interpretation id="{110B3B46-7165-4766-8585-EC04E4BDC7E4}" emma:medium="tactile" emma:mode="ink">
                <msink:context xmlns:msink="http://schemas.microsoft.com/ink/2010/main" type="inkWord" rotatedBoundingBox="2847,8787 4531,8815 4529,8924 2846,8896"/>
              </emma:interpretation>
              <emma:one-of disjunction-type="recognition" id="oneOf5">
                <emma:interpretation id="interp25" emma:lang="it-IT" emma:confidence="0">
                  <emma:literal>_</emma:literal>
                </emma:interpretation>
                <emma:interpretation id="interp26" emma:lang="it-IT" emma:confidence="0">
                  <emma:literal>-</emma:literal>
                </emma:interpretation>
                <emma:interpretation id="interp27" emma:lang="it-IT" emma:confidence="0">
                  <emma:literal>.</emma:literal>
                </emma:interpretation>
                <emma:interpretation id="interp28" emma:lang="it-IT" emma:confidence="0">
                  <emma:literal>,</emma:literal>
                </emma:interpretation>
                <emma:interpretation id="interp29" emma:lang="it-IT" emma:confidence="0">
                  <emma:literal>è</emma:literal>
                </emma:interpretation>
              </emma:one-of>
            </emma:emma>
          </inkml:annotationXML>
          <inkml:trace contextRef="#ctx0" brushRef="#br0" timeOffset="14730.5025">1306 8135 0,'103'34'16,"652"35"-16,-446-69 16,-68 0-1,-70 0 1,-102 34 0,-35-34-1,-34 0 1,-34-34-1,34 34 1,-34 0 0,102-34-1,-68 34 1</inkml:trace>
        </inkml:traceGroup>
        <inkml:traceGroup>
          <inkml:annotationXML>
            <emma:emma xmlns:emma="http://www.w3.org/2003/04/emma" version="1.0">
              <emma:interpretation id="{E92718F3-76F8-4C4B-9BC6-D8D93859E326}" emma:medium="tactile" emma:mode="ink">
                <msink:context xmlns:msink="http://schemas.microsoft.com/ink/2010/main" type="inkWord" rotatedBoundingBox="7245,7222 18881,7419 18840,9857 7204,9660"/>
              </emma:interpretation>
              <emma:one-of disjunction-type="recognition" id="oneOf6">
                <emma:interpretation id="interp30" emma:lang="it-IT" emma:confidence="0">
                  <emma:literal>incidenza</emma:literal>
                </emma:interpretation>
                <emma:interpretation id="interp31" emma:lang="it-IT" emma:confidence="0">
                  <emma:literal>Incidenza</emma:literal>
                </emma:interpretation>
                <emma:interpretation id="interp32" emma:lang="it-IT" emma:confidence="0">
                  <emma:literal>incidenze</emma:literal>
                </emma:interpretation>
                <emma:interpretation id="interp33" emma:lang="it-IT" emma:confidence="0">
                  <emma:literal>incidente</emma:literal>
                </emma:interpretation>
                <emma:interpretation id="interp34" emma:lang="it-IT" emma:confidence="0">
                  <emma:literal>Incidenze</emma:literal>
                </emma:interpretation>
              </emma:one-of>
            </emma:emma>
          </inkml:annotationXML>
          <inkml:trace contextRef="#ctx0" brushRef="#br0" timeOffset="15993.117">6798 7620 0,'69'309'15,"-69"-137"-15,0-1 16,34-34-1,0-102 1,-34-1 0,35-34-1,-1-103 17,35-68-17,34-1 1,-35 103-1,1 35 1,-35 0 0,1 68-1,-1 69 1,0 69 0,-34-1-1,69-34 1,-35-68-1,35 0 1,0-104 0,34-68-1,0-102 1,-103 205 0</inkml:trace>
          <inkml:trace contextRef="#ctx0" brushRef="#br0" timeOffset="16617.1005">9201 7963 0,'171'0'15,"-205"-68"-15,-137-35 0,-35 68 0,-35 35 16,1 69 0,68 68-1,69 35 1,138 0-1,102 33 1,69-102 0,69-34-1,-1-103 1,-34-69 0,35-103-1,-172 34 16,-69 104-15,-34 68 0,0 0-1,0 34 1,35 103 0,-1 35-1,35-35 1,-1-34-1,1-69 1,-35-102 0,1-138-1,-70-103 1,35 309 0</inkml:trace>
          <inkml:trace contextRef="#ctx0" brushRef="#br0" timeOffset="16925.6745">9441 6934 0,'0'0'0</inkml:trace>
          <inkml:trace contextRef="#ctx0" brushRef="#br0" timeOffset="15286.131">5837 7929 0,'69'137'0,"-35"35"0,-68-1 16,34 1-1,0-35 1,0-68 0,0-69-1,0 0 1,-35-240 0,35-69-1,-34-34 1,34 343-1</inkml:trace>
          <inkml:trace contextRef="#ctx0" brushRef="#br0" timeOffset="15589.8225">5700 6796 0,'0'0'0</inkml:trace>
          <inkml:trace contextRef="#ctx0" brushRef="#br0" timeOffset="17938.305">10951 6659 0,'241'309'0,"-173"-69"15,1 35 1,34-1 0,-34 1-1,-1-103 1,-68-69-1,0-103 1,-68 0 0,-104-103-1,-68 0 1,-1 34 0,70 69-1,68 34 1,34 69-1,104 69 1,67-1 0,139-33-1,33-70 17,1-68-17,0-68 1,-70-104-1,-33-34 1,-138 0 0,-34 35-1,-34 102 1,-35 35 0,-34 102-1,35 70 1,68 33-1,34 35 1,69-34 0,0-104-1,34-68 1,35-68 0,-69-70-1,0-33 1,0 34-1,-69 34 17,-34 103-17,0 0 1,0 103 0,0 68-1,35 1 1,33-35-1,70-68 1,33-104 0,-34-33-1,1-70 1,-70-33 0,-33 68-1,-35 69 1,0 34 15,0 34-31,34 103 16,69 35-1,34-1 1,35-33 0,34-104-1,0-103 32,-69-137-47,-137 206 16</inkml:trace>
          <inkml:trace contextRef="#ctx0" brushRef="#br0" timeOffset="18373.824">14247 7448 0,'171'35'0,"35"33"0,69 35 16,-35-34 0,-68 0-1,-104-35 1,-102 0-1,-103 69 1,-69 0 0,-69 69-1,138-1 1,68 1 0,138 34-1,102-34 16,70-35-15,-1-68-16,-34-69 16,-137-172-1,-172-68 1,103 240 0</inkml:trace>
          <inkml:trace contextRef="#ctx0" brushRef="#br0" timeOffset="18567.171">14247 8101 0,'343'137'0,"34"-34"16,-68-35-16,-34-68 15,-172-102 1,-103 102 0</inkml:trace>
          <inkml:trace contextRef="#ctx0" brushRef="#br0" timeOffset="19113.0345">15448 8718 0,'412'172'0,"-206"-138"16,68-68-1,-68-69 17,-68-34-32,-104-35 15,-137 1 1,-137-1-1,-69 103 1,34 69 0,69 103 15,103 103-15,241-34-1,67-35 1,36-34-1,-70-34 1,-68-69 0,-68 0-1,-35 0 1,0 0 0,34 34 15,69 69-31,69 0 31,34 0-15,-1-103-1,1-137 1,-206 137 0</inkml:trace>
        </inkml:traceGroup>
        <inkml:traceGroup>
          <inkml:annotationXML>
            <emma:emma xmlns:emma="http://www.w3.org/2003/04/emma" version="1.0">
              <emma:interpretation id="{923C8CD5-EE72-43DF-A7D8-EB9264EC3742}" emma:medium="tactile" emma:mode="ink">
                <msink:context xmlns:msink="http://schemas.microsoft.com/ink/2010/main" type="inkWord" rotatedBoundingBox="20365,7720 30180,7886 30135,10537 20320,10371"/>
              </emma:interpretation>
              <emma:one-of disjunction-type="recognition" id="oneOf7">
                <emma:interpretation id="interp35" emma:lang="it-IT" emma:confidence="0">
                  <emma:literal>normali</emma:literal>
                </emma:interpretation>
                <emma:interpretation id="interp36" emma:lang="it-IT" emma:confidence="0">
                  <emma:literal>normale</emma:literal>
                </emma:interpretation>
                <emma:interpretation id="interp37" emma:lang="it-IT" emma:confidence="0">
                  <emma:literal>norma</emma:literal>
                </emma:interpretation>
                <emma:interpretation id="interp38" emma:lang="it-IT" emma:confidence="0">
                  <emma:literal>normati</emma:literal>
                </emma:interpretation>
                <emma:interpretation id="interp39" emma:lang="it-IT" emma:confidence="0">
                  <emma:literal>norman</emma:literal>
                </emma:interpretation>
              </emma:one-of>
            </emma:emma>
          </inkml:annotationXML>
          <inkml:trace contextRef="#ctx0" brushRef="#br0" timeOffset="22177.2915">18812 7723 0,'103'172'15,"-103"34"-15,0 34 16,0 69 0,34-172-1,0-103 1,35-34-1,0-171 1,34-35 0,0-34-1,-69 102 1,35 70 0,-69 68-1,34 34 1,0 103-1,-34 69 1,69 0 15,34-34-15,34-69 0,35-69-1,-1-68 1,35-69-1,-68-35 1,-35 35 0,0 0-1,-69 1 1,0-1 0,-68 0-1,-69 34 1,-34 0-1,-69 35 1,0 68 15,68 69-31,104 0 16,103 35 0,34-36 15,34-67-16,-68-70 1,-1 1 0,-33-69-1,-35 35 1,0-1 0,34 35-1,-34-1 1,0 35-1,0 0 1,0 0 0,-34 0-1,34-34 1,-35 0 0,35-35-1,0 0 1,103 1-1,0-1 1,35 35 0,-36-1-1,36 1 17,33 68-17,35 35 1,0 34-1,0 0 1,-68-34 0,-104-1-1,-34-68 1,-34 69 0,-69 0-1,34-1 1,35 35-1,68 0 1,35-34 0,68-1-1,0-68 1,35-34 0,-1-69-1,-68-34 16,-34 34-31,0-34 32,-69 68-17,34 69 1,-68 0 0,-1 137-1,35 35 1,0-35-1,35 0 1,33-68 0,70-69-1,-35-103 1,0 0 0,34-103-1,-103 103 1,1 0-1,-35 69 1,0 68 0,0 35-1,0 68 17,68 0-32,-34 35 15,69-69 16,35-103-15,-1-69 0,0 1-1,-34-104 1,-34 69 0,-35 35-1,-34 33 1,0 35-1,35 69 1,-1 102 0,69-33-1,-34-35 1,68-35 0,-34-33-1,0-70 1,-35-33-1,-33 33 1,-1 1 0,69 34-1,-34 34 17,68 35-17,35-35 1,-35 1-1,-68-35 1,-1-69 0,-68-68-1,-103 34 1,-103 0 0,69 69-1,0 68 16,68 34-15,138 70 0,68-1-1,69 35 1,0-69 0,-34 0-1,-69-69 1,-1-34-1,1 0 1,0 34 0,69-68-1,0 0 1,-1-1 0,35-102-1,-68-69 1,-1-69-1,-34-33 1,-103-1 0,0 34-1,-69 69 17,35 103-17,-69 103 1,34 69-1,-34 137 1,69 68 0,34 70-1,69-36 1,68 1 0,69-68-1,-35-138 1,1-69-1,-69-103 1,-34-68 0,-69-103-1,0 102 1,-103-33 0,34 102-1,35 69 16,34 69-31,103 137 32,68 0-17,138 137 1,-34-34 0,-104-35-1,-102-102 1,-103-138-1,34-34 1</inkml:trace>
        </inkml:traceGroup>
      </inkml:traceGroup>
    </inkml:traceGroup>
    <inkml:traceGroup>
      <inkml:annotationXML>
        <emma:emma xmlns:emma="http://www.w3.org/2003/04/emma" version="1.0">
          <emma:interpretation id="{E3A88DD1-2491-497F-9A6A-1F15F8055D58}" emma:medium="tactile" emma:mode="ink">
            <msink:context xmlns:msink="http://schemas.microsoft.com/ink/2010/main" type="paragraph" rotatedBoundingBox="4845,10376 24826,9837 24958,14763 4978,1530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E4048CE-FE9F-4EDB-9D77-93251D29D6DE}" emma:medium="tactile" emma:mode="ink">
              <msink:context xmlns:msink="http://schemas.microsoft.com/ink/2010/main" type="inkBullet" rotatedBoundingBox="4864,11064 7177,11001 7292,15239 4978,15301"/>
            </emma:interpretation>
            <emma:one-of disjunction-type="recognition" id="oneOf8">
              <emma:interpretation id="interp40" emma:lang="it-IT" emma:confidence="0">
                <emma:literal>R</emma:literal>
              </emma:interpretation>
              <emma:interpretation id="interp41" emma:lang="it-IT" emma:confidence="0">
                <emma:literal>k</emma:literal>
              </emma:interpretation>
              <emma:interpretation id="interp42" emma:lang="it-IT" emma:confidence="0">
                <emma:literal>K</emma:literal>
              </emma:interpretation>
              <emma:interpretation id="interp43" emma:lang="it-IT" emma:confidence="0">
                <emma:literal>r</emma:literal>
              </emma:interpretation>
              <emma:interpretation id="interp44" emma:lang="it-IT" emma:confidence="0">
                <emma:literal>RE</emma:literal>
              </emma:interpretation>
            </emma:one-of>
          </emma:emma>
        </inkml:annotationXML>
        <inkml:trace contextRef="#ctx0" brushRef="#br0" timeOffset="54500.418">3881 10744 0,'34'137'0,"0"69"0,-68 171 16,34 35 0,-34 0-1,-35 69 1,35-69-1,34-35 1,0-68 0,0-103-1,0-103 1,34-103 0,-68-172-1,68-171 16,-68-69-15,-1-68 0,-33-1-1,-35-34 1,0 69 0,0 137-1,68 35 1,35 171-1,69 34 1,103-68 0,34 102-1,68 35 1,69 69 0,35 68-1,0 69 1,-104 0-1,-102 0 1,-104 0 0,-102 34-1,-103-68 17,-103 0-17,-69-104 1,-35 1-1,35-103 1,69 34 0,69 0-1,136 0 1,70 34 0,68 103-1,103 103 1,68 69-1,35 35 1,-34-36 0,-35 1-1,-34-34 1,-69-35 0,-68-102-1,-35-70 1,-34-33-1,0-1 17,-34-68-17,34-69 1,0 0 0,0 103-1</inkml:trace>
      </inkml:traceGroup>
      <inkml:traceGroup>
        <inkml:annotationXML>
          <emma:emma xmlns:emma="http://www.w3.org/2003/04/emma" version="1.0">
            <emma:interpretation id="{D58BDCD4-0C2F-472A-9739-4BF0B0E0F912}" emma:medium="tactile" emma:mode="ink">
              <msink:context xmlns:msink="http://schemas.microsoft.com/ink/2010/main" type="line" rotatedBoundingBox="12360,10173 24826,9837 24919,13317 12454,13653"/>
            </emma:interpretation>
          </emma:emma>
        </inkml:annotationXML>
        <inkml:traceGroup>
          <inkml:annotationXML>
            <emma:emma xmlns:emma="http://www.w3.org/2003/04/emma" version="1.0">
              <emma:interpretation id="{96A5E498-F28B-4F3B-AF69-A00C7E4F769C}" emma:medium="tactile" emma:mode="ink">
                <msink:context xmlns:msink="http://schemas.microsoft.com/ink/2010/main" type="inkWord" rotatedBoundingBox="12360,10173 15439,10090 15517,13006 12439,13089">
                  <msink:destinationLink direction="with" ref="{E08AA3B3-9ADC-4765-B40E-CF22013EF569}"/>
                </msink:context>
              </emma:interpretation>
              <emma:one-of disjunction-type="recognition" id="oneOf9">
                <emma:interpretation id="interp45" emma:lang="it-IT" emma:confidence="0">
                  <emma:literal>tir</emma:literal>
                </emma:interpretation>
                <emma:interpretation id="interp46" emma:lang="it-IT" emma:confidence="0">
                  <emma:literal>Tir</emma:literal>
                </emma:interpretation>
                <emma:interpretation id="interp47" emma:lang="it-IT" emma:confidence="0">
                  <emma:literal>ti,</emma:literal>
                </emma:interpretation>
                <emma:interpretation id="interp48" emma:lang="it-IT" emma:confidence="0">
                  <emma:literal>citi,</emma:literal>
                </emma:interpretation>
                <emma:interpretation id="interp49" emma:lang="it-IT" emma:confidence="0">
                  <emma:literal>iati,</emma:literal>
                </emma:interpretation>
              </emma:one-of>
            </emma:emma>
          </inkml:annotationXML>
          <inkml:trace contextRef="#ctx0" brushRef="#br0" timeOffset="64166.7915">10883 11911 0,'446'137'0,"-171"-103"0,-35 35 16,0-35-1,-68 0 1,-35 1-1,-103-35 1,1 0 0,-70-35-1,-68-67 1,-34-1 0,0-69-1,137 172 16</inkml:trace>
          <inkml:trace contextRef="#ctx0" brushRef="#br0" timeOffset="64557.3915">11123 9542 0,'69'0'0,"68"-34"15,138 34-15,-1 0 0,35 34 16,-34 35-1,-69-35 1,-103 35 15,-35-35-15,-33 0 0,-35 1-1,-69-1 1,0 0 15,69-34-31</inkml:trace>
          <inkml:trace contextRef="#ctx0" brushRef="#br0" timeOffset="63788.886">11810 9851 0,'68'137'0,"-68"35"0,34 0 15,-34 34 1,35 34-1,-1 0 1,-34 0 0,34-34-1,-34 0 1,0-68 0,35-1-1,-35-68 1,34-69-1,-34 0 1,0 0 0,0-69-1,-34 0 1,-35 1 0,-34-1-1,-34 35 16,137 34-31</inkml:trace>
          <inkml:trace contextRef="#ctx0" brushRef="#br0" timeOffset="62889.5295">12050 10538 0,'0'0'16</inkml:trace>
          <inkml:trace contextRef="#ctx0" brushRef="#br0" timeOffset="63358.2495">12084 10606 0,'0'0'16</inkml:trace>
          <inkml:trace contextRef="#ctx0" brushRef="#br0" timeOffset="65176.4925">12874 11293 0,'171'68'0,"-34"-68"0,1 0 0,-1 0 15,0 0 1,-34 35 0,-68-1-1,-70 35 1,-102 34 0,-35 0-1,1 0 1,68 0-1,34 0 1,35-35 15,68 1-15,35-35 0,68 35-1,35-35 1,-1 0-1,-33-34 1,-35 35 0,-69-35-1,-34 0 1,0 0 0,34-35-1,1 1 1,-1-35-1,-34 69 1</inkml:trace>
        </inkml:traceGroup>
        <inkml:traceGroup>
          <inkml:annotationXML>
            <emma:emma xmlns:emma="http://www.w3.org/2003/04/emma" version="1.0">
              <emma:interpretation id="{5F0CAFA6-BFFA-42A8-94B7-AFE0B278BA09}" emma:medium="tactile" emma:mode="ink">
                <msink:context xmlns:msink="http://schemas.microsoft.com/ink/2010/main" type="inkWord" rotatedBoundingBox="17674,12051 19117,12013 19122,12182 17678,12221">
                  <msink:destinationLink direction="with" ref="{E08AA3B3-9ADC-4765-B40E-CF22013EF569}"/>
                </msink:context>
              </emma:interpretation>
              <emma:one-of disjunction-type="recognition" id="oneOf10">
                <emma:interpretation id="interp50" emma:lang="it-IT" emma:confidence="0">
                  <emma:literal>-</emma:literal>
                </emma:interpretation>
                <emma:interpretation id="interp51" emma:lang="it-IT" emma:confidence="0">
                  <emma:literal>_</emma:literal>
                </emma:interpretation>
                <emma:interpretation id="interp52" emma:lang="it-IT" emma:confidence="0">
                  <emma:literal>.</emma:literal>
                </emma:interpretation>
                <emma:interpretation id="interp53" emma:lang="it-IT" emma:confidence="0">
                  <emma:literal>è</emma:literal>
                </emma:interpretation>
                <emma:interpretation id="interp54" emma:lang="it-IT" emma:confidence="0">
                  <emma:literal>,</emma:literal>
                </emma:interpretation>
              </emma:one-of>
            </emma:emma>
          </inkml:annotationXML>
          <inkml:trace contextRef="#ctx0" brushRef="#br0" timeOffset="65635.4475">16134 11464 0,'241'0'0,"33"0"0,-68 0 15,-34 35 1,-1-35 0,-33 34-1,-70-34 1,-33 0-1,-1 0 1,-34 0 0,0 0-1,34-69 1,35-34 0,-69 103-1</inkml:trace>
        </inkml:traceGroup>
        <inkml:traceGroup>
          <inkml:annotationXML>
            <emma:emma xmlns:emma="http://www.w3.org/2003/04/emma" version="1.0">
              <emma:interpretation id="{471ABB14-5456-4D5A-B973-BB46DE89E1F6}" emma:medium="tactile" emma:mode="ink">
                <msink:context xmlns:msink="http://schemas.microsoft.com/ink/2010/main" type="inkWord" rotatedBoundingBox="21259,10629 24844,10533 24919,13317 21334,13413">
                  <msink:destinationLink direction="with" ref="{E08AA3B3-9ADC-4765-B40E-CF22013EF569}"/>
                </msink:context>
              </emma:interpretation>
              <emma:one-of disjunction-type="recognition" id="oneOf11">
                <emma:interpretation id="interp55" emma:lang="it-IT" emma:confidence="0">
                  <emma:literal>EL</emma:literal>
                </emma:interpretation>
                <emma:interpretation id="interp56" emma:lang="it-IT" emma:confidence="0">
                  <emma:literal>Tz</emma:literal>
                </emma:interpretation>
                <emma:interpretation id="interp57" emma:lang="it-IT" emma:confidence="0">
                  <emma:literal>Er</emma:literal>
                </emma:interpretation>
                <emma:interpretation id="interp58" emma:lang="it-IT" emma:confidence="0">
                  <emma:literal>Iz</emma:literal>
                </emma:interpretation>
                <emma:interpretation id="interp59" emma:lang="it-IT" emma:confidence="0">
                  <emma:literal>Tr</emma:literal>
                </emma:interpretation>
              </emma:one-of>
            </emma:emma>
          </inkml:annotationXML>
          <inkml:trace contextRef="#ctx0" brushRef="#br0" timeOffset="66402">20700 10297 0,'34'69'0,"-34"34"0,-69 103 16,35 0-1,34 68 1,0-33 0,34-1-1,-34-68 1,0-35-1,0-34 1,-68-69 15,-35-68-31,-69 0 16,-34-1 15,34 35-15,35 35-1,103-1 1,68 0 15,69 1-31,103-1 16,34 0 0,1 0-1,33 1 1,-34 33-1,-68-33 1,-35-1 0,-68-34-1,-103-69 17,-1-34-32,-68-68 15,103 171 1</inkml:trace>
          <inkml:trace contextRef="#ctx0" brushRef="#br0" timeOffset="66700.809">20185 10023 0,'206'-35'0,"0"1"0,34 34 16,34 34-16,-68 35 31,-34-35-15,-69 35-1,-34-35 1,-69 1 0,0-35-1</inkml:trace>
          <inkml:trace contextRef="#ctx0" brushRef="#br0" timeOffset="67429.278">22278 12014 0,'447'-172'0,"-379"103"16,-68 35-1,0 34 1,-34 0 0,0 34-1,-35 69 1,35 35-1,34-35 1,0-1 0,0 1-1,34-34 1,-34-35 0,-34 1-1,34-1 1,-69-34-1,35 0 17,-35 0-17,69 0 1,0 0 0,34 34-1,1-34 1,68 35-1,34-1 1,35-34 0,-1 34-1,-33-34 1,-36 35 0,-67-70-1,-70 1 1,-33-35-1,68 69 1</inkml:trace>
        </inkml:traceGroup>
      </inkml:traceGroup>
    </inkml:traceGroup>
    <inkml:traceGroup>
      <inkml:annotationXML>
        <emma:emma xmlns:emma="http://www.w3.org/2003/04/emma" version="1.0">
          <emma:interpretation id="{42DFA2C3-0DEA-4D84-9DCC-D4680EE313E9}" emma:medium="tactile" emma:mode="ink">
            <msink:context xmlns:msink="http://schemas.microsoft.com/ink/2010/main" type="paragraph" rotatedBoundingBox="7734,13064 25107,14525 24801,18159 7428,16698" alignmentLevel="3"/>
          </emma:interpretation>
        </emma:emma>
      </inkml:annotationXML>
      <inkml:traceGroup>
        <inkml:annotationXML>
          <emma:emma xmlns:emma="http://www.w3.org/2003/04/emma" version="1.0">
            <emma:interpretation id="{610269E6-491E-48FC-AF60-354E8494E038}" emma:medium="tactile" emma:mode="ink">
              <msink:context xmlns:msink="http://schemas.microsoft.com/ink/2010/main" type="line" rotatedBoundingBox="7734,13064 25107,14525 24801,18159 7428,16698"/>
            </emma:interpretation>
          </emma:emma>
        </inkml:annotationXML>
        <inkml:traceGroup>
          <inkml:annotationXML>
            <emma:emma xmlns:emma="http://www.w3.org/2003/04/emma" version="1.0">
              <emma:interpretation id="{AC6AC7BD-5CED-459C-8A47-4619F35290A6}" emma:medium="tactile" emma:mode="ink">
                <msink:context xmlns:msink="http://schemas.microsoft.com/ink/2010/main" type="inkWord" rotatedBoundingBox="7669,13837 10713,14093 10518,16403 7474,16147"/>
              </emma:interpretation>
              <emma:one-of disjunction-type="recognition" id="oneOf12">
                <emma:interpretation id="interp60" emma:lang="it-IT" emma:confidence="0">
                  <emma:literal>È</emma:literal>
                </emma:interpretation>
                <emma:interpretation id="interp61" emma:lang="it-IT" emma:confidence="0">
                  <emma:literal>à</emma:literal>
                </emma:interpretation>
                <emma:interpretation id="interp62" emma:lang="it-IT" emma:confidence="0">
                  <emma:literal>/</emma:literal>
                </emma:interpretation>
                <emma:interpretation id="interp63" emma:lang="it-IT" emma:confidence="0">
                  <emma:literal>ò</emma:literal>
                </emma:interpretation>
                <emma:interpretation id="interp64" emma:lang="it-IT" emma:confidence="0">
                  <emma:literal>ù</emma:literal>
                </emma:interpretation>
              </emma:one-of>
            </emma:emma>
          </inkml:annotationXML>
          <inkml:trace contextRef="#ctx0" brushRef="#br0" timeOffset="55658.547">6695 14245 0,'35'34'0,"-1"-34"0,-68 69 16,34 34-16,0 34 0,-35 34 15,70 1 1,-35 0 0,0-1-1,-35-68 1,35-34-1,-34-35 1,-35-34 0,1-34-1,-35 0 1,0-1 15,34 1-15,35 0-1,34 34 1,0 34 0,68 0-1,104 35 1,0-35 0,-1 35-1,1-35 1,-35-34-1,-34 0 1,-34 0 0,-69 0-1,-35-34 17,-68-35-32,-68 69 15,-35-34 1,-34 34-1,34-34 1,0 34 15,68 0-15,104 0 0,34 0-1,103 0 1,69 34-1,34 0 1,-35 1 0,-33-1-1,-138-34 1,0-34 0,-35-35-1,-33-68 1,68 137-1</inkml:trace>
          <inkml:trace contextRef="#ctx0" brushRef="#br0" timeOffset="56478.807">7794 13352 0,'34'0'0,"69"0"0,68 0 16,1 35-16,34-35 0,0 34 16,-34 0-1,-69 0 1,-35 1 0,-68-35-1,0-35 1,-137 35-1,-69 0 1,69 35 15,-104-35-15,241 0-16</inkml:trace>
          <inkml:trace contextRef="#ctx0" brushRef="#br0" timeOffset="56669.2245">7931 14004 0,'343'69'0,"-68"68"0,-35 1 15,-34-70 1,-103-171-1,-103 103 1</inkml:trace>
        </inkml:traceGroup>
        <inkml:traceGroup>
          <inkml:annotationXML>
            <emma:emma xmlns:emma="http://www.w3.org/2003/04/emma" version="1.0">
              <emma:interpretation id="{52473F2B-2134-4D7E-9338-D301BACDABEB}" emma:medium="tactile" emma:mode="ink">
                <msink:context xmlns:msink="http://schemas.microsoft.com/ink/2010/main" type="inkWord" rotatedBoundingBox="14506,13405 25202,14642 24766,18414 14070,17177"/>
              </emma:interpretation>
              <emma:one-of disjunction-type="recognition" id="oneOf13">
                <emma:interpretation id="interp65" emma:lang="it-IT" emma:confidence="0">
                  <emma:literal>ETI,</emma:literal>
                </emma:interpretation>
                <emma:interpretation id="interp66" emma:lang="it-IT" emma:confidence="0">
                  <emma:literal>ETTI,</emma:literal>
                </emma:interpretation>
                <emma:interpretation id="interp67" emma:lang="it-IT" emma:confidence="0">
                  <emma:literal>Errata</emma:literal>
                </emma:interpretation>
                <emma:interpretation id="interp68" emma:lang="it-IT" emma:confidence="0">
                  <emma:literal>Etti,</emma:literal>
                </emma:interpretation>
                <emma:interpretation id="interp69" emma:lang="it-IT" emma:confidence="0">
                  <emma:literal>Errata,</emma:literal>
                </emma:interpretation>
              </emma:one-of>
            </emma:emma>
          </inkml:annotationXML>
          <inkml:trace contextRef="#ctx0" brushRef="#br0" timeOffset="68936.994">12874 13627 0,'137'34'0,"34"-34"0,70 69 0,33-1 15,-33 1 1,-1 0 0,-103-1-1,-34 1 1,-69-35-1,-34-34 1,0 0 0</inkml:trace>
          <inkml:trace contextRef="#ctx0" brushRef="#br0" timeOffset="68611.8195">13594 13901 0,'69'103'16,"-103"35"-16,-35 33 0,35 35 16,34 0-1,0 34 1,34-34 0,-34 0 15,-34-34-16,-35-69 1,-34-69 0,-34-34-1,-35-34 1,-34 0 0,35 34-1,136 0 1,35 0-1,35 0 1,68 68 0,103 1-1,68-35 1,-34 35 0,-68-35-1,0-34 1,-104 0 15,1-68-15,-138-70-1,1-33 1,68 171-16</inkml:trace>
          <inkml:trace contextRef="#ctx0" brushRef="#br0" timeOffset="69517.035">14350 15652 0,'137'0'0,"34"34"15,-33-34-15,-35 35 0,-69-1 16,-68 0 0,-35 35-1,-103 34 1,35 34-1,34-34 1,103-34 0,0 34-1,103 0 1,34 34 0,1-68-1,-35-1 1,-35-33 15,35-1-15,-68-34-1,33-69 1,1-34 0,0-68-1,-69 171 1</inkml:trace>
          <inkml:trace contextRef="#ctx0" brushRef="#br0" timeOffset="70165.431">17233 14622 0,'68'0'0,"-33"69"0,-1 102 0,-34 1 15,0 34 1,0-34 0,0-1-1,0-102 1,-69-35 0,1-102-1,-1-70 1,0 1-1,-68-35 1,0 69 0,34 35 15,0 68-15,137 0-1,69 34 1,69 0-1,68 1 1,35-1 0,-104 35-1,1-35 1,-35-68 0,-68-35-1,34-34 1,-103 103-1</inkml:trace>
          <inkml:trace contextRef="#ctx0" brushRef="#br0" timeOffset="70828.4745">20528 14245 0,'172'137'0,"-172"35"0,0 171 16,0-103 0,0 69-1,34-69 1,-34 1 0,0-70-1,-69-68 1,-34-34-1,-34-104 1,-69 1 0,0-69-1,69 69 17,102-1-32,1 35 15,34 0 1,103 35-1,103-1 1,34 35 0,1-1-1,-1-33 17,-137-35-17,0 34 1,-69-68-1,-34-69 1,-34-69 0,34 172-1</inkml:trace>
          <inkml:trace contextRef="#ctx0" brushRef="#br0" timeOffset="71133.1425">19841 13592 0,'378'0'15,"-103"35"-15,-1 33 16,-34 1 15,1 34-31,-173-103 16,-33-34 15,-35 34-31</inkml:trace>
          <inkml:trace contextRef="#ctx0" brushRef="#br0" timeOffset="71892.8595">22038 16064 0,'206'-103'0,"-172"34"0,1 35 0,-35 34 15,34 34 1,-34 103 0,0 69-1,-34 0 1,-1 0 15,1-34-31,0-35 16,-1-34-1,-33-34 1,33-35 0,1-68-1,34 34 1,0 0-1,0-34 1,34 34 15,35-35-15,34 35 0,34 0-1,1 0 1,68 69-1,-35 34 1,35-35 0,-103-33-1,-34-35 1,-69-103 0,-69-69-1,69 172 1</inkml:trace>
        </inkml:traceGroup>
      </inkml:traceGroup>
    </inkml:traceGroup>
  </inkml:traceGroup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6:47.70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08AA3B3-9ADC-4765-B40E-CF22013EF569}" emma:medium="tactile" emma:mode="ink">
          <msink:context xmlns:msink="http://schemas.microsoft.com/ink/2010/main" type="inkDrawing" rotatedBoundingBox="12737,13491 29075,13734 29071,14059 12732,13817" semanticType="underline" shapeName="Other">
            <msink:sourceLink direction="with" ref="{96A5E498-F28B-4F3B-AF69-A00C7E4F769C}"/>
            <msink:sourceLink direction="with" ref="{5F0CAFA6-BFFA-42A8-94B7-AFE0B278BA09}"/>
            <msink:sourceLink direction="with" ref="{471ABB14-5456-4D5A-B973-BB46DE89E1F6}"/>
          </msink:context>
        </emma:interpretation>
      </emma:emma>
    </inkml:annotationXML>
    <inkml:trace contextRef="#ctx0" brushRef="#br0">0 0 0,'68'35'15,"35"-35"-15,35-35 0,33 35 0,35 0 16,34 0-1,35 0 1,34 35 0,34-1-1,35 0 1,-35 1 0,69-35-1,-35 34 1,35-34-1,0 0 1,-34-34 0,102-1-1,-33 1 1,33 34 0,35 0-1,0 0 1,-35 0 15,35 0-31,34 34 31,1-34-31,-1 35 32,-34-1-17,34 0 1,-34-34-1,34 35 1,-69-70 0,1 70-1,0-35 1,-70 0 0,1 0-1,0 0 1,-34 0-1,-1 34 1,-68-34 0,-34 34-1,-69-34 1,-35 0 0,-68 0-1,-68 0 16,-1 0-15,-137-103 0,-69-68-1,172 171 1</inkml:trace>
  </inkml:traceGroup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7:13.7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5ED8457-00DB-4F4E-A04A-D7B59C04F55F}" emma:medium="tactile" emma:mode="ink">
          <msink:context xmlns:msink="http://schemas.microsoft.com/ink/2010/main" type="inkDrawing" rotatedBoundingBox="2928,1489 3333,5101 3150,5122 2745,1509" semanticType="callout" shapeName="Other">
            <msink:sourceLink direction="with" ref="{FA6AFB62-9615-41A8-A6AA-98468E345A5D}"/>
          </msink:context>
        </emma:interpretation>
      </emma:emma>
    </inkml:annotationXML>
    <inkml:trace contextRef="#ctx0" brushRef="#br0">0 0 0,'69'103'0,"0"103"16,34 137-16,-35 104 15,-33 33 1,-1-34 0,0-34-1,1-69 1,-35-34-1,0-68 1,34-35 0,-34-138-1,0-102 17,0-172-17,-34-69 1,34 1-1,0 274 1</inkml:trace>
  </inkml:traceGroup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7:14.38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CCC7A55-1A08-4263-928B-C11A24EF8099}" emma:medium="tactile" emma:mode="ink">
          <msink:context xmlns:msink="http://schemas.microsoft.com/ink/2010/main" type="writingRegion" rotatedBoundingBox="2748,1363 28144,1650 28033,11467 2637,11181"/>
        </emma:interpretation>
      </emma:emma>
    </inkml:annotationXML>
    <inkml:traceGroup>
      <inkml:annotationXML>
        <emma:emma xmlns:emma="http://www.w3.org/2003/04/emma" version="1.0">
          <emma:interpretation id="{58E49BBD-51A2-49B0-A570-74E7E9F68ADF}" emma:medium="tactile" emma:mode="ink">
            <msink:context xmlns:msink="http://schemas.microsoft.com/ink/2010/main" type="paragraph" rotatedBoundingBox="2748,1363 27253,1640 27209,5530 2704,525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DB94B2C-8306-4572-945C-FB5118673527}" emma:medium="tactile" emma:mode="ink">
              <msink:context xmlns:msink="http://schemas.microsoft.com/ink/2010/main" type="inkBullet" rotatedBoundingBox="2748,1363 5703,1397 5659,5287 2704,5254"/>
            </emma:interpretation>
            <emma:one-of disjunction-type="recognition" id="oneOf0">
              <emma:interpretation id="interp0" emma:lang="it-IT" emma:confidence="0">
                <emma:literal>2</emma:literal>
              </emma:interpretation>
              <emma:interpretation id="interp1" emma:lang="it-IT" emma:confidence="0">
                <emma:literal>r</emma:literal>
              </emma:interpretation>
              <emma:interpretation id="interp2" emma:lang="it-IT" emma:confidence="0">
                <emma:literal>z</emma:literal>
              </emma:interpretation>
              <emma:interpretation id="interp3" emma:lang="it-IT" emma:confidence="0">
                <emma:literal>.</emma:literal>
              </emma:interpretation>
              <emma:interpretation id="interp4" emma:lang="it-IT" emma:confidence="0">
                <emma:literal>7</emma:literal>
              </emma:interpretation>
            </emma:one-of>
          </emma:emma>
        </inkml:annotationXML>
        <inkml:trace contextRef="#ctx0" brushRef="#br0">0 274 0,'172'-206'0,"103"138"16,102 68 0,104 103-1,-1 34 1,-102 69-1,-138 34 1,-171 1 0,-172-1-1,-172 34 1,-171-68 0,-69 35-1,103-70 1,172-33-1,206-1 1,171 35 0,137-1-1,138 69 1,35 1 0,-70-35-1,-102-35 16,-104 1-15,-33-69 0,-35 0-1,-69-103 1,-34-137 0,103-35-1,-103 172 1</inkml:trace>
      </inkml:traceGroup>
      <inkml:traceGroup>
        <inkml:annotationXML>
          <emma:emma xmlns:emma="http://www.w3.org/2003/04/emma" version="1.0">
            <emma:interpretation id="{7442D765-DA07-4294-BB28-FD4944894D1F}" emma:medium="tactile" emma:mode="ink">
              <msink:context xmlns:msink="http://schemas.microsoft.com/ink/2010/main" type="line" rotatedBoundingBox="7092,1755 27249,1983 27211,5332 7054,5104"/>
            </emma:interpretation>
          </emma:emma>
        </inkml:annotationXML>
        <inkml:traceGroup>
          <inkml:annotationXML>
            <emma:emma xmlns:emma="http://www.w3.org/2003/04/emma" version="1.0">
              <emma:interpretation id="{626D89A9-B0F7-4FA5-8EC7-EECDC5F2DDE5}" emma:medium="tactile" emma:mode="ink">
                <msink:context xmlns:msink="http://schemas.microsoft.com/ink/2010/main" type="inkWord" rotatedBoundingBox="7092,1755 27249,1983 27211,5332 7054,5104">
                  <msink:destinationLink direction="with" ref="{3020A8FF-E506-4F63-B84A-AE4D06EC5B5C}"/>
                </msink:context>
              </emma:interpretation>
              <emma:one-of disjunction-type="recognition" id="oneOf1">
                <emma:interpretation id="interp5" emma:lang="it-IT" emma:confidence="0">
                  <emma:literal>=lzVz-eik</emma:literal>
                </emma:interpretation>
                <emma:interpretation id="interp6" emma:lang="it-IT" emma:confidence="0">
                  <emma:literal>= lavarVi</emma:literal>
                </emma:interpretation>
                <emma:interpretation id="interp7" emma:lang="it-IT" emma:confidence="0">
                  <emma:literal>= lavorarVi</emma:literal>
                </emma:interpretation>
                <emma:interpretation id="interp8" emma:lang="it-IT" emma:confidence="0">
                  <emma:literal>=lrVz-e.k</emma:literal>
                </emma:interpretation>
                <emma:interpretation id="interp9" emma:lang="it-IT" emma:confidence="0">
                  <emma:literal>= LavarVi</emma:literal>
                </emma:interpretation>
              </emma:one-of>
            </emma:emma>
          </inkml:annotationXML>
          <inkml:trace contextRef="#ctx0" brushRef="#br0" timeOffset="2216.655">11979 824 0,'103'171'15,"0"172"-15,35 69 16,68 241 0,0-70-1,-69-274 1,-34-137 0,-34-138-1,-35-103 1,69-240-1,-69-137 1,35-34 0,-35-1-1,-34 103 1,69 138 0,34 69-1,-69 102 16,0 69-15,-34 103 0,-34 34-1,34 35 1,0-172 0</inkml:trace>
          <inkml:trace contextRef="#ctx0" brushRef="#br0" timeOffset="2657.0565">13661 3020 0,'138'35'0,"33"-70"16,35 1-16,-103 34 0,-68 0 16,-35 0-1,-35 34 1,-171 138 0,35-69-1,171-34 16,34-1-15,69 35 0,103-34-1,-34 0 1,-70-69 0,-67 0-1,-35-35 1,0-33-1,0 68 1</inkml:trace>
          <inkml:trace contextRef="#ctx0" brushRef="#br0" timeOffset="1281.168">8856 1991 0,'103'68'16,"69"35"-16,68-68 0,34-70 0,-33-33 15,-35-70 1,-35-33 0,-33-35 15,-104-69-16,-206 69 1,-34 103 0,-103 69-1,0 137 1,35 69 0,102 136-1,104 1 1,102 69-1,103-1 17,69-68-17,34-34 1,-68-69 0,-35-172-1,-68-137 1,-69-68-1,0 171 1</inkml:trace>
          <inkml:trace contextRef="#ctx0" brushRef="#br0" timeOffset="1657.1205">10366 2711 0,'309'69'0,"-137"0"0,-35-35 15,-137 35 1,-69 34 0,-68 0-1,34 34 1,35 0 15,102 1-15,69-35-1,137-35 1,35 1 0,34-69-1,-172-69 1,-34-102-1,-103 171 1</inkml:trace>
          <inkml:trace contextRef="#ctx0" brushRef="#br0" timeOffset="2976.372">16030 2471 0,'240'0'0,"35"0"15,-69 0 1,-35 0 0,-34 0-1,-137-34 1,0 34 0</inkml:trace>
          <inkml:trace contextRef="#ctx0" brushRef="#br0" timeOffset="3569.1075">19085 2437 0,'171'-34'0,"35"34"0,0-35 16,172-33 0,-104-1-1,-102-34 16,-35-34-15,-102-1 0,-138 1-1,-103 0 1,-69 102 0,-68 70-1,34 68 1,103 68-1,34 104 1,172 0 0,103 68-1,138-34 1,-1-35 0,-34-68-1,-35-103 1,-33-103-1,-70-171 1,1-1 0,-69 172-1</inkml:trace>
          <inkml:trace contextRef="#ctx0" brushRef="#br0" timeOffset="3777.102">20732 3020 0,'69'172'0,"-35"0"0,0 34 16,1-35-1,68-205 1,34 0-1,-137 34 1</inkml:trace>
          <inkml:trace contextRef="#ctx0" brushRef="#br0" timeOffset="4361.049">22071 583 0,'137'103'0,"0"206"15,1 172-15,-35 68 16,0-68 0,68-70-1,-68-67 1,35-138 15,-70-138-15,1-102-16,0-138 15,33-171 17,36-103-17,-1-35 1,0 104 0,35-35-1,-35 137 1,1 172-1,-70 103 1,-68 35 0,-137 171-1,34-35 1,69 1 0,34-172-1</inkml:trace>
          <inkml:trace contextRef="#ctx0" brushRef="#br0" timeOffset="4504.5945">24302 2506 0,'172'446'0,"-172"-103"16,-69-68-1,69-275 1</inkml:trace>
          <inkml:trace contextRef="#ctx0" brushRef="#br0" timeOffset="357.399">4325 2334 0,'103'0'0,"103"0"0,34 34 0,1 35 16,-104-35 0,-171-34-1,-104 0 1,-102 103 0,240-103-1</inkml:trace>
          <inkml:trace contextRef="#ctx0" brushRef="#br0" timeOffset="500.9445">4462 3261 0,'378'34'0,"-69"0"16,-103-102-1,-206 68 1</inkml:trace>
        </inkml:traceGroup>
      </inkml:traceGroup>
    </inkml:traceGroup>
    <inkml:traceGroup>
      <inkml:annotationXML>
        <emma:emma xmlns:emma="http://www.w3.org/2003/04/emma" version="1.0">
          <emma:interpretation id="{4D787605-AAB5-449A-8E24-91686E2E29A2}" emma:medium="tactile" emma:mode="ink">
            <msink:context xmlns:msink="http://schemas.microsoft.com/ink/2010/main" type="paragraph" rotatedBoundingBox="13778,7281 28102,7556 28027,11470 13703,1119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A291922-2C04-4127-8EBC-6D8B84CE2B5F}" emma:medium="tactile" emma:mode="ink">
              <msink:context xmlns:msink="http://schemas.microsoft.com/ink/2010/main" type="line" rotatedBoundingBox="13778,7281 28102,7556 28027,11470 13703,11195"/>
            </emma:interpretation>
          </emma:emma>
        </inkml:annotationXML>
        <inkml:traceGroup>
          <inkml:annotationXML>
            <emma:emma xmlns:emma="http://www.w3.org/2003/04/emma" version="1.0">
              <emma:interpretation id="{AE7C8EE9-B730-48EA-A61D-2C5134D05F97}" emma:medium="tactile" emma:mode="ink">
                <msink:context xmlns:msink="http://schemas.microsoft.com/ink/2010/main" type="inkWord" rotatedBoundingBox="13816,7220 25289,7914 25088,11235 13615,10542"/>
              </emma:interpretation>
              <emma:one-of disjunction-type="recognition" id="oneOf2">
                <emma:interpretation id="interp10" emma:lang="it-IT" emma:confidence="0">
                  <emma:literal>lavate,</emma:literal>
                </emma:interpretation>
                <emma:interpretation id="interp11" emma:lang="it-IT" emma:confidence="0">
                  <emma:literal>era + li</emma:literal>
                </emma:interpretation>
                <emma:interpretation id="interp12" emma:lang="it-IT" emma:confidence="0">
                  <emma:literal>lire + li</emma:literal>
                </emma:interpretation>
                <emma:interpretation id="interp13" emma:lang="it-IT" emma:confidence="0">
                  <emma:literal>latrate,</emma:literal>
                </emma:interpretation>
                <emma:interpretation id="interp14" emma:lang="it-IT" emma:confidence="0">
                  <emma:literal>lava + li</emma:literal>
                </emma:interpretation>
              </emma:one-of>
            </emma:emma>
          </inkml:annotationXML>
          <inkml:trace contextRef="#ctx0" brushRef="#br0" timeOffset="6012.3105">11018 6727 0,'378'172'0,"-69"-103"15,34-69 1,0-69 0,-34 0-1,-34-68 1,-69 0 0,-138-35-1,-136-34 1,-172 35-1,-138 102 1,-34 103 0,-34 104 15,-35 239 0,310 35-15,171-69-1,137 1 1,138-1 0,34-103-1,-1-34 1,-102-103 0,-68-172-1,-104-68 1,-34 137-1</inkml:trace>
          <inkml:trace contextRef="#ctx0" brushRef="#br0" timeOffset="6895.0665">12975 8135 0,'137'-35'16,"-34"35"-16,34-34 0,35 34 0,-103 34 31,-1 35-31,-102 34 31,-103 34-15,-69 1-1,-34 33 1,102-33 0,138-70-1,35 35 1,136-34-1,35-1 1,34-33 0,-68-35-1,-103-35 1,-69-102 0,-35-34-1,35 171 16</inkml:trace>
          <inkml:trace contextRef="#ctx0" brushRef="#br0" timeOffset="7542.486">14176 6556 0,'0'-35'0,"35"241"15,68 138-15,0-1 0,34 34 16,34-102-1,1-35 1,-35-102 0,-68-138-1,-35-35 17,1-205-17,-35-138 1,0 35-1,-35 0 1,35 137 0,69 0-1,34 103 1,69 69 0,34 102-1,-104 70 1,1 33-1,-103-171 1</inkml:trace>
          <inkml:trace contextRef="#ctx0" brushRef="#br0" timeOffset="8063.937">15652 8821 0,'69'-34'0,"-1"-35"0,70 35 31,102 34-31,-171 0 0,-69 69 16,-69-1-1,-103 35 1,69 0-1,35 34 17,102-34-32,69 0 15,69-68 1,34 33 15,-69-33-15,0-35-1,-102-69 1,-35-103 0,0 172-1</inkml:trace>
          <inkml:trace contextRef="#ctx0" brushRef="#br0" timeOffset="8736.7455">18295 6830 0,'34'69'15,"-34"68"-15,0 69 16,0 138 0,0-1-1,0-172 1,0-33 0,-68-104-1,34-103 16,-1-68-15,-68-69 0,-68 34-1,33 35 1,70 137 0,68 35-1,103-35 1,171 34-1,35-34 1,-34 34 0,-1-34-1,-68-34 1,-103-69 0,-103 103-1</inkml:trace>
          <inkml:trace contextRef="#ctx0" brushRef="#br0" timeOffset="9304.092">20526 7860 0,'241'34'0,"-36"-68"0,70-69 16,-35 34 0,138-136-1,-241 67 16,-68-33-15,-103 33 0,-138 1-1,-103 68 1,-34 104 0,35 33 15,-1 138-31,104 69 15,68 68 1,171 35 0,104 34-1,34-35 1,34-102 0,-68-104-1,-35-136 1,-34-138-1,0-103 1,-103 206 0</inkml:trace>
          <inkml:trace contextRef="#ctx0" brushRef="#br0" timeOffset="9532.593">22071 8478 0,'68'137'0,"-33"35"0,-35 34 16,0-35 0,34-33-1,35-104 1,34-103-1,-103 69 1</inkml:trace>
        </inkml:traceGroup>
        <inkml:traceGroup>
          <inkml:annotationXML>
            <emma:emma xmlns:emma="http://www.w3.org/2003/04/emma" version="1.0">
              <emma:interpretation id="{AFBF6EF7-517A-4144-9AD9-434197B1B7C2}" emma:medium="tactile" emma:mode="ink">
                <msink:context xmlns:msink="http://schemas.microsoft.com/ink/2010/main" type="inkWord" rotatedBoundingBox="27729,7751 28117,11419 26439,11597 26051,7928"/>
              </emma:interpretation>
              <emma:one-of disjunction-type="recognition" id="oneOf3">
                <emma:interpretation id="interp15" emma:lang="it-IT" emma:confidence="0">
                  <emma:literal>V.</emma:literal>
                </emma:interpretation>
                <emma:interpretation id="interp16" emma:lang="it-IT" emma:confidence="0">
                  <emma:literal>V,</emma:literal>
                </emma:interpretation>
                <emma:interpretation id="interp17" emma:lang="it-IT" emma:confidence="0">
                  <emma:literal>Vi</emma:literal>
                </emma:interpretation>
                <emma:interpretation id="interp18" emma:lang="it-IT" emma:confidence="0">
                  <emma:literal>V</emma:literal>
                </emma:interpretation>
                <emma:interpretation id="interp19" emma:lang="it-IT" emma:confidence="0">
                  <emma:literal>VI</emma:literal>
                </emma:interpretation>
              </emma:one-of>
            </emma:emma>
          </inkml:annotationXML>
          <inkml:trace contextRef="#ctx0" brushRef="#br0" timeOffset="10090.1745">23307 6556 0,'68'0'0,"1"103"15,-35 171-15,35 138 0,-1 69 32,70-1-32,-1-136 15,0-104 17,1-103-17,-35-171 1,0-103-1,-35-207 1,1-68 0,0-34-1,33 34 1,-33 103 0,34 103-1,0 103 1,-69 103-1,-34 69 1,-34 103 0,0-1-1,34-171 1</inkml:trace>
          <inkml:trace contextRef="#ctx0" brushRef="#br0" timeOffset="10235.673">25297 9336 0,'-343'755'0,"343"-755"15</inkml:trace>
        </inkml:traceGroup>
      </inkml:traceGroup>
    </inkml:traceGroup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1:23.69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7497F87-0E0A-4FB2-94EF-3E5B3E6F91FA}" emma:medium="tactile" emma:mode="ink">
          <msink:context xmlns:msink="http://schemas.microsoft.com/ink/2010/main" type="writingRegion" rotatedBoundingBox="6581,1793 7946,17650 1786,18180 421,2324">
            <msink:destinationLink direction="with" ref="{70D95491-2BA6-48C1-9A6F-2660DFADE47D}"/>
          </msink:context>
        </emma:interpretation>
      </emma:emma>
    </inkml:annotationXML>
    <inkml:traceGroup>
      <inkml:annotationXML>
        <emma:emma xmlns:emma="http://www.w3.org/2003/04/emma" version="1.0">
          <emma:interpretation id="{9EBE2776-10D3-4EA6-ADE4-9C424C233F66}" emma:medium="tactile" emma:mode="ink">
            <msink:context xmlns:msink="http://schemas.microsoft.com/ink/2010/main" type="paragraph" rotatedBoundingBox="6581,1793 7946,17650 1786,18180 421,232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A0441E4-5D86-469F-BD14-A370BA1B2C08}" emma:medium="tactile" emma:mode="ink">
              <msink:context xmlns:msink="http://schemas.microsoft.com/ink/2010/main" type="line" rotatedBoundingBox="6581,1793 7946,17650 1786,18180 421,2324"/>
            </emma:interpretation>
          </emma:emma>
        </inkml:annotationXML>
        <inkml:traceGroup>
          <inkml:annotationXML>
            <emma:emma xmlns:emma="http://www.w3.org/2003/04/emma" version="1.0">
              <emma:interpretation id="{4DDDF097-BD4B-46C6-800B-93CBC82FAD10}" emma:medium="tactile" emma:mode="ink">
                <msink:context xmlns:msink="http://schemas.microsoft.com/ink/2010/main" type="inkWord" rotatedBoundingBox="6581,1793 7946,17650 1786,18180 421,2324"/>
              </emma:interpretation>
              <emma:one-of disjunction-type="recognition" id="oneOf0">
                <emma:interpretation id="interp0" emma:lang="it-IT" emma:confidence="0">
                  <emma:literal>È.</emma:literal>
                </emma:interpretation>
                <emma:interpretation id="interp1" emma:lang="it-IT" emma:confidence="0">
                  <emma:literal>È...</emma:literal>
                </emma:interpretation>
                <emma:interpretation id="interp2" emma:lang="it-IT" emma:confidence="0">
                  <emma:literal>È:</emma:literal>
                </emma:interpretation>
                <emma:interpretation id="interp3" emma:lang="it-IT" emma:confidence="0">
                  <emma:literal>È?</emma:literal>
                </emma:interpretation>
                <emma:interpretation id="interp4" emma:lang="it-IT" emma:confidence="0">
                  <emma:literal>È!</emma:literal>
                </emma:interpretation>
              </emma:one-of>
            </emma:emma>
          </inkml:annotationXML>
          <inkml:trace contextRef="#ctx0" brushRef="#br0">0 4257 0,'-34'34'0,"68"0"16,0-34-16,1 0 0,-1-34 0,35 68 16,-1-68-16,35 34 0,0-69 0,35 1 15,-36-1-15,-33 0 16,0-34-1,-35 35 1,0 33 0,-34 1 15,0 34-15,0 34-1,0 69 1,0 0-1,35 69 1,-1 0 0,0-1-1,1-34 1,-35-34 0,-103-34-1,-35-35 1,-33 1-1,-35-1 1,69-34 0,68 34-1,69-34 1,69 35 0,137-1-1,34 0 1,-34-34-1,34 35 17,-137-70-17,-69 35 1,-34 0 0,-103 0-1,69-34 1,0-69-1,68 34 1,-34 69 0</inkml:trace>
          <inkml:trace contextRef="#ctx0" brushRef="#br0" timeOffset="859.32">1819 4325 0,'0'69'0,"35"171"0,-70-68 16,35-1 0,0 1-1,0-103 1,-34-35-1,34-68 1,0-69 0,0-103-1,34 0 1,-34 0 0,0 34-1,35 69 1,-1 69-1,-34 34 1,34 34 0,0 69-1,69 0 1,35-34 0,-1-69-1,0-35 16,-68-33-15,0-1 0,-1-34-1,-68 0 1,0 35 0,0 68-1,0 103 1,0 34-1,35 103 1,-1 0 0,0 1-1,-34-35 1,35-35 0,-70-33-1,-33-104 1,-1-137-1,69 103 1</inkml:trace>
          <inkml:trace contextRef="#ctx0" brushRef="#br0" timeOffset="1675.674">206 6865 0,'69'-34'0,"34"34"16,103 34-16,34 1 0,-34 33 15,-35 1 1,-102 34-1,-103 34 1,-104 0 0,-102 35-1,-69-35 1,0 35 0,138 0 15,68-1-16,103-68 1,103 0 0,137-34-1,35-1 1,-1 1 0,-68 0-1,-137-35 1,-35-34-1,-68 0 1,-35-69 0,69-34-1,69-103 1,-69 206 0</inkml:trace>
          <inkml:trace contextRef="#ctx0" brushRef="#br0" timeOffset="2444.1795">2265 7552 0,'-34'206'0,"0"68"16,34 1-1,-35-1 1,35-68 0,-34-68-1,34-104 1,0-34-1,34-137 1,-68-172 0,34 0 15,34 34-15,-34 35-1,35 103 1,-35 68-1,0 69 1,34 34 0,0 104-1,69-1 1,0-34 0,0-69 15,0-68-31,0-69 15,0-69 1,-34 1 0,34 33-1,-34 70 1,-35 68 0,0 103-1,35 103 1,-1 68 15,-33 35-15,-1 0-1,69 34 1,-69 69 0,-102-652-1,68 240 1</inkml:trace>
          <inkml:trace contextRef="#ctx0" brushRef="#br1" timeOffset="-7059.1185">-1304 10710 0,'137'-138'0,"-34"70"0,34 33 15,1 35 1,102 0 0,69 35-1,0 33 1,-69 35 0,-68-103-1,-172 69 1,-103 137-1,-138-103 1,-102-35 0,68 35 15,104 0-31,137-34 31,171 68-15,172 1-1,103 68 1,-69 34 0,-103-34-1,-206 0 1,-171-69 0,-172-34-1,-103-34 1,0-35-1,1 35 1,205-69 15,137-35-15,206-102-16,241-103 16,-378 240-1</inkml:trace>
          <inkml:trace contextRef="#ctx0" brushRef="#br1" timeOffset="-6252.5295">1030 10847 0,'0'137'0,"0"103"16,0 1-16,-35 33 16,1 1-1,34-104 1,0-136-1,0-35 17,34-103-17,1-240 1,33 68 0,-33 35-1,-1-35 1,0 138-1,1 68 1,-35 69 0,0 34-1,34 138 1,69 0 0,0-35-1,34-68 1,-68-69-1,68-103 1,-34-103 0,-34 0-1,-1 69 1,1 68 0,-69 35-1,0 137 1,34 137 15,-34 69-15,0 0-1,35 0 1,-1-69 0,-68-69-1,34-102 1,-69-138-1,35-205 1,34 274 0</inkml:trace>
          <inkml:trace contextRef="#ctx0" brushRef="#br1" timeOffset="-19466.5275">4050 13833 0,'-171'172'0,"136"-1"0,35 35 16,0 0-1,103 34 1,0 1 0,35-1-1,-1-68 1,-34-35 0,34-103-1,0-68 1,-34-103-1,35-104 17,-35 35-17,-35-34 1,1 103 0,-69 68-1,0 69 1,0 0-1,-172 34 1,-68 35 0,-35-35-1,1-34 1,-35-34 0,34-35-1,69 1 1,35-69-1,171-35 1,103-34 0,68-69-1,-171 275 1</inkml:trace>
          <inkml:trace contextRef="#ctx0" brushRef="#br2" timeOffset="-3535.9065">69 687 0,'-35'-69'0,"35"35"0,35 102 16,-1-33-16,69-35 0,0-35 0,34 1 16,1-69-16,-1 0 0,-69 0 15,1 0 1,-35 0-1,-68 35 1,34 33 0,-34 35-1,-35 35 1,35 33 0,34 70-1,0 68 1,0-1-1,34 36 17,-34-35-32,-34 0 31,-35-35-15,-68-33-1,0-35 1,-1-35-1,1-33 1,34-1 0,103-34-1,103 0 1,137 34 0,35-34-1,68 34 1,-68-34-1,-35 35 1,-137-35 0,-69 0 15,-68 0-31,-69-103 31,34-137-15,69 240-1</inkml:trace>
          <inkml:trace contextRef="#ctx0" brushRef="#br2" timeOffset="-3175.578">2059 515 0,'35'103'0,"-1"69"0,0 34 16,1 0-1,-1 34 16,-34 35-15,-34-104 0,34-102-1,-35-35 1,-33-171 0,-1-69-1,69 206 1</inkml:trace>
          <inkml:trace contextRef="#ctx0" brushRef="#br2" timeOffset="-2784.0015">1407 172 0,'447'-103'0,"-139"69"16,70 102-1,-35 1 1,-68 68 0,-172-34 15,-138 69-16,-170-69 1,-70-35 0,-68 1-1,-1-69 1,36 0 0,102-69-1,206-102 1,0 171-1</inkml:trace>
        </inkml:traceGroup>
      </inkml:traceGroup>
    </inkml:traceGroup>
  </inkml:traceGroup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7:19.6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020A8FF-E506-4F63-B84A-AE4D06EC5B5C}" emma:medium="tactile" emma:mode="ink">
          <msink:context xmlns:msink="http://schemas.microsoft.com/ink/2010/main" type="inkDrawing" rotatedBoundingBox="12218,5972 28557,6070 28556,6267 12217,6169" semanticType="underline" shapeName="Other">
            <msink:sourceLink direction="with" ref="{626D89A9-B0F7-4FA5-8EC7-EECDC5F2DDE5}"/>
          </msink:context>
        </emma:interpretation>
      </emma:emma>
    </inkml:annotationXML>
    <inkml:trace contextRef="#ctx0" brushRef="#br0">0 0 0,'34'35'0,"103"-1"16,619 69 0,-207-69-16,172-34 15,171 0 1,69 0-1,172 0 1,102 0 0,70 35-1,-35-35 1,0 0 0,-103-69-1,34 69 1,-137 0-1,-137 0 1,-172 34 15,-206 1-15,-240-35 0,-206 0-1,-206 0 1,-206-35-1,309 35 1</inkml:trace>
  </inkml:traceGroup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8:59.0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91948A2-B905-438D-8C96-E574A5771330}" emma:medium="tactile" emma:mode="ink">
          <msink:context xmlns:msink="http://schemas.microsoft.com/ink/2010/main" type="inkDrawing" rotatedBoundingBox="9177,920 9373,16337 3273,16415 3077,998" hotPoints="8885,1079 8852,16094 3290,16082 3323,1067" semanticType="enclosure" shapeName="Rectangle">
            <msink:sourceLink direction="with" ref="{8ECE8AA6-2FD0-4070-9EF9-0EC22C1DFF19}"/>
            <msink:destinationLink direction="with" ref="{04252A47-B6FD-4726-BFFD-B42DA8533D87}"/>
          </msink:context>
        </emma:interpretation>
      </emma:emma>
    </inkml:annotationXML>
    <inkml:trace contextRef="#ctx0" brushRef="#br0">0 0 0,'0'68'0,"0"69"16,0 69-16,0 35 15,34 68 1,-34 68 0,34 35-1,-34 103 1,35-35 15,-1 104-15,0 34-1,35 68 1,-35 1 0,0 68-1,1 34 1,-1 1-1,-34 68 1,34 0 0,-68 0-1,0 0 1,34-103 0,0 69-1,0-240 1,34-69-1,-68-104 1,34-170 0,-35-70-1,1-136 1,-35-173 0,69-205 15,35-206-16,-35 549 1</inkml:trace>
    <inkml:trace contextRef="#ctx0" brushRef="#br0" timeOffset="1397.3715">103-206 0,'137'-35'15,"481"70"-15,-138-35 16,35 0 0,0 0-1,-35-35 1,1 35 0,-35 0-1,-34 35 1,-69-1 15,-68 0-15,-35 1-1,-137-35 1,-34 34 0,-35-34-1,0 34 1,-34 104-1,0-1 1,0 103 0,35 69-1,-1 69 1,0 68 15,35 103-15,34 69-1,-69 68 1,35 69 0,0 35-1,-35 34 1,35 34 0,-35 34-1,0 35 1,1 0-1,-1-1 1,0-33 0,1-35-1,-1-69 1,0-136 0,35-104-1,0-137 1,-35-103-1,-34-172 17,0-34-17,-34-69 1,-69-34 0,-35-34-1,-33 0 1,-104-35-1,-34 0 1,-103-34 0,-68 35-1,-69-35 1,-35 34 0,-68 35-1,34 68 1,0 69 15,138-69-31,171-34 16,103 0-1,171 0 1,35 0 15,0-34-15,69-206-1,0 34 1,-69 206-16</inkml:trace>
  </inkml:traceGroup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9:03.244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4B8C71F-D9CB-49F4-BD8F-24F6692EAA06}" emma:medium="tactile" emma:mode="ink">
          <msink:context xmlns:msink="http://schemas.microsoft.com/ink/2010/main" type="writingRegion" rotatedBoundingBox="9124,-945 32986,-101 32363,17495 8502,16651"/>
        </emma:interpretation>
      </emma:emma>
    </inkml:annotationXML>
    <inkml:traceGroup>
      <inkml:annotationXML>
        <emma:emma xmlns:emma="http://www.w3.org/2003/04/emma" version="1.0">
          <emma:interpretation id="{E601F006-4537-49DC-9AB6-EC5E09692DDE}" emma:medium="tactile" emma:mode="ink">
            <msink:context xmlns:msink="http://schemas.microsoft.com/ink/2010/main" type="paragraph" rotatedBoundingBox="9042,306 32921,-291 32968,1578 9088,217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35652DB-12F8-44C9-A08A-B6F3EEC1B817}" emma:medium="tactile" emma:mode="ink">
              <msink:context xmlns:msink="http://schemas.microsoft.com/ink/2010/main" type="line" rotatedBoundingBox="9042,306 32921,-291 32968,1578 9088,2176"/>
            </emma:interpretation>
          </emma:emma>
        </inkml:annotationXML>
        <inkml:traceGroup>
          <inkml:annotationXML>
            <emma:emma xmlns:emma="http://www.w3.org/2003/04/emma" version="1.0">
              <emma:interpretation id="{09808F80-0B0C-46E2-ABA5-8EC1582C3372}" emma:medium="tactile" emma:mode="ink">
                <msink:context xmlns:msink="http://schemas.microsoft.com/ink/2010/main" type="inkWord" rotatedBoundingBox="9042,306 16450,121 16480,1334 9072,1520"/>
              </emma:interpretation>
              <emma:one-of disjunction-type="recognition" id="oneOf0">
                <emma:interpretation id="interp0" emma:lang="it-IT" emma:confidence="0">
                  <emma:literal>modello</emma:literal>
                </emma:interpretation>
                <emma:interpretation id="interp1" emma:lang="it-IT" emma:confidence="0">
                  <emma:literal>MODI allo</emma:literal>
                </emma:interpretation>
                <emma:interpretation id="interp2" emma:lang="it-IT" emma:confidence="0">
                  <emma:literal>MODO allo</emma:literal>
                </emma:interpretation>
                <emma:interpretation id="interp3" emma:lang="it-IT" emma:confidence="0">
                  <emma:literal>Modello</emma:literal>
                </emma:interpretation>
                <emma:interpretation id="interp4" emma:lang="it-IT" emma:confidence="0">
                  <emma:literal>MOD allo</emma:literal>
                </emma:interpretation>
              </emma:one-of>
            </emma:emma>
          </inkml:annotationXML>
          <inkml:trace contextRef="#ctx0" brushRef="#br0">37 0 0,'35'34'16,"-70"103"-16,35 35 0,-34 34 0,34-69 31,0-68-16,34 0 1,-34-69 0,35 0-1,-35-35 1,34-136 0,0-35-1,-34 103 1,0-35-1,35 104 1,-35 34 0,0-34-1,0 34 1,34 68 0,35 70-1,-1-35 1,35-35-1,-34-68 17,-1-34-32,1-35 31,-35-68-15,1 34-1,-35 34 1,0 69-1,0 0 1,0 0 0,-35 172-1,104 0 1,-35 34 0,1-103-1,33 0 1,35-69-1,69-68 1,-35-35 0,-68 0-1,0 35 1,-69 0 0,0 34-1,0 0 16,34 68-15,0 35 0,69 0-1,35-34 1,33-35 0,35-34-1,-34-103 1,-69 0-1,-69-34 1,-68-35 0,-35 35-1,-103 0 1,35 102 0,0 35-1,34 69 1,34 34-1,69 34 1,35 35 0,67-35-1,104-171 17,0 0-17,-206 34-15</inkml:trace>
          <inkml:trace contextRef="#ctx0" brushRef="#br0" timeOffset="599.571">2886 206 0,'0'103'0,"0"68"0,0 35 16,35-34-1,-1-103 1,0-35 0,-34-34-1,35-172 1,-104-34-1,-34-34 1,0 68 0,34 69-1,69 103 1,0 0 0,103 35-1,138 68 1,67 34-1,-136 35 1,-35-35 0,-137-68-1,-34 34 17,-103-35-17,-69-33 1,-34-1-1,68 0 1,35-34 0,137-34-1,171-69 1,-171 103 0</inkml:trace>
          <inkml:trace contextRef="#ctx0" brushRef="#br0" timeOffset="1976.436">3916 721 0,'69'34'16,"34"-34"-16,137-34 0,-103-1 0,-34-33 16,-34-1-1,-35 35 1,-68-35-1,-69 0 17,0 69-17,0 35 1,34 33 0,35 35-1,68 35 1,69-1-1,34-68 1,104-35 0,-1-68-1,35-104 1,-104 1 0,-68-69-1,-34 34 1,-69-34-1,-69 69 1,1 68 0,-35 69-1,34 103 1,35 69 15,68 68-15,35 1-1,-1-35 1,35-103 0,34-35-1,-34-102 1,0-69 0,-34-137-1,0 68 1,-69-34-1,-35 34 17,35 104-32,-34 33 15,34 70 1,-69 68 0,104 103-1,-1 34 1,69-68-1,34-35 17,-34-68-17,35-69 1,-35-69 0,-69 0-1,0 1 1,1-1-1,-35 69 1,0 0 0,34 69-1,35 34 1,102 34 0,-34-68-1,35-69 1,-35-35 15,-68-33-31,-69-70 31,-103 1-31,-69 68 16,-34 35 15,35 68-15,68 69-1,69 35 1,102-35 0,104 0-1,102-138 1,-274 35 0</inkml:trace>
        </inkml:traceGroup>
        <inkml:traceGroup>
          <inkml:annotationXML>
            <emma:emma xmlns:emma="http://www.w3.org/2003/04/emma" version="1.0">
              <emma:interpretation id="{72E78F94-23E7-4482-BBFF-D80FEF4260E7}" emma:medium="tactile" emma:mode="ink">
                <msink:context xmlns:msink="http://schemas.microsoft.com/ink/2010/main" type="inkWord" rotatedBoundingBox="17147,228 29518,-80 29561,1663 17190,1973">
                  <msink:destinationLink direction="with" ref="{6FD9DFDA-4898-460D-B8BD-08177E84C87A}"/>
                </msink:context>
              </emma:interpretation>
              <emma:one-of disjunction-type="recognition" id="oneOf1">
                <emma:interpretation id="interp5" emma:lang="it-IT" emma:confidence="0">
                  <emma:literal>sismiche</emma:literal>
                </emma:interpretation>
                <emma:interpretation id="interp6" emma:lang="it-IT" emma:confidence="0">
                  <emma:literal>sismiche.</emma:literal>
                </emma:interpretation>
                <emma:interpretation id="interp7" emma:lang="it-IT" emma:confidence="0">
                  <emma:literal>sismiche,</emma:literal>
                </emma:interpretation>
                <emma:interpretation id="interp8" emma:lang="it-IT" emma:confidence="0">
                  <emma:literal>sismiche".</emma:literal>
                </emma:interpretation>
                <emma:interpretation id="interp9" emma:lang="it-IT" emma:confidence="0">
                  <emma:literal>sismica.</emma:literal>
                </emma:interpretation>
              </emma:one-of>
            </emma:emma>
          </inkml:annotationXML>
          <inkml:trace contextRef="#ctx0" brushRef="#br0" timeOffset="2472.498">8618 377 0,'-68'0'16,"-70"0"-16,1 35 0,34-1 0,35 35 15,136 34 1,104-35-1,34 35 1,0-34 0,-103-35-1,-69 1 1,-68-1 0,-104 0-1,-102 1 1,68-35-1,69 34 17,172-68-17,137-69 1,-206 103 0</inkml:trace>
          <inkml:trace contextRef="#ctx0" brushRef="#br0" timeOffset="2740.059">9545 515 0,'0'68'0,"0"70"0,0 33 15,34-68 1,35-34 0,0-69-1,-35-103 1,-34 103 15</inkml:trace>
          <inkml:trace contextRef="#ctx0" brushRef="#br0" timeOffset="3038.868">9442 68 0,'0'0'0</inkml:trace>
          <inkml:trace contextRef="#ctx0" brushRef="#br0" timeOffset="4235.0805">10849 412 0,'-240'0'0,"69"34"16,33 35-16,35-1 15,103 1 1,35-35-1,136 69 1,138-68 0,-34-1-1,-138-34 1,-103 0 0,-68 0 15,-35 0-16,-137 34 1,-34 35 0,69-35-1,102 1 1,69-35 0,34 0-1,207-69 1,67-68-1,-102-1 1,-34 35 0,-69 69-1,-69 0 1,-34-1 0,0 35-1,-34 69 1,34 68-1,34 35 1,35-35 0,34-34 15,34-103-15,1-68-1,-1-35 1,-69-103-1,1 68 1,-69 35 0,0 69-1,-34 34 1,34 0 0,-35 103-1,35 34 1,35-34-1,33-34 1,1-35 0,0-68-1,34-35 1,0-34 0,-35 35-1,-33 33 1,-35 35-1,0 0 17,0 103-17,0 0 1,68 35 0,35-70-1,0-33 1,35-104-1,-35 0 1,-69-34 0,0 35-1,-34 68 1,0 0 0,0 0-1,34 103 1,35 34-1,68-34 1,-34-103 0,35-69-1,-35-68 1,-103 137 0</inkml:trace>
          <inkml:trace contextRef="#ctx0" brushRef="#br0" timeOffset="4515.336">13492 34 0,'0'0'0</inkml:trace>
          <inkml:trace contextRef="#ctx0" brushRef="#br0" timeOffset="5024.0925">14831 446 0,'-69'0'0,"-171"34"16,69 35-16,33 0 0,35 34 31,138 0-15,68 0-1,137 34 1,69-69 0,-35-33-1,-136-35 1,-70 0 0,-68 0-1,0 0 1,35 34-1,68 0 1,68 1 0,35-35-1,-34-35 1,-104-33 0,-33-35-1,-138-69 1,-35 35-1,-33 103 1,-1 34 15,69 68-15,103 70 0,103 239-1,35-205 1,-138-172-1</inkml:trace>
          <inkml:trace contextRef="#ctx0" brushRef="#br1" timeOffset="78729.336">17096 0 0,'0'-35'16,"-68"1"-16,34 34 0,-69 0 0,34 0 16,-34 34-16,0 1 0,34 33 0,35-33 15,0 33 1,68 1 15,35 0-15,34-35-1,34 0 1,0-34 0,0-34-1,-34 34 1,-34-34-1,-35 34 1,1-35 0,-35 35-1,0 0 1,34 0 0,-34 0-1,69 35 1,-1-1-1,35-103 1,0 69 15,0 0-15,-34-34 0,0-35-1,-35 35 1,0-35-1,-102 35 1,-1 0 0,-34-1-1,0 35 1,34 35 0,1-1-1,68 35 1,34-35-1,69 35 1,34-35 0,1-68-1,33 34 1,-171 0 0</inkml:trace>
          <inkml:trace contextRef="#ctx0" brushRef="#br1" timeOffset="79226.3745">18366 68 0,'103'69'0,"0"-69"16,0 0-16,0 0 0,-34 0 0,-69-34 15,0-1 1,-69 1-1,-34 34 17,0 0-17,35 34 1,33 1 0,70-1-1,33 35 1,70-1-1,33-68 1,1-34 0,-35-35-1,-34-34 1,-103 103 0</inkml:trace>
          <inkml:trace contextRef="#ctx0" brushRef="#br1" timeOffset="79584.75">19465-309 0,'-34'240'0,"34"-103"0,34 1 16,35-1 0,-35-34-1,-34-34 1,0-35 0,-103-34-1,-34 0 1,-1-34-1,1-35 1,68 0 15,69 1-31,0 68 16</inkml:trace>
          <inkml:trace contextRef="#ctx0" brushRef="#br1" timeOffset="80304.4305">19087 103 0,'103'-35'0,"0"35"0,69 0 0,-35-68 15,0 33 1,1-33-1,-70-1 1,-33-34 0,-35 35-1,0 33 17,-35 35-17,-33 35 1,33 68-1,35 68 1,35-34 0,-1 35-1,35 0 1,-35-69 0,0-35-1,-34 1 16,-34-69-31,-103-34 32,-1-1-32,-33-33 31,34-1-15,34 0-1,68 1 1,35 68-1,35 0 1,33-35 0,70 35-1,33-34 1,1 34 0,-35-34-1,-34 34 1,-34-35-1,-35 1 1,-34 34 0</inkml:trace>
          <inkml:trace contextRef="#ctx0" brushRef="#br1" timeOffset="80711.631">20460 206 0,'0'0'0</inkml:trace>
        </inkml:traceGroup>
        <inkml:traceGroup>
          <inkml:annotationXML>
            <emma:emma xmlns:emma="http://www.w3.org/2003/04/emma" version="1.0">
              <emma:interpretation id="{DD7B1251-C82B-487D-8E56-50480C2884BA}" emma:medium="tactile" emma:mode="ink">
                <msink:context xmlns:msink="http://schemas.microsoft.com/ink/2010/main" type="inkWord" rotatedBoundingBox="30157,-90 32924,-160 32955,1089 30188,1158">
                  <msink:destinationLink direction="with" ref="{6FD9DFDA-4898-460D-B8BD-08177E84C87A}"/>
                </msink:context>
              </emma:interpretation>
              <emma:one-of disjunction-type="recognition" id="oneOf2">
                <emma:interpretation id="interp10" emma:lang="it-IT" emma:confidence="0">
                  <emma:literal>rise;</emma:literal>
                </emma:interpretation>
                <emma:interpretation id="interp11" emma:lang="it-IT" emma:confidence="0">
                  <emma:literal>Rise;</emma:literal>
                </emma:interpretation>
                <emma:interpretation id="interp12" emma:lang="it-IT" emma:confidence="0">
                  <emma:literal>rise,</emma:literal>
                </emma:interpretation>
                <emma:interpretation id="interp13" emma:lang="it-IT" emma:confidence="0">
                  <emma:literal>risei</emma:literal>
                </emma:interpretation>
                <emma:interpretation id="interp14" emma:lang="it-IT" emma:confidence="0">
                  <emma:literal>risei,</emma:literal>
                </emma:interpretation>
              </emma:one-of>
            </emma:emma>
          </inkml:annotationXML>
          <inkml:trace contextRef="#ctx0" brushRef="#br1" timeOffset="81300.4605">21112-206 0,'35'34'15,"-1"35"-15,-68 34 0,34 34 0,34-34 16,-34-34 0,0-69-1,0 0 17,0 0-17,-34-103 1,-1 0-1,35-35 1,35 35 0,33 35-1,-33 34 1,68-1 0,0 35-1,0 35 1,-69-1-1,0 0 1,-68-34 15,-35 34-31,1 1 32,-1-35-32,35 34 15,34 0 1,34 35-1,69 0 1,0-35 15,-34 0-15,-35 1 0,-34-35-1,34-35 1,-34-33-1,69-1 1,-69 69 0</inkml:trace>
          <inkml:trace contextRef="#ctx0" brushRef="#br1" timeOffset="81807.264">21868-240 0,'0'0'0</inkml:trace>
          <inkml:trace contextRef="#ctx0" brushRef="#br1" timeOffset="81532.8675">21936 34 0,'35'69'16,"-35"-1"-16,0 1 0,0-35 0,34-68 16,35 0-1,-35-69 16,-34 103-15</inkml:trace>
          <inkml:trace contextRef="#ctx0" brushRef="#br1" timeOffset="82576.746">22451-412 0,'-34'103'0,"68"0"0,35 34 0,-1 0 16,1-34-1,-35-34 1,-34-35 0,-68 1-1,-1-1 1,0-34-1,-34-34 1,35 34 0,33-35-1,35-33 1,35 33 0,-1-33-1,-34-1 1,0 35-1,34 34 1,-34 0 15,69 0-15,0 0 0,34-35-1,34 35 1,-34-34-1,0-35 1,-34 35 0,-35-34-1,-34-35 1,-34 34 0,-35 35-1,0 34 1,35 34-1,-35 35 1,69 34 0,35 34-1,-1 0 1,35-68 0,-1 34-1,1-69 16,0 35-15,-35-69 0,35-69-1,-69 69 1</inkml:trace>
          <inkml:trace contextRef="#ctx0" brushRef="#br1" timeOffset="83745.6165">23378 411 0,'103'35'0,"34"-1"0,-34 0 16,34 1-16,-102-1 15,-35-34 1,-35 0-1,-68 34 1,-34 1 0,34 33-1,34 1 1,138-69 0,-69 0-1</inkml:trace>
          <inkml:trace contextRef="#ctx0" brushRef="#br1" timeOffset="82928.286">23378 68 0,'0'0'0</inkml:trace>
        </inkml:traceGroup>
      </inkml:traceGroup>
    </inkml:traceGroup>
    <inkml:traceGroup>
      <inkml:annotationXML>
        <emma:emma xmlns:emma="http://www.w3.org/2003/04/emma" version="1.0">
          <emma:interpretation id="{B07075C7-8852-4CD5-8796-8139BABB3163}" emma:medium="tactile" emma:mode="ink">
            <msink:context xmlns:msink="http://schemas.microsoft.com/ink/2010/main" type="paragraph" rotatedBoundingBox="9247,2572 32029,3378 32011,3893 9229,308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63554BA-4838-4ED3-AB9E-39731A9EE2F2}" emma:medium="tactile" emma:mode="ink">
              <msink:context xmlns:msink="http://schemas.microsoft.com/ink/2010/main" type="inkBullet" rotatedBoundingBox="9233,2986 9248,2987 9247,3002 9232,3001"/>
            </emma:interpretation>
            <emma:one-of disjunction-type="recognition" id="oneOf3">
              <emma:interpretation id="interp15" emma:lang="it-IT" emma:confidence="0">
                <emma:literal>•</emma:literal>
              </emma:interpretation>
            </emma:one-of>
          </emma:emma>
        </inkml:annotationXML>
        <inkml:trace contextRef="#ctx0" brushRef="#br1" timeOffset="86156.595">175 2677 0,'0'0'16</inkml:trace>
      </inkml:traceGroup>
      <inkml:traceGroup>
        <inkml:annotationXML>
          <emma:emma xmlns:emma="http://www.w3.org/2003/04/emma" version="1.0">
            <emma:interpretation id="{FD0B6D26-511F-4D53-A111-9BC593A2A499}" emma:medium="tactile" emma:mode="ink">
              <msink:context xmlns:msink="http://schemas.microsoft.com/ink/2010/main" type="line" rotatedBoundingBox="10545,2717 29525,3389 29515,3664 10535,2993"/>
            </emma:interpretation>
          </emma:emma>
        </inkml:annotationXML>
        <inkml:traceGroup>
          <inkml:annotationXML>
            <emma:emma xmlns:emma="http://www.w3.org/2003/04/emma" version="1.0">
              <emma:interpretation id="{D3C7CF27-9D8D-4401-8F03-70364BE35429}" emma:medium="tactile" emma:mode="ink">
                <msink:context xmlns:msink="http://schemas.microsoft.com/ink/2010/main" type="inkWord" rotatedBoundingBox="16651,2933 18157,2987 18152,3122 16646,3069"/>
              </emma:interpretation>
              <emma:one-of disjunction-type="recognition" id="oneOf4">
                <emma:interpretation id="interp16" emma:lang="it-IT" emma:confidence="0">
                  <emma:literal>a....</emma:literal>
                </emma:interpretation>
                <emma:interpretation id="interp17" emma:lang="it-IT" emma:confidence="0">
                  <emma:literal>"E</emma:literal>
                </emma:interpretation>
                <emma:interpretation id="interp18" emma:lang="it-IT" emma:confidence="0">
                  <emma:literal>T.....</emma:literal>
                </emma:interpretation>
                <emma:interpretation id="interp19" emma:lang="it-IT" emma:confidence="0">
                  <emma:literal>u.....</emma:literal>
                </emma:interpretation>
                <emma:interpretation id="interp20" emma:lang="it-IT" emma:confidence="0">
                  <emma:literal>t.....</emma:literal>
                </emma:interpretation>
              </emma:one-of>
            </emma:emma>
          </inkml:annotationXML>
          <inkml:trace contextRef="#ctx0" brushRef="#br1" timeOffset="86643.8685">7589 2745 0,'583'35'0,"-274"-70"16,0 1-1,0 0 1,-309 34-1</inkml:trace>
          <inkml:trace contextRef="#ctx0" brushRef="#br1" timeOffset="86232.762">1479 2642 0,'206'35'0,"-35"-35"0,1 0 16,-103-69 0,-69 69-1</inkml:trace>
          <inkml:trace contextRef="#ctx0" brushRef="#br1" timeOffset="86420.25">3985 2677 0,'377'34'0,"-68"-34"15,-103-69 1,-206 69 0</inkml:trace>
          <inkml:trace contextRef="#ctx0" brushRef="#br1" timeOffset="86804.0145">11296 2848 0,'377'0'0,"-34"35"15,-34-70 1,-309 35 0</inkml:trace>
          <inkml:trace contextRef="#ctx0" brushRef="#br1" timeOffset="87026.6565">14831 3054 0,'549'69'0,"-308"-69"16,-1-34 15,0 34-31,-240 0 15</inkml:trace>
          <inkml:trace contextRef="#ctx0" brushRef="#br1" timeOffset="87407.4915">17611 3157 0,'275'-34'0,"-35"68"0,0-68 16,1 34 0,-35 0-1,0 34 1,0 35 0,-35 0-1,-33-69 1,67 34-1,-33-34 1,-35 0 0,-34 0-1,-34 0 1,0 0 0,-1 0-1,35-34 16,-103 34-15</inkml:trace>
        </inkml:traceGroup>
      </inkml:traceGroup>
      <inkml:traceGroup>
        <inkml:annotationXML>
          <emma:emma xmlns:emma="http://www.w3.org/2003/04/emma" version="1.0">
            <emma:interpretation id="{F5877AD8-0E2E-48FD-80C7-D8E4DE2EE057}" emma:medium="tactile" emma:mode="ink">
              <msink:context xmlns:msink="http://schemas.microsoft.com/ink/2010/main" type="line" rotatedBoundingBox="29215,3303 32028,3374 32015,3889 29202,3818"/>
            </emma:interpretation>
          </emma:emma>
        </inkml:annotationXML>
        <inkml:traceGroup>
          <inkml:annotationXML>
            <emma:emma xmlns:emma="http://www.w3.org/2003/04/emma" version="1.0">
              <emma:interpretation id="{31F67F8A-9D33-4AC3-A661-888072EA9277}" emma:medium="tactile" emma:mode="ink">
                <msink:context xmlns:msink="http://schemas.microsoft.com/ink/2010/main" type="inkWord" rotatedBoundingBox="29215,3303 32028,3374 32015,3889 29202,3818"/>
              </emma:interpretation>
              <emma:one-of disjunction-type="recognition" id="oneOf5">
                <emma:interpretation id="interp21" emma:lang="it-IT" emma:confidence="0">
                  <emma:literal>lo</emma:literal>
                </emma:interpretation>
                <emma:interpretation id="interp22" emma:lang="it-IT" emma:confidence="0">
                  <emma:literal>io</emma:literal>
                </emma:interpretation>
                <emma:interpretation id="interp23" emma:lang="it-IT" emma:confidence="0">
                  <emma:literal>so</emma:literal>
                </emma:interpretation>
                <emma:interpretation id="interp24" emma:lang="it-IT" emma:confidence="0">
                  <emma:literal>no</emma:literal>
                </emma:interpretation>
                <emma:interpretation id="interp25" emma:lang="it-IT" emma:confidence="0">
                  <emma:literal>co</emma:literal>
                </emma:interpretation>
              </emma:one-of>
            </emma:emma>
          </inkml:annotationXML>
          <inkml:trace contextRef="#ctx0" brushRef="#br1" timeOffset="88924.9725">20151 3260 0,'35'35'0,"33"-35"0,1 0 31,412 0-31,-276 0 0,70 34 16,-35-34 0,35 0-1,-69 0 1,-35 0 0,1 0-1,-103 0 1,-1 0-1,-68 0 1,0 0 15,0 0-15,0 0 0,0 0-1,0 0 1,0 34-1,0 1 1,35-35 0,-1 34-1,0 0 1,1-34 0,-1 0-1,35 0 1,-35 0-1,69-34 1,-69-35 0,1 1-1,-1-1 1,-103 0 0,-34 35-1,0 0 1,-34-1 15,0 70-15,68 33-1,0 35 1,69 0 0,69-34-1,0 0 1,68-1-1,-34-68 1,34-34 0,-34-35-1,-68 1 1,-70-35 0,1 34-1,-69 35 1,-34-1-1,-1 70 1,104 33 0,0 1-1,68 0 17,35-1-17,-1-33 1,35-35-1,-103-69 1,0 69 0</inkml:trace>
        </inkml:traceGroup>
      </inkml:traceGroup>
    </inkml:traceGroup>
    <inkml:traceGroup>
      <inkml:annotationXML>
        <emma:emma xmlns:emma="http://www.w3.org/2003/04/emma" version="1.0">
          <emma:interpretation id="{8E4FE46E-28BA-4A66-BDD9-DB50CAF19ABC}" emma:medium="tactile" emma:mode="ink">
            <msink:context xmlns:msink="http://schemas.microsoft.com/ink/2010/main" type="paragraph" rotatedBoundingBox="28896,5536 29847,17162 27202,17379 26251,575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FD6E6EF-1B93-4466-93E1-E9AC0091193A}" emma:medium="tactile" emma:mode="ink">
              <msink:context xmlns:msink="http://schemas.microsoft.com/ink/2010/main" type="line" rotatedBoundingBox="28896,5536 29847,17162 27202,17379 26251,5753"/>
            </emma:interpretation>
          </emma:emma>
        </inkml:annotationXML>
        <inkml:traceGroup>
          <inkml:annotationXML>
            <emma:emma xmlns:emma="http://www.w3.org/2003/04/emma" version="1.0">
              <emma:interpretation id="{72935AD9-59C1-4F4D-BC45-9BCB7AD41EE7}" emma:medium="tactile" emma:mode="ink">
                <msink:context xmlns:msink="http://schemas.microsoft.com/ink/2010/main" type="inkWord" rotatedBoundingBox="29308,11433 29349,11944 26774,12154 26733,11643"/>
              </emma:interpretation>
              <emma:one-of disjunction-type="recognition" id="oneOf6">
                <emma:interpretation id="interp26" emma:lang="it-IT" emma:confidence="0">
                  <emma:literal>:</emma:literal>
                </emma:interpretation>
                <emma:interpretation id="interp27" emma:lang="it-IT" emma:confidence="0">
                  <emma:literal>;</emma:literal>
                </emma:interpretation>
                <emma:interpretation id="interp28" emma:lang="it-IT" emma:confidence="0">
                  <emma:literal>€</emma:literal>
                </emma:interpretation>
                <emma:interpretation id="interp29" emma:lang="it-IT" emma:confidence="0">
                  <emma:literal>c</emma:literal>
                </emma:interpretation>
                <emma:interpretation id="interp30" emma:lang="it-IT" emma:confidence="0">
                  <emma:literal>k</emma:literal>
                </emma:interpretation>
              </emma:one-of>
            </emma:emma>
          </inkml:annotationXML>
          <inkml:trace contextRef="#ctx0" brushRef="#br1" timeOffset="93651.2325">20289 11635 0,'0'-34'0,"-69"0"0,-103 34 16,-34 34-16,-68-34 0,34 0 16,-1 34-1,1 1 1,68-35-1,69 34 1,103 0 15,35 1-31,102-70 16,-34-33 0,-69-1-1,-102-68 1,68 137-1</inkml:trace>
          <inkml:trace contextRef="#ctx0" brushRef="#br1" timeOffset="94061.3625">18195 11395 0,'0'34'0,"34"1"0,1 33 15,33 1-15,35 0 0,34-35 16,-34-68 0,-103-1-1,-103-33 1,-34-70-1,-103 70 1,0 33 0,68 35-1,69 69 1,137 34 0,104 34 15,102-34-31,103-137 31,-171-241-15,-172 275-1</inkml:trace>
          <inkml:trace contextRef="#ctx0" brushRef="#br1" timeOffset="91363.293">19877 5697 0,'-69'0'15,"-34"35"-15,-34-1 0,-69-34 0,-69 0 16,-34 0-16,35 0 31,-1-34-31,35 34 32,103 0-17,68 0 1,69 0-1,34 34 1,69 0 0,0-34-1,-34-68 1,-69-1 0,-34 0-1,-69-34 1,-69 35-1,35 68 17,34 0-17,0 0 1,34 68-16,35 35 16,-1 0-1,70 0 1,33-34-1,35 0 17,35-69-17,-1 0 1,-68-35 0,-35-33-1,-34 33 1,-34 1-1,-1 34 1,-33 69 0,68 34-1,137 102 1,138-102 0,-275-103-1</inkml:trace>
          <inkml:trace contextRef="#ctx0" brushRef="#br1" timeOffset="94644.333">18401 13901 0,'137'377'15,"-34"-33"-15,-103-344 16</inkml:trace>
          <inkml:trace contextRef="#ctx0" brushRef="#br1" timeOffset="94778.1135">18366 15754 0,'0'241'0,"103"308"16,138-69-1,-241-480 1</inkml:trace>
        </inkml:traceGroup>
      </inkml:traceGroup>
    </inkml:traceGroup>
  </inkml:traceGroup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9:09.3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4252A47-B6FD-4726-BFFD-B42DA8533D87}" emma:medium="tactile" emma:mode="ink">
          <msink:context xmlns:msink="http://schemas.microsoft.com/ink/2010/main" type="inkDrawing" rotatedBoundingBox="2950,3116 8065,3085 8066,3225 2951,3257" semanticType="callout" shapeName="Other">
            <msink:sourceLink direction="with" ref="{091948A2-B905-438D-8C96-E574A5771330}"/>
          </msink:context>
        </emma:interpretation>
      </emma:emma>
    </inkml:annotationXML>
    <inkml:trace contextRef="#ctx0" brushRef="#br0">0 103 0,'241'34'0,"33"-34"0,69 0 16,138-34-1,-1 0 1,104 34-1,34 0 1,0 0 0,-69 34-1,-103 0 1,-137-34 0,-172 0-1,-102-34 1,-70 0-1,-205-1 1,-103 1 0,343 34-1</inkml:trace>
  </inkml:traceGroup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9:09.7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62E2FB1-5F3B-4D92-AA89-637EC01F6BCD}" emma:medium="tactile" emma:mode="ink">
          <msink:context xmlns:msink="http://schemas.microsoft.com/ink/2010/main" type="inkDrawing" rotatedBoundingBox="3744,5141 8004,5458 7996,5560 3736,5242" semanticType="strikethrough" shapeName="Other">
            <msink:sourceLink direction="with" ref="{0888DC40-669A-4469-B842-4EA9B3EA5E09}"/>
          </msink:context>
        </emma:interpretation>
      </emma:emma>
    </inkml:annotationXML>
    <inkml:trace contextRef="#ctx0" brushRef="#br0">0 0 0,'309'34'0,"-35"0"16,104 1-16,34-35 16,34 34-1,69-34 1,0 34-1,-35 1 1,-34 33 0,-171-33 15,-69 33-15,-240-102-1,34 34 1</inkml:trace>
  </inkml:traceGroup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9:10.2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49F5A47-D1DC-4924-8B61-30E17D463D45}" emma:medium="tactile" emma:mode="ink">
          <msink:context xmlns:msink="http://schemas.microsoft.com/ink/2010/main" type="inkDrawing" rotatedBoundingBox="3326,7659 7959,7580 7963,7784 3329,7863" semanticType="strikethrough" shapeName="Other">
            <msink:sourceLink direction="with" ref="{0888DC40-669A-4469-B842-4EA9B3EA5E09}"/>
          </msink:context>
        </emma:interpretation>
      </emma:emma>
    </inkml:annotationXML>
    <inkml:trace contextRef="#ctx0" brushRef="#br0">0 178 0,'206'34'15,"34"-68"-15,138-1 0,68-33 16,34-1 0,70 35-1,33 68 1,-34 1 0,-68-1-1,-138 0 16,-103-34-15,-102 0 0,-138 0-1,-206-34 1,-69 34 0,275 0-1</inkml:trace>
  </inkml:traceGroup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9:10.64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AF97367-7F21-4CE2-97E0-4467807447DF}" emma:medium="tactile" emma:mode="ink">
          <msink:context xmlns:msink="http://schemas.microsoft.com/ink/2010/main" type="inkDrawing" rotatedBoundingBox="3297,9611 8075,10099 8064,10211 3286,9723" semanticType="underline" shapeName="Other"/>
        </emma:interpretation>
      </emma:emma>
    </inkml:annotationXML>
    <inkml:trace contextRef="#ctx0" brushRef="#br0">0 0 0,'515'103'0,"-68"-69"32,-1 1-32,103-1 15,-34 0 1,34 1-1,-34 33 1,-69-33 0,-68 33-1,-104-33 1,-136 33 0,-138-68-1,-172 0 1,172 0-1</inkml:trace>
  </inkml:traceGroup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9:11.09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150A0BC-144B-4EDB-8298-36E44DEA006E}" emma:medium="tactile" emma:mode="ink">
          <msink:context xmlns:msink="http://schemas.microsoft.com/ink/2010/main" type="inkDrawing" rotatedBoundingBox="3116,12167 8378,13099 8338,13328 3075,12396" shapeName="Other"/>
        </emma:interpretation>
      </emma:emma>
    </inkml:annotationXML>
    <inkml:trace contextRef="#ctx0" brushRef="#br0">0 0 0,'343'138'0,"-34"-104"16,34 0-1,69-34 17,274 35-17,-136 33 1,-36 35 0,1 34-1,-34-34 1,-69 35-1,-69-35 1,-103-35 0,-137-33-1,-103-70 1,0 35 0</inkml:trace>
  </inkml:traceGroup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9:14.85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ECE8AA6-2FD0-4070-9EF9-0EC22C1DFF19}" emma:medium="tactile" emma:mode="ink">
          <msink:context xmlns:msink="http://schemas.microsoft.com/ink/2010/main" type="writingRegion" rotatedBoundingBox="6881,1041 7814,9657 4268,10041 3335,1425">
            <msink:destinationLink direction="with" ref="{091948A2-B905-438D-8C96-E574A5771330}"/>
          </msink:context>
        </emma:interpretation>
      </emma:emma>
    </inkml:annotationXML>
    <inkml:traceGroup>
      <inkml:annotationXML>
        <emma:emma xmlns:emma="http://www.w3.org/2003/04/emma" version="1.0">
          <emma:interpretation id="{66CAFA0D-0C2D-4DAC-9A8F-EBFC86E8F487}" emma:medium="tactile" emma:mode="ink">
            <msink:context xmlns:msink="http://schemas.microsoft.com/ink/2010/main" type="paragraph" rotatedBoundingBox="6881,1041 7814,9657 4268,10041 3335,14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ABAA88F-EB0E-4BDD-87D1-9E9880C04013}" emma:medium="tactile" emma:mode="ink">
              <msink:context xmlns:msink="http://schemas.microsoft.com/ink/2010/main" type="line" rotatedBoundingBox="6881,1041 7814,9657 4268,10041 3335,1425"/>
            </emma:interpretation>
          </emma:emma>
        </inkml:annotationXML>
        <inkml:traceGroup>
          <inkml:annotationXML>
            <emma:emma xmlns:emma="http://www.w3.org/2003/04/emma" version="1.0">
              <emma:interpretation id="{A7B0BF14-DFB5-404B-A051-711F78881A2F}" emma:medium="tactile" emma:mode="ink">
                <msink:context xmlns:msink="http://schemas.microsoft.com/ink/2010/main" type="inkWord" rotatedBoundingBox="7599,7667 7814,9657 4268,10041 4053,8051"/>
              </emma:interpretation>
              <emma:one-of disjunction-type="recognition" id="oneOf0">
                <emma:interpretation id="interp0" emma:lang="it-IT" emma:confidence="0">
                  <emma:literal>E</emma:literal>
                </emma:interpretation>
                <emma:interpretation id="interp1" emma:lang="it-IT" emma:confidence="0">
                  <emma:literal>È</emma:literal>
                </emma:interpretation>
                <emma:interpretation id="interp2" emma:lang="it-IT" emma:confidence="0">
                  <emma:literal>:</emma:literal>
                </emma:interpretation>
                <emma:interpretation id="interp3" emma:lang="it-IT" emma:confidence="0">
                  <emma:literal>%</emma:literal>
                </emma:interpretation>
                <emma:interpretation id="interp4" emma:lang="it-IT" emma:confidence="0">
                  <emma:literal>(</emma:literal>
                </emma:interpretation>
              </emma:one-of>
            </emma:emma>
          </inkml:annotationXML>
          <inkml:trace contextRef="#ctx0" brushRef="#br0">343 7106 0,'35'69'0,"68"-35"0,68 35 0,35-69 16,69-35-16,-69-33 16,-35-1-1,-102 0 1,-69-34 0,-103-34-1,-69 68 1,-34 35-1,-34 103 1,34 34 0,35 34 15,68 35-31,68 34 16,70-35-1,68 35 1,34-69-1,0 1 1,-34-1 0,-69-137-1,35-69 17,-69 69-17</inkml:trace>
          <inkml:trace contextRef="#ctx0" brushRef="#br0" timeOffset="1259.685">2437 6797 0,'0'69'16,"0"102"-16,34 70 0,1 68 15,68-35 17,-35-102-17,1-35 1,0-68-1,-35-69 1,0-103 0,35-103-1,0-69 1,34 69 0,-35 0-1,35 69 1,-34 34-1,-69 103 1,0 0 0,-35 103-1,35 0 1,0-34 0,0-69-1</inkml:trace>
          <inkml:trace contextRef="#ctx0" brushRef="#br0" timeOffset="914.9805">1476 7003 0,'0'0'0,"961"-206"0</inkml:trace>
          <inkml:trace contextRef="#ctx0" brushRef="#br0" timeOffset="2059.4385">3638 7140 0,'0'0'0</inkml:trace>
          <inkml:trace contextRef="#ctx0" brushRef="#br0" timeOffset="531.216">1339 7792 0,'137'-137'15,"-137"206"-15,-34 68 16,34 0 15,0-34-31,34-34 31,-34 0-31,34-104 32,1-136-17,-1-35 1,-34 206-1</inkml:trace>
          <inkml:trace contextRef="#ctx0" brushRef="#br0" timeOffset="359.352">1339 7792 0,'0'0'16</inkml:trace>
          <inkml:trace contextRef="#ctx0" brushRef="#br0" timeOffset="1707.8985">3364 8136 0,'34'68'0,"0"-68"0,35-34 0,0-69 16,34 34-16,-69 1 0,0 33 31,-34 35-31,0 69 16,0 68 0,0 1-1,35-1 1,33-103-1,35-102 1,-34-104 0,-69 172-1</inkml:trace>
          <inkml:trace contextRef="#ctx0" brushRef="#br0" timeOffset="-2508.6285">0 687 0,'103'35'0,"0"33"0,69-68 0,34 0 15,34-34 1,-34-35 0,-35-34-1,1 0 1,-103 0-1,-35-34 1,-34 34 0,-137 35-1,-1-1 1,-68 69 0,35 69-1,-69 68 1,34 34-1,68 70 1,35-1 15,138-34-15,33 0 0,70-103-1,33 0 1,-33-69-1,-1-34 1,-69 0 0,-33-34-1,-70-69 1,35 103 0</inkml:trace>
          <inkml:trace contextRef="#ctx0" brushRef="#br0" timeOffset="-2180.5245">1201 1065 0,'0'34'0,"35"35"0,-35 34 16,0 0-16,0-69 15,0 35 1,0-35-1,103-103 1,-103 69 0</inkml:trace>
          <inkml:trace contextRef="#ctx0" brushRef="#br0" timeOffset="-1592.6715">1785 241 0,'34'34'0,"1"69"0,33 69 31,35 206-31,-34-241 15,34-34 1,-35-69 0,-33-34-1,-1 0 1,35-137 0,-1-35-1,35-34 1,-34 0-1,0 35 1,-35 68 15,0 68-15,-34 35 0,-34 69-1,34 0 1,0-69-1</inkml:trace>
          <inkml:trace contextRef="#ctx0" brushRef="#br0" timeOffset="-1384.677">3021 756 0,'34'103'0,"-34"34"0,0 1 16,0-35-1,69-103 1,-69 0 0</inkml:trace>
          <inkml:trace contextRef="#ctx0" brushRef="#br0" timeOffset="-928.6515">1407 2815 0,'0'0'0</inkml:trace>
          <inkml:trace contextRef="#ctx0" brushRef="#br0" timeOffset="-868.1085">1476 3777 0,'103'240'0,"-103"-69"16,34-136 0,-34-35-1</inkml:trace>
          <inkml:trace contextRef="#ctx0" brushRef="#br0" timeOffset="-756.7875">1613 4944 0,'69'206'0,"0"-172"16,-69-34 0</inkml:trace>
        </inkml:traceGroup>
      </inkml:traceGroup>
    </inkml:traceGroup>
  </inkml:traceGroup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0:15.85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FD9DFDA-4898-460D-B8BD-08177E84C87A}" emma:medium="tactile" emma:mode="ink">
          <msink:context xmlns:msink="http://schemas.microsoft.com/ink/2010/main" type="inkDrawing" rotatedBoundingBox="26392,939 32263,762 32266,862 26395,1039" semanticType="underline" shapeName="Other">
            <msink:sourceLink direction="with" ref="{B7041ACA-D67B-4EFA-9225-6269FC594F29}"/>
            <msink:sourceLink direction="with" ref="{DD7B1251-C82B-487D-8E56-50480C2884BA}"/>
            <msink:sourceLink direction="with" ref="{72E78F94-23E7-4482-BBFF-D80FEF4260E7}"/>
          </msink:context>
        </emma:interpretation>
      </emma:emma>
    </inkml:annotationXML>
    <inkml:trace contextRef="#ctx0" brushRef="#br0">0 217 0,'68'0'16,"-33"0"-16,68 0 0,0 0 0,103-103 15,0 103-15,34 0 0,69 0 16,0-35 15,68 35-15,-34 0-1,69-34 1,-34 34 0,34 0-1,-35 0 1,1 34-1,-69-34 1,0-34 0,-69 34-1,0-34 1,-34 34 0,-34 0-1,-103-35 1,-1 35-1,-68 0 17,-34 35-17,-103-1 1,-69-68 0,206 34-16</inkml:trace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1:29.01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0D95491-2BA6-48C1-9A6F-2660DFADE47D}" emma:medium="tactile" emma:mode="ink">
          <msink:context xmlns:msink="http://schemas.microsoft.com/ink/2010/main" type="inkDrawing" rotatedBoundingBox="691,11079 16093,13457 15281,18713 -120,16335" hotPoints="15862,14202 15294,18318 344,16253 913,12137" semanticType="enclosure" shapeName="Rectangle">
            <msink:sourceLink direction="with" ref="{47497F87-0E0A-4FB2-94EF-3E5B3E6F91FA}"/>
            <msink:sourceLink direction="with" ref="{407CB367-70C9-402C-994B-E31A6595912E}"/>
          </msink:context>
        </emma:interpretation>
      </emma:emma>
    </inkml:annotationXML>
    <inkml:trace contextRef="#ctx0" brushRef="#br0">277 0 0,'0'137'15,"-35"138"-15,-33 102 0,33 104 16,35 102 0,-68 104-1,34-35 1,-1-68 0,35-70 15,35-136-16,-35-206 1,34-138 0,0-68-1,69-172 1,-69-275 0,1-102-1,-35 583 1</inkml:trace>
    <inkml:trace contextRef="#ctx0" brushRef="#br0" timeOffset="1376.865">208 515 0,'206'34'0,"0"35"0,137 34 16,35 34-1,102-34 1,35-34-1,69 68 1,34 35 0,68-1-1,35-33 1,34 33 0,69-34-1,34 1 1,-34-35-1,34 0 1,-34 0 0,-35 0-1,-34 34 1,0 35 0,-68-35-1,-69 34 1,-103-68 15,-104 0-15,-136-103-1,-35 0 1,-137 0 0,-34 35-1,-69 33 1,-34 70-1,-35 68 1,35 68 0,-35 104-1,35 34 1,-1 103 0,1-1-1,-35-67 1,35-70-1,34-102 1,-34-104 15,-1-136-31,1-35 16,34 0 0,-34-35 15,-1 1-16,-33 0 1,33 34 0,-171-35-1,-102 35 1,-70 0 0,-103-34-1,-102 0 1,-104-69-1,-68 0 1,-137-34 0,-104-35-1,-68 0 1,-68-34 0,-35 0-1,-103 103 1,103-68-1,0 34 1,171-1 0,138 35 15,240 69-15,275 34-1,206 0 1,137 34-1,0-34 1,68-34 0,1 0-1,-35-1 1,1-102 0,-138-412-1,103 549 1</inkml:trace>
  </inkml:traceGroup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0:17.17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E709633-64A7-4827-AEC9-92A94C7E5821}" emma:medium="tactile" emma:mode="ink">
          <msink:context xmlns:msink="http://schemas.microsoft.com/ink/2010/main" type="inkDrawing" rotatedBoundingBox="29268,1054 29820,17944 29520,17954 28969,1063" semanticType="callout" shapeName="Other">
            <msink:sourceLink direction="with" ref="{B7041ACA-D67B-4EFA-9225-6269FC594F29}"/>
          </msink:context>
        </emma:interpretation>
      </emma:emma>
    </inkml:annotationXML>
    <inkml:trace contextRef="#ctx0" brushRef="#br0">0 0 0,'34'34'0,"-34"35"0,0 0 16,0 34-16,35 34 0,-35 0 15,34 35 1,0 68-1,1 35 1,-1-1 0,0 69-1,-34 35 1,35 0 0,-1 33-1,0 1 16,-34 35-15,35-1 0,-35 34-1,0 1 1,34-35 0,0 35-1,1-1 1,-1 1-1,0-35 1,-68-34 0,68 34-1,-34 0 1,0 0 0,35 1-1,-35-35 1,0-1-1,0-33 17,-35 34-17,35-35 1,35 1 0,-35 34-1,0-69 1,0 35-1,0-1 1,0 1 0,34-1-1,-34 1 1,0 0 0,0-35-1,34 0 1,-34-34-1,0-69 1,0-34 0,0-68-1,0-70 1,0-34 0,0-34-1,-34-34 16,0-103-15,-1-103 0,35 240-16</inkml:trace>
  </inkml:traceGroup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09:18.59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9A13949-DAED-46FB-BFC0-FE2938719E19}" emma:medium="tactile" emma:mode="ink">
          <msink:context xmlns:msink="http://schemas.microsoft.com/ink/2010/main" type="writingRegion" rotatedBoundingBox="10079,2898 14574,4910 13520,7265 9025,5253"/>
        </emma:interpretation>
      </emma:emma>
    </inkml:annotationXML>
    <inkml:traceGroup>
      <inkml:annotationXML>
        <emma:emma xmlns:emma="http://www.w3.org/2003/04/emma" version="1.0">
          <emma:interpretation id="{A76A84FB-4708-4673-BCEC-4C9F8DBFB2E8}" emma:medium="tactile" emma:mode="ink">
            <msink:context xmlns:msink="http://schemas.microsoft.com/ink/2010/main" type="paragraph" rotatedBoundingBox="10079,2898 14574,4910 13520,7265 9025,525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C181AB8-DB20-484E-AFD0-4292929EFA9F}" emma:medium="tactile" emma:mode="ink">
              <msink:context xmlns:msink="http://schemas.microsoft.com/ink/2010/main" type="line" rotatedBoundingBox="10079,2898 14574,4910 13520,7265 9025,5253"/>
            </emma:interpretation>
          </emma:emma>
        </inkml:annotationXML>
        <inkml:traceGroup>
          <inkml:annotationXML>
            <emma:emma xmlns:emma="http://www.w3.org/2003/04/emma" version="1.0">
              <emma:interpretation id="{8B1878F5-FF90-4C24-9972-0304C2B75939}" emma:medium="tactile" emma:mode="ink">
                <msink:context xmlns:msink="http://schemas.microsoft.com/ink/2010/main" type="inkWord" rotatedBoundingBox="10079,2898 14574,4910 13520,7265 9025,5253"/>
              </emma:interpretation>
              <emma:one-of disjunction-type="recognition" id="oneOf0">
                <emma:interpretation id="interp0" emma:lang="it-IT" emma:confidence="0">
                  <emma:literal>dirsi</emma:literal>
                </emma:interpretation>
                <emma:interpretation id="interp1" emma:lang="it-IT" emma:confidence="0">
                  <emma:literal>sani</emma:literal>
                </emma:interpretation>
                <emma:interpretation id="interp2" emma:lang="it-IT" emma:confidence="0">
                  <emma:literal>ani</emma:literal>
                </emma:interpretation>
                <emma:interpretation id="interp3" emma:lang="it-IT" emma:confidence="0">
                  <emma:literal>dirti</emma:literal>
                </emma:interpretation>
                <emma:interpretation id="interp4" emma:lang="it-IT" emma:confidence="0">
                  <emma:literal>dirai</emma:literal>
                </emma:interpretation>
              </emma:one-of>
            </emma:emma>
          </inkml:annotationXML>
          <inkml:trace contextRef="#ctx0" brushRef="#br0">1204 3123 0,'35'35'16,"-35"102"-16,68 103 0,-68 35 0,35-1 15,-1-33 1,-34-1 0,0-34-1,0-35 1,34-68-1,-34-68 1,0-1 15,-34-103-15,0-68 0,-35 34-1,-68 35 1,-1 68-1,35 103 1,35 34 0,68-103-1,34 35 1,69 68 0,0 0-1,34 1 1,1-70-1,-35-102 1,0 0 0,-35-69-1,35 0 1,0-35 0,-69 70 15,1 33-16,-35 70 1,-35 68 0,1-69-1,-34-34 1,68 0 0</inkml:trace>
          <inkml:trace contextRef="#ctx0" brushRef="#br0" timeOffset="604.4535">1170 2849 0,'-34'34'0,"-35"103"0,-68 104 0,-35-35 16,35-69-1,68-103 1,69 0 0,0-34-1,34-68 1,104-138 0,-35 0-1,0 69 1,0 68-1,-35 0 17,-33 69-17,68 0-15,34 103 16,0 35 0,35 33-1,-35 1 1,-34-69-1,-69-35 1,-68-136 15,34 68-15</inkml:trace>
          <inkml:trace contextRef="#ctx0" brushRef="#br0" timeOffset="1646.379">3058 3501 0,'34'171'16,"-34"35"-16,-34 69 0,34 0 31,34 34-15,-34-172-1,34-69 1,-34-33 0,0-35-1,0-35 1,0-67 0,35-36-1,-1 70 1,69-1 15,0 35-15,0 34-1,-34 68 1,-1 1 0,-33 68-1,-35-34 1,34 34-1,-34-68 1,0-35 0,0-34-1,0-103 1,0-34 0,0 137-1</inkml:trace>
          <inkml:trace contextRef="#ctx0" brushRef="#br0" timeOffset="2133.6525">3985 5766 0,'103'-34'0,"0"-35"0,102-102 0,-33-1 15,-138 103 1,1 35 0,-1 34 15,-34 0-31,-34 34 16,34 69-1,34 35 1,35 33-1,34-68 1,-35-34 15,1-103-15,-69-172 0,0 206-16</inkml:trace>
          <inkml:trace contextRef="#ctx0" brushRef="#br0" timeOffset="2492.028">4499 4256 0,'0'0'0</inkml:trace>
        </inkml:traceGroup>
      </inkml:traceGroup>
    </inkml:traceGroup>
  </inkml:traceGroup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0:35.94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492AD25-CB00-4B12-A27B-B4AB6FEF6A5E}" emma:medium="tactile" emma:mode="ink">
          <msink:context xmlns:msink="http://schemas.microsoft.com/ink/2010/main" type="writingRegion" rotatedBoundingBox="29484,8546 32230,8546 32230,9095 29484,9095"/>
        </emma:interpretation>
      </emma:emma>
    </inkml:annotationXML>
    <inkml:traceGroup>
      <inkml:annotationXML>
        <emma:emma xmlns:emma="http://www.w3.org/2003/04/emma" version="1.0">
          <emma:interpretation id="{6B4CD05D-BD53-4BE2-953B-1D80E6614F4B}" emma:medium="tactile" emma:mode="ink">
            <msink:context xmlns:msink="http://schemas.microsoft.com/ink/2010/main" type="paragraph" rotatedBoundingBox="29484,8546 32230,8546 32230,9095 29484,909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2100DDA-AD4A-45E9-87FE-0C6865DB76EC}" emma:medium="tactile" emma:mode="ink">
              <msink:context xmlns:msink="http://schemas.microsoft.com/ink/2010/main" type="line" rotatedBoundingBox="29484,8546 32230,8546 32230,9095 29484,9095"/>
            </emma:interpretation>
          </emma:emma>
        </inkml:annotationXML>
        <inkml:traceGroup>
          <inkml:annotationXML>
            <emma:emma xmlns:emma="http://www.w3.org/2003/04/emma" version="1.0">
              <emma:interpretation id="{71E3C291-508E-4769-83C0-5C34C796F976}" emma:medium="tactile" emma:mode="ink">
                <msink:context xmlns:msink="http://schemas.microsoft.com/ink/2010/main" type="inkWord" rotatedBoundingBox="29484,8546 32230,8546 32230,9095 29484,9095"/>
              </emma:interpretation>
              <emma:one-of disjunction-type="recognition" id="oneOf0">
                <emma:interpretation id="interp0" emma:lang="it-IT" emma:confidence="0">
                  <emma:literal>no</emma:literal>
                </emma:interpretation>
                <emma:interpretation id="interp1" emma:lang="it-IT" emma:confidence="0">
                  <emma:literal>so</emma:literal>
                </emma:interpretation>
                <emma:interpretation id="interp2" emma:lang="it-IT" emma:confidence="0">
                  <emma:literal>ro</emma:literal>
                </emma:interpretation>
                <emma:interpretation id="interp3" emma:lang="it-IT" emma:confidence="0">
                  <emma:literal>co</emma:literal>
                </emma:interpretation>
                <emma:interpretation id="interp4" emma:lang="it-IT" emma:confidence="0">
                  <emma:literal>Io</emma:literal>
                </emma:interpretation>
              </emma:one-of>
            </emma:emma>
          </inkml:annotationXML>
          <inkml:trace contextRef="#ctx0" brushRef="#br0">0 412 0,'0'-34'0,"69"34"15,34 0-15,34-69 0,34 35 0,35 34 16,0-34-16,69 68 16,-35-34 15,1 34 0,-1 1-31,-103-35 16,-34 0-1,-69 0 1,-34 0 0,0-35-1,-103 1 1,0 0 0,35 34-1,33 0 1,70 34-1,33 0 1,35 35 15,-34-35-31,103 35 16,-1-35 0,-33-34 15,-1-34-16,-137-69 1,-69-34 0,-34 34 15,-34 0-31,0 68 16,34 35-1,34 69 16,35 34-15,102 103 0,104-35-1,-172-171 1</inkml:trace>
        </inkml:traceGroup>
      </inkml:traceGroup>
    </inkml:traceGroup>
  </inkml:traceGroup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1:32.31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DC3B357-F066-466A-9C99-4B829729F16D}" emma:medium="tactile" emma:mode="ink">
          <msink:context xmlns:msink="http://schemas.microsoft.com/ink/2010/main" type="inkDrawing" rotatedBoundingBox="1549,9979 1918,2875 2084,2884 1715,9988" semanticType="callout" shapeName="Other">
            <msink:sourceLink direction="with" ref="{C125EE4B-8307-4CCA-A67E-54C2DCE388C2}"/>
            <msink:sourceLink direction="with" ref="{B70E8BEC-1A5C-4853-AEC6-72D0F165B7DB}"/>
            <msink:sourceLink direction="with" ref="{D33E8829-99F4-44B4-A11A-53AC839675DE}"/>
          </msink:context>
        </emma:interpretation>
      </emma:emma>
    </inkml:annotationXML>
    <inkml:trace contextRef="#ctx0" brushRef="#br0">482 0 0,'-103'412'0,"103"-103"15,0 68 1,0 35-1,0 69 1,-34 68 0,34 35-1,-35-1 1,1 1 0,0-35-1,-1-69 1,-33-33-1,33-70 17,1-34-17,68-102 1,-34-70 0,35-68-1,-35-34 1,0-35-1,-35-102 1,-33-104 0,33-137-1,35 309 1</inkml:trace>
  </inkml:traceGroup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1:33.4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EA512B8-7A07-4DD6-B204-0F7C5C47EEB4}" emma:medium="tactile" emma:mode="ink">
          <msink:context xmlns:msink="http://schemas.microsoft.com/ink/2010/main" type="inkDrawing" rotatedBoundingBox="1414,6487 29761,7303 29753,7577 1406,6761" shapeName="Other"/>
        </emma:interpretation>
      </emma:emma>
    </inkml:annotationXML>
    <inkml:trace contextRef="#ctx0" brushRef="#br0">0 138 0,'68'0'0,"1"0"0,103-35 0,34 35 16,34-34-16,34 34 15,70-34 1,33 34 0,1-35-1,68 35 1,35 0-1,33 0 1,36 0 0,67 0-1,1 35 1,69-1 0,-1-34-1,35 34 1,34 1-1,35-1 1,-1-34 0,1 34-1,-1-34 1,35 35 0,0-1 15,34 0-16,-35 1 1,1-1 0,-34 0-1,-1 1 1,1-1 0,-35-34-1,34 34 1,-68-102-1,68 102 1,-33 0 0,-1 1-1,-34 33 1,-35-33 0,-34-1-1,-68 35 1,-69-69-1,-35 0 1,-102 34 15,-104-34-15,-68 0 0,-68 0-1,-1-34 1,0 68-1,35-34 1,-1 0 0,1 34-1,34-34 1,-69 0 0,1-68-1,-138 68 1</inkml:trace>
  </inkml:traceGroup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1:48.05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5C34E71-2702-4E0F-B2A2-A5EFF3A12456}" emma:medium="tactile" emma:mode="ink">
          <msink:context xmlns:msink="http://schemas.microsoft.com/ink/2010/main" type="writingRegion" rotatedBoundingBox="4340,29 9262,4473 7358,6582 2436,2139"/>
        </emma:interpretation>
      </emma:emma>
    </inkml:annotationXML>
    <inkml:traceGroup>
      <inkml:annotationXML>
        <emma:emma xmlns:emma="http://www.w3.org/2003/04/emma" version="1.0">
          <emma:interpretation id="{45E8E754-0403-47F2-A837-73379A1FFABD}" emma:medium="tactile" emma:mode="ink">
            <msink:context xmlns:msink="http://schemas.microsoft.com/ink/2010/main" type="paragraph" rotatedBoundingBox="4340,29 9262,4473 7358,6582 2436,21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4E712BC-CD96-4543-A25B-6DE87AB68FA2}" emma:medium="tactile" emma:mode="ink">
              <msink:context xmlns:msink="http://schemas.microsoft.com/ink/2010/main" type="line" rotatedBoundingBox="4340,29 9262,4473 7358,6582 2436,2139"/>
            </emma:interpretation>
          </emma:emma>
        </inkml:annotationXML>
        <inkml:traceGroup>
          <inkml:annotationXML>
            <emma:emma xmlns:emma="http://www.w3.org/2003/04/emma" version="1.0">
              <emma:interpretation id="{4F09BA35-C6BB-4747-9028-AD4C76A489C5}" emma:medium="tactile" emma:mode="ink">
                <msink:context xmlns:msink="http://schemas.microsoft.com/ink/2010/main" type="inkWord" rotatedBoundingBox="4340,29 9262,4473 7358,6582 2436,2139"/>
              </emma:interpretation>
              <emma:one-of disjunction-type="recognition" id="oneOf0">
                <emma:interpretation id="interp0" emma:lang="it-IT" emma:confidence="0">
                  <emma:literal>cosa,</emma:literal>
                </emma:interpretation>
                <emma:interpretation id="interp1" emma:lang="it-IT" emma:confidence="0">
                  <emma:literal>cola,</emma:literal>
                </emma:interpretation>
                <emma:interpretation id="interp2" emma:lang="it-IT" emma:confidence="0">
                  <emma:literal>casi</emma:literal>
                </emma:interpretation>
                <emma:interpretation id="interp3" emma:lang="it-IT" emma:confidence="0">
                  <emma:literal>Cola,</emma:literal>
                </emma:interpretation>
                <emma:interpretation id="interp4" emma:lang="it-IT" emma:confidence="0">
                  <emma:literal>cola</emma:literal>
                </emma:interpretation>
              </emma:one-of>
            </emma:emma>
          </inkml:annotationXML>
          <inkml:trace contextRef="#ctx0" brushRef="#br0">-3433 876 0,'69'-103'0,"-69"69"16,-34-1-1,-378 1-15,172 68 0,34 69 16,68 35 0,35 33-1,103 70 1,35-1-1,102 0 17,35-103-17,68-34 1,0-68 0,-34-35-1,-69 0 16,-68-35-31,-69 35 16,-103-68 0,103 68-1</inkml:trace>
          <inkml:trace contextRef="#ctx0" brushRef="#br0" timeOffset="503.874">-2300 807 0,'-103'69'0,"-69"68"0,-68 69 16,34 69-1,103 0 1,69-1 0,137-34-1,103-68 1,34 0 0,-34-104-1,-34 1 1,-138-69-1,-68-69 1,-35-102 0,69 171-1</inkml:trace>
          <inkml:trace contextRef="#ctx0" brushRef="#br0" timeOffset="1227.4605">-1888 979 0,'0'69'0,"-34"137"0,-35 68 16,0 1 15,104-69-31,33-69 16,104 0-1,68-68 1,-68-69 0,-35-69-1,-137-68 1,-69-35-1,-136 1 1,-36 34 15,1 34-15,103 103 0,102 34-1,70-34 16,102 34-31,138-34 16,-35 0 0,-69-68-1,-102-104 1,-35 35 0,-102-104-1,-1 70 1,69 33-1,34 207 1,-34-35 0,172 69-1,0 138 1,-35-1 0,-137 69 15,-172-35-16,-137-33 1,309-241-16</inkml:trace>
          <inkml:trace contextRef="#ctx0" brushRef="#br0" timeOffset="3314.241">34 3553 0,'103'0'15,"0"0"-15,0 0 0,-34-34 0,-69-35 16,-103-34-16,-103 0 16,-35 69-1,1 34 16,69 69-15,102 34 0,69 34-1,172 0 1,68 1 0,34-104-1,-33-34 1,-138-34-1,-103-1 1,-69-33 0,-68 68-1,68 34 1,138 35 0,-69-69-1</inkml:trace>
          <inkml:trace contextRef="#ctx0" brushRef="#br0" timeOffset="2815.2495">137 3759 0,'0'275'0,"-34"0"16,-1 33 15,70 1-15,-1-34-1,0-35 1,-34-34-1,0-103 1,0-69 0,0-34-1,0-137 1,0-172 0,0-34-1,0 343 1</inkml:trace>
        </inkml:traceGroup>
      </inkml:traceGroup>
    </inkml:traceGroup>
  </inkml:traceGroup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1:35.7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41AA23E-EDEE-4C2C-8BAE-3F77EF5134A4}" emma:medium="tactile" emma:mode="ink">
          <msink:context xmlns:msink="http://schemas.microsoft.com/ink/2010/main" type="writingRegion" rotatedBoundingBox="23497,1397 31884,10323 28763,13257 20375,4331">
            <msink:destinationLink direction="with" ref="{97B59FBF-8151-4FCC-B7EA-824CD27CA4E4}"/>
          </msink:context>
        </emma:interpretation>
      </emma:emma>
    </inkml:annotationXML>
    <inkml:traceGroup>
      <inkml:annotationXML>
        <emma:emma xmlns:emma="http://www.w3.org/2003/04/emma" version="1.0">
          <emma:interpretation id="{4973A08D-D95F-4F08-8770-C893053F6856}" emma:medium="tactile" emma:mode="ink">
            <msink:context xmlns:msink="http://schemas.microsoft.com/ink/2010/main" type="paragraph" rotatedBoundingBox="30501,8648 31599,10640 30724,11122 29627,913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56C21F8-E35F-4152-93CA-D71E19698A12}" emma:medium="tactile" emma:mode="ink">
              <msink:context xmlns:msink="http://schemas.microsoft.com/ink/2010/main" type="line" rotatedBoundingBox="30501,8648 31599,10640 30724,11122 29627,9130"/>
            </emma:interpretation>
          </emma:emma>
        </inkml:annotationXML>
        <inkml:traceGroup>
          <inkml:annotationXML>
            <emma:emma xmlns:emma="http://www.w3.org/2003/04/emma" version="1.0">
              <emma:interpretation id="{F853BA09-0BA4-42FA-9088-4AC7F6E11336}" emma:medium="tactile" emma:mode="ink">
                <msink:context xmlns:msink="http://schemas.microsoft.com/ink/2010/main" type="inkWord" rotatedBoundingBox="30501,8648 31599,10640 30724,11122 29627,9130"/>
              </emma:interpretation>
              <emma:one-of disjunction-type="recognition" id="oneOf0">
                <emma:interpretation id="interp0" emma:lang="it-IT" emma:confidence="0">
                  <emma:literal>è</emma:literal>
                </emma:interpretation>
                <emma:interpretation id="interp1" emma:lang="it-IT" emma:confidence="0">
                  <emma:literal>t</emma:literal>
                </emma:interpretation>
                <emma:interpretation id="interp2" emma:lang="it-IT" emma:confidence="0">
                  <emma:literal>é</emma:literal>
                </emma:interpretation>
                <emma:interpretation id="interp3" emma:lang="it-IT" emma:confidence="0">
                  <emma:literal>e</emma:literal>
                </emma:interpretation>
                <emma:interpretation id="interp4" emma:lang="it-IT" emma:confidence="0">
                  <emma:literal>c</emma:literal>
                </emma:interpretation>
              </emma:one-of>
            </emma:emma>
          </inkml:annotationXML>
          <inkml:trace contextRef="#ctx0" brushRef="#br0">12912 5628 0,'308'35'0,"-33"33"15,-103-33-15,34-35 16,-69 34 15,-34 0-15,-69-68-1,-34 34-15</inkml:trace>
          <inkml:trace contextRef="#ctx0" brushRef="#br0" timeOffset="-287.091">13529 4976 0,'0'69'0,"0"-35"16,0 1-16,0-35 0,0 34 0,35-68 15,-104 102-15,35 35 0,-1 34 0,1 35 16,0 0 0,34 34-1,34 0 1,0-35-1,69 35 1,35-69 0,-1 1-1,35-70 17,-1 1-17,1-69 1,-69 34-1,34-68 1,-68 34 0,-35-69-1,-137-68 1,-34-69 0,137 206-1</inkml:trace>
        </inkml:traceGroup>
      </inkml:traceGroup>
    </inkml:traceGroup>
    <inkml:traceGroup>
      <inkml:annotationXML>
        <emma:emma xmlns:emma="http://www.w3.org/2003/04/emma" version="1.0">
          <emma:interpretation id="{9D0017E2-C812-45CD-8BBA-878BC8939321}" emma:medium="tactile" emma:mode="ink">
            <msink:context xmlns:msink="http://schemas.microsoft.com/ink/2010/main" type="paragraph" rotatedBoundingBox="23000,1864 30306,9638 27680,12105 20375,433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37EE5E6-45E9-4495-A0DA-5EBEFB02A384}" emma:medium="tactile" emma:mode="ink">
              <msink:context xmlns:msink="http://schemas.microsoft.com/ink/2010/main" type="line" rotatedBoundingBox="23000,1864 30306,9638 27680,12105 20375,4331"/>
            </emma:interpretation>
          </emma:emma>
        </inkml:annotationXML>
        <inkml:traceGroup>
          <inkml:annotationXML>
            <emma:emma xmlns:emma="http://www.w3.org/2003/04/emma" version="1.0">
              <emma:interpretation id="{5FB7F284-917E-46CB-BD9E-452971C74404}" emma:medium="tactile" emma:mode="ink">
                <msink:context xmlns:msink="http://schemas.microsoft.com/ink/2010/main" type="inkWord" rotatedBoundingBox="23000,1864 30306,9638 27680,12105 20375,4331"/>
              </emma:interpretation>
              <emma:one-of disjunction-type="recognition" id="oneOf1">
                <emma:interpretation id="interp5" emma:lang="it-IT" emma:confidence="0">
                  <emma:literal>i",</emma:literal>
                </emma:interpretation>
                <emma:interpretation id="interp6" emma:lang="it-IT" emma:confidence="0">
                  <emma:literal>i,</emma:literal>
                </emma:interpretation>
                <emma:interpretation id="interp7" emma:lang="it-IT" emma:confidence="0">
                  <emma:literal>Ti,</emma:literal>
                </emma:interpretation>
                <emma:interpretation id="interp8" emma:lang="it-IT" emma:confidence="0">
                  <emma:literal>T",</emma:literal>
                </emma:interpretation>
                <emma:interpretation id="interp9" emma:lang="it-IT" emma:confidence="0">
                  <emma:literal>i"</emma:literal>
                </emma:interpretation>
              </emma:one-of>
            </emma:emma>
          </inkml:annotationXML>
          <inkml:trace contextRef="#ctx0" brushRef="#br0" timeOffset="18102.357">5395-481 0,'0'549'0,"34"-137"16,34 34 0,35 35-1,35-35 1,-70 0-1,-33-103 1,33-34 0,-68-137-1,0-172 1,0-172 0,35-205-1,-35 377 1</inkml:trace>
          <inkml:trace contextRef="#ctx0" brushRef="#br0" timeOffset="18586.701">5395-550 0,'68'-34'16,"-136"-1"-16,-70 1 0,-68 0 0,35 68 15,68 35-15,34 34 0,138 34 16,102 0 15,70-34-15,-35-68 0,-69-35-1,-103-103 1,-68-69-1,-69-34 1,-34 103 0,34 34-1,103 138 1,137 34 0,-137-103-1</inkml:trace>
          <inkml:trace contextRef="#ctx0" brushRef="#br0" timeOffset="19166.742">8827 2299 0,'103'206'0,"-69"-69"0,-34 69 15,35 34 1,-1-34 0,0-68-1,1-70 1,-1-102-1,-34-103 1,34-104 0,-34 241-1</inkml:trace>
          <inkml:trace contextRef="#ctx0" brushRef="#br0" timeOffset="19575.8955">8896 1990 0,'103'-34'31,"-447"-138"-31,173 206 0,68 35 16,103 34 0,34 0-1,103 34 1,1-68 0,-35-35-1,-69-34 1,-34-68-1,-34-35 1,-35 0 0,35 68-1,102 104 1,-68-69 0</inkml:trace>
          <inkml:trace contextRef="#ctx0" brushRef="#br0" timeOffset="20558.2545">11401 3706 0,'69'138'0,"-35"33"0,-34 35 16,35 69 0,-35 34-1,0 68 1,34-34 0,-34 1-1,34-35 1,-68-138-1,68-33 1,-34-70 0,0-68-1,-34-34 1,-35 0 0,1-35-1,-1 69 1,0 34-1,69 103 17,35 69-17,33 0 1,70-34 0,-35-35-1,-35-102 1,-68-104-1,-68-68 1,-35-35 0,-35 0-1,35 69 1,0 103 0,103 35-1,35 68 1,102 68-1,35 35 1,-1-68 0,1-104-1,-172-34 1</inkml:trace>
        </inkml:traceGroup>
      </inkml:traceGroup>
    </inkml:traceGroup>
  </inkml:traceGroup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2:04.232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D33E8829-99F4-44B4-A11A-53AC839675DE}" emma:medium="tactile" emma:mode="ink">
          <msink:context xmlns:msink="http://schemas.microsoft.com/ink/2010/main" type="inkDrawing" rotatedBoundingBox="1922,10909 2424,17109 2172,17129 1670,10929" semanticType="verticalRange" shapeName="Line">
            <msink:sourceLink direction="with" ref="{8ABFFECF-244A-4B41-887C-4052042EEE20}"/>
            <msink:destinationLink direction="with" ref="{0DC3B357-F066-466A-9C99-4B829729F16D}"/>
          </msink:context>
        </emma:interpretation>
      </emma:emma>
    </inkml:annotationXML>
    <inkml:trace contextRef="#ctx0" brushRef="#br0">52 0 0,'34'69'0,"-34"137"0,-34 103 16,0 68 0,-1 35-1,70 34 1,-1 0 0,35 69-1,-1 0 1,35 69-1,-69-35 1,69-69 0,-103 1-1,35-138 1,-35-103 0,-35-68-1,1-103 1,34-69-1,0 0 1,34-69 0,35-103-1,-35-68 17,1 0-17,-35 240-15</inkml:trace>
  </inkml:traceGroup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2:06.235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B4C7135C-024E-49EE-97DF-61080908C573}" emma:medium="tactile" emma:mode="ink">
          <msink:context xmlns:msink="http://schemas.microsoft.com/ink/2010/main" type="inkDrawing" rotatedBoundingBox="1855,13771 30997,13905 30990,15346 1849,15212" semanticType="callout" shapeName="Other">
            <msink:destinationLink direction="to" ref="{C484A810-FE8B-4AD9-A65D-C2CFBD12BC53}"/>
            <msink:destinationLink direction="from" ref="{C484A810-FE8B-4AD9-A65D-C2CFBD12BC53}"/>
          </msink:context>
        </emma:interpretation>
      </emma:emma>
    </inkml:annotationXML>
    <inkml:trace contextRef="#ctx0" brushRef="#br0">0 481 0,'0'34'15,"34"-34"-15,35 0 0,68 34 0,0 1 16,69-1-16,35 0 16,205 1-1,-137-70 1,34 70 15,0-70-31,69-33 16,0 33-1,34 35 1,-34 0 15,34 0-31,69-34 32,0 68-17,34-34-15,0 0 31,1 35-15,33-1 0,35-34-1,0 34 1,34 1 0,0-35-1,35 34 1,33 0-1,-33-34 1,68 35 0,-34-1-1,0-34 1,-35-69 0,69 69-1,-34-34 1,-34 0-1,-1-1 1,1 1 0,-1 34-1,1-34 17,-35 34-17,34 0 1,-102 0-1,-35-35 17,-34 35-32,0 0 15,-35 0 1,-68-34 0,0 34-1,-69 34 1,0-34-1,-68 35 1,34-1 0,-34 0-1,34 35 1,-69-35 0,0-34-1,-34 35 1,0-1-1,-34 0 17,-1 1-17,-68-1 1,0 0 0,-69-34-1,1 0 1,-35 0-1,0 0 1,0-34 0,0-35-1,-35-34 1,35 0 0,0-34-1,-34-35 1,0 35 15,-35 34-31,-34 35 16,103 68 15,0-35-15,35 35-16,33 0 15,1 35 16,68 68-15,0-1 0,35 1-1,34 35 1,-34-1 0,-69-68-1,-35-1 1,-68-68-1,0 0 1,-34 35 15,-69 33-31,0 1 32,0 34-32,-34 34 15,68-34 1,0 0-1,1-68 1,33-1 0,-33-34 15,68-34-15,68-69-1,-68 103 1</inkml:trace>
  </inkml:traceGroup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2:07.933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118D7593-A46A-410E-B18B-3FD0D95437EF}" emma:medium="tactile" emma:mode="ink">
          <msink:context xmlns:msink="http://schemas.microsoft.com/ink/2010/main" type="writingRegion" rotatedBoundingBox="29827,15411 31715,15411 31715,16990 29827,16990"/>
        </emma:interpretation>
      </emma:emma>
    </inkml:annotationXML>
    <inkml:traceGroup>
      <inkml:annotationXML>
        <emma:emma xmlns:emma="http://www.w3.org/2003/04/emma" version="1.0">
          <emma:interpretation id="{29161B95-5CA6-4CC6-A115-DE3AE859187A}" emma:medium="tactile" emma:mode="ink">
            <msink:context xmlns:msink="http://schemas.microsoft.com/ink/2010/main" type="paragraph" rotatedBoundingBox="29827,15411 31715,15411 31715,16990 29827,1699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0CB1102-F4B5-4751-8BE5-28EB0CEABE02}" emma:medium="tactile" emma:mode="ink">
              <msink:context xmlns:msink="http://schemas.microsoft.com/ink/2010/main" type="line" rotatedBoundingBox="29827,15411 31715,15411 31715,16990 29827,16990"/>
            </emma:interpretation>
          </emma:emma>
        </inkml:annotationXML>
        <inkml:traceGroup>
          <inkml:annotationXML>
            <emma:emma xmlns:emma="http://www.w3.org/2003/04/emma" version="1.0">
              <emma:interpretation id="{004291BC-69AB-4C10-B4B7-459041B13479}" emma:medium="tactile" emma:mode="ink">
                <msink:context xmlns:msink="http://schemas.microsoft.com/ink/2010/main" type="inkWord" rotatedBoundingBox="29827,15411 31715,15411 31715,16990 29827,16990"/>
              </emma:interpretation>
              <emma:one-of disjunction-type="recognition" id="oneOf0">
                <emma:interpretation id="interp0" emma:lang="it-IT" emma:confidence="0">
                  <emma:literal>€</emma:literal>
                </emma:interpretation>
                <emma:interpretation id="interp1" emma:lang="it-IT" emma:confidence="0">
                  <emma:literal>z</emma:literal>
                </emma:interpretation>
                <emma:interpretation id="interp2" emma:lang="it-IT" emma:confidence="0">
                  <emma:literal>£</emma:literal>
                </emma:interpretation>
                <emma:interpretation id="interp3" emma:lang="it-IT" emma:confidence="0">
                  <emma:literal>F</emma:literal>
                </emma:interpretation>
                <emma:interpretation id="interp4" emma:lang="it-IT" emma:confidence="0">
                  <emma:literal>f</emma:literal>
                </emma:interpretation>
              </emma:one-of>
            </emma:emma>
          </inkml:annotationXML>
          <inkml:trace contextRef="#ctx0" brushRef="#br0">485 0 0,'34'35'0,"35"-35"15,206 34-15,-138-68 0,34 68 16,1-34 0,-69 0-1,-34 0 1,-35 0-1,-34 0 1,0 0 0,-103 34-1,-69 35 1,-68 0 0,0-1-1,0 70 1,-1-1-1,35 35 1,138-1 0,33-33-1,35-1 17,103-34-17,35 0 1,-1-35-1,35-33 1,-1 33 0,-33-68-1,-35 0 1,-35 0 0,-34 0-1,-34-34 1,-34-69-1,-69 34 1,-34-68 0,137 137-1</inkml:trace>
          <inkml:trace contextRef="#ctx0" brushRef="#br0" timeOffset="254.8665">-339 172 0,'103'69'0,"69"-35"16,68 35-16,0-1 0,-34-68 15,-34-34 1,-103-35 0,-69 69-1</inkml:trace>
        </inkml:traceGroup>
      </inkml:traceGroup>
    </inkml:traceGroup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2:24.725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FD25A974-2077-4082-914A-BA96DA77BE22}" emma:medium="tactile" emma:mode="ink">
          <msink:context xmlns:msink="http://schemas.microsoft.com/ink/2010/main" type="inkDrawing" rotatedBoundingBox="18716,1976 18903,19309 17010,19330 16823,1996" semanticType="callout" shapeName="Other">
            <msink:sourceLink direction="from" ref="{EE1910A5-AD4F-485F-892E-C26745B61879}"/>
            <msink:sourceLink direction="to" ref="{693B7535-2AE3-4D43-9276-3A32AD130DC3}"/>
          </msink:context>
        </emma:interpretation>
      </emma:emma>
    </inkml:annotationXML>
    <inkml:trace contextRef="#ctx0" brushRef="#br0">343 0 0,'35'68'0,"-35"-33"16,0-1-16,0 35 0,34-1 0,-34 1 16,0 68-16,0 1 15,0-1 1,0 69 15,0 0-15,0 0-1,0 34 1,0 0 0,34 0-1,-34 1 1,0 33-1,35-33 1,-70 68 0,104-69-1,-69 69 1,0-35 0,34 35-1,-34 0 1,0-34-1,35 34 1,-35-35 0,0 35-1,0-34 1,34 34 0,-34-35 15,-34 1-16,34-1 1,0-33 0,0 33-1,0 1 1,0 0 0,0-35-1,0 34 1,0 1-1,0 0 1,0-1 0,-35 1-1,35-35 1,-34 35 0,34-1-1,-103-68 1,103 34-1,-34 1 1,34-1 0,0-34-1,0 0 17,-35 0-17,35 0 1,0 0-1,-34-35 1,34 1 0,0 0-1,0-35 1,0 0 0,0 0-1,0-34 1,0 0-1,0-68 1,0 33 0,0-33-1,0-35 1,0 34 0,0-34-1,0 34 1,0-34-1,0 0 1,0 35 0,0-1 15,0-34-15,0 34-1,0 35 1,0-35-1,-34 35 1,34-35 0,0 35-1,0-35 1,-34 1 0,68-1-1,-34 0 1,0 1-1,0-35 17,0 0-32,0 0 15,0 0 1,0 0 0,0 34-1,0-34 1,0 0-1,0 0 1,0 0 15,0 0-15,34 0 0,-34 34-1,69-34 1,-1 0-1,35 35 1,69-1 0,34 0-1,0 35 1,0-1 0,-34 1-1,-1-35 1,-68 1-1,-34-1 17,-35-34-17,-68 34 1,-35 1 0,-103-1-1,1 0 1,-69-34-1,-1 35 1,-33 33 15,33-33-15,1 33 0,103-33-1,68 33 1,69-68-1,0 0 1,103 35 0,69-35-1,-35 0 1,35 34 0,-69 0-1,0-34 1,-35 69-1,1 0 1,-35-1 0,-34 35-1,0-34 1,-34 34 0,-69-69-1,-34 0 1,-1 1-1,1-35 1,-34 0 15,68 0-15,34 34 0,69 0-1,0 1 1,103 33-1,0 70 1,0-35 0,-35-69-1,-33 0 1,-1 35 0,-68 0-1,68 34 1,-34 34-1,34 103 1,1-103 0,-35-274-1,0 137 1</inkml:trace>
  </inkml:traceGroup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1:52.7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9A92C18-ABAD-4B0F-A240-04B6206BB0D6}" emma:medium="tactile" emma:mode="ink">
          <msink:context xmlns:msink="http://schemas.microsoft.com/ink/2010/main" type="writingRegion" rotatedBoundingBox="19236,5429 13532,11046 11272,8750 16976,3134"/>
        </emma:interpretation>
      </emma:emma>
    </inkml:annotationXML>
    <inkml:traceGroup>
      <inkml:annotationXML>
        <emma:emma xmlns:emma="http://www.w3.org/2003/04/emma" version="1.0">
          <emma:interpretation id="{7B531CFA-EDF6-4156-BDCF-E77F519AA8A9}" emma:medium="tactile" emma:mode="ink">
            <msink:context xmlns:msink="http://schemas.microsoft.com/ink/2010/main" type="paragraph" rotatedBoundingBox="19236,5429 13532,11046 11272,8750 16976,313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2AA54D7-6511-44F1-8B83-DA5FB6CE882B}" emma:medium="tactile" emma:mode="ink">
              <msink:context xmlns:msink="http://schemas.microsoft.com/ink/2010/main" type="line" rotatedBoundingBox="19236,5429 13532,11046 11272,8750 16976,3134"/>
            </emma:interpretation>
          </emma:emma>
        </inkml:annotationXML>
        <inkml:traceGroup>
          <inkml:annotationXML>
            <emma:emma xmlns:emma="http://www.w3.org/2003/04/emma" version="1.0">
              <emma:interpretation id="{15152819-96FD-4BE6-A19D-4BBD4E367A8B}" emma:medium="tactile" emma:mode="ink">
                <msink:context xmlns:msink="http://schemas.microsoft.com/ink/2010/main" type="inkWord" rotatedBoundingBox="11272,8750 16976,3134 19236,5429 13532,11046"/>
              </emma:interpretation>
              <emma:one-of disjunction-type="recognition" id="oneOf0">
                <emma:interpretation id="interp0" emma:lang="it-IT" emma:confidence="0">
                  <emma:literal>l</emma:literal>
                </emma:interpretation>
                <emma:interpretation id="interp1" emma:lang="it-IT" emma:confidence="0">
                  <emma:literal>|</emma:literal>
                </emma:interpretation>
                <emma:interpretation id="interp2" emma:lang="it-IT" emma:confidence="0">
                  <emma:literal>!</emma:literal>
                </emma:interpretation>
                <emma:interpretation id="interp3" emma:lang="it-IT" emma:confidence="0">
                  <emma:literal>1</emma:literal>
                </emma:interpretation>
                <emma:interpretation id="interp4" emma:lang="it-IT" emma:confidence="0">
                  <emma:literal>,</emma:literal>
                </emma:interpretation>
              </emma:one-of>
            </emma:emma>
          </inkml:annotationXML>
          <inkml:trace contextRef="#ctx0" brushRef="#br0">10469 3965 0,'103'309'15,"-138"-34"-15,35 68 16,0-34-1,35 0 1,-1-35 0,0-68-1,-68-137 1,68-172 0,1-137-1,-35 240 1</inkml:trace>
          <inkml:trace contextRef="#ctx0" brushRef="#br0" timeOffset="404.271">10434 3176 0,'-68'-137'0,"-104"102"0,-34 70 15,-34 33 1,103 69 0,137-34-1,103-34 1,137-35-1,-34-68 1,-69 0 0,-68-35-1,-69 0 1,-69 35 0,0 68-1,104 104 1,136 68-1,-171-206 1</inkml:trace>
          <inkml:trace contextRef="#ctx0" brushRef="#br0" timeOffset="-476.532">5526 6540 0,'69'137'0,"-69"35"0,0 33 16,0 70 0,68 34-1,-33 0 1,-35-34 0,0-1-1,-35-102 1,-33-69-1,-35-103 1,34-103 0,-68 0-1,-1 68 1,-33 70 0,102 33-1,35 35 16,102 35-31,35 33 16,35-68 0,33-34 15,-68-69-15,0-103-1,-103-34 1,-34-35-1,-35 103 1,35 35 0,0 34-1,34 137 1,103 69 0,103-34-1,68-103 1,104-138-1,-378 69 1</inkml:trace>
        </inkml:traceGroup>
      </inkml:traceGroup>
    </inkml:traceGroup>
  </inkml:traceGroup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1:37.20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44D6E0D-D59B-43CD-AC2A-2D26B4773A18}" emma:medium="tactile" emma:mode="ink">
          <msink:context xmlns:msink="http://schemas.microsoft.com/ink/2010/main" type="writingRegion" rotatedBoundingBox="530,481 31583,264 31603,3126 550,3343"/>
        </emma:interpretation>
      </emma:emma>
    </inkml:annotationXML>
    <inkml:traceGroup>
      <inkml:annotationXML>
        <emma:emma xmlns:emma="http://www.w3.org/2003/04/emma" version="1.0">
          <emma:interpretation id="{B975CDAA-2898-4D3D-BE61-98C064789615}" emma:medium="tactile" emma:mode="ink">
            <msink:context xmlns:msink="http://schemas.microsoft.com/ink/2010/main" type="paragraph" rotatedBoundingBox="530,481 31583,264 31603,3126 550,334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4972F83-BE7A-4D86-A84D-5532C42C8783}" emma:medium="tactile" emma:mode="ink">
              <msink:context xmlns:msink="http://schemas.microsoft.com/ink/2010/main" type="line" rotatedBoundingBox="530,481 31583,264 31603,3126 550,3343"/>
            </emma:interpretation>
          </emma:emma>
        </inkml:annotationXML>
        <inkml:traceGroup>
          <inkml:annotationXML>
            <emma:emma xmlns:emma="http://www.w3.org/2003/04/emma" version="1.0">
              <emma:interpretation id="{B70E8BEC-1A5C-4853-AEC6-72D0F165B7DB}" emma:medium="tactile" emma:mode="ink">
                <msink:context xmlns:msink="http://schemas.microsoft.com/ink/2010/main" type="inkWord" rotatedBoundingBox="541,2136 2566,2122 2575,3329 550,3343">
                  <msink:destinationLink direction="with" ref="{0DC3B357-F066-466A-9C99-4B829729F16D}"/>
                </msink:context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*</emma:literal>
                </emma:interpretation>
                <emma:interpretation id="interp2" emma:lang="it-IT" emma:confidence="0">
                  <emma:literal>D</emma:literal>
                </emma:interpretation>
                <emma:interpretation id="interp3" emma:lang="it-IT" emma:confidence="0">
                  <emma:literal>e</emma:literal>
                </emma:interpretation>
                <emma:interpretation id="interp4" emma:lang="it-IT" emma:confidence="0">
                  <emma:literal>-</emma:literal>
                </emma:interpretation>
              </emma:one-of>
            </emma:emma>
          </inkml:annotationXML>
          <inkml:trace contextRef="#ctx0" brushRef="#br0">-5252 1425 0,'-103'69'0,"-34"68"0,0 69 15,-35 34 1,69 1-1,0-104 1,69-68 0,34-69-1,34-35 1,35-171 0,34-68-1,34 68 1,-68 0-1,-1 69 1,-33 68 0,-1 69-1,-34 34 17,69 138-17,34 68 1,34 0-1,34-34 1,1-34 0,-69-69-1,-34-69 1,-69-34 0,-103-34-1,-275 0 1,-34-35-1,-68 103 1,68 35 0,172-35-1,240-34 1</inkml:trace>
        </inkml:traceGroup>
        <inkml:traceGroup>
          <inkml:annotationXML>
            <emma:emma xmlns:emma="http://www.w3.org/2003/04/emma" version="1.0">
              <emma:interpretation id="{BCB65D08-863B-42FE-A41B-3598597B2192}" emma:medium="tactile" emma:mode="ink">
                <msink:context xmlns:msink="http://schemas.microsoft.com/ink/2010/main" type="inkWord" rotatedBoundingBox="7239,673 19555,587 19565,2024 7249,2111"/>
              </emma:interpretation>
              <emma:one-of disjunction-type="recognition" id="oneOf1">
                <emma:interpretation id="interp5" emma:lang="it-IT" emma:confidence="0">
                  <emma:literal>stravizi</emma:literal>
                </emma:interpretation>
                <emma:interpretation id="interp6" emma:lang="it-IT" emma:confidence="0">
                  <emma:literal>stravizio</emma:literal>
                </emma:interpretation>
                <emma:interpretation id="interp7" emma:lang="it-IT" emma:confidence="0">
                  <emma:literal>stanzone</emma:literal>
                </emma:interpretation>
                <emma:interpretation id="interp8" emma:lang="it-IT" emma:confidence="0">
                  <emma:literal>stanzoni</emma:literal>
                </emma:interpretation>
                <emma:interpretation id="interp9" emma:lang="it-IT" emma:confidence="0">
                  <emma:literal>stanzona</emma:literal>
                </emma:interpretation>
              </emma:one-of>
            </emma:emma>
          </inkml:annotationXML>
          <inkml:trace contextRef="#ctx0" brushRef="#br0" timeOffset="1097.586">1510 52 0,'34'-34'0,"-308"0"0,-104 137 0,1 0 16,68 34-1,103-34 1,206-34 0,103-1-1,137-33 1,138-1 0,33 0-1,-136 35 1,-138-1-1,-137 1 1,-103 34 0,-171-34-1,-69-1 1,68-33 0,69-1 15,69-68-31,205-69 15,173-103 17,-241 206-17</inkml:trace>
          <inkml:trace contextRef="#ctx0" brushRef="#br0" timeOffset="1423.737">1922 327 0,'34'69'0,"-34"68"0,-34 0 0,34 35 16,69-69-1,68-35 1,69-33-1,68-1 1,35-34 15,-206 0-15,-103-34 0,-137-69-1,-138-35 1,275 138-16</inkml:trace>
          <inkml:trace contextRef="#ctx0" brushRef="#br0" timeOffset="1835.82">1819 670 0,'583'-103'16,"-342"69"-16,-70 34 16,-171-69-1,-171 1 1,-138-1 0,-69-34-1,35 34 1,34 35 15,309 68-15,34-68-1,207-69 1,136 69 0,69-1-1,-102 70 1,-70-104-1,-136 69 1,-138 0 0</inkml:trace>
          <inkml:trace contextRef="#ctx0" brushRef="#br0" timeOffset="2856.2625">2952 499 0,'240'171'0,"0"-68"0,35-69 16,-1-68-1,1 0 1,-69-103 0,-137 34-1,-69-35 1,-172 1-1,-68 0 17,-138 171-17,138 69 17,137 34-32,103 1 15,103 67 1,68-33-1,70-35 1,-35-102 0,0-35-1,-172-35 1,-68-33 0,-69-70 15,-35 35-16,35 69 1,69 34 0,34 0-1,34 34 1,138 69 0,34 0-1,0-34 1,34-35-1,-68-68 1,-69-35 0,0-68-1,-69-34 1,-34 33 0,0 70-1,0 33 1,0 35-1,-34 35 17,34 102-32,34 69 31,35-35-15,34 1-1,68-103 1,-33-69-1,33-69 1,-33-103 0,-104-34-1,0-34 1,-68 103 0,-35 0-1,35 102 1,0 35-1,34 35 1,103-1 0,-103-34-1</inkml:trace>
          <inkml:trace contextRef="#ctx0" brushRef="#br0" timeOffset="3211.7085">6727 258 0,'0'35'16,"0"68"-16,-68 34 0,68 34 0,34-33 15,69-1 16,34-34-15,104-34 0,-35-35-1,-1-34 17,-102-69-17,-206-68 1,-102 0-1,-36-1 1,241 138 0</inkml:trace>
          <inkml:trace contextRef="#ctx0" brushRef="#br0" timeOffset="3419.703">6487 602 0,'652'-35'16,"-411"35"0,-104 0-1,-172-68 1,-136-35 0,-69 34-1,240 69 1</inkml:trace>
          <inkml:trace contextRef="#ctx0" brushRef="#br0" timeOffset="4104.2295">6693 258 0,'549'-137'0,"-206"137"16,-34 0-1,-68 0 1,-70 34 15,-136 1-31,-35 68 32,-35 34-17,-102 69 1,34-35-1,103-68 1,34-34 0,-34-69-1,69-34 1,34-69 0,0-103-1,-34 34 1,-35 104-1,0 33 1,-34 35 0,0 69-1,69 103 1,34 33 0,68-33-1,70 0 1,-35-138-1,-35-34 1,-33-69 15,-138-68-15,-69-69 0,-103-68-1,-68 102 1,34 35-1,69-1 1,137 35 0,0 103-1</inkml:trace>
          <inkml:trace contextRef="#ctx0" brushRef="#br0" timeOffset="4731.1425">9714 670 0,'240'0'0,"137"34"15,1-34-15,-103-34 16,-104-69 0,-171 103-1</inkml:trace>
          <inkml:trace contextRef="#ctx0" brushRef="#br0" timeOffset="4568.067">9954 18 0,'68'0'0,"35"34"15,103-34-15,35 0 0,-70 35 31,-102-1-15,-35 0 0,-137 104-1,-103 33 1,-137 138 0,240-137-1,137-35 1,35-68-1,137 34 1,34-69 0,-68-34-1,-69-34 17,-137-104-17,-138-33 1,-103-1-1,275 172 1</inkml:trace>
          <inkml:trace contextRef="#ctx0" brushRef="#br0" timeOffset="5523.084">11945 190 0,'0'34'0,"-103"103"15,0 69-15,-69 34 0,35 35 32,102-138-17,35-137-15,0 0 32,35-34-17,33-206 1,1-69-1,0 69 1,-35 68 0,0 103-1,-34 69 1,0 0 0,69 138-1,34 102 1,34 0-1,1 0 1,-35-68 0,-35-103-1,-68-35 1,-137-34 0,-138-34-1,-34-35 1,103 35 15,35 34-15,274 0-1,206-69 1,137 35 0,-446 34-1</inkml:trace>
        </inkml:traceGroup>
        <inkml:traceGroup>
          <inkml:annotationXML>
            <emma:emma xmlns:emma="http://www.w3.org/2003/04/emma" version="1.0">
              <emma:interpretation id="{1D52A3FD-0AF4-4DD0-AB59-CC873881B238}" emma:medium="tactile" emma:mode="ink">
                <msink:context xmlns:msink="http://schemas.microsoft.com/ink/2010/main" type="inkWord" rotatedBoundingBox="21890,332 26844,297 26864,3147 21909,3182"/>
              </emma:interpretation>
              <emma:one-of disjunction-type="recognition" id="oneOf2">
                <emma:interpretation id="interp10" emma:lang="it-IT" emma:confidence="0">
                  <emma:literal>Coeff</emma:literal>
                </emma:interpretation>
                <emma:interpretation id="interp11" emma:lang="it-IT" emma:confidence="0">
                  <emma:literal>Ceffi</emma:literal>
                </emma:interpretation>
                <emma:interpretation id="interp12" emma:lang="it-IT" emma:confidence="0">
                  <emma:literal>ceffi</emma:literal>
                </emma:interpretation>
                <emma:interpretation id="interp13" emma:lang="it-IT" emma:confidence="0">
                  <emma:literal>Ceffo</emma:literal>
                </emma:interpretation>
                <emma:interpretation id="interp14" emma:lang="it-IT" emma:confidence="0">
                  <emma:literal>ceffo</emma:literal>
                </emma:interpretation>
              </emma:one-of>
            </emma:emma>
          </inkml:annotationXML>
          <inkml:trace contextRef="#ctx0" brushRef="#br0" timeOffset="6303.3075">15583 52 0,'0'-68'0,"-34"68"16,-69 0-16,-172 137 0,69 35 0,35-1 15,68 69 1,68-68 15,104-35-15,68-34 0,69-34-1,0-103 1,-69-1-1,-102 1 1,-35 0 0,0 34-1,0 0 1,0 0 0,68 103-1,70-35 1,33 1-1,-33-69 1,-1-34 0,-68-1-1,-69-68 1,-103-34 0,-35 68 15,-68 69-16,69 35 1,34 68 0,69 0-1,171 34 1,35-103 15,102-34-31,-33-34 16,-241 34-1</inkml:trace>
          <inkml:trace contextRef="#ctx0" brushRef="#br0" timeOffset="6787.6515">16647 1219 0,'137'-34'0,"1"-35"0,-1-34 0,0 0 16,-34-34 0,-34 0-1,-103 34 1,-35 34-1,-103 69 1,1 103 0,68 34-1,34 35 1,103-35 0,35 1 15,68-70-31,69 1 15,35-69 1,-1-34 15,-69-35-15,-33-68 0,-70-69-1,-68 206 1</inkml:trace>
          <inkml:trace contextRef="#ctx0" brushRef="#br0" timeOffset="7703.6085">17986-428 0,'0'68'16,"34"138"-16,-34 241 0,34-36 31,35 1-15,34 0 0,-34-103-1,-35-34 1,-103-35-1,-68-171 1,-35-104 0,1-68 15,33-34-31,70-35 31,136-33-15,104-1-1,68 0 1,35 0 0,-35-35-1,-34 1 1,-137 0 15,-69-35-31,-69 69 16,1 103-1,-35 69 1,34 103 0,35 137-1,34 68 17,68 104-32,1-1 15,34 1 1,0-35-1,-69-103 17,-34-68-17,-103-103 1,-103-104 0,-68-136-1,-1-69 1,35-1-1,137 70 1,137 102 0,138 35-1,68-1 1,103 35 0,-34 0-1,-103-34 1,-103-35-1,-103 69 1</inkml:trace>
          <inkml:trace contextRef="#ctx0" brushRef="#br0" timeOffset="8057.1015">19599 1322 0,'0'0'0</inkml:trace>
        </inkml:traceGroup>
        <inkml:traceGroup>
          <inkml:annotationXML>
            <emma:emma xmlns:emma="http://www.w3.org/2003/04/emma" version="1.0">
              <emma:interpretation id="{4A8304C8-251F-423B-AD7C-756FCD61B559}" emma:medium="tactile" emma:mode="ink">
                <msink:context xmlns:msink="http://schemas.microsoft.com/ink/2010/main" type="inkWord" rotatedBoundingBox="27762,357 31583,331 31600,2803 27779,2830"/>
              </emma:interpretation>
              <emma:one-of disjunction-type="recognition" id="oneOf3">
                <emma:interpretation id="interp15" emma:lang="it-IT" emma:confidence="0">
                  <emma:literal>tigli</emma:literal>
                </emma:interpretation>
                <emma:interpretation id="interp16" emma:lang="it-IT" emma:confidence="0">
                  <emma:literal>tigl</emma:literal>
                </emma:interpretation>
                <emma:interpretation id="interp17" emma:lang="it-IT" emma:confidence="0">
                  <emma:literal>tigli.</emma:literal>
                </emma:interpretation>
                <emma:interpretation id="interp18" emma:lang="it-IT" emma:confidence="0">
                  <emma:literal>Tigli</emma:literal>
                </emma:interpretation>
                <emma:interpretation id="interp19" emma:lang="it-IT" emma:confidence="0">
                  <emma:literal>Tigli.</emma:literal>
                </emma:interpretation>
              </emma:one-of>
            </emma:emma>
          </inkml:annotationXML>
          <inkml:trace contextRef="#ctx0" brushRef="#br0" timeOffset="8371.5345">20732 224 0,'68'172'0,"-33"34"16,-35 102-16,0-102 15,34-34 1,0-103 0,-34-69-1,0 0 16,-68-138-15,-104-136 0,69 68-1,69 34 1,34 104 0,103-1-1,68 69 16,70 34-31,-35 35 16,-69-69 0,0-34-1,-137 34 1</inkml:trace>
          <inkml:trace contextRef="#ctx0" brushRef="#br0" timeOffset="8828.5365">21555-188 0,'0'0'0</inkml:trace>
          <inkml:trace contextRef="#ctx0" brushRef="#br0" timeOffset="8624.448">21624 670 0,'34'206'15,"1"-69"1,33-34 0,1-68-1,34-104 1,-69-68-1,-34-69 1,0 206 0</inkml:trace>
          <inkml:trace contextRef="#ctx0" brushRef="#br0" timeOffset="9484.7445">22654-394 0,'-34'103'0,"34"69"0,-35 102 0,138 35 15,34 69 1,1-1-1,-70-68 32,-33-34-47,-104-104 16,-68-68 0,-103-103-1,-69-68 1,68-35-1,104 0 1,137 34 0,137-34-1,138 0 1,34-68 0,34-1-1,-103-68 1,-102-69 15,-70-34-31,-102 34 16,-35 103-1,35 103 1,0 68 0,-1 104-1,-33 137 1,68 69 15,0 34-15,68-35-1,35-34 1,69-34 0,-35-103-1,1-34 1,-1-103-1,-34-69 1,-35-35 0,-68 138-1</inkml:trace>
          <inkml:trace contextRef="#ctx0" brushRef="#br0" timeOffset="9848.0025">24336 1082 0,'0'0'15</inkml:trace>
        </inkml:traceGroup>
      </inkml:traceGroup>
    </inkml:traceGroup>
  </inkml:traceGroup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2:31.500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399715EE-68C7-4A46-9F48-289ABE9F62AE}" emma:medium="tactile" emma:mode="ink">
          <msink:context xmlns:msink="http://schemas.microsoft.com/ink/2010/main" type="writingRegion" rotatedBoundingBox="-103,7791 7277,7791 7277,14656 -103,14656"/>
        </emma:interpretation>
      </emma:emma>
    </inkml:annotationXML>
    <inkml:traceGroup>
      <inkml:annotationXML>
        <emma:emma xmlns:emma="http://www.w3.org/2003/04/emma" version="1.0">
          <emma:interpretation id="{A375A41C-7D89-4B29-8A36-7ABF192040C8}" emma:medium="tactile" emma:mode="ink">
            <msink:context xmlns:msink="http://schemas.microsoft.com/ink/2010/main" type="paragraph" rotatedBoundingBox="-103,7791 7277,7791 7277,14656 -103,1465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8CF1050-A630-4D79-BE5C-8D4B8C26BE71}" emma:medium="tactile" emma:mode="ink">
              <msink:context xmlns:msink="http://schemas.microsoft.com/ink/2010/main" type="line" rotatedBoundingBox="-103,7791 7277,7791 7277,14656 -103,14656"/>
            </emma:interpretation>
          </emma:emma>
        </inkml:annotationXML>
        <inkml:traceGroup>
          <inkml:annotationXML>
            <emma:emma xmlns:emma="http://www.w3.org/2003/04/emma" version="1.0">
              <emma:interpretation id="{A54FC01F-D95D-4C11-A136-97011869C73C}" emma:medium="tactile" emma:mode="ink">
                <msink:context xmlns:msink="http://schemas.microsoft.com/ink/2010/main" type="inkWord" rotatedBoundingBox="918,6309 9125,10513 6995,14670 -1210,10465"/>
              </emma:interpretation>
              <emma:one-of disjunction-type="recognition" id="oneOf0">
                <emma:interpretation id="interp0" emma:lang="it-IT" emma:confidence="0">
                  <emma:literal>scala,</emma:literal>
                </emma:interpretation>
                <emma:interpretation id="interp1" emma:lang="it-IT" emma:confidence="0">
                  <emma:literal>Cicala,</emma:literal>
                </emma:interpretation>
                <emma:interpretation id="interp2" emma:lang="it-IT" emma:confidence="0">
                  <emma:literal>cicala,</emma:literal>
                </emma:interpretation>
                <emma:interpretation id="interp3" emma:lang="it-IT" emma:confidence="0">
                  <emma:literal>cicala</emma:literal>
                </emma:interpretation>
                <emma:interpretation id="interp4" emma:lang="it-IT" emma:confidence="0">
                  <emma:literal>arcata,</emma:literal>
                </emma:interpretation>
              </emma:one-of>
            </emma:emma>
          </inkml:annotationXML>
          <inkml:trace contextRef="#ctx0" brushRef="#br0">8135 9594 0,'34'103'0,"0"0"0,-34 138 15,0 33 1,0 70-1,0 67 1,0 1 0,0 35-1,0-36 1,0 1 0,0-34-1,0-69 1,0-138-1,0-33 1,0-70 15,0-102-15,0-172 0,35-103-1,-1-171 1,-34 480-1</inkml:trace>
          <inkml:trace contextRef="#ctx0" brushRef="#br0" timeOffset="-21752.514">-5355 9457 0,'-68'35'0,"-1"170"0,-34-33 15,0 34 1,-69 34-1,35-68 1,0-35 0,102-137-1,35 0 1,0-103 0,138-171-1,33-35 1,1 34-1,-35 69 1,-34-34 0,-68 171-1,-1 69 1,-34 0 15,0 35-15,34 136-1,35 35 1,34 0 0,0-34-1,34-69 1,-68-35 0,-69-68-1,-35 0 1,-171 0-1,35 103 1,-1-68 0,35-1-1,103-34 1,137-69 0,68-68-1,-171 137 1</inkml:trace>
          <inkml:trace contextRef="#ctx0" brushRef="#br0" timeOffset="-21221.298">-3055 7947 0,'-103'-34'15,"-240"102"-15,102 35 0,-33 69 16,68 68 15,69 35-15,102-35 0,70 0-1,68-34 1,68-34-1,35-69 1,0-35 0,-69-33-1,-34-35 1,-68 0 15,-35-103-31,-35 0 16,1 0-1,34 103 1</inkml:trace>
          <inkml:trace contextRef="#ctx0" brushRef="#br0" timeOffset="-20437.1685">-3055 8771 0,'172'-35'15,"-1"1"-15,35 34 0,-69 34 16,-102-34 15,-35 35-15,-138 33-1,-33 35 1,-69 0 0,34 0-1,137-34 1,69 0-1,34-1 1,104 1 0,68 34-1,-35-69 17,35 0-17,-137 1 1,-35-35-1,-68-103 1,-138-69 0,0 1-1,1-1 1,-35 35 0,69 102-1,68 70 1,35 33-1,102-33 1,104 33 0,34 1-1,0 0 1,0-35 0,-103-34-1,-35 0 1,-68-34-1,-68-35 1,33-68 15,35 137-15</inkml:trace>
          <inkml:trace contextRef="#ctx0" brushRef="#br0" timeOffset="-19927.4355">-2094 7741 0,'69'34'0,"68"104"0,35 68 16,136 274-16,-170-137 16,-104-34-1,-34-68 1,-103-70-1,0-68 1,-34 0 0,34-69-1,69-137 1,34 103 15</inkml:trace>
          <inkml:trace contextRef="#ctx0" brushRef="#br0" timeOffset="-8532.657">-3124 8187 0,'0'0'15</inkml:trace>
          <inkml:trace contextRef="#ctx0" brushRef="#br0" timeOffset="-7722.162">-4668 7192 0,'0'0'0</inkml:trace>
          <inkml:trace contextRef="#ctx0" brushRef="#br0" timeOffset="-7041.5415">-5698 7157 0,'69'0'0,"-104"-68"16,-33 33-16,-35 35 0,-35 0 0,-33 0 16,-70 0-16,1 0 0,-34 172 15,68-69 1,34 0-1,103 69 1,69 34 15,138 34-31,68-34 32,103 0-17,34-35 1,34-33-1,-102-138 1,-35 34 0,-102-68-1,-138-104 1,0 138 0</inkml:trace>
          <inkml:trace contextRef="#ctx0" brushRef="#br0" timeOffset="-3855.222">-103 11002 0,'0'103'16,"0"103"-16,-69 68 16,1 70-1,-1 33 1,69-34-1,-34 35 1,68-69 0,0 0-1,-34-138 1,35-68 0,-70-103-1,35-171 1,0-138-1,0 309 1</inkml:trace>
        </inkml:traceGroup>
      </inkml:traceGroup>
    </inkml:traceGroup>
  </inkml:traceGroup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2:28.260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513C3242-F2EF-49F5-8C5B-28534BCF71B6}" emma:medium="tactile" emma:mode="ink">
          <msink:context xmlns:msink="http://schemas.microsoft.com/ink/2010/main" type="writingRegion" rotatedBoundingBox="14656,9061 15651,9061 15651,14553 14656,14553"/>
        </emma:interpretation>
      </emma:emma>
    </inkml:annotationXML>
    <inkml:traceGroup>
      <inkml:annotationXML>
        <emma:emma xmlns:emma="http://www.w3.org/2003/04/emma" version="1.0">
          <emma:interpretation id="{5280859E-C4EE-4A45-B53C-6F16516805FA}" emma:medium="tactile" emma:mode="ink">
            <msink:context xmlns:msink="http://schemas.microsoft.com/ink/2010/main" type="paragraph" rotatedBoundingBox="14656,9061 15651,9061 15651,14553 14656,1455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B0AFA7C-727B-4955-A020-EBBED71C896E}" emma:medium="tactile" emma:mode="ink">
              <msink:context xmlns:msink="http://schemas.microsoft.com/ink/2010/main" type="line" rotatedBoundingBox="14656,9061 15651,9061 15651,14553 14656,14553"/>
            </emma:interpretation>
          </emma:emma>
        </inkml:annotationXML>
        <inkml:traceGroup>
          <inkml:annotationXML>
            <emma:emma xmlns:emma="http://www.w3.org/2003/04/emma" version="1.0">
              <emma:interpretation id="{E130D76A-1322-4BF3-A184-8B3FDFC73FE6}" emma:medium="tactile" emma:mode="ink">
                <msink:context xmlns:msink="http://schemas.microsoft.com/ink/2010/main" type="inkWord" rotatedBoundingBox="14656,9061 15651,9061 15651,14553 14656,14553"/>
              </emma:interpretation>
              <emma:one-of disjunction-type="recognition" id="oneOf0">
                <emma:interpretation id="interp0" emma:lang="it-IT" emma:confidence="0">
                  <emma:literal>i</emma:literal>
                </emma:interpretation>
                <emma:interpretation id="interp1" emma:lang="it-IT" emma:confidence="0">
                  <emma:literal>q</emma:literal>
                </emma:interpretation>
                <emma:interpretation id="interp2" emma:lang="it-IT" emma:confidence="0">
                  <emma:literal>"</emma:literal>
                </emma:interpretation>
                <emma:interpretation id="interp3" emma:lang="it-IT" emma:confidence="0">
                  <emma:literal>1</emma:literal>
                </emma:interpretation>
                <emma:interpretation id="interp4" emma:lang="it-IT" emma:confidence="0">
                  <emma:literal>,</emma:literal>
                </emma:interpretation>
              </emma:one-of>
            </emma:emma>
          </inkml:annotationXML>
          <inkml:trace contextRef="#ctx0" brushRef="#br0">-275 10830 0,'35'-103'0,"-70"0"16,1 0-16,-69 0 15,-34 35 1,-35 33 0,0 35-1,35 69 1,68 68-1,69 1 1,138 33 0,68-34 15,68-68-15,-68-103-1,-69-35 1,-68 0-1,-35-33 1,-68 33 0,0 0-1,-1 69 1,-67 69 0,136 171-1,206-68 1,-240-172-1</inkml:trace>
          <inkml:trace contextRef="#ctx0" brushRef="#br0" timeOffset="3857.175">8169 8977 0,'137'-206'0,"-102"137"15,-1 35 1,0-1 0,-34 1-1,-68-35 1,-70 1 15,1-1-31,-35 35 16,1-1-1,33 70 1,35 33 0,35 35-1,102 69 1,103 34-1,35 0 1,34-103 15,0-69-15,-103-68 0,-34-103-1,-69-69 1,-69 34-1,0 0 1,-34 104 0,35 33-1,-1 70 1,35 136 0,205 1-1,-171-172 1</inkml:trace>
        </inkml:traceGroup>
      </inkml:traceGroup>
    </inkml:traceGroup>
  </inkml:traceGroup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2:33.920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C484A810-FE8B-4AD9-A65D-C2CFBD12BC53}" emma:medium="tactile" emma:mode="ink">
          <msink:context xmlns:msink="http://schemas.microsoft.com/ink/2010/main" type="inkDrawing" rotatedBoundingBox="21613,17593 21751,14641 22571,14679 22433,17631" semanticType="callout" shapeName="Other">
            <msink:sourceLink direction="to" ref="{B4C7135C-024E-49EE-97DF-61080908C573}"/>
            <msink:sourceLink direction="from" ref="{B4C7135C-024E-49EE-97DF-61080908C573}"/>
          </msink:context>
        </emma:interpretation>
      </emma:emma>
    </inkml:annotationXML>
    <inkml:trace contextRef="#ctx0" brushRef="#br0">446 0 0,'34'35'0,"-34"-1"0,0 35 15,-34 68-15,0 35 16,34 68-16,0 34 16,0 35-1,0 0 1,34 35-1,0-36 1,1-33 0,-70-103-1,70-35 1,-35-68 0,-35-69-1,1 0 1,0 0-1,-1 0 1,-68-69 15,0 0-15,0 35 0,35 34-1,68 0 1,0 34-1,34 35 1,69 0 0,0-35-1,0-34 1,-103-69 0,34 35-1,1 0 1,-70-35-1,1 0 1,0 69 15,-35 0-31,69 35 16,0 33 15,69 138-15,34-206-1,103-68 1,-1-138 0,-205 206-1</inkml:trace>
  </inkml:traceGroup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1:33.8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7B59FBF-8151-4FCC-B7EA-824CD27CA4E4}" emma:medium="tactile" emma:mode="ink">
          <msink:context xmlns:msink="http://schemas.microsoft.com/ink/2010/main" type="inkDrawing" rotatedBoundingBox="29699,6996 31267,7831 30933,8458 29365,7624" semanticType="verticalRange" shapeName="Other">
            <msink:sourceLink direction="with" ref="{741AA23E-EDEE-4C2C-8BAE-3F77EF5134A4}"/>
          </msink:context>
        </emma:interpretation>
      </emma:emma>
    </inkml:annotationXML>
    <inkml:trace contextRef="#ctx0" brushRef="#br0">12740 3466 0,'137'34'16,"69"35"-16,103 0 0,-34 34 31,34 34-15,-69-34 0,-103 0-1,-103-69 1,-34 0-1,-34 1 1,-69-1 0,-34 0-1,34 1 1,-34 33 0,34 35-1,68-34 1,35-69-1</inkml:trace>
  </inkml:traceGroup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2:34.749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07102E8B-6BB9-4D58-8432-C81D416F7916}" emma:medium="tactile" emma:mode="ink">
          <msink:context xmlns:msink="http://schemas.microsoft.com/ink/2010/main" type="writingRegion" rotatedBoundingBox="25537,11636 26669,11636 26669,14176 25537,14176"/>
        </emma:interpretation>
      </emma:emma>
    </inkml:annotationXML>
    <inkml:traceGroup>
      <inkml:annotationXML>
        <emma:emma xmlns:emma="http://www.w3.org/2003/04/emma" version="1.0">
          <emma:interpretation id="{3633D6A4-E505-465F-AB20-0787E65FBEC9}" emma:medium="tactile" emma:mode="ink">
            <msink:context xmlns:msink="http://schemas.microsoft.com/ink/2010/main" type="paragraph" rotatedBoundingBox="25537,11636 26669,11636 26669,14176 25537,1417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0BCB247-6B5C-4F2C-93E9-8B4DF4565475}" emma:medium="tactile" emma:mode="ink">
              <msink:context xmlns:msink="http://schemas.microsoft.com/ink/2010/main" type="line" rotatedBoundingBox="25537,11636 26669,11636 26669,14176 25537,14176"/>
            </emma:interpretation>
          </emma:emma>
        </inkml:annotationXML>
        <inkml:traceGroup>
          <inkml:annotationXML>
            <emma:emma xmlns:emma="http://www.w3.org/2003/04/emma" version="1.0">
              <emma:interpretation id="{84CC375D-CCB1-468A-B2BC-093F368FF97B}" emma:medium="tactile" emma:mode="ink">
                <msink:context xmlns:msink="http://schemas.microsoft.com/ink/2010/main" type="inkWord" rotatedBoundingBox="25537,11636 26669,11636 26669,14176 25537,14176"/>
              </emma:interpretation>
              <emma:one-of disjunction-type="recognition" id="oneOf0">
                <emma:interpretation id="interp0" emma:lang="it-IT" emma:confidence="0">
                  <emma:literal>p</emma:literal>
                </emma:interpretation>
                <emma:interpretation id="interp1" emma:lang="it-IT" emma:confidence="0">
                  <emma:literal>q</emma:literal>
                </emma:interpretation>
                <emma:interpretation id="interp2" emma:lang="it-IT" emma:confidence="0">
                  <emma:literal>P</emma:literal>
                </emma:interpretation>
                <emma:interpretation id="interp3" emma:lang="it-IT" emma:confidence="0">
                  <emma:literal>i</emma:literal>
                </emma:interpretation>
                <emma:interpretation id="interp4" emma:lang="it-IT" emma:confidence="0">
                  <emma:literal>$</emma:literal>
                </emma:interpretation>
              </emma:one-of>
            </emma:emma>
          </inkml:annotationXML>
          <inkml:trace contextRef="#ctx0" brushRef="#br0">0 0 0,'103'-35'16,"-103"276"-16,0-1 0,0 34 16,0 35-1,34-34 1,1 0 0,-1-69-1,0-69 1,-34-34-1,0-103 1,-34 0 0,0-103-1,34-103 1,0-34 0,68-1 15,-68 241-16</inkml:trace>
          <inkml:trace contextRef="#ctx0" brushRef="#br0" timeOffset="547.8165">378 0 0,'68'-172'0,"-68"69"0,-103 0 16,0 69-1,-103-35 1,1 35 0,33 68-1,35 35 1,34 34-1,103 0 1,68 68 0,70-33-1,-1-138 17,69 0-17,-138-69 1,-68-68-1,-34-1 1,-35 35 0,-68 0-1,-103 69 17,0 103-32,240-69 15</inkml:trace>
        </inkml:traceGroup>
      </inkml:traceGroup>
    </inkml:traceGroup>
  </inkml:traceGroup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1:32.31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DAF665E-CB48-4CB1-BC21-05AAAF141479}" emma:medium="tactile" emma:mode="ink">
          <msink:context xmlns:msink="http://schemas.microsoft.com/ink/2010/main" type="inkDrawing"/>
        </emma:interpretation>
      </emma:emma>
    </inkml:annotationXML>
    <inkml:trace contextRef="#ctx0" brushRef="#br0">482 0 0,'-103'412'0,"103"-103"15,0 68 1,0 35-1,0 69 1,-34 68 0,34 35-1,-35-1 1,1 1 0,0-35-1,-1-69 1,-33-33-1,33-70 17,1-34-17,68-102 1,-34-70 0,35-68-1,-35-34 1,0-35-1,-35-102 1,-33-104 0,33-137-1,35 309 1</inkml:trace>
  </inkml:traceGroup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2:04.232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A3370F7C-E4E5-4A37-B96C-70207E068A90}" emma:medium="tactile" emma:mode="ink">
          <msink:context xmlns:msink="http://schemas.microsoft.com/ink/2010/main" type="inkDrawing"/>
        </emma:interpretation>
      </emma:emma>
    </inkml:annotationXML>
    <inkml:trace contextRef="#ctx0" brushRef="#br0">52 0 0,'34'69'0,"-34"137"0,-34 103 16,0 68 0,-1 35-1,70 34 1,-1 0 0,35 69-1,-1 0 1,35 69-1,-69-35 1,69-69 0,-103 1-1,35-138 1,-35-103 0,-35-68-1,1-103 1,34-69-1,0 0 1,34-69 0,35-103-1,-35-68 17,1 0-17,-35 240-15</inkml:trace>
  </inkml:traceGroup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2:06.235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B0551FD4-E4E7-4F2B-BD25-2A1B671BD7C9}" emma:medium="tactile" emma:mode="ink">
          <msink:context xmlns:msink="http://schemas.microsoft.com/ink/2010/main" type="inkDrawing" rotatedBoundingBox="1855,13771 30997,13905 30990,15346 1849,15212" semanticType="callout" shapeName="Other">
            <msink:sourceLink direction="with" ref="{6F121395-4F1C-4AE8-96A1-600ADC26950F}"/>
            <msink:sourceLink direction="with" ref="{9D6A4AD4-4F43-4229-925D-5C9F38D1F789}"/>
          </msink:context>
        </emma:interpretation>
      </emma:emma>
    </inkml:annotationXML>
    <inkml:trace contextRef="#ctx0" brushRef="#br0">0 481 0,'0'34'15,"34"-34"-15,35 0 0,68 34 0,0 1 16,69-1-16,35 0 16,205 1-1,-137-70 1,34 70 15,0-70-31,69-33 16,0 33-1,34 35 1,-34 0 15,34 0-31,69-34 32,0 68-17,34-34-15,0 0 31,1 35-15,33-1 0,35-34-1,0 34 1,34 1 0,0-35-1,35 34 1,33 0-1,-33-34 1,68 35 0,-34-1-1,0-34 1,-35-69 0,69 69-1,-34-34 1,-34 0-1,-1-1 1,1 1 0,-1 34-1,1-34 17,-35 34-17,34 0 1,-102 0-1,-35-35 17,-34 35-32,0 0 15,-35 0 1,-68-34 0,0 34-1,-69 34 1,0-34-1,-68 35 1,34-1 0,-34 0-1,34 35 1,-69-35 0,0-34-1,-34 35 1,0-1-1,-34 0 17,-1 1-17,-68-1 1,0 0 0,-69-34-1,1 0 1,-35 0-1,0 0 1,0-34 0,0-35-1,-35-34 1,35 0 0,0-34-1,-34-35 1,0 35 15,-35 34-31,-34 35 16,103 68 15,0-35-15,35 35-16,33 0 15,1 35 16,68 68-15,0-1 0,35 1-1,34 35 1,-34-1 0,-69-68-1,-35-1 1,-68-68-1,0 0 1,-34 35 15,-69 33-31,0 1 32,0 34-32,-34 34 15,68-34 1,0 0-1,1-68 1,33-1 0,-33-34 15,68-34-15,68-69-1,-68 103 1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29:07.4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4C187DA-B147-47E4-B01A-D877D55D6635}" emma:medium="tactile" emma:mode="ink">
          <msink:context xmlns:msink="http://schemas.microsoft.com/ink/2010/main" type="inkDrawing" rotatedBoundingBox="3159,1698 28627,2071 28625,2190 3157,1817" semanticType="underline" shapeName="Other">
            <msink:sourceLink direction="with" ref="{4580C5FA-D128-46DF-B67E-70122FF8D705}"/>
            <msink:destinationLink direction="to" ref="{6BA8F363-255C-44BA-B0A1-473A67A3D614}"/>
            <msink:destinationLink direction="from" ref="{6BA8F363-255C-44BA-B0A1-473A67A3D614}"/>
          </msink:context>
        </emma:interpretation>
      </emma:emma>
    </inkml:annotationXML>
    <inkml:trace contextRef="#ctx0" brushRef="#br0">0 0 0,'68'-35'0,"104"35"0,68 35 0,138-1 15,68-34 1,69 0 0,68 34-1,69-68 1,69 34 0,34 0-1,35 0 1,34 0-1,34 0 1,0 0 0,34 34-1,1-34 1,33 0 0,-33 35-1,34-35 16,-35 34-31,0-34 16,1 34 0,-35-34 15,-34 35-15,34-1-1,-69 0 1,-33 1-1,-36-35 1,-33 0 0,-1-35-1,-34 70 1,-34-35 0,-69 0-1,1 34 1,-70 0-1,-68-137 1,-34 138 0,-104-35-1,-68 34 1,-103-34 0,-103 34-1,-171-34 1,171 0-1</inkml:trace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2:30.259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0 447 0,'35'0'0,"102"0"0,69-34 0,68 34 15,70-34 1,-1 68 0,0-34-1,-68 0 1,-35 0 0,-137 0-1,-34 0 1,-69 0-1,-69-69 1,-34 1 0,-34-35-1,34 0 1,34 34 0,69 69-1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2:07.933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1749BF7E-15A4-4CEA-8837-8E7CF97262E9}" emma:medium="tactile" emma:mode="ink">
          <msink:context xmlns:msink="http://schemas.microsoft.com/ink/2010/main" type="inkDrawing"/>
        </emma:interpretation>
      </emma:emma>
    </inkml:annotationXML>
    <inkml:trace contextRef="#ctx0" brushRef="#br0">485 0 0,'34'35'0,"35"-35"15,206 34-15,-138-68 0,34 68 16,1-34 0,-69 0-1,-34 0 1,-35 0-1,-34 0 1,0 0 0,-103 34-1,-69 35 1,-68 0 0,0-1-1,0 70 1,-1-1-1,35 35 1,138-1 0,33-33-1,35-1 17,103-34-17,35 0 1,-1-35-1,35-33 1,-1 33 0,-33-68-1,-35 0 1,-35 0 0,-34 0-1,-34-34 1,-34-69-1,-69 34 1,-34-68 0,137 137-1</inkml:trace>
    <inkml:trace contextRef="#ctx0" brushRef="#br0" timeOffset="254.8665">-339 172 0,'103'69'0,"69"-35"16,68 35-16,0-1 0,-34-68 15,-34-34 1,-103-35 0,-69 69-1</inkml:trace>
  </inkml:traceGroup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2:31.500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37617767-FE6C-459E-B591-6700CBB2F50C}" emma:medium="tactile" emma:mode="ink">
          <msink:context xmlns:msink="http://schemas.microsoft.com/ink/2010/main" type="inkDrawing" rotatedBoundingBox="499,6179 16533,10653 14807,16843 -1226,12369" semanticType="callout" shapeName="Other">
            <msink:sourceLink direction="to" ref="{8F8FC778-13CB-4C1D-BEED-291F741E6255}"/>
            <msink:sourceLink direction="from" ref="{44425A79-7467-471F-8BBE-0DFE256B691A}"/>
          </msink:context>
        </emma:interpretation>
      </emma:emma>
    </inkml:annotationXML>
    <inkml:trace contextRef="#ctx0" brushRef="#br0">8135 9594 0,'34'103'0,"0"0"0,-34 138 15,0 33 1,0 70-1,0 67 1,0 1 0,0 35-1,0-36 1,0 1 0,0-34-1,0-69 1,0-138-1,0-33 1,0-70 15,0-102-15,0-172 0,35-103-1,-1-171 1,-34 480-1</inkml:trace>
    <inkml:trace contextRef="#ctx0" brushRef="#br0" timeOffset="-21752.514">-5355 9457 0,'-68'35'0,"-1"170"0,-34-33 15,0 34 1,-69 34-1,35-68 1,0-35 0,102-137-1,35 0 1,0-103 0,138-171-1,33-35 1,1 34-1,-35 69 1,-34-34 0,-68 171-1,-1 69 1,-34 0 15,0 35-15,34 136-1,35 35 1,34 0 0,0-34-1,34-69 1,-68-35 0,-69-68-1,-35 0 1,-171 0-1,35 103 1,-1-68 0,35-1-1,103-34 1,137-69 0,68-68-1,-171 137 1</inkml:trace>
    <inkml:trace contextRef="#ctx0" brushRef="#br0" timeOffset="-21221.298">-3055 7947 0,'-103'-34'15,"-240"102"-15,102 35 0,-33 69 16,68 68 15,69 35-15,102-35 0,70 0-1,68-34 1,68-34-1,35-69 1,0-35 0,-69-33-1,-34-35 1,-68 0 15,-35-103-31,-35 0 16,1 0-1,34 103 1</inkml:trace>
    <inkml:trace contextRef="#ctx0" brushRef="#br0" timeOffset="-20437.1685">-3055 8771 0,'172'-35'15,"-1"1"-15,35 34 0,-69 34 16,-102-34 15,-35 35-15,-138 33-1,-33 35 1,-69 0 0,34 0-1,137-34 1,69 0-1,34-1 1,104 1 0,68 34-1,-35-69 17,35 0-17,-137 1 1,-35-35-1,-68-103 1,-138-69 0,0 1-1,1-1 1,-35 35 0,69 102-1,68 70 1,35 33-1,102-33 1,104 33 0,34 1-1,0 0 1,0-35 0,-103-34-1,-35 0 1,-68-34-1,-68-35 1,33-68 15,35 137-15</inkml:trace>
    <inkml:trace contextRef="#ctx0" brushRef="#br0" timeOffset="-8532.657">-3124 8187 0,'0'0'15</inkml:trace>
    <inkml:trace contextRef="#ctx0" brushRef="#br0" timeOffset="-7722.162">-4668 7192 0,'0'0'0</inkml:trace>
    <inkml:trace contextRef="#ctx0" brushRef="#br0" timeOffset="-7041.5415">-5698 7157 0,'69'0'0,"-104"-68"16,-33 33-16,-35 35 0,-35 0 0,-33 0 16,-70 0-16,1 0 0,-34 172 15,68-69 1,34 0-1,103 69 1,69 34 15,138 34-31,68-34 32,103 0-17,34-35 1,34-33-1,-102-138 1,-35 34 0,-102-68-1,-138-104 1,0 138 0</inkml:trace>
    <inkml:trace contextRef="#ctx0" brushRef="#br0" timeOffset="-3855.222">-103 11002 0,'0'103'16,"0"103"-16,-69 68 16,1 70-1,-1 33 1,69-34-1,-34 35 1,68-69 0,0 0-1,-34-138 1,35-68 0,-70-103-1,35-171 1,0-138-1,0 309 1</inkml:trace>
  </inkml:traceGroup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2:33.920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3C08DEDD-28D0-4170-B046-A50C286076D0}" emma:medium="tactile" emma:mode="ink">
          <msink:context xmlns:msink="http://schemas.microsoft.com/ink/2010/main" type="inkDrawing"/>
        </emma:interpretation>
      </emma:emma>
    </inkml:annotationXML>
    <inkml:trace contextRef="#ctx0" brushRef="#br0">446 0 0,'34'35'0,"-34"-1"0,0 35 15,-34 68-15,0 35 16,34 68-16,0 34 16,0 35-1,0 0 1,34 35-1,0-36 1,1-33 0,-70-103-1,70-35 1,-35-68 0,-35-69-1,1 0 1,0 0-1,-1 0 1,-68-69 15,0 0-15,0 35 0,35 34-1,68 0 1,0 34-1,34 35 1,69 0 0,0-35-1,0-34 1,-103-69 0,34 35-1,1 0 1,-70-35-1,1 0 1,0 69 15,-35 0-31,69 35 16,0 33 15,69 138-15,34-206-1,103-68 1,-1-138 0,-205 206-1</inkml:trace>
  </inkml:traceGroup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2:35.297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DBBA0838-F6B9-4B42-BA5E-AD461F6984A9}" emma:medium="tactile" emma:mode="ink">
          <msink:context xmlns:msink="http://schemas.microsoft.com/ink/2010/main" type="inkDrawing" rotatedBoundingBox="25555,11578 26699,11710 26626,12343 25482,12212" semanticType="enclosure" shapeName="Other"/>
        </emma:interpretation>
      </emma:emma>
    </inkml:annotationXML>
    <inkml:trace contextRef="#ctx0" brushRef="#br0">378 0 0,'68'-172'0,"-68"69"0,-103 0 16,0 69-1,-103-35 1,1 35 0,33 68-1,35 35 1,34 34-1,103 0 1,68 68 0,70-33-1,-1-138 17,69 0-17,-138-69 1,-68-68-1,-34-1 1,-35 35 0,-68 0-1,-103 69 17,0 103-32,240-69 15</inkml:trace>
  </inkml:traceGroup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1:41.93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0D557BC-4CB2-48DC-9704-F73F4F8941CF}" emma:medium="tactile" emma:mode="ink">
          <msink:context xmlns:msink="http://schemas.microsoft.com/ink/2010/main" type="writingRegion" rotatedBoundingBox="16975,140 31615,369 31570,3255 16930,3025"/>
        </emma:interpretation>
      </emma:emma>
    </inkml:annotationXML>
    <inkml:traceGroup>
      <inkml:annotationXML>
        <emma:emma xmlns:emma="http://www.w3.org/2003/04/emma" version="1.0">
          <emma:interpretation id="{E668715F-0EC1-4D51-AF69-7145DD1A55D0}" emma:medium="tactile" emma:mode="ink">
            <msink:context xmlns:msink="http://schemas.microsoft.com/ink/2010/main" type="paragraph" rotatedBoundingBox="16975,140 31615,369 31570,3255 16930,30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23EADD4-1115-4262-B4DF-66DBB51D84F8}" emma:medium="tactile" emma:mode="ink">
              <msink:context xmlns:msink="http://schemas.microsoft.com/ink/2010/main" type="line" rotatedBoundingBox="16975,140 31615,369 31570,3255 16930,3025"/>
            </emma:interpretation>
          </emma:emma>
        </inkml:annotationXML>
        <inkml:traceGroup>
          <inkml:annotationXML>
            <emma:emma xmlns:emma="http://www.w3.org/2003/04/emma" version="1.0">
              <emma:interpretation id="{DA21CF48-19E0-4E2F-9986-6821AC4B8827}" emma:medium="tactile" emma:mode="ink">
                <msink:context xmlns:msink="http://schemas.microsoft.com/ink/2010/main" type="inkWord" rotatedBoundingBox="16966,750 19583,791 19563,2051 16946,2010"/>
              </emma:interpretation>
              <emma:one-of disjunction-type="recognition" id="oneOf0">
                <emma:interpretation id="interp0" emma:lang="it-IT" emma:confidence="0">
                  <emma:literal>ZA</emma:literal>
                </emma:interpretation>
                <emma:interpretation id="interp1" emma:lang="it-IT" emma:confidence="0">
                  <emma:literal>* A</emma:literal>
                </emma:interpretation>
                <emma:interpretation id="interp2" emma:lang="it-IT" emma:confidence="0">
                  <emma:literal>g A</emma:literal>
                </emma:interpretation>
                <emma:interpretation id="interp3" emma:lang="it-IT" emma:confidence="0">
                  <emma:literal>JA</emma:literal>
                </emma:interpretation>
                <emma:interpretation id="interp4" emma:lang="it-IT" emma:confidence="0">
                  <emma:literal>q A</emma:literal>
                </emma:interpretation>
              </emma:one-of>
            </emma:emma>
          </inkml:annotationXML>
          <inkml:trace contextRef="#ctx0" brushRef="#br0">9714 670 0,'240'0'0,"137"34"15,1-34-15,-103-34 16,-104-69 0,-171 103-1</inkml:trace>
          <inkml:trace contextRef="#ctx0" brushRef="#br0" timeOffset="-163.0755">9954 18 0,'68'0'0,"35"34"15,103-34-15,35 0 0,-70 35 31,-102-1-15,-35 0 0,-137 104-1,-103 33 1,-137 138 0,240-137-1,137-35 1,35-68-1,137 34 1,34-69 0,-68-34-1,-69-34 17,-137-104-17,-138-33 1,-103-1-1,275 172 1</inkml:trace>
          <inkml:trace contextRef="#ctx0" brushRef="#br0" timeOffset="791.9415">11945 190 0,'0'34'0,"-103"103"15,0 69-15,-69 34 0,35 35 32,102-138-17,35-137-15,0 0 32,35-34-17,33-206 1,1-69-1,0 69 1,-35 68 0,0 103-1,-34 69 1,0 0 0,69 138-1,34 102 1,34 0-1,1 0 1,-35-68 0,-35-103-1,-68-35 1,-137-34 0,-138-34-1,-34-35 1,103 35 15,35 34-15,274 0-1,206-69 1,137 35 0,-446 34-1</inkml:trace>
        </inkml:traceGroup>
        <inkml:traceGroup>
          <inkml:annotationXML>
            <emma:emma xmlns:emma="http://www.w3.org/2003/04/emma" version="1.0">
              <emma:interpretation id="{E987EBE7-77FC-4CB6-85DD-B155962B1AA8}" emma:medium="tactile" emma:mode="ink">
                <msink:context xmlns:msink="http://schemas.microsoft.com/ink/2010/main" type="inkWord" rotatedBoundingBox="21919,257 26883,334 26838,3181 21874,3103"/>
              </emma:interpretation>
              <emma:one-of disjunction-type="recognition" id="oneOf1">
                <emma:interpretation id="interp5" emma:lang="it-IT" emma:confidence="0">
                  <emma:literal>Coeff</emma:literal>
                </emma:interpretation>
                <emma:interpretation id="interp6" emma:lang="it-IT" emma:confidence="0">
                  <emma:literal>Ceffi</emma:literal>
                </emma:interpretation>
                <emma:interpretation id="interp7" emma:lang="it-IT" emma:confidence="0">
                  <emma:literal>ceffi</emma:literal>
                </emma:interpretation>
                <emma:interpretation id="interp8" emma:lang="it-IT" emma:confidence="0">
                  <emma:literal>Ceffo</emma:literal>
                </emma:interpretation>
                <emma:interpretation id="interp9" emma:lang="it-IT" emma:confidence="0">
                  <emma:literal>ceffo</emma:literal>
                </emma:interpretation>
              </emma:one-of>
            </emma:emma>
          </inkml:annotationXML>
          <inkml:trace contextRef="#ctx0" brushRef="#br0" timeOffset="2972.466">17986-428 0,'0'68'16,"34"138"-16,-34 241 0,34-36 31,35 1-15,34 0 0,-34-103-1,-35-34 1,-103-35-1,-68-171 1,-35-104 0,1-68 15,33-34-31,70-35 31,136-33-15,104-1-1,68 0 1,35 0 0,-35-35-1,-34 1 1,-137 0 15,-69-35-31,-69 69 16,1 103-1,-35 69 1,34 103 0,35 137-1,34 68 17,68 104-32,1-1 15,34 1 1,0-35-1,-69-103 17,-34-68-17,-103-103 1,-103-104 0,-68-136-1,-1-69 1,35-1-1,137 70 1,137 102 0,138 35-1,68-1 1,103 35 0,-34 0-1,-103-34 1,-103-35-1,-103 69 1</inkml:trace>
          <inkml:trace contextRef="#ctx0" brushRef="#br0" timeOffset="1572.165">15583 52 0,'0'-68'0,"-34"68"16,-69 0-16,-172 137 0,69 35 0,35-1 15,68 69 1,68-68 15,104-35-15,68-34 0,69-34-1,0-103 1,-69-1-1,-102 1 1,-35 0 0,0 34-1,0 0 1,0 0 0,68 103-1,70-35 1,33 1-1,-33-69 1,-1-34 0,-68-1-1,-69-68 1,-103-34 0,-35 68 15,-68 69-16,69 35 1,34 68 0,69 0-1,171 34 1,35-103 15,102-34-31,-33-34 16,-241 34-1</inkml:trace>
          <inkml:trace contextRef="#ctx0" brushRef="#br0" timeOffset="2056.509">16647 1219 0,'137'-34'0,"1"-35"0,-1-34 0,0 0 16,-34-34 0,-34 0-1,-103 34 1,-35 34-1,-103 69 1,1 103 0,68 34-1,34 35 1,103-35 0,35 1 15,68-70-31,69 1 15,35-69 1,-1-34 15,-69-35-15,-33-68 0,-70-69-1,-68 206 1</inkml:trace>
          <inkml:trace contextRef="#ctx0" brushRef="#br0" timeOffset="3325.959">19599 1322 0,'0'0'0</inkml:trace>
        </inkml:traceGroup>
        <inkml:traceGroup>
          <inkml:annotationXML>
            <emma:emma xmlns:emma="http://www.w3.org/2003/04/emma" version="1.0">
              <emma:interpretation id="{48EBE50B-63F7-45F8-8674-9521967D434F}" emma:medium="tactile" emma:mode="ink">
                <msink:context xmlns:msink="http://schemas.microsoft.com/ink/2010/main" type="inkWord" rotatedBoundingBox="27782,309 31615,369 31576,2840 27743,2780"/>
              </emma:interpretation>
              <emma:one-of disjunction-type="recognition" id="oneOf2">
                <emma:interpretation id="interp10" emma:lang="it-IT" emma:confidence="0">
                  <emma:literal>tute.</emma:literal>
                </emma:interpretation>
                <emma:interpretation id="interp11" emma:lang="it-IT" emma:confidence="0">
                  <emma:literal>tigli</emma:literal>
                </emma:interpretation>
                <emma:interpretation id="interp12" emma:lang="it-IT" emma:confidence="0">
                  <emma:literal>tigl</emma:literal>
                </emma:interpretation>
                <emma:interpretation id="interp13" emma:lang="it-IT" emma:confidence="0">
                  <emma:literal>tigli.</emma:literal>
                </emma:interpretation>
                <emma:interpretation id="interp14" emma:lang="it-IT" emma:confidence="0">
                  <emma:literal>tulle.</emma:literal>
                </emma:interpretation>
              </emma:one-of>
            </emma:emma>
          </inkml:annotationXML>
          <inkml:trace contextRef="#ctx0" brushRef="#br0" timeOffset="3640.392">20732 224 0,'68'172'0,"-33"34"16,-35 102-16,0-102 15,34-34 1,0-103 0,-34-69-1,0 0 16,-68-138-15,-104-136 0,69 68-1,69 34 1,34 104 0,103-1-1,68 69 16,70 34-31,-35 35 16,-69-69 0,0-34-1,-137 34 1</inkml:trace>
          <inkml:trace contextRef="#ctx0" brushRef="#br0" timeOffset="3893.3055">21624 670 0,'34'206'15,"1"-69"1,33-34 0,1-68-1,34-104 1,-69-68-1,-34-69 1,0 206 0</inkml:trace>
          <inkml:trace contextRef="#ctx0" brushRef="#br0" timeOffset="4753.602">22654-394 0,'-34'103'0,"34"69"0,-35 102 0,138 35 15,34 69 1,1-1-1,-70-68 32,-33-34-47,-104-104 16,-68-68 0,-103-103-1,-69-68 1,68-35-1,104 0 1,137 34 0,137-34-1,138 0 1,34-68 0,34-1-1,-103-68 1,-102-69 15,-70-34-31,-102 34 16,-35 103-1,35 103 1,0 68 0,-1 104-1,-33 137 1,68 69 15,0 34-15,68-35-1,35-34 1,69-34 0,-35-103-1,1-34 1,-1-103-1,-34-69 1,-35-35 0,-68 138-1</inkml:trace>
          <inkml:trace contextRef="#ctx0" brushRef="#br0" timeOffset="5116.86">24336 1082 0,'0'0'15</inkml:trace>
        </inkml:traceGroup>
      </inkml:traceGroup>
    </inkml:traceGroup>
  </inkml:traceGroup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6:59.33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18A9616-8DE4-4D11-8DA5-B5A25378C6C8}" emma:medium="tactile" emma:mode="ink">
          <msink:context xmlns:msink="http://schemas.microsoft.com/ink/2010/main" type="inkDrawing" rotatedBoundingBox="18632,3736 26354,6411 25202,9737 17480,7062" semanticType="scratchOut" shapeName="Other"/>
        </emma:interpretation>
      </emma:emma>
    </inkml:annotationXML>
    <inkml:trace contextRef="#ctx0" brushRef="#br0">38 2988 0,'-34'0'0,"34"35"16,0-70-16,0 1 0,0 0 0,34-1 15,-34-33-15,0-1 0,0 0 0,35 1 16,-35 34-16,0-35 15,34 0 1,-34 1 0,0-35 15,34 34-15,-34-34-1,35 34 1,-35-34-1,34 35 1,0-35 0,-34 34-1,0 0 1,35-34 0,-1 35-1,-34-1 1,34 1-1,-34-1 1,0 0 0,35 1-1,-1-1 1,0 35 0,-34-35-1,35 0 1,-35 35 15,34-35-15,0 1-1,1-1 1,-35 0 0,34 1-1,0-1 1,-34 35-1,34-35 1,1 35 0,-1-1-1,0-33 1,1 33 0,-1 1-1,-34 0 1,34 0-1,1 34 1,-35-35 15,34 35-31,-34 0 32,34-34-17,-34 34 1,0 0-1,0 34 1,35-34 0,-35 0-1,34 35 1,-34-35 0,34 34-1,-34-34 1,35 34-1,-35 0 1,34 1 0,0-1-1,-34 0 1,35 1 15,-35-1-15,34 0-1,0 1-15,-34 33 16,35-33 0,-1-1 15,-34 35-15,34-1-1,-34-33 1,35 33-1,-1-33 1,-34 33 0,34 1-1,1 0 1,-35-35 0,34 35-1,0-1 1,-34 1-1,35 0 1,-35-1 0,34 35-1,0-34 1,-34-1 0,35 1-1,-1 0 1,0-1 15,-34 35-15,35-34-1,-1 0 17,0 34-17,0-35 1,1 1-1,-35-35 1,0 35 0,34 0-1,-34-1 1,0 1 0,34-35-1,1 35 1,-35-35-1,34 0 1,0 35 0,-34-35-1,35 1 1,-35-1 0,34 0 15,-34 1-16,34-1 1,-34 0 0,0 1-1,35-1 1,-35 0 0,34 1-1,-34-1 1,34 0-1,-34 35 1,35-35 0,-1 1-1,-34-1 1,34 35 0,1-35-1,-35 0 1,34 35-1,0-35 1,-34 35 0,35-35 15,-1 1-15,0 33-1,1-34 1,-1 35-1,-34 0 1,34-35 0,1 0-1,-1 1 1,-34-35 0,0 34-1,34-34 1,1 34-1,-35 1 1,34-35 0,-34 34-1,34-34 1,-34 34 0,0-34-1,35 0 1,-35 0 15,34 35-15,-34-35-1,34 0 1,-34 0 0,0 0-1,35 34 1,-1-34-1,-34 0 1,34 0 0,-34 0-1,34-34 1,-34 34 0,35-35-1,-1 1 1,0 0-1,-34 34 1,35-35 0,-1-33-1,-34 33 1,34-33 0,1-1 15,-35 35-16,34-35 1,0 1 0,-34-1-1,35 0 1,-35 1 0,34 33-1,-34-33 1,0 33-1,0-33 1,34-1 0,1-34-1,-35 69 1,68 34 0,-68-69-1,35 0 16,-1 1-31,0-1 16,-34 35 0,35-35 15,-35 0-15,34 1-1,0-1 1,-34 1-1,35 33 1,-1-33 0,-34 33-1,34-33 1,-34 33 0,35 1-1,-1 0 1,-34-1-1,34 35 1,1-34 0,-35 34-1,34 0 1,-34 0 0,34 0-1,-34 0 1,35 0 15,-35 0-15,34 0-1,0 34 17,1 1-17,-35 33 1,34-33-1,0-1 1,0 35 0,-34-69-1,35 34 1,-1 69 0,0-35-1,1 1 1,-1 0-1,0 34 1,1-35 0,-1 35-1,0-34 1,1 34 0,33-34-1,-33-1 1,-1 1 15,35 34-15,-35-34-1,0-1 1,1 35 0,-1-34-1,0-1 1,1-33-1,-1 33 1,0 1 0,1 0-1,-1-35 1,0 0 0,1 35-1,-1-35 1,0-34-1,1 35 1,-1-35 0,0 0-1,-34 0 17,35 0-17,-1-35 1,0 35-1,0-34 1,35 0 0,-35-35-1,35 0 1,0 1 0,-35 33-1,35-33 1,-35-1-1,0 35 1,1-35 0,-1 1-1,0-1 1,1 35 0,-1-35-1,0 35 1,1-35-1,-35 0 17,68 35-17,-33-35 1,-1 1 0,-34 33-1,34-33 1,1 33-1,-1-33 1,-34 33 0,34 1-1,1-35 1,-35 35 0,34 0-1,0-1 1,1 1-1,-35 0 1,34 34 0,0-35-1,1 35 1,-1-34 15,0 34-15,0 0-1,1 0 1,-1 0 0,0 0-1,1 0 1,-1 34 0,0 1-1,1-35 1,-1 34-1,-34 0 1,34 35 0,1-35-1,-35 1 1,34 33 0,0-33-1,-34-1 1,35 35-1,-35-35 1,34 0 0,0 35 15,-34-35-15,35 1-1,-35-1 1,0 35-1,34-35 1,0 0 0,-34 1-1,35-1 1,-35 0 0,34 1-1,-34-1 1,34-34-1,1 34 1,-1 1 0,0-1-1,1-34 1,-1 0 0,35-34-1,68-69 1,-137 103 15</inkml:trace>
  </inkml:traceGroup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1:54.352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D5FC255-CE1C-4203-A04F-57AD059739D6}" emma:medium="tactile" emma:mode="ink">
          <msink:context xmlns:msink="http://schemas.microsoft.com/ink/2010/main" type="writingRegion" rotatedBoundingBox="22469,1631 33245,7677 30667,12273 19890,6227"/>
        </emma:interpretation>
      </emma:emma>
    </inkml:annotationXML>
    <inkml:traceGroup>
      <inkml:annotationXML>
        <emma:emma xmlns:emma="http://www.w3.org/2003/04/emma" version="1.0">
          <emma:interpretation id="{AEB15A4B-1577-4367-A621-13B6DD106B29}" emma:medium="tactile" emma:mode="ink">
            <msink:context xmlns:msink="http://schemas.microsoft.com/ink/2010/main" type="paragraph" rotatedBoundingBox="22469,1631 33245,7677 30667,12273 19890,62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F6C5BBE-B957-42B8-B4A4-96F2B114A452}" emma:medium="tactile" emma:mode="ink">
              <msink:context xmlns:msink="http://schemas.microsoft.com/ink/2010/main" type="line" rotatedBoundingBox="22469,1631 33245,7677 30667,12273 19890,6227"/>
            </emma:interpretation>
          </emma:emma>
        </inkml:annotationXML>
        <inkml:traceGroup>
          <inkml:annotationXML>
            <emma:emma xmlns:emma="http://www.w3.org/2003/04/emma" version="1.0">
              <emma:interpretation id="{6F121395-4F1C-4AE8-96A1-600ADC26950F}" emma:medium="tactile" emma:mode="ink">
                <msink:context xmlns:msink="http://schemas.microsoft.com/ink/2010/main" type="inkWord" rotatedBoundingBox="22469,1631 33245,7677 30667,12273 19890,6227">
                  <msink:destinationLink direction="with" ref="{B0551FD4-E4E7-4F2B-BD25-2A1B671BD7C9}"/>
                </msink:context>
              </emma:interpretation>
              <emma:one-of disjunction-type="recognition" id="oneOf0">
                <emma:interpretation id="interp0" emma:lang="it-IT" emma:confidence="0">
                  <emma:literal>imitati</emma:literal>
                </emma:interpretation>
                <emma:interpretation id="interp1" emma:lang="it-IT" emma:confidence="0">
                  <emma:literal>imitarti</emma:literal>
                </emma:interpretation>
                <emma:interpretation id="interp2" emma:lang="it-IT" emma:confidence="0">
                  <emma:literal>imitata</emma:literal>
                </emma:interpretation>
                <emma:interpretation id="interp3" emma:lang="it-IT" emma:confidence="0">
                  <emma:literal>imitanti</emma:literal>
                </emma:interpretation>
                <emma:interpretation id="interp4" emma:lang="it-IT" emma:confidence="0">
                  <emma:literal>imitate</emma:literal>
                </emma:interpretation>
              </emma:one-of>
            </emma:emma>
          </inkml:annotationXML>
          <inkml:trace contextRef="#ctx0" brushRef="#br0">15000 2455 0,'68'-34'16,"-136"-1"-16,-70 1 0,-68 0 0,35 68 15,68 35-15,34 34 0,138 34 16,102 0 15,70-34-15,-35-68 0,-69-35-1,-103-103 1,-68-69-1,-69-34 1,-34 103 0,34 34-1,103 138 1,137 34 0,-137-103-1</inkml:trace>
          <inkml:trace contextRef="#ctx0" brushRef="#br1" timeOffset="911608.6455">15068 6196 0,'34'-34'15,"-34"0"-15,0 34 0,0-35 16,35-33-16,-35 68 0,0-35 0,34-33 15,-34 33 1,34-33 0,-34-1-1,35 35 1,-35-35 0,34 1-1,-34-1 1,34 0-1,1-34 1,-1 103 0,-34-103-1,34 0 1,1 35 0,-35-35-1,34 34 1,-34-34-1,34 0 1,-34 34 0,35-34 15,-1 1-15,-34 33-1,34-34 1,-34 34-1,35-34 1,-1 35 0,-34-1-1,34-34 1,1 34 0,-35 1-1,34-1 1,-34 0-1,34 1 1,1-1 0,-35 0-1,34 1 1,0 33 15,1-33-31,-35-1 31,34 35-15,0-35 0,-34 35-1,35-35 1,-1 35 0,0 0-1,1-1 1,-35 1-1,34-35 1,0 35 0,1 34-1,-35-34 1,34-1 0,0 35-1,-34-34 1,34 34-1,-34-34 1,35 34 15,-1 0-15,-34-35 0,34 35-1,1 0 1,-35 0-1,34 0 1,-34 0 0,34 0-1,1 0 1,-1 35 0,0-1-1,1 0 1,-1-34-1,0 35 1,1 33 0,-1-33-1,0-1 1,1 0 0,-1 35 15,0 0-16,1-35 1,-1 35 0,0-1-1,1 1 1,-1 34 0,0-35-1,1 1 1,-1 0-1,0-1 1,1 1 0,-1 34-1,0-103 1,1 69 0,-1 34-1,0-35 1,1 35-1,-1 0 1,0-34 0,35 34 15,-35 0-15,35 0-1,-35 0 1,0 34-1,1-34 1,33 0 0,-33 34-1,33-34 1,1 69 15,0 0-15,-35-69-1,35-1 1,-35 36 0,35-35-1,-1 0 1,-33 0 0,33 34-1,1-34 1,-35 0-1,35 0 1,-35 0 0,35 0 15,-35 0-31,0 0 31,1 0-31,33-35 31,-33 35-15,-1-34 0,0 34-1,35-34 1,-35-1 0,1 1-1,-1 0 1,0-1-1,1-33 1,-35 33 0,34-33-1,0-1 1,1-34 0,-1 34-1,-34 1 1,34-35-1,1 0 1,-1-35 0,0 35 15,35-34-15,-35-35-1,35 1 1,-35-1-1,35 0 1,-35-34 0,35-34-1,-35 34 1,35-34 0,-35 34-1,0 0 1,1 0-1,-1-34 1,35 34 0,-35-35-1,35 35 1,-35 0 0,35 0-1,-35 0 16,0 0-15,35 35 0,-35-1-1,1 0 1,33 1 0,-33-1-1,-1 35 1,35 0-1,-35-1 1,-34 35 0,34 0-1,1 0 1,-1 35 0,0-1-1,1 34 1,-1 1-1,35 0 1,-35 34 0,35 0-1,-35 0 17,0 0-17,0 34 1,1-34-1,-1 0 1,0 0 0,1 0-1,-1 0 1,35 0 0,-35 34-1,0-34 1,1 0-1,-1-34 1,0 34 0,1-69 15,33 35-31,-33-35 16,-1-34-1,0 0 1,1 0 15,33-34-15,-33-1-1,33-33 1,1-1 0,-35-34-1,35 0 1,-35 0-1,35 34 1,-35-68 0,35 34-1,-35 0 1,0 0 0,35 35-1,-35-35 1,35 34-1,-35 0 1,1 1 0,33-1-1,-33 0 17,33 35-17,-33 0 1,33-1-1,-33 35 1,-1-34 0,0 34-1,1 34 17,33 1-17,-33-1 1,-1 35-1,35-1 1,-35 1 0,35 34-1,-1-34 1,35 34 0,-34 0-1,-1 0 1,35-35-1,0 35 1,-68-69 0,68 35-1,0 0 1,-35-1 15,1-33-15,-35-138-16,-34 103 15</inkml:trace>
          <inkml:trace contextRef="#ctx0" brushRef="#br0" timeOffset="989.1945">18501 4995 0,'103'-34'31,"-447"-138"-31,173 206 0,68 35 16,103 34 0,34 0-1,103 34 1,1-68 0,-35-35-1,-69-34 1,-34-68-1,-34-35 1,-35 0 0,35 68-1,102 104 1,-68-69 0</inkml:trace>
          <inkml:trace contextRef="#ctx0" brushRef="#br0" timeOffset="580.041">18432 5304 0,'103'206'0,"-69"-69"0,-34 69 15,35 34 1,-1-34 0,0-68-1,1-70 1,-1-102-1,-34-103 1,34-104 0,-34 241-1</inkml:trace>
          <inkml:trace contextRef="#ctx0" brushRef="#br1" timeOffset="915053.7375">18569 6368 0,'35'-69'0,"-1"35"0,-34 0 0,34-35 16,1 0-16,-1 1 0,0-35 16,1 0-1,33 0 1,-34-34 0,1 68-1,-1-34 1,35 0-1,-35 34 1,0 1 0,1-1-1,-1 35 1,-34-1 15,34 1-15,-34 34-1,35-34 1,-35 34 0,34 0-1,0 34 1,1-34 0,-1 34-1,35 1 1,-35-1-1,0 0 1,1 35 0,33 0-1,-33-1 1,-1 35 0,0-34-1,1 34 1,-1 0 15,0 0-31,1 0 16,33 0-1,-33 0 17,-1 0-17,0-35 1,35 35-1,-35 0 1,0 0 0,35-34-1,-35 34 1,35-34 0,-35 34-1,1-35 1,-1 35-1,35-34 1,-35-1 0,0 35-1,1-68 1,-1 33 0,0 1-1,1 0 1,-1-35-1,0 0 17,1-34-17,-35 35 1,34-35 0,0 0-1,1 0 1,-1-35-1,0 1 1,35 0 0,-35-35-1,1 0 1,33-34 0,-33 0-1,-1 0 1,35 0-1,-35 1 1,0-1 0,0 0-1,1 0 17,-1 0-32,0 0 31,35 0-16,-35 34 1,35-34 0,-35 34-1,1-34 1,-1 35 0,0-1-1,1 35 1,-1-35-1,0 35 1,1 0 0,-1 34-1,-34-35 1,34 35 0,1 0 15,-1 35-31,0-1 15,1 0 1,-1 35 0,35-1-1,-35 1 17,0 34-17,35 0 1,-35 0-1,1 0 1,-1 0 0,0-34-1,35 34 17,-1 34-32,-33-34 31,33 0-16,1 34 1,-35-34 0,1 0-1,33 0 1,-33-34 0,33 34-1,1-35 1,-35-68-1,35 35 17,0-1-17,-1 0 1,-33 1 0,33-35-1,1 0 1,0 0-1,-1-69 1,1 35 0,0-35-1,-1 0 1,35 1 0,0-35-1,-34 0 1,-1 34-1,35-34 1,-34 0 0,0 0-1,-1 35 1,1-35 0,0 0 15,-1 34-16,35 69 1,-34-34 0,-35-1-1,35-33 1,0 102 0,-1 0-1,1 35 1,34 68-1,0 1 1,0 33 0,-35 69-1,-33-34 1,-35-206 0</inkml:trace>
          <inkml:trace contextRef="#ctx0" brushRef="#br0" timeOffset="1971.5535">21006 6711 0,'69'138'0,"-35"33"0,-34 35 16,35 69 0,-35 34-1,0 68 1,34-34 0,-34 1-1,34-35 1,-68-138-1,68-33 1,-34-70 0,0-68-1,-34-34 1,-35 0 0,1-35-1,-1 69 1,0 34-1,69 103 17,35 69-17,33 0 1,70-34 0,-35-35-1,-35-102 1,-68-104-1,-68-68 1,-35-35 0,-35 0-1,35 69 1,0 103 0,103 35-1,35 68 1,102 68-1,35 35 1,-1-68 0,1-104-1,-172-34 1</inkml:trace>
          <inkml:trace contextRef="#ctx0" brushRef="#br0" timeOffset="-20465.487">22345 6471 0,'137'34'16,"69"35"-16,103 0 0,-34 34 31,34 34-15,-69-34 0,-103 0-1,-103-69 1,-34 0-1,-34 1 1,-69-1 0,-34 0-1,34 1 1,-34 33 0,34 35-1,68-34 1,35-69-1</inkml:trace>
          <inkml:trace contextRef="#ctx0" brushRef="#br0" timeOffset="-18586.701">22517 8633 0,'308'35'0,"-33"33"15,-103-33-15,34-35 16,-69 34 15,-34 0-15,-69-68-1,-34 34-15</inkml:trace>
          <inkml:trace contextRef="#ctx0" brushRef="#br0" timeOffset="-18873.792">23134 7981 0,'0'69'0,"0"-35"16,0 1-16,0-35 0,0 34 0,35-68 15,-104 102-15,35 35 0,-1 34 0,1 35 16,0 0 0,34 34-1,34 0 1,0-35-1,69 35 1,35-69 0,-1 1-1,35-70 17,-1 1-17,1-69 1,-69 34-1,34-68 1,-68 34 0,-35-69-1,-137-68 1,-34-69 0,137 206-1</inkml:trace>
          <inkml:trace contextRef="#ctx0" brushRef="#br0" timeOffset="-484.344">15000 2524 0,'0'549'0,"34"-137"16,34 34 0,35 35-1,35-35 1,-70 0-1,-33-103 1,33-34 0,-68-137-1,0-172 1,0-172 0,35-205-1,-35 377 1</inkml:trace>
        </inkml:traceGroup>
      </inkml:traceGroup>
    </inkml:traceGroup>
  </inkml:traceGroup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2:34.749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5B4B342B-3BCA-4022-B3CB-993E76F902D7}" emma:medium="tactile" emma:mode="ink">
          <msink:context xmlns:msink="http://schemas.microsoft.com/ink/2010/main" type="inkDrawing" rotatedBoundingBox="26365,12112 26523,14171 26378,14182 26220,12124" semanticType="callout" shapeName="Other"/>
        </emma:interpretation>
      </emma:emma>
    </inkml:annotationXML>
    <inkml:trace contextRef="#ctx0" brushRef="#br0">0 0 0,'103'-35'16,"-103"276"-16,0-1 0,0 34 16,0 35-1,34-34 1,1 0 0,-1-69-1,0-69 1,-34-34-1,0-103 1,-34 0 0,0-103-1,34-103 1,0-34 0,68-1 15,-68 241-16</inkml:trace>
  </inkml:traceGroup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7:17.221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309 1 0,'0'35'0,"0"102"0,-34 69 16,-1 34-16,1 0 15,0-34 17,-1 35-32,1-70 15,0 1 1,-1-69 0,1-35-1,34-68 1,0 0-1,69-102 1,-1-104 15,35 0-15,0-35 0,0 35-1,0 0 1,-34 69 15,-1 34-31,-33 35 16,-1 68-1,-34 0 1,34 103 0,-34 34-1,0 34 1,-34 35-1,-35-34 1,-34 0 0,-34-1-1,0-68 17,0-34-32,34 0 46,103-69-46,0 0 16,68-35 0,104-33-1,-1-1 1,1 0 0,-35 69-1,-68-34 1,0 34-1,-69 0 1,-69 34 0,-68 1-1,-35-1 17,35 35-32,0-1 15,205-33 1,172-70-1,-240 35 1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7:18.109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122 0 0,'34'0'0,"69"0"16,-68 0-16,-1 34 0,-68 1 0,-35 33 15,-34 1-15,34 0 0,1-1 0,102 1 16,0 0 0,104-35-1,33 0 16,-33 1-31,-35-1 16,-35 0 15,-68-34-15,0 35 0,-68 33-1,-35-33 1,34 33-1,35 1 1,34-1 0,0 1-1,68-35 1,1 35 0,-69-69-1,-34-34 1,34-69-1,34-69 1,-34 172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2:30.57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0,'206'34'0,"68"103"0,35-34 15,0 34 1,-103 1-1,-137-70 1,-69-33 0,-103 33-1,-69-33 1,-68 33 0,34 1-1,103 0 1,69-1-1,171-102 1,-137 34 0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1:38.30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EFDB2CF-6CDA-4F0F-8191-4E3669E7178D}" emma:medium="tactile" emma:mode="ink">
          <msink:context xmlns:msink="http://schemas.microsoft.com/ink/2010/main" type="inkDrawing" rotatedBoundingBox="7193,1027 10318,301 10547,1288 7422,2014" semanticType="callout" shapeName="Other">
            <msink:sourceLink direction="with" ref="{44425A79-7467-471F-8BBE-0DFE256B691A}"/>
          </msink:context>
        </emma:interpretation>
      </emma:emma>
    </inkml:annotationXML>
    <inkml:trace contextRef="#ctx0" brushRef="#br0">1510 52 0,'34'-34'0,"-308"0"0,-104 137 0,1 0 16,68 34-1,103-34 1,206-34 0,103-1-1,137-33 1,138-1 0,33 0-1,-136 35 1,-138-1-1,-137 1 1,-103 34 0,-171-34-1,-69-1 1,68-33 0,69-1 15,69-68-31,205-69 15,173-103 17,-241 206-17</inkml:trace>
    <inkml:trace contextRef="#ctx0" brushRef="#br0" timeOffset="738.234">1819 670 0,'583'-103'16,"-342"69"-16,-70 34 16,-171-69-1,-171 1 1,-138-1 0,-69-34-1,35 34 1,34 35 15,309 68-15,34-68-1,207-69 1,136 69 0,69-1-1,-102 70 1,-70-104-1,-136 69 1,-138 0 0</inkml:trace>
  </inkml:traceGroup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1:38.62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4BA5FC7-3952-4CD8-9539-B96886599D12}" emma:medium="tactile" emma:mode="ink">
          <msink:context xmlns:msink="http://schemas.microsoft.com/ink/2010/main" type="inkDrawing" rotatedBoundingBox="9139,903 28799,198 28845,1486 9185,2192" semanticType="callout" shapeName="Other"/>
        </emma:interpretation>
      </emma:emma>
    </inkml:annotationXML>
    <inkml:trace contextRef="#ctx0" brushRef="#br0">1922 327 0,'34'69'0,"-34"68"0,-34 0 0,34 35 16,69-69-1,68-35 1,69-33-1,68-1 1,35-34 15,-206 0-15,-103-34 0,-137-69-1,-138-35 1,275 138-16</inkml:trace>
    <inkml:trace contextRef="#ctx0" brushRef="#br0" timeOffset="1432.5255">2952 499 0,'240'171'0,"0"-68"0,35-69 16,-1-68-1,1 0 1,-69-103 0,-137 34-1,-69-35 1,-172 1-1,-68 0 17,-138 171-17,138 69 17,137 34-32,103 1 15,103 67 1,68-33-1,70-35 1,-35-102 0,0-35-1,-172-35 1,-68-33 0,-69-70 15,-35 35-16,35 69 1,69 34 0,34 0-1,34 34 1,138 69 0,34 0-1,0-34 1,34-35-1,-68-68 1,-69-35 0,0-68-1,-69-34 1,-34 33 0,0 70-1,0 33 1,0 35-1,-34 35 17,34 102-32,34 69 31,35-35-15,34 1-1,68-103 1,-33-69-1,33-69 1,-33-103 0,-104-34-1,0-34 1,-68 103 0,-35 0-1,35 102 1,0 35-1,34 35 1,103-1 0,-103-34-1</inkml:trace>
    <inkml:trace contextRef="#ctx0" brushRef="#br0" timeOffset="1787.9715">6727 258 0,'0'35'16,"0"68"-16,-68 34 0,68 34 0,34-33 15,69-1 16,34-34-15,104-34 0,-35-35-1,-1-34 17,-102-69-17,-206-68 1,-102 0-1,-36-1 1,241 138 0</inkml:trace>
    <inkml:trace contextRef="#ctx0" brushRef="#br0" timeOffset="1995.966">6487 602 0,'652'-35'16,"-411"35"0,-104 0-1,-172-68 1,-136-35 0,-69 34-1,240 69 1</inkml:trace>
    <inkml:trace contextRef="#ctx0" brushRef="#br0" timeOffset="2680.4925">6693 258 0,'549'-137'0,"-206"137"16,-34 0-1,-68 0 1,-70 34 15,-136 1-31,-35 68 32,-35 34-17,-102 69 1,34-35-1,103-68 1,34-34 0,-34-69-1,69-34 1,34-69 0,0-103-1,-34 34 1,-35 104-1,0 33 1,-34 35 0,0 69-1,69 103 1,34 33 0,68-33-1,70 0 1,-35-138-1,-35-34 1,-33-69 15,-138-68-15,-69-69 0,-103-68-1,-68 102 1,34 35-1,69-1 1,137 35 0,0 103-1</inkml:trace>
    <inkml:trace contextRef="#ctx0" brushRef="#br0" timeOffset="7404.7995">21555-188 0,'0'0'0</inkml:trace>
  </inkml:traceGroup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1:37.20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0FBFAA3-582F-4C78-AB6B-5F0E2ED1BB06}" emma:medium="tactile" emma:mode="ink">
          <msink:context xmlns:msink="http://schemas.microsoft.com/ink/2010/main" type="inkDrawing" rotatedBoundingBox="302,2839 1921,2024 2576,3327 958,4141" hotPoints="1115,3329 1706,2146 2415,3329" semanticType="enclosure" shapeName="Triangle"/>
        </emma:interpretation>
      </emma:emma>
    </inkml:annotationXML>
    <inkml:trace contextRef="#ctx0" brushRef="#br0">-5252 1425 0,'-103'69'0,"-34"68"0,0 69 15,-35 34 1,69 1-1,0-104 1,69-68 0,34-69-1,34-35 1,35-171 0,34-68-1,34 68 1,-68 0-1,-1 69 1,-33 68 0,-1 69-1,-34 34 17,69 138-17,34 68 1,34 0-1,34-34 1,1-34 0,-69-69-1,-34-69 1,-69-34 0,-103-34-1,-275 0 1,-34-35-1,-68 103 1,68 35 0,172-35-1,240-34 1</inkml:trace>
  </inkml:traceGroup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7:18.737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162 0 0,'-34'103'16,"0"0"-16,-35 34 0,69 0 15,-34-34 1,34 0 15,34-69-15,-34-34 0,0 0-1,34-68 1,35-1-1,-69 35 1,34 0 0,1 34-1,-1 0 1,0 34 0,35 69 30,34 34-46,0-103 0,34 1 16,-137-35 0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7:19.541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0,'206'34'0,"-206"0"0,-34 1 0,34-1 16,-34 0-16,34 1 0,-35-35 16,70 0-16,-1 34 15,69-34 1,-35 0 0,-33 34-1,-35-34 1,0 0-1,-35-34 1,1 34 0,68 0-1,35-69 1,0 35 0,-69 34-1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1:33.4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F8FC778-13CB-4C1D-BEED-291F741E6255}" emma:medium="tactile" emma:mode="ink">
          <msink:context xmlns:msink="http://schemas.microsoft.com/ink/2010/main" type="inkDrawing" rotatedBoundingBox="1414,6487 29761,7303 29753,7577 1406,6761" semanticType="underline" shapeName="Other">
            <msink:destinationLink direction="to" ref="{37617767-FE6C-459E-B591-6700CBB2F50C}"/>
          </msink:context>
        </emma:interpretation>
      </emma:emma>
    </inkml:annotationXML>
    <inkml:trace contextRef="#ctx0" brushRef="#br0">0 138 0,'68'0'0,"1"0"0,103-35 0,34 35 16,34-34-16,34 34 15,70-34 1,33 34 0,1-35-1,68 35 1,35 0-1,33 0 1,36 0 0,67 0-1,1 35 1,69-1 0,-1-34-1,35 34 1,34 1-1,35-1 1,-1-34 0,1 34-1,-1-34 1,35 35 0,0-1 15,34 0-16,-35 1 1,1-1 0,-34 0-1,-1 1 1,1-1 0,-35-34-1,34 34 1,-68-102-1,68 102 1,-33 0 0,-1 1-1,-34 33 1,-35-33 0,-34-1-1,-68 35 1,-69-69-1,-35 0 1,-102 34 15,-104-34-15,-68 0 0,-68 0-1,-1-34 1,0 68-1,35-34 1,-1 0 0,1 34-1,34-34 1,-69 0 0,1-68-1,-138 68 1</inkml:trace>
  </inkml:traceGroup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7:20.308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0,'0'0'0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6:51.51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03BEEB9B-AC30-4B33-A949-44DEA28F7AD1}" emma:medium="tactile" emma:mode="ink">
          <msink:context xmlns:msink="http://schemas.microsoft.com/ink/2010/main" type="writingRegion" rotatedBoundingBox="3693,352 16458,8468 14655,11303 1891,3187"/>
        </emma:interpretation>
      </emma:emma>
    </inkml:annotationXML>
    <inkml:traceGroup>
      <inkml:annotationXML>
        <emma:emma xmlns:emma="http://www.w3.org/2003/04/emma" version="1.0">
          <emma:interpretation id="{136135AF-BFB6-452D-8382-9DA057419871}" emma:medium="tactile" emma:mode="ink">
            <msink:context xmlns:msink="http://schemas.microsoft.com/ink/2010/main" type="paragraph" rotatedBoundingBox="3693,352 16458,8468 14655,11303 1891,318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AC46093-A29B-4AD0-87F9-61CF441304B6}" emma:medium="tactile" emma:mode="ink">
              <msink:context xmlns:msink="http://schemas.microsoft.com/ink/2010/main" type="line" rotatedBoundingBox="3693,352 16458,8468 14655,11303 1891,3187"/>
            </emma:interpretation>
          </emma:emma>
        </inkml:annotationXML>
        <inkml:traceGroup>
          <inkml:annotationXML>
            <emma:emma xmlns:emma="http://www.w3.org/2003/04/emma" version="1.0">
              <emma:interpretation id="{D34DFA0E-B09B-4577-A5DB-1E1E15108111}" emma:medium="tactile" emma:mode="ink">
                <msink:context xmlns:msink="http://schemas.microsoft.com/ink/2010/main" type="inkWord" rotatedBoundingBox="8819,3611 16458,8468 14655,11303 7016,6446"/>
              </emma:interpretation>
              <emma:one-of disjunction-type="recognition" id="oneOf0">
                <emma:interpretation id="interp0" emma:lang="it-IT" emma:confidence="0">
                  <emma:literal>"no</emma:literal>
                </emma:interpretation>
                <emma:interpretation id="interp1" emma:lang="it-IT" emma:confidence="0">
                  <emma:literal>amo</emma:literal>
                </emma:interpretation>
                <emma:interpretation id="interp2" emma:lang="it-IT" emma:confidence="0">
                  <emma:literal>'no</emma:literal>
                </emma:interpretation>
                <emma:interpretation id="interp3" emma:lang="it-IT" emma:confidence="0">
                  <emma:literal>'neo</emma:literal>
                </emma:interpretation>
                <emma:interpretation id="interp4" emma:lang="it-IT" emma:confidence="0">
                  <emma:literal>endo</emma:literal>
                </emma:interpretation>
              </emma:one-of>
            </emma:emma>
          </inkml:annotationXML>
          <inkml:trace contextRef="#ctx0" brushRef="#br0">137 5853 0,'0'-34'0,"0"34"0,34-35 15,-34 1 1,138-103-16,-138 103 0,34-1 16,-34 1-1,34-35 1,1 1 0,-1 33-1,0-33 1,1 33-1,-35-33 1,34 33 0,0-33-1,-34 33 17,35 1-17,-35-35 1,34 1-1,0 33 1,-34-33 0,35-1-1,-35 0 1,34 1 0,0 33-1,-34-33 1,35-1-1,-35 1 1,0 33 0,34-33-1,-34-1 1,34 35 0,1-35-1,-1 35 1,0-35-1,-34 35 17,35-35-17,-1 0 1,0 35 0,0-35-1,-34 35 1,0 0-1,35-1 1,-35 1 0,34 34-1,-34-34 1,34-1 0,-34 35-1,35-34 1,-35 34-1,0 0 1,34-34 0,-34 34-1,0 0 1,0 0 15,34 0-15,-34 0-1,0 0 1,35 34 0,-35-34-1,0 34 1,34-34 0,-34 35-1,34-1 1,1 0-1,-35 1 1,34-1 0,0 0-1,-34 1 1,35-1 0,-35 0-1,34 1 1,0 33-1,1-33 1,-35-1 0,34 0 15,-34 1-15,34-1-1,-34 35 1,35-35-1,-35 0 1,34 1 0,0-1-1,-34 35 1,0-35 0,35 0-1,-35 1 1,0-1-1,34 0 1,-34 35 15,34-35-15,-34 35 0,0-35-1,35 35 1,-35-35-1,34 0 1,-34 35 0,0-35 15,34 1-31,-34 33 16,35-33-1,-35 33 16,0-33-15,34-1 0,-34 35-1,34-35 1,-34 35 0,35-35-1,-1 35 1,-34-1-1,0-33 1,34 33 0,1-33-1,-35 33 1,34 1 0,-34-1-1,34 1 1,0 0-1,1-1 1,-35 1 0,34 0 15,-34-1-15,34 1-1,1 0 1,-35-1-1,34 1 1,0-35 0,-34 35-1,35 0 1,-1-35 0,0 35-1,-34-35 1,35 0-1,-35 35 1,34-35 0,0 0-1,1 35 1,-1-35 0,0 1-1,-34-1 16,35 0-15,-1 1 0,0-35-1,35 34 1,-35-34 0,1 34-1,-1-34 1,0-34-1,1 34 1,-1-34 0,-34-1-1,34 35 1,1-34 0,-35 0-1,34-35 1,0-34-1,1 35 1,-1-1 0,0 0 15,-34 1-15,35-1-1,-1-34 1,-34 0-1,34 34 1,0-34 0,1 35-1,-35-35 1,34 34 0,-34-34-1,34 34 1,1 1-1,-1-35 1,-34 34 0,34 1-1,-34 33 1,35-33 0,-35-1-1,34 35 1,-34-35 15,34 35-15,1-35-1,-35 35 1,34-1 0,0 1-1,-34 0 1,35 34-1,-35-35 1,34 35 0,-34 0-1,34-34 1,-34 34 0,35 0-1,-35 34 1,34-34-1,0 0 1,-34 35 0,35-35-1,-1 34 17,0 0-17,-34 1 1,35-1-1,-35 0 1,34 1 0,-34-35-1,34 34 1,-34 0 0,35 1-1,-35-1 1,34 0-1,-34 35 17,34-35-17,-34 35 1,35-35 0,-35 1-1,34-1 1,-34 34-1,0-33 1,34-1 0,-34 0-1,35 35 1,-35-35 15,0 1-31,34-1 31,-34 35-31,34-35 32,-34 0-17,35 35 1,-35-35 0,0 35-1,34-35 1,-34 35-1,34-35 1,0 1 0,-34-1-1,35 0 1,-35 1 0,34-35-1,-34 0 1,34 34-1,1-34 1,-1-34 0,0 34-1,1-35 1,-1 1 15,0 0-15,1-35-1,33 35 1,-33-35 0,-1 0-1,0 1 1,35-1 0,-69 35-1,34-35 1,1 35-1,-1-35 1,-34 35 0,34-1-1,1-33 1,-1 33 0,-34 35-1,34-34 1,1 0-1,-35 0 1,34 34 15,0-35-15,-34 35 0,35 0-1,-35 0 1,34 0-1,-34 0 1,0 0 0,34 35-1,-34-35 1,35 34 0,-35 0-1,34 35 1,-34-35-1,0 0 1,34 1 0,-34-1-1,0 0 1,0 1 0,0-1 15,35 0-16,-35-34 1,0 0 0,0-137-1,0 137 1</inkml:trace>
          <inkml:trace contextRef="#ctx0" brushRef="#br1" timeOffset="-899240.2965">5526 6540 0,'69'137'0,"-69"35"0,0 33 16,0 70 0,68 34-1,-33 0 1,-35-34 0,0-1-1,-35-102 1,-33-69-1,-35-103 1,34-103 0,-68 0-1,-1 68 1,-33 70 0,102 33-1,35 35 16,102 35-31,35 33 16,35-68 0,33-34 15,-68-69-15,0-103-1,-103-34 1,-34-35-1,-35 103 1,35 35 0,0 34-1,34 137 1,103 69 0,103-34-1,68-103 1,104-138-1,-378 69 1</inkml:trace>
          <inkml:trace contextRef="#ctx0" brushRef="#br2" timeOffset="-859395.1905">8169 8977 0,'137'-206'0,"-102"137"15,-1 35 1,0-1 0,-34 1-1,-68-35 1,-70 1 15,1-1-31,-35 35 16,1-1-1,33 70 1,35 33 0,35 35-1,102 69 1,103 34-1,35 0 1,34-103 15,0-69-15,-103-68 0,-34-103-1,-69-69 1,-69 34-1,0 0 1,-34 104 0,35 33-1,-1 70 1,35 136 0,205 1-1,-171-172 1</inkml:trace>
          <inkml:trace contextRef="#ctx0" brushRef="#br1" timeOffset="-903459.753">-3433 876 0,'69'-103'0,"-69"69"16,-34-1-1,-378 1-15,172 68 0,34 69 16,68 35 0,35 33-1,103 70 1,35-1-1,102 0 17,35-103-17,68-34 1,0-68 0,-34-35-1,-69 0 16,-68-35-31,-69 35 16,-103-68 0,103 68-1</inkml:trace>
        </inkml:traceGroup>
      </inkml:traceGroup>
    </inkml:traceGroup>
  </inkml:traceGroup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2:11.573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B097E3DC-4A81-4EA0-ACCB-7B837CFFFF7C}" emma:medium="tactile" emma:mode="ink">
          <msink:context xmlns:msink="http://schemas.microsoft.com/ink/2010/main" type="writingRegion" rotatedBoundingBox="5148,8478 7276,8478 7276,11842 5148,11842"/>
        </emma:interpretation>
      </emma:emma>
    </inkml:annotationXML>
    <inkml:traceGroup>
      <inkml:annotationXML>
        <emma:emma xmlns:emma="http://www.w3.org/2003/04/emma" version="1.0">
          <emma:interpretation id="{F106DC3B-015C-4766-888A-4434CED719FA}" emma:medium="tactile" emma:mode="ink">
            <msink:context xmlns:msink="http://schemas.microsoft.com/ink/2010/main" type="paragraph" rotatedBoundingBox="5148,8478 7276,8478 7276,11842 5148,1184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78FCDD1-DC5F-479B-B301-B04BE526C785}" emma:medium="tactile" emma:mode="ink">
              <msink:context xmlns:msink="http://schemas.microsoft.com/ink/2010/main" type="line" rotatedBoundingBox="5148,8478 7276,8478 7276,11842 5148,11842"/>
            </emma:interpretation>
          </emma:emma>
        </inkml:annotationXML>
        <inkml:traceGroup>
          <inkml:annotationXML>
            <emma:emma xmlns:emma="http://www.w3.org/2003/04/emma" version="1.0">
              <emma:interpretation id="{9D6A4AD4-4F43-4229-925D-5C9F38D1F789}" emma:medium="tactile" emma:mode="ink">
                <msink:context xmlns:msink="http://schemas.microsoft.com/ink/2010/main" type="inkWord" rotatedBoundingBox="5148,8478 7276,8478 7276,11842 5148,11842">
                  <msink:destinationLink direction="with" ref="{B0551FD4-E4E7-4F2B-BD25-2A1B671BD7C9}"/>
                </msink:context>
              </emma:interpretation>
              <emma:one-of disjunction-type="recognition" id="oneOf0">
                <emma:interpretation id="interp0" emma:lang="it-IT" emma:confidence="0">
                  <emma:literal>sa</emma:literal>
                </emma:interpretation>
                <emma:interpretation id="interp1" emma:lang="it-IT" emma:confidence="0">
                  <emma:literal>Ja</emma:literal>
                </emma:interpretation>
                <emma:interpretation id="interp2" emma:lang="it-IT" emma:confidence="0">
                  <emma:literal>Sa</emma:literal>
                </emma:interpretation>
                <emma:interpretation id="interp3" emma:lang="it-IT" emma:confidence="0">
                  <emma:literal>Ta</emma:literal>
                </emma:interpretation>
                <emma:interpretation id="interp4" emma:lang="it-IT" emma:confidence="0">
                  <emma:literal>la</emma:literal>
                </emma:interpretation>
              </emma:one-of>
            </emma:emma>
          </inkml:annotationXML>
          <inkml:trace contextRef="#ctx0" brushRef="#br0">-2094 7741 0,'69'34'0,"68"104"0,35 68 16,136 274-16,-170-137 16,-104-34-1,-34-68 1,-103-70-1,0-68 1,-34 0 0,34-69-1,69-137 1,34 103 15</inkml:trace>
          <inkml:trace contextRef="#ctx0" brushRef="#br0" timeOffset="16687.4085">-275 10830 0,'35'-103'0,"-70"0"16,1 0-16,-69 0 15,-34 35 1,-35 33 0,0 35-1,35 69 1,68 68-1,69 1 1,138 33 0,68-34 15,68-68-15,-68-103-1,-69-35 1,-68 0-1,-35-33 1,-68 33 0,0 0-1,-1 69 1,-67 69 0,136 171-1,206-68 1,-240-172-1</inkml:trace>
        </inkml:traceGroup>
      </inkml:traceGroup>
    </inkml:traceGroup>
  </inkml:traceGroup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7:32.85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0,'34'34'0,"1"1"0,-35-1 16,0 34-16,0 35 0,0 0 15,0 0 1,0 35 0,34-1 15,-34 35-31,34-35 16,1 35-1,-1-1 1,35 35-1,-35-34 1,0 34 0,1-35 15,-1 35-15,-34 0-1,34 0 16,1 34-31,-35-34 16,34 0 0,-34 35-1,34-35 1,-34 34 0,69-34-1,-69 68 1,68-68-1,-68-68 1,35 102 0,-1-34-1,0 0 17,-34 0-17,35-35 1,-1 1-16,-34-35 31,34 1-15,1-1-1,-35-69 1,34-33 0,-34-70-1,-34-33 1,68-207-1,0-68 1,-34 343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2:31.297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4928 115 0,'-69'0'0,"-137"0"15,-137 0-15,-103-35 32,-35 1-32,-68 0 0,0 34 15,-69 0 1,103 34-1,69 35 1,102-35 15,104-34-15,137 34 0,69-34-1,103 0 1,34-68-1,-103 68 1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1:52.7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C19D360-9697-4933-BBD3-3F18C186D8F1}" emma:medium="tactile" emma:mode="ink">
          <msink:context xmlns:msink="http://schemas.microsoft.com/ink/2010/main" type="writingRegion" rotatedBoundingBox="3801,140 13701,6265 11806,9328 1906,3204"/>
        </emma:interpretation>
      </emma:emma>
    </inkml:annotationXML>
    <inkml:traceGroup>
      <inkml:annotationXML>
        <emma:emma xmlns:emma="http://www.w3.org/2003/04/emma" version="1.0">
          <emma:interpretation id="{9D55EEC6-61EB-4BE8-87F5-42C506918B09}" emma:medium="tactile" emma:mode="ink">
            <msink:context xmlns:msink="http://schemas.microsoft.com/ink/2010/main" type="paragraph" rotatedBoundingBox="3801,140 13701,6265 11806,9328 1906,320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4C88886-A6DD-4B5A-89E0-53199B2D8856}" emma:medium="tactile" emma:mode="ink">
              <msink:context xmlns:msink="http://schemas.microsoft.com/ink/2010/main" type="line" rotatedBoundingBox="3801,140 13701,6265 11806,9328 1906,3204"/>
            </emma:interpretation>
          </emma:emma>
        </inkml:annotationXML>
        <inkml:traceGroup>
          <inkml:annotationXML>
            <emma:emma xmlns:emma="http://www.w3.org/2003/04/emma" version="1.0">
              <emma:interpretation id="{57302144-9593-40D6-9EB3-4B3DF6C9A6D3}" emma:medium="tactile" emma:mode="ink">
                <msink:context xmlns:msink="http://schemas.microsoft.com/ink/2010/main" type="inkWord" rotatedBoundingBox="3801,140 13701,6265 11806,9328 1906,3204"/>
              </emma:interpretation>
              <emma:one-of disjunction-type="recognition" id="oneOf0">
                <emma:interpretation id="interp0" emma:lang="it-IT" emma:confidence="0">
                  <emma:literal>certi</emma:literal>
                </emma:interpretation>
                <emma:interpretation id="interp1" emma:lang="it-IT" emma:confidence="0">
                  <emma:literal>certi,</emma:literal>
                </emma:interpretation>
                <emma:interpretation id="interp2" emma:lang="it-IT" emma:confidence="0">
                  <emma:literal>"ten</emma:literal>
                </emma:interpretation>
                <emma:interpretation id="interp3" emma:lang="it-IT" emma:confidence="0">
                  <emma:literal>"tan</emma:literal>
                </emma:interpretation>
                <emma:interpretation id="interp4" emma:lang="it-IT" emma:confidence="0">
                  <emma:literal>"tini</emma:literal>
                </emma:interpretation>
              </emma:one-of>
            </emma:emma>
          </inkml:annotationXML>
          <inkml:trace contextRef="#ctx0" brushRef="#br0">10469 3965 0,'103'309'15,"-138"-34"-15,35 68 16,0-34-1,35 0 1,-1-35 0,0-68-1,-68-137 1,68-172 0,1-137-1,-35 240 1</inkml:trace>
          <inkml:trace contextRef="#ctx0" brushRef="#br0" timeOffset="-3468.528">-1888 979 0,'0'69'0,"-34"137"0,-35 68 16,0 1 15,104-69-31,33-69 16,104 0-1,68-68 1,-68-69 0,-35-69-1,-137-68 1,-69-35-1,-136 1 1,-36 34 15,1 34-15,103 103 0,102 34-1,70-34 16,102 34-31,138-34 16,-35 0 0,-69-68-1,-102-104 1,-35 35 0,-102-104-1,-1 70 1,69 33-1,34 207 1,-34-35 0,172 69-1,0 138 1,-35-1 0,-137 69 15,-172-35-16,-137-33 1,309-241-16</inkml:trace>
          <inkml:trace contextRef="#ctx0" brushRef="#br0" timeOffset="-4192.1145">-2300 807 0,'-103'69'0,"-69"68"0,-68 69 16,34 69-1,103 0 1,69-1 0,137-34-1,103-68 1,34 0 0,-34-104-1,-34 1 1,-138-69-1,-68-69 1,-35-102 0,69 171-1</inkml:trace>
          <inkml:trace contextRef="#ctx0" brushRef="#br0" timeOffset="404.271">10434 3176 0,'-68'-137'0,"-104"102"0,-34 70 15,-34 33 1,103 69 0,137-34-1,103-34 1,137-35-1,-34-68 1,-69 0 0,-68-35-1,-69 0 1,-69 35 0,0 68-1,104 104 1,136 68-1,-171-206 1</inkml:trace>
          <inkml:trace contextRef="#ctx0" brushRef="#br0" timeOffset="-1381.7475">34 3553 0,'103'0'15,"0"0"-15,0 0 0,-34-34 0,-69-35 16,-103-34-16,-103 0 16,-35 69-1,1 34 16,69 69-15,102 34 0,69 34-1,172 0 1,68 1 0,34-104-1,-33-34 1,-138-34-1,-103-1 1,-69-33 0,-68 68-1,68 34 1,138 35 0,-69-69-1</inkml:trace>
          <inkml:trace contextRef="#ctx0" brushRef="#br0" timeOffset="-1880.739">137 3759 0,'0'275'0,"-34"0"16,-1 33 15,70 1-15,-1-34-1,0-35 1,-34-34-1,0-103 1,0-69 0,0-34-1,0-137 1,0-172 0,0-34-1,0 343 1</inkml:trace>
        </inkml:traceGroup>
      </inkml:traceGroup>
    </inkml:traceGroup>
  </inkml:traceGroup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7:35.28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1 0,'34'35'15,"69"-35"-15,68 34 0,1-34 0,0 34 31,-1 1-31,70-1 16,-1 0 0,34 35-1,70-35 1,-1 1 0,0 33-1,35-33 1,-1-1-1,1 0 1,-1 35 0,1-35-1,0-34 1,-1 35 0,1-104-1,-1 103 1,1 1 15,-1-1-15,-33 0-1,-1 1 1,-68-1 0,-1 0-1,1 1 1,-1-35-1,-33 34 1,67 0 0,-102 1-1,0-35 1,-68 34 15,68-34-15,-103 0-1,-35 0 1,70 0 15,-104 0-15,0 0 0,-34 0-1,35 0 1,-35 0-1,0 0 1,34 0 0,-34 0-1,0 0 1,0 0 0,0 0 15,0 0-16,0 69 1,0-1 0,34 35-1,-34 34 1,34 35 0,1 0-1,33-1 1,1 35-1,0 0 1,34 34 0,-35-34-1,35 35 1,-34-1 0,0-34-1,34 34 1,-35-34-1,-33 34 17,33-34-17,-68-68 1,35 68 0,-1 34-1,-34-34 1,34 0-1,1 0 1,-1 0 0,-34 0-1,34 0 1,1-35 0,-1 1-1,0-69 1,0 0-1,-34-69 1,0 0 15,0-34-31,0 0 16,0 0 0,0 0 15,0 0-16,0 0 1,0 0 0,-34 0-1,-69-34 1,-34 0 0,-35 34-1,-34-35 1,-68-33-1,-1 33 1,-68-33 0,-35-1-1,-68 0 1,0 35 0,-35 34 15,-34-34 0,35-1-31,-35 35 0,-34-34 16,34 34 31,0-34-47,0 34 15,-34 0 1,34-69-1,-34 35 1,34-69 0,35 0-1,33 0 1,70 34 0,68 35-1,103 34 1,34 34 15,207 1-31,136-1 16,-171-34-1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4:04.809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C36EDF45-8CC5-437E-BEC5-3BE7CD49ED70}" emma:medium="tactile" emma:mode="ink">
          <msink:context xmlns:msink="http://schemas.microsoft.com/ink/2010/main" type="writingRegion" rotatedBoundingBox="2449,-187 31479,1656 30860,11402 1830,9558"/>
        </emma:interpretation>
      </emma:emma>
    </inkml:annotationXML>
    <inkml:traceGroup>
      <inkml:annotationXML>
        <emma:emma xmlns:emma="http://www.w3.org/2003/04/emma" version="1.0">
          <emma:interpretation id="{BD79C22C-19F4-451D-B73E-26206C8113BF}" emma:medium="tactile" emma:mode="ink">
            <msink:context xmlns:msink="http://schemas.microsoft.com/ink/2010/main" type="paragraph" rotatedBoundingBox="2379,246 29975,1168 29818,5855 2223,493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497BE90-DD25-4F6D-9DE9-0D653EC04666}" emma:medium="tactile" emma:mode="ink">
              <msink:context xmlns:msink="http://schemas.microsoft.com/ink/2010/main" type="line" rotatedBoundingBox="2379,246 29975,1168 29818,5855 2223,4934"/>
            </emma:interpretation>
          </emma:emma>
        </inkml:annotationXML>
        <inkml:traceGroup>
          <inkml:annotationXML>
            <emma:emma xmlns:emma="http://www.w3.org/2003/04/emma" version="1.0">
              <emma:interpretation id="{862C6104-CB02-4019-8690-6A4AF04E125B}" emma:medium="tactile" emma:mode="ink">
                <msink:context xmlns:msink="http://schemas.microsoft.com/ink/2010/main" type="inkWord" rotatedBoundingBox="2379,246 15660,690 15504,5377 2223,4934"/>
              </emma:interpretation>
              <emma:one-of disjunction-type="recognition" id="oneOf0">
                <emma:interpretation id="interp0" emma:lang="it-IT" emma:confidence="0">
                  <emma:literal>Ondina</emma:literal>
                </emma:interpretation>
                <emma:interpretation id="interp1" emma:lang="it-IT" emma:confidence="0">
                  <emma:literal>condirà,</emma:literal>
                </emma:interpretation>
                <emma:interpretation id="interp2" emma:lang="it-IT" emma:confidence="0">
                  <emma:literal>Condirà,</emma:literal>
                </emma:interpretation>
                <emma:interpretation id="interp3" emma:lang="it-IT" emma:confidence="0">
                  <emma:literal>Ondina,</emma:literal>
                </emma:interpretation>
                <emma:interpretation id="interp4" emma:lang="it-IT" emma:confidence="0">
                  <emma:literal>Ondine",</emma:literal>
                </emma:interpretation>
              </emma:one-of>
            </emma:emma>
          </inkml:annotationXML>
          <inkml:trace contextRef="#ctx0" brushRef="#br0">7040-105 0,'103'69'0,"-69"103"16,-34 34-16,0 34 16,35 0-1,-35 0 1,0 1-1,34-70 1,-34-68 0,-34-34-1,-1-35 17,-102-68-17,-103-69 1,-35 69-1,69 34 1,69 34 15,68 35-15,35 68 0,68-34-1,138 0 1,34-34-1,68-104 1,35-33 0,-34-70-1,-35 1 1,-34 34 0,-103 0-1,-69 69 1,1-1-1,-35 35 1,0 35 0,34 102-1,0-34 1,35 34 0,34 1-1,0-104 16,0-68-15,-34-69 0,-104-103-1,35 206 1</inkml:trace>
          <inkml:trace contextRef="#ctx0" brushRef="#br0" timeOffset="332.01">7864 410 0,'0'0'0</inkml:trace>
          <inkml:trace contextRef="#ctx0" brushRef="#br0" timeOffset="1365.147">9340 788 0,'68'274'0,"-33"-68"15,-1 0 1,-34 35 0,69-104-1,-35 0 1,0-102-1,1-35 1,-1-69 0,103-137 15,-34 0-15,0 0-16,0 34 15,-34 104 1,-35 33-1,0 35 1,-34 103 0,35 69-1,-35 34 17,68 0-17,35-34 1,35-69-1,-1-69 1,0-34 0,35-137-1,-35-1 1,-68 1 0,-35 34-1,-34 69 1,34-1-1,-34 70 1,0 33 0,69 35-1,34 35 1,34-35 0,35-35-1,0-68 1,-1-68 15,-33-35-15,-70-69-1,-136 0 1,-70 1 0,-68 68-1,-34 103 1,68 34-1,35 69 1,103 69 0,102-35-1,70 0 1,102-34 0,-34-34-1,-34-35 1,-104-34-1,-33 0 1,-35 0 15,34 35-31,0 33 32,103 35-17,35 0 1,34 0-1,0-34 1,-34-104 0,-172 35-1</inkml:trace>
          <inkml:trace contextRef="#ctx0" brushRef="#br0" timeOffset="33777.135">12189 3122 0,'-138'69'16,"-33"34"-16,-1 34 0,35-69 0,102 1 16,35-69 15,0 0-15,138-137-1,33-35 1,-33 35-1,-35 34 1,-35 34 0,-33 69-1,33 0 1,35 103 0,34 69-1,1-1 1,33 1-1,-33 0 1,-35-35 0,-103-34-1,-172-172 1,172 69 15</inkml:trace>
          <inkml:trace contextRef="#ctx0" brushRef="#br0" timeOffset="33282.0495">12463 3191 0,'34'137'15,"-34"34"-15,-34 70 16,34-1-16,0 0 16,0-34-1,34-34 1,-34-69 31,0-35-47,-34-68 15,-35-34 1,-33-103 0,67-69-1,35-69 1,-34 35 0,34 240-1</inkml:trace>
          <inkml:trace contextRef="#ctx0" brushRef="#br0" timeOffset="-1728.405">1273 101 0,'-68'-34'0,"33"34"0,-33 0 0,-104 69 16,1-1-16,-35 1 0,0 68 15,68 35 1,1 68-1,68 0 1,69 35 0,69-35-1,34 35 1,103-35 0,34-34-1,69-69 1,34-34-1,35-34 1,-35-103 0,0-35-1,-34-68 1,-68-69 15,-70-69-15,-33 1-1,-70-35 1,-102 0 0,-69 34-1,-103 1 1,-69 102 0,-68 0-1,-69 104 1,35 33-1,-1 104 1,69 68 0,103 35-1,138 0 1,68-172 0</inkml:trace>
          <inkml:trace contextRef="#ctx0" brushRef="#br0" timeOffset="-839.79">3813 959 0,'0'69'0,"35"68"0,-1 35 16,0 0-1,1 68 1,-35-68 0,34-69-1,0-1 1,-34-67 0,0-35-1,0-35 1,69-136-1,34-35 1,-34 0 0,-1 34-1,35 35 1,-34 34 0,34 34-1,-34 69 16,33 35-15,-33 68 0,0 68-1,-1 35 1,1 0 0,-35 0-1,-34-69 1,35-34-1,-35-68 1,34-35 0,-34-69-1,69-137 1,-1-34 0,-68 240-1</inkml:trace>
        </inkml:traceGroup>
        <inkml:traceGroup>
          <inkml:annotationXML>
            <emma:emma xmlns:emma="http://www.w3.org/2003/04/emma" version="1.0">
              <emma:interpretation id="{55549A3D-DAFE-4F07-8DDD-18C09384AB92}" emma:medium="tactile" emma:mode="ink">
                <msink:context xmlns:msink="http://schemas.microsoft.com/ink/2010/main" type="inkWord" rotatedBoundingBox="17029,795 29973,1227 29896,3535 16952,3102"/>
              </emma:interpretation>
              <emma:one-of disjunction-type="recognition" id="oneOf1">
                <emma:interpretation id="interp5" emma:lang="it-IT" emma:confidence="0">
                  <emma:literal>sismica</emma:literal>
                </emma:interpretation>
                <emma:interpretation id="interp6" emma:lang="it-IT" emma:confidence="0">
                  <emma:literal>Sismica</emma:literal>
                </emma:interpretation>
                <emma:interpretation id="interp7" emma:lang="it-IT" emma:confidence="0">
                  <emma:literal>Disunita</emma:literal>
                </emma:interpretation>
                <emma:interpretation id="interp8" emma:lang="it-IT" emma:confidence="0">
                  <emma:literal>disunita</emma:literal>
                </emma:interpretation>
                <emma:interpretation id="interp9" emma:lang="it-IT" emma:confidence="0">
                  <emma:literal>Bisunta</emma:literal>
                </emma:interpretation>
              </emma:one-of>
            </emma:emma>
          </inkml:annotationXML>
          <inkml:trace contextRef="#ctx0" brushRef="#br0" timeOffset="2012.5665">15861 1028 0,'-103'-69'16,"-103"69"-16,-34 35 0,-35 33 15,70 35 1,67 35 0,104-35-1,103 0 1,102 0 0,104 34-1,34-34 1,-35 0-1,-102 0 1,-103-69 0,-69 35-1,-103-35 1,-103 35 0,-69-69-1,-34 34 1,69 0-1,68-34 1,138 0 0,206-68-1,-172 68 17</inkml:trace>
          <inkml:trace contextRef="#ctx0" brushRef="#br0" timeOffset="2339.694">16548 1165 0,'0'35'0,"-35"102"0,70 69 16,-1 0-16,35 0 15,-1-35 1,-33-102 0,-35-103 15,34-103-31,-34-138 15,0 275 1</inkml:trace>
          <inkml:trace contextRef="#ctx0" brushRef="#br0" timeOffset="2535.9705">16582 273 0,'103'34'0,"-34"104"15,68-70-15,-137-68 0</inkml:trace>
          <inkml:trace contextRef="#ctx0" brushRef="#br0" timeOffset="3047.6565">18333 1234 0,'-378'0'0,"172"0"0,69 34 15,68 35 1,69 0 0,103-1-1,103 35 1,137 0-1,1 0 1,-70-34 0,-102 34-1,-104-34 17,-102 33-17,-172-33 1,-68 0-1,-1-69 1,103 34 0,35-68-1,137-35 1,172-68 0,137-35-1,-309 172 1</inkml:trace>
          <inkml:trace contextRef="#ctx0" brushRef="#br0" timeOffset="4044.663">19809 1371 0,'34'206'0,"-68"0"15,34 0 1,34-69 0,0-34-1,1-34 17,67-103-32,1-69 15,35-69 1,-1-68-1,0 68 1,1 1 15,-104 102-15,0 69 0,-34 0-1,0 137 1,-34 69-1,34-34 1,69-35 0,-1-34-1,70-34 1,-1-104 0,69-67-1,-35-70 1,-33 0-1,-70 69 1,-33 35 0,-1 33-1,-34 35 1,-34 103 0,34 69-1,68 0 16,-33 33-15,68-67 0,0-35-1,34-103 1,35-35 0,33-102-1,-67-34 1,-70 33-1,-33 35 1,-35 69 0,0 34-1,0 0 1,34 103 0,0 34-1,69 35 1,0-1-1,35-68 1,-35-68 15,0-70-31,-69-136 16,-68-69 15,34 240-15</inkml:trace>
          <inkml:trace contextRef="#ctx0" brushRef="#br0" timeOffset="4353.237">22657 719 0,'0'0'0,"2094"515"0</inkml:trace>
          <inkml:trace contextRef="#ctx0" brushRef="#br0" timeOffset="5213.5335">24751 1234 0,'172'0'0,"-275"0"15,-137 34-15,-1 69 0,35 35 0,35 68 16,68 0 0,103 34-1,68-69 1,104 1 0,34-103 15,69-104-16,102-33 1,-137-70 0,-171 35-1,-69 35 1,0-1 0,0 69-1,0 0 16,34 103-15,35 0 0,68 0-1,35 0 1,34-69 0,-34-34-1,-1-68 1,-68-70-1,-103-68 1,-137 35 0,-103 34-1,-35 34 32,35 103-47,68 103 0,69-35 16,137 70-1,69-70 1,103 104 0,69-35 15,0-34-15,-35-34-1,-34-69 1,-103 0-1,0 0 1,0-35 0,0 70-1,68-1 1,1 35 0,0 34-1,-69-35 1,-69 35-1,-34-103 1</inkml:trace>
        </inkml:traceGroup>
      </inkml:traceGroup>
    </inkml:traceGroup>
    <inkml:traceGroup>
      <inkml:annotationXML>
        <emma:emma xmlns:emma="http://www.w3.org/2003/04/emma" version="1.0">
          <emma:interpretation id="{13F9E8F8-18CE-4E3C-A8FD-047F59917DFC}" emma:medium="tactile" emma:mode="ink">
            <msink:context xmlns:msink="http://schemas.microsoft.com/ink/2010/main" type="paragraph" rotatedBoundingBox="2857,5391 31128,7187 30860,11402 2589,960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12C5AB3-B196-4887-B0A0-84F1A50D7A1A}" emma:medium="tactile" emma:mode="ink">
              <msink:context xmlns:msink="http://schemas.microsoft.com/ink/2010/main" type="line" rotatedBoundingBox="2857,5391 31128,7187 30860,11402 2589,9606"/>
            </emma:interpretation>
          </emma:emma>
        </inkml:annotationXML>
        <inkml:traceGroup>
          <inkml:annotationXML>
            <emma:emma xmlns:emma="http://www.w3.org/2003/04/emma" version="1.0">
              <emma:interpretation id="{1DAC3AEB-85EF-4401-8D9C-902D289E5476}" emma:medium="tactile" emma:mode="ink">
                <msink:context xmlns:msink="http://schemas.microsoft.com/ink/2010/main" type="inkWord" rotatedBoundingBox="2839,5557 13186,6069 13086,8078 2740,7566"/>
              </emma:interpretation>
              <emma:one-of disjunction-type="recognition" id="oneOf2">
                <emma:interpretation id="interp10" emma:lang="it-IT" emma:confidence="0">
                  <emma:literal>sovra</emma:literal>
                </emma:interpretation>
                <emma:interpretation id="interp11" emma:lang="it-IT" emma:confidence="0">
                  <emma:literal>sovra,</emma:literal>
                </emma:interpretation>
                <emma:interpretation id="interp12" emma:lang="it-IT" emma:confidence="0">
                  <emma:literal>sovra'</emma:literal>
                </emma:interpretation>
                <emma:interpretation id="interp13" emma:lang="it-IT" emma:confidence="0">
                  <emma:literal>sovra"</emma:literal>
                </emma:interpretation>
                <emma:interpretation id="interp14" emma:lang="it-IT" emma:confidence="0">
                  <emma:literal>Sovra</emma:literal>
                </emma:interpretation>
              </emma:one-of>
            </emma:emma>
          </inkml:annotationXML>
          <inkml:trace contextRef="#ctx0" brushRef="#br0" timeOffset="24842.16">6388 5971 0,'0'34'0,"0"0"0,34 35 0,-34 0 15,0 34-15,0 68 16,-34 1-1,34 0 1,0-1 0,34-68-1,-34 0 1,0-69 0,0-34-1,0-102 1,0-70-1,-34-68 1,-1-35 0,1 35-1,0 34 1,34 69 0,68 68-1,1 0 16,68 69-15,104 69 0,-35 68-1,-103-34 1,-35 34 0,-68-34-1,-68 35 1,-104-35-1,69-35 1,0 1 0,69-35-1,34 1 1,68 33 0,70 1-1,33 34 1,35 0-1,-69 0 1,-68-69 0,-35 0 15,-34-34-15,0 0-1,0-102 1,69-1-1,34-69 1,-103 172 0</inkml:trace>
          <inkml:trace contextRef="#ctx0" brushRef="#br0" timeOffset="25721.01">9031 6005 0,'103'-34'31,"-412"-103"-31,34 239 0,104 1 0,33 69 0,70 0 16,102 68-1,69-34 1,69-34-1,33-35 17,-33-103-17,34-68 1,-34-103 0,-69-104-1,0 1 1,-35 0-1,-33 68 1,-35 69 0,34 69-1,-34 34 1,-34 103 0,34 103-1,34 0 1,0-35-1,35 1 1,0-103 0,-1-35 15,1-34-31,34-34 16,34 34-1,35 0 16,-35 0-15,35 34 0,-69 0-1,-35 1 1,-68-70 0,-34 35-1,-138-103 1,1-34-1,-35-35 1,206 172 0</inkml:trace>
          <inkml:trace contextRef="#ctx0" brushRef="#br0" timeOffset="26097.939">9168 5662 0,'309'34'0,"-69"1"15,35 33-15,-35-102 16,-240 34 0</inkml:trace>
          <inkml:trace contextRef="#ctx0" brushRef="#br0" timeOffset="25946.5815">9340 6108 0,'377'69'0,"-240"-35"15,1 0 1,-138-102 0,-69-70-1,-102 1 1,171 137-1</inkml:trace>
          <inkml:trace contextRef="#ctx0" brushRef="#br0" timeOffset="22688.9775">2337 5216 0,'0'-35'0,"0"1"0,-103 0 16,1-1-16,-70 1 0,-68 34 0,-35 34 16,0 1-1,1 33 1,34 35-1,102 0 1,104 0 0,103 35-1,68-1 1,137 0 0,35 0-1,35 1 1,-1 68-1,-103-69 1,-68 0 0,-104-68 15,-68 0-31,-137-1 16,-103-33 15,-35-35-16,-34-35 1,0 35 0,1-34-1,102-35 1,103 35 0,103-35-1,171-68 1,-171 137-1</inkml:trace>
          <inkml:trace contextRef="#ctx0" brushRef="#br0" timeOffset="23298.3135">3024 6863 0,'103'103'0,"34"-34"0,1-35 16,33-68-16,-34-35 16,1 1-1,-1-70 1,-68 1 0,-35-69-1,-68 0 1,-69 34-1,-103 1 1,0 68 0,-69 34-1,69 138 17,35 34-17,33 34 1,138 69-1,69 34 1,68-68 0,69-35-1,69-102 1,-35-104 0,0-34-1,-240 103 1</inkml:trace>
          <inkml:trace contextRef="#ctx0" brushRef="#br0" timeOffset="23835.3885">4466 5834 0,'34'68'0,"-34"35"16,0 34-16,-34 35 0,34 34 16,34-34-1,35 34 1,34-69-1,-1-34 1,70-35 0,0-102-1,-35-34 1,0-70 15,-68-33-15,-35-70-1,-34 35 1,-68 35 0,-1 33-1,0 70 1,35 33 0,0 70-1,102 33 1,70-33-1,-138-35 1</inkml:trace>
        </inkml:traceGroup>
        <inkml:traceGroup>
          <inkml:annotationXML>
            <emma:emma xmlns:emma="http://www.w3.org/2003/04/emma" version="1.0">
              <emma:interpretation id="{37AAE70D-81B4-4B68-A286-E47FA8126A1A}" emma:medium="tactile" emma:mode="ink">
                <msink:context xmlns:msink="http://schemas.microsoft.com/ink/2010/main" type="inkWord" rotatedBoundingBox="16102,5931 25022,6977 24545,11046 15625,10000"/>
              </emma:interpretation>
              <emma:one-of disjunction-type="recognition" id="oneOf3">
                <emma:interpretation id="interp15" emma:lang="it-IT" emma:confidence="0">
                  <emma:literal>SCALPORE</emma:literal>
                </emma:interpretation>
                <emma:interpretation id="interp16" emma:lang="it-IT" emma:confidence="0">
                  <emma:literal>SCAPPARE</emma:literal>
                </emma:interpretation>
                <emma:interpretation id="interp17" emma:lang="it-IT" emma:confidence="0">
                  <emma:literal>SCAMPARE</emma:literal>
                </emma:interpretation>
                <emma:interpretation id="interp18" emma:lang="it-IT" emma:confidence="0">
                  <emma:literal>SIGNATURE</emma:literal>
                </emma:interpretation>
                <emma:interpretation id="interp19" emma:lang="it-IT" emma:confidence="0">
                  <emma:literal>STAPPARE</emma:literal>
                </emma:interpretation>
              </emma:one-of>
            </emma:emma>
          </inkml:annotationXML>
          <inkml:trace contextRef="#ctx0" brushRef="#br0" timeOffset="26941.635">15243 5834 0,'-377'-103'0,"34"68"15,-1 70 1,70-1 0,102 35-1,138 68 1,102 0-1,207 69 1,68 34 0,1-34-1,-104-34 1,-137-35 15,-138-102-15,-102-1-1,-137-68 1,-35-35 0,34 0-1,69 35 17,103 0-32,137-1 15,172-33 1,-206 68-1</inkml:trace>
          <inkml:trace contextRef="#ctx0" brushRef="#br0" timeOffset="27301.9635">15793 5936 0,'34'69'0,"-34"68"0,-69 35 16,69 68 0,0-34-1,0 0 1,35-68-1,-1-36 1,-34-67 0,34-70 15,69-136-31,35-69 31,-138 240-31</inkml:trace>
          <inkml:trace contextRef="#ctx0" brushRef="#br0" timeOffset="28622.1915">17646 6074 0,'-103'0'0,"-171"34"0,-1 35 15,35 68 1,68 35 0,103 34-1,69 34 1,138-34-1,68 0 1,68-69 0,1-68-1,-69-69 1,-69-103 0,-137-35-1,-69-67 1,-68 33-1,-34 69 1,33 34 0,104 35-1,34 34 17,69 34-17,68 35 1,69-35-1,0-34 1,-69-68 0,0-35-1,-34-35 1,-34 1 0,-69 0-1,0 68 1,0 69-1,0 0 1,0 0 15,-34 137-15,68 1 0,-68 68-1,68 0 1,-34 0-1,34-35 1,1-34 0,-35-68-1,0-69 1,-35-69 0,-33-68-1,33-69 1,1-34 15,0 68-31,68 1 16,0 68-1,1 68 17,33 35-32,35 103 31,35 69-16,-35 68 1,34-34 0,34 34-1,35-68 1,-34-69 0,-35-137-1,-34-69 1,-68-138-1,-104-33 1,-34-35 0,-34 103-1,-1 103 1,1 0 0,68 69-1,35 68 1,68 69-1,104-34 1,102-35 15,-240-34-15</inkml:trace>
          <inkml:trace contextRef="#ctx0" brushRef="#br0" timeOffset="29268.6345">20323 6348 0,'0'103'0,"-34"0"16,-35 69-16,-34 34 15,35-34 1,-1-1-1,69-102 1,0-69 0,0 0-1,34-172 17,35-171-17,0 103 1,-1 102-1,1 1 1,-35 103 0,1-1-1,33 104 1,35 103 0,0 68 15,35 0-16,-35 0 1,0-68 0,-69-103-1,-68-35 1,-104-68 0,-68-69-1,-34 0 1,0 68-1,68 1 1,104 34 0,136-34-1,207 0 1,-275 34 0</inkml:trace>
          <inkml:trace contextRef="#ctx0" brushRef="#br1" timeOffset="178766.8785">18882 8099 0,'0'34'0,"-103"104"0,-69 67 15,-34 36-15,35-1 16,33 0-1,35-102 1,69-70 0,34-68-1,0 0 1,103-137 0,0-103 15,0-1-31,0 70 15,-34 33 1,-1 1 0,-33 69 15,-35 68-15,34 0-1,35 137 1,-1 34-1,1 70 1,68-35 0,-68 0-1,-35-69 1,-34-34 0,-69-69-1,-68-34 1,-69-68 15,-34-1-31,34 0 16,0 1-1,69 68 1,68 0 0,138-35-1,102-33 1,-171 68-1</inkml:trace>
          <inkml:trace contextRef="#ctx0" brushRef="#br1" timeOffset="179201.421">19946 7893 0,'-34'34'15,"-104"35"-15,-33 103 0,-1 34 0,35-1 16,68 36 0,69-1-1,69-34 16,-1-34-15,1-35 0,0-68-1,-69-35 1,0-103 0,-35-102-1,70-35 1,-35 206-1</inkml:trace>
          <inkml:trace contextRef="#ctx0" brushRef="#br0" timeOffset="30161.1555">21834 6554 0,'0'0'0,"-35"138"16,-33 33-16,-1 1 0,69 34 16,34-69-1,1-34 17,-35-69-17,0-137 1,-69-103-1,35 1 1,-69-36 15,68 70-15,35 33 0,69 35-1,103 35 1,68 102-1,69 35 1,-69 68 0,-103-34-1,-137-34 1,-68-35 0,-35 0-1,0-68 1,34 34-1,35-69 1,0 35 0,68-35-1,-34 1 1,-34 33 0,34 35-1,0-34 16,0 34-15,0 0 0,0 0-1,0 0 1,0 0 0,0 0-1,34 0 1,-34 0-1,0 34 1,34-34 0,-34 35-1,0-70 1,0 1 0,0 34-1</inkml:trace>
          <inkml:trace contextRef="#ctx0" brushRef="#br1" timeOffset="179802.945">19706 8579 0,'68'0'0,"35"35"0,69-1 15,-1-34-15,1 34 16,0-68 0,-104-69-1,1-68 1,-69 171-1</inkml:trace>
          <inkml:trace contextRef="#ctx0" brushRef="#br1" timeOffset="179565.6555">20289 7962 0,'-34'171'0,"-1"1"0,35 68 16,69 35 0,0-35 15,-35 35-31,-68-104 15,-35 1 1,-34-104 0,-34-33-1,0-70 1,-1-102 0,138-34-1,35-104 16,-35 275-15</inkml:trace>
          <inkml:trace contextRef="#ctx0" brushRef="#br1" timeOffset="180047.07">20632 7756 0,'447'206'0,"-70"68"16,-68 104 15,-103 343-15,-412-138-1,-172-137 1,378-446-1</inkml:trace>
          <inkml:trace contextRef="#ctx0" brushRef="#br0" timeOffset="30960.909">23413 6451 0,'68'138'16,"-102"-35"-16,-35 68 0,35 1 16,0-1-1,34 70 1,68-35-1,70-35 1,-1-68 15,69-68-15,34-35 0,-34-138-1,-69-68 1,-68-34-1,-69 0 1,-69 0 0,-68 34-1,-35 68 1,35 35 0,68 69-1,69 68 1,172 35-1,-172-69 1</inkml:trace>
          <inkml:trace contextRef="#ctx0" brushRef="#br0" timeOffset="31708.908">25472 6795 0,'0'617'0,"-34"-411"15,34 0 1,0-34-1,0-103 1,0-69 0,-69-103-1,0-138 1,1-68 0,-1 1-1,69 33 1,103 103-1,34 69 1,104 69 0,102 103-1,-103 34 1,-68 34 0,-138-34-1,-68 0 1,-138-34-1,-68-35 17,34 0-17,69 35 1,102-35 0,70 35-1,136 68 1,70 35-1,-1-1 1,0 1 0,-137-69-1,-34-69 1,-35-34 0,-68-103-1,68-103 1,35 0-1,-69 206 1</inkml:trace>
          <inkml:trace contextRef="#ctx0" brushRef="#br0" timeOffset="32084.8605">27360 6863 0,'69'241'16,"-104"-70"-16,-33 35 16,68 0-1,34 0 17,69-69-17,34-34 1,0-103-1,69 0 1,-34 0 0,34-34-1,0 68 1,-103 1 0,-34-35-1,-104-35 1,-33-68-1,68 103 1</inkml:trace>
          <inkml:trace contextRef="#ctx0" brushRef="#br0" timeOffset="32300.667">26982 7378 0,'550'137'15,"-276"-102"-15,-34-35 32,-171-103-17,-69 103 1</inkml:trace>
          <inkml:trace contextRef="#ctx0" brushRef="#br0" timeOffset="32477.4135">27326 6589 0,'514'103'0,"-239"-35"15,-103-33 1,-172-35 0</inkml:trace>
        </inkml:traceGroup>
      </inkml:traceGroup>
    </inkml:traceGroup>
  </inkml:traceGroup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5:02.13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21CEC91-A9BC-4FDA-8471-20AC6529A35C}" emma:medium="tactile" emma:mode="ink">
          <msink:context xmlns:msink="http://schemas.microsoft.com/ink/2010/main" type="inkDrawing" rotatedBoundingBox="3225,8924 3615,16711 3391,16723 3001,8935" semanticType="callout" shapeName="Other">
            <msink:sourceLink direction="with" ref="{66D21A9D-C5DC-4ADE-8B36-A1909385C87E}"/>
          </msink:context>
        </emma:interpretation>
      </emma:emma>
    </inkml:annotationXML>
    <inkml:trace contextRef="#ctx0" brushRef="#br0">43 0 0,'0'137'0,"0"69"0,0 103 15,0 35 1,-34 102 0,34 69-1,0 68 1,0 35 0,0 34-1,34 35 1,34-69-1,1-1 1,0-102 0,-1-69-1,-33-68 1,-1-138 0,-34 1-1,0-104 1,0-69-1,-34-33 17,34-138-17,0-103 1,-35-69 0,35-102-1,-34-69 1,0-35-1,34 481 1</inkml:trace>
  </inkml:traceGroup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5:03.10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2BDD992-B9BD-4022-80B8-C4905CC4CE3F}" emma:medium="tactile" emma:mode="ink">
          <msink:context xmlns:msink="http://schemas.microsoft.com/ink/2010/main" type="inkDrawing" rotatedBoundingBox="3379,12426 16997,13272 16935,14264 3318,13418" semanticType="callout" shapeName="Other">
            <msink:sourceLink direction="from" ref="{66D21A9D-C5DC-4ADE-8B36-A1909385C87E}"/>
            <msink:sourceLink direction="to" ref="{964C2B45-18A5-45D2-B55F-E4EBE3B24847}"/>
          </msink:context>
        </emma:interpretation>
      </emma:emma>
    </inkml:annotationXML>
    <inkml:trace contextRef="#ctx0" brushRef="#br0">0 0 0,'240'103'0,"-68"-35"0,103 1 16,34 0-1,137-35 1,34 35 0,104-35-1,34 69 1,34-34 0,0-1-1,-34 1 1,0-35-1,34 1 1,0-1 0,0 0 15,0 1-15,0-1-1,1 35 1,-70-35-1,-68 0 1,-103 1 0,-103-35-1,-172 0 1,-103-35 0,-34-68-1,-103-34 1,35 0-1,68-1 1,34 70 0,69-1-1,-34 69 1,-1 34 0,35 1 15,103-1-16,35 35 1,68 34 0,34 34-1,0 35 1,-103-35 0,-171-103-1,0 1 1,-104-35-1,1 68 1,-138-33 0,1-1-1,-70 34 1,1 1 0,69-103-1,171 34 1</inkml:trace>
  </inkml:traceGroup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5:07.91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5760166-2223-448F-AC6B-570D8FA02A44}" emma:medium="tactile" emma:mode="ink">
          <msink:context xmlns:msink="http://schemas.microsoft.com/ink/2010/main" type="inkDrawing" rotatedBoundingBox="4329,15609 11297,15756 11291,16038 4324,15892" semanticType="strikethrough" shapeName="Other">
            <msink:sourceLink direction="with" ref="{0FDED982-1A3C-410D-91E4-EBA13E143420}"/>
          </msink:context>
        </emma:interpretation>
      </emma:emma>
    </inkml:annotationXML>
    <inkml:trace contextRef="#ctx0" brushRef="#br0">6898 412 0,'-103'-34'0,"-69"34"0,-68-34 16,-34-35-16,-70 35 15,-33-1 1,-35 1-1,-69 34 1,1-34 0,-69 34-1,-69 0 1,34 0 0,1 0-1,34 0 1,102 34-1,70 69 1,137-103 0,102 0-1,138 0 17,0 0-17,69-34 1,68-35-1,-68 0 1,-1-34 0,-68 103-1</inkml:trace>
  </inkml:traceGroup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6:40.20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0 137 0,'69'0'0,"68"0"0,103 0 16,69-68-16,69 33 15,-1 1 1,70 34 0,67 0-1,36 34 1,67-34-1,36 35 1,33-35 0,35 0-1,0 0 1,68 0 0,1 0 15,33-35-16,36 70 1,-36-1 0,35 0-1,35 1 1,-1-1 0,-34-34-1,-34 34 1,0-34-1,68 35 1,-34 33 0,1 1-1,-1-35 1,-35 35 0,-33-35-1,-1 35 1,1-35-1,-1 1 1,-68-70 15,0 70-15,34-1 0,-34 34-1,0-33 1,-35 33-1,-34-33 1,-34-1 15,-34-34-31,-69 34 16,-35-34 0,-68-34-1,-34 34 1,-35 0-1,34 69 1,1 34 0,34 34-1,-69 0 17,0 1-17,-68-70 1,-69-33-1,0-35 1,0-35 0,-69-33-1,-68 33 1,-35 70 0,-34-35-1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6:53.785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4F3DD5FE-8AC0-44DC-8B51-38F71C783AF0}" emma:medium="tactile" emma:mode="ink">
          <msink:context xmlns:msink="http://schemas.microsoft.com/ink/2010/main" type="inkDrawing" rotatedBoundingBox="19839,10023 33548,11778 32898,16859 19188,15103" semanticType="callout" shapeName="Other"/>
        </emma:interpretation>
      </emma:emma>
    </inkml:annotationXML>
    <inkml:trace contextRef="#ctx0" brushRef="#br0">0 0 0,'34'137'0,"35"69"15,-35 103-15,0 34 16,1 35 0,-1-1-1,0 35 1,1 0 0,-1 68-1,-34 1 16,0 0-15,-34-104 0,34-34-1,0-102 1,0-104 0,0-103-1,-35 1 1,35-35-1,0 0 1,0 0 0,0 0-1,0 0 1,0 0 0,35 0-1,-1 0 1,35 34-1,102-34 1,70 34 0,68-34 15,102 0-15,70 0-1,34 35 1,34-35-1,-34-35 1,103 35 0,0-34-1,68 34 1,1 34 0,-1-34-1,35 35 1,-35-35-1,-34 34 1,35-34 0,-69 0-1,-35 0 17,-68 0-32,-69 0 31,-102-34-16,-70 34 1,-171 0 0,-34-35-1,-35-33 1,-68-35 0,-69-69-1,0 35 1,34-35-1,-68 0 1,0 35 0,-1 68-1,35 69 1,138 35 0,136 68-1,70 34 1,33 35-1,35 34 17,-69 0-17,-68 0 1,-172-138 0,-34 1-1,-104-1 1,-33 1-1,-35-35 1,171-34 0,35 0-1</inkml:trace>
  </inkml:traceGroup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5:14.92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2FD1EA6-5F25-4422-AC92-3A4D1768E8B3}" emma:medium="tactile" emma:mode="ink">
          <msink:context xmlns:msink="http://schemas.microsoft.com/ink/2010/main" type="writingRegion" rotatedBoundingBox="1334,6341 12107,13558 9705,17144 -1067,9927"/>
        </emma:interpretation>
      </emma:emma>
    </inkml:annotationXML>
    <inkml:traceGroup>
      <inkml:annotationXML>
        <emma:emma xmlns:emma="http://www.w3.org/2003/04/emma" version="1.0">
          <emma:interpretation id="{CD8CDAF8-AB67-460C-A9D5-E4AACA633CEB}" emma:medium="tactile" emma:mode="ink">
            <msink:context xmlns:msink="http://schemas.microsoft.com/ink/2010/main" type="paragraph" rotatedBoundingBox="1334,6341 12107,13558 9705,17144 -1067,99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EF93FD5-4529-440F-89DA-9C7F77BB53F4}" emma:medium="tactile" emma:mode="ink">
              <msink:context xmlns:msink="http://schemas.microsoft.com/ink/2010/main" type="line" rotatedBoundingBox="1334,6341 12107,13558 9705,17144 -1067,9927"/>
            </emma:interpretation>
          </emma:emma>
        </inkml:annotationXML>
        <inkml:traceGroup>
          <inkml:annotationXML>
            <emma:emma xmlns:emma="http://www.w3.org/2003/04/emma" version="1.0">
              <emma:interpretation id="{66D21A9D-C5DC-4ADE-8B36-A1909385C87E}" emma:medium="tactile" emma:mode="ink">
                <msink:context xmlns:msink="http://schemas.microsoft.com/ink/2010/main" type="inkWord" rotatedBoundingBox="1334,6341 12107,13558 9705,17144 -1067,9927">
                  <msink:destinationLink direction="with" ref="{C21CEC91-A9BC-4FDA-8471-20AC6529A35C}"/>
                  <msink:destinationLink direction="from" ref="{52BDD992-B9BD-4022-80B8-C4905CC4CE3F}"/>
                </msink:context>
              </emma:interpretation>
              <emma:one-of disjunction-type="recognition" id="oneOf0">
                <emma:interpretation id="interp0" emma:lang="it-IT" emma:confidence="0">
                  <emma:literal>Divi</emma:literal>
                </emma:interpretation>
                <emma:interpretation id="interp1" emma:lang="it-IT" emma:confidence="0">
                  <emma:literal>Diva</emma:literal>
                </emma:interpretation>
                <emma:interpretation id="interp2" emma:lang="it-IT" emma:confidence="0">
                  <emma:literal>Alino</emma:literal>
                </emma:interpretation>
                <emma:interpretation id="interp3" emma:lang="it-IT" emma:confidence="0">
                  <emma:literal>Alain</emma:literal>
                </emma:interpretation>
                <emma:interpretation id="interp4" emma:lang="it-IT" emma:confidence="0">
                  <emma:literal>Aran</emma:literal>
                </emma:interpretation>
              </emma:one-of>
            </emma:emma>
          </inkml:annotationXML>
          <inkml:trace contextRef="#ctx0" brushRef="#br0">-1198 6692 0,'-34'103'16,"-69"68"-16,-35 104 0,1-35 31,0 103-16,68-171 1,1-69 0,68-69-1,0-34 1,0-103 0,68-171-1,1-1 1,-35-34-1,35 103 1,-1 35 15,-33 33-31,-1 1 16,0 103 0,-34 34-1,35 34 1,-1 103-1,0 69 1,35 69 0,0-35-1,34 0 17,-35-102-17,35-35 16,-68-69-31,-35-34 16,-35-34 0,-136-69-1,68 68 1,-103-33 0,0 68-1,69 137 1,34-68-1,68-1 17,138-136-17,-103 68 1</inkml:trace>
          <inkml:trace contextRef="#ctx0" brushRef="#br0" timeOffset="-11007.108">518 7962 0,'0'68'15,"-137"104"-15,-69 0 16,34-35 0,35-34-1,137-69 1,34-68-1,104-138 1,68-34 0,0-34-1,-103 103 1,-35 68 0,-33 35 15,-35 34-16,34 34 1,35 103 0,68 69-1,0-34 1,-34-35 0,-34-68-1,-69-35 1,0-34-1,0-69 1,0-102 0,0 171-1</inkml:trace>
          <inkml:trace contextRef="#ctx0" brushRef="#br0" timeOffset="435.519">-546 6554 0,'-68'35'0,"-35"68"0,-35 137 16,104-34-16,0-35 15,68 35 1,0-34-1,1-35 1,-1-34 0,-34-34 15,34-35-31,35-102 16,0-70-1,-69 138 1</inkml:trace>
          <inkml:trace contextRef="#ctx0" brushRef="#br0" timeOffset="1196.2125">-443 6348 0,'137'103'0,"35"103"0,-35 69 16,-102 68 0,-138 35-1,-103-35 1,206-343-1</inkml:trace>
          <inkml:trace contextRef="#ctx0" brushRef="#br0" timeOffset="784.1295">-443 6623 0,'0'69'15,"-34"68"-15,0 35 0,-1-1 16,70 1 15,-35-35-15,103 69 15,-1-172-15,-33 1-1,-35-173 1,-34 1 0,0 137-1</inkml:trace>
          <inkml:trace contextRef="#ctx0" brushRef="#br0" timeOffset="1003.842">-649 6932 0,'103'0'0,"0"34"15,-34-34-15,-35-68 0,0-70 0,-68 1 16,34 137-16</inkml:trace>
          <inkml:trace contextRef="#ctx0" brushRef="#br0" timeOffset="-8785.5705">656 12012 0,'0'34'0,"34"1"15,0-35-15,35-69 0,-35 69 0,35-34 16,34-69-16,68-35 0,-33-68 0,68-34 15,0 0 1,-35-69 0,1 0-1,-1-34 17,1-1-17,-69 70 1,34-1-1,-68 69 1,0 69 0,-35 103-1,0-1 1,35 138 0,0 103-1,-35 69 1,69 102-1,0 104 1,-34 34 0,68 68-1,0 1 1,35 34 15,-1-35-31,35-68 16,-34-103-1,34-137 17,-34-104-17,-70-136 1,1-70 0,-34-102-1,0-138 1,-1-102-1,1-35 1,34 0 0,-34 0-1,-1 69 1,35 68 0,-34 69-1,34 103 1,-69 69 15,35 34-31,0 69 16,-1 137-1,-33 34 1,33 69 0,1 0 15,-1-69-16,1-68 1,0-138 0,-1-34-1,1-103 1,34-103 0,-34 0-1,-1 69 1,35 34-1,-34 68 1,-35 35 0,35 35-1,34 102 1,-69 35 0,35 34-1,34-69 1,-35-34-1,-33-69 1,-1-34 0,35 0-1,-35-68 17,35-1-17,-1 0 1,35 1-1,-34-70 1,34 1 0,-34-69-1,-35 35 1,0 33 0,1 35-1,-1 35 1,-34 68-1,34 0 1,1 103 0,-1 103-1,0 34 1,35 34 0,34 35 15,0 0-16,34-34 1,0-35 0,-34-68-1,-34-104 1,0-68 0,-35-34-1,0-69 1,35-103-1,-35 0 1,1-34 0,-1 34-1,0 103 1,1 34 0,-1 69-1,0 103 1,69 35-1,-103-138 1</inkml:trace>
        </inkml:traceGroup>
      </inkml:traceGroup>
    </inkml:traceGroup>
  </inkml:traceGroup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5:13.602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6D4A3A99-B17B-4309-9CD2-AD9D61F16A84}" emma:medium="tactile" emma:mode="ink">
          <msink:context xmlns:msink="http://schemas.microsoft.com/ink/2010/main" type="writingRegion" rotatedBoundingBox="19166,9557 32230,11915 31313,16994 18249,14636"/>
        </emma:interpretation>
      </emma:emma>
    </inkml:annotationXML>
    <inkml:traceGroup>
      <inkml:annotationXML>
        <emma:emma xmlns:emma="http://www.w3.org/2003/04/emma" version="1.0">
          <emma:interpretation id="{014CFB37-04FA-44A3-A24E-3B85B7BD125B}" emma:medium="tactile" emma:mode="ink">
            <msink:context xmlns:msink="http://schemas.microsoft.com/ink/2010/main" type="paragraph" rotatedBoundingBox="19166,9557 32230,11915 31313,16994 18249,1463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FDED982-1A3C-410D-91E4-EBA13E143420}" emma:medium="tactile" emma:mode="ink">
              <msink:context xmlns:msink="http://schemas.microsoft.com/ink/2010/main" type="line" rotatedBoundingBox="19166,9557 32230,11915 31313,16994 18249,14636">
                <msink:destinationLink direction="with" ref="{F5760166-2223-448F-AC6B-570D8FA02A44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923E88C4-ED0A-43B7-A2AB-FC84E5636E1C}" emma:medium="tactile" emma:mode="ink">
                <msink:context xmlns:msink="http://schemas.microsoft.com/ink/2010/main" type="inkWord" rotatedBoundingBox="31105,11978 32184,12172 31874,13888 30796,13694"/>
              </emma:interpretation>
              <emma:one-of disjunction-type="recognition" id="oneOf0">
                <emma:interpretation id="interp0" emma:lang="it-IT" emma:confidence="0">
                  <emma:literal>"n,</emma:literal>
                </emma:interpretation>
                <emma:interpretation id="interp1" emma:lang="it-IT" emma:confidence="0">
                  <emma:literal>"n.,</emma:literal>
                </emma:interpretation>
                <emma:interpretation id="interp2" emma:lang="it-IT" emma:confidence="0">
                  <emma:literal>"n</emma:literal>
                </emma:interpretation>
                <emma:interpretation id="interp3" emma:lang="it-IT" emma:confidence="0">
                  <emma:literal>"n.</emma:literal>
                </emma:interpretation>
                <emma:interpretation id="interp4" emma:lang="it-IT" emma:confidence="0">
                  <emma:literal>"no</emma:literal>
                </emma:interpretation>
              </emma:one-of>
            </emma:emma>
          </inkml:annotationXML>
          <inkml:trace contextRef="#ctx0" brushRef="#br0">14660 14277 0,'412'103'0,"-172"-34"16,-34-35-1,0 35 1,-137-69 0,-35-69-1,-34 69 1</inkml:trace>
          <inkml:trace contextRef="#ctx0" brushRef="#br1" timeOffset="103870.305">18470 14483 0,'34'35'15,"1"-70"-15,-1 1 0,0 0 0,1-1 16,-1-33 0,69-104-16,-35 69 0,-33 0 31,33 0-16,1-34 1,-35-1 0,35-33-1,0-1 1,-1 1 0,1-1-1,0 35 1,34-1-1,-69 1 1,35 34 15,34-34-15,-69 103 0,0-35-1,1 69 1,-1-34-1,0 34 1,1-35 0,-1 35-1,0-34 1,35-35 0,-1 35-1,1-35 1,0 1-1,-35 33 1,0 1 0,1 34-1,-1 0 1,35 0 0,-1 34-1,35 35 16,-34 0-15,34-1 0,34 1-1,-34 0 1,0-1 0,0 35-1,0-34 1,0 34-1,0 0 1,0 0 0,0 0-1,0 0 1,0 0 0,0-35-1,0-33 16,-34-1-31,-1-68 16,1-35 0,-35-34-1,35 34 17,-1-34-17,-33 35 1,68-1-1,-35 35 1,35-1 0,-68-68-1,68 138 1,-35-35 31,1 68-47,0 1 0,-1 0 15,1 34 1,34-35 0,-34 35-1,34-34 1,-35 0 0,35-35-1,-34 0 1,-35 1-1,35-1 17,-35-34-17,0 34 1,1 1 0,-1-35-1,-34 34 1,34-34-1,1 34 1,33 1 0,1-1-1,0 35 1,34-1 0,0 1-1,34 34 1,0 0-1,35 0 1,-1 0 0,-33 0-1,-1 0 1,-34-35 0,0 1-1,-34 0 16,-1-35-15,1 35 0,-35-1-1,1 1 1,-1-35 0,-68-102-1,34 68 1</inkml:trace>
          <inkml:trace contextRef="#ctx0" brushRef="#br1" timeOffset="100963.2645">17543 9369 0,'-34'34'0,"-103"104"0,-69 67 16,-35 1 15,35-68-31,103-35 16,103-103-1,35-35 1,102-102 0,69-138-1,0 70 1,-69-1-1,-68 103 1,-1 0 0,-33 68-1,-35 35 1,68 69 0,35 68 15,0 35-16,69 34 1,0 0 0,-104 0-1,1-206 1,-69 0 0</inkml:trace>
          <inkml:trace contextRef="#ctx0" brushRef="#br1" timeOffset="106944.327">18161 15547 0,'69'-34'0,"-1"-35"16,35 1-16,0-35 0,-34 34 0,0 35 15,-69-1 1,0 35 0,0 0-1,0 35 17,0 136-32,34 1 31,0 0-16,0-35 1,-34-34 0,0 0-1,-102-69 1,-70 0 0,0-68-1,-34 0 1,103 34-1,69 0 1,34 0 0,103 34 15,137 0-31,-34 1 16,0-1 15,-69-34-31,-102 0 15,-35 0 17,0 0-32,0 0 15,0 0 17,68 69-17,1-1 1,0 1-1,-1 0 1,35-35 0,35-68-1,-35-35 1,0-68 0,-35-69-1,-33 34 1,-70 1-1,-33 102 1,-70 0 0,1 104-1,34 33 1,34 70 0,69 68-1,138-35 1,136-68-1,70-103 17,-1-137-17,-343 137 1</inkml:trace>
        </inkml:traceGroup>
      </inkml:traceGroup>
    </inkml:traceGroup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2:31.697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908 1 0,'-343'69'15,"137"-1"-15,34 35 16,35 0 15,102 0-15,35 0-1,103 0 1,138 35 0,205 68 31,-103-69-47,-68-34 0,-35 34 15,-103-68 1,-137-1-1,-68-136 1,68 68 0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5:09.455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5DEF2DA9-9641-4CDA-B84A-9303B25E68BC}" emma:medium="tactile" emma:mode="ink">
          <msink:context xmlns:msink="http://schemas.microsoft.com/ink/2010/main" type="writingRegion" rotatedBoundingBox="3637,11911 29654,11905 29656,17568 3638,17574"/>
        </emma:interpretation>
      </emma:emma>
    </inkml:annotationXML>
    <inkml:traceGroup>
      <inkml:annotationXML>
        <emma:emma xmlns:emma="http://www.w3.org/2003/04/emma" version="1.0">
          <emma:interpretation id="{7D1ED5AA-C19D-4B31-A9C8-198079E118B7}" emma:medium="tactile" emma:mode="ink">
            <msink:context xmlns:msink="http://schemas.microsoft.com/ink/2010/main" type="paragraph" rotatedBoundingBox="3637,11911 29654,11905 29656,17568 3638,1757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4B17B1D-872F-40CF-AE87-F75811A2D410}" emma:medium="tactile" emma:mode="ink">
              <msink:context xmlns:msink="http://schemas.microsoft.com/ink/2010/main" type="line" rotatedBoundingBox="3637,11911 29654,11905 29656,17568 3638,17574"/>
            </emma:interpretation>
          </emma:emma>
        </inkml:annotationXML>
        <inkml:traceGroup>
          <inkml:annotationXML>
            <emma:emma xmlns:emma="http://www.w3.org/2003/04/emma" version="1.0">
              <emma:interpretation id="{EE78CA8A-6CE4-4561-B8DC-FC5295B0DACF}" emma:medium="tactile" emma:mode="ink">
                <msink:context xmlns:msink="http://schemas.microsoft.com/ink/2010/main" type="inkWord" rotatedBoundingBox="3292,12975 11937,11902 12573,17030 3929,18103"/>
              </emma:interpretation>
              <emma:one-of disjunction-type="recognition" id="oneOf0">
                <emma:interpretation id="interp0" emma:lang="it-IT" emma:confidence="0">
                  <emma:literal>"atti</emma:literal>
                </emma:interpretation>
                <emma:interpretation id="interp1" emma:lang="it-IT" emma:confidence="0">
                  <emma:literal>"atti)</emma:literal>
                </emma:interpretation>
                <emma:interpretation id="interp2" emma:lang="it-IT" emma:confidence="0">
                  <emma:literal>Tris'</emma:literal>
                </emma:interpretation>
                <emma:interpretation id="interp3" emma:lang="it-IT" emma:confidence="0">
                  <emma:literal>Tris!</emma:literal>
                </emma:interpretation>
                <emma:interpretation id="interp4" emma:lang="it-IT" emma:confidence="0">
                  <emma:literal>"4NET)</emma:literal>
                </emma:interpretation>
              </emma:one-of>
            </emma:emma>
          </inkml:annotationXML>
          <inkml:trace contextRef="#ctx0" brushRef="#br0">8241 14964 0,'35'0'0,"33"34"0,35 0 16,0 35-16,34 0 0,69 34 0,0 0 16,0 0-1,-34-35 1,-103 1 0,-1-69-1,-68 0 1,0 0-1,-68 0 1,-35 34 15,0 69-31,0 0 16,34-34 15,0 0-15,35-1-1,0-68 1,-69-34 0,68-35 31,1-34-47,34 103 0</inkml:trace>
          <inkml:trace contextRef="#ctx0" brushRef="#br0" timeOffset="2443.203">4500 15513 0,'69'34'0,"34"69"15,171 241-15,-137-173 16,1 35 0,-70 0-1,1-69 1,0-34-1,-69-34 1,0-69 0,0 0-1,0 0 1,0-34 0,0-35-1,34-34 16,35-34-15,-69 137 0</inkml:trace>
          <inkml:trace contextRef="#ctx0" brushRef="#br0" timeOffset="843.696">9546 11325 0,'0'103'15,"34"69"-15,0 34 0,-34 34 32,0 69-17,35 69 1,-1 34-1,35-1 1,-1 1 0,1-68-1,-1-35 1,1-104 0,-35-67-1,-34-104 1,0-34-1,-34-103 1,0-68 0,34 171-1</inkml:trace>
          <inkml:trace contextRef="#ctx0" brushRef="#br0" timeOffset="2032.0965">4740 15685 0,'0'-69'0,"-68"172"16,-70 69-16,-33-1 0,33 35 16,35-34-1,0-1 1,35-33-1,-1-35 1,0-35 0,69-33-1,0-35 17,0 0-17,69 0 1,68 0-1,35 0 1,34 0 0,0 0-1,34 0 1,-34 0 0,-34 0-1,-69 0 1,-69 34-1,0-34 1,-68-34 0,-35-1 15,1-68-15,-1-68-16,0-35 15,69 206 1</inkml:trace>
          <inkml:trace contextRef="#ctx0" brushRef="#br0" timeOffset="3162.8835">5873 15856 0,'137'35'0,"0"33"0,35-33 0,-69 33 15,0-34 1,0-34 0,-34-34-1,-1-69 1,-68 103-1</inkml:trace>
          <inkml:trace contextRef="#ctx0" brushRef="#br0" timeOffset="2935.359">6147 15547 0,'35'69'0,"-70"68"15,1 35 1,34 34-16,0 34 15,34-34 17,69 0-17,-34-137 1,0-35 0,-1-34-1,35 0 1,0 0-1,35-34 17,-35 34-32,-69 0 15,0 0 1,-102-69 0,-1-34-1,-68-34 1,-35-69 15,172 206-31</inkml:trace>
          <inkml:trace contextRef="#ctx0" brushRef="#br0" timeOffset="-828.072">2097 14689 0,'-68'35'0,"-35"-1"0,-69 34 16,-34-33-16,69 68 15,34-35 1,103 1 0,0 0-1,103 34 1,68 0 0,1 34-1,-35-34 1,1-34-1,-35-1 17,-69-68-17,-34 0 1,-34-34 0,-69-103-1,34-1 1,35-33-1,-1-35 1,70 34 0,-35 1-1,-35 136 1,35 35 0,0 35-1,35 33 1,33 35-1,1 69 1,34-1 0,-69-33-1,35-35 17,-35 0-17,0-138 1,69-68-1,-103 103-15</inkml:trace>
        </inkml:traceGroup>
        <inkml:traceGroup>
          <inkml:annotationXML>
            <emma:emma xmlns:emma="http://www.w3.org/2003/04/emma" version="1.0">
              <emma:interpretation id="{6E51EFC9-0B32-4FD9-80E2-681ADCBA3B2B}" emma:medium="tactile" emma:mode="ink">
                <msink:context xmlns:msink="http://schemas.microsoft.com/ink/2010/main" type="inkWord" rotatedBoundingBox="16989,14313 18362,14312 18363,16303 16990,16304"/>
              </emma:interpretation>
              <emma:one-of disjunction-type="recognition" id="oneOf1">
                <emma:interpretation id="interp5" emma:lang="it-IT" emma:confidence="0">
                  <emma:literal>tra</emma:literal>
                </emma:interpretation>
                <emma:interpretation id="interp6" emma:lang="it-IT" emma:confidence="0">
                  <emma:literal>tre</emma:literal>
                </emma:interpretation>
                <emma:interpretation id="interp7" emma:lang="it-IT" emma:confidence="0">
                  <emma:literal>the</emma:literal>
                </emma:interpretation>
                <emma:interpretation id="interp8" emma:lang="it-IT" emma:confidence="0">
                  <emma:literal>te</emma:literal>
                </emma:interpretation>
                <emma:interpretation id="interp9" emma:lang="it-IT" emma:confidence="0">
                  <emma:literal>tira</emma:literal>
                </emma:interpretation>
              </emma:one-of>
            </emma:emma>
          </inkml:annotationXML>
          <inkml:trace contextRef="#ctx0" brushRef="#br1" timeOffset="112340.466">25575 14964 0,'137'0'0,"35"68"15,34 1-15,-34 34 0,-35-34 16,-34-1 0,-103-33-1,-69-35 1,-102-35 15,-1 35-15,0-34-1,69 34 1,69 34 0,103 69-1,68 69 1,35 34 0,-104-69-1,-33-34 1,-70-34-1,-136-35 1,-1-34 0,-34 34-1,103-34 1,34 0 0,138 35-1,103-35 1,68-35-1,-34-33 1,0 33 15,-103 35-15,-103 35 0,0-35-1,0 34 1,0-34-1,68 34 1,104 1 15,34-35-15,-69-35 0,-34-33-1,-68-35 1,-70-34-1,-68-35 1,-34 69 0,-69 34-1,34 104 1,69 68 0,103 34-1,69 69 1,137-35-1,103-136 1,-34-138 0,-275 103-1</inkml:trace>
          <inkml:trace contextRef="#ctx0" brushRef="#br1" timeOffset="112902.93">29488 11566 0,'-69'-35'0,"1"1"0,-1 137 0,0 69 16,35 68-16,137 34 16,-34 35-1,-35-103 1,-68-34 0,-35-35-1,-34-68 1,-34-35-1,-1-68 1,36-35 0,33-34-1,35-34 1,34 137 0</inkml:trace>
          <inkml:trace contextRef="#ctx0" brushRef="#br0" timeOffset="3895.2585">15037 13728 0,'35'172'0,"-70"-35"16,-33 69-16,33 34 15,70 69 1,-1-34-1,69-1 1,0-68 0,34-103-1,1-34 1,-35-69 0,34-34-1,-34-1 16,0-33-15,-34-1 0,-35 35-1,-68-69 1,-35 34 0,0 0-1,69 69 1</inkml:trace>
        </inkml:traceGroup>
        <inkml:traceGroup>
          <inkml:annotationXML>
            <emma:emma xmlns:emma="http://www.w3.org/2003/04/emma" version="1.0">
              <emma:interpretation id="{07C39D55-378A-4846-88F0-31E0D0E1C3D1}" emma:medium="tactile" emma:mode="ink">
                <msink:context xmlns:msink="http://schemas.microsoft.com/ink/2010/main" type="inkWord" rotatedBoundingBox="27835,15549 29655,15548 29656,16818 27836,16819"/>
              </emma:interpretation>
              <emma:one-of disjunction-type="recognition" id="oneOf2">
                <emma:interpretation id="interp10" emma:lang="it-IT" emma:confidence="0">
                  <emma:literal>G</emma:literal>
                </emma:interpretation>
                <emma:interpretation id="interp11" emma:lang="it-IT" emma:confidence="0">
                  <emma:literal>a</emma:literal>
                </emma:interpretation>
                <emma:interpretation id="interp12" emma:lang="it-IT" emma:confidence="0">
                  <emma:literal>k</emma:literal>
                </emma:interpretation>
                <emma:interpretation id="interp13" emma:lang="it-IT" emma:confidence="0">
                  <emma:literal>.</emma:literal>
                </emma:interpretation>
                <emma:interpretation id="interp14" emma:lang="it-IT" emma:confidence="0">
                  <emma:literal>z</emma:literal>
                </emma:interpretation>
              </emma:one-of>
            </emma:emma>
          </inkml:annotationXML>
          <inkml:trace contextRef="#ctx0" brushRef="#br1" timeOffset="113048.4285">28596 12389 0,'274'-34'0,"1"34"0,-1 0 15,-102 0 1,-35-69-1,-137 69 1</inkml:trace>
        </inkml:traceGroup>
      </inkml:traceGroup>
    </inkml:traceGroup>
  </inkml:traceGroup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8:33.50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363081C-90D1-4B9C-A207-3DAB08E88212}" emma:medium="tactile" emma:mode="ink">
          <msink:context xmlns:msink="http://schemas.microsoft.com/ink/2010/main" type="inkDrawing" rotatedBoundingBox="2039,8750 2294,1131 2416,1135 2160,8754" semanticType="verticalRange" shapeName="Other">
            <msink:sourceLink direction="with" ref="{B81D2C53-814B-40C9-BC84-92C1F1502E1A}"/>
          </msink:context>
        </emma:interpretation>
      </emma:emma>
    </inkml:annotationXML>
    <inkml:trace contextRef="#ctx0" brushRef="#br0">280 0 0,'0'34'0,"0"0"15,35 104-15,-35 102 0,0 69 16,0 103 0,-35 34-1,1 34 1,0 104-1,-35 34 1,35 34 0,34 0 15,-35 0-15,35-34-1,-34-69 1,34-103-1,0-102 1,0-104 0,34-137-1,-34-69 1,0 1 0,35-70-1,-35-171 1,-35 0-1,35 206 1</inkml:trace>
  </inkml:traceGroup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8:34.41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6C781B3-C9D9-4DE3-9EDB-EEA87D5904C2}" emma:medium="tactile" emma:mode="ink">
          <msink:context xmlns:msink="http://schemas.microsoft.com/ink/2010/main" type="inkDrawing" rotatedBoundingBox="2508,8208 22176,8414 22172,8755 2504,8549" shapeName="Other">
            <msink:destinationLink direction="with" ref="{2D9FC047-A5FF-497F-AF95-6A3425B7FD28}"/>
          </msink:context>
        </emma:interpretation>
      </emma:emma>
    </inkml:annotationXML>
    <inkml:trace contextRef="#ctx0" brushRef="#br0">0 207 0,'206'0'0,"0"35"0,69-35 16,68 0 0,69-35-1,34 1 1,69 0 0,68-1-1,35 35 1,34-34-1,69 34 1,69 0 0,-35-34-1,0 34 1,34 0 0,-34 0-1,1 0 1,-1 0-1,34 0 17,1 0-17,-1 0 1,0 34 0,-33 0-1,308 35 1,-309 0-1,-34-1 1,-35-33 0,-102-35-1,-35 34 1,-103 0 15,-103 1-15,-137-70-1,-137 35 1,-103-34 0,-172-35-1,206 69 1</inkml:trace>
  </inkml:traceGroup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8:36.5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D74F477-5912-462C-9299-C032F78CD04C}" emma:medium="tactile" emma:mode="ink">
          <msink:context xmlns:msink="http://schemas.microsoft.com/ink/2010/main" type="writingRegion" rotatedBoundingBox="21452,6727 24335,6727 24335,9130 21452,9130"/>
        </emma:interpretation>
      </emma:emma>
    </inkml:annotationXML>
    <inkml:traceGroup>
      <inkml:annotationXML>
        <emma:emma xmlns:emma="http://www.w3.org/2003/04/emma" version="1.0">
          <emma:interpretation id="{A2A1A47C-166E-4C6C-9B58-6279044496F0}" emma:medium="tactile" emma:mode="ink">
            <msink:context xmlns:msink="http://schemas.microsoft.com/ink/2010/main" type="paragraph" rotatedBoundingBox="21452,6727 24335,6727 24335,9130 21452,913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0BC12D3-66BA-4E50-BB46-BA13C7AA27E4}" emma:medium="tactile" emma:mode="ink">
              <msink:context xmlns:msink="http://schemas.microsoft.com/ink/2010/main" type="line" rotatedBoundingBox="21452,6727 24335,6727 24335,9130 21452,9130"/>
            </emma:interpretation>
          </emma:emma>
        </inkml:annotationXML>
        <inkml:traceGroup>
          <inkml:annotationXML>
            <emma:emma xmlns:emma="http://www.w3.org/2003/04/emma" version="1.0">
              <emma:interpretation id="{CA6F3AE6-D663-41BE-A589-321616B5AB21}" emma:medium="tactile" emma:mode="ink">
                <msink:context xmlns:msink="http://schemas.microsoft.com/ink/2010/main" type="inkWord" rotatedBoundingBox="21452,6727 24335,6727 24335,9130 21452,9130"/>
              </emma:interpretation>
              <emma:one-of disjunction-type="recognition" id="oneOf0">
                <emma:interpretation id="interp0" emma:lang="it-IT" emma:confidence="0">
                  <emma:literal>sta</emma:literal>
                </emma:interpretation>
                <emma:interpretation id="interp1" emma:lang="it-IT" emma:confidence="0">
                  <emma:literal>sto</emma:literal>
                </emma:interpretation>
                <emma:interpretation id="interp2" emma:lang="it-IT" emma:confidence="0">
                  <emma:literal>£</emma:literal>
                </emma:interpretation>
                <emma:interpretation id="interp3" emma:lang="it-IT" emma:confidence="0">
                  <emma:literal>st</emma:literal>
                </emma:interpretation>
                <emma:interpretation id="interp4" emma:lang="it-IT" emma:confidence="0">
                  <emma:literal>t,</emma:literal>
                </emma:interpretation>
              </emma:one-of>
            </emma:emma>
          </inkml:annotationXML>
          <inkml:trace contextRef="#ctx0" brushRef="#br0">0 0 0,'481'34'16,"-207"0"-16,-68 69 15,-103-34 1,-103-103 0,0 34-1</inkml:trace>
          <inkml:trace contextRef="#ctx0" brushRef="#br0" timeOffset="455.049">-1373 892 0,'69'34'0,"34"35"0,68 0 15,-33-1-15,33 35 16,-68 0-1,0 35 1,-103-70 0,-34 1-1,-69-35 1,-34 1 0,-1-1-1,35-68 1,103-69-1,0 103 1</inkml:trace>
          <inkml:trace contextRef="#ctx0" brushRef="#br0" timeOffset="-231.4305">137-550 0,'172'35'0,"-138"-1"0,-34 103 0,-34 138 16,0 34-1,-1 0 1,70 34 0,33-68-1,70-35 1,33-34 0,1-69-1,-1-68 1,35-35-1,0-34 1,-137-69 0,-35-102-1,-102-69 1,68 240 0</inkml:trace>
        </inkml:traceGroup>
      </inkml:traceGroup>
    </inkml:traceGroup>
  </inkml:traceGroup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8:38.50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81D2C53-814B-40C9-BC84-92C1F1502E1A}" emma:medium="tactile" emma:mode="ink">
          <msink:context xmlns:msink="http://schemas.microsoft.com/ink/2010/main" type="writingRegion" rotatedBoundingBox="1879,-467 12166,1637 11754,3647 1468,1542">
            <msink:destinationLink direction="with" ref="{8363081C-90D1-4B9C-A207-3DAB08E88212}"/>
          </msink:context>
        </emma:interpretation>
      </emma:emma>
    </inkml:annotationXML>
    <inkml:traceGroup>
      <inkml:annotationXML>
        <emma:emma xmlns:emma="http://www.w3.org/2003/04/emma" version="1.0">
          <emma:interpretation id="{A97A3AB8-71DB-4928-A16D-81E6D311D983}" emma:medium="tactile" emma:mode="ink">
            <msink:context xmlns:msink="http://schemas.microsoft.com/ink/2010/main" type="paragraph" rotatedBoundingBox="1879,-467 12166,1637 11754,3647 1468,154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E8CA130-6A14-4CF7-B311-B0BE04649D75}" emma:medium="tactile" emma:mode="ink">
              <msink:context xmlns:msink="http://schemas.microsoft.com/ink/2010/main" type="line" rotatedBoundingBox="1879,-467 12166,1637 11754,3647 1468,1542"/>
            </emma:interpretation>
          </emma:emma>
        </inkml:annotationXML>
        <inkml:traceGroup>
          <inkml:annotationXML>
            <emma:emma xmlns:emma="http://www.w3.org/2003/04/emma" version="1.0">
              <emma:interpretation id="{BD86F502-69AA-4D91-9E9F-F86D077B1554}" emma:medium="tactile" emma:mode="ink">
                <msink:context xmlns:msink="http://schemas.microsoft.com/ink/2010/main" type="inkWord" rotatedBoundingBox="1879,-467 6945,569 6534,2579 1468,1542"/>
              </emma:interpretation>
              <emma:one-of disjunction-type="recognition" id="oneOf0">
                <emma:interpretation id="interp0" emma:lang="it-IT" emma:confidence="0">
                  <emma:literal>PAGHI</emma:literal>
                </emma:interpretation>
                <emma:interpretation id="interp1" emma:lang="it-IT" emma:confidence="0">
                  <emma:literal>PACE</emma:literal>
                </emma:interpretation>
                <emma:interpretation id="interp2" emma:lang="it-IT" emma:confidence="0">
                  <emma:literal>PACE)</emma:literal>
                </emma:interpretation>
                <emma:interpretation id="interp3" emma:lang="it-IT" emma:confidence="0">
                  <emma:literal>OPACHI</emma:literal>
                </emma:interpretation>
                <emma:interpretation id="interp4" emma:lang="it-IT" emma:confidence="0">
                  <emma:literal>PACCHI</emma:literal>
                </emma:interpretation>
              </emma:one-of>
            </emma:emma>
          </inkml:annotationXML>
          <inkml:trace contextRef="#ctx0" brushRef="#br0">673 0 0,'34'34'15,"-34"104"-15,-34 68 0,-104 34 16,1 69-1,0-35 1,34-136 0,103-35-1,0-103 1,0 0 0,34-103-1,69-172 1,-34-34-1,-35 35 1,0 68 0,1 68-1,-1 35 1,0 103 0,-34 0-1,0 103 1,69 138-1,0-1 1,-1-34 0,1-34 15,0-70-15,-35-33-1,-68-69 1,34 0-1,-206-69 1,-35 35 0,35 0-1,69 0 1,69 68 0,33 0-1,138 35 1,103-104-1,-206 35 1</inkml:trace>
          <inkml:trace contextRef="#ctx0" brushRef="#br0" timeOffset="-3181.437">-735 378 0,'-103'103'0,"-34"68"16,-69 1-16,35 34 16,33-103-1,70-35 1,33-68-1,35-34 1,69-137 0,103-35 15,-1 0-15,-68 34-1,-34 35 1,-1 102-1,-33 35 1,68 69 0,34 68-1,35 1 1,-1-1 0,-68-68-1,-68-35 1,-35-34-1,-69 0 1,-240 0 0,-137 69-1,137-69 1,309 0 0</inkml:trace>
          <inkml:trace contextRef="#ctx0" brushRef="#br0" timeOffset="411.1065">2080 34 0,'-137'103'0,"-35"69"15,-34 68-15,103 1 16,69-70 0,34 1-1,68-69 1,70 0 0,-35-35-1,68 1 16,-68-35-15,-68-137 0,68-68-1,-103 171-15</inkml:trace>
          <inkml:trace contextRef="#ctx0" brushRef="#br0" timeOffset="907.1685">2355 652 0,'377'35'0,"-171"-1"15,-103-34 1,-103-103 0,0 103-1</inkml:trace>
          <inkml:trace contextRef="#ctx0" brushRef="#br0" timeOffset="734.328">2526 69 0,'35'240'0,"-70"35"16,35-35-1,69-34 1,0-69 0,33-68-1,-67-35 1,-35-68 0,-69-104-1,-34-33 1,103 171-1</inkml:trace>
          <inkml:trace contextRef="#ctx0" brushRef="#br0" timeOffset="1174.7295">2938 34 0,'481'172'0,"-241"34"16,-137 0-1,-103-34 1,-69-69-1,-102 34 1,-1-34 15,103-103-15,69 0-16</inkml:trace>
        </inkml:traceGroup>
        <inkml:traceGroup>
          <inkml:annotationXML>
            <emma:emma xmlns:emma="http://www.w3.org/2003/04/emma" version="1.0">
              <emma:interpretation id="{C2B4AF41-9C6B-4D2E-B196-C64D40147C16}" emma:medium="tactile" emma:mode="ink">
                <msink:context xmlns:msink="http://schemas.microsoft.com/ink/2010/main" type="inkWord" rotatedBoundingBox="10963,2403 11967,2608 11828,3286 10825,3081">
                  <msink:destinationLink direction="with" ref="{2D9FC047-A5FF-497F-AF95-6A3425B7FD28}"/>
                </msink:context>
              </emma:interpretation>
              <emma:one-of disjunction-type="recognition" id="oneOf1">
                <emma:interpretation id="interp5" emma:lang="it-IT" emma:confidence="0">
                  <emma:literal>.</emma:literal>
                </emma:interpretation>
                <emma:interpretation id="interp6" emma:lang="it-IT" emma:confidence="0">
                  <emma:literal>a</emma:literal>
                </emma:interpretation>
                <emma:interpretation id="interp7" emma:lang="it-IT" emma:confidence="0">
                  <emma:literal>o</emma:literal>
                </emma:interpretation>
                <emma:interpretation id="interp8" emma:lang="it-IT" emma:confidence="0">
                  <emma:literal>-</emma:literal>
                </emma:interpretation>
                <emma:interpretation id="interp9" emma:lang="it-IT" emma:confidence="0">
                  <emma:literal>°</emma:literal>
                </emma:interpretation>
              </emma:one-of>
            </emma:emma>
          </inkml:annotationXML>
          <inkml:trace contextRef="#ctx0" brushRef="#br0" timeOffset="2785.9545">8190 2574 0,'0'69'0,"68"34"0,35-34 0,0-1 15,35-102 1,-35-35 0,0 1-1,-103-70 1,-69-33-1,-68 34 1,-69 34 0,0 103-1,34 68 1,35 35 0,68 34-1,138-34 1,68 35-1,35-104 17,68-34-17,-103-69 1,-68 1 0,-103-35-1,-69 0 1,-103 34-1,-35 138 1,35 137 15,206-206-31</inkml:trace>
        </inkml:traceGroup>
      </inkml:traceGroup>
    </inkml:traceGroup>
  </inkml:traceGroup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8:40.48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D9FC047-A5FF-497F-AF95-6A3425B7FD28}" emma:medium="tactile" emma:mode="ink">
          <msink:context xmlns:msink="http://schemas.microsoft.com/ink/2010/main" type="inkDrawing" rotatedBoundingBox="11722,2916 11773,7996 11603,7998 11552,2918" semanticType="callout" shapeName="Other">
            <msink:sourceLink direction="with" ref="{16C781B3-C9D9-4DE3-9EDB-EEA87D5904C2}"/>
            <msink:sourceLink direction="with" ref="{C2B4AF41-9C6B-4D2E-B196-C64D40147C16}"/>
          </msink:context>
        </emma:interpretation>
      </emma:emma>
    </inkml:annotationXML>
    <inkml:trace contextRef="#ctx0" brushRef="#br0">69 0 0,'0'69'15,"0"171"-15,0 35 0,0 103 16,0 33 0,0 36-1,0 33 1,0 35-1,34 0 1,-34-35 15,34-68-15,-34-34 0,0-138-1,35-68 1,-35-104-1,0-68 1,0 0 0,0 0-1,-35-68 1,-33-35 0,33 34-1,1 35 1,34 34-1</inkml:trace>
  </inkml:traceGroup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8:57.483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138 0 0,'-34'240'15,"34"35"1,34-1-1,-68 104 1,34 102 0,-34-68-1,-1 103 1,35 0 0,-34 0-1,34 0 1,0-35-1,34-34 1,-34-34 0,0-103-1,0-103 1,0-69 0,0-68-1,0-35 1,0-34-1,0 0 1,0-34 15,-34-69-15,34 34 0,0 35-1,0 34 1,0 0-1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8:58.525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-1 532 0,'103'0'0,"34"-34"15,34-1-15,70 35 0,33 0 32,35 0-32,0 0 15,69-34 1,34 0 0,-1-1-1,70-102 1,0 103 15,68-1-15,-34 1-1,68 0 1,69 34 0,0-35-1,35 35 1,68-34-1,0 34 1,69-34 0,-35 68-1,70-34 1,-36 34 0,1-34-1,0 69 1,-69-69-1,35 34 1,33 1 0,1 33-1,-34 1 17,-1-35-17,-68 35 1,309 0-1,-378-35 1,-137-68 0,-1-1-1,-33 35 1,-69 0 15,-103-34-31,-69 34 16,-34 0 15,-34 0-15,-35 0-1,-68 0 1,-1 34 0,1-34-1,-69 0 1,34-34-1,69-69 17,0-34-32,-103 137 15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8:58.890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1 0,'69'0'0,"68"0"16,69 69-16,69 68 0,-1 69 15,-68 0 1,-103-69 15,-69-68-31,-102-35 31,-104 35-15,1 0 0,102 34-1,0 0 1,69 34-1,103-103 1,-103-34 0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8:59.678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1236 1 0,'-35'-35'0,"-67"35"0,-1 103 16,34 103-16,-34 35 0,69 33 16,34 104-1,34-1 16,69 35-31,-34-69 16,34-34 0,-103-103-1,-35-103 1,-33-68 0,-104-1 15,-34-137-31,-69 0 15,69 0 1,69 0 15,137 0-15,0 103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2:37.1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07CB367-70C9-402C-994B-E31A6595912E}" emma:medium="tactile" emma:mode="ink">
          <msink:context xmlns:msink="http://schemas.microsoft.com/ink/2010/main" type="writingRegion" rotatedBoundingBox="14450,16819 15686,16819 15686,17780 14450,17780">
            <msink:destinationLink direction="with" ref="{70D95491-2BA6-48C1-9A6F-2660DFADE47D}"/>
            <msink:destinationLink direction="with" ref="{AD70F2EE-A045-4C9F-AA55-5BBBF32927D8}"/>
          </msink:context>
        </emma:interpretation>
      </emma:emma>
    </inkml:annotationXML>
    <inkml:traceGroup>
      <inkml:annotationXML>
        <emma:emma xmlns:emma="http://www.w3.org/2003/04/emma" version="1.0">
          <emma:interpretation id="{AC5DB032-0D95-4207-B0FC-C8BE39A2C8E5}" emma:medium="tactile" emma:mode="ink">
            <msink:context xmlns:msink="http://schemas.microsoft.com/ink/2010/main" type="paragraph" rotatedBoundingBox="14450,16819 15686,16819 15686,17780 14450,1778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8D88511-7C9B-4364-9028-F161F410740B}" emma:medium="tactile" emma:mode="ink">
              <msink:context xmlns:msink="http://schemas.microsoft.com/ink/2010/main" type="line" rotatedBoundingBox="14450,16819 15686,16819 15686,17780 14450,17780"/>
            </emma:interpretation>
          </emma:emma>
        </inkml:annotationXML>
        <inkml:traceGroup>
          <inkml:annotationXML>
            <emma:emma xmlns:emma="http://www.w3.org/2003/04/emma" version="1.0">
              <emma:interpretation id="{693B7535-2AE3-4D43-9276-3A32AD130DC3}" emma:medium="tactile" emma:mode="ink">
                <msink:context xmlns:msink="http://schemas.microsoft.com/ink/2010/main" type="inkWord" rotatedBoundingBox="14450,16819 15686,16819 15686,17780 14450,17780">
                  <msink:destinationLink direction="to" ref="{FD25A974-2077-4082-914A-BA96DA77BE22}"/>
                  <msink:destinationLink direction="with" ref="{123238B4-02AB-46A9-88CA-7D25E59B6B55}"/>
                </msink:context>
              </emma:interpretation>
              <emma:one-of disjunction-type="recognition" id="oneOf0">
                <emma:interpretation id="interp0" emma:lang="it-IT" emma:confidence="0">
                  <emma:literal>+</emma:literal>
                </emma:interpretation>
                <emma:interpretation id="interp1" emma:lang="it-IT" emma:confidence="0">
                  <emma:literal>t</emma:literal>
                </emma:interpretation>
                <emma:interpretation id="interp2" emma:lang="it-IT" emma:confidence="0">
                  <emma:literal>x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a</emma:literal>
                </emma:interpretation>
              </emma:one-of>
            </emma:emma>
          </inkml:annotationXML>
          <inkml:trace contextRef="#ctx0" brushRef="#br0">515 0 0,'0'274'0,"0"-136"15,34-1 1,35 35 0,-35-69-1,1-35 1,-1 1 0,-103-69-1,1-69 1,-70-68-1,35-35 1,-34 1 0,0 33 15,68 104-15,104 103-1,-35-35 1,206 0-1,102 104 1,104 68 0,-137-172-1,-275-34 17</inkml:trace>
        </inkml:traceGroup>
      </inkml:traceGroup>
    </inkml:traceGroup>
  </inkml:traceGroup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8:59.898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0,'344'0'0,"-70"0"16,35 0-1,34 69 1,-34-1 0,-309-68-1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9:01.153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493 0 0,'0'103'0,"-68"68"0,-70 35 16,35 103-1,-34-137 1,103-69 0,-1-69-1,35-34 1,35-69 0,-1-102-1,35-138 16,34 137-31,-35 35 16,1 34 0,34 0-1,34 69 1,1 68 0,-1 69-1,-34 69 16,0-1-15,-35-34 0,1-68-1,-35 0 1,-34-69 0,0 0-1,-68-35 1,-104-68-1,69 0 1,35 0 0,68 103-1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9:01.981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891 70 0,'-171'240'0,"-35"-34"0,0 0 15,68-69 1,35 1 15,69-104-15,34-34-1,69-137 1,-1-69 0,1-69-1,0 69 1,34 35 0,-35 136-1,-68 35 1,35 0-1,-1 0 32,35 138-47,-69 67 0,34 1 16,35-34 0,-1-35-1,-34-34 1,1-68-1,-35-35 1,-69-103 15,-68-69-15,-35 35 0,-34-1-1,69 104 1,0 103-1,137 34 1,34-103 0,103 34-1,104 0 1,33 1 0,-102-35-1,-35-69 1,-137 69-1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9:02.469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596 1 0,'-34'35'0,"-35"33"0,-102 70 16,34-1-16,34 34 16,34 1-1,35 34 1,102 0-1,35 0 1,35-34 0,-1-69-1,-34-103 17,-35-138-17,-68-33-15,0 171 16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9:03.134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685 0 0,'-68'34'15,"-35"35"-15,34 34 0,35 34 47,68 0-47,69 35 0,-34 34 16,34 0-1,-69-35 1,-68-33 0,-35-35-1,-34-69 1,-34-34-1,-1-103 1,70-34 0,-1-35-1,35 0 1,-35 35 0,35 68-1,68 104 1,-34-1-1,69-34 1,68 0 0,0 34 15,35 1-15,-69-35-1,0-69 1,-69-68-1,1-69 1,-35 206 0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9:03.363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1 0,'378'241'0,"-172"-35"15,-35 102 1,-136 70 0,-173 34 15,-68-172-16,206-240-15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9:06.433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4F52039B-8DC4-4B80-9576-A82B615BDBCC}" emma:medium="tactile" emma:mode="ink">
          <msink:context xmlns:msink="http://schemas.microsoft.com/ink/2010/main" type="inkDrawing" rotatedBoundingBox="1787,10937 25505,11236 25501,11536 1783,11237" shapeName="Other"/>
        </emma:interpretation>
      </emma:emma>
    </inkml:annotationXML>
    <inkml:trace contextRef="#ctx0" brushRef="#br0">0 103 0,'69'0'0,"34"34"0,721-137 31,-550 137-15,69-68-1,1 34 1,-1 0-1,35 0 1,33 34 0,1-34-1,0 0 1,0 0 0,-34 0-1,68 0 1,0-34-1,0 34 1,-34 0 0,0 0-1,34 0 1,1 0 0,-1-34 15,34 34-16,1 0 1,-35 0 0,69 0-1,-35 0 1,35 0 0,0 0-1,0 34 1,0-34-1,34 0 1,-34 34 0,0-34-1,0 35 1,0-35 0,-1 0-1,-33 0 1,-1-35-1,1 35 17,34 35-17,-35-35 1,-33 34 0,-1-34-1,-34 34 1,0-34-1,0 0 1,-35 35 0,1-35-1,-35 34 1,0-34 0,0 34-1,-34 1 1,-34-1-1,0 0 1,-35 1 15,-69-1-15,-33-34-16,-70 0 16,-33 0 15,-35 0-16,0 0 1,0 0 0,0 0-1,68-34 1,-68 34 0</inkml:trace>
  </inkml:traceGroup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9:06.790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A618AF33-6557-4341-B7B9-444B777BB506}" emma:medium="tactile" emma:mode="ink">
          <msink:context xmlns:msink="http://schemas.microsoft.com/ink/2010/main" type="inkDrawing" rotatedBoundingBox="27322,11670 27337,11670 27337,11685 27322,11685" shapeName="Other"/>
        </emma:interpretation>
      </emma:emma>
    </inkml:annotationXML>
    <inkml:trace contextRef="#ctx0" brushRef="#br0">0 0 0,'0'0'16</inkml:trace>
  </inkml:traceGroup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9:06.849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29FE5462-8856-454F-81B9-5C916DAFEDAF}" emma:medium="tactile" emma:mode="ink">
          <msink:context xmlns:msink="http://schemas.microsoft.com/ink/2010/main" type="inkDrawing" rotatedBoundingBox="28900,11704 29656,11717 29655,11784 28898,11771" shapeName="Other"/>
        </emma:interpretation>
      </emma:emma>
    </inkml:annotationXML>
    <inkml:trace contextRef="#ctx0" brushRef="#br0">0 0 0,'103'69'0,"172"-69"0,103-34 16,-378 34-1</inkml:trace>
  </inkml:traceGroup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9:07.171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AE3EA205-024C-498A-A05A-2A34D6D44F5A}" emma:medium="tactile" emma:mode="ink">
          <msink:context xmlns:msink="http://schemas.microsoft.com/ink/2010/main" type="inkDrawing" rotatedBoundingBox="33225,11704 33569,11773 33566,11787 33222,11718" shapeName="Other"/>
        </emma:interpretation>
      </emma:emma>
    </inkml:annotationXML>
    <inkml:trace contextRef="#ctx0" brushRef="#br0">0 0 0,'344'69'0</inkml:trace>
  </inkml:traceGroup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2:45.3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23238B4-02AB-46A9-88CA-7D25E59B6B55}" emma:medium="tactile" emma:mode="ink">
          <msink:context xmlns:msink="http://schemas.microsoft.com/ink/2010/main" type="inkDrawing" rotatedBoundingBox="25146,1587 25734,19181 20890,19343 20302,1749" semanticType="callout" shapeName="Other">
            <msink:sourceLink direction="with" ref="{693B7535-2AE3-4D43-9276-3A32AD130DC3}"/>
            <msink:sourceLink direction="with" ref="{EE1910A5-AD4F-485F-892E-C26745B61879}"/>
          </msink:context>
        </emma:interpretation>
      </emma:emma>
    </inkml:annotationXML>
    <inkml:trace contextRef="#ctx0" brushRef="#br0">1476 0 0,'0'34'0,"0"0"16,0 1-16,0-1 0,0 0 0,0 1 16,34-1-16,-34 35 15,0-1 1,34 1 0,-34 34-1,0-34 1,0 34-1,34 34 1,-34 0 0,0 1 15,35 67-31,-35-33 16,0 68-1,0-34 1,0 35-1,0-1 1,-35 0 0,35-34-1,0-34 1,-34-35 0,34-34 30,0-34-46,34-35 16,-34-34 0,0 0-1,35 0 1,33-34 0,1 34-1,68-35 1,35 35-1,68 35 1,35-1 0,-1 35-1,-68-104 1,-34 104 0,-103-35 30,-69 35-46,-103 0 16,-69-35-16,-137 34 16,-34 104-1,-69-69 1,0 0 0,35 34 15,68-34-16,137 0 1,103 0 0,138-34 15,103 0-31,171-1 16,0-33-1,69 68 1,-34-1-1,-104-33 1,-171 0 0,-137-69-1,-172 0 1,-103 0 0,0 0-1,69 34 1,34 35-1,137 34 17,104-35-32,68 70 31,102-1-15,-33 0-1,-35-34 1,-68-68-1,-69-1 1,0 0 0,-34-34-1,-1 0 1,1-34 0,34 34-1,0 34 1,-34-34-1,34 35 1,0-1 0,-35 0-1,35 35 1,0-1 0,-34 35-1,0 35 32,34-1-47,34 0 16,-34 69-1,0-34 1,0 34 0,0-35-1,0 1 1,0 0-1,0-69 1,0-35 0,0-33-1,0-1 1,0-34 0,0-34-1,0 34 1,0-35-1,34 1 17,104 34-17,33-34 1,173 68 0,-36 0-1,1 1 1,0 33-1,-137-33 17,-103-1-32,-69 0 15,-172-34 1,-103 35 0,-102-1-1,-35 35 1,34 34 15,1 0-15,137 34-1,68 34 1,138-68 0,137 0-1,137 35 1,103-1-1,0 0 1,1 1 15,-173-70-31,-102-33 16,-138-1 0,-171-68-1,-103-69 1,-1 34-1,35 69 1,138 0 15,102 69-31,104-1 32,136 35-17,35 35 1,-69-70-1,-68 1 1,-69-69 0,0 0-1,-34 0 1,-1 0 0,35 0-1,0 0 1,0 34-1,-34-34 1,34 69 0,0-35-1,0 69 1,0-34 15,0 68-31,0 0 16,34 35-1,-34 0 1,0-1 0,0 35 15,0-69-15,0 35-1,-34-69 1,34 0-1,0-69 1,0 1 0,0-35 31,0 0-47,0 0 0,0 0 15,0 0 1,0 34-1,0-34 1,0 0 0,0 0-1,0 0 1,0 0 0,34 0-1,1 0 1,102-34 15,0 34-15,104 34-1,33 35 1,-102-35 0,-69-34-1,-69 0 1,-103 34-1,-102-34 1,-104-34 0,-102 34-1,-1 34 1,35 69 0,34 0-1,103 35 1,103-36-1,103 36 1,172-1 0,102 35 15,138-1-15,-103 1-16,-69-69 31,-102-69-16,-138-34 1,-172-34 0,-103-69-1,-34 0 1,-34 34 0,103 104-1,103-1 1,137 35-1,103 68 1,68 0 31,70-34-47,-104-34 0,-69-69 16,-68 0-1,0 0 1,0 0-1,0 0 1,0 0 0,0 0 15,0 0-15,0 0-1,0 0 1,0 0-1,0 0 1,0 0 15,0 0-15,0 0 0,0 0-1,0 0 1,0 0-1,0 0 1,0 0 0,0 0-1,0 34 1,0-34 0,0 34 30,0 1-46,0 33 0,0 1 32,35 34-32,-35 34 15,34 1 1,-34 33 0,0 1-1,34 0 1,-102-69 15,68-1-15,0-67-1,0-1 1,0-34 0,0 0-1,0 0 1,0 0-1,0 0 1,0 0 0,0 0-1,0 0 1,0 34 0,0-34-1,0 0 1,0 0 31,0 0-47,0 0 0,0 0 15,0 0 1,0 0 0,0 0 15,0 0-16,0 0 1,0 35 0,0-35-1,0 0 1,0 0 0,0 0-1,0 0 1,0 0-1,0 0 1,0 0 0,0 0-1,0 0 1,0 0 0,0 0-1,0 0 16,0 0-15,0 0-16,0 0 31,0 0-31,0 0 32,0 0-17,0 0 1,0 0-1,0 0 1,0 0 0,0 0-1,0 0 1,-35 0 0,35 0-1,0 0 1,0 0-1,0 0 1,0-35 0,-34 35-1,34 0 1,-34 0 0,34 0-1,0 0 1,0 0-1,0 0 1,0 0 15,0 0-15,34 0 0,0 0-1,35 35 1,34-1 15,34 0-31,35 35 16,-69-69-1,0 34 1,-34-34 0,-1 0-1,1 0 1,34 0-1,69 35 1,-35-1 0,0-34-1,35 0 1,-35 0 0,35 0-1,34 0 1,34 0-1,-34 34 17,34-34-17,-103 35 1,35-35 0,-103 0-1,-35 0 16,0 34-31,-34-34 16,-68 34 0,-70 1-1,-68-35 1,-68 0 0,-104-35 15,-240-33-16,104 33 1,-207 35 0,172 0-1,102 103 1,35-34 0,104 34 15,136-34-16,138-35 1,68 0 0,35 1-1,102 33 1,35-33 0,34-1-1,-34-34 1,103 69-1,0-35 1,0 35 0,-69-35-1,-34 0 1,-103-34 0,-103 0-1,-34 0 1,-103 0-1,-1 0 1,1 34 0,68 1 31,35-35-47,68 34 15,69 0 1,35 1-1,-35-1 1,-35-34 0,-33 0-1,-1 0 1,-34 0 0,0 0-1,0 34 1,69 1-1,-35 33 1,-34-33 0,-69-1-1,-102 0 17,-35-34-32,0 0 15,0 0 1,34 35-1,69-1 1,69 0 15,0 1-15,68-1 0,0-34-1,1 34 1,33-34-1,35 0 17,34-34-32,35 0 15,34 34 1,69 0 0,-69-35-1,34 1 1,-69 34-1,1-34 1,0-1 0,-35 35-1,0 0 1,-34 35 0,-34-35-1,-35 0 32,-34 0-47,-34 34 16,-69-34-1,0-34 1,-34 34 0,-1 34-1,1 69 1,0 0-1,-1 69 1,36-1 0,33-102-1,69-69 1</inkml:trace>
  </inkml:traceGroup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9:07.001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7A582054-AA08-48D7-9939-853AE6280F58}" emma:medium="tactile" emma:mode="ink">
          <msink:context xmlns:msink="http://schemas.microsoft.com/ink/2010/main" type="inkDrawing" rotatedBoundingBox="31132,11842 31989,11836 31990,11906 31132,11912" shapeName="Other"/>
        </emma:interpretation>
      </emma:emma>
    </inkml:annotationXML>
    <inkml:trace contextRef="#ctx0" brushRef="#br0">0 0 0,'377'68'15,"104"-136"1,-481 68-16</inkml:trace>
  </inkml:traceGroup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9:33.9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01E1233-4270-4638-BE46-B36157963104}" emma:medium="tactile" emma:mode="ink">
          <msink:context xmlns:msink="http://schemas.microsoft.com/ink/2010/main" type="inkDrawing" rotatedBoundingBox="4488,8304 4670,1063 4856,1067 4674,8309" semanticType="strikethrough" shapeName="Other">
            <msink:sourceLink direction="with" ref="{5738DFA4-468E-48C4-839E-5F7468DDE62B}"/>
          </msink:context>
        </emma:interpretation>
      </emma:emma>
    </inkml:annotationXML>
    <inkml:trace contextRef="#ctx0" brushRef="#br0">206 0 0,'0'34'0,"0"1"0,34 68 16,-34 68-16,0 104 0,0 68 16,0 103-1,-34 35 1,34 68-1,0 34 1,0 35 0,34-34-1,-34-1 1,-34-33 0,-1-36 15,1-33-31,0-69 15,-1-172 1,1-68 0,34-104-1,-34-102 17,34-103-17,0-1 1,0 138-16</inkml:trace>
  </inkml:traceGroup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9:34.70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E9DA881-ED83-4062-84E4-31D7C0B89D7F}" emma:medium="tactile" emma:mode="ink">
          <msink:context xmlns:msink="http://schemas.microsoft.com/ink/2010/main" type="inkDrawing" rotatedBoundingBox="5141,-99 31828,4991 30032,14406 3345,9315" hotPoints="33541,10899 20435,13067 9416,5648 22522,3480" semanticType="enclosure" shapeName="Ellipse"/>
        </emma:interpretation>
      </emma:emma>
    </inkml:annotationXML>
    <inkml:trace contextRef="#ctx0" brushRef="#br0">0 0 0,'274'0'0,"1"0"0,34 0 15,103 0 1,-1 0 0,36 0-1,102 0 1,103 0-1,35 34 1,33 1 0,35-1-1,1 0 1,67 35 0,1 0-1,69 34 16,33-35-15,-33 35 0,34 0-1,34 0 1,0 0 0,68 0-1,-102-68 1,34 68-1,0-1 1,-34 1 0,-34 0-1,-1 0 1,-103 35 0,1-1-1,-35 35 1,-103-104-1,-103 104 1,-137-69 0,-171-34-1,-173-35 1,-136-171 15,68 137-31</inkml:trace>
    <inkml:trace contextRef="#ctx0" brushRef="#br0" timeOffset="3294.711">-824-5114 0,'68'0'0,"-33"0"16,102 34-16,-34 0 16,34 1-16,1-1 0,33 0 15,1 35 1,0 0-1,33 34 1,-33 0 0,34 0-1,-34 34 1,-35 0 0,35 1-1,-1 33 1,1-34-1,-1 69 17,1-34-17,-35 0 1,35-1 0,-35 35-1,1 0 1,-35-34-1,34 34 1,-34-35 0,-35 35-1,35 0 1,-34-34 0,34 34-1,-34-35 1,34 1-1,0 0 1,-35 34 0,1-35-1,0 1 1,34-35 0,-35 35 15,1-35-16,34 35 1,-35-35 0,35 35-1,0-35 1,-34 35 0,34-35-1,-34 0 1,34 35-1,0-35 1,0 35 0,0-35-1,34 35 1,-34-1 0,34-33-1,0 33 1,1-34-1,33-34 1,1 35 15,34-35-15,0-35 0,0-33-1,0-35 1,0-35-1,0 1 1,34-35 0,-34-34-1,0 0 1,0-68 0,0-1-1,0 1 1,0-35-1,-35-35 1,35 1 0,-34-35-1,34 1 1,-35-35 0,1 34 15,34-68-16,-34 34 1,34-34 0,-35 34-1,1 0 1,-1 0 0,1-34-1,0 34 1,-35 34-1,35-33 1,-35 33 0,34-34-1,1 34 1,0 1 0,-1-1-1,1 69 1,0 0-1,-1 35 1,35-1 0,0 35 15,0 34-15,0 34-1,0 35 1,34 68-1,-34 0 1,34 69 0,-34 0-1,0 69 1,0 0 0,-34 68-1,34 0 1,-35 0-1,1 35 1,0 34 15,68 103-15,0 34 0,-102-137-1,33 34 1,-68-102-1,69 102 1,-35 0 0,35 0-1,-35 1 1,35-1 0,-35 0-1,69 0 16,-35-34-15,-33 34 0,33-34-1,35 0 1,-34-34 0,34-1-1,-35 1 1,35-35-1,35-34 1,-70-34 0,35-1-1,0-33 1,0-35 0,-34-69-1,34 35 1,0-1-1,0-33 1,0-1 0,0-34 15,-1-34-15,-33-1-1,34 1 1,-34-69-1,34 0 1,0-34 0,-1 34-1,36-34 1,-35 34 0,34-69-1,-34 0 1,0 1-1,-206 171 1</inkml:trace>
    <inkml:trace contextRef="#ctx0" brushRef="#br0" timeOffset="41435.8245">24233 1579 0,'103'34'16,"34"69"-16,34 35 0,35-1 0,0 0 31,-34-34-15,-69 0-1,-34-68 1,-69-1-1,-35 34 1,-68-33 0,0 33-1,-68-33 1,33 68 0,35-35-1,35 70 1,-35-1-1,137-171 1,-34 34 0</inkml:trace>
  </inkml:traceGroup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9:39.95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F8DF334-BAE9-4C76-9DD9-AF28F0DF8085}" emma:medium="tactile" emma:mode="ink">
          <msink:context xmlns:msink="http://schemas.microsoft.com/ink/2010/main" type="inkDrawing" rotatedBoundingBox="4635,9506 4743,18019 4556,18021 4449,9508" semanticType="strikethrough" shapeName="Line"/>
        </emma:interpretation>
      </emma:emma>
    </inkml:annotationXML>
    <inkml:trace contextRef="#ctx0" brushRef="#br0">0 0 0,'34'34'0,"-34"0"15,0 104-15,34 33 0,-34 35 16,0 69-1,0 68 1,0 35 0,0 34-1,0 34 1,0 34 0,0 69 15,0-34-16,-34 35 1,34 67 0,0 36-1,0-70 1,34-34 0,-34-34-1,35-103 1,-35-69-1,34-137 1,0-103 0,1-103-1,-1-206 1,-34-171 0,0 377-1</inkml:trace>
  </inkml:traceGroup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9:41.0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A45BCB4-8754-41CB-93D0-30B3564958E1}" emma:medium="tactile" emma:mode="ink">
          <msink:context xmlns:msink="http://schemas.microsoft.com/ink/2010/main" type="inkDrawing" rotatedBoundingBox="4459,9240 30928,12420 30061,19636 3592,16455" hotPoints="29341,15441 15168,18315 1724,12989 15897,10115" semanticType="enclosure" shapeName="Ellipse">
            <msink:sourceLink direction="with" ref="{5738DFA4-468E-48C4-839E-5F7468DDE62B}"/>
          </msink:context>
        </emma:interpretation>
      </emma:emma>
    </inkml:annotationXML>
    <inkml:trace contextRef="#ctx0" brushRef="#br0">0 11 0,'69'0'0,"-1"0"15,70 0-15,33 0 0,35-34 0,69 68 16,34-68 0,68 68-1,35-34 1,0 0-1,69 34 1,-1-34 0,35 34 15,0 1-15,34-1-1,0 0 1,35 1-1,34-1 1,0 35 0,-1-35-1,36 35 1,-1-1 0,0 1-1,34-35 1,-33 35-1,33 34 1,-68-69 0,34 35-1,35 0 1,-35-1 0,0 1 15,0 0-16,0-35 1,0 0 0,1 35-1,-1-35 1,-69-68 0,35 102-1,0-33 1,-35 33-1,35 1 1,-34 0 0,-1-1-1,1 1 1,-69 34 0,-1 0-1,-33 0 1,-103 0-1,-1 0 1,-102-34 15,-138-1-15,-34-68 0,-103-103-1,0 103-15</inkml:trace>
    <inkml:trace contextRef="#ctx0" brushRef="#br0" timeOffset="7140.168">-103-3696 0,'35'-35'0,"33"35"16,-33 0-16,-1 0 0,0 35 0,35-35 0,-35 0 16,0 34-16,-34-34 0,35 0 15,-35 0 1,34 34 0,0-34-1,-34 35 1,35-1-1,-1-34 1,-34 34 0,34 1-1,1-1 1,-35 0 0,34 1 15,0-1-16,-34 0 1,35 35 0,-35-35-1,34 1 1,-34 33 0,34-33-1,-34-1 1,35 35-1,-35-35 1,34 35 0,-34-1-1,0-33 1,34 68 0,1-35-1,-35 1 1,34 34-1,0 0 17,-34 0-32,35 0 31,-1 0-15,0 0-1,1 34 1,-1 0-1,0-34 1,-34 35 0,35-1-1,-1 0 1,0 0 0,1 1-1,-1-1 1,0 0-1,1 1 1,-1-1 0,0-34-1,0 34 1,1 0 0,-1 35-1,0-35 1,1 35 15,-1 0-15,35-35-1,-35 35 1,0-35 0,35 34-1,-35-33 1,1 33-1,33-33 1,-33-1 0,-1 0 15,35 69-15,-1-103-1,-33 0 1,-1 0-1,35 0 1,-1-69 0,1 1-1,0-1 1,34-34 0,-35-34-1,35-35 1,-34-34-1,-1 0 1,-33-68 0,33-1-1,-33 35 1,-35-69 0,34 34-1,0-68 1,1 0 15,-1-35-15,-34 0-1,34 1 1,1-1 0,-1 35-1,-34-35 1,34 35-1,-34 0 1,35-1 0,-1 1-1,0 34 1,1-34 0,-1 34-1,0 0 1,1 34-1,-1 1 1,0-1 0,1 1-1,33-1 1,-33 0 0,33 69 15,-33 0-16,-1 35 1,34 33 0,-33 1-1,33 34 1,35 34 0,-34 35-1,34 0 1,0 34-1,-34 0 1,34 34 0,-35 0-1,1 35 1,0 0 0,-1 33-1,1 1 1,0 0-1,-1 0 1,1 0 0,-35 0 15,35 0-15,-1 0-1,-33 34 1,-1-34-1,35 35 1,-35-1 0,35 0-1,-1 0 1,-33 1 0,33-35-1,1 0 1,0 34-1,-1-69 1,1 70 0,0-35-1,-1 0 1,35 0 0,-34-35-1,0-34 16,-1 35-15,1-35 0,-1-34-1,1 0 1,-35-34 0,35-35-1,-35-34 1,1 0-1,-1-34 1,0-35 0,35 1-1,34-35 1,-34-35 0,34-33-1,0-1 1,34 1-1,-68-35 1,34 34 0,-35-34-1,35 34 17,-34-34-17,-1-34 1,1 0-1,0-69 1,-1 0 0,1 0-1,0-34 1,-1 34 0,1 34-1,0 1 1,34 34-1,0-35 1,-35 35 0,70 34-1,-36 0 1,1 34 0,0 1-1,0-1 1,0 35 15,-34 34-15,103 34-1,-104 69 1,35 0 0,-34 103-1,34 34 1,0 35 15,-34 34-31,33 34 16,1 35-1,0-1 1,-34 1 15,34 34-15,0 0-1,-34 0 1,-1 0 0,35 0-1,-34-1 1,34 1 0,-34 0-1,-1-34 1,35 34-1,-34-35 1,-1-33 0,-68-1-1,103-34 1,-34 34 0,34-68-1,0-1 1,0 1-1,-34-69 17,34 34-17,0-68 1,-35-35 0,35-34-1,-34-34 1,34-69-1,-34-103 1,33-34 0,-33-35-1,0-34 1,34 0 0,-35-34-1,35-35 1,-34 1-1,34-1 1,-34-34 0,-1 35-1,1-1 1,34-34 15,-34 69-15,-1 0-1,1 68 1,0-34 0,-1 69-1,35 34 1,0 69 0,34 34-1,1 34 1,-1 35-1,0 34 1,1 69 0,-1 34-1,0 68 1,-34 1 0,0 34 15,0 34-31,0 0 15,-34 35 17,-1 34-17,1 0 1,0 0 0,-1 0-1,1 0 1,0-1-1,34 36 1,0-35 0,0 34-1,0 0 1,-1-34 0,36 0-1,-1 0 1,0-69-1,1 35 1,-1-69 0,-34-35-1,0-68 1,0 35 0,34-70 15,-34-33-16,0-35 1,0-35 0,0-102-1,-34 0 1,34-69 0,-35-69-1,35-34 1,-34-34-1,0-35 1,34 1 0,0-35-1,-35-34 1,1-1 0,34 36-1,-69-1 1,35 34-1,-1 1 1,70 68 15,-35 68-15,34 70 0,0-1-1,1 69 1,33 69-1,-33 34 1,-1 68 0,34 35-1,-68 35 1,35 68 0,-1 68-1,-68-33 1,102 67 15,1 242-15,-35-207-1,1 34 1,-1 1 0,34 34-1,1-35 1,68 70-1,-34-35 1,35 34 0,-1-34-1,-34-69 1,0-68 0,68-173-1,-274-102 1</inkml:trace>
  </inkml:traceGroup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9:49.86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9932FAE-D3A0-4244-A7AC-31233A948F3C}" emma:medium="tactile" emma:mode="ink">
          <msink:context xmlns:msink="http://schemas.microsoft.com/ink/2010/main" type="inkDrawing" rotatedBoundingBox="16265,9975 16417,11562 16284,11575 16132,9988" shapeName="Other"/>
        </emma:interpretation>
      </emma:emma>
    </inkml:annotationXML>
    <inkml:trace contextRef="#ctx0" brushRef="#br0">0 0 0,'137'172'0,"-103"34"15,-34 0-15,0 68 16,35 1 0,-35-35-1,0-68 1,34-138-1,-34-34 1</inkml:trace>
  </inkml:traceGroup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19:50.0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F791633-B93B-4EC7-9C3B-D4902C9BCF13}" emma:medium="tactile" emma:mode="ink">
          <msink:context xmlns:msink="http://schemas.microsoft.com/ink/2010/main" type="inkDrawing" rotatedBoundingBox="15688,10669 17470,10778 17464,10872 15682,10764" shapeName="Other"/>
        </emma:interpretation>
      </emma:emma>
    </inkml:annotationXML>
    <inkml:trace contextRef="#ctx0" brushRef="#br0">0 0 0,'343'0'0,"103"69"16,103-1-1,-103-136 1,-446 68 0</inkml:trace>
  </inkml:traceGroup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0:16.66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6055D3C-1548-4156-82A2-B5843809B50C}" emma:medium="tactile" emma:mode="ink">
          <msink:context xmlns:msink="http://schemas.microsoft.com/ink/2010/main" type="inkDrawing" rotatedBoundingBox="30685,7036 31854,8525 31009,9188 29840,7698" semanticType="callout" shapeName="Other"/>
        </emma:interpretation>
      </emma:emma>
    </inkml:annotationXML>
    <inkml:trace contextRef="#ctx0" brushRef="#br0">271 0 0,'-34'103'15,"-69"172"-15,34 0 0,35 33 16,0-67-1,34-104 1,68 0 0,70-34-1,33-34 1,70-35 15,-1-34-15,0-34-1,-68 0 1,-69-35 0,-103-68-1,0 137 1</inkml:trace>
  </inkml:traceGroup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0:16.84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6C23ECE-8C05-43BF-9E9D-E3BDAF653B60}" emma:medium="tactile" emma:mode="ink">
          <msink:context xmlns:msink="http://schemas.microsoft.com/ink/2010/main" type="inkDrawing" rotatedBoundingBox="29960,7192 31207,7643 31166,7757 29919,7305" semanticType="callout" shapeName="Other"/>
        </emma:interpretation>
      </emma:emma>
    </inkml:annotationXML>
    <inkml:trace contextRef="#ctx0" brushRef="#br0">0 0 0,'927'240'0,"-618"0"16,-309-240-1</inkml:trace>
  </inkml:traceGroup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0:20.86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C18C075-C1B7-47DC-B8D9-E84F4F400CE3}" emma:medium="tactile" emma:mode="ink">
          <msink:context xmlns:msink="http://schemas.microsoft.com/ink/2010/main" type="writingRegion" rotatedBoundingBox="5277,2323 4925,14231 -36,14085 315,2176"/>
        </emma:interpretation>
      </emma:emma>
    </inkml:annotationXML>
    <inkml:traceGroup>
      <inkml:annotationXML>
        <emma:emma xmlns:emma="http://www.w3.org/2003/04/emma" version="1.0">
          <emma:interpretation id="{8591B553-834F-47C8-B9D7-B566B91357B0}" emma:medium="tactile" emma:mode="ink">
            <msink:context xmlns:msink="http://schemas.microsoft.com/ink/2010/main" type="paragraph" rotatedBoundingBox="5277,2323 4925,14231 3725,14196 4077,228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B892056-8145-46BF-BD34-B6B243B33166}" emma:medium="tactile" emma:mode="ink">
              <msink:context xmlns:msink="http://schemas.microsoft.com/ink/2010/main" type="inkBullet" rotatedBoundingBox="4914,2312 4899,2827 4179,2806 4194,2291"/>
            </emma:interpretation>
            <emma:one-of disjunction-type="recognition" id="oneOf0">
              <emma:interpretation id="interp0" emma:lang="it-IT" emma:confidence="0">
                <emma:literal>.</emma:literal>
              </emma:interpretation>
              <emma:interpretation id="interp1" emma:lang="it-IT" emma:confidence="0">
                <emma:literal>a</emma:literal>
              </emma:interpretation>
              <emma:interpretation id="interp2" emma:lang="it-IT" emma:confidence="0">
                <emma:literal>o</emma:literal>
              </emma:interpretation>
              <emma:interpretation id="interp3" emma:lang="it-IT" emma:confidence="0">
                <emma:literal>-</emma:literal>
              </emma:interpretation>
              <emma:interpretation id="interp4" emma:lang="it-IT" emma:confidence="0">
                <emma:literal>0</emma:literal>
              </emma:interpretation>
            </emma:one-of>
          </emma:emma>
        </inkml:annotationXML>
        <inkml:trace contextRef="#ctx0" brushRef="#br0">309-4832 0,'68'0'0,"-34"34"0,69 0 15,-34-68-15,0 34 0,-1-34 0,-33-35 16,-35 0 0,-69 1-1,-103-1 1,1 35-1,34 102 1,-1 1 15,104 34-31,34 0 16,103 0 0,34-35-1,35-68 1,-69-68 15,-35-1-15,-68-34-1,-34 0 1,-69 35 0,-34 33-1,0 173 1,102 33-1,35-171 1</inkml:trace>
      </inkml:traceGroup>
      <inkml:traceGroup>
        <inkml:annotationXML>
          <emma:emma xmlns:emma="http://www.w3.org/2003/04/emma" version="1.0">
            <emma:interpretation id="{8BF0AE96-2312-4309-AB28-C17D5A36195A}" emma:medium="tactile" emma:mode="ink">
              <msink:context xmlns:msink="http://schemas.microsoft.com/ink/2010/main" type="line" rotatedBoundingBox="5125,7465 4925,14231 3725,14196 3925,7430"/>
            </emma:interpretation>
          </emma:emma>
        </inkml:annotationXML>
        <inkml:traceGroup>
          <inkml:annotationXML>
            <emma:emma xmlns:emma="http://www.w3.org/2003/04/emma" version="1.0">
              <emma:interpretation id="{5738DFA4-468E-48C4-839E-5F7468DDE62B}" emma:medium="tactile" emma:mode="ink">
                <msink:context xmlns:msink="http://schemas.microsoft.com/ink/2010/main" type="inkWord" rotatedBoundingBox="4409,9859 4390,10513 3835,10496 3854,9843">
                  <msink:destinationLink direction="with" ref="{F01E1233-4270-4638-BE46-B36157963104}"/>
                  <msink:destinationLink direction="with" ref="{4A45BCB4-8754-41CB-93D0-30B3564958E1}"/>
                </msink:context>
              </emma:interpretation>
              <emma:one-of disjunction-type="recognition" id="oneOf1">
                <emma:interpretation id="interp5" emma:lang="it-IT" emma:confidence="0">
                  <emma:literal>:</emma:literal>
                </emma:interpretation>
                <emma:interpretation id="interp6" emma:lang="it-IT" emma:confidence="0">
                  <emma:literal>.</emma:literal>
                </emma:interpretation>
                <emma:interpretation id="interp7" emma:lang="it-IT" emma:confidence="0">
                  <emma:literal>È</emma:literal>
                </emma:interpretation>
                <emma:interpretation id="interp8" emma:lang="it-IT" emma:confidence="0">
                  <emma:literal>-</emma:literal>
                </emma:interpretation>
                <emma:interpretation id="interp9" emma:lang="it-IT" emma:confidence="0">
                  <emma:literal>€</emma:literal>
                </emma:interpretation>
              </emma:one-of>
            </emma:emma>
          </inkml:annotationXML>
          <inkml:trace contextRef="#ctx0" brushRef="#br0" timeOffset="-827.0955">68 2753 0,'69'-68'0,"-69"-1"16,0 0-16,-34 1 0,-1 33 0,-68 1 15,0 103 1,0-1 15,35 138-15,102-69-1,35-34 1,34-34 0,0-103-1,0-1 1,-35-33-1,-33-35 1,-35 0 0,-35 34-1,-33 35 1,-1 68 0,0 69-1,35 0 1,68 0 15,35-34-15,34-35-1,-34-68 1,-35-1 0,-34-68-1,-34 35 1,-1-1-1,-68 104 1,103 67 0,138-67-1,-138-35 1</inkml:trace>
          <inkml:trace contextRef="#ctx0" brushRef="#br0" timeOffset="-2707.8345">858 282 0,'-35'-34'15,"-33"-35"-15,-70 0 0,1 35 0,-34 68 16,33 1-16,1 68 31,103-35-15,34 1-1,68 34 1,104-35 0,68-33-1,-34-35 1,-34-69-1,-104 0 1,-33 35 0,-104-103-1,-68 0 1,-69 34 0,34 68-1,35 35 1,34 138-1,137 102 17,172-34-32,-206-206 15</inkml:trace>
          <inkml:trace contextRef="#ctx0" brushRef="#br0" timeOffset="-1819.2195">103 6426 0,'103'103'15,"-35"-69"-15,35 1 0,34-70 0,-68-68 16,0 0-16,-104 0 31,-33-34-15,-70 34-1,-33 69 1,34 34 0,-1 103-1,35 68 1,69 1-1,68 0 1,69-70 0,-34-33-1,0-69 1,-69-34 0,34-69-1,-68 34 1,34 1-1,-69 33 1,0 70 0,104-1-1,-35-34 1</inkml:trace>
        </inkml:traceGroup>
      </inkml:traceGroup>
    </inkml:traceGroup>
    <inkml:traceGroup>
      <inkml:annotationXML>
        <emma:emma xmlns:emma="http://www.w3.org/2003/04/emma" version="1.0">
          <emma:interpretation id="{0DD12BA6-B50F-4D03-839B-EC592E9EA4A8}" emma:medium="tactile" emma:mode="ink">
            <msink:context xmlns:msink="http://schemas.microsoft.com/ink/2010/main" type="paragraph" rotatedBoundingBox="383,5145 3599,5903 3175,7701 -39,694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75DF08C-A1D0-433E-80A4-47B0D58FCD7A}" emma:medium="tactile" emma:mode="ink">
              <msink:context xmlns:msink="http://schemas.microsoft.com/ink/2010/main" type="line" rotatedBoundingBox="383,5145 3599,5903 3175,7701 -39,6943"/>
            </emma:interpretation>
          </emma:emma>
        </inkml:annotationXML>
        <inkml:traceGroup>
          <inkml:annotationXML>
            <emma:emma xmlns:emma="http://www.w3.org/2003/04/emma" version="1.0">
              <emma:interpretation id="{23AF5AEE-E35D-4607-85F7-18ADC3E950C2}" emma:medium="tactile" emma:mode="ink">
                <msink:context xmlns:msink="http://schemas.microsoft.com/ink/2010/main" type="inkWord" rotatedBoundingBox="383,5145 3599,5903 3175,7701 -39,6943"/>
              </emma:interpretation>
              <emma:one-of disjunction-type="recognition" id="oneOf2">
                <emma:interpretation id="interp10" emma:lang="it-IT" emma:confidence="0">
                  <emma:literal>te</emma:literal>
                </emma:interpretation>
                <emma:interpretation id="interp11" emma:lang="it-IT" emma:confidence="0">
                  <emma:literal>tel</emma:literal>
                </emma:interpretation>
                <emma:interpretation id="interp12" emma:lang="it-IT" emma:confidence="0">
                  <emma:literal>tra</emma:literal>
                </emma:interpretation>
                <emma:interpretation id="interp13" emma:lang="it-IT" emma:confidence="0">
                  <emma:literal>t=e</emma:literal>
                </emma:interpretation>
                <emma:interpretation id="interp14" emma:lang="it-IT" emma:confidence="0">
                  <emma:literal>t=o</emma:literal>
                </emma:interpretation>
              </emma:one-of>
            </emma:emma>
          </inkml:annotationXML>
          <inkml:trace contextRef="#ctx0" brushRef="#br0" timeOffset="1228.437">-3467-2224 0,'-34'69'0,"34"68"0,-35 103 16,-33 35-1,-1 34 1,69-69 0,0-34-1,69 0 1,-1-69-1,104-34 1,34-68 0,-69-35-1,0-138 1,-102-33 0,-138-35-1,103 206 16</inkml:trace>
          <inkml:trace contextRef="#ctx0" brushRef="#br0" timeOffset="1436.4315">-3948-1537 0,'206'0'0,"69"34"16,-1 35-16,-33-1 31,-70-102-15,-171 34 0</inkml:trace>
          <inkml:trace contextRef="#ctx0" brushRef="#br0" timeOffset="1700.0865">-2609-954 0,'172'34'0,"-35"1"0,34-1 15,-102-68-15,-69-1 16,0 35 15</inkml:trace>
          <inkml:trace contextRef="#ctx0" brushRef="#br0" timeOffset="1860.2325">-2781-542 0,'378'137'0,"-138"-102"15,-103-70 1,-137 35-1</inkml:trace>
          <inkml:trace contextRef="#ctx0" brushRef="#br0" timeOffset="2291.8455">-1614-27 0,'378'-103'0,"-172"-34"15,-35-35 1,-68-68 0,-68 68-1,-70-68 1,-102 68-1,-69 35 1,0 103 0,0 102-1,35 70 1,102 68 0,69-35 15,69 1-16,102-35 1,35-68 0,103-138-1,-309 69 1</inkml:trace>
        </inkml:traceGroup>
      </inkml:traceGroup>
    </inkml:traceGroup>
  </inkml:traceGroup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3:37.355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924EB7A-F63E-489B-BDE9-DCB84245AFBA}" emma:medium="tactile" emma:mode="ink">
          <msink:context xmlns:msink="http://schemas.microsoft.com/ink/2010/main" type="writingRegion" rotatedBoundingBox="1821,543 32357,677 32326,7581 1790,7447"/>
        </emma:interpretation>
      </emma:emma>
    </inkml:annotationXML>
    <inkml:traceGroup>
      <inkml:annotationXML>
        <emma:emma xmlns:emma="http://www.w3.org/2003/04/emma" version="1.0">
          <emma:interpretation id="{FB5C33AB-F3A1-47DA-AB35-4E2186FFDF85}" emma:medium="tactile" emma:mode="ink">
            <msink:context xmlns:msink="http://schemas.microsoft.com/ink/2010/main" type="paragraph" rotatedBoundingBox="1821,543 21701,631 21692,2746 1811,265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E837075-9200-4E63-8C88-E8D3E1A8A3FF}" emma:medium="tactile" emma:mode="ink">
              <msink:context xmlns:msink="http://schemas.microsoft.com/ink/2010/main" type="line" rotatedBoundingBox="1821,543 21701,631 21692,2746 1811,2658"/>
            </emma:interpretation>
          </emma:emma>
        </inkml:annotationXML>
        <inkml:traceGroup>
          <inkml:annotationXML>
            <emma:emma xmlns:emma="http://www.w3.org/2003/04/emma" version="1.0">
              <emma:interpretation id="{14500FC0-C994-4025-AFE5-3D90A16445AD}" emma:medium="tactile" emma:mode="ink">
                <msink:context xmlns:msink="http://schemas.microsoft.com/ink/2010/main" type="inkWord" rotatedBoundingBox="15381,900 21700,928 21692,2746 15373,2718"/>
              </emma:interpretation>
              <emma:one-of disjunction-type="recognition" id="oneOf0">
                <emma:interpretation id="interp0" emma:lang="it-IT" emma:confidence="0">
                  <emma:literal>SORGENTI</emma:literal>
                </emma:interpretation>
                <emma:interpretation id="interp1" emma:lang="it-IT" emma:confidence="0">
                  <emma:literal>PORGENTI</emma:literal>
                </emma:interpretation>
                <emma:interpretation id="interp2" emma:lang="it-IT" emma:confidence="0">
                  <emma:literal>SORGENTE</emma:literal>
                </emma:interpretation>
                <emma:interpretation id="interp3" emma:lang="it-IT" emma:confidence="0">
                  <emma:literal>TORCENTI</emma:literal>
                </emma:interpretation>
                <emma:interpretation id="interp4" emma:lang="it-IT" emma:confidence="0">
                  <emma:literal>SORBENTI</emma:literal>
                </emma:interpretation>
              </emma:one-of>
            </emma:emma>
          </inkml:annotationXML>
          <inkml:trace contextRef="#ctx0" brushRef="#br0">13730 831 0,'0'687'0,"-69"-447"16,35-68 15,-1-138-16,1-34 1,34-69 0,0-171-1,0 0 1,34-1 0,35 35-1,0 103 1,-1 35-1,-68 102 1,103 103 0,0 69-1,69 69 1,34 0 0,0-104-1,68-68 1,-33-68-1,-35-138 1,-35-69 0,-137-68-1,-68-35 17,-69 35-17,-34 34 1,34 69-1,0 34 1,34 103 0,69 0-1,138 0 1,-138 0 0</inkml:trace>
          <inkml:trace contextRef="#ctx0" brushRef="#br0" timeOffset="596.6415">16304 454 0,'515'-35'16,"-138"70"-16,1-1 31,-103 0-15,-104-34-1,-68 0 1,-103 0-1,0-34 1,0-69 0,0 103-1</inkml:trace>
          <inkml:trace contextRef="#ctx0" brushRef="#br0" timeOffset="335.916">16990 660 0,'0'205'0,"0"36"0,-34 33 16,34-33 0,0-70-1,-34-33 1,34-104 0,0-34-1,-69-103 1,-102-172-1,-35-34 1,206 309 0</inkml:trace>
          <inkml:trace contextRef="#ctx0" brushRef="#br0" timeOffset="883.7325">19530 351 0,'103'103'0,"-68"103"0,-1 68 15,0 35 1,35 0-1,-35-34 1,1-69 0,-104-69-1,-68-206 1,137 69 0</inkml:trace>
          <inkml:trace contextRef="#ctx0" brushRef="#br0" timeOffset="-2819.1555">1339 7 0,'-138'-34'0,"-33"68"0,-70 35 0,1 0 0,0 34 15,68 34 1,35-34 15,137 0-15,103 0-1,171 0 1,173 34 0,33-34-1,1 69 1,-1 34-1,-205 0 1,-206-69 0,-172-68-1,-103-1 1,-172-68 0,-68-34-1,0 0 1,68-69-1,138 34 1,102-34 0,207 34-1,137-68 1,137 68 0,69 1 15,0 68-16,0 34 1,-69 35 0,-137 68-1,-103 0 1,-69-34 0,35 0-1,-35 0 1,69-34-1,103-35 1,69-68 0,34-35-1,34-68 1,-34-69 0,-103 0-1,-103-69 1,-172 1-1,-102 34 1,-138-1 0,-34 138 15,-35 69-15,35 103-1,102 102 1,70 35-1,137 103 1,136-34 0,139-1-1,102-68 1,35-103 0,-1-137-1,-102-69 1,-275 103-1</inkml:trace>
          <inkml:trace contextRef="#ctx0" brushRef="#br0" timeOffset="-2032.0965">5526 660 0,'69'137'0,"-1"69"16,-33 34-16,-1 0 16,-34-68-1,0-35 1,0-102-1,-34-70 1,34-102 0,-69-138-1,0-34 17,69 35-17,69-1 1,68 69-1,69 35 1,69 102 0,34 69-1,0 69 1,-103 102 0,-69 1-1,-171 0 1,-138-1-1,-137-68 1,-68 0 0,33-34-1,138-69 1,172 34 0,137-34-1,103 69 1,137-1-1,0 35 1,-68 35 15,-103 33-15,-104 1 0,-68-69-1,35-69 1,-1-68-1,103-172 1,138-34 0,-275 240-1</inkml:trace>
          <inkml:trace contextRef="#ctx0" brushRef="#br0" timeOffset="-1119.069">9885 110 0,'0'-68'0,"-206"102"0,-206 138 0,104 34 16,67 34-1,35 69 1,69 0 0,171 0-1,138-103 1,137-69 0,103-103-1,0-68 1,-35-35-1,-171-68 1,-137-35 0,-241 35-1,-102 34 1,-35 34 0,34 35-1,172 68 1,69-34 15,137 0-15,137 0-1,103-68 1,104-70 0,-104 1-1,34-34 1,-136-1-1,-104 35 1,-103 68 0,-34 69-1,-68 34 1,-70 104 0,1 102-1,0 34 1,102 1-1,104-69 1,68 0 0,138-103-1,34-34 1,0-69 15,-69-35-31,-103 1 31,-102 0-15,-173-35 0,-136-68-1,-70 34 1,344 103 0</inkml:trace>
          <inkml:trace contextRef="#ctx0" brushRef="#br0" timeOffset="-879.8265">11087 1312 0,'480'-172'0,"-102"172"15,-35 0 1,-137 0-1,-206-34 1,-172-69 0,-205 0-1,377 103 1</inkml:trace>
          <inkml:trace contextRef="#ctx0" brushRef="#br0" timeOffset="-683.55">10915 591 0,'824'-137'0,"-309"171"15,-138-34 1,-171-103-1,-206 103 1</inkml:trace>
        </inkml:traceGroup>
      </inkml:traceGroup>
    </inkml:traceGroup>
    <inkml:traceGroup>
      <inkml:annotationXML>
        <emma:emma xmlns:emma="http://www.w3.org/2003/04/emma" version="1.0">
          <emma:interpretation id="{F520E9B1-CD6F-4AAF-B2A1-1EC1DCB5A1A1}" emma:medium="tactile" emma:mode="ink">
            <msink:context xmlns:msink="http://schemas.microsoft.com/ink/2010/main" type="paragraph" rotatedBoundingBox="14646,2598 29707,2496 29725,5232 14664,5334" alignmentLevel="3"/>
          </emma:interpretation>
        </emma:emma>
      </inkml:annotationXML>
      <inkml:traceGroup>
        <inkml:annotationXML>
          <emma:emma xmlns:emma="http://www.w3.org/2003/04/emma" version="1.0">
            <emma:interpretation id="{C0F843F7-E6DA-4A43-B1DF-E33E0A52B088}" emma:medium="tactile" emma:mode="ink">
              <msink:context xmlns:msink="http://schemas.microsoft.com/ink/2010/main" type="line" rotatedBoundingBox="14646,2598 29707,2496 29725,5232 14664,5334"/>
            </emma:interpretation>
          </emma:emma>
        </inkml:annotationXML>
        <inkml:traceGroup>
          <inkml:annotationXML>
            <emma:emma xmlns:emma="http://www.w3.org/2003/04/emma" version="1.0">
              <emma:interpretation id="{E5232045-12EA-4883-A3B6-55D6FF09FAF2}" emma:medium="tactile" emma:mode="ink">
                <msink:context xmlns:msink="http://schemas.microsoft.com/ink/2010/main" type="inkWord" rotatedBoundingBox="23325,2539 29707,2496 29725,5232 23343,5275"/>
              </emma:interpretation>
              <emma:one-of disjunction-type="recognition" id="oneOf1">
                <emma:interpretation id="interp5" emma:lang="it-IT" emma:confidence="0">
                  <emma:literal>SISMICHE.</emma:literal>
                </emma:interpretation>
                <emma:interpretation id="interp6" emma:lang="it-IT" emma:confidence="0">
                  <emma:literal>SISMICHE</emma:literal>
                </emma:interpretation>
                <emma:interpretation id="interp7" emma:lang="it-IT" emma:confidence="0">
                  <emma:literal>SISMICHE...</emma:literal>
                </emma:interpretation>
                <emma:interpretation id="interp8" emma:lang="it-IT" emma:confidence="0">
                  <emma:literal>sismiche</emma:literal>
                </emma:interpretation>
                <emma:interpretation id="interp9" emma:lang="it-IT" emma:confidence="0">
                  <emma:literal>sismici,</emma:literal>
                </emma:interpretation>
              </emma:one-of>
            </emma:emma>
          </inkml:annotationXML>
          <inkml:trace contextRef="#ctx0" brushRef="#br0" timeOffset="4511.43">22688 2994 0,'138'0'0,"-276"68"0,-68 1 0,-103 34 16,35 68-16,34 35 16,137 0-1,68 138 1,173-104 0,67-137-1,104 0 1,35-69-1,-70-102 1,-68-70 0,-34-102 15,-69-69-15,0-34-1,-35 171 1,1 1-1,-69 68 1,0 103 0,0 34-1,-34 206 1,-35 35 0,35 34-1,34-35 1,34-68-1,0-68 1,1-138 0,-35 0-1,0-138 17,-35-68-17,1 35 1,34 68-1,34 34 1,35 35 0,68 34-1,69 0 1,0-35 0,0 1-1,-34-35 1,-1-68 15,-33 0-31,-70-69 16,35 34-1,-68 69 17,-1 69-32,-34 34 15,-34 103 16,-1 103-15,35 103-16,0 0 31,35 0-15,-1-35 0,35-102-1,-35-104 1,0-68-1,-34-137 1,35-137 0,33-35-1,35-35 1,-103 344 0</inkml:trace>
          <inkml:trace contextRef="#ctx0" brushRef="#br0" timeOffset="5167.638">25777 3440 0,'412'-69'0,"-34"69"16,-35 0 0,-68 0-1,-207-68 1,-136-104 0,-173-68-1,241 240 16</inkml:trace>
          <inkml:trace contextRef="#ctx0" brushRef="#br0" timeOffset="5318.9955">25915 1998 0,'549'-68'0,"-34"136"16,-103 35-1,-412-103 1</inkml:trace>
          <inkml:trace contextRef="#ctx0" brushRef="#br0" timeOffset="4924.4895">26189 2994 0,'103'309'0,"-137"-69"16,-35 69-1,35-35 1,0-33 15,68-104-15,35-34-1,34-69 1,137-68 0,103-69 15,69 34-31,-172 69 31,-34 0-15,-103 69-1,-68-35 1,-138 1 0,-103-173-1,-69 1 1,275 137-1</inkml:trace>
          <inkml:trace contextRef="#ctx0" brushRef="#br0" timeOffset="1559.4705">13901 3165 0,'-34'-34'16,"-138"34"-16,-102 34 0,33 35 0,70 0 31,34-1-15,102 1-1,104-1 1,171 35-1,103 0 1,35 0 0,-1 0-1,-171 69 1,-240 34 0,-138-69-1,-102-34 1,-104-34-1,69-69 17,103 0-32,103-103 31,172-69-31,171-68 31,104-35-15,68-34-1,-412 309 1</inkml:trace>
          <inkml:trace contextRef="#ctx0" brushRef="#br0" timeOffset="1787.9715">15034 3200 0,'34'240'0,"-68"0"15,68 35 1,-34-1 0,69-102-1,-35-35 1,35-137 0,0-137-1,-69 137 1</inkml:trace>
          <inkml:trace contextRef="#ctx0" brushRef="#br0" timeOffset="3055.4685">16750 3200 0,'240'-35'0,"-171"35"0,-172 0 15,-103 35-15,-68 33 0,-1 1 0,69 68 16,137 0-16,207 1 16,171-1-1,68-34 17,-34 34-17,-102-34 1,-207-34-1,-103 34 1,-137-34 0,-103-1-1,35-33 1,34-35 0,137-35-1,137-68 1,138-68-1,102-35 1,69-35 0,1 1-1,-1 34 1,-137 103 0,-103 103-1,-103 0 1,0 69-1,-34 137 17,34 34-17,0 0 1,0 1 0,34-104-1,0-103 1,-34-34-1,34-103 1,-68-171 0,-34-1-1,68 0 1,0 138 0,34 69-1,-34 33 1,68 104-1,70 68 1,-1 0 15,35-34-31,-35-34 32,-34-103-32,34-69 15,-68-35 16,-35-33-15,1-1 0,-1 69-1,-34 69 1,0 68 0,34 138-1,1 102 1,-1 1-1,0 0 1,-34-69 0,35-103-1,-35-69 1,34-103 0,34-137-1,1-34 1,-69 240-1</inkml:trace>
          <inkml:trace contextRef="#ctx0" brushRef="#br0" timeOffset="3351.348">20251 3234 0,'69'274'0,"-35"-33"16,-34-1-1,35 0 1,-1-68 0,-34-69-1,0-69 1,0-68-1,69-138 1,68-240 0,-137 412-1</inkml:trace>
        </inkml:traceGroup>
      </inkml:traceGroup>
    </inkml:traceGroup>
    <inkml:traceGroup>
      <inkml:annotationXML>
        <emma:emma xmlns:emma="http://www.w3.org/2003/04/emma" version="1.0">
          <emma:interpretation id="{6AD9B080-13A9-4E45-BDF2-5A2260E54E40}" emma:medium="tactile" emma:mode="ink">
            <msink:context xmlns:msink="http://schemas.microsoft.com/ink/2010/main" type="paragraph" rotatedBoundingBox="11606,5676 32335,5884 32318,7621 11589,741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91590F1-990F-42A3-A1C4-802D60260D1D}" emma:medium="tactile" emma:mode="ink">
              <msink:context xmlns:msink="http://schemas.microsoft.com/ink/2010/main" type="line" rotatedBoundingBox="11606,5676 32335,5884 32318,7621 11589,7413"/>
            </emma:interpretation>
          </emma:emma>
        </inkml:annotationXML>
        <inkml:traceGroup>
          <inkml:annotationXML>
            <emma:emma xmlns:emma="http://www.w3.org/2003/04/emma" version="1.0">
              <emma:interpretation id="{C48895AD-E4E9-4402-A68C-4E01BEF10AF7}" emma:medium="tactile" emma:mode="ink">
                <msink:context xmlns:msink="http://schemas.microsoft.com/ink/2010/main" type="inkWord" rotatedBoundingBox="11606,5724 20539,5814 20523,7417 11590,7327"/>
              </emma:interpretation>
              <emma:one-of disjunction-type="recognition" id="oneOf2">
                <emma:interpretation id="interp10" emma:lang="it-IT" emma:confidence="0">
                  <emma:literal>SPETTRO</emma:literal>
                </emma:interpretation>
                <emma:interpretation id="interp11" emma:lang="it-IT" emma:confidence="0">
                  <emma:literal>SPERO</emma:literal>
                </emma:interpretation>
                <emma:interpretation id="interp12" emma:lang="it-IT" emma:confidence="0">
                  <emma:literal>SPETTRI</emma:literal>
                </emma:interpretation>
                <emma:interpretation id="interp13" emma:lang="it-IT" emma:confidence="0">
                  <emma:literal>SPENSERO</emma:literal>
                </emma:interpretation>
                <emma:interpretation id="interp14" emma:lang="it-IT" emma:confidence="0">
                  <emma:literal>STETTERO</emma:literal>
                </emma:interpretation>
              </emma:one-of>
            </emma:emma>
          </inkml:annotationXML>
          <inkml:trace contextRef="#ctx0" brushRef="#br1" timeOffset="17870.9265">10469 5568 0,'68'-103'15,"-376"172"-15,102-35 0,68 35 0,35-35 16,138 35 0,102-1-1,206 35 1,35 0 0,34 34-1,-103 1 1,-172-35-1,-137-35 1,-137 1 0,-104-35-1,-68-34 1,69-34 0,103 0-1,102-1 1,70-68-1,136-34 1,104-35 0,34-33 15,-309 205-15</inkml:trace>
          <inkml:trace contextRef="#ctx0" brushRef="#br1" timeOffset="18491.004">11087 5431 0,'206'-35'0,"0"70"0,102-1 16,36 69-1,-104-34 1,-137 34 0,-103-35 15,-103 1-31,-103-35 16,-69 0-1,69-34 1,35 0-1,137-34 1,171-34 0,103-35-1,-240 103 1</inkml:trace>
          <inkml:trace contextRef="#ctx0" brushRef="#br1" timeOffset="18162.9">11842 5602 0,'0'138'0,"0"-1"0,34 69 16,35 0-1,-35 0 1,-34-35-1,0-102 1,-34-35 0,-69-171-1,-35-69 17,-33-69-32,-35 1 15,206 274 1</inkml:trace>
          <inkml:trace contextRef="#ctx0" brushRef="#br1" timeOffset="19231.191">12219 5328 0,'584'-35'15,"-172"35"-15,0-34 32,-138-35-17,-274 69 1</inkml:trace>
          <inkml:trace contextRef="#ctx0" brushRef="#br1" timeOffset="19054.4445">12631 5843 0,'584'0'0,"-378"0"16,-138-69 0,-171-103 15,-103 35-16,206 137-15</inkml:trace>
          <inkml:trace contextRef="#ctx0" brushRef="#br1" timeOffset="18862.074">12974 5705 0,'-102'103'16,"33"34"-16,35-34 0,-1 35 31,70-1-16,33-68 1,35-1 0,69-33-1,34-35 1,0 0 0,-69-35-1,-68 1 1,-69-35-1,-172-68 1,-68-35 0,-69 35-1,309 137 1</inkml:trace>
          <inkml:trace contextRef="#ctx0" brushRef="#br1" timeOffset="20198.9025">14176 5499 0,'-34'412'16,"34"-206"-16,34 0 16,0-69-1,-34-34 1,0-103-1,-34-137 1,-69-35 0,-34-68-1,-69 0 17,68 68-17,70 69 1,68 138-1,68-104 1,104 69 0,103 0-1,33 69 1,1-35 0,-103-34-1,-68-34 1,-70 34-1,-68-35 1,0 35 15,0 0-31,-34 69 32,34 68-17,-34 35-15,34 34 16,0-35-1,0 1 1,34-103 0,-34-35 15,0-68-15,-34-104-1,-35-68 1,-34 35-1,69-35 1,-1 103 0,35 0-1,69 34 1,68 69 0,104 0-1,-1 35 1,0-35-1,-68 34 1,-104-34 0,-33 0 15,-35-34-31,-69 34 16,35-35-1,-1 1 1,70 0-1,-35 34 17</inkml:trace>
          <inkml:trace contextRef="#ctx0" brushRef="#br1" timeOffset="21270.123">16407 5465 0,'69'34'0,"-69"69"0,0 0 15,0 69-15,0 34 16,0 0 0,34-35-1,-34-102 1,0-35-1,-34-34 17,-1-206-17,1 35 1,68-1 0,1 35-1,102 0 1,0 102-1,69 1 1,-34 103 0,-35-1-1,-103 1 17,-68 34-32,-138-35 15,-68-33 1,0-35-1,68 34 17,104-34-17,68 34 1,137 35 0,69 0-1,34 34 1,-68-35-1,-69-33 1,-69-1 0,0-68-1,-34-1 1,0-33 0,69 68-1,0 0 1,34 34-1,0 35 1,34 34 15,35 34-31,33-68 16,-33-35 15,0-68-15,-35-69-1,-68-69 1,-138-34 0,0 0-1,-102 0 1,-1 103 0,-34 103-1,35 69 16,102 34-31,69 68 16,103 35 0,103-34-1,68-103 17,70-104-32,-344 35 15</inkml:trace>
        </inkml:traceGroup>
        <inkml:traceGroup>
          <inkml:annotationXML>
            <emma:emma xmlns:emma="http://www.w3.org/2003/04/emma" version="1.0">
              <emma:interpretation id="{1FF74AFE-DE2C-4D30-B0C2-44D0C9736C87}" emma:medium="tactile" emma:mode="ink">
                <msink:context xmlns:msink="http://schemas.microsoft.com/ink/2010/main" type="inkWord" rotatedBoundingBox="26401,5824 32335,5884 32318,7610 26384,7550"/>
              </emma:interpretation>
              <emma:one-of disjunction-type="recognition" id="oneOf3">
                <emma:interpretation id="interp15" emma:lang="it-IT" emma:confidence="0">
                  <emma:literal>AMPIEZZE</emma:literal>
                </emma:interpretation>
                <emma:interpretation id="interp16" emma:lang="it-IT" emma:confidence="0">
                  <emma:literal>Drop PEZZE</emma:literal>
                </emma:interpretation>
                <emma:interpretation id="interp17" emma:lang="it-IT" emma:confidence="0">
                  <emma:literal>Drop forze</emma:literal>
                </emma:interpretation>
                <emma:interpretation id="interp18" emma:lang="it-IT" emma:confidence="0">
                  <emma:literal>AMPIE</emma:literal>
                </emma:interpretation>
                <emma:interpretation id="interp19" emma:lang="it-IT" emma:confidence="0">
                  <emma:literal>Drop Fazio</emma:literal>
                </emma:interpretation>
              </emma:one-of>
            </emma:emma>
          </inkml:annotationXML>
          <inkml:trace contextRef="#ctx0" brushRef="#br1" timeOffset="23928.156">24610 5740 0,'-34'171'0,"34"35"15,0 0 1,0 0-1,0 0 1,0-69 0,0-34-1,34-103 17,1-206-17,33-34 1,-68 240-1</inkml:trace>
          <inkml:trace contextRef="#ctx0" brushRef="#br1" timeOffset="24718.1445">24748 5534 0,'309'-69'0,"34"103"0,0 1 15,-34-70 1,-137-33 0,-172 68-1</inkml:trace>
          <inkml:trace contextRef="#ctx0" brushRef="#br1" timeOffset="24533.586">25057 6048 0,'309'-103'0,"-103"103"0,-35 35 15,-137-70 1,-137-33 0,-102-35-1,205 103 1</inkml:trace>
          <inkml:trace contextRef="#ctx0" brushRef="#br1" timeOffset="24321.6855">25297 5774 0,'0'137'16,"-34"35"-16,-35-1 0,35 1 15,34-35 1,68-34 0,1-34-1,103-35 16,102-34-15,-34-34 0,-102 0-1,-35 34 17,-103-35-17,-138-33-15,-68-35 16,-68-35-1,274 138 1</inkml:trace>
          <inkml:trace contextRef="#ctx0" brushRef="#br1" timeOffset="25178.076">26189 5328 0,'172'34'32,"411"35"-32,-342-1 0,-138-33 15,-103-1 1,-103 0-1,-69 1 17,-68 33-17,34 70 1,69-1 0,68 34-1,103 1 1,104-35 15,68-34-31,34-34 16,-34 0-1,-103-69 1,-103-69 0,-138-68-1,-102-69 1,240 206-1</inkml:trace>
          <inkml:trace contextRef="#ctx0" brushRef="#br1" timeOffset="25359.705">26258 6014 0,'275'0'0,"102"34"0,-34 1 16,-137-104 0,-68-68-1,-138 137 1</inkml:trace>
          <inkml:trace contextRef="#ctx0" brushRef="#br1" timeOffset="25833.3075">27219 5431 0,'103'-35'0,"137"35"16,138 69-16,-35 34 0,-68-34 46,-172-1-46,-103-33 0,-138 33 16,-102-33 0,0 67-1,0 1 1,137 0 15,68 35-15,104-1-1,103-34 1,102 0 0,-34 0-1,-34-69 1,-103 1 0,-68-70-1,-138-102 16,-103 0-31,-35-69 16,241 206 0</inkml:trace>
          <inkml:trace contextRef="#ctx0" brushRef="#br1" timeOffset="26013.96">27597 6014 0,'343'0'16,"0"34"-16,-34 35 0,-69-138 31,-102-34-15,-138 103-1</inkml:trace>
          <inkml:trace contextRef="#ctx0" brushRef="#br1" timeOffset="26765.865">28558 6048 0,'721'35'15,"-447"-1"1,-137-68 0,-240-138-1,-102 1 1,-139-1 0,70 35-1,205 68 1,103 35-1,207-1 17,411 104-17,-103 103 1,-206-104 0,-343-68-1</inkml:trace>
          <inkml:trace contextRef="#ctx0" brushRef="#br1" timeOffset="26413.3485">29004 5534 0,'34'34'16,"-34"103"-16,-34 35 0,0 102 0,-35-102 15,35-35 17,34-34-17,103-34 1,34-35 0,69-34-1,34 0 1,0 0-1,-68 0 1,-103 0 0,-69 0-1,-103 0 1,-103-103 0,0 0-1,206 103 1</inkml:trace>
          <inkml:trace contextRef="#ctx0" brushRef="#br1" timeOffset="22178.268">20526 5774 0,'68'-103'16,"-68"206"-16,-68 34 0,-1 35 0,-34 34 15,35 0-15,-35-69 32,68-103-17,35-34 1,35-68 0,33-104-1,1-34 1,34 0-1,-34 0 1,33 69 0,-67 68-1,-1 69 1,0 35 0,35 102-1,34 103 1,103-34-1,-34 34 1,-1 1 0,-102-104-1,-69-68 1,-137-35 15,-138-34-15,-103-69-1,70 1 1,102 33 0,103 1-1,103 34 1,137-34 0,103-1-1,69-68 1,-309 103-1</inkml:trace>
          <inkml:trace contextRef="#ctx0" brushRef="#br1" timeOffset="22966.3035">21693 5843 0,'0'68'0,"0"69"0,0 69 15,0-34 1,0 0 0,0-69-1,0-103 1,0 0-1,0-138 1,-34-33 0,34-70-1,0 35 17,0 35-17,34 68 1,0 103-1,-34 0 1,69 103 15,68 68-31,0-68 16,35 35 0,-35-104-1,1-68 1,-70-35-1,-33-68 1,-70 0 0,35 34-1,-34 34 1,34 69 15,0 69-31,0 68 16,0 34-1,0 35 1,34-34 31,1-69-47,-35-69 16,0-34-1,0-68 1,0-104-1,68-68 1,1 34 0,-69 206-1</inkml:trace>
          <inkml:trace contextRef="#ctx0" brushRef="#br1" timeOffset="23245.5825">23409 5568 0,'69'721'16,"-69"-481"0,0-34-1,34-34 1,-34-104-1,-34-68 1,-35-103 0,-34-137-1,103 240 17</inkml:trace>
          <inkml:trace contextRef="#ctx0" brushRef="#br1" timeOffset="23611.77">22894 5534 0,'378'-35'31,"-104"104"-31,35-35 16,-68 35-1,-138 0 1,-103 34 0,-206-1 15,-172 1-15,138-68-1,68-1 1,69-34-1,103-34 17,103-35-32,137 0 15,-240 69 1</inkml:trace>
        </inkml:traceGroup>
      </inkml:traceGroup>
    </inkml:traceGroup>
  </inkml:traceGroup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0:06.64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65A9D9F-B0EA-4C4A-B22F-61516A5D2961}" emma:medium="tactile" emma:mode="ink">
          <msink:context xmlns:msink="http://schemas.microsoft.com/ink/2010/main" type="inkDrawing" rotatedBoundingBox="3356,994 31176,4185 30019,14276 2199,11086" hotPoints="32680,9751 18784,11233 7124,3529 21021,2047" semanticType="enclosure" shapeName="Ellipse">
            <msink:sourceLink direction="with" ref="{CF02E836-A38A-4F13-AE30-4B1EA36AE590}"/>
            <msink:destinationLink direction="with" ref="{F952F156-0878-4421-92D9-A67A325596AC}"/>
          </msink:context>
        </emma:interpretation>
      </emma:emma>
    </inkml:annotationXML>
    <inkml:trace contextRef="#ctx0" brushRef="#br0">0 62 0,'68'0'0,"70"0"0,-1 0 15,35-34-15,34 34 16,34 0 0,69 0-1,68 0 1,1 0-1,68 0 1,35 0 15,68 0-31,0 0 16,34 0 0,35 0-1,34 0 1,35 0 15,-1 0-15,70 0-1,-36 0 1,36-34 0,-1 34-1,-35 0 1,36 0-1,-1 0 1,-34 0 0,34 34-1,0-34 1,-34 34 0,-35 1-1,1-1 1,-1 35-1,-34-104 1,35 70 0,-1-1 15,-34 0-15,1 1-1,-36-1 1,1 0-1,-34 0 1,-35-34 0,-34 35-1,-69-35 1,-68 34 0,-104 0-1,1-34 32,-207 0-47,-171-68 16,103 68-1</inkml:trace>
    <inkml:trace contextRef="#ctx0" brushRef="#br0" timeOffset="28017.738">10160-6459 0,'0'-35'0,"68"1"15,1 34-15,0-34 0,34 34 0,0 34 16,0-34-16,0 34 0,34 1 16,-34-1-1,34 0 1,-34 35 0,0 0-1,0-1 16,0 35-15,0 0 0,0 0-1,0 0 1,0 69 0,0-35-1,-34 35 1,33-35-1,1 35 1,-34-1 0,0 1-1,34 34 1,-35-35 0,1 1-1,0 34 1,34 0-1,-69 0 1,69-35 0,-34 35 15,-35 35-15,35-35-1,-1-35 1,-33 35-1,33 0 1,1 34 0,-35-34-1,35-34 1,-1 34 0,1 0-1,-35 0 1,35-35-1,0 35 1,-1-34 0,1 34-1,-35 0 1,35-34 0,0 33-1,-1-33 1,-33 0-1,33 34 17,-33-35-17,33 35 1,-33-34 0,33-1-1,1 35 1,-35-34-1,35 0 1,-35-1 0,35 1-1,-1-35 1,1 35 15,0 34-15,34-69-1,-35 35 1,1-35 0,-35-68-1,35 68 1,34 0 0,0-34-1,0 0 1,0-34-1,0-35 1,0-34 0,0 0-1,0-69 1,0 1 0,0-69-1,34-35 1,-34 0-1,0-34 17,0 0-17,0 0 1,0 1 0,0-36-1,0 1 1,0 34-1,0-34 1,0-1 0,0 1-1,0 0 1,0 34 0,-35-34-1,35 34 1,-34 0-1,34 0 1,-34 0 0,-1 34-1,1 1 1,0-1 0,-1 0 15,35 35-16,-34-34 1,-1 68 0,1 0-1,0 0 1,-1 0 0,1 34-1,0 35 1,-35-1-1,35 1 1,-1 34 0,-33 0-1,-1 34 1,35 1 0,-35 33-1,35 35 1,-35-34 15,35 34-31,-1 0 31,1 0-31,-35 0 32,0 34-17,35-34 1,0 34-1,-1-34 1,-33 35 0,33-1-1,-33 0 1,33 1 0,-33-1-1,33 0 1,-33 0-1,68 1 1,-35-35 0,1 0-1,0 34 1,-1-34 0,1 0-1,0-34 1,34 34-1,-35-69 17,35 35-17,0-35 1,-34 0 0,34-34-1,0 0 1,0-34-1,0 0 1,-35-35 0,35 0-1,0 1 1,-34-35 0,34 0-1,0-35 1,-35 35-1,1 35 1,0-70 0,34 1-1,-35 34 1,35 0 0,0-34-1,0 68 16,-34-34-15,68 0 0,-34 35-1,-34-1 1,34 0 0,0 35-1,0-35 1,-35 35-1,35 0 1,-34-1 0,0 35-1,-1 0 1,35 0 0,-34 35-1,0-1 1,34 35 15,-35-1-31,1 1 31,0 0-15,-1 68 0,1-34-1,-35 0 1,1-34-1,-1 34 1,0-35 0,35 1-1,-1-1 1,1 1 0,0 0-1,-1-35 16,35 0-15,-34 35 0,34-69-1,-34 34 1,34-34 0,-35 0-1,1-34 1,34 0-1,-34-35 1,-1 0 0,35 1-1,0-1 1,-34 0 0,34-33-1,0 33 1,0-34 15,-35 34-31,35 1 31,0-1-31,0 0 32,0 35-17,-34 0 1,34-1-1,-34 35 1,33 0 0,-33 35-1,34 33 1,-34 35 0,-35-68-1,35 68 1,-1 68-1,1 1 1,0-1 0,-1-68-1,-68-103 1</inkml:trace>
  </inkml:traceGroup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0:07.80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C99A620-9D74-4E73-B713-E77C14F166BF}" emma:medium="tactile" emma:mode="ink">
          <msink:context xmlns:msink="http://schemas.microsoft.com/ink/2010/main" type="inkDrawing" rotatedBoundingBox="12939,514 13158,13729 12974,13732 12756,518" semanticType="verticalRange" shapeName="Line">
            <msink:sourceLink direction="with" ref="{7F7BE7FC-5770-4924-83B1-0A4030DD6938}"/>
          </msink:context>
        </emma:interpretation>
      </emma:emma>
    </inkml:annotationXML>
    <inkml:trace contextRef="#ctx0" brushRef="#br0">103 0 0,'0'34'16,"-35"69"-16,35 69 0,0-1 0,0 35 16,-34 34-1,34 35 1,0 68 0,-34 35-1,34 68 16,0 0-15,0 35 0,0-1-1,0 70 1,0-1 0,34-34-1,0 68 1,1-34-1,-1 1 1,-34-1 0,34 0-1,-34 0 1,35 0 0,-35 0-1,0 1 1,0-1-1,-35-34 1,35-35 15,35-68-15,-1-34 0,0-104-1,-34-102 1,35-103-1,-35-69 1,-35 0 0,-33-206-1,-1-138 1,69 344 0</inkml:trace>
  </inkml:traceGroup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0:37.9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952F156-0878-4421-92D9-A67A325596AC}" emma:medium="tactile" emma:mode="ink">
          <msink:context xmlns:msink="http://schemas.microsoft.com/ink/2010/main" type="inkDrawing" rotatedBoundingBox="415,9041 12280,1629 15256,6393 3391,13804" semanticType="callout" shapeName="Other">
            <msink:sourceLink direction="with" ref="{565A9D9F-B0EA-4C4A-B22F-61516A5D2961}"/>
          </msink:context>
        </emma:interpretation>
      </emma:emma>
    </inkml:annotationXML>
    <inkml:trace contextRef="#ctx0" brushRef="#br0">11945 68 0,'69'-34'16,"-138"34"-16,0-34 0,1 34 0,-35 0 16,0 34-16,0-34 0,0 0 0,-69 34 15,35 1 16,0 33-15,34 35 0,-35 0-1,35 0 1,0 35 0,-34-1-1,69 34 1,-35 1-1,34 0 1,-34 34 0,69 0-1,-35 0 1,0-1 0,1 1 15,-1 35-31,0-35 31,1 34-31,-1 0 16,0 0-1,1-34 1,-1 35 15,35-1-15,-35 0-1,0-34 1,35 0 0,-34 34-1,33-34 1,1 0 0,-35 35-1,35-36 1,-35 1-1,35 35 1,0-35 0,-35 0-1,35 34 1,-35-34 0,0 0-1,35 34 1,-69-68-1,34 34 17,1-35-17,-1 1 1,-34-35 0,0-34-1,0 0 1,0-34-1,0-35 1,0 0 0,0-34-1,0-34 1,0 0 0,0-35-1,0-34 1,-34 0-1,68 0 1,-34 0 0,0-34-1,69 34 1,-34 0 0,-1-34-1,0 34 16,1-35-15,-1 1 0,0-35-1,-34 35 1,35-34 0,-35 33-1,34-33 1,-34 33-1,-34 1 1,34-35 0,-35 35-1,1 34 1,0-34 0,34 34-1,-34 34 1,34-34 15,0 69-31,0 0 16,0-1 15,34 35-15,0 35-1,-34-1 1,35 35-1,-1-1 1,1 35 0,-1 0-1,0 0 1,-34 34 0,35 1-1,-35-1 1,0 0-1,34 35 1,-34-35 0,34 1-1,-34-1 1,35 34 0,-35-68-1,34 0 1,-34 0 15,35 0-15,-1-34-1,-34-35 1,-69 35 15,1-35-15,33-34-1,35 0 1,-34-34 0,68 0-1,-34-35 1,69 0 0,-35-34-1,1 35 1,34-35-1,34 0 1,0-35 0,0 35-1,0 1 1,34-1 0,-34 34-1,0 0 16,0-34-15,0 35 0,-34-1-1,34 35 1,-35-1 0,35 1-1,-34 34 1,34-34-1,-69 34 1,1 0 0,-35 0-1,34 34 1,0 0 0,-34 1-1,0 33 1,0 1-1,-103 68 1,0 206 15,-34-205-15,240-138 0</inkml:trace>
  </inkml:traceGroup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0:45.26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2E2128E-03EF-43B0-8FDD-602A702991C5}" emma:medium="tactile" emma:mode="ink">
          <msink:context xmlns:msink="http://schemas.microsoft.com/ink/2010/main" type="writingRegion" rotatedBoundingBox="2961,11436 11299,11275 11417,17353 3079,17515"/>
        </emma:interpretation>
      </emma:emma>
    </inkml:annotationXML>
    <inkml:traceGroup>
      <inkml:annotationXML>
        <emma:emma xmlns:emma="http://www.w3.org/2003/04/emma" version="1.0">
          <emma:interpretation id="{32CC638B-330E-4537-A26A-2E15DB4B624D}" emma:medium="tactile" emma:mode="ink">
            <msink:context xmlns:msink="http://schemas.microsoft.com/ink/2010/main" type="paragraph" rotatedBoundingBox="2961,11436 11299,11275 11354,14098 3016,1425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F7BE7FC-5770-4924-83B1-0A4030DD6938}" emma:medium="tactile" emma:mode="ink">
              <msink:context xmlns:msink="http://schemas.microsoft.com/ink/2010/main" type="line" rotatedBoundingBox="2961,11436 11299,11275 11354,14098 3016,14259">
                <msink:destinationLink direction="with" ref="{BC99A620-9D74-4E73-B713-E77C14F166BF}"/>
                <msink:destinationLink direction="with" ref="{5ACBB8EB-6F01-4B52-B941-4EE5773F7DC1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E345875B-04D4-490E-B9B7-119E0EEABB5D}" emma:medium="tactile" emma:mode="ink">
                <msink:context xmlns:msink="http://schemas.microsoft.com/ink/2010/main" type="inkWord" rotatedBoundingBox="2961,11436 11299,11275 11354,14098 3016,14259"/>
              </emma:interpretation>
              <emma:one-of disjunction-type="recognition" id="oneOf0">
                <emma:interpretation id="interp0" emma:lang="it-IT" emma:confidence="0">
                  <emma:literal>smart</emma:literal>
                </emma:interpretation>
                <emma:interpretation id="interp1" emma:lang="it-IT" emma:confidence="0">
                  <emma:literal>smcit</emma:literal>
                </emma:interpretation>
                <emma:interpretation id="interp2" emma:lang="it-IT" emma:confidence="0">
                  <emma:literal>smwt</emma:literal>
                </emma:interpretation>
                <emma:interpretation id="interp3" emma:lang="it-IT" emma:confidence="0">
                  <emma:literal>sinwt</emma:literal>
                </emma:interpretation>
                <emma:interpretation id="interp4" emma:lang="it-IT" emma:confidence="0">
                  <emma:literal>smort</emma:literal>
                </emma:interpretation>
              </emma:one-of>
            </emma:emma>
          </inkml:annotationXML>
          <inkml:trace contextRef="#ctx0" brushRef="#br0">4736-412 0,'344'0'0,"-70"34"16,35 35 0,-103 0-1,-34-1 1,-104-68 15,-102 0-31,34 0 31</inkml:trace>
          <inkml:trace contextRef="#ctx0" brushRef="#br0" timeOffset="-2372.895">-1167-412 0,'-103'0'0,"-35"0"0,-68 0 0,-34 34 15,34 1 1,103 136-1,35-102 1,136 0 0,172-1-1,104 138 1,68 34 0,-35-34-1,-171-34 1,-103-69-1,-137-69 1,-138 35 15,-137-103-15,-34 34 0,0 68-1,102-68 1,104 0-1,206-34 1,137-69 0,-206 103-1</inkml:trace>
          <inkml:trace contextRef="#ctx0" brushRef="#br0" timeOffset="-1126.881">-138-1407 0,'0'0'0</inkml:trace>
          <inkml:trace contextRef="#ctx0" brushRef="#br0" timeOffset="-1564.353">0 0 0,'68'137'0,"-68"69"0,0 0 15,0-34 1,0-35 0,0-68-1,35-35 1,-1-34 0,69-69-1,34-137 1,1 0-1,-1 69 1,-34 68 0,0 35-1,-69 34 1,0 0 0,1 137 15,-70 69-16,35 0 1,0-68 0,35-1-1,33-103 1,70-34 0,33-137-1,1-35 1,-35 35-1,-34 34 1,-68 34 0,-1 69-1,-34 0 1,0 0 0,-34 103-1,68 103 1,0-34-1,35-35 1,-1-34 0,1-68 15,-35-138-15,-34-138-1,0 241-15</inkml:trace>
          <inkml:trace contextRef="#ctx0" brushRef="#br0" timeOffset="-617.148">3020 34 0,'-68'137'0,"-104"1"15,69 68-15,69 0 16,34-35-1,68-68 1,70-34 15,-1-69-15,34-69 0,1-34-1,-69-34 1,-69 68-1,-34 35 1,0 34 0,0 0-1,35 172 1,33 34 15,35-35-15,35-68-1,-1-69 1,-34-68 0,-34-103-1,-35-69 1,-68-34 0,-35-35-1,-34 69 1,0-34-1,34 103 1,138 34 0,-69 103-1</inkml:trace>
          <inkml:trace contextRef="#ctx0" brushRef="#br0" timeOffset="-212.877">5045-1339 0,'0'35'0,"-34"136"0,-35 138 16,35 69 15,34 205-31,69-240 16,-1 1 15,1-104-15,0-103-1,-35-68 1,0-138 0,-34-137-1,-68-103 1,68 309 0</inkml:trace>
        </inkml:traceGroup>
      </inkml:traceGroup>
    </inkml:traceGroup>
    <inkml:traceGroup>
      <inkml:annotationXML>
        <emma:emma xmlns:emma="http://www.w3.org/2003/04/emma" version="1.0">
          <emma:interpretation id="{ADBBC5BF-A59E-4EF8-97EF-2951AE620ECC}" emma:medium="tactile" emma:mode="ink">
            <msink:context xmlns:msink="http://schemas.microsoft.com/ink/2010/main" type="paragraph" rotatedBoundingBox="5679,14812 9742,15162 9544,17455 5482,1710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FC2B22E-D157-4776-BA12-00159EC12684}" emma:medium="tactile" emma:mode="ink">
              <msink:context xmlns:msink="http://schemas.microsoft.com/ink/2010/main" type="line" rotatedBoundingBox="5679,14812 9742,15162 9544,17455 5482,17105"/>
            </emma:interpretation>
          </emma:emma>
        </inkml:annotationXML>
        <inkml:traceGroup>
          <inkml:annotationXML>
            <emma:emma xmlns:emma="http://www.w3.org/2003/04/emma" version="1.0">
              <emma:interpretation id="{9CAED23B-B859-473E-903A-6A98F0C004D1}" emma:medium="tactile" emma:mode="ink">
                <msink:context xmlns:msink="http://schemas.microsoft.com/ink/2010/main" type="inkWord" rotatedBoundingBox="5679,14812 9742,15162 9544,17455 5482,17105"/>
              </emma:interpretation>
              <emma:one-of disjunction-type="recognition" id="oneOf1">
                <emma:interpretation id="interp5" emma:lang="it-IT" emma:confidence="0">
                  <emma:literal>cit</emma:literal>
                </emma:interpretation>
                <emma:interpretation id="interp6" emma:lang="it-IT" emma:confidence="0">
                  <emma:literal>cot</emma:literal>
                </emma:interpretation>
                <emma:interpretation id="interp7" emma:lang="it-IT" emma:confidence="0">
                  <emma:literal>Cot</emma:literal>
                </emma:interpretation>
                <emma:interpretation id="interp8" emma:lang="it-IT" emma:confidence="0">
                  <emma:literal>citi</emma:literal>
                </emma:interpretation>
                <emma:interpretation id="interp9" emma:lang="it-IT" emma:confidence="0">
                  <emma:literal>cult</emma:literal>
                </emma:interpretation>
              </emma:one-of>
            </emma:emma>
          </inkml:annotationXML>
          <inkml:trace contextRef="#ctx0" brushRef="#br0" timeOffset="2375.8245">3432 2265 0,'0'69'0,"-69"137"16,1 68-16,33 70 31,35 171-15,69-138-1,34-137 1,0-68 15,-34-69-31,34-69 16,-35-68 0,35 0-1,-34-138 16,-69 0-15,-69-68 0,69 240-1</inkml:trace>
          <inkml:trace contextRef="#ctx0" brushRef="#br0" timeOffset="1898.316">789 2883 0,'-34'34'0,"-35"35"0,-68 34 0,34 69 16,0-35 0,103 35-1,34-1 1,104 1-1,67-69 1,36-69 0,-35-103-1,-69 35 1,-68-69 0,-69 35-1,0-1 1,0 69-1,0 0 1,0 34 0,34 138-1,35-35 17,68 0-17,0-34 1,-34-103-1,0-34 1,-69-103 0,1-104-1,-70-33 1,-33 34 0,-69-1-1,-1 104 1,35 34-1,69 103 1,137 69 0,103-1-1,-206-68 1</inkml:trace>
          <inkml:trace contextRef="#ctx0" brushRef="#br0" timeOffset="2567.2185">2814 2986 0,'275'34'0,"34"104"0,103 33 16,-103 1 0,-1-172-1,-308 0 1</inkml:trace>
        </inkml:traceGroup>
      </inkml:traceGroup>
    </inkml:traceGroup>
  </inkml:traceGroup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0:46.00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ACBB8EB-6F01-4B52-B941-4EE5773F7DC1}" emma:medium="tactile" emma:mode="ink">
          <msink:context xmlns:msink="http://schemas.microsoft.com/ink/2010/main" type="inkDrawing" rotatedBoundingBox="2215,14848 11654,14554 11670,15068 2231,15361" semanticType="underline" shapeName="Other">
            <msink:sourceLink direction="with" ref="{7F7BE7FC-5770-4924-83B1-0A4030DD6938}"/>
          </msink:context>
        </emma:interpretation>
      </emma:emma>
    </inkml:annotationXML>
    <inkml:trace contextRef="#ctx0" brushRef="#br0">9492 326 0,'-103'-34'0,"-103"0"0,-69-1 16,-102 35-16,-70 0 16,-68-34-1,-68 0 1,-69-35-1,-103 35 1,0-35 0,-69 69-1,69 34 1,34 1 0,34 136 15,138-68-16,69 0 1,136-34 0,138-35-1,35 1 1,136-35 0,35 0-1,35 0 1,68 0-1,103-35 1,-206 35 0</inkml:trace>
  </inkml:traceGroup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1:19.75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08EE2BE-38D1-4B51-B0FA-486F2C5F0A51}" emma:medium="tactile" emma:mode="ink">
          <msink:context xmlns:msink="http://schemas.microsoft.com/ink/2010/main" type="inkDrawing" rotatedBoundingBox="1945,9122 30485,10885 30461,11271 1921,9508" shapeName="Other">
            <msink:destinationLink direction="from" ref="{39D98F75-95CA-4FC9-AE5E-FBC87DB00AC1}"/>
          </msink:context>
        </emma:interpretation>
      </emma:emma>
    </inkml:annotationXML>
    <inkml:trace contextRef="#ctx0" brushRef="#br0">0 46 0,'68'0'16,"-34"0"-16,104 0 0,102 0 16,0-35-16,104 35 0,33 0 31,69 0-31,1 0 16,67 0-1,1 35 16,34-35-15,-34 0 0,0 34-1,34-34 1,-34 34 0,69-34-1,-1 35 1,1-1-1,-1 0 1,35 1 0,0-35-1,0 68 1,34-33 0,-34-1-1,34 35 1,0-1-1,0-33 1,0 33 0,35 1 15,-35-35-15,35 35-1,-1-1 1,-34-68-1,69 69 1,-34 0 0,-1-1-1,1 1 1,-35-35 0,0 69-1,0-68 1,-68 33-1,-1-33 1,-68-1 0,0 0-1,0-34 1,-35-34 0,-34 68 15,35-34-16,-35 69 1,-34-69 0,34 34-1,-102-34 1,-70 35 0,-68-70-1,-103 1 1,-69 0-1,-102-69 1,68 103 0</inkml:trace>
  </inkml:traceGroup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1:20.65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E5EB600-25DD-4E70-B3D1-3A8979BCFA13}" emma:medium="tactile" emma:mode="ink">
          <msink:context xmlns:msink="http://schemas.microsoft.com/ink/2010/main" type="inkDrawing" rotatedBoundingBox="14440,1231 15592,17911 15176,17940 14023,1260" shapeName="Other">
            <msink:destinationLink direction="with" ref="{3BB4875A-2CE5-4143-AFAE-D7E58DB57588}"/>
          </msink:context>
        </emma:interpretation>
      </emma:emma>
    </inkml:annotationXML>
    <inkml:trace contextRef="#ctx0" brushRef="#br0">12 0 0,'68'-34'0,"1"171"0,-103 137 0,-1 104 16,1 68 0,0 69-1,-1 69 1,35 68 0,0 69-1,69 68 1,0 69-1,-1 0 1,35 69 0,-34 34-1,34 34 1,-35 1 0,-33-35-1,33-34 1,-33-35 15,33-34-15,1-103-1,34-34 1,0-172 0,34-68-1,-137-206 1,35-104-1,-1-171 1,-68-171 0,-1-241-1,35 412 1</inkml:trace>
  </inkml:traceGroup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1:21.5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FAFA104-F31B-4C24-BC50-A7F4A5ED4B6C}" emma:medium="tactile" emma:mode="ink">
          <msink:context xmlns:msink="http://schemas.microsoft.com/ink/2010/main" type="inkDrawing" rotatedBoundingBox="3397,9336 3412,9336 3412,9351 3397,9351" shapeName="Other"/>
        </emma:interpretation>
      </emma:emma>
    </inkml:annotationXML>
    <inkml:trace contextRef="#ctx0" brushRef="#br0">0 0 0,'0'0'0</inkml:trace>
  </inkml:traceGroup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1:25.9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AEBABEC-93CA-42F3-8290-55E960D79809}" emma:medium="tactile" emma:mode="ink">
          <msink:context xmlns:msink="http://schemas.microsoft.com/ink/2010/main" type="inkDrawing" rotatedBoundingBox="4937,994 24758,3112 23643,13545 3822,11427" shapeName="Other">
            <msink:destinationLink direction="to" ref="{B8497B9E-0B55-4EA1-AFE9-38AB9DF2CE51}"/>
            <msink:destinationLink direction="with" ref="{3BB4875A-2CE5-4143-AFAE-D7E58DB57588}"/>
            <msink:destinationLink direction="to" ref="{39D98F75-95CA-4FC9-AE5E-FBC87DB00AC1}"/>
            <msink:destinationLink direction="from" ref="{12030606-F60F-440F-A2FB-86929F9C6B44}"/>
            <msink:destinationLink direction="to" ref="{12030606-F60F-440F-A2FB-86929F9C6B44}"/>
          </msink:context>
        </emma:interpretation>
      </emma:emma>
    </inkml:annotationXML>
    <inkml:trace contextRef="#ctx0" brushRef="#br0">0 7346 0,'103'-35'0,"-35"35"0,-33-34 16,33 68-16,-68 1 0,35-35 0,33-35 15,35 1-15,34 0 0,1-35 16,68 0-1,-35 1 1,35-1 0,-34 35-1,0 0 1,-1-1 0,-34 35-1,-34 35 1,35 33-1,-35 1 1,0 34 0,0 0 15,34 137-15,-34-68-1,34-1 1,-34-33-1,0 33 1,34-68 0,1 0-1,-1-34 1,0-35 0,35-34-1,0-69 1,-35 1-1,0-69 1,0-1 0,-34-33 15,0-1-15,-34-68-1,0 34 1,-1 0-1,35 0 1,-34 103 0,0 34-1,-35 35 1,0 0 0,1 68-1,33 0 1,1 104-1,68-1 1,-34 34 0,0 35-1,0 35 1,0-1 0,0 0-1,-34 1 16,-1-1-15,1-34 0,0-35-1,-35-68 1,35-34 0,-1-35-1,1-68 1,34-35-1,-34-34 1,34-34 0,-1-35-1,1-34 1,0-34 0,0 34-1,-34 0 1,0 0-1,34 0 1,-69 35 15,35 34-15,-35 34 0,0 34-1,1 0 1,-1 69-1,-34 0 1,34 35 0,35 102-1,-35 0 1,1 103 0,-1-34-1,35 103 1,-1-34-1,35-1 1,-34 1 0,-1-35-1,1 1 1,0-70 0,-35-33-1,0-70 16,1-33-15,-35-35 0,0-35-1,34-68 1,0-68 0,1-70-1,-1-33 1,35-35-1,-1 0 1,-33-34 0,33-1-1,1 1 1,0-34 0,-35 33-1,0-33 1,35-69-1,-69-1 1,34 1 0,-34 34-1,0-68 17,35 68-17,-35 0 1,0 0-1,0 34 1,34 70 0,35-1-1,-35 0 1,34 68 0,1 1-1,0 69 1,-1-1-1,1 35 1,-35 34 0,1 34-1,-1 0 1,0 69 0,1 0-1,-1 0 1,35 69 15,-1 34-15,1 69-1,34-1 1,-34 35 0,34 34-1,0 1 1,0 33-1,34-33 1,-34 67 0,34 173-1,-34-138 1,34 1 15,-34-1-15,0 34-1,0 1 1,0-1 0,0 1-1,0 34 1,0-35 0,0 1-1,0 0 1,0-1-1,0 1 1,0-1 0,0 1-1,-34-35 1,34 35 0,-35-1-1,1-33 1,-35-1-1,35-34 17,34-35-17,-34-68 1,-1-68 0,1-70-1,-35-34 1,-34-68-1,34-34 1,35-104 0,0-68-1,-1-1 1,70-33 0,-35-35-1,34-34 1,0-1-1,1-33 1,-1-1 0,-34 35-1,0 0 1,-35 34 15,1 34-15,0 69-1,-1 0 1,-33 103 0,-1 69-1,0 34 1,1 0 0,-35 103-1,34 69 1,0 68-1,1 34 1,33 70 0,1-1-1,-69-68 1,103 68 0,-34 0-1,34-34 1,34-34-1,-34-69 17,34-69-17,-34-69 1,0-33 0,-34-104-1,34-34 1,-35-68-1,1-70 1,0 1 0,-35-35-1,0 1 1,-34-1 0,35 69-1,-1 35 1,-34 33-1,34 35 1,1 103 0,-1 0-1,0 35 1,1 68 15,33 34-15,-33 69-1,33 0 1,-33 34 0,33 0-1,-34-68 1,35 0 0,0-104-1,-35-33 1,35-35-1,-1-69 1,1-68 0,34-35-1,-34 0 1,34 1 0,34-1-1,-34 1 1,0 68-1,0 68 1,0 1 0,-35 68 15,1 35-15,0 34-1,-35 69 1,35-35-1,34 34 1,0-68 0,0-34-1,34 0 1,-34-104 0,0 1-1,34 0 1,1-35-1,-1 35 1,-34 34 0,0 0-1,0 34 1,-103-34 0</inkml:trace>
  </inkml:traceGroup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1:40.81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8497B9E-0B55-4EA1-AFE9-38AB9DF2CE51}" emma:medium="tactile" emma:mode="ink">
          <msink:context xmlns:msink="http://schemas.microsoft.com/ink/2010/main" type="inkDrawing" rotatedBoundingBox="14767,1880 15071,9689 13811,9738 13507,1929" semanticType="callout" shapeName="Other">
            <msink:sourceLink direction="to" ref="{FAEBABEC-93CA-42F3-8290-55E960D79809}"/>
          </msink:context>
        </emma:interpretation>
      </emma:emma>
    </inkml:annotationXML>
    <inkml:trace contextRef="#ctx0" brushRef="#br0">902 1003 0,'68'-34'15,"1"-35"-15,0-34 0,-69-34 16,-69-69-1,-34 35 1,-69 33 0,-34 35-1,0 69 1,35 34 0,68 103-1,34 34 1,69 35-1,103 0 1,69-35 0,68 0-1,35-68 1,-35-69 0,-69-69-1,-102 0 1,-69-102-1,-103-1 1,-68 35 15,-1 68-15,-34 35 0,69 68-1,34 69 1,103 0-1,68 35 1,70-35 0,-1-1-1,0-102 1,-102-34 0,-70-34-1,-33-70 16,-70 1-31,1 34 16,0 34 0,102 69-1,35 0 1,0 0 0,35 35-1,-1-1 16,0-34-15,1 34 0,-35-34-1,-35 0 1,35 0 0,0 35-1,0 33 1,0 1-1,0 68 1,0 35 0,0 34-1,35 68 1,-35 35 0,34 35-1,0 67 1,1 36-1,-1 33 1,0 35 0,35 0 15,-69 0-15,34 0-1,1-35 1,-1 1-1,0-35 1,-34-69 0,35-68-1,-35-103 1,34-68 0,-34-138-1,0 0 1,0-35 15,-34-33-15,-1-173-1,1-68 1,34-68 0,0 377-1</inkml:trace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3:44.53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28C8292-DA60-4F30-B601-FFBD57771A81}" emma:medium="tactile" emma:mode="ink">
          <msink:context xmlns:msink="http://schemas.microsoft.com/ink/2010/main" type="inkDrawing" rotatedBoundingBox="3146,4243 3580,15401 3247,15414 2813,4255" semanticType="callout" shapeName="Other">
            <msink:sourceLink direction="with" ref="{E280AFF0-47F2-4358-8450-49DBD1ED8FB8}"/>
            <msink:sourceLink direction="with" ref="{2DA9F1FB-6475-4820-8D6C-747EA8F244CC}"/>
          </msink:context>
        </emma:interpretation>
      </emma:emma>
    </inkml:annotationXML>
    <inkml:trace contextRef="#ctx0" brushRef="#br0">0 0 0,'35'69'0,"-35"68"16,0 103-16,34 69 15,35 69 1,-35 68 0,35 103-1,-1 35 1,-33 68-1,33 103 1,1 0 0,-35 35-1,35-1 17,-69 1-17,0-35 1,0-69-1,0 69 1,-35-206 0,1-137-1,34-68 1,-34-138 0,34-69-1,34-103 1,-34 0-1,0-34 1,0-34 0,0 34-1,-34-34 1,0-69 0,34 34-1,34 1 1,-34 68-1</inkml:trace>
  </inkml:traceGroup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1:41.53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BB4875A-2CE5-4143-AFAE-D7E58DB57588}" emma:medium="tactile" emma:mode="ink">
          <msink:context xmlns:msink="http://schemas.microsoft.com/ink/2010/main" type="inkDrawing" rotatedBoundingBox="14246,2085 14746,10291 14513,10305 14013,2099" semanticType="callout" shapeName="Other">
            <msink:sourceLink direction="with" ref="{0E5EB600-25DD-4E70-B3D1-3A8979BCFA13}"/>
            <msink:sourceLink direction="with" ref="{FAEBABEC-93CA-42F3-8290-55E960D79809}"/>
          </msink:context>
        </emma:interpretation>
      </emma:emma>
    </inkml:annotationXML>
    <inkml:trace contextRef="#ctx0" brushRef="#br0">27 0 0,'-35'171'0,"35"70"0,35 33 16,-35 69-1,68 35 1,1 68 0,0 35-1,-1 34 1,1 34-1,-35-34 1,1 34 0,-35-34-1,0 0 1,0 34 0,0-69 15,0 1-16,0-69 1,34-69 0,0-103-1,1-102 1,-1-70 0,-34-68-1,0 0 1,-34-137-1,-35-103 1,35-69 0,-35-35-1,69 344 1</inkml:trace>
  </inkml:traceGroup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1:43.72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9D98F75-95CA-4FC9-AE5E-FBC87DB00AC1}" emma:medium="tactile" emma:mode="ink">
          <msink:context xmlns:msink="http://schemas.microsoft.com/ink/2010/main" type="inkDrawing" rotatedBoundingBox="14608,1963 15319,10151 14249,10244 13538,2056" semanticType="callout" shapeName="Other">
            <msink:sourceLink direction="from" ref="{F08EE2BE-38D1-4B51-B0FA-486F2C5F0A51}"/>
            <msink:sourceLink direction="to" ref="{FAEBABEC-93CA-42F3-8290-55E960D79809}"/>
          </msink:context>
        </emma:interpretation>
      </emma:emma>
    </inkml:annotationXML>
    <inkml:trace contextRef="#ctx0" brushRef="#br0">652 1148 0,'68'0'0,"1"34"0,-35-34 0,1 0 16,33-34-16,-33-1 0,-1-33 0,-34-35 15,-34-35-15,-1 1 0,-33 34 16,-1-34-1,-34 0 1,-34 34 0,-1 0-1,-33 68 1,68 70 0,0-1-1,68 103 1,70 1-1,33-1 1,70-34 0,68 0-1,0-69 1,0-34 0,-69-69 15,-68 1-16,-35-69 1,-103-35 0,-34 35-1,-68 34 1,-70 34 0,70 69-1,-1 69 1,103-1-1,69 70 1,69-1 0,34-68-1,69-1 1,-1-68 0,-68-34-1,-68-35 1,-1-34-1,-103-34 1,-34 34 15,-34 34-31,0 69 32,34 35-17,103 33 1,0 35-1,68-34 1,35 0 0,-34-35-1,-35-34 1,-34 0 0,0 0-1,0 0 1,0 0-1,0 69 1,-34 34 15,68 68-31,-34 35 16,35 34 0,-1 35 15,35 68-31,-35 69 15,35 0 17,-1 240-17,1-171 1,0 34 0,-1 34-1,-33-34 1,-1-1-1,0 1 17,0-34-17,1-35-15,-1-68 32,0-138-17,-34-68 1,0-104-1,0-68 1,0 0 0,0-34-1,0 34 1,0-34 0,0-1-1,0 35 1,0 0-1,0-34 1,0 34 0,0 0-1,0 34 1,0-34 0,0 0-1,0 0 1,0 0-1,0 0 17,-34-34-17,34 34 1,-34 0 0,-1-34-1,35-1 1,-34 1-1,0 0 1,0 34 0,-69-35-1,0 35 1,68-34 0,35 34 15</inkml:trace>
  </inkml:traceGroup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1:47.57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B35000E-AA9C-4F80-ADD5-DCA66760F01C}" emma:medium="tactile" emma:mode="ink">
          <msink:context xmlns:msink="http://schemas.microsoft.com/ink/2010/main" type="inkDrawing" rotatedBoundingBox="3680,5308 10582,6029 10565,6195 3663,5473" shapeName="Other">
            <msink:destinationLink direction="with" ref="{528B8BD0-BB90-47EE-8812-A944CDEDD89A}"/>
          </msink:context>
        </emma:interpretation>
      </emma:emma>
    </inkml:annotationXML>
    <inkml:trace contextRef="#ctx0" brushRef="#br0">0 0 0,'172'34'0,"-1"0"15,104 35-15,34-69 16,34 34 0,103 1-1,69-1 1,103 0-1,68 35 1,35 0 15,-34 34-31,-35 0 32,-137-35-32,-138 1 15,-136-35 1,-104-34-1,-103-34 17,-34 34-17,-103-34 1,35-1 0,33-33-1,35 68 1</inkml:trace>
  </inkml:traceGroup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1:47.95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28B8BD0-BB90-47EE-8812-A944CDEDD89A}" emma:medium="tactile" emma:mode="ink">
          <msink:context xmlns:msink="http://schemas.microsoft.com/ink/2010/main" type="inkDrawing" rotatedBoundingBox="10606,5698 11900,6193 11636,6884 10341,6389" semanticType="callout" shapeName="Other">
            <msink:sourceLink direction="with" ref="{BB35000E-AA9C-4F80-ADD5-DCA66760F01C}"/>
          </msink:context>
        </emma:interpretation>
      </emma:emma>
    </inkml:annotationXML>
    <inkml:trace contextRef="#ctx0" brushRef="#br0">0 0 0,'68'34'0,"104"69"0,102 34 16,35 1-16,-68-1 15,-104-68 1,-103-35 0,-68 0-1,-69-34 1,-206 0 15,34 35-31,69 33 31,69 1-31,240-35 16,206-103 0,-309 69-1</inkml:trace>
  </inkml:traceGroup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1:49.09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2030606-F60F-440F-A2FB-86929F9C6B44}" emma:medium="tactile" emma:mode="ink">
          <msink:context xmlns:msink="http://schemas.microsoft.com/ink/2010/main" type="inkDrawing" rotatedBoundingBox="16609,4951 24881,4915 24887,6323 16615,6359" semanticType="callout" shapeName="Other">
            <msink:sourceLink direction="from" ref="{FAEBABEC-93CA-42F3-8290-55E960D79809}"/>
            <msink:sourceLink direction="to" ref="{FAEBABEC-93CA-42F3-8290-55E960D79809}"/>
          </msink:context>
        </emma:interpretation>
      </emma:emma>
    </inkml:annotationXML>
    <inkml:trace contextRef="#ctx0" brushRef="#br0">8272 515 0,'-274'34'16,"-35"-34"-16,-103 0 15,-137-34 1,-35 102-1,-102-102 1,-35 0 0,-34 34-1,68 0 1,1 0 0,137-35-1,103 70 1,205-70-1,104 35 1,103 35 0,171-70-1,0-33 1,35-35 0,-35 0-1,-34 0 1,-34 34-1,-35 35 17,-34 34-17,0-34 1,-69 68 0,-102 35-1,-138-1 1,-69 35-1,35 0 1,34-34 0,69-1-1,103 35 1,102-34 0,70 0-1,205 34 1,137 68-1,104-33 1,-35-35 0,-103 0-1,-137-69 1,-137-34 15,-241-103-15,172 103-1</inkml:trace>
  </inkml:traceGroup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3:00.00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A2B4CC5-3A91-4631-A191-AEDC4455F24D}" emma:medium="tactile" emma:mode="ink">
          <msink:context xmlns:msink="http://schemas.microsoft.com/ink/2010/main" type="inkDrawing" rotatedBoundingBox="2920,1090 3335,11113 3103,11123 2688,1100" semanticType="callout" shapeName="Other">
            <msink:sourceLink direction="with" ref="{0A5D7B49-8A66-4E6A-B3DB-3121091E80E1}"/>
            <msink:sourceLink direction="with" ref="{C51A0A38-D347-4114-9997-B57715BFA6B9}"/>
          </msink:context>
        </emma:interpretation>
      </emma:emma>
    </inkml:annotationXML>
    <inkml:trace contextRef="#ctx0" brushRef="#br0">0 0 0,'0'35'0,"35"171"0,-1 102 15,0 104 1,1 103-1,-35 34 1,34 35 0,0 102-1,1 104 1,33-1 0,1 69-1,-35 1 1,35-70-1,-69 0 1,34-136 15,-68-104-31,0-172 32,34-171-17,-35-137 1,1-138-1,0-205 1,34-104 0,0 378-1</inkml:trace>
  </inkml:traceGroup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3:01.46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B440398-3338-4712-AD79-14DEA34C6580}" emma:medium="tactile" emma:mode="ink">
          <msink:context xmlns:msink="http://schemas.microsoft.com/ink/2010/main" type="inkDrawing" rotatedBoundingBox="2625,2307 33462,3507 33237,9288 2400,8088" hotPoints="33319,6116 15964,8844 -1144,4855 16210,2126" semanticType="enclosure" shapeName="Ellipse"/>
        </emma:interpretation>
      </emma:emma>
    </inkml:annotationXML>
    <inkml:trace contextRef="#ctx0" brushRef="#br0">0 0 0,'137'0'0,"35"34"31,412-34-31,-172 35 0,68-35 16,69 34-1,35-34 1,102 34 0,1-34-1,68 35 16,-34-1-15,34-34 0,69 34-1,-1-34 1,1 35 0,34-1-1,-68 0 1,68 1-1,-34-1 1,34 0 0,34 1-1,-34-35 1,-34 0 0,0 34-1,68 0 1,-34 0 15,0-102-31,1 102 16,-36 0-1,-33-34 17,-1 35-17,1-35 1,-1 68-1,-34-33 1,0 33 0,-102 1-1,-70 0 1,-68-1 0,-103-68-1,-103 0 1,-103-34-1,-103-35 1,-35-34 0,-33-34-1,-70 0 1,35 68 0,35 1-1,-70 33 1,70 35-1,33 0 1,35 0 15,103 69-15,69 34 0,34 34-1,34 0 1,-103-68-1,-68 34 1,-138-34 0,-68-69-1,-172 34 1,-137-68 0,-138 137-1,35-69 1,446-34-1</inkml:trace>
    <inkml:trace contextRef="#ctx0" brushRef="#br0" timeOffset="3590.5905">-549-3192 0,'34'-35'0,"35"1"16,240 34-16,-103 0 0,-35 34 16,35 35-1,0 34 1,0 69-1,-34-1 1,34 35 0,-35 103-1,35-34 1,-34 34 0,0 34-1,34 0 16,0 0-15,0 35 0,-1 0-1,36-1 1,-1-34 0,35-34-1,34 0 1,-35-34-1,69-69 1,-34-35 0,35-33-1,-36-70 1,1-33 0,35-70-1,-1-33 1,-34-70-1,0-33 1,0-69 0,-35-1-1,-34 1 17,35-69-17,0-34 1,34-35-1,-1-34 1,1 35 0,0 34-1,0 34 1,0 0 0,34 34-1,1-34 1,-1 69-1,0 0 1,-34 68 0,0 35-1,0-1 1,-35 70 0,1 68-1,0 0 1,-1 103-1,1 34 1,-1 69 15,1 34-15,-35 35 0,1 68-1,33 35 1,1 34-1,-1-1 1,1 1 0,0 0-1,68-34 1,-34 34 0,0-35-1,34-68 1,-34-69-1,34-34 1,0-68 0,1-70-1,-1-33 1,-34-104 0,-35-68-1,1-35 16,34-102-15,0-70 0,0-33-1,0-35 1,-1 0 0,36 34-1,-1 1 1,0-1-1,35 1 1,34 33 0,-35 70-1,1 68 1,-1 0 0,-33 103-1,-35 34 1,-35 35-1,1 103 1,-35 68 0,0 138-1,-34 33 1,69 70 15,-1 68-15,70 69-1,102 69 1,0-35 0,0 0-1,-68-137 1,34-35 0,-412-377-1</inkml:trace>
  </inkml:traceGroup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3:05.95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4ADB8F5-812F-45A1-93E5-8D1BAB3D0394}" emma:medium="tactile" emma:mode="ink">
          <msink:context xmlns:msink="http://schemas.microsoft.com/ink/2010/main" type="inkDrawing" rotatedBoundingBox="26697,1687 31634,1913 31596,2743 26659,2517" semanticType="callout" shapeName="Other">
            <msink:sourceLink direction="to" ref="{53D14000-A8F1-426F-8911-1A9577B0CFFC}"/>
            <msink:sourceLink direction="from" ref="{FD9EC917-FB5B-4634-AA9E-60955C2AEBB5}"/>
          </msink:context>
        </emma:interpretation>
      </emma:emma>
    </inkml:annotationXML>
    <inkml:trace contextRef="#ctx0" brushRef="#br0">0 0 0,'241'0'0,"-1"69"0,103 34 0,0 0 15,-102 34 1,-104-68-1,-137 0 1,-69 34 0,-137-35 15,-68 1-15,102-1-1,207-102 1,-35 34-1</inkml:trace>
    <inkml:trace contextRef="#ctx0" brushRef="#br0" timeOffset="-308.574">-3398 447 0,'653'-35'15,"-139"-68"1,1 103 0,69 0-1,-69 35 1,-103-1-1,-69 0 1,-172-34 0,-68-68-1,-103 68 1</inkml:trace>
  </inkml:traceGroup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3:06.76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3D14000-A8F1-426F-8911-1A9577B0CFFC}" emma:medium="tactile" emma:mode="ink">
          <msink:context xmlns:msink="http://schemas.microsoft.com/ink/2010/main" type="inkDrawing" rotatedBoundingBox="30447,2757 33437,2972 33355,4108 30365,3893" hotPoints="33864,3592 32048,3965 30313,3311 32129,2938" semanticType="enclosure" shapeName="Ellipse">
            <msink:destinationLink direction="to" ref="{14ADB8F5-812F-45A1-93E5-8D1BAB3D0394}"/>
          </msink:context>
        </emma:interpretation>
      </emma:emma>
    </inkml:annotationXML>
    <inkml:trace contextRef="#ctx0" brushRef="#br0">1991 0 0,'-206'240'16,"0"-68"-16,-35-1 31,35-68-15,-34-68 0,-34-35-1,33-69 1,35-34-1,69 0 1,103-34 0,102 68-1,70 0 1,68 35 0,68 34-1,-34 69 1,1 34-1,-1 34 1,0 69 0,35-34-1,-35-1 1,0-68 0,-34-69-1,-68-68 16,-35-69-15,0-103 0,-69 0-1,-68-34 1,-1 68 0,-33 69-1,-35 35 1,-103 102-1,-69 103 1,-34 69 0,309-206-1</inkml:trace>
  </inkml:traceGroup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3:11.014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8C8C988D-1AC0-4EB7-9247-384C2419B247}" emma:medium="tactile" emma:mode="ink">
          <msink:context xmlns:msink="http://schemas.microsoft.com/ink/2010/main" type="inkDrawing" rotatedBoundingBox="3182,11596 3533,18357 3380,18365 3029,11604" semanticType="callout" shapeName="Other">
            <msink:sourceLink direction="with" ref="{B189350C-F0F4-4917-94F5-9E30BB2035C4}"/>
            <msink:sourceLink direction="with" ref="{0A5D7B49-8A66-4E6A-B3DB-3121091E80E1}"/>
          </msink:context>
        </emma:interpretation>
      </emma:emma>
    </inkml:annotationXML>
    <inkml:trace contextRef="#ctx0" brushRef="#br0">0 0 0,'34'69'16,"-34"34"-16,0 69 0,0 34 0,0 34 15,34 103 1,1 103 15,33 1-15,-68 33 0,69 69-1,-35 1 1,0 33-1,-34-34 1,35-34 0,-35-34-1,68-104 1,-102 1 0,0-172-1,34-138 1,-35-171-1,1-137 1,103-172 0,-69 412-1</inkml:trace>
  </inkml:traceGroup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3:45.5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280AFF0-47F2-4358-8450-49DBD1ED8FB8}" emma:medium="tactile" emma:mode="ink">
          <msink:context xmlns:msink="http://schemas.microsoft.com/ink/2010/main" type="inkDrawing" rotatedBoundingBox="3153,14862 26773,14553 26778,14940 3158,15250" shapeName="Other">
            <msink:destinationLink direction="with" ref="{628C8292-DA60-4F30-B601-FFBD57771A81}"/>
          </msink:context>
        </emma:interpretation>
      </emma:emma>
    </inkml:annotationXML>
    <inkml:trace contextRef="#ctx0" brushRef="#br0">0 618 0,'0'35'16,"68"-1"-16,1-34 0,102 0 0,35 0 15,69 0-15,103-34 0,33-35 16,70 35 15,68 34-15,0-35-1,69 1 1,0 0 0,69-1-1,33 1 1,1 0 0,0 34-1,34-35 1,0 1-1,-34 34 1,34 0 0,0 34-1,0-34 1,1 35 15,-1-35-31,-103-35 16,69 70-1,-69-35 1,34 0 15,-33 0-15,-1 0 0,0 0-1,-34 34 1,34-34-1,-34 34 1,-35-34 0,-68-34-1,34 34 1,-68 0 0,-69 0-1,-103 0 1,-69-34-1,-69-1 1,-68 35 0,-34-34 15,-69 34-31,34 34 16,-34-68-1,35 0 1,102-69 15,35-35-15,-172 138-1</inkml:trace>
  </inkml:traceGroup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3:12.303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B189350C-F0F4-4917-94F5-9E30BB2035C4}" emma:medium="tactile" emma:mode="ink">
          <msink:context xmlns:msink="http://schemas.microsoft.com/ink/2010/main" type="inkDrawing" rotatedBoundingBox="3025,14281 30762,14763 30752,15359 3014,14877" shapeName="Other">
            <msink:destinationLink direction="with" ref="{8C8C988D-1AC0-4EB7-9247-384C2419B247}"/>
          </msink:context>
        </emma:interpretation>
      </emma:emma>
    </inkml:annotationXML>
    <inkml:trace contextRef="#ctx0" brushRef="#br0">0 0 0,'34'34'16,"69"0"-16,34 1 0,35-35 0,68 0 15,1 0-15,102-69 16,0 103-1,35 1 1,34-35 0,34 0-1,0 0 17,275 34-17,-206-34 1,0 34-1,34-34 1,0 35 0,34-35-1,1 34 1,-1 0 0,70-34-1,-36 35 16,36-1-15,-36 0 0,36 1-1,-36-1 1,1 0 0,34 1-1,-102-70 1,68 35-1,-1 0 1,36 35 0,-36-35-1,1 0 1,0 0 0,34 0-1,-68 0 1,34 34-1,-35-34 1,-68 0 0,0-69-1,0 69 17,-35 0-17,35 0 1,-34 0-1,-1 0 1,-34 0 0,1 35-1,-1-70 1,-69 35 0,1-34-1,-1 34 1,-68 34-1,35 1 1,-70-1 0,1 0-1,-35 1 1,-34 33 0,0-33-1,-69-35 1,-68-35-1,-69-68 17,-34-34-17,-69 0 1,0-1 0,103 138-1</inkml:trace>
  </inkml:traceGroup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3:12.714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2CC3160-74BC-4353-BAAF-65D3FB9ED610}" emma:medium="tactile" emma:mode="ink">
          <msink:context xmlns:msink="http://schemas.microsoft.com/ink/2010/main" type="writingRegion" rotatedBoundingBox="32519,8496 31998,17985 30048,17878 30570,8389"/>
        </emma:interpretation>
      </emma:emma>
    </inkml:annotationXML>
    <inkml:traceGroup>
      <inkml:annotationXML>
        <emma:emma xmlns:emma="http://www.w3.org/2003/04/emma" version="1.0">
          <emma:interpretation id="{30846B98-6691-423B-BF52-5AE3A56B7363}" emma:medium="tactile" emma:mode="ink">
            <msink:context xmlns:msink="http://schemas.microsoft.com/ink/2010/main" type="paragraph" rotatedBoundingBox="32519,8496 31998,17985 30048,17878 30570,838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C474A59-EAC6-45A9-BACA-3FF5E3BD4B9B}" emma:medium="tactile" emma:mode="ink">
              <msink:context xmlns:msink="http://schemas.microsoft.com/ink/2010/main" type="line" rotatedBoundingBox="32519,8496 31998,17985 30048,17878 30570,8389"/>
            </emma:interpretation>
          </emma:emma>
        </inkml:annotationXML>
        <inkml:traceGroup>
          <inkml:annotationXML>
            <emma:emma xmlns:emma="http://www.w3.org/2003/04/emma" version="1.0">
              <emma:interpretation id="{A1880877-BADC-4384-876F-CBF562BF5692}" emma:medium="tactile" emma:mode="ink">
                <msink:context xmlns:msink="http://schemas.microsoft.com/ink/2010/main" type="inkWord" rotatedBoundingBox="31831,14497 31640,17965 30048,17878 30239,14410"/>
              </emma:interpretation>
              <emma:one-of disjunction-type="recognition" id="oneOf0">
                <emma:interpretation id="interp0" emma:lang="it-IT" emma:confidence="0">
                  <emma:literal>i</emma:literal>
                </emma:interpretation>
                <emma:interpretation id="interp1" emma:lang="it-IT" emma:confidence="0">
                  <emma:literal>I t</emma:literal>
                </emma:interpretation>
                <emma:interpretation id="interp2" emma:lang="it-IT" emma:confidence="0">
                  <emma:literal>7 t</emma:literal>
                </emma:interpretation>
                <emma:interpretation id="interp3" emma:lang="it-IT" emma:confidence="0">
                  <emma:literal>:</emma:literal>
                </emma:interpretation>
                <emma:interpretation id="interp4" emma:lang="it-IT" emma:confidence="0">
                  <emma:literal>j t</emma:literal>
                </emma:interpretation>
              </emma:one-of>
            </emma:emma>
          </inkml:annotationXML>
          <inkml:trace contextRef="#ctx0" brushRef="#br0">-206-1270 0,'103'0'0,"-34"34"0,102 35 15,35 34-15,35 0 16,-36 0 0,1 0-1,-68 0 1,-70-69 15,-33-34-15,-104 0-1,-103 0 1,-68 35 0,34-1-1,0 103 1,0 35 0,206-35-1,35-103 1,-35-34-1</inkml:trace>
          <inkml:trace contextRef="#ctx0" brushRef="#br0" timeOffset="617.148">927 0 0,'-138'137'16,"70"35"-16,34 34 0,68 0 15,0 0 17,0 0-17,35 0 1,-35-35-1,1 1 1,-35-35 0,-69-34-1,-34 0 1,-34-34 0,34 0-1,-34-35 1,68 0-1,-34-68 1,34-35 0,35-68-1,0-35 1,34-34 0,-69 0-1,69 206 1</inkml:trace>
          <inkml:trace contextRef="#ctx0" brushRef="#br0" timeOffset="796.824">103 1236 0,'240'34'0,"-34"0"0,0 1 16,0 33-1,-34 35 1,-69-68 0,-103-35-1</inkml:trace>
          <inkml:trace contextRef="#ctx0" brushRef="#br1" timeOffset="35900.046">481-7277 0,'68'206'15,"-68"-34"-15,35 68 0,33-34 16,1 34 15,34 1-15,34-1-1,0-68 1,1-69 0,68-35-1,34-68 1,-68-103-1,-35-68 1,-137 171 0</inkml:trace>
          <inkml:trace contextRef="#ctx0" brushRef="#br1" timeOffset="36112.923">378-6762 0,'446'69'0,"-34"68"16,0 0-1,-412-137 1</inkml:trace>
        </inkml:traceGroup>
      </inkml:traceGroup>
    </inkml:traceGroup>
  </inkml:traceGroup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3:16.108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4F91055E-F8F3-41CF-9D2E-E69287C29868}" emma:medium="tactile" emma:mode="ink">
          <msink:context xmlns:msink="http://schemas.microsoft.com/ink/2010/main" type="inkDrawing" rotatedBoundingBox="15445,12316 15711,15435 15582,15446 15316,12327" semanticType="callout" shapeName="Other">
            <msink:sourceLink direction="with" ref="{04DCC41E-07D8-4BE5-A01B-D3CBA329E02E}"/>
            <msink:sourceLink direction="with" ref="{334E8993-E196-4AC5-B603-E3F399770E66}"/>
            <msink:sourceLink direction="with" ref="{F3A2B39B-069D-4C8A-B164-E1B6C711911E}"/>
          </msink:context>
        </emma:interpretation>
      </emma:emma>
    </inkml:annotationXML>
    <inkml:trace contextRef="#ctx0" brushRef="#br0">0 0 0,'34'172'15,"0"308"-15,-34-171 16,35 69 0,33-35-1,-33 35 1,-1-69-1,0 0 1,-34-103 0,-34-69 15,0-34-15,68-240-1,0-104 1,-34-102-1,0 343 1</inkml:trace>
  </inkml:traceGroup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3:40.372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1E0A9BBA-9696-4C0A-B55A-9E3F7CCB02C1}" emma:medium="tactile" emma:mode="ink">
          <msink:context xmlns:msink="http://schemas.microsoft.com/ink/2010/main" type="writingRegion" rotatedBoundingBox="14948,10666 18481,12622 17851,13760 14318,11804"/>
        </emma:interpretation>
      </emma:emma>
    </inkml:annotationXML>
    <inkml:traceGroup>
      <inkml:annotationXML>
        <emma:emma xmlns:emma="http://www.w3.org/2003/04/emma" version="1.0">
          <emma:interpretation id="{8FD34655-A8F8-4E9B-92CA-BEB45B40AC1F}" emma:medium="tactile" emma:mode="ink">
            <msink:context xmlns:msink="http://schemas.microsoft.com/ink/2010/main" type="paragraph" rotatedBoundingBox="14948,10666 18481,12622 17851,13760 14318,1180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B358A69-3190-4539-A236-043542FABFB7}" emma:medium="tactile" emma:mode="ink">
              <msink:context xmlns:msink="http://schemas.microsoft.com/ink/2010/main" type="line" rotatedBoundingBox="14948,10666 18481,12622 17851,13760 14318,11804"/>
            </emma:interpretation>
          </emma:emma>
        </inkml:annotationXML>
        <inkml:traceGroup>
          <inkml:annotationXML>
            <emma:emma xmlns:emma="http://www.w3.org/2003/04/emma" version="1.0">
              <emma:interpretation id="{F3A2B39B-069D-4C8A-B164-E1B6C711911E}" emma:medium="tactile" emma:mode="ink">
                <msink:context xmlns:msink="http://schemas.microsoft.com/ink/2010/main" type="inkWord" rotatedBoundingBox="14948,10666 18481,12622 17851,13760 14318,11804">
                  <msink:destinationLink direction="with" ref="{4F91055E-F8F3-41CF-9D2E-E69287C29868}"/>
                </msink:context>
              </emma:interpretation>
              <emma:one-of disjunction-type="recognition" id="oneOf0">
                <emma:interpretation id="interp0" emma:lang="it-IT" emma:confidence="0">
                  <emma:literal>oc</emma:literal>
                </emma:interpretation>
                <emma:interpretation id="interp1" emma:lang="it-IT" emma:confidence="0">
                  <emma:literal>o,</emma:literal>
                </emma:interpretation>
                <emma:interpretation id="interp2" emma:lang="it-IT" emma:confidence="0">
                  <emma:literal>do</emma:literal>
                </emma:interpretation>
                <emma:interpretation id="interp3" emma:lang="it-IT" emma:confidence="0">
                  <emma:literal>8°C</emma:literal>
                </emma:interpretation>
                <emma:interpretation id="interp4" emma:lang="it-IT" emma:confidence="0">
                  <emma:literal>do,</emma:literal>
                </emma:interpretation>
              </emma:one-of>
            </emma:emma>
          </inkml:annotationXML>
          <inkml:trace contextRef="#ctx0" brushRef="#br0">2552-3673 0,'-309'172'16,"69"-1"-1,68-33 1,35 33 0,68-68-1,103-34 1,69 34-1,69 34 1,68-34 0,-34-69-1,69 69 1,-35-68 0,-137-1-1,-69-34 1,1 0-1,-173-34 1,138 34 0</inkml:trace>
          <inkml:trace contextRef="#ctx0" brushRef="#br1" timeOffset="-23382.2925">252-4016 0,'34'-35'0,"-68"35"16,-275-171-16,172 137 15,0-1-15,34 70 0,34 33 16,69 1 0,34 68-1,69 0 1,69 1 0,68-70-1,35 1 1,-104-103 15,-33-35-15,-104-34-1,-68-69 1,-104 1 0,-33 34-1,-1 34 1,0 103-1,35 0 1,34 68 0,103 35-1,69 34 1,102 1 0,35-35-1,-34-35 1,-103-102-1,-69 34 1,-103-103 0,-35 0-1,-33 34 1,33 69 15,70 69-15,102 34-1,103 69 1,-137-172 0</inkml:trace>
        </inkml:traceGroup>
      </inkml:traceGroup>
    </inkml:traceGroup>
  </inkml:traceGroup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3:19.263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5EB0FE17-71D5-4F0A-A6E8-48AC7960F860}" emma:medium="tactile" emma:mode="ink">
          <msink:context xmlns:msink="http://schemas.microsoft.com/ink/2010/main" type="inkDrawing" rotatedBoundingBox="15864,1884 25473,2129 25465,2442 15856,2197" shapeName="Other">
            <msink:destinationLink direction="with" ref="{F1FB2F44-210B-4ED7-AF85-AED246C44649}"/>
          </msink:context>
        </emma:interpretation>
      </emma:emma>
    </inkml:annotationXML>
    <inkml:trace contextRef="#ctx0" brushRef="#br0">0 104 0,'515'-69'0,"-137"69"15,34 0 1,68-34 0,69 34-1,103 0 1,35 34 0,34-34-1,68 34 1,-34 1 15,35-1-15,-69 0-1,-69 1 1,-69 33 0,-137-33-1,-137-35 1,-171 0-1,-104-69 1,-103-137 0,69 206-1</inkml:trace>
  </inkml:traceGroup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3:19.582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FD9EC917-FB5B-4634-AA9E-60955C2AEBB5}" emma:medium="tactile" emma:mode="ink">
          <msink:context xmlns:msink="http://schemas.microsoft.com/ink/2010/main" type="inkDrawing" rotatedBoundingBox="25271,1056 26616,2101 25933,2981 24587,1936" shapeName="Other">
            <msink:destinationLink direction="from" ref="{14ADB8F5-812F-45A1-93E5-8D1BAB3D0394}"/>
          </msink:context>
        </emma:interpretation>
      </emma:emma>
    </inkml:annotationXML>
    <inkml:trace contextRef="#ctx0" brushRef="#br0">0 0 0,'343'-34'0,"-34"137"16,34 0 0,-68 34-1,-35 0 1,-137 1-1,-103-35 1,-69 0 0,-68 34-1,-69 0 1,-34 0 0,34-68-1,206-69 1</inkml:trace>
  </inkml:traceGroup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3:20.174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6CD40C4E-F12F-4650-8E9A-134C3015079F}" emma:medium="tactile" emma:mode="ink">
          <msink:context xmlns:msink="http://schemas.microsoft.com/ink/2010/main" type="inkDrawing" rotatedBoundingBox="15610,1447 17413,1703 17283,2616 15480,2360" shapeName="Other"/>
        </emma:interpretation>
      </emma:emma>
    </inkml:annotationXML>
    <inkml:trace contextRef="#ctx0" brushRef="#br0">1750 0 0,'-240'34'0,"0"35"0,-35 34 16,-68-35 0,69 1-1,68 0 1,68-35-1,104-34 1,68 34 0,138 35-1,171 0 1,0-1 0,-34 35-1,-34-34 1,-103-35-1,-104 1 1,-34-70 0,1-33-1,-35-70 1,0 138 0</inkml:trace>
  </inkml:traceGroup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3:20.846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F1FB2F44-210B-4ED7-AF85-AED246C44649}" emma:medium="tactile" emma:mode="ink">
          <msink:context xmlns:msink="http://schemas.microsoft.com/ink/2010/main" type="inkDrawing" rotatedBoundingBox="19228,247 21933,548 21810,1648 19105,1347" semanticType="callout" shapeName="Other">
            <msink:sourceLink direction="with" ref="{7D9CD0DC-4574-4E65-ACCA-4D4A21247E17}"/>
            <msink:sourceLink direction="with" ref="{5EB0FE17-71D5-4F0A-A6E8-48AC7960F860}"/>
          </msink:context>
        </emma:interpretation>
      </emma:emma>
    </inkml:annotationXML>
    <inkml:trace contextRef="#ctx0" brushRef="#br0">1544 243 0,'103'206'16,"-103"-34"-16,0-35 15,35 1 17,-1-36-17,0-33 1,-102-35-1,-70-68 1,-102-103 0,-103 0-1,-35-69 1,69 34 0,103 35-1,138 34 1,205 103-1,69-69 1,206 0 0,68 35-1,-33 34 1,-1 34 0,-69 35-1,-136-69 1,-241 0-1</inkml:trace>
  </inkml:traceGroup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3:21.305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F4848A17-466C-44C1-A552-566E812F380C}" emma:medium="tactile" emma:mode="ink">
          <msink:context xmlns:msink="http://schemas.microsoft.com/ink/2010/main" type="writingRegion" rotatedBoundingBox="20800,1098 21727,1098 21727,1544 20800,1544"/>
        </emma:interpretation>
      </emma:emma>
    </inkml:annotationXML>
    <inkml:traceGroup>
      <inkml:annotationXML>
        <emma:emma xmlns:emma="http://www.w3.org/2003/04/emma" version="1.0">
          <emma:interpretation id="{CD56AFDD-D6C8-4FCA-A889-DADE68202207}" emma:medium="tactile" emma:mode="ink">
            <msink:context xmlns:msink="http://schemas.microsoft.com/ink/2010/main" type="paragraph" rotatedBoundingBox="20800,1098 21727,1098 21727,1544 20800,154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A503BB0-996F-4D15-9A57-58272EBDB930}" emma:medium="tactile" emma:mode="ink">
              <msink:context xmlns:msink="http://schemas.microsoft.com/ink/2010/main" type="line" rotatedBoundingBox="20800,1098 21727,1098 21727,1544 20800,1544"/>
            </emma:interpretation>
          </emma:emma>
        </inkml:annotationXML>
        <inkml:traceGroup>
          <inkml:annotationXML>
            <emma:emma xmlns:emma="http://www.w3.org/2003/04/emma" version="1.0">
              <emma:interpretation id="{7D9CD0DC-4574-4E65-ACCA-4D4A21247E17}" emma:medium="tactile" emma:mode="ink">
                <msink:context xmlns:msink="http://schemas.microsoft.com/ink/2010/main" type="inkWord" rotatedBoundingBox="20800,1098 21727,1098 21727,1544 20800,1544">
                  <msink:destinationLink direction="with" ref="{F1FB2F44-210B-4ED7-AF85-AED246C44649}"/>
                </msink:context>
              </emma:interpretation>
              <emma:one-of disjunction-type="recognition" id="oneOf0">
                <emma:interpretation id="interp0" emma:lang="it-IT" emma:confidence="0">
                  <emma:literal>o</emma:literal>
                </emma:interpretation>
                <emma:interpretation id="interp1" emma:lang="it-IT" emma:confidence="0">
                  <emma:literal>°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-</emma:literal>
                </emma:interpretation>
                <emma:interpretation id="interp4" emma:lang="it-IT" emma:confidence="0">
                  <emma:literal>0</emma:literal>
                </emma:interpretation>
              </emma:one-of>
            </emma:emma>
          </inkml:annotationXML>
          <inkml:trace contextRef="#ctx0" brushRef="#br0">0 175 0,'172'69'16,"-70"-1"-16,70 1 0,-35-35 16,1 0-1,-1-34 1,-68-68 0,-69 33-1,-69-102 1,-68 0-1,-35 68 1,-34 69 0,103 35-1,69 136 1,137-68 0,-103-103-1</inkml:trace>
        </inkml:traceGroup>
      </inkml:traceGroup>
    </inkml:traceGroup>
  </inkml:traceGroup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3:23.741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3095AE7E-75B9-4523-80FE-1A09EDED3036}" emma:medium="tactile" emma:mode="ink">
          <msink:context xmlns:msink="http://schemas.microsoft.com/ink/2010/main" type="writingRegion" rotatedBoundingBox="15069,15298 22686,15875 22475,18658 14858,18080"/>
        </emma:interpretation>
      </emma:emma>
    </inkml:annotationXML>
    <inkml:traceGroup>
      <inkml:annotationXML>
        <emma:emma xmlns:emma="http://www.w3.org/2003/04/emma" version="1.0">
          <emma:interpretation id="{AE3E685E-FCC8-4EC7-828A-2450F1821D35}" emma:medium="tactile" emma:mode="ink">
            <msink:context xmlns:msink="http://schemas.microsoft.com/ink/2010/main" type="paragraph" rotatedBoundingBox="15069,15298 22686,15875 22475,18658 14858,1808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25434D9-F665-4B7C-ADDA-4E8284AB28A6}" emma:medium="tactile" emma:mode="ink">
              <msink:context xmlns:msink="http://schemas.microsoft.com/ink/2010/main" type="line" rotatedBoundingBox="15069,15298 22686,15875 22475,18658 14858,18080"/>
            </emma:interpretation>
          </emma:emma>
        </inkml:annotationXML>
        <inkml:traceGroup>
          <inkml:annotationXML>
            <emma:emma xmlns:emma="http://www.w3.org/2003/04/emma" version="1.0">
              <emma:interpretation id="{334E8993-E196-4AC5-B603-E3F399770E66}" emma:medium="tactile" emma:mode="ink">
                <msink:context xmlns:msink="http://schemas.microsoft.com/ink/2010/main" type="inkWord" rotatedBoundingBox="15069,15298 22686,15875 22475,18658 14858,18080">
                  <msink:destinationLink direction="with" ref="{4F91055E-F8F3-41CF-9D2E-E69287C29868}"/>
                </msink:context>
              </emma:interpretation>
              <emma:one-of disjunction-type="recognition" id="oneOf0">
                <emma:interpretation id="interp0" emma:lang="it-IT" emma:confidence="0">
                  <emma:literal>fatte</emma:literal>
                </emma:interpretation>
                <emma:interpretation id="interp1" emma:lang="it-IT" emma:confidence="0">
                  <emma:literal>Stato</emma:literal>
                </emma:interpretation>
                <emma:interpretation id="interp2" emma:lang="it-IT" emma:confidence="0">
                  <emma:literal>Solito</emma:literal>
                </emma:interpretation>
                <emma:interpretation id="interp3" emma:lang="it-IT" emma:confidence="0">
                  <emma:literal>solito</emma:literal>
                </emma:interpretation>
                <emma:interpretation id="interp4" emma:lang="it-IT" emma:confidence="0">
                  <emma:literal>Storto</emma:literal>
                </emma:interpretation>
              </emma:one-of>
            </emma:emma>
          </inkml:annotationXML>
          <inkml:trace contextRef="#ctx0" brushRef="#br0">4783-103 0,'34'68'0,"0"-33"0,1 33 0,-35 104 16,0 34-16,0 0 15,34-34 1,35-104-1,34-102 1,-103 34 0</inkml:trace>
          <inkml:trace contextRef="#ctx0" brushRef="#br0" timeOffset="352.5165">6430 274 0,'-68'172'0,"-138"0"0,-69 68 16,-34 69-1,0 68 1,35-33 0,34-1-1,102-69 1,70-102 0,205-172-1,69-172 1,-206 172-1</inkml:trace>
          <inkml:trace contextRef="#ctx0" brushRef="#br0" timeOffset="1006.7715">6053 1064 0,'137'-35'0,"-34"35"0,69-34 0,-1 34 16,35 34 0,-34 35-1,0 34 1,-69-34-1,-69-69 1,-34 0 0</inkml:trace>
          <inkml:trace contextRef="#ctx0" brushRef="#br0" timeOffset="744.093">6465 1167 0,'34'137'0,"-68"0"0,-35 104 16,35 33-1,68-34 1,35 1-1,-1-104 1,-33-103 0,-35-34-1,0-68 1,0-104 0,-35 0-1,-33 1 1,-35-35-1,103 206 1</inkml:trace>
          <inkml:trace contextRef="#ctx0" brushRef="#br0" timeOffset="1360.2645">6636 2437 0,'309'206'0,"-103"-172"0,0-68 16,-69-69 15,-68-69-16,-138 0 1,-34 70 0,-68 33-1,-1 103 1,69 69 0,35 103-1,136 69 1,138-69-1,-206-206 1</inkml:trace>
          <inkml:trace contextRef="#ctx0" brushRef="#br0" timeOffset="-5347.314">733 515 0,'68'0'0,"-33"0"0,-1-69 0,-34-34 15,-69 0-15,1 0 0,-35 0 16,0 69-1,0 34 1,34 68 0,69 70-1,34 68 1,69 68 0,0 1-1,0 34 1,-103-103-1,35 0 1,-70-69 0,-33-68-1,-35-35 1,0 0 0,68 1-1,-102-70 1,68-33 15,-34-35-15,35-35-1,68-33 1,0-1 0,0 0-1,0 35 1,0 68-1,34 104 1,-34 33 0,0-68-1,69 35 1,34-1 0,0 0-1,68 1 1,-33-70-1,33 1 1,-102-172 0,-69 206-1</inkml:trace>
          <inkml:trace contextRef="#ctx0" brushRef="#br0" timeOffset="-1014.5835">1350 1956 0,'-34'35'0,"137"-35"0,-69-35 0,1-33 15,-35-1-15,-35 0 0,-33 1 16,-35 33-16,0 70 15,-35-1 1,36 69 0,33 0-1,69 34 1,69-34 0,68 0-1,34-69 1,-68-34-1,-68-34 17,-35 0-32,-69-103 31,-34-35-15,-34 0-1,102 104 1,104-1-1,-69 69 1</inkml:trace>
          <inkml:trace contextRef="#ctx0" brushRef="#br0" timeOffset="-332.01">2174 1029 0,'103'69'0,"0"-69"0,34 0 16,-34-34-16,35 34 0,-35 0 15,0 0 1,-69 34 0,-103 0-1,-34-34 1,-103 35-1,-34 33 1,69 1 0,33 34-1,104 34 1,34-137 0,137 69-1,35 0 1,68-69-1,35 0 1,-69-35 0,-35-33-1,-171 68 1</inkml:trace>
        </inkml:traceGroup>
      </inkml:traceGroup>
    </inkml:traceGroup>
  </inkml:traceGroup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3:46.04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9E5BFD5-8B0C-423E-BE5A-8053376F720E}" emma:medium="tactile" emma:mode="ink">
          <msink:context xmlns:msink="http://schemas.microsoft.com/ink/2010/main" type="inkDrawing" rotatedBoundingBox="27272,15539 27460,13855 29031,14030 28843,15714" semanticType="verticalRange" shapeName="Other">
            <msink:sourceLink direction="with" ref="{CF179BB7-162B-448E-96C4-66F5E51931F8}"/>
            <msink:destinationLink direction="with" ref="{0623277A-9416-496C-8F7D-AEC1C69A5148}"/>
          </msink:context>
        </emma:interpretation>
      </emma:emma>
    </inkml:annotationXML>
    <inkml:trace contextRef="#ctx0" brushRef="#br0">34 0 0,'103'0'0,"137"137"0,69-34 0,-34 34 15,34 35 1,-138-69 0,-68-34-1,-103-69 1,-68 34 0,-35 35-1,-34-35 1,34 69-1,34 0 17,-34 103-17,0-34 1,-34-35 0,-69-34-1,-69-69 1,35-137-1,240 103 1</inkml:trace>
  </inkml:traceGroup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3:38.6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A4CA823-4B10-4B3C-A445-594DE39801AC}" emma:medium="tactile" emma:mode="ink">
          <msink:context xmlns:msink="http://schemas.microsoft.com/ink/2010/main" type="inkDrawing" rotatedBoundingBox="8651,12003 12323,12131 12321,12210 8649,12081" shapeName="Other">
            <msink:destinationLink direction="with" ref="{412F7EF2-B9DA-4D69-AC93-382D3BE4BE93}"/>
          </msink:context>
        </emma:interpretation>
      </emma:emma>
    </inkml:annotationXML>
    <inkml:trace contextRef="#ctx0" brushRef="#br0">3729 137 0,'-103'0'0,"-103"0"0,-34 0 15,-138-34-15,-68-1 16,-69 1 0,0 0-1,69 34 16,103 0-31,68 34 32,138-34-32,68 0 15,172 0 1,103-34 0,-206 34-1</inkml:trace>
  </inkml:traceGroup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3:39.1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12F7EF2-B9DA-4D69-AC93-382D3BE4BE93}" emma:medium="tactile" emma:mode="ink">
          <msink:context xmlns:msink="http://schemas.microsoft.com/ink/2010/main" type="inkDrawing" rotatedBoundingBox="10837,11173 13008,12769 12649,13256 10479,11660" semanticType="callout" shapeName="Other">
            <msink:sourceLink direction="with" ref="{DA4CA823-4B10-4B3C-A445-594DE39801AC}"/>
          </msink:context>
        </emma:interpretation>
      </emma:emma>
    </inkml:annotationXML>
    <inkml:trace contextRef="#ctx0" brushRef="#br0">0 0 0,'103'34'16,"69"69"-16,102 0 0,70 103 0,33 0 16,1 34 15,-35 0-16,-103-68 1,-137-103 0,-103-69-1,0 0 1,-103 0 0,-34 0-1,-35 0 1,35 34-1,0 0 17,34 35-32,103-35 15,171-68 1,-171 34 0</inkml:trace>
  </inkml:traceGroup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3:4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588C67E-C9F9-4E54-87BD-479243AF3F82}" emma:medium="tactile" emma:mode="ink">
          <msink:context xmlns:msink="http://schemas.microsoft.com/ink/2010/main" type="inkDrawing" rotatedBoundingBox="17400,12497 23543,12437 23546,12700 17402,12759" shapeName="Other"/>
        </emma:interpretation>
      </emma:emma>
    </inkml:annotationXML>
    <inkml:trace contextRef="#ctx0" brushRef="#br0">6112 215 0,'-343'-103'0,"-1"69"16,-68-1 0,-68 35-1,-69-34 1,0 34 0,-69 0-1,-34 0 1,-1 34-1,104 1 1,69-35 0,171 34-1,171 35 1,104-35 0,0-34-1,102 0 32,70-103-47,33 0 0,-171 103 16</inkml:trace>
  </inkml:traceGroup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3:42.935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6277AAA3-2DB5-4299-8217-E5BF9AAF0AAA}" emma:medium="tactile" emma:mode="ink">
          <msink:context xmlns:msink="http://schemas.microsoft.com/ink/2010/main" type="writingRegion" rotatedBoundingBox="1882,9811 6607,9474 6806,12274 2082,12611"/>
        </emma:interpretation>
      </emma:emma>
    </inkml:annotationXML>
    <inkml:traceGroup>
      <inkml:annotationXML>
        <emma:emma xmlns:emma="http://www.w3.org/2003/04/emma" version="1.0">
          <emma:interpretation id="{DBD76071-9A50-476A-BCE8-5F2C33749432}" emma:medium="tactile" emma:mode="ink">
            <msink:context xmlns:msink="http://schemas.microsoft.com/ink/2010/main" type="paragraph" rotatedBoundingBox="1882,9811 6607,9474 6806,12274 2082,1261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48EC528-ABCE-407E-9A2A-DD260D58D833}" emma:medium="tactile" emma:mode="ink">
              <msink:context xmlns:msink="http://schemas.microsoft.com/ink/2010/main" type="line" rotatedBoundingBox="1882,9811 6607,9474 6806,12274 2082,12611"/>
            </emma:interpretation>
          </emma:emma>
        </inkml:annotationXML>
        <inkml:traceGroup>
          <inkml:annotationXML>
            <emma:emma xmlns:emma="http://www.w3.org/2003/04/emma" version="1.0">
              <emma:interpretation id="{0A5D7B49-8A66-4E6A-B3DB-3121091E80E1}" emma:medium="tactile" emma:mode="ink">
                <msink:context xmlns:msink="http://schemas.microsoft.com/ink/2010/main" type="inkWord" rotatedBoundingBox="1882,9811 6607,9474 6806,12274 2082,12611">
                  <msink:destinationLink direction="with" ref="{8C8C988D-1AC0-4EB7-9247-384C2419B247}"/>
                  <msink:destinationLink direction="with" ref="{2A2B4CC5-3A91-4631-A191-AEDC4455F24D}"/>
                </msink:context>
              </emma:interpretation>
              <emma:one-of disjunction-type="recognition" id="oneOf0">
                <emma:interpretation id="interp0" emma:lang="it-IT" emma:confidence="0">
                  <emma:literal>AG)</emma:literal>
                </emma:interpretation>
                <emma:interpretation id="interp1" emma:lang="it-IT" emma:confidence="0">
                  <emma:literal>AA)</emma:literal>
                </emma:interpretation>
                <emma:interpretation id="interp2" emma:lang="it-IT" emma:confidence="0">
                  <emma:literal>A/8)</emma:literal>
                </emma:interpretation>
                <emma:interpretation id="interp3" emma:lang="it-IT" emma:confidence="0">
                  <emma:literal>pA)</emma:literal>
                </emma:interpretation>
                <emma:interpretation id="interp4" emma:lang="it-IT" emma:confidence="0">
                  <emma:literal>AA))</emma:literal>
                </emma:interpretation>
              </emma:one-of>
            </emma:emma>
          </inkml:annotationXML>
          <inkml:trace contextRef="#ctx0" brushRef="#br0">941 0 0,'-68'206'0,"-138"34"0,-35 0 16,70 1 0,33-35-1,70-35 1,68-102-1,0-35 1,68-68 0,104-206-1,-69-35 1,-34 35 0,-69 68-1,34 35 1,0 34-1,-34 69 1,0-1 0,0 70-1,35 136 1,-1 70 0,69 67 15,0-67-16,0 33 1,0-102 0,-69-69-1,-34-103 1,-103-34 0,-137-69-1,0-35 1,-1 70-1,70 33 1,68 1 0,103 34-1,137 0 1,138-34 0,-275 34-1</inkml:trace>
          <inkml:trace contextRef="#ctx0" brushRef="#br1" timeOffset="-28173.0015">-88 892 0,'-69'138'0,"-34"33"16,-69 70-16,69-1 16,-68 0-1,-1 138 1,0-207 0,69-33-1,35-104 1,68-68 15,103-138-15,34-103-1,35-102 1,-35 137 0,-34 102-1,-69 35 1,1 35-1,-1 68 1,-34 0 0,0 0-1,69 137 1,34 69 0,-35-34-1,35-35 1,-68-69-1,-1-33 1,-34-35 15,-34-35-31,-104 1 16,-102 0 15,-35 34-15,1 137-1,136-68 1,138-35 0,0-34-1</inkml:trace>
          <inkml:trace contextRef="#ctx0" brushRef="#br0" timeOffset="445.284">2177 378 0,'-206'68'0,"34"35"15,1 34-15,68 104 16,34-1-1,69 35 1,69-1 0,-1 1-1,35-69 1,-34-69 15,-69-34-15,34-69-1,1-137 1,33-68 0,-68 171-1</inkml:trace>
          <inkml:trace contextRef="#ctx0" brushRef="#br0" timeOffset="1030.2075">2589 618 0,'0'68'0,"-35"104"0,1 34 15,34 69 1,34-1 0,1 1-1,-70-69 1,1-69 0,-69-34-1,-34-103 1,-35-103-1,35-103 1,68 0 0,1 0-1,33 35 1,35 68 15,0 103-15,35 34-1,136-34 1,1 34 0,-35 1-1,1-1 1,-1-103 0,-103-68-1,0-69 1,-34 206-1</inkml:trace>
          <inkml:trace contextRef="#ctx0" brushRef="#br0" timeOffset="1292.886">2795 309 0,'240'206'0,"-103"34"16,35 103 15,-69 69-31,-103 0 16,-137-34 0,-138-35 15,103-309-16,172-34 1</inkml:trace>
        </inkml:traceGroup>
      </inkml:traceGroup>
    </inkml:traceGroup>
  </inkml:traceGroup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3:45.0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DF64BFD-8D1C-4072-855B-00117D6C796A}" emma:medium="tactile" emma:mode="ink">
          <msink:context xmlns:msink="http://schemas.microsoft.com/ink/2010/main" type="writingRegion" rotatedBoundingBox="3374,9 8110,52 8093,1894 3357,1850"/>
        </emma:interpretation>
      </emma:emma>
    </inkml:annotationXML>
    <inkml:traceGroup>
      <inkml:annotationXML>
        <emma:emma xmlns:emma="http://www.w3.org/2003/04/emma" version="1.0">
          <emma:interpretation id="{DA8B21FC-7AA8-4AD2-B00F-FBB8804D32F3}" emma:medium="tactile" emma:mode="ink">
            <msink:context xmlns:msink="http://schemas.microsoft.com/ink/2010/main" type="paragraph" rotatedBoundingBox="3374,9 8110,52 8093,1894 3357,185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8847C97-588A-461F-A7DC-35EF41DB0463}" emma:medium="tactile" emma:mode="ink">
              <msink:context xmlns:msink="http://schemas.microsoft.com/ink/2010/main" type="line" rotatedBoundingBox="3374,9 8110,52 8093,1894 3357,1850"/>
            </emma:interpretation>
          </emma:emma>
        </inkml:annotationXML>
        <inkml:traceGroup>
          <inkml:annotationXML>
            <emma:emma xmlns:emma="http://www.w3.org/2003/04/emma" version="1.0">
              <emma:interpretation id="{C51A0A38-D347-4114-9997-B57715BFA6B9}" emma:medium="tactile" emma:mode="ink">
                <msink:context xmlns:msink="http://schemas.microsoft.com/ink/2010/main" type="inkWord" rotatedBoundingBox="3374,9 8110,52 8093,1894 3357,1850">
                  <msink:destinationLink direction="with" ref="{2A2B4CC5-3A91-4631-A191-AEDC4455F24D}"/>
                </msink:context>
              </emma:interpretation>
              <emma:one-of disjunction-type="recognition" id="oneOf0">
                <emma:interpretation id="interp0" emma:lang="it-IT" emma:confidence="0">
                  <emma:literal>DCE)</emma:literal>
                </emma:interpretation>
                <emma:interpretation id="interp1" emma:lang="it-IT" emma:confidence="0">
                  <emma:literal>Act)</emma:literal>
                </emma:interpretation>
                <emma:interpretation id="interp2" emma:lang="it-IT" emma:confidence="0">
                  <emma:literal>Alt)</emma:literal>
                </emma:interpretation>
                <emma:interpretation id="interp3" emma:lang="it-IT" emma:confidence="0">
                  <emma:literal>Dito)</emma:literal>
                </emma:interpretation>
                <emma:interpretation id="interp4" emma:lang="it-IT" emma:confidence="0">
                  <emma:literal>Dato)</emma:literal>
                </emma:interpretation>
              </emma:one-of>
            </emma:emma>
          </inkml:annotationXML>
          <inkml:trace contextRef="#ctx0" brushRef="#br0">654 103 0,'34'-103'0,"-102"240"0,-70 35 16,1 68-16,0 0 15,68-102 1,35-70-1,34-68 1,0-34 0,68-138-1,35-68 1,0 0 0,0 68-1,-34 103 16,0 1-31,-35 102 16,69 35 0,0 102-1,34 70 17,-34-35-17,-34-69 1,-69-34-1,-69-34 1,-102-69 0,-104-35-1,-34 35 1,69-34 0,68 34-1,241-69 1,-69 69-1</inkml:trace>
          <inkml:trace contextRef="#ctx0" brushRef="#br0" timeOffset="368.1405">2302-69 0,'-35'-69'0,"-102"138"16,0 68-16,-35 104 0,35 33 0,102-33 15,70-70 1,33 1 0,1-69-1,34-35 1,34-136 15,1-104-31,-138 172 31</inkml:trace>
          <inkml:trace contextRef="#ctx0" brushRef="#br0" timeOffset="896.427">2473 377 0,'412'69'0,"-206"-69"16,-34 0-1,-35-69 1,-103-68-1,-34 137 1</inkml:trace>
          <inkml:trace contextRef="#ctx0" brushRef="#br0" timeOffset="720.657">2645-275 0,'0'137'0,"-35"35"0,1 103 16,34-35 0,34-34-1,35-34 1,34-1-1,34-102 1,-68-35 0,0-137-1,-104-68 1,-33-35 15,68 206-31</inkml:trace>
          <inkml:trace contextRef="#ctx0" brushRef="#br0" timeOffset="1100.5155">3434-240 0,'755'377'0,"-411"-34"31,-207 69-31,-343 0 16,-275-137 0,481-275-1</inkml:trace>
        </inkml:traceGroup>
      </inkml:traceGroup>
    </inkml:traceGroup>
  </inkml:traceGroup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4:54.70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46FEF74-7EAE-4A7C-B6FC-F54210AD5863}" emma:medium="tactile" emma:mode="ink">
          <msink:context xmlns:msink="http://schemas.microsoft.com/ink/2010/main" type="inkDrawing" rotatedBoundingBox="4213,2624 29027,3605 29000,4276 4186,3295" shapeName="Other"/>
        </emma:interpretation>
      </emma:emma>
    </inkml:annotationXML>
    <inkml:trace contextRef="#ctx0" brushRef="#br0">0 234 0,'721'-34'0,"-206"-1"16,137-33-1,69 33 1,34-33 0,0 68-1,0 0 1,69 34-1,34 0 1,103 1 15,69-35-15,-1 0 0,1 0-1,34 0 1,35 0-1,-1 34 1,69 0 0,-69 1-1,35 33 1,-35 1 0,35 34 15,377 103-16,-549-137 1,-34 68 0,-137 0-1,-172 0 1,-207-68 0,-308-103-1,-240-69 1,137 103-1</inkml:trace>
  </inkml:traceGroup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5:48.332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CD6C25A7-2183-4E95-B0E4-87DAA52FD394}" emma:medium="tactile" emma:mode="ink">
          <msink:context xmlns:msink="http://schemas.microsoft.com/ink/2010/main" type="writingRegion" rotatedBoundingBox="19791,5846 14157,14915 11709,13394 17343,4325"/>
        </emma:interpretation>
      </emma:emma>
    </inkml:annotationXML>
    <inkml:traceGroup>
      <inkml:annotationXML>
        <emma:emma xmlns:emma="http://www.w3.org/2003/04/emma" version="1.0">
          <emma:interpretation id="{EEFD5A20-FACE-4B12-84E2-AB2E6109E4FD}" emma:medium="tactile" emma:mode="ink">
            <msink:context xmlns:msink="http://schemas.microsoft.com/ink/2010/main" type="paragraph" rotatedBoundingBox="19791,5846 14157,14915 11709,13394 17343,43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9C965A6-50B8-408D-971F-ECA2F793A470}" emma:medium="tactile" emma:mode="ink">
              <msink:context xmlns:msink="http://schemas.microsoft.com/ink/2010/main" type="line" rotatedBoundingBox="19791,5846 14157,14915 11709,13394 17343,4325"/>
            </emma:interpretation>
          </emma:emma>
        </inkml:annotationXML>
        <inkml:traceGroup>
          <inkml:annotationXML>
            <emma:emma xmlns:emma="http://www.w3.org/2003/04/emma" version="1.0">
              <emma:interpretation id="{D58FE652-9700-4AA3-9CD2-4F5FA43BCCC3}" emma:medium="tactile" emma:mode="ink">
                <msink:context xmlns:msink="http://schemas.microsoft.com/ink/2010/main" type="inkWord" rotatedBoundingBox="11709,13394 17343,4325 19791,5846 14157,14915">
                  <msink:destinationLink direction="to" ref="{B7F48BD3-4BBF-449C-8134-7A30CFEF5922}"/>
                  <msink:destinationLink direction="with" ref="{8DCA3B0A-A87C-494D-BD2C-41A8097338CB}"/>
                </msink:context>
              </emma:interpretation>
              <emma:one-of disjunction-type="recognition" id="oneOf0">
                <emma:interpretation id="interp0" emma:lang="it-IT" emma:confidence="0">
                  <emma:literal>3 ¥,</emma:literal>
                </emma:interpretation>
                <emma:interpretation id="interp1" emma:lang="it-IT" emma:confidence="0">
                  <emma:literal>! R,</emma:literal>
                </emma:interpretation>
                <emma:interpretation id="interp2" emma:lang="it-IT" emma:confidence="0">
                  <emma:literal>: R,</emma:literal>
                </emma:interpretation>
                <emma:interpretation id="interp3" emma:lang="it-IT" emma:confidence="0">
                  <emma:literal>L'ok,</emma:literal>
                </emma:interpretation>
                <emma:interpretation id="interp4" emma:lang="it-IT" emma:confidence="0">
                  <emma:literal>% R,</emma:literal>
                </emma:interpretation>
              </emma:one-of>
            </emma:emma>
          </inkml:annotationXML>
          <inkml:trace contextRef="#ctx0" brushRef="#br0">9611 9646 0,'34'-34'0,"-34"-1"16,35 1-16,-1 0 0,0-1 0,1-33 15,-1 33-15,0-33 0,1 33 16,33-33-1,-33-1 17,33 1-17,1-1 1,0 35 0,-1-35-1,-33-34 1,33 34-1,1 1 1,-35-1 0,35 0-1,-1 35 1,-33-35 0,-1 1-1,0 33 1,1 1-1,-35 34 1,34 0 0,-34 0-1,0 0 1,0 0 0,0 0 15,0 0-16,0 0 1,0 0 0,-34 0-1,34 0 1,0 0 0,0 0-1,0 0 1,0 0-1,0-34 1,0 34 0,0 0-1,0 0 1,0 0 0,0 0-1,0 0 1,0 0-1,0 0 1,0 0 0,0 0 15,0 0-15,0 0-1,0-35 1,-35 35-1,1 0 1,34-34 0,-69 0-1,35-1 1,-35-33 0,-34-1-1,35 35 1,34-35-1,-35 35 1,35 0 0,-1-1-1,35 1 1,-34 34 0,34 0-1,0 0 1,0 0-1,0 0 17,0 0-17,34 34 1,-34-34 0,0 0-1,0 0 1,0-34-1,-34 34 1,34-34 0,-34 34-1,68-35 1,-34 1 0,0 0-1,0-1 1,0 35-1</inkml:trace>
          <inkml:trace contextRef="#ctx0" brushRef="#br0" timeOffset="559.5345">9886 7484 0,'0'0'16</inkml:trace>
          <inkml:trace contextRef="#ctx0" brushRef="#br0" timeOffset="1204.0245">9954 7346 0,'-103'-68'0,"35"68"0,-35 0 0,34 34 16,35 0-16,-1 35 0,35 0 16,35-1-1,33 1 1,1 0-1,34-35 1,0-34 0,-34-34-1,-35 34 1,0-69 0,-68 0-1,0 1 16,-69-1-31,34 35 16,0 34 0,1 34 15,33 0-15,35 1-1,0 33 1,69-33-1,34-1 1,0-34 0,-69 0-1,1-34 1,-35-35 0,-69 0-1,0 1 1,-34 33-1,35 35 1,33 35 0,104 33-1,103 1 1,-172-69 0</inkml:trace>
          <inkml:trace contextRef="#ctx0" brushRef="#br0" timeOffset="2819.1555">11911 6763 0,'103'0'0,"-103"34"16,-35 35-16,-33-1 0,-70 70 0,1-1 15,0 35-15,0-1 16,-1 1 0,1 34-1,0 0 1,68-35-1,-34-68 1,34-68 15,1-138-15,68 103 0</inkml:trace>
          <inkml:trace contextRef="#ctx0" brushRef="#br1" timeOffset="-12673.9935">11499 3777 0,'69'171'0,"-69"35"15,0 34-15,0 35 16,0 0-1,0-35 1,0 0 0,0-34-1,0-103 1,0-34 0,0-69-1,0-35 16,34-205-15,-34 0 0,0-69-1,-34 34 1,34 275 0</inkml:trace>
          <inkml:trace contextRef="#ctx0" brushRef="#br1" timeOffset="-12154.4955">11430 3777 0,'240'-138'0,"-68"104"16,34 68-16,103 35 15,-34 34 1,-1 69-1,-102-1 17,-69 1-32,-103-69 31,-138 34-15,-67-68-1,-1-69 1,-69 34-1,69-34 1,69 34 0,68 1-1,69-1 1,69 69 0,68 69-1,103 68 1,69 0-1,-34 0 1,-35-34 0,-103-68 15,-137-104-31,-68-206 31,68 172-31</inkml:trace>
          <inkml:trace contextRef="#ctx0" brushRef="#br0" timeOffset="16344.657">7071 12804 0,'34'0'0,"1"34"15,68 1-15,-69-35 0,0-35 0,-68-33 0,0-1 16,-35 0-16,0 1 0,1 68 0,-1 0 16,69 68-16,0 1 15,69 68 1,34-34-1,-35-34 1,1-69 0,-35-34-1,-34-35 1,0 69 0</inkml:trace>
        </inkml:traceGroup>
      </inkml:traceGroup>
    </inkml:traceGroup>
  </inkml:traceGroup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5:05.09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B5F0F2C-B66D-4179-8598-08F6A5FA0BE1}" emma:medium="tactile" emma:mode="ink">
          <msink:context xmlns:msink="http://schemas.microsoft.com/ink/2010/main" type="inkDrawing" rotatedBoundingBox="5151,10675 29075,10876 29072,11327 5147,11126" semanticType="underline" shapeName="Other">
            <msink:destinationLink direction="from" ref="{B7F48BD3-4BBF-449C-8134-7A30CFEF5922}"/>
          </msink:context>
        </emma:interpretation>
      </emma:emma>
    </inkml:annotationXML>
    <inkml:trace contextRef="#ctx0" brushRef="#br0">0 335 0,'69'0'0,"68"-35"0,69 1 0,103 0 15,103-1 1,34 35 0,103-34-1,0 0 1,103-1-1,35 35 1,34-34 0,68 0-1,1-1 1,33 35 0,36 0-1,-1 35 1,0-35 15,34 34-15,-34 0-1,0-34 1,1 35 0,-70-70-1,35 35 1,0 0-1,-35 35 1,-34-1 0,0-34-1,-34 34 1,0-34 0,0 35-1,0-35 1,-69 34-1,-34-34 1,-35 69 0,-102 34-1,-70-35 1,-136-33 15,-172-1-15,-137-137-1,34 103 1</inkml:trace>
  </inkml:traceGroup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4:55.82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A91F8C2-3493-40CC-9314-7B07995ADAD6}" emma:medium="tactile" emma:mode="ink">
          <msink:context xmlns:msink="http://schemas.microsoft.com/ink/2010/main" type="writingRegion" rotatedBoundingBox="5594,1064 8169,1064 8169,3123 5594,3123"/>
        </emma:interpretation>
      </emma:emma>
    </inkml:annotationXML>
    <inkml:traceGroup>
      <inkml:annotationXML>
        <emma:emma xmlns:emma="http://www.w3.org/2003/04/emma" version="1.0">
          <emma:interpretation id="{B5CB3E33-B3BB-49B4-A05D-1A6A3B0EA8B9}" emma:medium="tactile" emma:mode="ink">
            <msink:context xmlns:msink="http://schemas.microsoft.com/ink/2010/main" type="paragraph" rotatedBoundingBox="5594,1064 8169,1064 8169,3123 5594,31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4C1DAD2-023E-42F0-8E8C-5CCC0D1D526B}" emma:medium="tactile" emma:mode="ink">
              <msink:context xmlns:msink="http://schemas.microsoft.com/ink/2010/main" type="line" rotatedBoundingBox="5594,1064 8169,1064 8169,3123 5594,3123"/>
            </emma:interpretation>
          </emma:emma>
        </inkml:annotationXML>
        <inkml:traceGroup>
          <inkml:annotationXML>
            <emma:emma xmlns:emma="http://www.w3.org/2003/04/emma" version="1.0">
              <emma:interpretation id="{BC88F11D-68E3-4498-B4D4-C7110D05AB22}" emma:medium="tactile" emma:mode="ink">
                <msink:context xmlns:msink="http://schemas.microsoft.com/ink/2010/main" type="inkWord" rotatedBoundingBox="5594,1064 8169,1064 8169,3123 5594,3123"/>
              </emma:interpretation>
              <emma:one-of disjunction-type="recognition" id="oneOf0">
                <emma:interpretation id="interp0" emma:lang="it-IT" emma:confidence="0">
                  <emma:literal>15</emma:literal>
                </emma:interpretation>
                <emma:interpretation id="interp1" emma:lang="it-IT" emma:confidence="0">
                  <emma:literal>15)</emma:literal>
                </emma:interpretation>
                <emma:interpretation id="interp2" emma:lang="it-IT" emma:confidence="0">
                  <emma:literal>Fs</emma:literal>
                </emma:interpretation>
                <emma:interpretation id="interp3" emma:lang="it-IT" emma:confidence="0">
                  <emma:literal>FS</emma:literal>
                </emma:interpretation>
                <emma:interpretation id="interp4" emma:lang="it-IT" emma:confidence="0">
                  <emma:literal>Tis</emma:literal>
                </emma:interpretation>
              </emma:one-of>
            </emma:emma>
          </inkml:annotationXML>
          <inkml:trace contextRef="#ctx0" brushRef="#br0">0 173 0,'138'-35'16,"67"35"-16,70 0 0,68 35 0,1-35 16,-1-35-1,-34-33 1,-103 33 15,-35 1-15,-136 34-1,-1 34 1,0 69 0,-34 103-1,0 69 1,0 34-1,69 0 1,-35-69 0,1-69-1,-35-33 1,-69-35 0,-34-172-1,103 69 1</inkml:trace>
          <inkml:trace contextRef="#ctx0" brushRef="#br0" timeOffset="736.281">1270 687 0,'-34'0'0,"-69"69"0,0-35 0,34 1 16,35 33-16,34-33 0,69 33 15,68 1 1,69-35 0,0 69-1,-35-34 1,-136 34-1,-104-34 1,-68 34 0,-103-35-1,-35-34 1,206-102 0,69 68-1</inkml:trace>
          <inkml:trace contextRef="#ctx0" brushRef="#br0" timeOffset="-471.6495">481 344 0,'-35'412'0,"1"-69"15,0 1 1,-1-70 0,1-68-1,0-103 1,34-69 0,0-102-1,0-173 1,0-33-1,0 274 1</inkml:trace>
        </inkml:traceGroup>
      </inkml:traceGroup>
    </inkml:traceGroup>
  </inkml:traceGroup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5:27.75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0181DAAA-9E61-48E3-917D-07961E13230D}" emma:medium="tactile" emma:mode="ink">
          <msink:context xmlns:msink="http://schemas.microsoft.com/ink/2010/main" type="writingRegion" rotatedBoundingBox="6564,274 20478,14987 16148,19082 2234,4369"/>
        </emma:interpretation>
      </emma:emma>
    </inkml:annotationXML>
    <inkml:traceGroup>
      <inkml:annotationXML>
        <emma:emma xmlns:emma="http://www.w3.org/2003/04/emma" version="1.0">
          <emma:interpretation id="{9EC3BC3D-A3F9-4855-B85F-A01965ECA45D}" emma:medium="tactile" emma:mode="ink">
            <msink:context xmlns:msink="http://schemas.microsoft.com/ink/2010/main" type="paragraph" rotatedBoundingBox="8159,1960 20478,14987 17293,17999 4973,497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24126D45-51BC-4348-BD80-1DB6DA814ED8}" emma:medium="tactile" emma:mode="ink">
              <msink:context xmlns:msink="http://schemas.microsoft.com/ink/2010/main" type="line" rotatedBoundingBox="8159,1960 20478,14987 17293,17999 4973,4972"/>
            </emma:interpretation>
          </emma:emma>
        </inkml:annotationXML>
        <inkml:traceGroup>
          <inkml:annotationXML>
            <emma:emma xmlns:emma="http://www.w3.org/2003/04/emma" version="1.0">
              <emma:interpretation id="{55C98E6A-A7D1-40FD-ADBF-6D3AB9A02205}" emma:medium="tactile" emma:mode="ink">
                <msink:context xmlns:msink="http://schemas.microsoft.com/ink/2010/main" type="inkWord" rotatedBoundingBox="14012,8149 20478,14987 17518,17786 11052,10949">
                  <msink:destinationLink direction="with" ref="{8DCA3B0A-A87C-494D-BD2C-41A8097338CB}"/>
                </msink:context>
              </emma:interpretation>
              <emma:one-of disjunction-type="recognition" id="oneOf0">
                <emma:interpretation id="interp0" emma:lang="it-IT" emma:confidence="0">
                  <emma:literal>"A</emma:literal>
                </emma:interpretation>
                <emma:interpretation id="interp1" emma:lang="it-IT" emma:confidence="0">
                  <emma:literal>"a</emma:literal>
                </emma:interpretation>
                <emma:interpretation id="interp2" emma:lang="it-IT" emma:confidence="0">
                  <emma:literal>"AT</emma:literal>
                </emma:interpretation>
                <emma:interpretation id="interp3" emma:lang="it-IT" emma:confidence="0">
                  <emma:literal>"ai</emma:literal>
                </emma:interpretation>
                <emma:interpretation id="interp4" emma:lang="it-IT" emma:confidence="0">
                  <emma:literal>"z</emma:literal>
                </emma:interpretation>
              </emma:one-of>
            </emma:emma>
          </inkml:annotationXML>
          <inkml:trace contextRef="#ctx0" brushRef="#br0">5458 9886 0,'0'0'0,"34"35"16,0-1-16,35 35 0,0-35 0,-1 35 15,35-1-15,35 1 0,-1 34 16,0 34 0,35 0-1,-1 1 1,1-1-1,34 0 1,0 35 15,0-35-15,0 35 0,0 0-1,0-35 1,-35 34-1,1-68 1,-35 35 0,-34-35-1,0-35 1,-34 1 0,0-35-1,-35 1 1,0-35 15,-34 0-15,0 0-1,0 0 1,0 0 0,0 0-1,0 0 1,0 0-1,0 0 1,0 0 0,0 0-1,0 0 1,0 0 0,0 0-1,0 0 1,0 0-1,0 0 1,0 0 15,0 0-15,0 0 0,0 0-1,0 0 1,35 0-1,33 0 1,35-35 0,0 1-1,34 0 1,-34-1 0,35-33-1,-35 33 1,0-33-1,-35 33 1,-33 1 0,-35 0 15,0 34-31,0 34 16,-35 35-1,-33 34 16,33 34-15,-33 35 0,-1-1-1,0 35 1,1 0 0,33-34-1,1-35 1,0-34-1,34-34 1,0-35 0,0 0-1,68-68 1,35 0 0,35-69-1,-1 34 1,0-68-1,35 34 1,-35 0 0,-34 0-1,0 68 17,0-33-17,-69 68 1,1 0-1,-35 0 1,-35 103 0,1 34-1,-35 0 1,1 35 0,-1 34-1,35-34 1,0-1-1,34-68 1,34 0 0,-34-69-1,34-34 1,35-34 0,34-34-1,-35-1 1,35-34-1,-34 34 17,0 35-17,-35 0 1,-68-35 0,34 103-1,0-34 1,0 69-1,-35 0 1,35-35 0,0 35-1,0-35 1,35 0 0,-1-34-1,0 35 1,1-1-1,68 0 1,0 35 0,0-1-1,34 70 1,35 33 0,33 35-1,1-34 16,-34 0-15,0-1 0,34-34-1,-69 1 1,-68-70 0,-1-33-1,-33-35 1,-70 34-1,1-68 1,-35-35 0,69 69-1</inkml:trace>
          <inkml:trace contextRef="#ctx0" brushRef="#br0" timeOffset="4492.8765">10950 11774 0,'274'34'0,"1"-34"16,-1 35-16,-33-35 16,68 34-1,-69 0 1,0 1 15,-103-1-31,-34 0 16,-68-34-1,-70-34 1,35 34 15</inkml:trace>
          <inkml:trace contextRef="#ctx0" brushRef="#br0" timeOffset="4201.8795">11842 11808 0,'0'69'15,"0"34"-15,-34 69 0,34 34 0,0 0 16,-35 34 0,1-68-1,34-1 1,0-68-1,0 0 17,-34-69-32,-1-102 31,1-104-15,-34-34-1,-35-34 1,103 240-1</inkml:trace>
          <inkml:trace contextRef="#ctx0" brushRef="#br1" timeOffset="-29240.316">1408 1992 0,'34'68'0,"0"35"0,0 0 16,35 35-16,34 33 16,-34 35-1,68 0 1,-34 34 0,0-34-1,-34-34 1,-1-35-1,-33-68 1,-35-35 0,0-34-1,0 0 1,0 0 0,0 0-1,0 0 1,0 0-1,0 0 1,0 0 0,0 0 15,34-34-15,103 0-1,35-1 1,68 1-1,35 0 1,-1-1 0,-68 35-1,-68-34 1,-104 68 0,-34-34-1,-103 35 1,-69 68-1,-102 0 1,-70 34 0,-33 34-1,-1 1 1,35-35 0,137 1-1,103-70 16,103-33-15,103-1 0,103-34-1,69 0 1,34-34 0,-35 34-1,-34 0 1,-68 34-1,-103-34 1,-35 0 0,-68 34-1,-138 1 1,-34 33 0,0 1-1,0 0 1,69 34-1,103-35 1,34 1 0,137 0-1,103-1 17,35-68-17,34 34 1,-69-34-1,-103 35 1,-102-35 0,-35 34-1,-69 35 1,-34-1 0,-34 1-1,68 0 1,35-1-1,68 1 1,0 0 0,35-35-1,0 0 1,-35-34 0,-34 0-1,0 0 1,0 0-1,-34 0 17,-1-68-17,35 68-15</inkml:trace>
          <inkml:trace contextRef="#ctx0" brushRef="#br1" timeOffset="-20128.5945">3021 6008 0,'34'-35'0,"-34"70"0,0 33 0,0 1 16,34 0-16,35 34 0,0 34 15,34 35 1,34-1-1,69 35 1,-34 34 0,-1 1-1,1 33 1,-1-34 0,-33-34-1,-35 0 1,-35-68-1,1-35 1,-69-35 0,0-68-1,0 0 1,-34-34 0,-1-69 15,1 0-16,34 0 1,0 0 0,0 103-1</inkml:trace>
          <inkml:trace contextRef="#ctx0" brushRef="#br1" timeOffset="-19816.1145">4668 8239 0,'138'137'0,"-70"-34"15,70 34-15,-1 69 16,0-68 0,-34 33-1,-103-102 1,-34-35-1,-103-34 1,-104-68 0,-33-35 15,-35 34-15,103 69-1,206 0 1</inkml:trace>
        </inkml:traceGroup>
      </inkml:traceGroup>
    </inkml:traceGroup>
    <inkml:traceGroup>
      <inkml:annotationXML>
        <emma:emma xmlns:emma="http://www.w3.org/2003/04/emma" version="1.0">
          <emma:interpretation id="{E225E255-DCC6-4473-A8CC-A3A2208BD82C}" emma:medium="tactile" emma:mode="ink">
            <msink:context xmlns:msink="http://schemas.microsoft.com/ink/2010/main" type="paragraph" rotatedBoundingBox="4554,2601 9233,10085 7706,11040 3027,35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C627C8C-76E6-4168-ADED-FBA486499E20}" emma:medium="tactile" emma:mode="ink">
              <msink:context xmlns:msink="http://schemas.microsoft.com/ink/2010/main" type="line" rotatedBoundingBox="4554,2601 9233,10085 7706,11040 3027,3555"/>
            </emma:interpretation>
          </emma:emma>
        </inkml:annotationXML>
        <inkml:traceGroup>
          <inkml:annotationXML>
            <emma:emma xmlns:emma="http://www.w3.org/2003/04/emma" version="1.0">
              <emma:interpretation id="{D5CD1A9E-11D1-4C33-8019-B3D9BD37114C}" emma:medium="tactile" emma:mode="ink">
                <msink:context xmlns:msink="http://schemas.microsoft.com/ink/2010/main" type="inkWord" rotatedBoundingBox="4554,2601 9233,10085 7706,11040 3027,3555"/>
              </emma:interpretation>
              <emma:one-of disjunction-type="recognition" id="oneOf1">
                <emma:interpretation id="interp5" emma:lang="it-IT" emma:confidence="0">
                  <emma:literal>k</emma:literal>
                </emma:interpretation>
                <emma:interpretation id="interp6" emma:lang="it-IT" emma:confidence="0">
                  <emma:literal>K</emma:literal>
                </emma:interpretation>
                <emma:interpretation id="interp7" emma:lang="it-IT" emma:confidence="0">
                  <emma:literal>,</emma:literal>
                </emma:interpretation>
                <emma:interpretation id="interp8" emma:lang="it-IT" emma:confidence="0">
                  <emma:literal>Q</emma:literal>
                </emma:interpretation>
                <emma:interpretation id="interp9" emma:lang="it-IT" emma:confidence="0">
                  <emma:literal>a</emma:literal>
                </emma:interpretation>
              </emma:one-of>
            </emma:emma>
          </inkml:annotationXML>
          <inkml:trace contextRef="#ctx0" brushRef="#br2" timeOffset="15529.2795">-2368 2369 0,'0'0'0,"34"69"0,0-35 0,1 1 16,-1 33-16,35 35 0,-1 0 16,35 34-1,0 1 1,0 33-1,35 35 1,-1 0 0,35 0-1,-35-34 1,0 34 0,-34 0-1,0-35 1,0 1-1,0-35 1,0 1 0,-69-35 15,35-35-15,-35 1-1,1 0 1,-35-69-1,0 34 1,-35-34 0,35 0-1,0 0 1,0 0 0,0 0-1,0 0 1,0 0-1,0 0 1,0 0 0,0 0-1,0 0 1,0 0 0,0 0-1,0 0 1,0 0 15,35 0-15,-1-34-1,35 34 1,34-35 0,0 1-1,68-35 1,-34 35-1,104-35 1,-104 1 0,-34 33 15,0 1-15,-34 0-1,-35-1 1,0 1-1,1 34 1,-35 0 0,0 0-1,-35 0 1,-33 69 0,-1-35-1,-68 0 1,-1 1-1,-33 33 1,-1-33 0,1 33-1,-1 1 1,35-35 0,34 35-1,0-1 1,68-33 15,1-1-15,34-34-1,0 0 1,0 0 0,0 0-1,0 0 1,0 0-1,34-69 1,1 35 0,68 0-1,0-35 1,-103 69 0</inkml:trace>
          <inkml:trace contextRef="#ctx0" brushRef="#br2" timeOffset="16263.6075">515 4841 0,'34'68'0,"69"35"0,0-68 0,-34-1 15,34-34 1,-69-69 0,1 1-1,-35-1 1,-35-68 0,-68 34-1,35 34 1,-35 35-1,34 34 1,0 34 0,1 0-1,68 69 1,68 0 0,-33-68-1,102 33 16,-34-68-15,-34 0 0,-35-68-1,-34-1 1,-34 0 0,-1 1-1,-33 68 1,-1 0-1,-34 103 1,69-35 0,68 35-1,-34-103 1</inkml:trace>
          <inkml:trace contextRef="#ctx0" brushRef="#br2" timeOffset="17579.9295">-755 5390 0,'69'-34'0,"-1"68"15,-68 0-15,35-34 0,-35 34 0,34 1 16,35 33-16,-1 35 0,35-34 16,-34 34-16,34 0 15,0 34 1,0 1-1,34-1 1,-34 35 0,34-1 15,1 1-15,-1-1-1,-34 1 1,34 0-1,1-1 1,-1 35 0,-34-34-1,34-1 1,-34 1 0,34 0-1,-34-35 1,0 0-1,-34 1 1,34-35 0,-34 34-1,34-34 1,-35-35 0,1 35-1,0-34 1,-35 0 15,0-35-15,1 0-1,-1 1 1,-34-35 0,0 0-1,0 0 1,34 34-1,-34-34 1,0 0 0,0 0-1,0 0 1,0 0 0,-68-69-1,33-34 1,35 103-1</inkml:trace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29:08.90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C8F67E0-4D89-45A8-9E50-923C1C3D58BD}" emma:medium="tactile" emma:mode="ink">
          <msink:context xmlns:msink="http://schemas.microsoft.com/ink/2010/main" type="inkDrawing" rotatedBoundingBox="3440,6078 29631,7239 29622,7447 3431,6287" shapeName="Other"/>
        </emma:interpretation>
      </emma:emma>
    </inkml:annotationXML>
    <inkml:trace contextRef="#ctx0" brushRef="#br0">0 3 0,'69'0'15,"514"0"-15,-239 35 16,102-70-1,34 35 1,69 0 0,104 35-1,67-35 1,36 34 0,-1 0-1,103 1 1,0-35-1,69 34 1,-35 0 0,35 0 31,34 1-47,0 33 15,0-33 1,-34-1-1,34 0 1,-69 35 0,35 0-1,-69-1 1,35-33 0,-70-70-1,-33 70 1,34-1-1,-69 35 1,0-35 0,-69 35-1,-68-35 1,-34 0 0,-35 1-1,-68-1 1,-70 0-1,-67-34 17,-104 35-17,-103-1 1,-102 0 0,-138-68-1,103 34 1</inkml:trace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3:48.7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623277A-9416-496C-8F7D-AEC1C69A5148}" emma:medium="tactile" emma:mode="ink">
          <msink:context xmlns:msink="http://schemas.microsoft.com/ink/2010/main" type="inkDrawing" rotatedBoundingBox="28965,16832 29767,12658 31239,12941 30437,17115" semanticType="callout" shapeName="Other">
            <msink:sourceLink direction="with" ref="{E9E5BFD5-8B0C-423E-BE5A-8053376F720E}"/>
            <msink:sourceLink direction="with" ref="{F3A7FCAC-A157-449A-B4CE-88F079AF4100}"/>
          </msink:context>
        </emma:interpretation>
      </emma:emma>
    </inkml:annotationXML>
    <inkml:trace contextRef="#ctx0" brushRef="#br0">1682 1616 0,'171'-172'0,"-102"1"16,-35-104 0,-102 35-16,-35-35 15,-35 35 1,-68 68-1,0 104 1,35 102 0,68 103 15,68 103-15,70 138-1,33 68 1,70 309-1,-70-205 1,-33-36 0,-70-67-1,-33-138 1,-1-104 0,0-67-1,-34-70 1,35-33-1,-104-104 1,1-68 15,-70-103-15,70-1 0,68 1-1,103 240 1</inkml:trace>
  </inkml:traceGroup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6:04.108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B7F48BD3-4BBF-449C-8134-7A30CFEF5922}" emma:medium="tactile" emma:mode="ink">
          <msink:context xmlns:msink="http://schemas.microsoft.com/ink/2010/main" type="inkDrawing" rotatedBoundingBox="8561,10554 12893,13945 12360,14625 8029,11234" semanticType="callout" shapeName="Other">
            <msink:sourceLink direction="from" ref="{7B5F0F2C-B66D-4179-8598-08F6A5FA0BE1}"/>
            <msink:sourceLink direction="to" ref="{D58FE652-9700-4AA3-9CD2-4F5FA43BCCC3}"/>
          </msink:context>
        </emma:interpretation>
      </emma:emma>
    </inkml:annotationXML>
    <inkml:trace contextRef="#ctx0" brushRef="#br0">0 0 0,'34'34'0,"-34"0"0,34-34 16,1 35-16,-1-1 0,0 35 0,1-35 16,33 35-16,1-1 15,34 1 1,0 0-1,0 34 1,34-1 0,-34 1-1,35 0 1,-1 0 15,0 35-31,-34-35 31,34 0-15,1 0 0,-1 34-1,0 0 1,1-34 0,33 34-1,-33 1 1,-1-1-1,34 35 1,-33-35 0,-1 0-1,0 1 1,1-1 0,-35-34-1,34 34 16,35 0-15,-104-34 0,35-34-1,-34 0 1,-35-35 0,0 0-1,1 1 1,-1-1-1,-34-34 1,0 0 15,0 0-31,0 0 32,0 0-32,0 0 15,0 0 1,0 0 15,0 0-15,0 0-1,0 0 1,0 0 0,0 0-1,0 0 1,0 0-1,0 0 1,0 0 0,0 0-1,0 0 1,0 0 0,0 0-1,0 0 1,0 0-1,0 0 1,0 0 0,0 0-1,0 0 17,0 0-17,0 0 1,0 0-1,0 0 1,0 0 0,0 0-1,0 0 1,0 0 0,0 0-1,0 0 1,0 0 15,0 0-31,0 0 16,0 0-1,0 0 1,0 0 0,0 0-1,0 0 1,0 0 15,0-34-15,0 34-1,0 0 1,0 0 0,0 0-1,0 0 1,34 0-1,-34-35 1,0 35 0,35-34-1,-1 0 1,0-35 0,1 35-1,-1-35 1,0 0-1,1 1 1,-1-1 0,-34 35-1,34 0 17,1-1-17,-35 1 1,34 0-1,-34 34 1,0 0 0,34 0-1,-34 0 1,0 0 0,0 0-1,0 0 1,0 0-1,0 0 1,0 0 0,35 0-1,-35 0 1,0 0 0,0-35-1,0 35 1,0 0 15,0 0-15,0 0-1,0 0 1,-35 0 0,1 0-1,0 0 1,-1 0-1,35 0 1,0 0 0</inkml:trace>
  </inkml:traceGroup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6:05.418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8DCA3B0A-A87C-494D-BD2C-41A8097338CB}" emma:medium="tactile" emma:mode="ink">
          <msink:context xmlns:msink="http://schemas.microsoft.com/ink/2010/main" type="inkDrawing" rotatedBoundingBox="12287,14552 15179,17323 15135,17368 12243,14597" semanticType="callout" shapeName="Other">
            <msink:sourceLink direction="with" ref="{B751350E-66F8-4544-A4DD-D47E35952E58}"/>
            <msink:sourceLink direction="with" ref="{55C98E6A-A7D1-40FD-ADBF-6D3AB9A02205}"/>
            <msink:sourceLink direction="with" ref="{D58FE652-9700-4AA3-9CD2-4F5FA43BCCC3}"/>
          </msink:context>
        </emma:interpretation>
      </emma:emma>
    </inkml:annotationXML>
    <inkml:trace contextRef="#ctx0" brushRef="#br0">0 0 0,'35'35'15,"68"68"-15,-35 0 0,35 0 0,0 34 16,69 0-1,68 69 1,1 69 0,33-35-1,1 35 1,34-1 0,-35-34-1,-34-34 1,-68-34-1,-35-35 1,-34-34 15,-103-34-31,0-103 32,0 34-17</inkml:trace>
  </inkml:traceGroup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6:10.03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3213 269 0,'68'-68'0,"-136"-1"0,-35 0 0,-103 35 15,-103 34-15,0 0 16,0 0 15,0 34-31,-34 35 16,0 34-1,34 34 1,69 35 0,-1 68-1,104 0 1,68 35 0,104 0-1,68 33 1,103-33-1,34 34 32,103-69-47,0-34 0,1-34 32,33-104-17,-34-68 1,1-68-1,-35-104 1,-35-68 0,-68-69-1,-69-34 1,-68-35 0,-103 1-1,-104-35 16,-102 68-31,-137 36 16,-138 102 0,-103 171-1,172 104 1,446-69 0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6:15.44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2677 1334 0,'35'-35'0,"-70"-33"16,1-35-16,-35 0 0,-34-34 0,1-1 15,-36 1 1,35 0 31,-34 34-47,0-35 0,-35 70 31,0-1-15,-34 0-1,1 35 1,67 34 0,-33 34-1,-1 1 1,35 33 0,-1 1-1,35 34 1,0 34-1,35 35 17,-1 0-32,69-1 15,0 35 1,0 0 0,69 0-1,-1 0 1,1 0-1,34 0 1,34-34 15,1-1-15,-1-34 15,-34-34-31,69 0 16,-1-34-1,35 0 1,-34-35 0,34-34-1,0-69 1,-35 35 0,1-103-1,-35-1 1,-34-67-1,-34-36 1,-35-33 0,-68-70-1,-104-33 17,-102-1-17,69 69-15,171 309 31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6:18.18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4359 1616 0,'35'-172'0,"-35"104"0,-35-69 15,-102-35 1,-35 0-1,-68-34 1,-69 35 15,-34-35-31,0 68 16,-35 1 0,1 103-1,-35 34 1,68 68-1,1 35 1,34 103 15,35 35-31,102 33 16,35 35 15,68 34-15,69 35-1,69 0 1,68-1 0,69-68-1,0-69 1,69 1 0,68-35-1,0-1 1,35-102-1,-35-68 1,0-35 15,35-35-31,-35-33 16,69-35 0,-69-34-1,-34-69 1,-103-69-1,-103-68 1,-172-172 0,-240-137 15,-377-138-15,-310 35-1,996 755 1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5:16.427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A4DEED55-9884-4EC2-BDE2-99F50B1C49B2}" emma:medium="tactile" emma:mode="ink">
          <msink:context xmlns:msink="http://schemas.microsoft.com/ink/2010/main" type="inkDrawing" rotatedBoundingBox="10942,9517 15770,3388 17728,4931 12900,11060" shapeName="Other"/>
        </emma:interpretation>
      </emma:emma>
    </inkml:annotationXML>
    <inkml:trace contextRef="#ctx0" brushRef="#br0">6556 9406 0,'69'-35'0,"-35"1"0,0 0 15,1-35-15,-1 1 0,35-1 0,-35 0 16,35-34 0,-1 0-1,1 0 1,34 0 0,-34 0-1,-1 0 1,1-34-1,0 34 1,34 0 0,-69 34-1,0 1 1,1-1 0,-1 35 15,0 0-16,-34 34 1,0-35 0,0 35-1,0 0 1,0 0 0,0 0-1,0 0 1,0 0-1,0 0 17,0 0-17,0 0 1,0 0 0,0 0-1,0 0 1,0 0-1,0-34 1,0 0 0,-34 34-1,0-69 1,-35 35 0,0-35-1,1 0 1,-1-34-1,-34 35 1,34-35 0,-34 34-1,35-34 1,-35 0 0,68 34 15,-33 1-16,33-1 1,1 35 0,34 34-1,34 0 1,1 0 0,68 34-1,0 0 1,68 35-1,-33 0 1,68 34 0,0 0-1,-1 0 1,1-35 0,0 35-1,0 0 1,-34-68-1,-35 33 1,1-68 0,-36 35 15,-33-35-15,-69-35-1,34 35 1,-34-34-1,-68-35 1,-1 1 0,-34-70-1,-34 35 1,-35-68 0,-34-1-1,35 1 1,-35 33-1,34 1 1,69 0 15,0 34-31,69 34 32,0 35-32,34 34 31,68 0-31,1 34 15,68 35 17,0-1-17,1 1 1,33 34 0,1 0-1,0-34 1,34-1-1,-69 35 1,34-69 0,-68 35-1,0-35 1,-34-34 0,-69 0-1,34 0 1,-68-34-1,0-35 1,-35 1 0,-68-69-1,-1 34 1,1-35 0,0 1 15,0 34-16,102 0 1,-33 69 0,102-1-1,-34 1 1,69 0 0,-1 34-1,1 0 1,34 0-1,-69 0 1,1 34 0,-1-34 15,-34-34-31,0 34 16,0 0-1,0 0 1,0 0-1,0 0 1,0 0 0,0 0-1,0 0 17,0 0-17,0 0 1,0 0-1,0 0 1,0 0 0,0 0-1,0 0 1,0 0 0,0 0 15,0 0-16,0 0 1,0 0 0,0 0-1,0 0 1,0 0 0,0 0-1,0 0 1,0 0-1,0 0 1,0 0 0,0 0-1,0-35 1,0 35 0,0 0-1,0-34 1,34 34-1,-34 0 1,0-34 0,0 34-1,34 0 17,-34-35-17,35 35 1,-35-34-1,34 0 1,0 34 0,1-35-1,-35 1 1,68 0 0,-33-35-1,33 1 1,-33-1-1,33 0 1,35-34 0,-34 0-1,0 0 17,34-34-32,-35 0 31,35-1-31,0 1 31,0-35-15,0 35-1,34-34 1,1-1 0,-1 35-1,-34-1 1,34 1-1,-34 68 1,-68 1 0,-1 33-1,-103 35 1,1 0 0,68 0-1</inkml:trace>
  </inkml:traceGroup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7:58.3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C64AAEF-25CD-4397-8D0F-56066EBC8AEE}" emma:medium="tactile" emma:mode="ink">
          <msink:context xmlns:msink="http://schemas.microsoft.com/ink/2010/main" type="inkDrawing" rotatedBoundingBox="2676,5858 7344,5759 7345,5815 2677,5914" semanticType="callout" shapeName="Other">
            <msink:sourceLink direction="with" ref="{69FE3D0B-0453-43B4-83CE-1A39E522E268}"/>
          </msink:context>
        </emma:interpretation>
      </emma:emma>
    </inkml:annotationXML>
    <inkml:trace contextRef="#ctx0" brushRef="#br0">0 103 0,'68'35'16,"35"-35"-16,35 0 0,68 0 15,68-35-15,35 1 16,69 34 0,68 0-1,-34 0 1,34 0 0,-69 0-1,1 0 1,-35-34-1,1 34 1,-139 0 0,-33 0-1,-103 0 1,-69 0 0,-69 0-1,-68-35 1,137 35-1</inkml:trace>
  </inkml:traceGroup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7:59.08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9FE3D0B-0453-43B4-83CE-1A39E522E268}" emma:medium="tactile" emma:mode="ink">
          <msink:context xmlns:msink="http://schemas.microsoft.com/ink/2010/main" type="inkDrawing" rotatedBoundingBox="7721,1873 9318,17015 3081,17673 1484,2531" semanticType="enclosure" shapeName="Other">
            <msink:sourceLink direction="with" ref="{7238BA4C-1E6A-4398-8FB2-F2FEE1E8C539}"/>
            <msink:destinationLink direction="with" ref="{D27E701B-6390-4E3B-BB83-2B706B969EE2}"/>
            <msink:destinationLink direction="with" ref="{7C64AAEF-25CD-4397-8D0F-56066EBC8AEE}"/>
          </msink:context>
        </emma:interpretation>
      </emma:emma>
    </inkml:annotationXML>
    <inkml:trace contextRef="#ctx0" brushRef="#br0">0 0 0,'69'0'16,"-1"0"-16,69 34 0,69-34 0,69 0 15,34 0-15,34 0 16,69 34 15,0-34-15,0 35-1,-35-35 1,1 34 0,-69-34-1,-34 0 1,-35 0 0,-103 0-1,35-34 1,-1-1-1,-171 35 1</inkml:trace>
    <inkml:trace contextRef="#ctx0" brushRef="#br0" timeOffset="-2832.8265">-961-8410 0,'34'172'0,"35"68"0,-35 35 15,0 34 1,35 34-1,-69 69 1,69 68 0,-35 35-1,0 69 1,35 34 0,0 34-1,-35 68 1,0 1-1,1 0 1,-1 69 15,0-70-15,35 36 0,-69 33-1,34 172 1,-34-343-1,0-69 1,35-68 0,-35-104-1,34-102 1,-34-138 15,0-103-15,-34-171-1,-35-309 1,69-206 0,-34-241-1,34 893 1</inkml:trace>
    <inkml:trace contextRef="#ctx0" brushRef="#br0" timeOffset="-1789.9245">-378-8410 0,'275'-68'0,"34"68"0,103 34 15,68-34 1,35-34 0,34-1-1,35-33 1,-35 33 0,-137 35-1,-69-34 1,-103 34-1,-102 34 1,-35 1 0,-69 68-1,0 0 1,-34 68 15,0 35-15,0 69-1,35 68 1,33 69 0,1 103-1,0 34 1,34 69 0,0 34-1,34 69 1,-34 68-1,0 1 1,0 33 0,-35 1-1,35 34 1,-68 0 0,-1-34-1,0-34 1,-34-1-1,35-102 17,33-70-17,1-102 1,34-137 0,-34-138-1,-1-34 1,-33-137-1,-35-69 1,0 0 0,0-35-1,-69-136 1,-34-69 0,103 240-1</inkml:trace>
  </inkml:traceGroup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8:02.1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F131ECF-53CF-4056-BE4D-DFBDA7C5AD2F}" emma:medium="tactile" emma:mode="ink">
          <msink:context xmlns:msink="http://schemas.microsoft.com/ink/2010/main" type="writingRegion" rotatedBoundingBox="1685,21 6674,217 6616,1709 1626,1513"/>
        </emma:interpretation>
      </emma:emma>
    </inkml:annotationXML>
    <inkml:traceGroup>
      <inkml:annotationXML>
        <emma:emma xmlns:emma="http://www.w3.org/2003/04/emma" version="1.0">
          <emma:interpretation id="{DAFAC377-0E10-4D13-83FC-8FEF9163191F}" emma:medium="tactile" emma:mode="ink">
            <msink:context xmlns:msink="http://schemas.microsoft.com/ink/2010/main" type="paragraph" rotatedBoundingBox="1685,21 6674,217 6616,1709 1626,151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A1B3D74-3748-4AFC-AF99-B54578F147CC}" emma:medium="tactile" emma:mode="ink">
              <msink:context xmlns:msink="http://schemas.microsoft.com/ink/2010/main" type="line" rotatedBoundingBox="1685,21 6674,217 6616,1709 1626,1513"/>
            </emma:interpretation>
          </emma:emma>
        </inkml:annotationXML>
        <inkml:traceGroup>
          <inkml:annotationXML>
            <emma:emma xmlns:emma="http://www.w3.org/2003/04/emma" version="1.0">
              <emma:interpretation id="{A63A9A35-CD19-4889-B2BB-F40081FD02E2}" emma:medium="tactile" emma:mode="ink">
                <msink:context xmlns:msink="http://schemas.microsoft.com/ink/2010/main" type="inkWord" rotatedBoundingBox="1685,21 6674,217 6616,1709 1626,1513"/>
              </emma:interpretation>
              <emma:one-of disjunction-type="recognition" id="oneOf0">
                <emma:interpretation id="interp0" emma:lang="it-IT" emma:confidence="0">
                  <emma:literal>Credo</emma:literal>
                </emma:interpretation>
                <emma:interpretation id="interp1" emma:lang="it-IT" emma:confidence="0">
                  <emma:literal>Creda</emma:literal>
                </emma:interpretation>
                <emma:interpretation id="interp2" emma:lang="it-IT" emma:confidence="0">
                  <emma:literal>Creola</emma:literal>
                </emma:interpretation>
                <emma:interpretation id="interp3" emma:lang="it-IT" emma:confidence="0">
                  <emma:literal>Creolo</emma:literal>
                </emma:interpretation>
                <emma:interpretation id="interp4" emma:lang="it-IT" emma:confidence="0">
                  <emma:literal>Cedo</emma:literal>
                </emma:interpretation>
              </emma:one-of>
            </emma:emma>
          </inkml:annotationXML>
          <inkml:trace contextRef="#ctx0" brushRef="#br0">1182 11 0,'34'-35'0,"-171"1"0,-138 103 0,-34 34 16,35 68 0,137-33-1,68 33 1,69 1 0,103 0-1,69-70 1,68-33-1,69-35 1,-103-34 0,-69-68-1,-103 33 1,-34 1 15,-34-69-31,-69 35 16,34-1-1,35 69 1,34 0 15,34 0-15,138-34 0,0 34-1,34 0 1,-69-35-1,-34 35 1,-69 35 0,-34-35-1,34 34 1,1 0 0,-1 1-1,69-1 1,69-34-1,-35-34 1,0-35 0,-68 0-1,-69 1 1,-34-1 0,-35 35-1,-68 34 16,34 68-15,-35 35 0,104 35-1,34-1 1,103 0 0,69-68-1,34-35 1,-35-68-1,-68-35 1,-34 0 0,-35 1-1,-34 34 1,0-1 0,-34 35-1,68 0 1,0 69-1,35-1 1,68 1 0,1-35-1,-1-68 1,-34 0 15,-69-1-15,-68-102-1,-69 34 1,-34 35 0,-35 33-1,69 35 1,69 69 0,68 68-1,103-34 1,104-103-1,-35-68 1,-206 68 0</inkml:trace>
          <inkml:trace contextRef="#ctx0" brushRef="#br0" timeOffset="657.1845">3859-230 0,'0'35'0,"0"102"16,-34 103-16,68 1 0,1-35 15,-1-35 1,0-68 0,35-68-1,-35-35 1,35-35 15,-35-33-15,-34 33-1,34 35 1,-34 0 0,0 0-1,69 103 1,34 0 0,34-34-1,35-1 1,-35-68-1,-34-68 1,-68-35 0,-104-69-1,-34 35 1,-34 34 0,-1 103-1,35 69 16,103 68-15,103 35-16,138-70 31,-1-33-15,-240-69 0</inkml:trace>
        </inkml:traceGroup>
      </inkml:traceGroup>
    </inkml:traceGroup>
  </inkml:traceGroup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8:06.59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A2B5606-7E9F-4EC5-A47D-6D06E2BAE829}" emma:medium="tactile" emma:mode="ink">
          <msink:context xmlns:msink="http://schemas.microsoft.com/ink/2010/main" type="writingRegion" rotatedBoundingBox="12185,202 16683,212 16679,1789 12182,1779">
            <msink:destinationLink direction="with" ref="{B293FEAD-6B29-4C1B-95AF-3F80F91F5C26}"/>
          </msink:context>
        </emma:interpretation>
      </emma:emma>
    </inkml:annotationXML>
    <inkml:traceGroup>
      <inkml:annotationXML>
        <emma:emma xmlns:emma="http://www.w3.org/2003/04/emma" version="1.0">
          <emma:interpretation id="{E785037D-0A32-4A96-9182-7699729E8609}" emma:medium="tactile" emma:mode="ink">
            <msink:context xmlns:msink="http://schemas.microsoft.com/ink/2010/main" type="paragraph" rotatedBoundingBox="12185,202 16683,212 16679,1789 12182,177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A83008E-F76B-4B25-AC9F-FC16C95EC6DC}" emma:medium="tactile" emma:mode="ink">
              <msink:context xmlns:msink="http://schemas.microsoft.com/ink/2010/main" type="line" rotatedBoundingBox="12185,202 16683,212 16679,1789 12182,1779"/>
            </emma:interpretation>
          </emma:emma>
        </inkml:annotationXML>
        <inkml:traceGroup>
          <inkml:annotationXML>
            <emma:emma xmlns:emma="http://www.w3.org/2003/04/emma" version="1.0">
              <emma:interpretation id="{3DB58161-FF76-4A33-B4FE-C17257B44496}" emma:medium="tactile" emma:mode="ink">
                <msink:context xmlns:msink="http://schemas.microsoft.com/ink/2010/main" type="inkWord" rotatedBoundingBox="12185,202 16683,212 16679,1789 12182,1779"/>
              </emma:interpretation>
              <emma:one-of disjunction-type="recognition" id="oneOf0">
                <emma:interpretation id="interp0" emma:lang="it-IT" emma:confidence="0">
                  <emma:literal>GIGI</emma:literal>
                </emma:interpretation>
                <emma:interpretation id="interp1" emma:lang="it-IT" emma:confidence="0">
                  <emma:literal>eco</emma:literal>
                </emma:interpretation>
                <emma:interpretation id="interp2" emma:lang="it-IT" emma:confidence="0">
                  <emma:literal>CG)</emma:literal>
                </emma:interpretation>
                <emma:interpretation id="interp3" emma:lang="it-IT" emma:confidence="0">
                  <emma:literal>Co)</emma:literal>
                </emma:interpretation>
                <emma:interpretation id="interp4" emma:lang="it-IT" emma:confidence="0">
                  <emma:literal>eco)</emma:literal>
                </emma:interpretation>
              </emma:one-of>
            </emma:emma>
          </inkml:annotationXML>
          <inkml:trace contextRef="#ctx0" brushRef="#br0">1478 78 0,'69'-68'16,"-241"68"-16,1 34 0,-69 0 0,-1 69 16,1 35-16,34-1 15,34 69 1,69-34-1,103-1 1,69 1 15,103-35-15,102-34 0,35-34-1,0-35 1,-69-34-1,-102-34 1,-70 34 0,-68 0-1,0 0 1,-34-35 0,-35 1-1,1 34 1,102-34-1,-34 34 1</inkml:trace>
          <inkml:trace contextRef="#ctx0" brushRef="#br0" timeOffset="632.772">2577 147 0,'-103'34'0,"-34"69"16,-35 69-16,0 34 0,138 0 16,34-34-1,69-1 1,68 1 15,0-69-15,-34-35-1,0-33 1,-69-35 0,-34 0-1,-34-103 1,0-35-1,68 1 1,-34 137 0</inkml:trace>
          <inkml:trace contextRef="#ctx0" brushRef="#br0" timeOffset="1235.2725">2989 319 0,'-35'137'0,"-33"35"0,33-1 16,35 1-1,35 0 1,68-1 0,-35-68-1,35-69 17,-34 1-17,0-70 1,-35-68-1,-34-68 1,-103 34 0,0-1-1,-69 35 1,69 35 0,35 102-1,68-34 1,34 0-1,69 0 1,103 0 0,0 34-1,-34-34 1,-69-68 0,-103-1-1,-69-34 1,69 103-1</inkml:trace>
          <inkml:trace contextRef="#ctx0" brushRef="#br0" timeOffset="1483.3035">3572 181 0,'343'69'0,"-68"103"16,-69 34-1,-103 0 1,-103 34 0,-69-34-1,-102 0 1,171-206-1</inkml:trace>
        </inkml:traceGroup>
      </inkml:traceGroup>
    </inkml:traceGroup>
  </inkml:traceGroup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3:49.00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15FC6DB-238C-4B7F-81A8-9AF1A8B32AAD}" emma:medium="tactile" emma:mode="ink">
          <msink:context xmlns:msink="http://schemas.microsoft.com/ink/2010/main" type="inkDrawing" rotatedBoundingBox="29259,15162 31501,15915 31452,16061 29210,15309" semanticType="callout" shapeName="Other">
            <msink:sourceLink direction="with" ref="{F3A7FCAC-A157-449A-B4CE-88F079AF4100}"/>
          </msink:context>
        </emma:interpretation>
      </emma:emma>
    </inkml:annotationXML>
    <inkml:trace contextRef="#ctx0" brushRef="#br0">0 0 0,'309'34'0,"0"0"0,68 69 16,138 103-1,-69 69 1,-137-241 0,-309-34-1</inkml:trace>
  </inkml:traceGroup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8:09.43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293FEAD-6B29-4C1B-95AF-3F80F91F5C26}" emma:medium="tactile" emma:mode="ink">
          <msink:context xmlns:msink="http://schemas.microsoft.com/ink/2010/main" type="inkDrawing" rotatedBoundingBox="11670,2466 17951,2471 17950,2540 11669,2535" semanticType="underline" shapeName="Other">
            <msink:sourceLink direction="with" ref="{AA2B5606-7E9F-4EC5-A47D-6D06E2BAE829}"/>
          </msink:context>
        </emma:interpretation>
      </emma:emma>
    </inkml:annotationXML>
    <inkml:trace contextRef="#ctx0" brushRef="#br0">0 36 0,'103'0'15,"34"0"-15,0 0 0,0-35 16,104 70 0,-1-35-1,35 0 1,34 0 0,-1 0-1,36 0 1,-1-35-1,35 35 1,-1 0 0,1 0-1,34 35 1,-1-35 0,-33 0-1,34 0 1,-69 0-1,-34 0 1,-103 0 0,-103 0-1,-103 0 1,-69 34 0,-137-103 15,206 69-16</inkml:trace>
  </inkml:traceGroup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8:13.03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AA7BD6B-FABC-4D4C-956F-0AF6CDC5C51D}" emma:medium="tactile" emma:mode="ink">
          <msink:context xmlns:msink="http://schemas.microsoft.com/ink/2010/main" type="inkDrawing" rotatedBoundingBox="12039,11462 13394,5507 15990,6098 14635,12052" semanticType="callout" shapeName="Other">
            <msink:sourceLink direction="to" ref="{78954433-5EEC-4C6A-BA8A-DA9697DB8920}"/>
          </msink:context>
        </emma:interpretation>
      </emma:emma>
    </inkml:annotationXML>
    <inkml:trace contextRef="#ctx0" brushRef="#br0">2437 69 0,'35'-69'0,"-70"69"0,-33 0 0,33 0 15,35-34-15,35 103 0,-1-1 0,-34 35 16,0 0-16,34 35 0,1-1 0,-35 34 16,0 1-1,34 0 1,-34-1-1,0 35 1,34 0 0,-34 0-1,0 34 1,35 1 0,-35-1-1,34 35 1,-34 34-1,34-1 1,-34 1 0,34-34-1,-34 34 1,35-69 0,-35 0 15,0-34-16,0-34 1,34-35 0,-34-34-1,0-34 1,0-35 0,0-34-1,0 0 1,0 0-1,0 0 1,0 0 0,0 0-1,0 0 1,0-34 0,-34 34-1,-69-34 16,-69 34-15,-34 0-16,-68-35 16,-35 35 15,-34 0-15,34 0-1,0 35 1,34-1-1,69 0 1,103 1 0,35-1-1,33-34 1,35 34 0,0-34-1,0 0 1,0 0-1,0-34 1,35 0 0,67-1-1,36 1 1,-138 34 0</inkml:trace>
  </inkml:traceGroup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8:14.95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25E2489-462B-46C5-8EF3-540973DCE147}" emma:medium="tactile" emma:mode="ink">
          <msink:context xmlns:msink="http://schemas.microsoft.com/ink/2010/main" type="inkDrawing" rotatedBoundingBox="14534,11250 15082,17023 14998,17031 14450,11258" semanticType="callout" shapeName="Other">
            <msink:sourceLink direction="with" ref="{655569F5-8460-4240-A615-554427E49930}"/>
            <msink:sourceLink direction="with" ref="{78954433-5EEC-4C6A-BA8A-DA9697DB8920}"/>
          </msink:context>
        </emma:interpretation>
      </emma:emma>
    </inkml:annotationXML>
    <inkml:trace contextRef="#ctx0" brushRef="#br0">0 0 0,'34'35'0,"-34"33"15,35 1-15,-35 34 0,34 0 0,0 68 16,-34 35-1,35 35 1,-1 102 0,0 34 15,0 70-15,1 33-1,-1 1 1,0 34-1,1-69 1,-1 0 0,0-68-1,35-69 1,-35-104 0,1 1-1,-35-68 1,-35-241-1,35 103 1</inkml:trace>
  </inkml:traceGroup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8:22.23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CD42ED4-C016-4BAA-9538-149B9CE1A058}" emma:medium="tactile" emma:mode="ink">
          <msink:context xmlns:msink="http://schemas.microsoft.com/ink/2010/main" type="writingRegion" rotatedBoundingBox="23431,350 31367,1013 31179,3268 23243,2605"/>
        </emma:interpretation>
      </emma:emma>
    </inkml:annotationXML>
    <inkml:traceGroup>
      <inkml:annotationXML>
        <emma:emma xmlns:emma="http://www.w3.org/2003/04/emma" version="1.0">
          <emma:interpretation id="{60CBD2F4-C2E1-415F-B68B-7C0110DA64E2}" emma:medium="tactile" emma:mode="ink">
            <msink:context xmlns:msink="http://schemas.microsoft.com/ink/2010/main" type="paragraph" rotatedBoundingBox="23431,350 31367,1013 31179,3268 23243,260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B066C0E-5A40-4BB4-A162-ADD504C3CC26}" emma:medium="tactile" emma:mode="ink">
              <msink:context xmlns:msink="http://schemas.microsoft.com/ink/2010/main" type="line" rotatedBoundingBox="23431,350 30490,940 30378,2274 23319,1685"/>
            </emma:interpretation>
          </emma:emma>
        </inkml:annotationXML>
        <inkml:traceGroup>
          <inkml:annotationXML>
            <emma:emma xmlns:emma="http://www.w3.org/2003/04/emma" version="1.0">
              <emma:interpretation id="{ADE9A827-B87D-41EA-9ECC-D77D58166E72}" emma:medium="tactile" emma:mode="ink">
                <msink:context xmlns:msink="http://schemas.microsoft.com/ink/2010/main" type="inkWord" rotatedBoundingBox="23431,350 30490,940 30378,2274 23319,1685"/>
              </emma:interpretation>
              <emma:one-of disjunction-type="recognition" id="oneOf0">
                <emma:interpretation id="interp0" emma:lang="it-IT" emma:confidence="0">
                  <emma:literal>Traccia</emma:literal>
                </emma:interpretation>
                <emma:interpretation id="interp1" emma:lang="it-IT" emma:confidence="0">
                  <emma:literal>Trancia</emma:literal>
                </emma:interpretation>
                <emma:interpretation id="interp2" emma:lang="it-IT" emma:confidence="0">
                  <emma:literal>Treccia</emma:literal>
                </emma:interpretation>
                <emma:interpretation id="interp3" emma:lang="it-IT" emma:confidence="0">
                  <emma:literal>Ferie</emma:literal>
                </emma:interpretation>
                <emma:interpretation id="interp4" emma:lang="it-IT" emma:confidence="0">
                  <emma:literal>Travia</emma:literal>
                </emma:interpretation>
              </emma:one-of>
            </emma:emma>
          </inkml:annotationXML>
          <inkml:trace contextRef="#ctx0" brushRef="#br0">0 9 0,'69'69'0,"-1"68"16,1 0-16,-69-34 15,0-68 1,0-1 0,0-34 15,0-34-15,0-1-1,34-68 1,35-34-1,34 34 1,34 35 0,0 33-1,1 35 1,-35 0 0,-35 35-1,-68 33 16,-34-68-31,0 0 16,34 0 0</inkml:trace>
          <inkml:trace contextRef="#ctx0" brushRef="#br0" timeOffset="-472.626">-1304-677 0,'103'-35'16,"137"1"-16,69 34 0,68 0 0,1 0 31,-104-34-15,-68 34 0,-137 0-1,-35 0 1,-34 0-1,-103 68 1,-68-33 0,-1-1-1,172-34 1</inkml:trace>
          <inkml:trace contextRef="#ctx0" brushRef="#br0" timeOffset="-812.448">-309-780 0,'34'34'0,"-34"138"0,35 34 16,-35 68 0,-35-34-1,35-68 1,0-69-1,35-69 1,-35-34 0,34-68-1,-68-138 1,-69 0 0,103 206-1</inkml:trace>
          <inkml:trace contextRef="#ctx0" brushRef="#br0" timeOffset="590.7825">1098 387 0,'69'0'0,"34"0"0,34 0 0,0-69 15,-34 0-15,-68-34 16,-35 35-1,-69-1 1,-68 1 0,-35 102-1,69 0 1,0 35 0,69-1-1,68 35 1,69-34-1,35-35 1,-1-34 0,-34 0 15,-103 35-15,34-35-1,-34 0 1,34 34-1,35-34 1,0 34 0,68-68-1,0 0 1,-34-69 0,-34 0-1,0 0 1,-69 103-1</inkml:trace>
          <inkml:trace contextRef="#ctx0" brushRef="#br0" timeOffset="1523.34">2506-59 0,'103'-35'0,"34"35"0,-69-34 0,-33 34 16,-70 0-16,-68 34 15,-68 1 1,-1 136 0,1-68-1,102 0 1,35-34-1,102 34 1,173-35 15,67-205-15,-102 68 0,-68 1-1,-35 33 1,-35-33-1,-68 33 1,0 35 0,35 35-1,-35-70 1,103 1 0,0 0-1,0-35 1,-35 35-1,-68 0 1,-68-1 0,-35 35 15,-69 35-15,0 33-1,69 1 1,35-1-1,102 1 1,35 0 0,102-1-1,1-33 1,0-70 0,-35 1-1,-103 34 1,-34 0-1,0 0 1,0 0 0,0 0-1,35 34 1,33 1 15,69-1-31,1-34 31,-70-69-15,-33-34 0,-35 0-1,0 103 1</inkml:trace>
          <inkml:trace contextRef="#ctx0" brushRef="#br0" timeOffset="1779.183">3707-368 0,'0'0'0</inkml:trace>
          <inkml:trace contextRef="#ctx0" brushRef="#br0" timeOffset="2135.6055">4634 318 0,'103'0'0,"-35"-34"0,1-35 16,-69-34-16,-34 35 0,-35 33 16,-68 35-1,-1 0 17,35 35-32,35 67 31,68-33-16,103 0-15,34-1 16,69-33 0,-34-1 15,-1 0-15,35 1-1,-34-1 1,-35 0-1,-68 1 1,-138-70 0,69 35-1</inkml:trace>
        </inkml:traceGroup>
      </inkml:traceGroup>
      <inkml:traceGroup>
        <inkml:annotationXML>
          <emma:emma xmlns:emma="http://www.w3.org/2003/04/emma" version="1.0">
            <emma:interpretation id="{EBE06FF3-510C-41FF-9FDD-4E0FFD7E7BDA}" emma:medium="tactile" emma:mode="ink">
              <msink:context xmlns:msink="http://schemas.microsoft.com/ink/2010/main" type="line" rotatedBoundingBox="24906,1813 31246,2148 31194,3127 24854,2792">
                <msink:destinationLink direction="with" ref="{FBBEB468-58C5-4327-8E15-F9062AE6CBB8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F260BE0D-FBC7-46ED-A2D6-5F776A3B845A}" emma:medium="tactile" emma:mode="ink">
                <msink:context xmlns:msink="http://schemas.microsoft.com/ink/2010/main" type="inkWord" rotatedBoundingBox="24906,1813 31246,2148 31194,3127 24854,2792"/>
              </emma:interpretation>
              <emma:one-of disjunction-type="recognition" id="oneOf1">
                <emma:interpretation id="interp5" emma:lang="it-IT" emma:confidence="0">
                  <emma:literal>sismica</emma:literal>
                </emma:interpretation>
                <emma:interpretation id="interp6" emma:lang="it-IT" emma:confidence="0">
                  <emma:literal>spuria</emma:literal>
                </emma:interpretation>
                <emma:interpretation id="interp7" emma:lang="it-IT" emma:confidence="0">
                  <emma:literal>sbanca</emma:literal>
                </emma:interpretation>
                <emma:interpretation id="interp8" emma:lang="it-IT" emma:confidence="0">
                  <emma:literal>sbircia</emma:literal>
                </emma:interpretation>
                <emma:interpretation id="interp9" emma:lang="it-IT" emma:confidence="0">
                  <emma:literal>sismici</emma:literal>
                </emma:interpretation>
              </emma:one-of>
            </emma:emma>
          </inkml:annotationXML>
          <inkml:trace contextRef="#ctx0" brushRef="#br0" timeOffset="2803.5315">549 799 0,'-137'34'0,"34"0"0,34 1 16,0-1-16,69 0 0,35 1 16,68-1-1,68 0 1,35 1-1,-34-1 1,-69 0 0,-69 1-1,-68 33 1,-69-33 0,-69-1 15,35 0-16,34-34 1,103 0 0,69-68-1,137-35 1,0-35 0,-206 138-1</inkml:trace>
          <inkml:trace contextRef="#ctx0" brushRef="#br0" timeOffset="2999.808">1579 1039 0,'0'343'0,"68"-274"16,1-104-1,0-67 1,-69 102 0</inkml:trace>
          <inkml:trace contextRef="#ctx0" brushRef="#br0" timeOffset="3711.6765">1167 696 0,'206'68'0,"-103"-33"15,68 33-15,1-33 0,-35 33 16,35 1 0,-103-35-1,-1-34 1,35 0 15,-68-34-15,-70 0-1,-68-1 1,-34 35 0,0 35-1,34-1 1,34 0 0,69 1-1,103 33 1,69-33-1,34 33 1,-69-33 0,0-1-1,-102 0 1,-104 35 0,-34-35-1,-69 0 16,-34 1-15,69-1 0,68-34-1,69-34 1,172-35 0,34-34-1,0-34 1,-206 137-1</inkml:trace>
          <inkml:trace contextRef="#ctx0" brushRef="#br0" timeOffset="4577.832">2814 1108 0,'-34'103'0,"68"34"16,1-137-16,33 34 31,1 0-15,34-34 0,-34-68-1,-1-1 1,-33-34-1,-1 35 1,-34 33 0,0 35-1,0 0 1,0 69 0,0 0-1,34-1 1,35 1-1,0-69 1,-1 0 0,35-34-1,0-69 1,-34 34 0,-35 0-1,-34 69 16,0 0-15,0 69 0,-34 34-1,34 0 1,34-35 0,35-33-1,34-1 1,-35-68-1,35-35 1,-34 1 0,-69-1-1,0 69 1,0 0 0,34 0-1,1 69 16,33 33-15,35-33 0,0-69 15,69-103-15,-138-34-1,-34 137 1</inkml:trace>
          <inkml:trace contextRef="#ctx0" brushRef="#br0" timeOffset="4859.064">4187 730 0,'0'0'0</inkml:trace>
          <inkml:trace contextRef="#ctx0" brushRef="#br0" timeOffset="5499.648">5183 1005 0,'103'-35'15,"-138"35"-15,-102 0 0,0 69 0,0 0 0,68 34 16,35-35-16,68 1 16,103-1 15,69-68-15,-34 0-1,-104-34 1,1 34-1,-69 0 1,0 0 0,0 34-1,69 1 1,-1-1 0,70-34 15,-1 0-16,0-34 1,-102-35 0,-70 1-1,-68-35 1,-68 68 0,-1 35-1,69 0 1,69 35-1,68 33 1,69 1 0,103-1-1,69 1 1,-35 34 0,-68-34-1,-104-1 1,-171-33-1,-137-70 1,240 35 0</inkml:trace>
        </inkml:traceGroup>
      </inkml:traceGroup>
    </inkml:traceGroup>
  </inkml:traceGroup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8:28.43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FBBEB468-58C5-4327-8E15-F9062AE6CBB8}" emma:medium="tactile" emma:mode="ink">
          <msink:context xmlns:msink="http://schemas.microsoft.com/ink/2010/main" type="inkDrawing" rotatedBoundingBox="24162,3216 31644,3138 31646,3326 24164,3404" semanticType="underline" shapeName="Other">
            <msink:sourceLink direction="with" ref="{EBE06FF3-510C-41FF-9FDD-4E0FFD7E7BDA}"/>
            <msink:destinationLink direction="with" ref="{850CA6F6-F251-4E7A-BC52-524EE1337D2F}"/>
          </msink:context>
        </emma:interpretation>
      </emma:emma>
    </inkml:annotationXML>
    <inkml:trace contextRef="#ctx0" brushRef="#br0">0 286 0,'68'-34'0,"1"34"0,68-35 0,35 35 16,68 0-16,35-34 16,137 34-1,34 0 1,103-103-1,0 103 1,69 0 0,34 0-1,0 0 1,1 34 0,-104-34-1,-69 0 1,-68 0-1,-137 0 1,-104 35 0,-68-35-1,-171 34 1,-104 0 0,-137-34 15,309 0-16</inkml:trace>
  </inkml:traceGroup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8:29.64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850CA6F6-F251-4E7A-BC52-524EE1337D2F}" emma:medium="tactile" emma:mode="ink">
          <msink:context xmlns:msink="http://schemas.microsoft.com/ink/2010/main" type="inkDrawing" rotatedBoundingBox="26701,6553 26824,3190 27040,3198 26917,6561" semanticType="callout" shapeName="Other">
            <msink:sourceLink direction="with" ref="{FBBEB468-58C5-4327-8E15-F9062AE6CBB8}"/>
            <msink:sourceLink direction="with" ref="{FA874593-031C-4BD1-8E19-EA4B3F2EB44E}"/>
            <msink:sourceLink direction="with" ref="{B81F7983-DEEC-405D-8DA5-D6E07ED737BA}"/>
            <msink:sourceLink direction="with" ref="{847028A7-80C7-4F37-A78A-3C6F50A5452A}"/>
          </msink:context>
        </emma:interpretation>
      </emma:emma>
    </inkml:annotationXML>
    <inkml:trace contextRef="#ctx0" brushRef="#br0">171 0 0,'35'34'0,"-35"1"16,0-1-16,0 35 0,0 68 0,0-34 15,0 69-15,0-1 16,34 1 15,-34-1-31,0 35 16,34 0 15,-34 0-15,-34 0-1,34 0 1,-34 0-1,-1 0 1,35-34 0,-34-35-1,34 0 1,-34-34 0,34 0-1,0-34 1,0-35-1,0 0 1,0-34 0,0 0-1,0 35 1,0-35 0,0 0-1,0 0 1,0 0 15,0 0-15,0 0-1,0 0 1,0 0 0,0 0-1,0 0 1,0 0-1,0 0 1,0 0 0,-35 0-1,-33-69 1,68 69 0</inkml:trace>
  </inkml:traceGroup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8:37.09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847028A7-80C7-4F37-A78A-3C6F50A5452A}" emma:medium="tactile" emma:mode="ink">
          <msink:context xmlns:msink="http://schemas.microsoft.com/ink/2010/main" type="inkDrawing" rotatedBoundingBox="23073,17170 24995,5963 29962,6814 28040,18022" semanticType="verticalRange" shapeName="Other">
            <msink:sourceLink direction="with" ref="{49566BFF-14E9-499F-B461-16BDF5F122BF}"/>
            <msink:sourceLink direction="with" ref="{DCC4F6A2-D11D-4622-9D7E-AE810494607A}"/>
            <msink:destinationLink direction="to" ref="{0169A863-396B-4939-92BF-35B26C180D13}"/>
            <msink:destinationLink direction="with" ref="{850CA6F6-F251-4E7A-BC52-524EE1337D2F}"/>
          </msink:context>
        </emma:interpretation>
      </emma:emma>
    </inkml:annotationXML>
    <inkml:trace contextRef="#ctx0" brushRef="#br0">2918 2 0,'-103'0'0,"206"0"0,0 0 15,0 0-15,0 0 0,34 34 0,35-34 16,-35 0 0,35 34-1,-1-34 1,1 34 0,0 1-1,-1-35 1,1 34-1,34 0 1,-35 1 0,-33-35-1,-1 34 1,0-34 0,1 34 15,-35-34-16,0 35 1,0-1 0,0 0-1,-35 1 1,1-1 0,-69 0-1,34 1 1,-34-1-1,-34 0 1,0 1 15,-69 33-15,34-33 0,-34-1-1,-34 35 1,-35-35-1,-34 35 1,34-1 0,-34 1-1,1-35 1,-36 35 0,35 0-1,0-1 1,-34-34-1,34 35 1,-34-35 0,0 35-1,-1-35 1,1 1 15,0 33-15,0-33-1,34-1 1,0 35 0,34-35-1,0 0 1,35 35 0,0-35-1,34 1 1,0 33-1,0-33 1,69-1 0,-1 0-1,70 35 1,-1-35 0,35 1-1,34-1 1,34 0-1,34 1 1,1-1 0,34 35-1,0-35 1,34 0 15,-34 0-15,34 35-1,1-35 1,-35 35 0,0-35-1,0 1 1,-69-1 0,0 35-1,-34-35 1,-34 35-1,-1-1 1,-33-33 0,-1 68-1,0-35 1,-68 1 0,34 0-1,-69-1 1,1-33-1,-70 33 1,-33-33 15,-1-1-15,1-34 0,-1 0-1,35 0 1,-1 0-1,1 34 1,103-34 0,-1 0-1,35 0 1,0 0 0,35 35-1,33-1 1,1 0-1,0 0 1,-1-34 0,-33 35-1,-35-35 1,0 0 0,0 0 15,0 34-16,0-34 1,0 0 0,0 0-1,0 0 1,0 0 0,0 0-1,0 0 1,0 0-1,0 34 1,0-34 0,0 0 15,0 0-31,0 0 16,0 35-1,0-35 1,0 0-1,0 34 1,0 0 0,34 1 15,-34-1-15,0 0-1,0 35 1,0-35-1,0 35 1,0 0 0,34-1-1,-34 35 1,0-34 0,35 0-1,-35 34 1,0 0-1,-35-69 1,35 69 15,35 0-15,-35 0 0,0-35-1,0 1 1,0-35-1,0 35 1,34 0 0,-34-35-1,34 35 1,-34-35 15,0 35-31,35-35 31,-1 35-31,-34-35 16,0 0 0,0 1-1,0-1 17,34 0-17,-34-34 1,0 35-1,0-35 1,0 0 0,0 0-1,0 0 1,0 0 0,0 0-1,0 0 1,0 0-1,0 0 1,0 0 0,0 0-1,0 0 1,0 0 0,0 0-1,0 0 1,0 0 15,0-35-15,0 70-1,0-35 1,0-35 0,0 35-1,0 0 1,0 35-1,0-70 1,0 35 0,0 0-1,0 0 1,0 0 0,0 0-1,0 0 1,-34 0-1,34 0 1,-34 0 0,34 35-1,-35-35 17,1 0-17,0 34 1,-35-34-1,0 34 1,1 1 0,-1-1-1,0 0 1,1 1 0,-35-1-1,0 0 1,0 35-1,-34-35 1,34 35 0,-35-35-1,1 35 1,34-35 15,-34 35-31,-1-35 31,1 35-15,34-35 0,0 103-1,0-68 1,-34 0 0,34-1-1,-34 1 1,-1 0-1,35-1 1,-34 1 0,34-35-1,34 35 1,1-35 0,33 0-1,35 1 1,0-1-1,0 0 1,35 1 0,-35-35-1,68 34 1,-33 0 15,33 1-15,35-1-1,0-68 1,35 34 0,-1 34-1,35-34 1,-1 34 0,35-34-1,-34 35 1,34-35-1,0 0 1,-35 34 0,1-34-1,34 0 1,-69 34 0,69-34-1,-69 35 1,35-35 15,-35 34-15,1-34-1,-1 34 1,0 1 0,-34-1-1,-34-34 1,-35 34-1,0-34 1,-34 0 0,0 35-1,-68-35 1,-1 34 15,-34-34-15,-34 0-1,-35 0 1,-34 0 0,35 0-1,-70-34 1,35 34 0,35 0-1,-35 34 1,34-34-1,69 34 1,0 1 0,35-1-1,-1 35 1,69-35 0,34 35-1,1-1 1,33 1-1,1 0 17,68-1-17,1 1 1,-1-35 0,0 35-1,0-35 1,35 0-1,-35 1 1,1-1 0,33 35-1,1-35 1,0 35 0,-35-1-1,0-33 1,35 33-1,-69-33 1,-35-35 0,-68 0-1,0 0 1,0 0 15,-34 0-15,-35 0-1,35 34 1,0-34 0,-35 34-1,35 35 1,-1-35 0,35 35-1,0-35 1,35 35-1,-35 34 1,0-69 0,0 35-1,0-1 1,0 1 0,0 0-1,0 34 1,0-35-1,0 35 1,0 35 15,0-1-15,0 35 0,0-35-1,0 0 1,-35-34-1,35-240 1,0 137 0</inkml:trace>
  </inkml:traceGroup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8:30.66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CC4F6A2-D11D-4622-9D7E-AE810494607A}" emma:medium="tactile" emma:mode="ink">
          <msink:context xmlns:msink="http://schemas.microsoft.com/ink/2010/main" type="writingRegion" rotatedBoundingBox="24370,6007 32607,6007 32607,8787 24370,8787">
            <msink:destinationLink direction="with" ref="{847028A7-80C7-4F37-A78A-3C6F50A5452A}"/>
          </msink:context>
        </emma:interpretation>
      </emma:emma>
    </inkml:annotationXML>
    <inkml:traceGroup>
      <inkml:annotationXML>
        <emma:emma xmlns:emma="http://www.w3.org/2003/04/emma" version="1.0">
          <emma:interpretation id="{E3C7DC30-0212-49D6-9A38-E4D53FDF634E}" emma:medium="tactile" emma:mode="ink">
            <msink:context xmlns:msink="http://schemas.microsoft.com/ink/2010/main" type="paragraph" rotatedBoundingBox="24370,6007 32607,6007 32607,7757 24370,775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1891C6F-308E-4313-9C4B-289CB24343B2}" emma:medium="tactile" emma:mode="ink">
              <msink:context xmlns:msink="http://schemas.microsoft.com/ink/2010/main" type="inkBullet" rotatedBoundingBox="24370,6041 24884,6041 24884,6056 24370,6056"/>
            </emma:interpretation>
            <emma:one-of disjunction-type="recognition" id="oneOf0">
              <emma:interpretation id="interp0" emma:lang="it-IT" emma:confidence="0">
                <emma:literal>-</emma:literal>
              </emma:interpretation>
            </emma:one-of>
          </emma:emma>
        </inkml:annotationXML>
        <inkml:trace contextRef="#ctx0" brushRef="#br0">-4187-343 0,'206'0'16,"102"0"-16,-308 0 15</inkml:trace>
      </inkml:traceGroup>
      <inkml:traceGroup>
        <inkml:annotationXML>
          <emma:emma xmlns:emma="http://www.w3.org/2003/04/emma" version="1.0">
            <emma:interpretation id="{D042646F-8D9C-4975-A6F8-A8116503C4D5}" emma:medium="tactile" emma:mode="ink">
              <msink:context xmlns:msink="http://schemas.microsoft.com/ink/2010/main" type="line" rotatedBoundingBox="26257,6007 32607,6007 32607,7757 26257,7757"/>
            </emma:interpretation>
          </emma:emma>
        </inkml:annotationXML>
        <inkml:traceGroup>
          <inkml:annotationXML>
            <emma:emma xmlns:emma="http://www.w3.org/2003/04/emma" version="1.0">
              <emma:interpretation id="{415F4EE1-5030-4FC8-A804-867E1B4ADB58}" emma:medium="tactile" emma:mode="ink">
                <msink:context xmlns:msink="http://schemas.microsoft.com/ink/2010/main" type="inkWord" rotatedBoundingBox="26290,5926 32701,6668 32497,8430 26086,7689"/>
              </emma:interpretation>
              <emma:one-of disjunction-type="recognition" id="oneOf1">
                <emma:interpretation id="interp1" emma:lang="it-IT" emma:confidence="0">
                  <emma:literal>Mian.</emma:literal>
                </emma:interpretation>
                <emma:interpretation id="interp2" emma:lang="it-IT" emma:confidence="0">
                  <emma:literal>Mia n.</emma:literal>
                </emma:interpretation>
                <emma:interpretation id="interp3" emma:lang="it-IT" emma:confidence="0">
                  <emma:literal>Mio, n.</emma:literal>
                </emma:interpretation>
                <emma:interpretation id="interp4" emma:lang="it-IT" emma:confidence="0">
                  <emma:literal>Mian</emma:literal>
                </emma:interpretation>
                <emma:interpretation id="interp5" emma:lang="it-IT" emma:confidence="0">
                  <emma:literal>Mias n.</emma:literal>
                </emma:interpretation>
              </emma:one-of>
            </emma:emma>
          </inkml:annotationXML>
          <inkml:trace contextRef="#ctx0" brushRef="#br1" timeOffset="128575.755">-2300 309 0,'35'103'0,"-1"0"15,0 34-15,-34 1 31,35-35-15,-35-69 0,0 0-1,0-34 1,0-34 0,34-69-1,-34-34 1,0-35-1,34 0 1,-34 35 0,35 34-1,-35 35 32,0 33-47,0 35 16,34 69-1,-34 68 1,-34 35 15,68 68-15,-34-103 0,34-68-1,-34-35 1,0-34-1,0 0 1,35-137 0,-1-35-1,0 1 1,1 33 0,-35 1 15,0 34-16,0 35 1,0 68 0,0 0-1,-35 68 1,35 104 0,0 68-1,0 0 1,-34 1-1,68-35 1,-34-35 0,0-102-1,0-35 1,0-34 0,0 0-1,35-68 1,102-104-1,-137 172 17</inkml:trace>
          <inkml:trace contextRef="#ctx0" brushRef="#br1" timeOffset="129809.0745">-1785-34 0,'0'103'0,"0"34"0,-34 0 16,0 69-1,34-34 1,-35 0 0,35-69 15,0-35-31,0-33 16,35-35-1,-35-35 1,34-68-1,35-34 1,-69 137 0</inkml:trace>
          <inkml:trace contextRef="#ctx0" brushRef="#br1" timeOffset="127261.386">-1716 515 0,'34'0'16,"69"0"-16,0 34 0,69 1 31,274 33-31,-206-33 16,1-35-1,33 34 1,-68-34 0,34 0-1,1 34 1,-35-34-1,0 35 1,-69-1 0,0-34-1,-68 0 1,-69 0 15,0 0-31,0-34 16,-103 34-1,0-35 1,0 35 0,34 0-1,35 0 1,34 0 0,34 0 15,35 0-16,34-34 1,-34 0 15,-1-35-31,-33 35 16,-70-35 0,-68 35-1,-34-1 1,-35 35-1,35 35 1,68 33 0,35 35-1,34 0 1,69-34 0,34 0-1,68-35 1,-33-34-1,-1-34 1,-68-35 0,-35-34 15,-68 0-15,-1 0-1,-33 34 1,-35 69-1,34 0 1,0 69 0,35 34-1,68 34 1,1-68 0,-70-69-1,35 0 1</inkml:trace>
          <inkml:trace contextRef="#ctx0" brushRef="#br1" timeOffset="130560.9795">1099 652 0,'-309'-34'0,"103"34"16,-103 0-16,0 34 16,-34 1-1,-1-35 1,35 34 0,69-34-1,103 0 1,103 0-1,34 0 1,103 0 0,137 34 15,103-34-15,35 35-1,-1-35 1,1 0-1,-35 0 1,-103-35 0,-102 35-1,-104 0 1,-137-68 0,-206-35-1,-69 68 1,-136 1-1,67 34 1,447 0 0</inkml:trace>
          <inkml:trace contextRef="#ctx0" brushRef="#br1" timeOffset="129281.7645">927 755 0,'69'69'15,"-35"-69"-15,35 34 0,-1-68 0,-33 0 16,33-1-16,-68-33 0,-34-35 0,-69 34 16,-69 35-1,1 34 1,-1 34-1,69 0 1,34 35 0,69-35-1,69 35 1,68 0 15,35-35-31,0-34 16,-69-34-1,-69-1 1,-34 1 0,-34-35-1,-69 35 1,-35 34 0,1 34-1,103 1 1,34-35-1</inkml:trace>
          <inkml:trace contextRef="#ctx0" brushRef="#br2" timeOffset="119900.529">-2025 35 0,'69'34'0,"-1"0"0,35 0 16,0-34-16,0-34 0,0 34 15,-34-34 1,-35-35 15,-34 1-31,-103-35 16,-34 0 0,-35 34-1,-34 69 1,69 0-1,34 69 1,34 34 0,104 34-1,33-34 32,70 0-47,33-35 16,35-33-1,-103-70 1,-34 1 0,-35-69-1,-34-34 1,-68 34 0,-70-34-1,-33 68 1,-1 69-1,69 34 17,34 35-32,69 34 15,69 0 17,68 0-32,35-35 15,0-68 1,-35-34-1,-68-34 17,-69-35-17,-35-35 17,-102 35-32,-103 35 15,-1 102 1,241-34-1</inkml:trace>
          <inkml:trace contextRef="#ctx0" brushRef="#br0" timeOffset="111.321">-2059-206 0,'412'69'0,"-172"-103"16,-240 34 0</inkml:trace>
          <inkml:trace contextRef="#ctx0" brushRef="#br2" timeOffset="38197.7505">1099-68 0,'0'34'0,"-69"103"0,-68 35 16,-1-1-16,35-33 15,69-70 1,0-33-1,34-70 1,68 1 0,70-138-1,-1-34 1,-34 103 0,-34 35-1,-35-1 1,0 69-1,-34 0 1,69 69 0,0 34-1,-1 68 1,35 1 0,-69-69 15,1 34-16,-35-68 1,34-138 0,-34 69-1</inkml:trace>
          <inkml:trace contextRef="#ctx0" brushRef="#br2" timeOffset="40097.043">2643 1030 0,'103'0'0,"69"0"0,34 34 0,0-34 15,0-34 1,34 68 0,-69-34-1,-102 35 1,-35-35-1,-34 0 1,-34 0 0,-103 34-1,137-34 1</inkml:trace>
        </inkml:traceGroup>
      </inkml:traceGroup>
    </inkml:traceGroup>
    <inkml:traceGroup>
      <inkml:annotationXML>
        <emma:emma xmlns:emma="http://www.w3.org/2003/04/emma" version="1.0">
          <emma:interpretation id="{F62F3DE4-9911-4CEC-902D-DF5563A008DD}" emma:medium="tactile" emma:mode="ink">
            <msink:context xmlns:msink="http://schemas.microsoft.com/ink/2010/main" type="paragraph" rotatedBoundingBox="29999,7620 32058,7620 32058,8787 29999,878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C7030B5-8921-4828-A584-45EF013973B0}" emma:medium="tactile" emma:mode="ink">
              <msink:context xmlns:msink="http://schemas.microsoft.com/ink/2010/main" type="inkBullet" rotatedBoundingBox="29999,7620 32058,7620 32058,8787 29999,8787"/>
            </emma:interpretation>
            <emma:one-of disjunction-type="recognition" id="oneOf2">
              <emma:interpretation id="interp6" emma:lang="it-IT" emma:confidence="0">
                <emma:literal>41</emma:literal>
              </emma:interpretation>
              <emma:interpretation id="interp7" emma:lang="it-IT" emma:confidence="0">
                <emma:literal>4</emma:literal>
              </emma:interpretation>
              <emma:interpretation id="interp8" emma:lang="it-IT" emma:confidence="0">
                <emma:literal>411</emma:literal>
              </emma:interpretation>
              <emma:interpretation id="interp9" emma:lang="it-IT" emma:confidence="0">
                <emma:literal>4+1</emma:literal>
              </emma:interpretation>
              <emma:interpretation id="interp10" emma:lang="it-IT" emma:confidence="0">
                <emma:literal>4!</emma:literal>
              </emma:interpretation>
            </emma:one-of>
          </emma:emma>
        </inkml:annotationXML>
        <inkml:trace contextRef="#ctx0" brushRef="#br2" timeOffset="38953.5615">2163 1236 0,'-35'103'0,"-68"34"15,-68 69-15,-1 34 16,69-102-1,0 33 1,69-68 0,34-103-1,0 35 1,103-35 0,68 0-1,35 0 1,0-35 15,35 35-31,-104 0 31,-34 0-15,-35 0 0,-68 0-1,0 0 1,-102-34-1,-70-35 1,103-68 0,69 137-1</inkml:trace>
        <inkml:trace contextRef="#ctx0" brushRef="#br2" timeOffset="39309.0075">2025 1270 0,'103'69'0,"-34"68"15,-35 35-15,1-69 16,68 68 15,0-33-15,-69-70-1,0 1 1,-34-35 0,0-34-1,-68 35 1,33-70-1,70-68 1,-35 103 0</inkml:trace>
        <inkml:trace contextRef="#ctx0" brushRef="#br2" timeOffset="39772.845">3467 1236 0,'34'34'0,"-68"69"0,34 69 16,-34-1-16,-1 1 16,35 0-1,0-35 1,35-34-1,-35-34 1,0-35 0,0-34-1,-35-69 1,1-102 0,0-35-1,34 206 1</inkml:trace>
      </inkml:traceGroup>
    </inkml:traceGroup>
  </inkml:traceGroup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9:18.10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CEB7405-F455-48E6-80D1-BBB089A7A709}" emma:medium="tactile" emma:mode="ink">
          <msink:context xmlns:msink="http://schemas.microsoft.com/ink/2010/main" type="writingRegion" rotatedBoundingBox="238,17440 2427,15039 3818,16307 1629,18708"/>
        </emma:interpretation>
      </emma:emma>
    </inkml:annotationXML>
    <inkml:traceGroup>
      <inkml:annotationXML>
        <emma:emma xmlns:emma="http://www.w3.org/2003/04/emma" version="1.0">
          <emma:interpretation id="{DE6FE363-CBD3-4E9F-BF15-811DC7AA388C}" emma:medium="tactile" emma:mode="ink">
            <msink:context xmlns:msink="http://schemas.microsoft.com/ink/2010/main" type="paragraph" rotatedBoundingBox="238,17440 2427,15039 3818,16307 1629,1870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6F67703-568F-44AA-A536-D6F084303BDC}" emma:medium="tactile" emma:mode="ink">
              <msink:context xmlns:msink="http://schemas.microsoft.com/ink/2010/main" type="line" rotatedBoundingBox="238,17440 2427,15039 3818,16307 1629,18708"/>
            </emma:interpretation>
          </emma:emma>
        </inkml:annotationXML>
        <inkml:traceGroup>
          <inkml:annotationXML>
            <emma:emma xmlns:emma="http://www.w3.org/2003/04/emma" version="1.0">
              <emma:interpretation id="{4FD638F9-7DFF-49DE-B818-CDD9ACBEDD8B}" emma:medium="tactile" emma:mode="ink">
                <msink:context xmlns:msink="http://schemas.microsoft.com/ink/2010/main" type="inkWord" rotatedBoundingBox="238,17440 2427,15039 3818,16307 1629,18708"/>
              </emma:interpretation>
              <emma:one-of disjunction-type="recognition" id="oneOf0">
                <emma:interpretation id="interp0" emma:lang="it-IT" emma:confidence="0">
                  <emma:literal>20</emma:literal>
                </emma:interpretation>
                <emma:interpretation id="interp1" emma:lang="it-IT" emma:confidence="0">
                  <emma:literal>a</emma:literal>
                </emma:interpretation>
                <emma:interpretation id="interp2" emma:lang="it-IT" emma:confidence="0">
                  <emma:literal>2°</emma:literal>
                </emma:interpretation>
                <emma:interpretation id="interp3" emma:lang="it-IT" emma:confidence="0">
                  <emma:literal>70</emma:literal>
                </emma:interpretation>
                <emma:interpretation id="interp4" emma:lang="it-IT" emma:confidence="0">
                  <emma:literal>a.</emma:literal>
                </emma:interpretation>
              </emma:one-of>
            </emma:emma>
          </inkml:annotationXML>
          <inkml:trace contextRef="#ctx0" brushRef="#br0">0 0 0,'0'34'0,"103"0"16,34-34-16,35 35 0,34-1 0,0-34 15,-69 34 1,-68-34 15,-35 35-15,-34-35-1,0 0 1,-68 68 0,-1 1-1,-103 68 1,35 1 0,0 33-1,68-68 16,35 69-31,102-69 16,35-35 15,35 1-15,-1 0 0,0-35-1,1 0 1,-70 1-1,-33-35 1,-70 0 0,-68-103-1,0-69 1,-68-34 0,-1-34-1,-34 34 1,69 69-1,34 68 1,68 103 0,70 1-1,136 33 1,1 35 0,34 0 15,-34-34-16,-35-69 1,0-103 0,-137 103-16</inkml:trace>
          <inkml:trace contextRef="#ctx0" brushRef="#br0" timeOffset="-1092.7035">1545-1305 0,'103'138'16,"-35"33"-16,1 35 0,0 0 16,34 0-1,0 0 17,34-34-17,-34-104 1,-69-68-1,35-34 1,0-69 0,-1-69-1,-33-68 1,102 0 0,-69 103-1,1 34 1,-69 34-1,-34 35 1,-35-35 0,-68 0-1,-103 1 17,-35 33-32,0 1 15,35 0 16,68 34-15,104 0 0,136 34-16,138 0 31,-206-34-15</inkml:trace>
        </inkml:traceGroup>
      </inkml:traceGroup>
    </inkml:traceGroup>
  </inkml:traceGroup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8:30.35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90463DAC-BEA3-4F27-B5F7-930E3070B592}" emma:medium="tactile" emma:mode="ink">
          <msink:context xmlns:msink="http://schemas.microsoft.com/ink/2010/main" type="inkDrawing" rotatedBoundingBox="19187,6007 19202,6007 19202,6022 19187,6022" shapeName="Other"/>
        </emma:interpretation>
      </emma:emma>
    </inkml:annotationXML>
    <inkml:trace contextRef="#ctx0" brushRef="#br0">-5183-34 0,'0'0'0</inkml:trace>
  </inkml:traceGroup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4:41.518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8EA12247-C7E2-4D4F-B313-0396AF2FF00D}" emma:medium="tactile" emma:mode="ink">
          <msink:context xmlns:msink="http://schemas.microsoft.com/ink/2010/main" type="writingRegion" rotatedBoundingBox="4501,13884 25403,13686 25447,18327 4545,18525"/>
        </emma:interpretation>
      </emma:emma>
    </inkml:annotationXML>
    <inkml:traceGroup>
      <inkml:annotationXML>
        <emma:emma xmlns:emma="http://www.w3.org/2003/04/emma" version="1.0">
          <emma:interpretation id="{693D450B-F4B7-4279-AE19-740C644E412B}" emma:medium="tactile" emma:mode="ink">
            <msink:context xmlns:msink="http://schemas.microsoft.com/ink/2010/main" type="paragraph" rotatedBoundingBox="4501,13884 25403,13686 25447,18327 4545,185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38E4876-969C-4994-8B3E-0AD66D6634EC}" emma:medium="tactile" emma:mode="ink">
              <msink:context xmlns:msink="http://schemas.microsoft.com/ink/2010/main" type="line" rotatedBoundingBox="4501,13884 25403,13686 25447,18327 4545,18525"/>
            </emma:interpretation>
          </emma:emma>
        </inkml:annotationXML>
        <inkml:traceGroup>
          <inkml:annotationXML>
            <emma:emma xmlns:emma="http://www.w3.org/2003/04/emma" version="1.0">
              <emma:interpretation id="{E17E2C7D-CE6C-4D95-BF6F-A7FEF06ACB65}" emma:medium="tactile" emma:mode="ink">
                <msink:context xmlns:msink="http://schemas.microsoft.com/ink/2010/main" type="inkWord" rotatedBoundingBox="4504,14186 9954,14134 9992,18154 4542,18206"/>
              </emma:interpretation>
              <emma:one-of disjunction-type="recognition" id="oneOf0">
                <emma:interpretation id="interp0" emma:lang="it-IT" emma:confidence="0">
                  <emma:literal>Resia</emma:literal>
                </emma:interpretation>
                <emma:interpretation id="interp1" emma:lang="it-IT" emma:confidence="0">
                  <emma:literal>Rosea</emma:literal>
                </emma:interpretation>
                <emma:interpretation id="interp2" emma:lang="it-IT" emma:confidence="0">
                  <emma:literal>tenia</emma:literal>
                </emma:interpretation>
                <emma:interpretation id="interp3" emma:lang="it-IT" emma:confidence="0">
                  <emma:literal>tosta</emma:literal>
                </emma:interpretation>
                <emma:interpretation id="interp4" emma:lang="it-IT" emma:confidence="0">
                  <emma:literal>tasta</emma:literal>
                </emma:interpretation>
              </emma:one-of>
            </emma:emma>
          </inkml:annotationXML>
          <inkml:trace contextRef="#ctx0" brushRef="#br0">-12734 2746 0,'34'240'0,"-34"-69"15,0 70 17,-34-1-32,-1-68 15,35-35 1,-34-68 0,34-69-1,-69-69 1,35-68-1,0 34 1,34 34 0,0 69-1,34 0 1,0 0 15,104 0-31,-1 69 16,0-104 15,0 1-15,-34-69-1,-68-69 1,33 1 0,-68 33-1,35 70 1,-35 33-1,0 35 1,-35 69 0,35 68-1,0 35 1,0-35 0,35 1-1,-1-35 1,0-35-1,1 1 1,-1-35 0,-34-34-1,0-34 1,0-69 0,69-34 15,-69 137-31</inkml:trace>
          <inkml:trace contextRef="#ctx0" brushRef="#br0" timeOffset="803.6595">-11911 3501 0,'515'274'0,"-137"70"15,-138-516 1,-240 172 0</inkml:trace>
          <inkml:trace contextRef="#ctx0" brushRef="#br0" timeOffset="627.8895">-11567 3398 0,'103'0'0,"68"68"0,35 70 0,-34-70 16,-104-33 0,-33-1-1,-70-34 1,1-34 0,-69 34-1,-34 34 1,-35 0-1,35 35 1,34 34 0,0 0-1,103 0 1,0-35 0,69-33-1,-1 33 1,35-68-1,35 35 1,-1 33 0,-34-68-1,-103-68 17,0-104-17,-103-34 1,103 206-1</inkml:trace>
          <inkml:trace contextRef="#ctx0" brushRef="#br0" timeOffset="-1680.5565">-16235 3260 0,'34'0'0,"34"0"16,104-34-16,0 0 0,34-35 0,0-103 15,-69 70 1,-68 33 0,-1 0-1,-68 1 1,35-1-1,-35 69 1,-35 34 15,35 69-31,35 69 32,-35 68-17,34-34 1,0 0-1,-34-69 1,-68 35 0,-1-103-1,-34-104 17,0-33-32,0 33 15,34 1 1,69 34-1,35 0 17,68 34-17,68 35 1,70-103 0,-36 68-1,-67-68 1,-70-1-1,-33 1 17,-1 34-32,-34 0 15,0 0 1,0 34 0,34 104-1,69-1 1,35 0-1,-1-68 1,0-35 0,1-103 15,-35-68-31,-35-103 16,-34-69-1,-102 0 1,-1 69 15,-68 103-15,0 68-1,-1 69 1,35 137 0,35 69-1,136 34 1,35 35 15,103 0-31,0-241 16,34-171-1,-240 137 1</inkml:trace>
          <inkml:trace contextRef="#ctx0" brushRef="#br0" timeOffset="-2944.1475">-15206 446 0,'35'68'16,"-35"70"-16,0 68 0,34-35 16,-34 35-1,0 0 16,0-34-15,0-69 0,0-35-1,0-68 1,0 0 0,0-34-1,34-35 1,-34 1-1,0-35 1,0 69 0,0 34-1</inkml:trace>
        </inkml:traceGroup>
        <inkml:traceGroup>
          <inkml:annotationXML>
            <emma:emma xmlns:emma="http://www.w3.org/2003/04/emma" version="1.0">
              <emma:interpretation id="{F3A7FCAC-A157-449A-B4CE-88F079AF4100}" emma:medium="tactile" emma:mode="ink">
                <msink:context xmlns:msink="http://schemas.microsoft.com/ink/2010/main" type="inkWord" rotatedBoundingBox="18648,13750 25403,13686 25447,18327 18692,18391">
                  <msink:destinationLink direction="with" ref="{0623277A-9416-496C-8F7D-AEC1C69A5148}"/>
                  <msink:destinationLink direction="with" ref="{915FC6DB-238C-4B7F-81A8-9AF1A8B32AAD}"/>
                </msink:context>
              </emma:interpretation>
              <emma:one-of disjunction-type="recognition" id="oneOf1">
                <emma:interpretation id="interp5" emma:lang="it-IT" emma:confidence="0">
                  <emma:literal>torta</emma:literal>
                </emma:interpretation>
                <emma:interpretation id="interp6" emma:lang="it-IT" emma:confidence="0">
                  <emma:literal>tanta</emma:literal>
                </emma:interpretation>
                <emma:interpretation id="interp7" emma:lang="it-IT" emma:confidence="0">
                  <emma:literal>tosta</emma:literal>
                </emma:interpretation>
                <emma:interpretation id="interp8" emma:lang="it-IT" emma:confidence="0">
                  <emma:literal>torto</emma:literal>
                </emma:interpretation>
                <emma:interpretation id="interp9" emma:lang="it-IT" emma:confidence="0">
                  <emma:literal>Torta</emma:literal>
                </emma:interpretation>
              </emma:one-of>
            </emma:emma>
          </inkml:annotationXML>
          <inkml:trace contextRef="#ctx0" brushRef="#br0" timeOffset="-18223.443">-2094 2505 0,'69'-68'16,"411"-70"-16,-274 173 16,-34 33-1,0 1 17,-138 0-32,-68 34 15,-69 0 1,-69 0-1,-68-35 1,34 35 0,0-34-1,103-1 1,103-33 15,0-35-15,137 68-1,138-33 1,-1-1 0,1 0-1,-104-34 1,-68 0 0,-34 0-1,-35 0 1,1 0-1,-1 69 1,69 68 0,34 35-1,69 0 1,-34-104 0,34-33-1,-69-70 1,0-33-1,-68-104 1,-35-68 15,-68-1-15,-35 35 0,-102 35-1,-35 102 1,34 69-1,1 69 1,68 102 0,68 1-1,104 68 1,137 1 0,34-104-1,0-171 1,-34-104-1,-206 138 1</inkml:trace>
          <inkml:trace contextRef="#ctx0" brushRef="#br0" timeOffset="-17279.1675">995 3535 0,'103'137'0,"-34"-137"0,103 35 15,-1-35-15,-34-69 16,1-68 0,-70-1-1,-33-68 1,-35-34-1,-103 34 1,0 69 0,-69 0-1,1 102 1,-35 104 0,34 34-1,69 69 1,69 68-1,102 0 17,104 35-17,34-138 1,69-171 0,-275 34-1</inkml:trace>
          <inkml:trace contextRef="#ctx0" brushRef="#br0" timeOffset="-15852.501">2471 2093 0,'69'138'0,"-35"33"0,1 70 16,-35 33 0,34-34-1,-68-68 17,34-35-32,-35-102 15,1-70 1,-69-68-1,34-34 1,1 0 0,68 102-1,34 1 17,35 34-17,102 34 1,1 1-1,34-70 1,-69-33 0,-34-104-1,-69-34 1,1-34 0,-35 68-1,0 35 1,34 137-1,-34 0 1,0 69 0,-34 102-1,68 35 1,-34 35 0,0 33-1,34-34 1,-34-68-1,0-69 1,35-69 0,-35-68 15,0-69-15,34-69-1,35 35 1,-35-35-1,-34 172 1</inkml:trace>
          <inkml:trace contextRef="#ctx0" brushRef="#br0" timeOffset="-14979.51">3707 2951 0,'69'0'0,"34"0"16,34 0-16,34 69 0,1-35 0,0 35 31,-69-35-31,-69-34 16,-34 0-1,-34 0 17,-104 0-17,-33 69 1,-1 0-1,1 102 1,33 1 0,104 34-1,68 0 1,69 0 0,35-35-1,33-68 1,-34-34-1,-34-69 1,-103-137 0,0-69-1,-103-34 1,-34-1 0,-103 35-1,0 69 1,68 68-1,35 104 1,137-1 15,171 0-15,70 104 0,67 102-1,-67-171 1,-104-138-1,-137 69 1</inkml:trace>
          <inkml:trace contextRef="#ctx0" brushRef="#br0" timeOffset="-19395.243">34 0 0,'0'103'0,"0"34"0,0 34 16,0 70 0,35 68-1,-35 0 1,34-35 0,0 1-1,-34-69 1,0-69-1,0-68 1,-34-35 0,0-103-1,-1-68 1,1-69 0,34 206-1</inkml:trace>
        </inkml:traceGroup>
      </inkml:traceGroup>
    </inkml:traceGroup>
  </inkml:traceGroup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8:11.48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53A1129-8C47-4554-8D6A-8EBC30A5FA22}" emma:medium="tactile" emma:mode="ink">
          <msink:context xmlns:msink="http://schemas.microsoft.com/ink/2010/main" type="inkDrawing" rotatedBoundingBox="14381,2540 17891,5809 16360,7453 12849,4184" semanticType="callout" shapeName="Other">
            <msink:sourceLink direction="with" ref="{1768AF6D-F2E0-43BD-8D54-00254A1611DC}"/>
          </msink:context>
        </emma:interpretation>
      </emma:emma>
    </inkml:annotationXML>
    <inkml:trace contextRef="#ctx0" brushRef="#br0">-9989-3501 0,'35'34'15,"-35"1"-15,0-1 0,34 0 0,-34 0 16,0 1-16,0 33 0,0 1 0,34 0 16,-34 34 15,0 34-15,-34 0-1,68 1 1,1 33-1,-35 1 1,0 34 0,0 0-1,0-35 1,0 35 0,34 0-1,-34-34 1,0 34-1,34-69 1,-34 35 0,0-35-1,0-34 1,0-34 0,35-35-1,-35-34 16,0 0-15,0 0 0,0 0-1,0 0 1,0 0 0,0 0-1,0 0 1,0 0-1,0 0 1,0 0 0,0 0-1,0 0 1,0 0 0,0 0-1,34 0 1,-34 0-1,0 0 1,0 0 0,0-34-1,0 34 17,0 0-17,34 0 1,-34 0-1,0 0 1,34 0 0,-34 0-1,35 0 1,-1 0 0,69 0-1,0 0 1,172 0-1,-69 0 17,68 0-17,-34 0 1,1 34 0,-35-34-1,-35 0 1,-33 0-1,-70 0 1,-33 0 0,-35 0-1,0 0 1,0 0 0,-35 0-1,35 34 1,0 1-1,35 33 1,-1 1 0,69 0-1,34-1 1,0-68 15,1 0-15,33-68-1,-68-1 1,-68-34 0,-35 0-1,-69-34 1,-68 68 0,-35 35-1,-34 68 1,69 0-1,68 35 1,69 34 0,69-34-1,68-1 1,0 1 0,-68-69-1,-35 0 1,-68-69-1,-103-34 17,137 103-32</inkml:trace>
  </inkml:traceGroup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8:13.52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CACFC8B-E29B-4ED9-84D9-4E28A00432F4}" emma:medium="tactile" emma:mode="ink">
          <msink:context xmlns:msink="http://schemas.microsoft.com/ink/2010/main" type="inkDrawing" rotatedBoundingBox="14587,11155 14602,11155 14602,11170 14587,11170" shapeName="Other"/>
        </emma:interpretation>
      </emma:emma>
    </inkml:annotationXML>
    <inkml:trace contextRef="#ctx0" brushRef="#br0">-9783 5114 0,'0'0'0</inkml:trace>
  </inkml:traceGroup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8:14.16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27E701B-6390-4E3B-BB83-2B706B969EE2}" emma:medium="tactile" emma:mode="ink">
          <msink:context xmlns:msink="http://schemas.microsoft.com/ink/2010/main" type="inkDrawing" rotatedBoundingBox="11670,11086 12675,11520 12462,12012 11458,11578" semanticType="callout" shapeName="Other">
            <msink:sourceLink direction="with" ref="{78954433-5EEC-4C6A-BA8A-DA9697DB8920}"/>
            <msink:sourceLink direction="with" ref="{69FE3D0B-0453-43B4-83CE-1A39E522E268}"/>
          </msink:context>
        </emma:interpretation>
      </emma:emma>
    </inkml:annotationXML>
    <inkml:trace contextRef="#ctx0" brushRef="#br0">-12666 5355 0,'0'34'0,"69"-34"0,-1 0 0,35 0 16,-68-34-16,33 34 0,-68-35 0,0 1 15,-68-69 1,-1 69-1,-34-1 1,34 35 0,-34 69-1,35 34 1,33 34 0,70-34-1,68 0 1,0-69-1,0-68 1,0 0 0,-69-35-1,0 1 1,-68-1 0,-35 0-1,1 69 1,-1 69-1,69 34 17,137 34-17,138-103 1,102-34 0,-377 0-1</inkml:trace>
  </inkml:traceGroup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9:22.84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3B88671-3FDA-48FE-9767-65EF7A265423}" emma:medium="tactile" emma:mode="ink">
          <msink:context xmlns:msink="http://schemas.microsoft.com/ink/2010/main" type="writingRegion" rotatedBoundingBox="17724,6456 16902,18279 14220,18093 15043,6269"/>
        </emma:interpretation>
      </emma:emma>
    </inkml:annotationXML>
    <inkml:traceGroup>
      <inkml:annotationXML>
        <emma:emma xmlns:emma="http://www.w3.org/2003/04/emma" version="1.0">
          <emma:interpretation id="{44AF0CB9-177A-43DD-BB0E-A435A15F1686}" emma:medium="tactile" emma:mode="ink">
            <msink:context xmlns:msink="http://schemas.microsoft.com/ink/2010/main" type="paragraph" rotatedBoundingBox="17724,6456 16902,18279 14220,18093 15043,62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ECAC85D-BBA7-44EF-8AFC-B89B12ECA7E3}" emma:medium="tactile" emma:mode="ink">
              <msink:context xmlns:msink="http://schemas.microsoft.com/ink/2010/main" type="line" rotatedBoundingBox="17724,6456 16902,18279 14220,18093 15043,6269"/>
            </emma:interpretation>
          </emma:emma>
        </inkml:annotationXML>
        <inkml:traceGroup>
          <inkml:annotationXML>
            <emma:emma xmlns:emma="http://www.w3.org/2003/04/emma" version="1.0">
              <emma:interpretation id="{1768AF6D-F2E0-43BD-8D54-00254A1611DC}" emma:medium="tactile" emma:mode="ink">
                <msink:context xmlns:msink="http://schemas.microsoft.com/ink/2010/main" type="inkWord" rotatedBoundingBox="17086,15630 16902,18279 14220,18093 14404,15443">
                  <msink:destinationLink direction="with" ref="{B53A1129-8C47-4554-8D6A-8EBC30A5FA22}"/>
                </msink:context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: i</emma:literal>
                </emma:interpretation>
                <emma:interpretation id="interp2" emma:lang="it-IT" emma:confidence="0">
                  <emma:literal>È i</emma:literal>
                </emma:interpretation>
                <emma:interpretation id="interp3" emma:lang="it-IT" emma:confidence="0">
                  <emma:literal>/</emma:literal>
                </emma:interpretation>
                <emma:interpretation id="interp4" emma:lang="it-IT" emma:confidence="0">
                  <emma:literal>Ì i</emma:literal>
                </emma:interpretation>
              </emma:one-of>
            </emma:emma>
          </inkml:annotationXML>
          <inkml:trace contextRef="#ctx0" brushRef="#br0">-7964 9542 0,'-34'34'16,"-35"344"-16,35-206 15,-35 68 1,35 34 0,34 1-1,34 68 1,35-205 0,0-35-1,34-35 16,-35-33-31,35-35 16,0 0 15,-34-35-15,34 35 0,-69-34-1,1-35 1,-35-34-1,-69-34 1,69 137 0</inkml:trace>
          <inkml:trace contextRef="#ctx0" brushRef="#br0" timeOffset="260.7255">-8444 10126 0,'206'103'0,"-35"-35"0,35 35 16,-34-34-1,0-35 1,-69-68-1,-69-35 1,-34 69 0</inkml:trace>
          <inkml:trace contextRef="#ctx0" brushRef="#br0" timeOffset="-732.375">-8787 10949 0,'0'69'0,"-35"34"0,-33 103 0,-1 0 15,35 34 1,-35-68 0,0-35-1,35-103 1,-35-34-1,-34-103 1,0 0 0,-34-68-1,-69-1 1,69 35 0,34 0-1,34 68 1,69 69-1,0 0 1,103 0 0,0-34-1,69 34 1,-35 0 15,0-69-15,-34 35-1,-34-1 1,-35 1 0,-34 0-1,-34 34 1,0 34 0,-35 0-1,-34 35 1,34 0-1,1-35 1,171-68 0,-103 34-1</inkml:trace>
          <inkml:trace contextRef="#ctx0" brushRef="#br0" timeOffset="11640.8565">-8170 309 0,'35'34'0,"-35"35"0,34 34 16,0 103-16,1 0 15,-1 34 1,0 69 0,35 0-1,-35 34 1,35-68-1,-35-35 1,1-103 0,-1-34-1,-34-68 1,0-35 0,-69-103-1,1-103 1,-1-69-1,-34 0 1,103 275 0</inkml:trace>
          <inkml:trace contextRef="#ctx0" brushRef="#br0" timeOffset="12210.156">-8376 343 0,'0'35'0,"-34"67"0,-69 1 15,-34 0-15,-35 0 16,104-103 0,33 0-1,35 0 1,0-34 0,69-69 15,68 34-16,1 1 1,-35-1 0,34 35-1,0 0 1,0 68 0,1 0-1,-1 35 1,-34-1-1,0 1 1,0-35 0,-69 35-1,1-35 1,33 35 0,-33-103-1,-35 34 1</inkml:trace>
          <inkml:trace contextRef="#ctx0" brushRef="#br0" timeOffset="12995.262">-7964 3982 0,'35'68'0,"-70"1"0,70 34 15,-35 68-15,34 1 16,0 34 0,1-34-1,33-1 1,-68-33-1,35-70 1,-35-33 0,-35-1-1,1-68 1,0-35 0,-1 0 15,-33-34-16,-35 0 1,103 103 0</inkml:trace>
          <inkml:trace contextRef="#ctx0" brushRef="#br0" timeOffset="13431.7575">-8376 5011 0,'138'172'0,"-70"-69"0,1 69 15,0-35 1,-1-34 0,1-35-1,0-33 1,-1-70-1,1-68 1,34-68 0,-69-1-1,35 104 1,-69-1 0,0 69-1,0 0 16,0 69-15,34-35 0,1-68-1,68-35 1,-103 69 0</inkml:trace>
        </inkml:traceGroup>
      </inkml:traceGroup>
    </inkml:traceGroup>
  </inkml:traceGroup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9:36.91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7A0BE7F-DF30-4781-B6E8-11FBEB776AFD}" emma:medium="tactile" emma:mode="ink">
          <msink:context xmlns:msink="http://schemas.microsoft.com/ink/2010/main" type="writingRegion" rotatedBoundingBox="17042,8672 24651,8801 24616,10882 17006,10752"/>
        </emma:interpretation>
      </emma:emma>
    </inkml:annotationXML>
    <inkml:traceGroup>
      <inkml:annotationXML>
        <emma:emma xmlns:emma="http://www.w3.org/2003/04/emma" version="1.0">
          <emma:interpretation id="{7E0FACDF-7B98-44C4-9BF9-09E320FBFC01}" emma:medium="tactile" emma:mode="ink">
            <msink:context xmlns:msink="http://schemas.microsoft.com/ink/2010/main" type="paragraph" rotatedBoundingBox="17042,8672 24651,8801 24616,10882 17006,1075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86626D4-ACB1-4E3E-A47D-FEE789D30AF6}" emma:medium="tactile" emma:mode="ink">
              <msink:context xmlns:msink="http://schemas.microsoft.com/ink/2010/main" type="line" rotatedBoundingBox="17042,8672 24651,8801 24616,10882 17006,10752"/>
            </emma:interpretation>
          </emma:emma>
        </inkml:annotationXML>
        <inkml:traceGroup>
          <inkml:annotationXML>
            <emma:emma xmlns:emma="http://www.w3.org/2003/04/emma" version="1.0">
              <emma:interpretation id="{0E433E4E-A63B-4F9C-B28B-68461D598B04}" emma:medium="tactile" emma:mode="ink">
                <msink:context xmlns:msink="http://schemas.microsoft.com/ink/2010/main" type="inkWord" rotatedBoundingBox="17042,8672 24651,8801 24616,10882 17006,10752"/>
              </emma:interpretation>
              <emma:one-of disjunction-type="recognition" id="oneOf0">
                <emma:interpretation id="interp0" emma:lang="it-IT" emma:confidence="0">
                  <emma:literal>474 t</emma:literal>
                </emma:interpretation>
                <emma:interpretation id="interp1" emma:lang="it-IT" emma:confidence="0">
                  <emma:literal>474 T.</emma:literal>
                </emma:interpretation>
                <emma:interpretation id="interp2" emma:lang="it-IT" emma:confidence="0">
                  <emma:literal>474 t.</emma:literal>
                </emma:interpretation>
                <emma:interpretation id="interp3" emma:lang="it-IT" emma:confidence="0">
                  <emma:literal>4674 T.</emma:literal>
                </emma:interpretation>
                <emma:interpretation id="interp4" emma:lang="it-IT" emma:confidence="0">
                  <emma:literal>4674 t.</emma:literal>
                </emma:interpretation>
              </emma:one-of>
            </emma:emma>
          </inkml:annotationXML>
          <inkml:trace contextRef="#ctx0" brushRef="#br0">-6625 2643 0,'0'103'0,"-103"34"0,-34 0 16,-35 69 0,35-34-1,34 0 1,34-35 0,69-34-1,35-69 1,33 1-1,35-35 1,34 0 0,69 0-1,-34-35 1,0 70 0,-35-1-1,-34-34 1,-69 34-1,-34-68 1,-68 0 0,33-104 15,-68 1-15,35-69-1,68 206 1</inkml:trace>
          <inkml:trace contextRef="#ctx0" brushRef="#br0" timeOffset="337.869">-6728 2712 0,'103'103'0,"0"34"0,-34 0 15,-35 35 1,35-1 0,-1 1-1,1-35 1,-35 1 15,1-70-31,-1-68 16,-34 0-1,0-68 1,34-35 0,-34 103-1</inkml:trace>
          <inkml:trace contextRef="#ctx0" brushRef="#br0" timeOffset="795.8475">-5630 2849 0,'35'137'0,"-70"35"0,35-1 16,0 70-1,35-35 1,-1 0 0,35-69-1,-1-68 1,-33-69-1,68 34 1,-35-68 0,35-1-1,0 1 1,-34 0 15,-35-35-31,-68 0 31,-35-34-15,69 103 0</inkml:trace>
          <inkml:trace contextRef="#ctx0" brushRef="#br0" timeOffset="1040.949">-5836 3501 0,'206'69'0,"0"-35"0,-34-34 16,0 0-1,-69 0 1,-103-69-1,0 69 1</inkml:trace>
          <inkml:trace contextRef="#ctx0" brushRef="#br0" timeOffset="13882.9005">-4325 2849 0,'68'34'0,"-33"1"0,68-1 16,34 34-16,69 35 0,0-34 16,34 68-1,0-34 1,-34 0 0,-68-34-1,-35 0 1,-69-35 15,0-34-31,-34 0 16,0 0-1,0 34 1,0-34 15,-68 35-15,-1-1-1,-103 35 1,-34 34 0,-34-35-1,34 1 1,0 0 0,69 33-1,103-67 1,-1 33-1,35-33 1,35-1 0,-1-34-1,35-34 1,-35-35 0,0-34-1,-34 103 1</inkml:trace>
          <inkml:trace contextRef="#ctx0" brushRef="#br0" timeOffset="14554.7325">-1408 2746 0,'0'34'0,"0"69"15,-103 34-15,-68 35 0,-1 34 16,0 34 0,35-34-1,69-34 1,33-69-1,35 0 1,35-69 15,-35 0-15,68-34 0,35 0-1,34-34 1,35 34-1,-35 0 1,1-34 0,-70 34-1,1 0 1,-69 0 15,0 0-31,0-69 16,-103 1-1,34-104 1,69 172 0</inkml:trace>
          <inkml:trace contextRef="#ctx0" brushRef="#br0" timeOffset="14934.591">-1751 2746 0,'137'137'0,"-34"35"0,-34-1 16,0 70-1,34-35 1,0 0 0,-35-35-1,1-33 1,-35-104 0,-34-34-1,-34-69 1,0-68-1,-1-35 1,35 172 0</inkml:trace>
          <inkml:trace contextRef="#ctx0" brushRef="#br0" timeOffset="15599.5875">-893 3089 0,'137'0'16,"69"0"-16,0 34 0,0-34 0,0 69 31,-103-69-16,-34 34 1,-35-34 0,-68-68-1,-35-1 1,69 69 0</inkml:trace>
          <inkml:trace contextRef="#ctx0" brushRef="#br0" timeOffset="15351.5565">-412 3192 0,'171'240'16,"-171"-102"-16,0 33 15,35 35 17,-1-34-17,-34-35 1,0 0 0,0-102-1,-69-1 1,1-103-1,-1-68 1,35-34 0,-35-70-1,-34 1 1,103 240 0</inkml:trace>
          <inkml:trace contextRef="#ctx0" brushRef="#br0" timeOffset="253299.2175">-2884 4085 0,'-103'34'0,"-34"35"15,-35 33-15,35 36 0,-34-35 16,68-35 15,0 1-31,34 0 16,69-35-1,0-34 1,0 0 0,0 0-1,0 0 17,0 0-17,0 0 1,0-34-1,-34-1 17,-1 35-32,35 0 15</inkml:trace>
        </inkml:traceGroup>
      </inkml:traceGroup>
    </inkml:traceGroup>
  </inkml:traceGroup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9:53.87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7D5F6A8-11C0-4F3E-A53E-6F5CA5209541}" emma:medium="tactile" emma:mode="ink">
          <msink:context xmlns:msink="http://schemas.microsoft.com/ink/2010/main" type="inkDrawing" rotatedBoundingBox="16646,7894 25250,9862 24650,12485 16046,10516" shapeName="Other">
            <msink:destinationLink direction="with" ref="{7E35BC91-B510-449F-B6B8-E85FF8EE4D9A}"/>
          </msink:context>
        </emma:interpretation>
      </emma:emma>
    </inkml:annotationXML>
    <inkml:trace contextRef="#ctx0" brushRef="#br0">4 0 0,'34'206'0,"-34"-34"0,-34 34 15,34 69 16,34 33-15,0 1 0,1 35-1,-1-70 1,0-33 0,-34-36-1,35-67 16,-1-35-31,-34-69 16,0-34 0,0 0-1,34 0 1,-34 0 0,0 0-1,35 0 1,68 0-1,34 34 1,69 1 0,68 33 15,70 1-31,33 0 31,-34-69-15,104 34-1,-1 0 1,-34 1 0,34-35-1,0 0 1,0 34 0,35 0-1,-35-34 1,0 69-1,1 0 1,-36-1 0,1 1-1,-103-35 1,-34 1 0,-103-1-1,-104-68 1,-34-1-1,-171-102 1,-69 0 15,206 137-15</inkml:trace>
  </inkml:traceGroup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9:54.76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E35BC91-B510-449F-B6B8-E85FF8EE4D9A}" emma:medium="tactile" emma:mode="ink">
          <msink:context xmlns:msink="http://schemas.microsoft.com/ink/2010/main" type="inkDrawing" rotatedBoundingBox="17215,6252 26276,9056 25468,11670 16406,8865" semanticType="callout" shapeName="Other">
            <msink:sourceLink direction="with" ref="{67D5F6A8-11C0-4F3E-A53E-6F5CA5209541}"/>
          </msink:context>
        </emma:interpretation>
      </emma:emma>
    </inkml:annotationXML>
    <inkml:trace contextRef="#ctx0" brushRef="#br0">0 0 0,'343'0'0,"-69"34"15,35 1 1,69-1 0,68 35-1,69-1 1,34 1 0,103 0-1,1-35 1,-1 35-1,34 34 1,-68-35 0,-69 35 15,-68-34-15,-104-35-1,-136-34 1,-70 0-1,-33 0 1,-70 0 0,-34 35-1,35-1 1,0 0 0,-35 69-1,35 35 1,34 33-1,-35 35 1,-33 103 0,-1-34-1,-34 68 1,0-34 0,34 0-1,1 0 16,-35-103-15,34-35 0,-34-68-1,-34-172 1,34 69 0</inkml:trace>
  </inkml:traceGroup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0:23.29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67 0 0,'0'103'0,"35"69"16,-35 34-16,-35 68 15,35 35 1,-34 0 15,0 0-15,34 34 0,0 35-1,0-35 1,0 0-1,0 1 1,34-104 0,-34-34-1,0-35 1,34-68 0,-34 0-1,0-68 1,0-1-1,0-34 1,0 0 15,35 0-31,-35 0 32,68 34-32,35-34 15,69 35 16,34-1-15,69 35 0,-1-35-1,35 35 1,0-35 15,-34 35-31,68-1 16,34-33-1,35 33 1,0 1 0,0-1-1,0-102 1,-34 103 0,-1-1-1,1 1 1,-69-35-1,-35 35 1,-68-35 15,-103-34-15,-34 0 0,-104-103-1,35 103 1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0:24.39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0,'35'0'0,"102"-34"0,69 68 0,103 0 15,34 35 1,35 0-1,68-1 17,34-33-32,70 33 15,33 1 1,1-35 0,-1 35-1,-68-35 1,-34 1-1,-35-35 1,-69 0 0,-33 0-1,-104 0 1,0 34 15,-68-34-15,-69 0-1,-35 0 1,-68 0 0,35 34-1,-35 1 1,0 68 0,0 34-1,0 35 1,-35 33 62,1 722-78,34-618 0,34 69 16,1-35-1,-1 35 32,35-35-47,-35-69 16,0-33-1,-34-35 1,-34-69 0,34 0-1,-69-68 1,35-1-1,-35 1 1,-102 34 0,-104 0-1,35-69 17,240-34-32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0:25.29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0,'-34'34'16,"68"69"-16,35 103 0,-35 103 0,0 138 31,-34 33-15,0-68-1,0 69 1,0 33 15,0-33-31,35-35 16,-35-103-1,-35-240 1,70 0 0,-35-103-1,68-240 1,35-103 0,-68-172-1,-35 515 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3:47.20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A7B0111-CA5E-4C8A-8494-A70E95B8C67C}" emma:medium="tactile" emma:mode="ink">
          <msink:context xmlns:msink="http://schemas.microsoft.com/ink/2010/main" type="writingRegion" rotatedBoundingBox="1585,2975 8723,3001 8714,5509 1576,5484"/>
        </emma:interpretation>
      </emma:emma>
    </inkml:annotationXML>
    <inkml:traceGroup>
      <inkml:annotationXML>
        <emma:emma xmlns:emma="http://www.w3.org/2003/04/emma" version="1.0">
          <emma:interpretation id="{F71A5EF1-2287-4E33-8096-4E7ECAD60DC3}" emma:medium="tactile" emma:mode="ink">
            <msink:context xmlns:msink="http://schemas.microsoft.com/ink/2010/main" type="paragraph" rotatedBoundingBox="1585,2975 8723,3001 8714,5509 1576,548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6E11604-F2AB-4FBD-98B6-5FB4228A8E87}" emma:medium="tactile" emma:mode="ink">
              <msink:context xmlns:msink="http://schemas.microsoft.com/ink/2010/main" type="line" rotatedBoundingBox="1585,2975 8723,3001 8714,5509 1576,5484"/>
            </emma:interpretation>
          </emma:emma>
        </inkml:annotationXML>
        <inkml:traceGroup>
          <inkml:annotationXML>
            <emma:emma xmlns:emma="http://www.w3.org/2003/04/emma" version="1.0">
              <emma:interpretation id="{2DA9F1FB-6475-4820-8D6C-747EA8F244CC}" emma:medium="tactile" emma:mode="ink">
                <msink:context xmlns:msink="http://schemas.microsoft.com/ink/2010/main" type="inkWord" rotatedBoundingBox="1585,2975 8723,3001 8714,5509 1576,5484">
                  <msink:destinationLink direction="with" ref="{628C8292-DA60-4F30-B601-FFBD57771A81}"/>
                </msink:context>
              </emma:interpretation>
              <emma:one-of disjunction-type="recognition" id="oneOf0">
                <emma:interpretation id="interp0" emma:lang="it-IT" emma:confidence="0">
                  <emma:literal>ASI</emma:literal>
                </emma:interpretation>
                <emma:interpretation id="interp1" emma:lang="it-IT" emma:confidence="0">
                  <emma:literal>Asi</emma:literal>
                </emma:interpretation>
                <emma:interpretation id="interp2" emma:lang="it-IT" emma:confidence="0">
                  <emma:literal>Asl</emma:literal>
                </emma:interpretation>
                <emma:interpretation id="interp3" emma:lang="it-IT" emma:confidence="0">
                  <emma:literal>AA)</emma:literal>
                </emma:interpretation>
                <emma:interpretation id="interp4" emma:lang="it-IT" emma:confidence="0">
                  <emma:literal>PASI</emma:literal>
                </emma:interpretation>
              </emma:one-of>
            </emma:emma>
          </inkml:annotationXML>
          <inkml:trace contextRef="#ctx0" brushRef="#br0">824 3062 0,'-206'241'0,"68"-1"16,1 34 0,-69-33-1,0-35 1,69-103-1,103-69 1,34-103 0,34-137-1,69-103 1,69 0 0,-1 1-1,1 67 1,-69 70-1,-35 102 1,1 103 0,0 69-1,68 103 1,35 35 0,-1-36 15,1-33-16,-35-69 1,-137-69 0,-34 1-1,-138-35 1,-137 0 0,-68 0-1,102 34 1,104 35-1,102 68 1,206-34 0,-137-103-1</inkml:trace>
          <inkml:trace contextRef="#ctx0" brushRef="#br0" timeOffset="3344.5125">1888 4023 0,'240'69'0,"35"-69"0,-69 34 16,-35-68 0,-102 34-1,-35 0 1,-34 0 0,-34-34-1,-1-35 1,35-34-1,0 103 1</inkml:trace>
          <inkml:trace contextRef="#ctx0" brushRef="#br0" timeOffset="3087.693">2746 2685 0,'0'103'0,"-34"68"16,-69 104-16,0 68 15,-35 35 1,1-1 0,0-68-1,34-103 1,68-137 15,35-104-15,35-136-1,33-138 1,1-69 0,0 1-1,34-35 1,34 103 0,-34 34-1,-34 104 1,-1 102-1,-33 69 1,33 172 0,35 68-1,-34 103 1,34 35 0,0 34-1,34-69 1,-34-68-1,0-104 1,-34-68 0,-69-103 15,-103-34-15,-172-172-1,-68 0 1,0 0-1,343 206 1</inkml:trace>
          <inkml:trace contextRef="#ctx0" brushRef="#br0" timeOffset="4400.109">4874 2513 0,'0'-69'0,"-137"104"0,-1 68 0,-33 34 16,-1 69-16,35 69 15,34-1 17,69 1-32,102-35 15,1-34 1,68-34 0,-34-104-1,-69-33 1,1-35-1,-70-69 1,1-103 0,68-68 15,-34 240-15</inkml:trace>
          <inkml:trace contextRef="#ctx0" brushRef="#br0" timeOffset="5163.732">4531 3577 0,'68'0'0,"35"0"0,103-34 16,69 34-16,-35-35 15,-34 35 1,-103 0-1,-34 0 1,-104 0 15,1 0-15,-69 0 0,103 0-16</inkml:trace>
          <inkml:trace contextRef="#ctx0" brushRef="#br0" timeOffset="4856.1345">5835 2719 0,'-103'34'0,"-69"35"0,-34 34 0,104 69 16,33-1-1,69 69 17,171 138-32,-68-138 15,0-34 1,-68 0-1,-104-103 1,-68 0 0,-35-69 15,1-68-15,-35-35-1,68-68 1,35-34-1,103-70 1,0 241 0</inkml:trace>
          <inkml:trace contextRef="#ctx0" brushRef="#br0" timeOffset="5799.4335">5766 2479 0,'138'34'16,"308"344"-16,-172-138 16,-102 34-1,-69 1 1,-103-35 0,-34-34-1,-69-34 1,0-69-1,68-69 1,1 1 0,68-70-1,35-33 1,103-35 0,-172 103-1</inkml:trace>
        </inkml:traceGroup>
      </inkml:traceGroup>
    </inkml:traceGroup>
  </inkml:traceGroup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8:30.40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84C2BBF-D6A5-40A9-997B-A73D075DB7FC}" emma:medium="tactile" emma:mode="ink">
          <msink:context xmlns:msink="http://schemas.microsoft.com/ink/2010/main" type="inkDrawing" rotatedBoundingBox="21176,6053 22001,6041 22002,6107 21177,6120" shapeName="Other"/>
        </emma:interpretation>
      </emma:emma>
    </inkml:annotationXML>
    <inkml:trace contextRef="#ctx0" brushRef="#br0">-3193 34 0,'447'35'0,"-207"-35"16,-103-69 0,-137 69-1</inkml:trace>
  </inkml:traceGroup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0:26.47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1 0,'377'35'0,"-34"33"16,69 1 0,35 68-1,33-68 1,69-1-1,-68-33 1,-1-1 0,-33 0-1,-70-34 1,-34 35 0,-34-35-1,-68 34 1,33 35-1,-68-35 1,34 35 15,-68-35-15,-35 35 0,-34-1-1,0 1 1,-34 68-1,34 103 1,-35 69 0,1 0-1,34 103 1,-34 0 0,-1 34-1,1 35 1,34-1-1,-69-33 1,1-70 0,-1 1-1,0-104 17,-34-68-32,0-68 15,0-70 16,0-33-15,0-35 0,0 0-1,-34-35 1,-69 1 0,-69-69-1,-34-34 16,-137-1-31,-34 1 16,-104 34 0,-34 34-1,-34 1 1,-69-1 0,0 0-1,-34-33 1,34 33-1,35 0 1,137 1 0,102 33-1,104 35 1,171-34 15,69 68-15,0-34-1,103 103 1,103-34 0,-206-69-1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9:06.61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AFF7CA4-8B19-46BB-AD0A-24B5222CC27A}" emma:medium="tactile" emma:mode="ink">
          <msink:context xmlns:msink="http://schemas.microsoft.com/ink/2010/main" type="inkDrawing" rotatedBoundingBox="28557,6358 30823,6419 30822,6488 28555,6428" semanticType="underline" shapeName="Other">
            <msink:destinationLink direction="from" ref="{0169A863-396B-4939-92BF-35B26C180D13}"/>
          </msink:context>
        </emma:interpretation>
      </emma:emma>
    </inkml:annotationXML>
    <inkml:trace contextRef="#ctx0" brushRef="#br0">0 0 0,'69'0'15,"34"0"-15,0 0 0,68 0 0,35 0 16,35 0-16,-1 35 16,-34-35-1,34 0 1,-34 0 0,-69 0 15,1 0-31,-70 0 15,-33 0 17,-1 0-17,0 0 1,1 0 0,-35 34-1,0-34 1,-69 34-1,35-68 1,-35 34 0,69 0-1</inkml:trace>
  </inkml:traceGroup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9:08.01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169A863-396B-4939-92BF-35B26C180D13}" emma:medium="tactile" emma:mode="ink">
          <msink:context xmlns:msink="http://schemas.microsoft.com/ink/2010/main" type="inkDrawing" rotatedBoundingBox="29015,11033 29134,6504 30308,6535 30189,11064" semanticType="callout" shapeName="Other">
            <msink:sourceLink direction="to" ref="{847028A7-80C7-4F37-A78A-3C6F50A5452A}"/>
            <msink:sourceLink direction="from" ref="{AAFF7CA4-8B19-46BB-AD0A-24B5222CC27A}"/>
          </msink:context>
        </emma:interpretation>
      </emma:emma>
    </inkml:annotationXML>
    <inkml:trace contextRef="#ctx0" brushRef="#br0">1167 137 0,'35'0'0,"-1"69"16,-34 0-16,0 34 0,0 34 0,0 35 15,34 34 1,-34 0 0,0 34-1,0 34 1,0 1 0,0 34-1,0 0 16,-34-103-15,34 68 0,0-33-1,0-35 1,0-35 0,0-33-1,0-70 1,0-33-1,0-35 1,0 0 0,-34-35-1,-35 1 1,0-35 0,-34 1-1,-34 33 1,0 35-1,34 69 1,34 0 0,35-35-1,68 0 1,0 35 15,35 34-15,0 34-1,-1-34 1,35 34 0,35 1-1,-70-35 1,35-35 0,-34-68-1,34-34 1,0-103-1,-35-1 1,1-33 0,0 68-1,-69 34 1,0 69 0,0 0-1,0 0 1,0 34-1,-69 69 1,35-103 15,102-137-15,-68 137 0</inkml:trace>
  </inkml:traceGroup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29:27.75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A47B2E0-BFFE-4F89-BC1D-0343D1613BFC}" emma:medium="tactile" emma:mode="ink">
          <msink:context xmlns:msink="http://schemas.microsoft.com/ink/2010/main" type="writingRegion" rotatedBoundingBox="29492,17871 25110,19524 22882,13622 27264,11968"/>
        </emma:interpretation>
      </emma:emma>
    </inkml:annotationXML>
    <inkml:traceGroup>
      <inkml:annotationXML>
        <emma:emma xmlns:emma="http://www.w3.org/2003/04/emma" version="1.0">
          <emma:interpretation id="{2E418848-DF40-4081-9817-690FAA4970B8}" emma:medium="tactile" emma:mode="ink">
            <msink:context xmlns:msink="http://schemas.microsoft.com/ink/2010/main" type="paragraph" rotatedBoundingBox="24211,16535 28037,17355 27779,18559 23953,1773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9566BFF-14E9-499F-B461-16BDF5F122BF}" emma:medium="tactile" emma:mode="ink">
              <msink:context xmlns:msink="http://schemas.microsoft.com/ink/2010/main" type="line" rotatedBoundingBox="24211,16535 28037,17355 27779,18559 23953,17739">
                <msink:destinationLink direction="with" ref="{847028A7-80C7-4F37-A78A-3C6F50A5452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66C3939B-77CB-41BE-A32E-C95B5022FD5E}" emma:medium="tactile" emma:mode="ink">
                <msink:context xmlns:msink="http://schemas.microsoft.com/ink/2010/main" type="inkWord" rotatedBoundingBox="24427,16468 25418,17566 24838,18089 23847,16991"/>
              </emma:interpretation>
              <emma:one-of disjunction-type="recognition" id="oneOf0">
                <emma:interpretation id="interp0" emma:lang="it-IT" emma:confidence="0">
                  <emma:literal>t</emma:literal>
                </emma:interpretation>
                <emma:interpretation id="interp1" emma:lang="it-IT" emma:confidence="0">
                  <emma:literal>k</emma:literal>
                </emma:interpretation>
                <emma:interpretation id="interp2" emma:lang="it-IT" emma:confidence="0">
                  <emma:literal>K</emma:literal>
                </emma:interpretation>
                <emma:interpretation id="interp3" emma:lang="it-IT" emma:confidence="0">
                  <emma:literal>E</emma:literal>
                </emma:interpretation>
                <emma:interpretation id="interp4" emma:lang="it-IT" emma:confidence="0">
                  <emma:literal>ti</emma:literal>
                </emma:interpretation>
              </emma:one-of>
            </emma:emma>
          </inkml:annotationXML>
          <inkml:trace contextRef="#ctx0" brushRef="#br0">-4290 10229 0,'0'34'15,"34"69"-15,-34 69 0,-34 34 16,68-35 0,0 1-1,35-35 1,0-68-1,-1-35 1,-33 1 0,68-35-1,0 0 1,68 0 0,-34-35-1,-34 1 1,0 34-1,-103 0 17,-68-69-32,-35-34 15,103 103 1</inkml:trace>
          <inkml:trace contextRef="#ctx0" brushRef="#br0" timeOffset="227.5245">-4428 10538 0,'241'68'16,"-70"1"-16,35-35 0,-34 1 15,-69-35 17,-103 0-32</inkml:trace>
        </inkml:traceGroup>
        <inkml:traceGroup>
          <inkml:annotationXML>
            <emma:emma xmlns:emma="http://www.w3.org/2003/04/emma" version="1.0">
              <emma:interpretation id="{3DC3053B-7D09-4A1E-8873-BDF569BDE63F}" emma:medium="tactile" emma:mode="ink">
                <msink:context xmlns:msink="http://schemas.microsoft.com/ink/2010/main" type="inkWord" rotatedBoundingBox="26635,17252 27993,17337 27917,18550 26560,18466"/>
              </emma:interpretation>
              <emma:one-of disjunction-type="recognition" id="oneOf1">
                <emma:interpretation id="interp5" emma:lang="it-IT" emma:confidence="0">
                  <emma:literal>.</emma:literal>
                </emma:interpretation>
                <emma:interpretation id="interp6" emma:lang="it-IT" emma:confidence="0">
                  <emma:literal>q</emma:literal>
                </emma:interpretation>
                <emma:interpretation id="interp7" emma:lang="it-IT" emma:confidence="0">
                  <emma:literal>-</emma:literal>
                </emma:interpretation>
                <emma:interpretation id="interp8" emma:lang="it-IT" emma:confidence="0">
                  <emma:literal>*</emma:literal>
                </emma:interpretation>
                <emma:interpretation id="interp9" emma:lang="it-IT" emma:confidence="0">
                  <emma:literal>a</emma:literal>
                </emma:interpretation>
              </emma:one-of>
            </emma:emma>
          </inkml:annotationXML>
          <inkml:trace contextRef="#ctx0" brushRef="#br0" timeOffset="-715.7745">-618 10950 0,'35'68'0,"-35"35"0,0 35 0,-69 102 15,35-34 1,-1 0-1,-33-35 1,33-102 0,-33-69-1,-1-69 1,-68-34 0,0 0-1,-35-34 1,0 0-1,1 34 1,68 69 0,34-1-1,35 35 1,34 0 0,103 0 15,68-34-16,35 0 1,-68-1 0,-1 1-1,-34 68 1,-69-34 0,35 0-1,-35 0 1,0 0-1,-34 0 1,-34 0 0,-35 0-1,-68 35 1,-34-1 0,-1 0-1,103 1 1,69-1-1,0-34 1,0 0 0,69-34 15,103-35-15,-1 35-1,-171 34-15</inkml:trace>
        </inkml:traceGroup>
      </inkml:traceGroup>
    </inkml:traceGroup>
    <inkml:traceGroup>
      <inkml:annotationXML>
        <emma:emma xmlns:emma="http://www.w3.org/2003/04/emma" version="1.0">
          <emma:interpretation id="{1A3C4F9C-947B-4E7C-9E5F-FF6F2843994C}" emma:medium="tactile" emma:mode="ink">
            <msink:context xmlns:msink="http://schemas.microsoft.com/ink/2010/main" type="paragraph" rotatedBoundingBox="27942,13763 23916,15282 23239,13487 27264,1196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0E5326B-BBEA-4673-B195-1B06E9F6D179}" emma:medium="tactile" emma:mode="ink">
              <msink:context xmlns:msink="http://schemas.microsoft.com/ink/2010/main" type="line" rotatedBoundingBox="27942,13763 23916,15282 23239,13487 27264,11968"/>
            </emma:interpretation>
          </emma:emma>
        </inkml:annotationXML>
        <inkml:traceGroup>
          <inkml:annotationXML>
            <emma:emma xmlns:emma="http://www.w3.org/2003/04/emma" version="1.0">
              <emma:interpretation id="{9B0AC267-4DC4-4807-B4D0-164D2A1CABFE}" emma:medium="tactile" emma:mode="ink">
                <msink:context xmlns:msink="http://schemas.microsoft.com/ink/2010/main" type="inkWord" rotatedBoundingBox="23971,13555 24069,14243 23513,14322 23414,13635"/>
              </emma:interpretation>
              <emma:one-of disjunction-type="recognition" id="oneOf2">
                <emma:interpretation id="interp10" emma:lang="it-IT" emma:confidence="0">
                  <emma:literal>.</emma:literal>
                </emma:interpretation>
                <emma:interpretation id="interp11" emma:lang="it-IT" emma:confidence="0">
                  <emma:literal>@</emma:literal>
                </emma:interpretation>
                <emma:interpretation id="interp12" emma:lang="it-IT" emma:confidence="0">
                  <emma:literal>0</emma:literal>
                </emma:interpretation>
                <emma:interpretation id="interp13" emma:lang="it-IT" emma:confidence="0">
                  <emma:literal>8</emma:literal>
                </emma:interpretation>
                <emma:interpretation id="interp14" emma:lang="it-IT" emma:confidence="0">
                  <emma:literal>,</emma:literal>
                </emma:interpretation>
              </emma:one-of>
            </emma:emma>
          </inkml:annotationXML>
          <inkml:trace contextRef="#ctx0" brushRef="#br1" timeOffset="76889.61">-5045 7826 0,'68'34'0,"-34"-34"0,35 35 16,0-35-16,-1 0 0,1-69 0,-35-34 15,1 0-15,-70-34 16,1 34 0,-35 34-1,-34 35 1,35 34 0,-1 34-1,1 69 1,33 35 15,70-1-15,102-34-1,-69-69 1,35-34 0,0-69-1,-34-33 16,-35-1-15,-68-35 0,-35 35-1,-34 35 1,0 33 0,-34 70-1,69 33 1,33 70-1,35-35 1,69 0 0,34-35-1,-35-34 1,1-34 0,-35-68-1,1-35 1,-35 0-1,-69 0 1,-34 69 0,-68 34-1,102 103 17,69-103-32</inkml:trace>
        </inkml:traceGroup>
        <inkml:traceGroup>
          <inkml:annotationXML>
            <emma:emma xmlns:emma="http://www.w3.org/2003/04/emma" version="1.0">
              <emma:interpretation id="{F799009D-EAC3-4200-A2F7-80A37E5FC3C2}" emma:medium="tactile" emma:mode="ink">
                <msink:context xmlns:msink="http://schemas.microsoft.com/ink/2010/main" type="inkWord" rotatedBoundingBox="23749,13864 27144,11905 28037,13454 24642,15413"/>
              </emma:interpretation>
              <emma:one-of disjunction-type="recognition" id="oneOf3">
                <emma:interpretation id="interp15" emma:lang="it-IT" emma:confidence="0">
                  <emma:literal>Ad</emma:literal>
                </emma:interpretation>
                <emma:interpretation id="interp16" emma:lang="it-IT" emma:confidence="0">
                  <emma:literal>Ano</emma:literal>
                </emma:interpretation>
                <emma:interpretation id="interp17" emma:lang="it-IT" emma:confidence="0">
                  <emma:literal>To</emma:literal>
                </emma:interpretation>
                <emma:interpretation id="interp18" emma:lang="it-IT" emma:confidence="0">
                  <emma:literal>Ad.</emma:literal>
                </emma:interpretation>
                <emma:interpretation id="interp19" emma:lang="it-IT" emma:confidence="0">
                  <emma:literal>Too</emma:literal>
                </emma:interpretation>
              </emma:one-of>
            </emma:emma>
          </inkml:annotationXML>
          <inkml:trace contextRef="#ctx0" brushRef="#br1" timeOffset="75801.789">-1991 6316 0,'35'103'16,"-1"34"-16,0 69 0,-34 0 16,35 0 15,-35-34-16,34 34 1,-34-103 0,0-1-1,-34-33 1,-1-35 0,35-34 15,35-68-31,-35 68 15</inkml:trace>
          <inkml:trace contextRef="#ctx0" brushRef="#br1" timeOffset="75176.829">-1819 7414 0,'-69'35'0,"35"-35"0,-35 0 0,1 0 16,-70 34-16,1-34 0,-34 0 31,-35 0-31,0 0 16,-35 0-1,1 34 1,0-34 0,0 35-1,-1-1 1,104 35-1,-35-35 1,69-34 15,0 34-31,69-34 32,34 0-17,0 0 1,0 0-1,0 0 1,0 0 0,0 0-1,34-34 1,35-35 0,34 1-1,34 33 1,-137 35-1</inkml:trace>
          <inkml:trace contextRef="#ctx0" brushRef="#br2" timeOffset="65224.341">-1235 6213 0,'34'-34'16,"34"-69"-16,-68 34 0,-68 0 0,-35 35 15,-69-35 1,1 35-1,-1 34 1,35 34 0,68 35-1,35 0 1,68-1 0,35 70-1,102-1 1,35-34 15,0-35-15,-68-33-1,-36-35 1,-33-35 0,-35-67-1,-68-36 1,-35 1-1,-68 0 1,0 68 0,-35 35 15,69 34-31,35 68 16,33 1-1,104 34 1,68 34-1,35-68 1,-69-35 0,-69-68-1,-34 0 1,0-35 0,-34-34 15,-103 34 0,-69 35-31,171 68 16,35-34-16</inkml:trace>
        </inkml:traceGroup>
      </inkml:traceGroup>
    </inkml:traceGroup>
  </inkml:traceGroup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3:26.60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238BA4C-1E6A-4398-8FB2-F2FEE1E8C539}" emma:medium="tactile" emma:mode="ink">
          <msink:context xmlns:msink="http://schemas.microsoft.com/ink/2010/main" type="writingRegion" rotatedBoundingBox="6641,5851 6948,10465 4534,10626 4226,6012">
            <msink:destinationLink direction="with" ref="{69FE3D0B-0453-43B4-83CE-1A39E522E268}"/>
          </msink:context>
        </emma:interpretation>
      </emma:emma>
    </inkml:annotationXML>
    <inkml:traceGroup>
      <inkml:annotationXML>
        <emma:emma xmlns:emma="http://www.w3.org/2003/04/emma" version="1.0">
          <emma:interpretation id="{52F28743-EC8C-4B67-89E9-B2B0997C69EA}" emma:medium="tactile" emma:mode="ink">
            <msink:context xmlns:msink="http://schemas.microsoft.com/ink/2010/main" type="paragraph" rotatedBoundingBox="6641,5851 6948,10465 4534,10626 4226,601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273F1CB-6937-4233-B79E-870AF6AEDF7E}" emma:medium="tactile" emma:mode="ink">
              <msink:context xmlns:msink="http://schemas.microsoft.com/ink/2010/main" type="line" rotatedBoundingBox="6641,5851 6948,10465 4534,10626 4226,6012"/>
            </emma:interpretation>
          </emma:emma>
        </inkml:annotationXML>
        <inkml:traceGroup>
          <inkml:annotationXML>
            <emma:emma xmlns:emma="http://www.w3.org/2003/04/emma" version="1.0">
              <emma:interpretation id="{F7EA6B46-3639-4EED-8EC0-9BF6681BB2C6}" emma:medium="tactile" emma:mode="ink">
                <msink:context xmlns:msink="http://schemas.microsoft.com/ink/2010/main" type="inkWord" rotatedBoundingBox="6641,5851 6948,10465 4534,10626 4226,6012"/>
              </emma:interpretation>
              <emma:one-of disjunction-type="recognition" id="oneOf0">
                <emma:interpretation id="interp0" emma:lang="it-IT" emma:confidence="0">
                  <emma:literal>già</emma:literal>
                </emma:interpretation>
                <emma:interpretation id="interp1" emma:lang="it-IT" emma:confidence="0">
                  <emma:literal>g"</emma:literal>
                </emma:interpretation>
                <emma:interpretation id="interp2" emma:lang="it-IT" emma:confidence="0">
                  <emma:literal>sta</emma:literal>
                </emma:interpretation>
                <emma:interpretation id="interp3" emma:lang="it-IT" emma:confidence="0">
                  <emma:literal>gr</emma:literal>
                </emma:interpretation>
                <emma:interpretation id="interp4" emma:lang="it-IT" emma:confidence="0">
                  <emma:literal>di,</emma:literal>
                </emma:interpretation>
              </emma:one-of>
            </emma:emma>
          </inkml:annotationXML>
          <inkml:trace contextRef="#ctx0" brushRef="#br0">455 0 0,'34'102'0,"-34"104"0,0 35 16,0 68-1,0 34 1,0 103 0,35 0-1,-1 35 1,35-1 0,-35-68 15,0-103-16,1-69 1,-1-137-16,-34-68 16,-69-35-1,-34-138 17,0-33-17,-34-35 1,-35 69-1,35 68 1,68 69 0,69 103-1,69 69 1,-35-138 0,69 69-1,35 0 1,-70-35-1,1-68 1,-35 0 0,-34-34-1,69 0 1,34-69 0,69-34-1,-35-69 1,-103 68-1,-68 1 1,34 137 31</inkml:trace>
          <inkml:trace contextRef="#ctx0" brushRef="#br0" timeOffset="635.7015">352 34 0,'69'-69'16,"-241"172"-16,0 69 0,1-35 0,34 0 31,68-102-15,69-35-1,0-69 1,103-171 0,34-35-1,35 69 1,-104 69-1,-33 103 1,-1-1 0,-34 35 31,103 206-47,34 0 15,1 0 1,33 34-1,-68-102 1,-34-104 0,-35-68-1,-34 34 1</inkml:trace>
          <inkml:trace contextRef="#ctx0" brushRef="#br0" timeOffset="1434.4785">1828 1064 0,'69'-69'0,"-35"138"0,-34 102 0,0 69 16,0 1-16,34-1 15,35-34 1,-35-69 0,-34-34-1,0-103 1,-68-34 0,-104-69-1,-34 0 1,0 34-1,34 35 1,35 34 0,103 34-1,0 35 1,137 68 0,68-34-1,35-34 1,34-35 15,-34-68-15,-68 0-1,-35-35 1,-69-34 0,-68 0-1,34 103 1</inkml:trace>
        </inkml:traceGroup>
      </inkml:traceGroup>
    </inkml:traceGroup>
  </inkml:traceGroup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0:52.4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9B9EA6F-7D32-4316-9CA8-534007513207}" emma:medium="tactile" emma:mode="ink">
          <msink:context xmlns:msink="http://schemas.microsoft.com/ink/2010/main" type="writingRegion" rotatedBoundingBox="1753,962 26653,2163 26009,15515 1109,14314"/>
        </emma:interpretation>
      </emma:emma>
    </inkml:annotationXML>
    <inkml:traceGroup>
      <inkml:annotationXML>
        <emma:emma xmlns:emma="http://www.w3.org/2003/04/emma" version="1.0">
          <emma:interpretation id="{C0E72799-1C58-4A13-B341-B2220431F6C7}" emma:medium="tactile" emma:mode="ink">
            <msink:context xmlns:msink="http://schemas.microsoft.com/ink/2010/main" type="paragraph" rotatedBoundingBox="1760,866 14096,1670 13984,3387 1648,25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5DDCFFE-45F1-4ACF-AC89-8025261C58CD}" emma:medium="tactile" emma:mode="ink">
              <msink:context xmlns:msink="http://schemas.microsoft.com/ink/2010/main" type="line" rotatedBoundingBox="1760,866 14096,1670 13984,3387 1648,2583"/>
            </emma:interpretation>
          </emma:emma>
        </inkml:annotationXML>
        <inkml:traceGroup>
          <inkml:annotationXML>
            <emma:emma xmlns:emma="http://www.w3.org/2003/04/emma" version="1.0">
              <emma:interpretation id="{B1E2801A-5679-4627-B263-86094271A622}" emma:medium="tactile" emma:mode="ink">
                <msink:context xmlns:msink="http://schemas.microsoft.com/ink/2010/main" type="inkWord" rotatedBoundingBox="1760,866 14096,1670 13984,3387 1648,2583"/>
              </emma:interpretation>
              <emma:one-of disjunction-type="recognition" id="oneOf0">
                <emma:interpretation id="interp0" emma:lang="it-IT" emma:confidence="0">
                  <emma:literal>MISURA</emma:literal>
                </emma:interpretation>
                <emma:interpretation id="interp1" emma:lang="it-IT" emma:confidence="0">
                  <emma:literal>MISURA D</emma:literal>
                </emma:interpretation>
                <emma:interpretation id="interp2" emma:lang="it-IT" emma:confidence="0">
                  <emma:literal>MISURI D</emma:literal>
                </emma:interpretation>
                <emma:interpretation id="interp3" emma:lang="it-IT" emma:confidence="0">
                  <emma:literal>MISTURA</emma:literal>
                </emma:interpretation>
                <emma:interpretation id="interp4" emma:lang="it-IT" emma:confidence="0">
                  <emma:literal>MISURE D</emma:literal>
                </emma:interpretation>
              </emma:one-of>
            </emma:emma>
          </inkml:annotationXML>
          <inkml:trace contextRef="#ctx0" brushRef="#br0">4599 515 0,'275'-34'16,"-172"68"-16,-103-34 16,-103 0-1,-137 0 1,34 0 0,0 34-1,68 35 1,70-35-1,102 35 1,172 34 0,103 0-1,34 34 1,-68 1 0,-138-1-1,-171 0 1,-138 1-1,-137-36 1,35-33 0,-1-35-1,138-68 1,240-172 0,171-34 15,-274 240-16</inkml:trace>
          <inkml:trace contextRef="#ctx0" brushRef="#br0" timeOffset="391.5765">5801 687 0,'-69'309'15,"69"-69"1,69 0 0,68-68-1,69-104 1,34-68 0,0-68-1,-102-69 1,-70-69-1,-68-35 1,-68 35 0,-35 69-1,0 68 1,0 35 0,69 103 15,274-69-16,-240 0 1</inkml:trace>
          <inkml:trace contextRef="#ctx0" brushRef="#br0" timeOffset="-832.9545">0 35 0,'69'171'16,"-104"104"-16,35 68 0,-34 35 16,34-172-1,0-103 17,0-69-17,0-34 1,0-69-1,34-205 1,1-70 0,-35 35-1,34 69 1,0 34 0,1 103-1,-35 103 1,0 0-1,34 103 1,69 138 0,0-1-1,34-34 1,0-69 0,1-103-1,-1-68 1,-34-69-1,34-69 17,-34-68-17,-68 34 1,-1 69 0,0 103-1,-34 34 1,0 103-1,0 137 1,35 103 0,-35-34-1,34-34 1,-34-69 0,34-69-1,-34-103 1,34-68-1,35-206 1,-69 240 0</inkml:trace>
          <inkml:trace contextRef="#ctx0" brushRef="#br0" timeOffset="-533.169">2643 344 0,'103'240'16,"-35"34"-16,-33 70 15,-35-35 1,34-172-1,-34-34 1,34-69 15,35-137-15,34-103 0,-103 206-16</inkml:trace>
          <inkml:trace contextRef="#ctx0" brushRef="#br0" timeOffset="1064.385">7860 515 0,'34'137'0,"1"104"0,-1 68 15,0-35 1,1-136 0,-1-70-1,-34-34 1,0-34-1,-34-308 1,-1 33 15,70 0-15,68 35 15,68 171-31,35 1 16,103 33-1,34 104 1,-137 0 0,-68 68-1,-173 0 1,-102-34 0,-137-34-1,68-35 1,34 35-1,103 0 1,104 34 0,171 34-1,102 35 1,-33-35 15,-103-34-15,-104-69-1,-33 0 1,-35-137 0,34-102-1,-34 205 1</inkml:trace>
          <inkml:trace contextRef="#ctx0" brushRef="#br0" timeOffset="1659.0735">11293 1202 0,'-309'412'0,"171"-138"16,35-68-1,69-172 1,34-34 0,69-103 15,137-274-15,-69-35-1,-68 172 1,-1 102-1,-33 104 1,-35 34 0,68 69-1,1 137 1,68 68 0,69 1-1,0-35 1,0-103-1,-137-68 1,-69-69 15,-69-34-15,-274-69 0,-35 34-1,-68 35 1,103 68-1,205-34 1,138 0 0</inkml:trace>
        </inkml:traceGroup>
      </inkml:traceGroup>
    </inkml:traceGroup>
    <inkml:traceGroup>
      <inkml:annotationXML>
        <emma:emma xmlns:emma="http://www.w3.org/2003/04/emma" version="1.0">
          <emma:interpretation id="{2B6431A6-BC5A-40D1-B4EB-E9C77555D252}" emma:medium="tactile" emma:mode="ink">
            <msink:context xmlns:msink="http://schemas.microsoft.com/ink/2010/main" type="paragraph" rotatedBoundingBox="4109,4422 25659,5461 25536,8014 3986,697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762BB201-9098-4296-BFF7-426FF91F571F}" emma:medium="tactile" emma:mode="ink">
              <msink:context xmlns:msink="http://schemas.microsoft.com/ink/2010/main" type="inkBullet" rotatedBoundingBox="4060,5455 5664,5532 5654,5740 4049,5663"/>
            </emma:interpretation>
            <emma:one-of disjunction-type="recognition" id="oneOf1">
              <emma:interpretation id="interp5" emma:lang="it-IT" emma:confidence="0">
                <emma:literal>_</emma:literal>
              </emma:interpretation>
              <emma:interpretation id="interp6" emma:lang="it-IT" emma:confidence="0">
                <emma:literal>-</emma:literal>
              </emma:interpretation>
              <emma:interpretation id="interp7" emma:lang="it-IT" emma:confidence="0">
                <emma:literal>.</emma:literal>
              </emma:interpretation>
              <emma:interpretation id="interp8" emma:lang="it-IT" emma:confidence="0">
                <emma:literal>,</emma:literal>
              </emma:interpretation>
              <emma:interpretation id="interp9" emma:lang="it-IT" emma:confidence="0">
                <emma:literal>è</emma:literal>
              </emma:interpretation>
            </emma:one-of>
          </emma:emma>
        </inkml:annotationXML>
        <inkml:trace contextRef="#ctx0" brushRef="#br0" timeOffset="2250.8325">2300 4668 0,'171'-34'16,"35"34"-16,103-34 0,34 34 15,-68-35 1,-69 35 15,-103 0-15,-103 0 0,-34 0-1,-69-34 1,103 34-1</inkml:trace>
      </inkml:traceGroup>
      <inkml:traceGroup>
        <inkml:annotationXML>
          <emma:emma xmlns:emma="http://www.w3.org/2003/04/emma" version="1.0">
            <emma:interpretation id="{9A38CF53-4EE9-4482-906E-1E53BA6DE5E1}" emma:medium="tactile" emma:mode="ink">
              <msink:context xmlns:msink="http://schemas.microsoft.com/ink/2010/main" type="line" rotatedBoundingBox="7142,4568 25659,5461 25536,8014 7019,7121"/>
            </emma:interpretation>
          </emma:emma>
        </inkml:annotationXML>
        <inkml:traceGroup>
          <inkml:annotationXML>
            <emma:emma xmlns:emma="http://www.w3.org/2003/04/emma" version="1.0">
              <emma:interpretation id="{D1510DF1-24F0-4768-ABF7-4785F41AC64E}" emma:medium="tactile" emma:mode="ink">
                <msink:context xmlns:msink="http://schemas.microsoft.com/ink/2010/main" type="inkWord" rotatedBoundingBox="7140,4601 16611,5058 16489,7577 7019,7121"/>
              </emma:interpretation>
              <emma:one-of disjunction-type="recognition" id="oneOf2">
                <emma:interpretation id="interp10" emma:lang="it-IT" emma:confidence="0">
                  <emma:literal>tempo</emma:literal>
                </emma:interpretation>
                <emma:interpretation id="interp11" emma:lang="it-IT" emma:confidence="0">
                  <emma:literal>Tempo</emma:literal>
                </emma:interpretation>
                <emma:interpretation id="interp12" emma:lang="it-IT" emma:confidence="0">
                  <emma:literal>tempre</emma:literal>
                </emma:interpretation>
                <emma:interpretation id="interp13" emma:lang="it-IT" emma:confidence="0">
                  <emma:literal>Tempre</emma:literal>
                </emma:interpretation>
                <emma:interpretation id="interp14" emma:lang="it-IT" emma:confidence="0">
                  <emma:literal>Tempra</emma:literal>
                </emma:interpretation>
              </emma:one-of>
            </emma:emma>
          </inkml:annotationXML>
          <inkml:trace contextRef="#ctx0" brushRef="#br0" timeOffset="2863.098">6247 3879 0,'137'206'0,"-102"68"16,-104 1 0,35-35-1,-1-68 1,35-69-1,0-69 1,0-34 0,-34-171-1,-35-138 1,-34-35 0,-103 36-1,35 67 1,-35 104-1,103 103 1,103 34 0,68 0-1,173 0 17,102 0-17,69 34 1,-103-34-1,-69 34 1,-103 1 0,-68-35-1,-138 34 1,-68-34 0,0 69-1,137-69 1</inkml:trace>
          <inkml:trace contextRef="#ctx0" brushRef="#br0" timeOffset="3894.282">7448 5046 0,'412'-69'0,"-137"35"16,-69-69-1,-138 0 1,-33-34 0,-104 34-1,-103 34 1,1 69 0,-35 69-1,103 68 1,69 0 15,102 35-15,104-35-1,34-68 1,34-69 0,0-69-1,-34-68 1,-68-35-1,-70 35 1,-68 103 0,0 34-1,0 0 1,-34 103 15,34 68-31,34-33 16,69-35-1,34-35 1,35-102 0,-35-69-1,35-34 1,-69-35 0,-69 103-1,1 35 16,-70 34-15,35 69 0,0 68-1,0 0 1,69 1 0,34-70-1,34-33 1,35-104-1,-1-34 1,-68-34 0,-34 34-1,-35 68 1,-34 35 0,0 0-1,0 69 1,69 68-1,0 1 1,-1 33 0,1-68-1,34-68 17,34-104-17,35-68 1,-35-35-1,-137 172 1</inkml:trace>
          <inkml:trace contextRef="#ctx0" brushRef="#br0" timeOffset="4815.1215">11910 4634 0,'35'240'0,"-35"207"16,-35-104 0,35 0-1,35-68 1,33-138 0,-33-103-1,-35-68 1,-35-206-1,1-138 1,-35 35 0,35 34-1,68 69 1,1 171 0,102 0-1,69 35 1,69 68-1,-1 35 1,-137 34 0,-102 0-1,-104 0 17,-137-69-17,35 1 1,33-35-1,70 0 1,171-35 0,171 1 15,69 68-31,-34 35 16,-171 0-1,-35-35 1,-69 35-1,0-1 1,35-34 0,34 1-1,103-35 1,0-35 0,0-67-1,-138-1 32,-33-69-47,-138 35 0,-103 34 31,0 68-15,0 104 0,103 34-1,69 34 1,137 35-1,137-35 1,103-137 0,35-34-1,-378 34 1</inkml:trace>
        </inkml:traceGroup>
        <inkml:traceGroup>
          <inkml:annotationXML>
            <emma:emma xmlns:emma="http://www.w3.org/2003/04/emma" version="1.0">
              <emma:interpretation id="{CB974230-9F51-48D7-B870-A02319D9E163}" emma:medium="tactile" emma:mode="ink">
                <msink:context xmlns:msink="http://schemas.microsoft.com/ink/2010/main" type="inkWord" rotatedBoundingBox="17848,5085 25659,5461 25585,6996 17774,6620"/>
              </emma:interpretation>
              <emma:one-of disjunction-type="recognition" id="oneOf3">
                <emma:interpretation id="interp15" emma:lang="it-IT" emma:confidence="0">
                  <emma:literal>arrivo</emma:literal>
                </emma:interpretation>
                <emma:interpretation id="interp16" emma:lang="it-IT" emma:confidence="0">
                  <emma:literal>errino</emma:literal>
                </emma:interpretation>
                <emma:interpretation id="interp17" emma:lang="it-IT" emma:confidence="0">
                  <emma:literal>erravo</emma:literal>
                </emma:interpretation>
                <emma:interpretation id="interp18" emma:lang="it-IT" emma:confidence="0">
                  <emma:literal>errano</emma:literal>
                </emma:interpretation>
                <emma:interpretation id="interp19" emma:lang="it-IT" emma:confidence="0">
                  <emma:literal>orrido</emma:literal>
                </emma:interpretation>
              </emma:one-of>
            </emma:emma>
          </inkml:annotationXML>
          <inkml:trace contextRef="#ctx0" brushRef="#br0" timeOffset="6410.7225">16304 4943 0,'69'34'0,"-35"69"15,69-34-15,103 0 0,34-1 16,-34-68 0,-69-68 15,-137-70-15,-206-33-1,-103 68 1,1 34-1,33 69 1,138 69 0,137 34-1,103 34 1,137 0 15,0-34-31,-68-68 16,-104-35-1,-33 0 17,-35-35-32,0 35 15,34 35 1,138-1 15,-1 35-15,70-69-1,-35 0 1,-103-69 0,-69-34-1,-68-69 1,-104 1 0,35 33-1,35 70 1,68 68-1,68 0 1,138 68 0,34-33-1,-34-1 1,-68 0 0,-104-34-1,-34 0 1,-34 35-1,-35 33 1,0 35 15,69 35-15,69-1 0,34 34-1,69-102 1,-1-35-1,1-68 1,-103-35 0,-35-136-1,-68 33 1,-69-34 0,0 69-1,34 68 1,69 35-1,69 34 1,137 68 0,34 35-1,0-34 1,-34 0 0,-103-35-1,-103-34 16,-34 0-15,-104 34 0,1 35-1,34 34 1,69 0 0,68 34-1,103 0 1,69-68-1,0-69 1,-34-69 0,-35-34-1,1-34 1,-104 0 15,-34 68-31,0 35 31,0 34-31,34 34 32,1 138-32,-1-35 15,69 35 1,0-35 15,-35-103-15,35-68-1,-68-172 1,-35 206 0</inkml:trace>
          <inkml:trace contextRef="#ctx0" brushRef="#br0" timeOffset="6694.884">20251 4291 0,'0'0'0</inkml:trace>
          <inkml:trace contextRef="#ctx0" brushRef="#br0" timeOffset="7034.706">21212 4737 0,'69'172'0,"-35"34"0,69 0 16,0-35-1,35-34 1,-35-68 0,-35-69-1,-34 0 1,1-103 0,33-137-1,1 0 1,34-1-1,0 104 1,0 68 0,-34 69 15,-1 35-15,-33 102-1,-1 0 1,0-34-1,1 69 1,-35-172 0</inkml:trace>
          <inkml:trace contextRef="#ctx0" brushRef="#br0" timeOffset="7358.904">22894 5870 0,'172'68'0,"-1"-33"15,70-104-15,-70 0 16,-33-34 0,-70-34-1,-68 0 1,-137 0 0,-35 68-1,-34 35 1,35 68 15,34 69-15,137 34-1,34 103 1,103-68 0,-137-172-1</inkml:trace>
        </inkml:traceGroup>
      </inkml:traceGroup>
    </inkml:traceGroup>
    <inkml:traceGroup>
      <inkml:annotationXML>
        <emma:emma xmlns:emma="http://www.w3.org/2003/04/emma" version="1.0">
          <emma:interpretation id="{053A05CF-4913-489C-820A-2240AA311A54}" emma:medium="tactile" emma:mode="ink">
            <msink:context xmlns:msink="http://schemas.microsoft.com/ink/2010/main" type="paragraph" rotatedBoundingBox="4570,7231 21148,8954 20825,12057 4248,1033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1874049D-37BE-41E0-B521-81DF03860C1F}" emma:medium="tactile" emma:mode="ink">
              <msink:context xmlns:msink="http://schemas.microsoft.com/ink/2010/main" type="inkBullet" rotatedBoundingBox="4390,8967 6281,9164 6248,9477 4357,9280"/>
            </emma:interpretation>
            <emma:one-of disjunction-type="recognition" id="oneOf4">
              <emma:interpretation id="interp20" emma:lang="it-IT" emma:confidence="0">
                <emma:literal>-</emma:literal>
              </emma:interpretation>
            </emma:one-of>
          </emma:emma>
        </inkml:annotationXML>
        <inkml:trace contextRef="#ctx0" brushRef="#br0" timeOffset="8095.185">2609 8272 0,'205'35'0,"1"-70"16,69 1-16,0 0 16,34-1-1,-35 35 1,-68 0 0,-69 0-1,-102 0 1,-35 0 15,-69 0-15,-103 69-1,69-69 1,103-34 0,0 34-1</inkml:trace>
      </inkml:traceGroup>
      <inkml:traceGroup>
        <inkml:annotationXML>
          <emma:emma xmlns:emma="http://www.w3.org/2003/04/emma" version="1.0">
            <emma:interpretation id="{3F65167B-E4DF-4A8B-B316-E71EC17EAED7}" emma:medium="tactile" emma:mode="ink">
              <msink:context xmlns:msink="http://schemas.microsoft.com/ink/2010/main" type="line" rotatedBoundingBox="7343,7519 21148,8954 20825,12057 7021,10623"/>
            </emma:interpretation>
          </emma:emma>
        </inkml:annotationXML>
        <inkml:traceGroup>
          <inkml:annotationXML>
            <emma:emma xmlns:emma="http://www.w3.org/2003/04/emma" version="1.0">
              <emma:interpretation id="{08463FB1-C386-4CD7-9245-0A0261D34FE5}" emma:medium="tactile" emma:mode="ink">
                <msink:context xmlns:msink="http://schemas.microsoft.com/ink/2010/main" type="inkWord" rotatedBoundingBox="7343,7519 21148,8954 20825,12057 7021,10623"/>
              </emma:interpretation>
              <emma:one-of disjunction-type="recognition" id="oneOf5">
                <emma:interpretation id="interp21" emma:lang="it-IT" emma:confidence="0">
                  <emma:literal>Ampiezza</emma:literal>
                </emma:interpretation>
                <emma:interpretation id="interp22" emma:lang="it-IT" emma:confidence="0">
                  <emma:literal>Ampiezza a</emma:literal>
                </emma:interpretation>
                <emma:interpretation id="interp23" emma:lang="it-IT" emma:confidence="0">
                  <emma:literal>Am piazza</emma:literal>
                </emma:interpretation>
                <emma:interpretation id="interp24" emma:lang="it-IT" emma:confidence="0">
                  <emma:literal>Ampiezza q</emma:literal>
                </emma:interpretation>
                <emma:interpretation id="interp25" emma:lang="it-IT" emma:confidence="0">
                  <emma:literal>Am piazze</emma:literal>
                </emma:interpretation>
              </emma:one-of>
            </emma:emma>
          </inkml:annotationXML>
          <inkml:trace contextRef="#ctx0" brushRef="#br0" timeOffset="10014.984">7894 7895 0,'35'206'16,"-35"-35"-16,0 1 16,0 0 15,0-138-16,34 0 1,-34-68 0,103-103-1,0-138 1,0 69 0,34 35-1,-34 68 1,-34 103-1,0 34 1,-69 103 0,34 69-1,0-34 1,1-35 0,33-68 15,35-35-16,35-171 1,33-35 0,-34 35-1,1 68 1,-70 35 0,-68 34-1,0 34 16,0 69-31,0 69 16,35-35 0,33-34-1,1 0 1,34-69 0,0-102-1,34-104 1,-137 172 15</inkml:trace>
          <inkml:trace contextRef="#ctx0" brushRef="#br0" timeOffset="10690.722">10743 7861 0,'69'411'0,"-103"-136"16,68 68 0,0 35-1,-34-69 1,0-69-1,0-103 1,-34-171 0,-35-172-1,35-103 1,0-103 15,-35 35-15,0 68-1,1 137 1,33 69 0,35 103-1,103-34 1,35 0 0,136 102-1,1 35 1,-35 34-1,-137-34 1,-68-34 0,-173-35 15,-239 1-15,102-35-1,69 0 1,103-35-1,137 35 1,172-34 15,69-69-31,-275 103 16</inkml:trace>
          <inkml:trace contextRef="#ctx0" brushRef="#br0" timeOffset="11132.1">11773 7174 0,'69'0'0,"68"137"0,35 1 15,-35-1-15,35 35 16,-172-172-1</inkml:trace>
          <inkml:trace contextRef="#ctx0" brushRef="#br0" timeOffset="10915.317">12048 8204 0,'0'137'0,"0"0"0,0 35 16,0-35-1,68-68 1,1-138 15,0-137-31,-69 206 16</inkml:trace>
          <inkml:trace contextRef="#ctx0" brushRef="#br0" timeOffset="9266.0085">6487 6728 0,'35'0'0,"-70"137"0,-68 69 16,-34 137-16,-69 35 16,34-35-1,35-103 1,68-68-1,35-103 1,34-35 0,0-171-1,172-241 1,-35-34 0,0-34-1,1 137 16,-104 240 1,0-34-32,-34 35 15,0 68 1,0 34 0,69 138-1,34 137 1,34 0-1,35 34 1,-1-69 0,-68-68-1,-68-103 1,-70-68 0,-136-70-1,-138-33 1,-34-35-1,-1 34 1,70 35 0,136-1-1,104 35 17,103 35-17,205-1 1,104-68-1,-378 34 1</inkml:trace>
          <inkml:trace contextRef="#ctx0" brushRef="#br0" timeOffset="12198.438">12734 8375 0,'35'103'15,"33"-68"-15,69-1 0,69-34 0,-34-69 16,34 1 0,-103-1-16,-103 0 15,-34-34 1,-104 35 15,-33 33-15,33 70-1,35 68 1,69 34 0,68 35-1,104-1 1,33-33 15,70-70-31,-35-68 16,-35-68 15,-33-35-31,-104-69 16,-34 35-1,0 34 1,0 0 0,0 34-1,34 35 1,0-1-1,69 35 1,-34 35 0,34-35 15,34 34-15,1 35-1,33-35 1,-33 35-1,-70-1 1,-33 1 0,-104 0-1,-68 34 1,-69 34 0,68-34-1,70 34 1,68-34-1,103 0 1,137 34 0,0-68-1,-68-69 1,-35-69 0,-137-68-1,-137-34 1,-103-35 15,-35 34-15,35 69-1,137 103 1,103 0 0,137 0-1,138 34 16,68-34-31,-34-34 16,-69-69 0,-103 0-1,-137 103 1</inkml:trace>
          <inkml:trace contextRef="#ctx0" brushRef="#br0" timeOffset="12605.6385">15617 8135 0,'206'69'16,"69"68"-16,0 0 16,-69-34-1,-138-34 1,-68 0-1,-103-1 1,-103 1 0,0 0-1,35-1 1,136 35 0,70 0-1,136 34 1,70 1-1,-35-35 1,-69-103 0,-103-69-1,-102-103 1,-70-33 0,138 205-1</inkml:trace>
          <inkml:trace contextRef="#ctx0" brushRef="#br0" timeOffset="13233.528">16201 9062 0,'515'309'0,"-241"-241"15,-33-33 1,-1-1-1,-68-68 1,-35 34 0,-68-35-1,-35 1 1,0 0 0,1-1-1,33 1 1,1 34-1,68 34 1,-34 1 0,0-35-1,-103 0 17,-69-69-17,-137-68 1,-102 0-1,-36-1 1,173 173 0,68-35-1,103 34 1,103 138 0,103-1-1,103 104 1,68 68-1,-34-34 1,-68 0 0,-69-35 15,-172-102-15,-137-103-1,103-69 1</inkml:trace>
        </inkml:traceGroup>
      </inkml:traceGroup>
    </inkml:traceGroup>
    <inkml:traceGroup>
      <inkml:annotationXML>
        <emma:emma xmlns:emma="http://www.w3.org/2003/04/emma" version="1.0">
          <emma:interpretation id="{8FC3C707-ABA5-42DF-97CB-9F4DA8C3A196}" emma:medium="tactile" emma:mode="ink">
            <msink:context xmlns:msink="http://schemas.microsoft.com/ink/2010/main" type="paragraph" rotatedBoundingBox="1602,10484 26162,11159 26047,15353 1486,1467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D14D0F5-9038-4E83-8E2B-64D7A4029D5B}" emma:medium="tactile" emma:mode="ink">
              <msink:context xmlns:msink="http://schemas.microsoft.com/ink/2010/main" type="inkBullet" rotatedBoundingBox="1602,10484 3628,10540 3540,13749 1513,13693"/>
            </emma:interpretation>
            <emma:one-of disjunction-type="recognition" id="oneOf6">
              <emma:interpretation id="interp26" emma:lang="it-IT" emma:confidence="0">
                <emma:literal>Ri</emma:literal>
              </emma:interpretation>
              <emma:interpretation id="interp27" emma:lang="it-IT" emma:confidence="0">
                <emma:literal>Ri.</emma:literal>
              </emma:interpretation>
              <emma:interpretation id="interp28" emma:lang="it-IT" emma:confidence="0">
                <emma:literal>Rio</emma:literal>
              </emma:interpretation>
              <emma:interpretation id="interp29" emma:lang="it-IT" emma:confidence="0">
                <emma:literal>R.r</emma:literal>
              </emma:interpretation>
              <emma:interpretation id="interp30" emma:lang="it-IT" emma:confidence="0">
                <emma:literal>Ris</emma:literal>
              </emma:interpretation>
            </emma:one-of>
          </emma:emma>
        </inkml:annotationXML>
        <inkml:trace contextRef="#ctx0" brushRef="#br0" timeOffset="78976.3905">137 9989 0,'35'171'0,"-35"104"0,0 68 16,-69 35-1,35-1 1,-35 1 0,69-69-1,-34-69 1,-1-68-1,35-138 1,0-68 0,-68-207-1,68-136 1,-69-35 15,69 412-31</inkml:trace>
        <inkml:trace contextRef="#ctx0" brushRef="#br0" timeOffset="79595.4915">172 9680 0,'343'-172'16,"-137"241"-16,-35 34 16,-33 34-1,-70 35 1,-68-1 0,-34 35-1,-103-34 1,-35 68-1,-34-171 1,0-1 0,35-33 15,68-35-31,68 34 16,35 0-1,69 69 1,68 69-1,0 68 1,35 1 15,-35-1-15,1 0 0,-1-34-1,-34-34 1,-69-69-1,-34-103 1,0-35 0,35-205-1,-1-35 1,35 1 0,-69 274-1</inkml:trace>
        <inkml:trace contextRef="#ctx0" brushRef="#br0" timeOffset="80240.9815">1716 10538 0,'0'0'0</inkml:trace>
        <inkml:trace contextRef="#ctx0" brushRef="#br0" timeOffset="79888.4415">1785 11671 0,'0'171'0,"0"-34"16,0-34-16,0-34 16,0-35-1,-35 1 17,35-138-17,35-69 1,-1-68-1,-34 240 1</inkml:trace>
      </inkml:traceGroup>
      <inkml:traceGroup>
        <inkml:annotationXML>
          <emma:emma xmlns:emma="http://www.w3.org/2003/04/emma" version="1.0">
            <emma:interpretation id="{282CD44D-179E-43A8-AEB3-C847E3DE6D40}" emma:medium="tactile" emma:mode="ink">
              <msink:context xmlns:msink="http://schemas.microsoft.com/ink/2010/main" type="line" rotatedBoundingBox="4189,10593 26161,11197 26047,15353 4074,14749"/>
            </emma:interpretation>
          </emma:emma>
        </inkml:annotationXML>
        <inkml:traceGroup>
          <inkml:annotationXML>
            <emma:emma xmlns:emma="http://www.w3.org/2003/04/emma" version="1.0">
              <emma:interpretation id="{7491D207-4B7E-4194-AFB5-ED319071E91C}" emma:medium="tactile" emma:mode="ink">
                <msink:context xmlns:msink="http://schemas.microsoft.com/ink/2010/main" type="inkWord" rotatedBoundingBox="4254,10812 10358,11164 10182,14207 4079,13855"/>
              </emma:interpretation>
              <emma:one-of disjunction-type="recognition" id="oneOf7">
                <emma:interpretation id="interp31" emma:lang="it-IT" emma:confidence="0">
                  <emma:literal>soluzione</emma:literal>
                </emma:interpretation>
                <emma:interpretation id="interp32" emma:lang="it-IT" emma:confidence="0">
                  <emma:literal>Soluzione</emma:literal>
                </emma:interpretation>
                <emma:interpretation id="interp33" emma:lang="it-IT" emma:confidence="0">
                  <emma:literal>soluzioni</emma:literal>
                </emma:interpretation>
                <emma:interpretation id="interp34" emma:lang="it-IT" emma:confidence="0">
                  <emma:literal>Soluzioni</emma:literal>
                </emma:interpretation>
                <emma:interpretation id="interp35" emma:lang="it-IT" emma:confidence="0">
                  <emma:literal>seduzione</emma:literal>
                </emma:interpretation>
              </emma:one-of>
            </emma:emma>
          </inkml:annotationXML>
          <inkml:trace contextRef="#ctx0" brushRef="#br0" timeOffset="80640.3465">3123 11224 0,'-137'-34'0,"-35"0"0,1 34 15,34 34 1,68 0 0,69 35-1,69 68 1,137 35-1,68 34 1,-34 0 0,-34-35-1,-103-33 1,-103-70 0,-103-33-1,-137-70 1,-35 1-1,35-35 1,34 1 15,103 33-15,138-33 0,136-1-1,104 0 1,-1 1-1,-274 68 1</inkml:trace>
          <inkml:trace contextRef="#ctx0" brushRef="#br0" timeOffset="81078.795">3604 12185 0,'0'138'0,"69"-35"16,34 0-16,34-35 16,103-33-1,-34-35 1,-34-35 0,-69-33-1,-69-1 1,-68-68-1,-35-69 1,-103 68 15,1 35-15,-35 103 0,69 35-1,68 33 1,69 70-1,103 68 1,137-35 0,0-136-1,1-138 1,-241 103 0</inkml:trace>
          <inkml:trace contextRef="#ctx0" brushRef="#br0" timeOffset="81931.2795">4874 9954 0,'0'172'0,"34"103"15,-68 68-15,68 0 16,1 69 0,-1-35-1,35-68 1,-35-34-1,35-103 1,-35-138 0,35-68-1,33-138 1,-33-34 0,0 69 15,-1 34-31,-33 0 31,-1 68-31,-34 35 31,0 0-15,0 138 0,34 33-1,1 35 1,33-68-1,1-1 1,34-137 0,0-34-1,-34-104 1,-1-33 0,-33 33-1,-1 70 1,-34 33-1,0 35 1,0 0 0,0 138-1,34 68 1,35 0 0,34 0-1,0-35 16,34-68-15,0-171 0,1-104-1,-138 172 1</inkml:trace>
          <inkml:trace contextRef="#ctx0" brushRef="#br0" timeOffset="82672.443">7002 11671 0,'103'0'16,"0"34"-16,69 35 0,34-1 0,-69-34 16,-103-34-1,-34 0 17,-34 0-17,-103 69-15,-35 0 31,0 68-15,104 0 0,33 1-1,70 68 1,68-69 0,34 0-1,35-34 1,-35-34-1,-68-69 1,-35-69 0,-34-102-1,-69-1 1,-68-34 0,-35 34-1,35 35 1,0 34-1,68 103 1,69 34 15,0 1-31,172 33 47,34 1-47,0 34 16,-1-69-1,-33-137 1,-69 0 0,-103 103-1</inkml:trace>
          <inkml:trace contextRef="#ctx0" brushRef="#br0" timeOffset="83163.6225">8409 11979 0,'-34'206'0,"0"-34"16,-1 68-1,70-68 1,-35 0-1,34-104 1,0-68 15,1-274-15,-1-35 0,-68-35-1,-35-33 1,0 68-1,-34 34 1,0 138 0,103 137-1,0-34 17,35 34-32,-1 0 15,35 103 1,-1 34-1,35 0 1,-103-137 0</inkml:trace>
        </inkml:traceGroup>
        <inkml:traceGroup>
          <inkml:annotationXML>
            <emma:emma xmlns:emma="http://www.w3.org/2003/04/emma" version="1.0">
              <emma:interpretation id="{6DF665EB-5E2C-419F-92C6-6BB13F07F7CB}" emma:medium="tactile" emma:mode="ink">
                <msink:context xmlns:msink="http://schemas.microsoft.com/ink/2010/main" type="inkWord" rotatedBoundingBox="10715,12863 13765,12947 13727,14349 10677,14265"/>
              </emma:interpretation>
            </emma:emma>
          </inkml:annotationXML>
          <inkml:trace contextRef="#ctx0" brushRef="#br0" timeOffset="83587.4235">9199 12769 0,'343'172'15,"-240"-138"-15,34-68 16,-34-104 31,-68-33-47,-35-35 15,-103 34 1,-35 0 0,-136 1-1,102 136 1,35 35 0,34 103-1,69 35 16,34 68-15,68 34-16,69-68 31,35-104-15,-35-102 0,-137 34-1</inkml:trace>
          <inkml:trace contextRef="#ctx0" brushRef="#br0" timeOffset="84344.211">10126 11945 0,'34'69'15,"-68"411"-15,68-342 16,0-35 0,1-35-1,-1-102 1,0-69-1,35-69 1,-35 104 15,0-1-15,1 35 0,-1 34-1,35 34 1,-1 138-1,35-35 1,69 35 0,-35-35-1,35-34 1,-35-103 0,-34-103-1,-68-69 1,-70-34-1,1 0 1,-69 69 0,0 34-1,69 69 1,-1 68 0,70 69-1,33 103 1,104 69 15,0 34-15,-1-104-1,-68-102 1,0-171 0,-103 68-1</inkml:trace>
        </inkml:traceGroup>
        <inkml:traceGroup>
          <inkml:annotationXML>
            <emma:emma xmlns:emma="http://www.w3.org/2003/04/emma" version="1.0">
              <emma:interpretation id="{6A2E6EC6-93BA-4E7F-A7B1-638AC0606981}" emma:medium="tactile" emma:mode="ink">
                <msink:context xmlns:msink="http://schemas.microsoft.com/ink/2010/main" type="inkWord" rotatedBoundingBox="15328,11188 19960,11579 19649,15263 15017,14871"/>
              </emma:interpretation>
              <emma:one-of disjunction-type="recognition" id="oneOf8">
                <emma:interpretation id="interp36" emma:lang="it-IT" emma:confidence="0">
                  <emma:literal>sufficiente</emma:literal>
                </emma:interpretation>
                <emma:interpretation id="interp37" emma:lang="it-IT" emma:confidence="0">
                  <emma:literal>Sufficiente</emma:literal>
                </emma:interpretation>
                <emma:interpretation id="interp38" emma:lang="it-IT" emma:confidence="0">
                  <emma:literal>sufficienti</emma:literal>
                </emma:interpretation>
                <emma:interpretation id="interp39" emma:lang="it-IT" emma:confidence="0">
                  <emma:literal>suffiàadè</emma:literal>
                </emma:interpretation>
                <emma:interpretation id="interp40" emma:lang="it-IT" emma:confidence="0">
                  <emma:literal>sufficiadè</emma:literal>
                </emma:interpretation>
              </emma:one-of>
            </emma:emma>
          </inkml:annotationXML>
          <inkml:trace contextRef="#ctx0" brushRef="#br0" timeOffset="85411.5255">14553 11979 0,'-103'-103'0,"-68"1"16,-35 33-16,-34 69 15,68 0 1,69 69 0,103-35-1,34 34 1,172 70-1,103 33 1,34 35 15,-68-34-15,-69-35 0,-103-34-1,-103-34 1,-103 0-1,-137-35 1,-69-68 0,-34 34-1,-1-35 1,104 1 0,137 34-1,206-103 1,137-34-1,35-35 1,-275 172 0</inkml:trace>
          <inkml:trace contextRef="#ctx0" brushRef="#br0" timeOffset="85860.7155">14965 12082 0,'0'206'0,"0"-34"0,35 34 16,68-69 15,-35-68-15,70 0-1,-35-69 1,-35-69 0,-34-34-1,-34-69 1,0-102 0,0 171-1,-68-35 1,68 104-1,-34 0 1,34 68 0,68 35-1,35-138 1,34 35 0,-137 34-1</inkml:trace>
          <inkml:trace contextRef="#ctx0" brushRef="#br0" timeOffset="86363.613">16441 10435 0,'0'103'15,"-68"68"-15,33 207 16,70 0 0,-1 102-16,35 35 15,34-34 16,-35-70-15,-33-33 0,-70-138-1,-68-102 1,-34-104 0,-69-103-1,34 1 1,35-70-1,68 1 1,104 0 0,136-69-1,35-35 1,0-33 0,0-35-1,-206 309 1</inkml:trace>
          <inkml:trace contextRef="#ctx0" brushRef="#br0" timeOffset="87136.0245">17093 10744 0,'0'68'16,"0"173"-16,35 136 0,-1 69 15,35 35 1,-1-35 15,1-34-15,-35-103-1,-34-69 1,-103-102 0,-68-138-1,-70-138 1,1-136 0,-34-1 15,33-34-31,1 103 15,137 103 1,103 69 0,34 34-1,172-69 1,35 35 0,102 34 15,137-69-16,-205 35 1,-35 0 0,-68-35 15,-103 35-31,-35 34 16,-34 0-1,0 0 1,0 103 15,34 34-15,-34 0-1,35 1-15,-1-70 16,0-33 15,-34-138-15,0-172-1,0 275 1</inkml:trace>
          <inkml:trace contextRef="#ctx0" brushRef="#br0" timeOffset="87453.387">17677 11259 0,'0'0'0</inkml:trace>
        </inkml:traceGroup>
        <inkml:traceGroup>
          <inkml:annotationXML>
            <emma:emma xmlns:emma="http://www.w3.org/2003/04/emma" version="1.0">
              <emma:interpretation id="{2DEF6553-7273-418F-A6FF-4A6475592ABC}" emma:medium="tactile" emma:mode="ink">
                <msink:context xmlns:msink="http://schemas.microsoft.com/ink/2010/main" type="inkWord" rotatedBoundingBox="20209,11034 26161,11197 26080,14128 20129,13964"/>
              </emma:interpretation>
            </emma:emma>
          </inkml:annotationXML>
          <inkml:trace contextRef="#ctx0" brushRef="#br0" timeOffset="87908.436">19256 11911 0,'-34'0'0,"-172"0"16,-35 34-16,35 35 0,69 68 15,103 0 1,34 1 0,103-1-1,103-34 1,0-69-1,34-34 32,-34-68-47,-69-70 0,-68 35 16,-35 35 0,-34 68-1,0-35 1,0 70 15,34 33-15,-34 104-1,35 34 1,33-69 0,1-34-1,0-137 1,-35-172-1,0-103 1,-34 309 0</inkml:trace>
          <inkml:trace contextRef="#ctx0" brushRef="#br0" timeOffset="88101.783">19462 11156 0,'0'68'15,"34"1"-15,69-35 0,-103-34 0</inkml:trace>
          <inkml:trace contextRef="#ctx0" brushRef="#br0" timeOffset="88992.351">20423 12254 0,'206'34'0,"-103"-34"0,-69-68 0,0-104 0,-68 0 16,-69 70 15,-34 67-15,0 70 0,-1 33-1,70 69 1,33 35-1,70 34 1,33 0 0,35-103-1,69-34 1,-69-69 0,0-69-1,0-68 1,0-69-1,-35 34 1,-33 69 0,-1 34-1,-34 69 1,34 35 0,-34 102-1,35 35 16,-1 34-15,0-35 0,35-102-1,0-35 1,-1-68 0,35-138-1,-34-68 1,0 34-1,-35 103 1,0 69 0,-34-1-1,0 70 1,35 68 0,-1 103-1,34 0 1,1-35 15,34 1-31,-34-103 16,-1-69 15,1-138-15,0-171-1,-1-34 1,-68 343-16</inkml:trace>
          <inkml:trace contextRef="#ctx0" brushRef="#br0" timeOffset="89836.047">22070 10606 0,'824'138'16,"-412"-1"-16,-103 0 15,-172-102 1,-137-35 0</inkml:trace>
          <inkml:trace contextRef="#ctx0" brushRef="#br0" timeOffset="89615.358">22860 10160 0,'69'35'0,"-69"136"0,-35 138 15,1 34 1,-35 35 0,35 0-1,68-70 1,35-33-1,68-69 1,-34-137 0,69-1-1,34-102 1,-69-69 0,0-34-1,-102-35 16,-104-68-15,-68 137 0,34 103-1,-35 0 1,70 34 0,33 69-1,138 69 1,35-1-1,136 35 1,-33-34 0,-35-35-1,-69-102 1,-137-138 0,-69-172 15,69 275-31</inkml:trace>
        </inkml:traceGroup>
      </inkml:traceGroup>
    </inkml:traceGroup>
  </inkml:traceGroup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2:35.34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AE32690-8D1C-424D-93BB-90B19BADB957}" emma:medium="tactile" emma:mode="ink">
          <msink:context xmlns:msink="http://schemas.microsoft.com/ink/2010/main" type="inkDrawing" rotatedBoundingBox="19530,4964 29588,5264 29583,5444 19524,5145" semanticType="underline" shapeName="Other">
            <msink:sourceLink direction="with" ref="{546F74D1-93D4-49EF-A4E7-69C479085EFD}"/>
          </msink:context>
        </emma:interpretation>
      </emma:emma>
    </inkml:annotationXML>
    <inkml:trace contextRef="#ctx0" brushRef="#br0">0 0 0,'103'0'0,"34"34"0,69-34 16,34 35-16,104-35 16,33 34-1,69 0 1,69 35 0,34-35-1,69 0 1,-34-102-1,-1 102 1,35-34 0,-34 0 15,308 0-15,-308 34-1,-35-34 1,0 35-1,-137-1 1,0 0 0,-103-34-1,-69 0 1,-68-34 0,-138 34-1,-68 0 1,-138-34 15,-68-1-15,240 35-1</inkml:trace>
  </inkml:traceGroup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2:36.34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387A635-FB21-4A3C-9194-C8B57242E910}" emma:medium="tactile" emma:mode="ink">
          <msink:context xmlns:msink="http://schemas.microsoft.com/ink/2010/main" type="writingRegion" rotatedBoundingBox="20031,6032 27373,4940 28046,9472 20705,10564"/>
        </emma:interpretation>
      </emma:emma>
    </inkml:annotationXML>
    <inkml:traceGroup>
      <inkml:annotationXML>
        <emma:emma xmlns:emma="http://www.w3.org/2003/04/emma" version="1.0">
          <emma:interpretation id="{74407681-C3FE-43C8-B800-DF6C500A0D9F}" emma:medium="tactile" emma:mode="ink">
            <msink:context xmlns:msink="http://schemas.microsoft.com/ink/2010/main" type="paragraph" rotatedBoundingBox="20031,6032 25230,5259 25629,7946 20431,871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5ECB3A0-7041-4812-964A-57B315FD2A94}" emma:medium="tactile" emma:mode="ink">
              <msink:context xmlns:msink="http://schemas.microsoft.com/ink/2010/main" type="line" rotatedBoundingBox="20031,6032 25230,5259 25629,7946 20431,8719"/>
            </emma:interpretation>
          </emma:emma>
        </inkml:annotationXML>
        <inkml:traceGroup>
          <inkml:annotationXML>
            <emma:emma xmlns:emma="http://www.w3.org/2003/04/emma" version="1.0">
              <emma:interpretation id="{044075E0-EC55-4045-B6A3-DDB01BD2F64A}" emma:medium="tactile" emma:mode="ink">
                <msink:context xmlns:msink="http://schemas.microsoft.com/ink/2010/main" type="inkWord" rotatedBoundingBox="20031,6032 21618,5796 22017,8483 20431,8719"/>
              </emma:interpretation>
              <emma:one-of disjunction-type="recognition" id="oneOf0">
                <emma:interpretation id="interp0" emma:lang="it-IT" emma:confidence="0">
                  <emma:literal>d</emma:literal>
                </emma:interpretation>
                <emma:interpretation id="interp1" emma:lang="it-IT" emma:confidence="0">
                  <emma:literal>u</emma:literal>
                </emma:interpretation>
                <emma:interpretation id="interp2" emma:lang="it-IT" emma:confidence="0">
                  <emma:literal>W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4</emma:literal>
                </emma:interpretation>
              </emma:one-of>
            </emma:emma>
          </inkml:annotationXML>
          <inkml:trace contextRef="#ctx0" brushRef="#br0">20217 4275 0,'35'34'0,"-35"69"15,34 103-15,-68 0 0,34 68 16,0 35 0,0-103-1,-35 69 1,70-69 15,-35 0-15,0-35-16,-35-102 31,1-35-15,34-34-1,-69-103-15,-68 0 16,0-34 0,-69 69 15,69 68-16,-69 0 1,34 68 0,69 1-1,34 68 1,104 35 0,33-1-1,70-102 1,68 68-1,102-102 1,-33-1 0,-35-68-1,-68-1 1,-69-33 0,-34 33-1,-104-33 1,1 68-1,34-35 1,0 35 0</inkml:trace>
        </inkml:traceGroup>
        <inkml:traceGroup>
          <inkml:annotationXML>
            <emma:emma xmlns:emma="http://www.w3.org/2003/04/emma" version="1.0">
              <emma:interpretation id="{B22DFC9C-DDB2-4BE0-B403-484B83A11D6B}" emma:medium="tactile" emma:mode="ink">
                <msink:context xmlns:msink="http://schemas.microsoft.com/ink/2010/main" type="inkWord" rotatedBoundingBox="25468,7311 25533,7301 25571,7551 25505,7560"/>
              </emma:interpretation>
              <emma:one-of disjunction-type="recognition" id="oneOf1">
                <emma:interpretation id="interp5" emma:lang="it-IT" emma:confidence="0">
                  <emma:literal>.</emma:literal>
                </emma:interpretation>
                <emma:interpretation id="interp6" emma:lang="it-IT" emma:confidence="0">
                  <emma:literal>'</emma:literal>
                </emma:interpretation>
                <emma:interpretation id="interp7" emma:lang="it-IT" emma:confidence="0">
                  <emma:literal>"</emma:literal>
                </emma:interpretation>
                <emma:interpretation id="interp8" emma:lang="it-IT" emma:confidence="0">
                  <emma:literal>i</emma:literal>
                </emma:interpretation>
                <emma:interpretation id="interp9" emma:lang="it-IT" emma:confidence="0">
                  <emma:literal>\</emma:literal>
                </emma:interpretation>
              </emma:one-of>
            </emma:emma>
          </inkml:annotationXML>
          <inkml:trace contextRef="#ctx0" brushRef="#br0" timeOffset="1591.695">24096 5785 0,'34'34'15,"1"104"-15,-1-70 0,-34-68 0</inkml:trace>
        </inkml:traceGroup>
      </inkml:traceGroup>
    </inkml:traceGroup>
    <inkml:traceGroup>
      <inkml:annotationXML>
        <emma:emma xmlns:emma="http://www.w3.org/2003/04/emma" version="1.0">
          <emma:interpretation id="{7126700A-C7F3-4EB9-ABAD-9C1DF43D9A81}" emma:medium="tactile" emma:mode="ink">
            <msink:context xmlns:msink="http://schemas.microsoft.com/ink/2010/main" type="paragraph" rotatedBoundingBox="23037,7743 28172,8330 28042,9473 22907,888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CCC7D05-D7DF-4A18-BFDF-6D0AF03ADAF4}" emma:medium="tactile" emma:mode="ink">
              <msink:context xmlns:msink="http://schemas.microsoft.com/ink/2010/main" type="line" rotatedBoundingBox="23037,7743 28172,8330 28042,9473 22907,8886"/>
            </emma:interpretation>
          </emma:emma>
        </inkml:annotationXML>
        <inkml:traceGroup>
          <inkml:annotationXML>
            <emma:emma xmlns:emma="http://www.w3.org/2003/04/emma" version="1.0">
              <emma:interpretation id="{EADBC8AE-61CF-46AD-8F5E-E9C0FEE3EE8B}" emma:medium="tactile" emma:mode="ink">
                <msink:context xmlns:msink="http://schemas.microsoft.com/ink/2010/main" type="inkWord" rotatedBoundingBox="23037,7743 28172,8330 28042,9473 22907,8886"/>
              </emma:interpretation>
              <emma:one-of disjunction-type="recognition" id="oneOf2">
                <emma:interpretation id="interp10" emma:lang="it-IT" emma:confidence="0">
                  <emma:literal>min</emma:literal>
                </emma:interpretation>
                <emma:interpretation id="interp11" emma:lang="it-IT" emma:confidence="0">
                  <emma:literal>men</emma:literal>
                </emma:interpretation>
                <emma:interpretation id="interp12" emma:lang="it-IT" emma:confidence="0">
                  <emma:literal>unir</emma:literal>
                </emma:interpretation>
                <emma:interpretation id="interp13" emma:lang="it-IT" emma:confidence="0">
                  <emma:literal>unn</emma:literal>
                </emma:interpretation>
                <emma:interpretation id="interp14" emma:lang="it-IT" emma:confidence="0">
                  <emma:literal>nun</emma:literal>
                </emma:interpretation>
              </emma:one-of>
            </emma:emma>
          </inkml:annotationXML>
          <inkml:trace contextRef="#ctx0" brushRef="#br0" timeOffset="1387.6065">21659 6506 0,'-34'68'0,"34"35"0,34 35 16,-34-1-1,34 0 1,-34-34 0,35 0-1,-1-68 1,-34-35-1,0 0 17,69-138-32,-1 1 15,35-35 1,35 1 0,-36 68 15,1 0-16,0 68 1,-68 35 0,33 69-1,-68 68 1,35 35 0,-35-35-1,0 35 1,34-69-1,0-34 1,1-69 0,33-35-1,70-102 1,-35 0 0,0 34-1,-35 0 1,35 34-1,-68 35 1,-1 68 0,35 0-1,-35 69 17,-34 35-17,34-35 1,35-69-1,-1 0 1,35-68 0,0-35-1,0-34 1,35 35 0,-70-1-1,1 35 1,-35 34-1,1 34 1,-1 69 0,0 34-1,1-34 17,68 35-17,0-70 16,-35-68-31,-68-137 16,0-69 0,0 206-1</inkml:trace>
          <inkml:trace contextRef="#ctx0" brushRef="#br0" timeOffset="2190.2895">25091 6609 0,'138'171'0,"-104"-33"0,0 33 16,-34 1 0,35-35-1,-1-34 16,-34-69-31,34 1 16,1-70 0,33-67-1,1-36 1,68-33 0,1 33-1,-1 70 1,-34 33 15,0 35-15,-35 0-1,1 103 1,34 69 0,-34 34-1,-35-35 1,35 35-1,-35-68 1,0-70 0,-34-68-1,0-34 1,-68-172 0,68 206 15</inkml:trace>
        </inkml:traceGroup>
      </inkml:traceGroup>
    </inkml:traceGroup>
  </inkml:traceGroup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2:27.90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7D6D425-B69C-401B-89E9-B26AB506B36E}" emma:medium="tactile" emma:mode="ink">
          <msink:context xmlns:msink="http://schemas.microsoft.com/ink/2010/main" type="writingRegion" rotatedBoundingBox="1374,1490 24617,2225 24530,4964 1288,4229"/>
        </emma:interpretation>
      </emma:emma>
    </inkml:annotationXML>
    <inkml:traceGroup>
      <inkml:annotationXML>
        <emma:emma xmlns:emma="http://www.w3.org/2003/04/emma" version="1.0">
          <emma:interpretation id="{C50CEE2F-BD07-4046-B097-98278A659864}" emma:medium="tactile" emma:mode="ink">
            <msink:context xmlns:msink="http://schemas.microsoft.com/ink/2010/main" type="paragraph" rotatedBoundingBox="1374,1490 24617,2225 24530,4964 1288,422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DFB9934-05DD-4ED7-A3B8-4C1F618426CE}" emma:medium="tactile" emma:mode="ink">
              <msink:context xmlns:msink="http://schemas.microsoft.com/ink/2010/main" type="line" rotatedBoundingBox="1374,1490 24617,2225 24530,4964 1288,4229"/>
            </emma:interpretation>
          </emma:emma>
        </inkml:annotationXML>
        <inkml:traceGroup>
          <inkml:annotationXML>
            <emma:emma xmlns:emma="http://www.w3.org/2003/04/emma" version="1.0">
              <emma:interpretation id="{47D11746-CB6A-479C-B3C1-619370E2A742}" emma:medium="tactile" emma:mode="ink">
                <msink:context xmlns:msink="http://schemas.microsoft.com/ink/2010/main" type="inkWord" rotatedBoundingBox="1381,1429 18520,2511 18353,5144 1215,4062"/>
              </emma:interpretation>
              <emma:one-of disjunction-type="recognition" id="oneOf0">
                <emma:interpretation id="interp0" emma:lang="it-IT" emma:confidence="0">
                  <emma:literal>Risoluzione</emma:literal>
                </emma:interpretation>
                <emma:interpretation id="interp1" emma:lang="it-IT" emma:confidence="0">
                  <emma:literal>Risoluzione =</emma:literal>
                </emma:interpretation>
                <emma:interpretation id="interp2" emma:lang="it-IT" emma:confidence="0">
                  <emma:literal>Riduzione =</emma:literal>
                </emma:interpretation>
                <emma:interpretation id="interp3" emma:lang="it-IT" emma:confidence="0">
                  <emma:literal>Risoluzione:</emma:literal>
                </emma:interpretation>
                <emma:interpretation id="interp4" emma:lang="it-IT" emma:confidence="0">
                  <emma:literal>Rivoluzione =</emma:literal>
                </emma:interpretation>
              </emma:one-of>
            </emma:emma>
          </inkml:annotationXML>
          <inkml:trace contextRef="#ctx0" brushRef="#br0">0 53 0,'275'-69'16,"68"69"-16,103 103 0,-137 34 15,-103 35 1,-171-35 0,-138 35-1,-138 0 16,-33-35-15,33 0 0,36 103-1,170-68 1,138 0 0,103 34-1,103 0 1,-34-35-1,-35-34 1,-103-68 0,-34-35 15,-69-137-15,-34-68-1,0 171 1</inkml:trace>
          <inkml:trace contextRef="#ctx0" brushRef="#br0" timeOffset="-447.237">652 121 0,'69'172'15,"-69"68"-15,0 104 16,-34 67-16,-35 1 31,69-68-15,0-138-1,0-103 1,0-103 0,0-35-1,0-274 1,-103-103-1,0-34 1,103 446 0</inkml:trace>
          <inkml:trace contextRef="#ctx0" brushRef="#br0" timeOffset="544.887">2197 1014 0,'0'0'0</inkml:trace>
          <inkml:trace contextRef="#ctx0" brushRef="#br0" timeOffset="245.1015">2403 1975 0,'103'378'0,"-69"-241"16,35-69-1,-35-136 1,1-104 0,-35 172-1</inkml:trace>
          <inkml:trace contextRef="#ctx0" brushRef="#br0" timeOffset="932.5575">3913 1494 0,'-137'-34'0,"-103"34"15,34 34-15,68 1 16,70 33-1,102 1 1,69 34 0,103 0 15,103 34-15,0 1-1,-34 33 1,-104-68-1,-137 0 1,-68-34 0,-172-69-1,-103 0 1,35 0 0,33-35-1,104 35 1,137-34-1,172-35 1,-172 69 0</inkml:trace>
          <inkml:trace contextRef="#ctx0" brushRef="#br0" timeOffset="1415.925">4806 2627 0,'34'103'0,"69"-34"15,34-1-15,69-68 0,0 0 16,-34-103 15,-35 0-15,-103-68-1,-68-35 1,-103 34 0,-69 35-1,0 103 1,0 34-1,34 68 1,104 70 0,68-1-1,103 0 1,68-34 0,104-69-1,-35-171 1,0-34-1,-240 171 1</inkml:trace>
          <inkml:trace contextRef="#ctx0" brushRef="#br0" timeOffset="2917.782">6179 293 0,'68'172'0,"-68"68"0,0 69 15,0 103 1,35-35-1,33-102 1,35-35 0,35-103 15,-70-102-31,35-70 16,0-67 15,-34-104-16,-35 34 1,0 103 0,-34 1-1,0 68 1,0 34 0,35 69-1,-1 34 1,35 1-1,-1-35 1,1-69 0,34-34-1,-34-103 1,-1-34 0,1-35-1,-35 103 1,-34 1 15,0 68-31,35 34 31,-35 103-31,34 35 32,35 0-17,34-35 1,34-69-1,0-68 1,35-68 0,-69-104-1,0-34 1,-69-34 0,-68 34-1,-1 69 1,-33 102-1,33 35 1,35 0 0,103 0-1,0 35 1,103-1 0,0 0-1,-68 1 1,-70-1-1,1 0 17,-103 35-17,-104 34 1,-102 103 15,103 0-15,102-103-1,70 0 1,68 0 0,34-35-1,69-33 1,0-35 0,-69-35-1,-103-33 1,-136-104-1,-70 35 1,-68-35 0,-1 35-1,35 103 1,69 34 0,137 68-1,34-33 16,104-1-15,102 0 0,0 35-1,1-35 1,-70-102 0,-34-35-1,-137 103 1</inkml:trace>
          <inkml:trace contextRef="#ctx0" brushRef="#br0" timeOffset="3148.236">9989 2147 0,'-69'274'0,"35"-102"15,68-1 1,35-68 0,-1-137-1,35-103 1,-68-69 0,-104-103 15,69 309-16</inkml:trace>
          <inkml:trace contextRef="#ctx0" brushRef="#br0" timeOffset="3308.382">9474 1048 0,'103'35'16,"34"136"-16,0-68 0,-137-103 0</inkml:trace>
          <inkml:trace contextRef="#ctx0" brushRef="#br0" timeOffset="3736.1125">10812 2627 0,'412'172'0,"-274"-207"15,-1-33 17,-68-70-32,-1 1 15,-102-34 1,-69 33 15,-69 35-15,35 69-1,-35 68 1,69 35 0,69 34-1,34 34 1,103 0-1,34 1 1,69-138 0,-34-69-1,34-68 1,-206 137 15</inkml:trace>
          <inkml:trace contextRef="#ctx0" brushRef="#br0" timeOffset="4524.1245">12048 1941 0,'0'309'0,"0"-138"0,34-34 16,35-68 15,-35-35-15,35-34 15,0-103-31,34-34 16,0-34 15,-35 68-16,-68 103 1,0 0 0,35 68-1,33 70 1,1 33 0,34-68-1,69 0 1,34-69-1,-35-68 1,1-69 0,-69-69-1,-103 1 1,-69 34 0,-34 34-1,0 68 1,0 35 15,69 69-15,0 34-1,102 69 1,69-35 0,69 34-1,35-33 1,-1-70 15,-103-33-31,-68-35 16,-69 0-1,-34-35 17,-104 1-32,1 0 15,137 34 1</inkml:trace>
          <inkml:trace contextRef="#ctx0" brushRef="#br0" timeOffset="5507.46">15549 2044 0,'172'-35'0,"-35"35"0,35 0 0,34 35 16,0-35-1,-35 34 1,-33-34 0,-104 34-1,-137-68 17,-69 34-32,-34 34 15,206-34 1</inkml:trace>
          <inkml:trace contextRef="#ctx0" brushRef="#br0" timeOffset="5699.8305">15618 2799 0,'240'34'0,"69"0"16,-69 1-16,35 33 15,-69-68 17,-69-34-17,-137 34-15</inkml:trace>
        </inkml:traceGroup>
        <inkml:traceGroup>
          <inkml:annotationXML>
            <emma:emma xmlns:emma="http://www.w3.org/2003/04/emma" version="1.0">
              <emma:interpretation id="{546F74D1-93D4-49EF-A4E7-69C479085EFD}" emma:medium="tactile" emma:mode="ink">
                <msink:context xmlns:msink="http://schemas.microsoft.com/ink/2010/main" type="inkWord" rotatedBoundingBox="22870,2196 24616,2251 24539,4678 22793,4623">
                  <msink:destinationLink direction="with" ref="{9AE32690-8D1C-424D-93BB-90B19BADB957}"/>
                </msink:context>
              </emma:interpretation>
              <emma:one-of disjunction-type="recognition" id="oneOf1">
                <emma:interpretation id="interp5" emma:lang="it-IT" emma:confidence="0">
                  <emma:literal>1</emma:literal>
                </emma:interpretation>
                <emma:interpretation id="interp6" emma:lang="it-IT" emma:confidence="0">
                  <emma:literal>h</emma:literal>
                </emma:interpretation>
                <emma:interpretation id="interp7" emma:lang="it-IT" emma:confidence="0">
                  <emma:literal>I</emma:literal>
                </emma:interpretation>
                <emma:interpretation id="interp8" emma:lang="it-IT" emma:confidence="0">
                  <emma:literal>y</emma:literal>
                </emma:interpretation>
                <emma:interpretation id="interp9" emma:lang="it-IT" emma:confidence="0">
                  <emma:literal>Y</emma:literal>
                </emma:interpretation>
              </emma:one-of>
            </emma:emma>
          </inkml:annotationXML>
          <inkml:trace contextRef="#ctx0" brushRef="#br0" timeOffset="6725.1555">21453 2112 0,'103'0'0,"0"-34"0,34-35 16,35-68-16,0 0 16,-1-104-1,-34 35 1,1 1-1,-104 33 1,-34 69 0,0 34-1,-34 35 1,-1 34 0,1 103 15,-35 69-16,69 102 1,0 1 0,0 34-1,35 0 1,-1-35 0,0-34-1,-68-34 1,-69-103-1,-34-34 1,-35-35 0,-34-68-1,35 0 1,102 34 0,35-35-1,34 35 1,103 35 15,137-1-15,34 0-1,35 1 1,-34-1 0,-103-68-1,-35 34 1,-103 0-1,-34 0 1,-137 34 0,-69-103-1,-69 1 1,275 68 0</inkml:trace>
        </inkml:traceGroup>
      </inkml:traceGroup>
    </inkml:traceGroup>
  </inkml:traceGroup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5:07.42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FB906A5-3025-4D53-B68C-AE59B9C2894F}" emma:medium="tactile" emma:mode="ink">
          <msink:context xmlns:msink="http://schemas.microsoft.com/ink/2010/main" type="inkDrawing" rotatedBoundingBox="9456,2914 22825,7688 18598,19525 5229,14751" shapeName="Other"/>
        </emma:interpretation>
      </emma:emma>
    </inkml:annotationXML>
    <inkml:trace contextRef="#ctx0" brushRef="#br0">0 11121 0,'0'68'16,"241"-342"-16,-173 171 0,1-35 15,34 1 1,-34 0-1,33-69 1,1 0 0,35-34-1,-35-35 1,34-34 0,-34 0-1,34-34 1,1 0-1,-35-35 1,34 1 0,-34-35-1,34 34 17,-34-34-32,0 0 31,34 35-16,-34-1 1,0 35 0,0 34-1,35 35 1,-35-1 0,34 69-1,-68 34 1,33 35-1,-33 68 1,0 35 0,-35 34-1,35 34 1,-1 104 0,1 33-1,0 104 1,-1 0-1,35 33 1,-34 36 15,34-1-15,34-34 0,-34 0-1,35-35 1,-1-33-1,-34-173 1,-35-102 0,1-35 15,0-102-31,-1-104 31,-33-34-15,-1 0-1,-34 0 1,69 35 0,-35 33-1,69 36 1,-34 67 0,-1 35-1,1 35 1,-35 33-1,-34 35 1,0 0 0,0 0-1,35 0 1,-35 0 0,34-103-1,-34 0 1,34-68-1,1-35 1,-1-35 0,0-33 15,1 34-15,33-69-1,-34 0 1,35 0-1,-35 0 1,1 0 0,-1 34-1,0 35 1,1 34 0,-1 103-1,0 35 1,-34 68-1,0 34 1,0 103 0,35 69-1,-1 69 1,0 68 0,35 69-1,0 34 1,34 35 15,0 68-15,34 0-1,0 35 1,35-35 0,34 34-1,-35-68 1,35-69-1,-34 1 1,0-104 0,-35 0-1,0-34 1,-34-69 0,0-68-1,0-1 1,-34-102-1,34-35 1,-35 1 0,1-104-1,0-34 17,-1-103-32,1 0 31,34-68-16,-34-35 1,34 0 0,-35 0-1,35 0 1,-34-34 0,-1 34-1,1 69 1,-35-1-1,35 70 1,0 68 0,-35 68-1,0 1 1,-34 68 0,69 138-1,-35 34 1,35 103-1,0 34 1,-1 35 0,1-1 15,34-34-15,0-34-1,-34-34 1,-1-103-1,1-104 1,-35-68 0,35-34-1,-35 0 1,0-1 0,1 1-1,-1 34 1,35 34-1,-1 35 1,1 137 0,34 0-1,0 34 1,-34 0 0,34 1-1,-35-1 1,1-34-1,0-35 17,34 1-17,-35-35 1,-33-68 0,68 0-1,-35-35 1,1 0-1,-1-68 1,1-35 0,-35-68-1,35-35 1,0-34 0,34-102 15,0 102-16,-35 0 1,70 0 0,-35 0-1,34 0 1,-34 0 0,34 69-1,-34-1 1,34 35-1,-34 35 1,0 68 0,-34-35-1,34 104 1,0 0 0,-34 102-1,34 35 1,-35 34-1,35 35 1,0 103 0,34 34-1,-34 34 17,35 34-17,-35 1 1,-35-172-1,70-275 1,-138-34-16</inkml:trace>
  </inkml:traceGroup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2:40.67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A9BBF88-87EC-4225-9C23-E1C12894BFBB}" emma:medium="tactile" emma:mode="ink">
          <msink:context xmlns:msink="http://schemas.microsoft.com/ink/2010/main" type="writingRegion" rotatedBoundingBox="1655,8931 30347,9691 30106,18805 1413,18045"/>
        </emma:interpretation>
      </emma:emma>
    </inkml:annotationXML>
    <inkml:traceGroup>
      <inkml:annotationXML>
        <emma:emma xmlns:emma="http://www.w3.org/2003/04/emma" version="1.0">
          <emma:interpretation id="{6BA85D94-D1FC-4027-A602-F6D52BF381C0}" emma:medium="tactile" emma:mode="ink">
            <msink:context xmlns:msink="http://schemas.microsoft.com/ink/2010/main" type="paragraph" rotatedBoundingBox="1655,8931 27424,9614 27314,13772 1544,1308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2AA0940-A61B-4E07-957E-BCE0197FA5E9}" emma:medium="tactile" emma:mode="ink">
              <msink:context xmlns:msink="http://schemas.microsoft.com/ink/2010/main" type="inkBullet" rotatedBoundingBox="1655,8931 3064,8969 2971,12474 1562,12436"/>
            </emma:interpretation>
            <emma:one-of disjunction-type="recognition" id="oneOf0">
              <emma:interpretation id="interp0" emma:lang="it-IT" emma:confidence="0">
                <emma:literal>di</emma:literal>
              </emma:interpretation>
              <emma:interpretation id="interp1" emma:lang="it-IT" emma:confidence="0">
                <emma:literal>de</emma:literal>
              </emma:interpretation>
              <emma:interpretation id="interp2" emma:lang="it-IT" emma:confidence="0">
                <emma:literal>a</emma:literal>
              </emma:interpretation>
              <emma:interpretation id="interp3" emma:lang="it-IT" emma:confidence="0">
                <emma:literal>d</emma:literal>
              </emma:interpretation>
              <emma:interpretation id="interp4" emma:lang="it-IT" emma:confidence="0">
                <emma:literal>le</emma:literal>
              </emma:interpretation>
            </emma:one-of>
          </emma:emma>
        </inkml:annotationXML>
        <inkml:trace contextRef="#ctx0" brushRef="#br0">1305 7433 0,'0'34'0,"68"137"0,-33 70 0,-1 102 15,-34 69 1,0 34 0,0-34-1,0-34 1,0-35-1,0-137 1,0-103 0,0-69-1,0-34 1,-69-103 15,-34 0-31,-68-69 31,-1 35-31,-34 103 32,0 34-17,35 68-15,68 35 16,68 35 0,104 33 15,68 1-16,69-35 1,34-34 0,-34-68-1,-34-35 1,0-69 0,-35-206-1,-68 104 1,-69 171-1</inkml:trace>
      </inkml:traceGroup>
      <inkml:traceGroup>
        <inkml:annotationXML>
          <emma:emma xmlns:emma="http://www.w3.org/2003/04/emma" version="1.0">
            <emma:interpretation id="{96616497-F117-468E-8492-1F1085D09CA0}" emma:medium="tactile" emma:mode="ink">
              <msink:context xmlns:msink="http://schemas.microsoft.com/ink/2010/main" type="line" rotatedBoundingBox="3827,9915 27400,10539 27314,13772 3742,13148"/>
            </emma:interpretation>
          </emma:emma>
        </inkml:annotationXML>
        <inkml:traceGroup>
          <inkml:annotationXML>
            <emma:emma xmlns:emma="http://www.w3.org/2003/04/emma" version="1.0">
              <emma:interpretation id="{615BCB04-799A-406D-A340-EDFB07A23D09}" emma:medium="tactile" emma:mode="ink">
                <msink:context xmlns:msink="http://schemas.microsoft.com/ink/2010/main" type="inkWord" rotatedBoundingBox="3797,11052 9182,11195 9127,13290 3742,13148"/>
              </emma:interpretation>
              <emma:one-of disjunction-type="recognition" id="oneOf1">
                <emma:interpretation id="interp5" emma:lang="it-IT" emma:confidence="0">
                  <emma:literal>min.</emma:literal>
                </emma:interpretation>
                <emma:interpretation id="interp6" emma:lang="it-IT" emma:confidence="0">
                  <emma:literal>mini</emma:literal>
                </emma:interpretation>
                <emma:interpretation id="interp7" emma:lang="it-IT" emma:confidence="0">
                  <emma:literal>min'</emma:literal>
                </emma:interpretation>
                <emma:interpretation id="interp8" emma:lang="it-IT" emma:confidence="0">
                  <emma:literal>min"</emma:literal>
                </emma:interpretation>
                <emma:interpretation id="interp9" emma:lang="it-IT" emma:confidence="0">
                  <emma:literal>miti</emma:literal>
                </emma:interpretation>
              </emma:one-of>
            </emma:emma>
          </inkml:annotationXML>
          <inkml:trace contextRef="#ctx0" brushRef="#br0" timeOffset="1249.92">2403 10384 0,'0'515'0,"0"-343"16,34-69-1,1-69 1,-35 1-1,0-35 1,34-35 0,35-136-1,-1-1 1,35 35 0,-34 68-1,-35 35 1,-34 34-1,35 0 1,-1 103 0,35 34-1,-35 0 1,0-34 15,1-34-15,-1-69-1,69-69 1,0-102 0,34-35-1,0 68 1,-34 35 0,-34 103-1,0 0 1,-35 103-1,0 69 1,-34 0 0,35 34-1,33-69 1,1-69 15,0-33-31,34-104 16,34-68-1,-34 34 17,-35 34-17,-68 35 1,0 34 0,0 34-1,35 35 1,-1 68-1,35 0 1,-1 1 0,1-70-1,0-68 1,-35-137 0,-34-103-1,-34-69 1,34 309-1</inkml:trace>
          <inkml:trace contextRef="#ctx0" brushRef="#br0" timeOffset="1531.152">4360 9904 0,'0'0'0</inkml:trace>
          <inkml:trace contextRef="#ctx0" brushRef="#br0" timeOffset="1975.4595">5183 10419 0,'69'137'0,"-35"0"0,1 35 16,-35 68-1,34-68 1,0-35 15,1-68-31,-35-35 16,68-103-1,-33-136 1,33 33 15,1 35-15,-1 68-1,1 35 1,0 34 0,-1 68-1,-33 70 1,33 68 0,-33-35-1,-1 1 1,0-69-1,1-69 1,-35-34 0,68-172-1,-33-68 1,33-103 0,-68 343-1</inkml:trace>
          <inkml:trace contextRef="#ctx0" brushRef="#br0" timeOffset="2347.506">6728 9698 0,'137'0'0,"-68"0"0,68-34 0,0 34 15,1 0-15,68 0 16,-138 0-1,-68 0 1,0 34 0,-103 0-1,0-34 1,-68 35 0,171-35-1</inkml:trace>
          <inkml:trace contextRef="#ctx0" brushRef="#br0" timeOffset="2599.443">6797 10213 0,'205'68'0,"-67"-33"0,33-1 16,1-34-1,-35 34 1,1-34 0,-104 0-1,-68-34 1,-1-35 0,35 69-1</inkml:trace>
        </inkml:traceGroup>
        <inkml:traceGroup>
          <inkml:annotationXML>
            <emma:emma xmlns:emma="http://www.w3.org/2003/04/emma" version="1.0">
              <emma:interpretation id="{DD8E3377-E15E-49A1-B9F6-7D86179EC11A}" emma:medium="tactile" emma:mode="ink">
                <msink:context xmlns:msink="http://schemas.microsoft.com/ink/2010/main" type="inkWord" rotatedBoundingBox="10826,10100 15416,10222 15345,12887 10756,12765"/>
              </emma:interpretation>
              <emma:one-of disjunction-type="recognition" id="oneOf2">
                <emma:interpretation id="interp10" emma:lang="it-IT" emma:confidence="0">
                  <emma:literal>dist.</emma:literal>
                </emma:interpretation>
                <emma:interpretation id="interp11" emma:lang="it-IT" emma:confidence="0">
                  <emma:literal>dist</emma:literal>
                </emma:interpretation>
                <emma:interpretation id="interp12" emma:lang="it-IT" emma:confidence="0">
                  <emma:literal>disti</emma:literal>
                </emma:interpretation>
                <emma:interpretation id="interp13" emma:lang="it-IT" emma:confidence="0">
                  <emma:literal>disto.</emma:literal>
                </emma:interpretation>
                <emma:interpretation id="interp14" emma:lang="it-IT" emma:confidence="0">
                  <emma:literal>disto</emma:literal>
                </emma:interpretation>
              </emma:one-of>
            </emma:emma>
          </inkml:annotationXML>
          <inkml:trace contextRef="#ctx0" brushRef="#br0" timeOffset="3822.9975">10401 8600 0,'68'240'0,"-68"-34"15,0 34 1,35 35 0,-35-1-1,34-34 1,0-34 0,-34-68-1,-34-70 1,-69-68-1,-69-34 1,-68-69 0,0 69-1,34 34 1,103 68 0,34 1-1,138 34 16,102 34-15,138-34 0,0-68-1,-68-35 1,-35-35 0,-69-33-1,-69-1 1,-33 0-1,-35 69 1,34 0 0,-34 0-1,69 138 1,-1-1 0,1 0-1,0-34 1,-35-68-1,35-104 1,-69-171 0,0-69 15,0 309-15</inkml:trace>
          <inkml:trace contextRef="#ctx0" brushRef="#br0" timeOffset="4111.065">11121 9423 0,'0'0'0</inkml:trace>
          <inkml:trace contextRef="#ctx0" brushRef="#br0" timeOffset="4471.3935">12391 10110 0,'-103'0'0,"-34"-35"0,-34 70 16,68-1-16,34 69 16,103 0-1,69 34 1,137 35 15,35-35-31,-69 1 31,-34-35-31,-138-35 16,-103 1 0,-68-35-1,-69 1 16,0-1-15,34 0 0,138-102-1,137-104 1,103-103 0,-206 275-1</inkml:trace>
          <inkml:trace contextRef="#ctx0" brushRef="#br0" timeOffset="4994.7975">12872 9629 0,'172'35'0,"-69"-1"0,34 69 0,34-34 15,-68-69 1,-103 0-1</inkml:trace>
          <inkml:trace contextRef="#ctx0" brushRef="#br0" timeOffset="4819.0275">13147 8805 0,'0'69'0,"34"137"0,0 103 16,-34 69 0,35 33-1,-1-67 1,0-70 0,0-136-1,-34-70 1,-34-68-1,0-171 1,-35-104 0,1-68 15,68 343-31</inkml:trace>
          <inkml:trace contextRef="#ctx0" brushRef="#br0" timeOffset="5352.1965">13970 10934 0,'0'0'0</inkml:trace>
        </inkml:traceGroup>
        <inkml:traceGroup>
          <inkml:annotationXML>
            <emma:emma xmlns:emma="http://www.w3.org/2003/04/emma" version="1.0">
              <emma:interpretation id="{00B5813D-DFF7-415F-893A-A822CAF9724C}" emma:medium="tactile" emma:mode="ink">
                <msink:context xmlns:msink="http://schemas.microsoft.com/ink/2010/main" type="inkWord" rotatedBoundingBox="17111,10759 27387,11031 27321,13490 17046,13218"/>
              </emma:interpretation>
              <emma:one-of disjunction-type="recognition" id="oneOf3">
                <emma:interpretation id="interp15" emma:lang="it-IT" emma:confidence="0">
                  <emma:literal>minima</emma:literal>
                </emma:interpretation>
                <emma:interpretation id="interp16" emma:lang="it-IT" emma:confidence="0">
                  <emma:literal>minime</emma:literal>
                </emma:interpretation>
                <emma:interpretation id="interp17" emma:lang="it-IT" emma:confidence="0">
                  <emma:literal>minimo</emma:literal>
                </emma:interpretation>
                <emma:interpretation id="interp18" emma:lang="it-IT" emma:confidence="0">
                  <emma:literal>minimi</emma:literal>
                </emma:interpretation>
                <emma:interpretation id="interp19" emma:lang="it-IT" emma:confidence="0">
                  <emma:literal>Minime</emma:literal>
                </emma:interpretation>
              </emma:one-of>
            </emma:emma>
          </inkml:annotationXML>
          <inkml:trace contextRef="#ctx0" brushRef="#br0" timeOffset="6175.386">15721 9938 0,'69'103'16,"-69"103"-16,0 34 0,34 1 31,0-35-15,35-35 0,-35-136-1,35-104 1,-1-103-1,-33-68 1,33 68 0,1 35-1,-35 103 1,1 34 0,-35 0 15,34 137-16,-34 35 1,34-1 0,-68-102-1,103 0 1,34-69 0,34-69-1,0-68 1,1-35-1,-35 35 1,-35 68 0,-68 35-1,34 34 1,-34 137 0,-34 35 15,34-1-31,34 1 15,35-69 1,34-69 15,0-102-15,0-35 0,0-69-1,-34 35 1,-35 68-1,0 69 1,-34 0 0,35 103-1,-1 34 1,35 35 0,34 0-1,0-35 1,0-69-1,0-170 1,-1-139 0,-102 241-1</inkml:trace>
          <inkml:trace contextRef="#ctx0" brushRef="#br0" timeOffset="6498.6075">17712 9286 0,'0'0'0</inkml:trace>
          <inkml:trace contextRef="#ctx0" brushRef="#br0" timeOffset="7098.1785">18501 10144 0,'103'172'0,"-69"-35"0,1 35 15,-1 34 1,0-69 0,1 0-1,-1-68 1,0-69-1,1-34 1,33-104 0,1-33-1,34 33 1,-69 70 0,35 68-1,-69 0 1,34 68-1,1 70 1,-35-1 15,34 0-31,35-68 32,-1-35-17,35-68 1,0-69-1,-34 0 1,34 0 0,-69 34-1,0 69 1,-34 0 0,35 103 15,33 35-16,1-1-15,34 0 16,-34-68 0,-1-69-1,1-172 1,-69-102 0,0 274-1</inkml:trace>
          <inkml:trace contextRef="#ctx0" brushRef="#br0" timeOffset="7293.4785">19668 9767 0,'69'0'0,"68"68"0,0-68 0,35 0 16,-172 0-1</inkml:trace>
          <inkml:trace contextRef="#ctx0" brushRef="#br0" timeOffset="8438.913">20801 10144 0,'103'172'0,"-69"-35"0,-34 35 15,0 34 1,34-35 0,1-68-1,33-34 1,-33-69-1,68-69 1,0-102 0,0-1-1,0 0 1,-35 69 0,1 69 15,-69 34-31,34 34 15,-34 104 1,35 68 0,33-35-1,35 1 1,35-103 15,33-69-15,1-69-1,-35-68 1,-34 34 0,-69 68-1,1 35 1,-1 0 0,0 69-1,35 34 1,34 69-1,0-35 1,0-69 0,34 1-1,1-69 1,-36-34 0,1-1 15,0 1-31,69 0 15,-35-35 17,104 69-17,-35-34 1,0 0 0,-35-35-1,-102 0 1,-138-68-1,-68 0 1,-35 68 0,-68 35 15,34-1-31,103 70 16,103 33 15,34 70-31,138 33 15,34-68 1,103 69 15,0-1-31,0-33 16,-35-35 0,-68 0 15,-103-35-16,-68-68 1,-104 0 0,-68-103-1,137 103 1</inkml:trace>
        </inkml:traceGroup>
      </inkml:traceGroup>
    </inkml:traceGroup>
    <inkml:traceGroup>
      <inkml:annotationXML>
        <emma:emma xmlns:emma="http://www.w3.org/2003/04/emma" version="1.0">
          <emma:interpretation id="{823CE10E-97EC-4561-A4BD-3E69D4793886}" emma:medium="tactile" emma:mode="ink">
            <msink:context xmlns:msink="http://schemas.microsoft.com/ink/2010/main" type="paragraph" rotatedBoundingBox="10894,12897 30243,13089 30189,18593 10839,1840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22DD789-A083-49BB-A968-0871AAD741D7}" emma:medium="tactile" emma:mode="ink">
              <msink:context xmlns:msink="http://schemas.microsoft.com/ink/2010/main" type="line" rotatedBoundingBox="10894,12897 30243,13089 30213,16134 10863,15943"/>
            </emma:interpretation>
          </emma:emma>
        </inkml:annotationXML>
        <inkml:traceGroup>
          <inkml:annotationXML>
            <emma:emma xmlns:emma="http://www.w3.org/2003/04/emma" version="1.0">
              <emma:interpretation id="{59BBBA46-8187-4526-A95A-FE20573EE788}" emma:medium="tactile" emma:mode="ink">
                <msink:context xmlns:msink="http://schemas.microsoft.com/ink/2010/main" type="inkWord" rotatedBoundingBox="10894,12897 14644,12934 14620,15311 10870,15274"/>
              </emma:interpretation>
              <emma:one-of disjunction-type="recognition" id="oneOf4">
                <emma:interpretation id="interp20" emma:lang="it-IT" emma:confidence="0">
                  <emma:literal>che</emma:literal>
                </emma:interpretation>
                <emma:interpretation id="interp21" emma:lang="it-IT" emma:confidence="0">
                  <emma:literal>da</emma:literal>
                </emma:interpretation>
                <emma:interpretation id="interp22" emma:lang="it-IT" emma:confidence="0">
                  <emma:literal>die</emma:literal>
                </emma:interpretation>
                <emma:interpretation id="interp23" emma:lang="it-IT" emma:confidence="0">
                  <emma:literal>chi</emma:literal>
                </emma:interpretation>
                <emma:interpretation id="interp24" emma:lang="it-IT" emma:confidence="0">
                  <emma:literal>cita</emma:literal>
                </emma:interpretation>
              </emma:one-of>
            </emma:emma>
          </inkml:annotationXML>
          <inkml:trace contextRef="#ctx0" brushRef="#br0" timeOffset="15125.985">10401 11380 0,'68'34'0,"-33"35"0,-1 137 0,0 34 16,1 35 0,-35 68-1,34-69 1,0-33-1,1-70 1,-1-68 0,34-68-1,1-70 1,34-68 0,0 69-1,-34 0 1,-35 34-1,-34 0 1,69 34 0,34 69-1,0 34 1,68 1 0,1-70-1,34-33 1,-35-70 15,-33-102-15,-104-35-1,-34-34 1,-69 69 0,-34 68-1,35 35 1,68 68-1,0 69 1,68 69 0,104 34-1,34 0 1,0-69 0,34-102-1,1-138 1,-241 103-1</inkml:trace>
          <inkml:trace contextRef="#ctx0" brushRef="#br0" timeOffset="14377.986">9783 12410 0,'-69'0'0,"35"34"0,-69 69 15,68 0-15,1 34 0,34 35 16,103-35-1,34 0 1,35-34 0,34-34-1,0-69 1,-34-103 0,-104-69-1,-33-137 1,-35 309-1</inkml:trace>
          <inkml:trace contextRef="#ctx0" brushRef="#br0" timeOffset="24324.615">10366 13714 0,'0'0'16</inkml:trace>
        </inkml:traceGroup>
        <inkml:traceGroup>
          <inkml:annotationXML>
            <emma:emma xmlns:emma="http://www.w3.org/2003/04/emma" version="1.0">
              <emma:interpretation id="{A26CB4C5-41D7-420E-9F14-1479D41C144B}" emma:medium="tactile" emma:mode="ink">
                <msink:context xmlns:msink="http://schemas.microsoft.com/ink/2010/main" type="inkWord" rotatedBoundingBox="15379,13958 22527,14029 22508,16007 15359,15936"/>
              </emma:interpretation>
              <emma:one-of disjunction-type="recognition" id="oneOf5">
                <emma:interpretation id="interp25" emma:lang="it-IT" emma:confidence="0">
                  <emma:literal>separa</emma:literal>
                </emma:interpretation>
                <emma:interpretation id="interp26" emma:lang="it-IT" emma:confidence="0">
                  <emma:literal>separi</emma:literal>
                </emma:interpretation>
                <emma:interpretation id="interp27" emma:lang="it-IT" emma:confidence="0">
                  <emma:literal>separe</emma:literal>
                </emma:interpretation>
                <emma:interpretation id="interp28" emma:lang="it-IT" emma:confidence="0">
                  <emma:literal>Separa</emma:literal>
                </emma:interpretation>
                <emma:interpretation id="interp29" emma:lang="it-IT" emma:confidence="0">
                  <emma:literal>separer</emma:literal>
                </emma:interpretation>
              </emma:one-of>
            </emma:emma>
          </inkml:annotationXML>
          <inkml:trace contextRef="#ctx0" brushRef="#br0" timeOffset="17872.8795">14005 12650 0,'68'68'0,"35"35"0,103 35 0,103 102 16,-137-103-1,-104-34 1,-33-34 0,-104 0-1,-68-69 1,-1 0 0,70-35-1,34 35 1,68 0-1,137 0 1,70 0 0,-70-68 15,35-1-15,-68 0-1,-70-34 1,-68 0-1,-68 0 1,-1 69 0,0 34-1,1 69 1,68 68 0,34 69-1,69 0 1,34-34-1,35-70 1,-1-67 0,1-138 15,-35-103-31,-68-69 16,0 35-1,-69 68 1,0 104 15,0 68-15,0 0-1,0 68 1,0 138 0,34 35-1,-34 33 1,34 35-1,1-34 1,-1-104 0,-34-136-1,0-70 1,0-171 0,0-68-1,-34-104 1,-35 35-1,-34 68 1,34 104 0,35 136-1,68 35 1,69-34 15,69 103-15,68 34-1,-68 0 1,-35 0 0,-68-35-1,-103-68 1,-69 0 0,-69 0-1,35-34 1,-1 34-1,70 34 1,136 1 0,104-70-1,68 35 1,-34 35 0,0-1-1,-103 35 1,-34-1-1,-69-33 1,68-35 15,-33-35-15,33 35 0,70-68-1,-70-1 1,1-34-1,-103 0 1,-35 0 0,-68 34-1,-1 35 1,35 68 0,35 35-1,68 34 1,68 69-1,70-1 1,-1-68 0,-34-68-1,0-35 1,-69-69 0,1 35-1,-35-1 1,0 35 15,34 0-15,35 69-1,34 0 1,34 34 0,34-69-1,-33-34 1,-35-69-1,-69-102 1,-34-70 0,-69 1-1,-34 68 1,0 35 0,69 34-1,34 103 1,69 0-1,102 69 1,70 68 0,-35 0-1,-103-68 1,-69-35 0,-68-34 15,-69 0-16,0 35 1,34-1 0,35 69-1,68 0 1,138 69 0,-1-104-1,1-33 1,-69-35 15,-35 0-15,-33-35-1,-1 1 1,0 34 0,35-34-1,34 68 1,34 0-1,-34-34 1,0-34 0,-68-69-1,-70-34 1,-68-1 0,0 35-1,-34 69 1,68 68-1,69 1 1,0 102 0,138 35-1,-35-1 1,34-33 0,-68-70 15,-1 1-16,-33-35 1,33 35 0,35-1-1,0 1 1,35-69 0,-1-103-1,0-68 1,-137 171-1</inkml:trace>
        </inkml:traceGroup>
        <inkml:traceGroup>
          <inkml:annotationXML>
            <emma:emma xmlns:emma="http://www.w3.org/2003/04/emma" version="1.0">
              <emma:interpretation id="{E1C1B3A7-5550-443F-AA5C-9D4D0194D886}" emma:medium="tactile" emma:mode="ink">
                <msink:context xmlns:msink="http://schemas.microsoft.com/ink/2010/main" type="inkWord" rotatedBoundingBox="23522,13293 30241,13360 30213,16134 23494,16068"/>
              </emma:interpretation>
              <emma:one-of disjunction-type="recognition" id="oneOf6">
                <emma:interpretation id="interp30" emma:lang="it-IT" emma:confidence="0">
                  <emma:literal>oggetto</emma:literal>
                </emma:interpretation>
                <emma:interpretation id="interp31" emma:lang="it-IT" emma:confidence="0">
                  <emma:literal>oggetti</emma:literal>
                </emma:interpretation>
                <emma:interpretation id="interp32" emma:lang="it-IT" emma:confidence="0">
                  <emma:literal>Oggetto</emma:literal>
                </emma:interpretation>
                <emma:interpretation id="interp33" emma:lang="it-IT" emma:confidence="0">
                  <emma:literal>aggetto</emma:literal>
                </emma:interpretation>
                <emma:interpretation id="interp34" emma:lang="it-IT" emma:confidence="0">
                  <emma:literal>aggetti</emma:literal>
                </emma:interpretation>
              </emma:one-of>
            </emma:emma>
          </inkml:annotationXML>
          <inkml:trace contextRef="#ctx0" brushRef="#br0" timeOffset="18341.5995">22345 13439 0,'241'103'0,"-104"-103"16,0-34-16,1-35 15,-35 1 1,-35-138 15,-102 68-15,-103-33-1,-1 68 1,-102 34 0,34 35-1,34 102 1,70 35-1,102 69 1,68 34 0,104-34-1,34-138 1,68-34 0,-274 0-1</inkml:trace>
          <inkml:trace contextRef="#ctx0" brushRef="#br0" timeOffset="19031.985">23547 13268 0,'137'68'0,"-34"-33"16,34-35-16,-34-35 0,-34-33 15,-35-35 1,-102 0 15,-104-35-15,-34 70-1,69 68 1,68 34 0,35 35-1,102 102 1,104 35 0,34-34-1,0 34 16,-34 0-15,-69-35-16,-69-33 31,-34-1-15,-69-68 0,-68-35-1,-35-34 1,-34-34-1,35-69 1,68 34 0,68-68-1,138-1 1,138 35 0,68 35-1,-35-35 1,-274 103-1</inkml:trace>
          <inkml:trace contextRef="#ctx0" brushRef="#br0" timeOffset="19629.603">25057 13371 0,'34'-103'0,"35"34"0,0 0 31,68-34-31,-137 35 16,-69 33 0,-102-33-1,-1 33 1,0 35-1,35 69 1,103 34 0,103 34-1,102 35 1,35 0 15,0-1-15,0-33-1,-69-1 1,-102-34 0,-35 34-1,-35 0 1,-33 1 0,-35-70-1,-35 1 1,-33-69-1,-35-34 1,0-69 0,103 34-1,0-68 1,172-1 15,102 35-31,69 0 16,-240 103-1</inkml:trace>
          <inkml:trace contextRef="#ctx0" brushRef="#br0" timeOffset="20223.315">25675 13233 0,'103'0'0,"69"103"0,-1-34 0,1 0 15,-69-69 1,-35-69-1,-102-137 1,-69 69 0,-69-1-1,1 35 17,68 103-17,34 35 1,69 68-1,69 68 1,102 35 0,1-34-1,34 0 1,-34-69 0,-35-35-1,-34-68 1,-34-34-1,-1-69 1,-33-34 0,33-35-1,-33-68 1,-1-1 0,-34 241-1</inkml:trace>
          <inkml:trace contextRef="#ctx0" brushRef="#br0" timeOffset="20999.6325">27288 11929 0,'34'206'0,"-68"34"15,0 35 1,34 68 0,0-68-1,68-1 1,-33-68 0,-1-103-1,-34-69 16,-34-136-31,-35-70 16,1-34 15,-1 0-15,35 34 0,34 69-1,103 0 1,34 0-1,34 35 1,1-35 0,0 34-1,-69-68 1,0-35 0,-103 1-1,0 33 1,-35 104-1,1 34 1,0 103 0,-1 103-1,1 69 1,34 33 0,34 36-1,35-1 1,0-68 15,-35-104-15,-34-102-1,0-138 1,-34-137 0,-69-103-1,103 309 16</inkml:trace>
          <inkml:trace contextRef="#ctx0" brushRef="#br0" timeOffset="22625.505">27425 12341 0,'412'34'0,"-171"1"16,-1 33-1,-34-33 1,-103 33 0,-35 1-1,-68 34 1,-34-35 0,-69 35 15,-68 138-16,102-35 1,69 34 0,69-68-1,34-35 1,-1-69 0,-33-68-1,0-34 1,-35 0-1,-34-1 1,0 1 0,0 0 15,0 0-15,0 34-1,0 0 1,0 0-1,-34 0 1,34 0 0,0 0-1,0 0 1,0 0 0,0 0-1,0 0 1,0 0-1,0 0 1,0 0 0,0 0-1,0 0 1,0 0 0,0 0-1,0 0 16,0 0-15,0 0 0,0 0-1,0 0 1,0 0 0,0 0-1,0 0 1,0 0-1,0 0 1,0 0 0,0 0-1,0 0 1,0 0 0,0 0-1,0 0 1,0 0 15,0 0-31,0 0 16,0 0-1,0 0 17,0 0-17,0 0 1,0 0-1,0 0 1,0 0 0,0 0-1,34 0 1,-34 0 0,0-35-1,34 35 1,-34 0-1,0 0 1,-34 0 0,34 0-1,0 0 1,0 0 0,0 0-1,0 0 1,0 0-1,0 0 17,0 0-17,0 0 1,0 0 0,0 0-1,34 0 1,-34 0-1,0 0 1,0 0 0,0 0-1,0 0 17,0 0-32,0-68 15,35-70 1,-35 138-1</inkml:trace>
          <inkml:trace contextRef="#ctx0" brushRef="#br0" timeOffset="22829.5935">28455 12101 0,'206'-69'0,"-137"69"16,-1 34-16,1-34 0,-69 0 16</inkml:trace>
        </inkml:traceGroup>
      </inkml:traceGroup>
      <inkml:traceGroup>
        <inkml:annotationXML>
          <emma:emma xmlns:emma="http://www.w3.org/2003/04/emma" version="1.0">
            <emma:interpretation id="{93BD0AA3-32E2-49DD-952F-F1A29DBFCCBD}" emma:medium="tactile" emma:mode="ink">
              <msink:context xmlns:msink="http://schemas.microsoft.com/ink/2010/main" type="line" rotatedBoundingBox="11915,15226 23595,15597 23498,18662 11818,18291"/>
            </emma:interpretation>
          </emma:emma>
        </inkml:annotationXML>
        <inkml:traceGroup>
          <inkml:annotationXML>
            <emma:emma xmlns:emma="http://www.w3.org/2003/04/emma" version="1.0">
              <emma:interpretation id="{11153BCA-0D2A-4C96-976B-CEB4D32137BC}" emma:medium="tactile" emma:mode="ink">
                <msink:context xmlns:msink="http://schemas.microsoft.com/ink/2010/main" type="inkWord" rotatedBoundingBox="11915,15226 23595,15597 23498,18662 11818,18291"/>
              </emma:interpretation>
              <emma:one-of disjunction-type="recognition" id="oneOf7">
                <emma:interpretation id="interp35" emma:lang="it-IT" emma:confidence="0">
                  <emma:literal>identificabili</emma:literal>
                </emma:interpretation>
                <emma:interpretation id="interp36" emma:lang="it-IT" emma:confidence="0">
                  <emma:literal>identifica bili</emma:literal>
                </emma:interpretation>
                <emma:interpretation id="interp37" emma:lang="it-IT" emma:confidence="0">
                  <emma:literal>identificati Li</emma:literal>
                </emma:interpretation>
                <emma:interpretation id="interp38" emma:lang="it-IT" emma:confidence="0">
                  <emma:literal>Identifica bili</emma:literal>
                </emma:interpretation>
                <emma:interpretation id="interp39" emma:lang="it-IT" emma:confidence="0">
                  <emma:literal>identificabili Li</emma:literal>
                </emma:interpretation>
              </emma:one-of>
            </emma:emma>
          </inkml:annotationXML>
          <inkml:trace contextRef="#ctx0" brushRef="#br0" timeOffset="23956.4745">10744 14641 0,'-34'34'16,"-1"412"-16,35-240 16,35-34-1,-1-35 1,-34-34-1,-34-103 1,-69-137 0,34-172-1,35-34 1,34 343 0</inkml:trace>
          <inkml:trace contextRef="#ctx0" brushRef="#br0" timeOffset="26288.3565">12048 13748 0,'0'69'15,"0"34"-15,-34 103 0,34 68 0,34 1 32,0 68-17,1-103 1,-1-34 0,-34-34-1,-34-103 1,-35-69-1,-68-69 1,0 0 0,-1 1-1,1-1 1,0 69 0,68 34-1,35 69 1,68 35-1,35-1 1,102-68 0,-33-35-1,33-34 1,-33-69 0,-36 1 15,1-35-16,-34-35 1,0-33 0,-69 136-1,-35-33 1,35 33 0,-68 70-1,33 68 1,35 34-1,35 0 1,33-34 0,35 0-1,0-68 1,35-70 0,-70 1-1,1-69 1,0 0-1,-35 0 1,0 69 15,-34-1-15,0 35 0,0 35-1,-34 136 1,34 1-1,34-69 1,35 0 0,0-103-1,-1 0 1,1-69 0,0-68-1,-35 68 1,-34 69-1,34 0 1,-34 0 0,34 35-1,1 102 1,33 0 0,35 1-1,35-70 1,-1-68-1,0-137 17,-34-69-17,-68-34 1,-70 34 0,1 68-1,0 1 1,34 103-1,-35-1 1,35 35 15,35 0-31,-1-34 16,-34 0 15,69-69-15,-69-69-1,34 35 1,-34 0 0,0 102-1,34-33 1,-34 68 0,0 0-1,0 34 1,0 138-1,-34 68 1,0 34 0,34 1-1,34-35 1,-34-68 0,69-35-1,34-68 1,-35-35-1,-33-34 17,33-34-17,-33 34 1,-35-34 0,0 34-1,0 0 1,68 103-1,-34 0 1,35 0 15,0-35-15,34-136-16,-35-138 16,-68-35-1,-34-33 1,-35 33-1,-68 138 1,0 69 0,137 34-1,0 0 1,0 0 0,0 0 15,-34-34-16,-1-69 1,1-34 0,34 137-1</inkml:trace>
          <inkml:trace contextRef="#ctx0" brushRef="#br0" timeOffset="27313.6815">13764 14675 0,'241'69'0,"33"-35"0,-68-34 15,103-69 1,-69 1 0,-34-70-1,-103 70 1,-34 68-1,-69 0 1,0 0 15,34 103-15,-34 34 0,69 103-1,0 69 1,34 69-1,0-1 1,-35-33 0,35-70-1,-69-68 1,-68-103 0,0-69-1,-69-68 1,-34-103-1,-35-69 17,35 0-17,-1 0 1,104 34 0,68 69-1,69 35 1,69 33-1,68 1 1,-34 34 0,-69 0-1,-68 0 1,-35 0 0,-34 0-1,0 0 1,0 0-1,35 69 1,-1-1 0,0-68-1,35-34 1,-35-103 0,1-69-1,-35 34 16,0-34-15,-69 69 0,-34 68-1,103 69 1,0 0 0,0 0-1,34 0 1,1 35-1,68-1 1,0 0 0,34 1-1,-137-35 1</inkml:trace>
          <inkml:trace contextRef="#ctx0" brushRef="#br0" timeOffset="28201.32">17265 15327 0,'0'-34'0,"0"-1"0,-103 1 0,1 0 15,-36 68-15,-33 69 0,68 34 16,34 69 0,103-34-1,69 0 1,103-1 0,-34-102-1,-1-103 16,-33-69-15,-35 0-16,-69 34 16,0 69-1,-34 0 17,0 0-17,0 34 1,35 69-1,33 0 1,35-68 0,0-1-1,-34-103 1,-35-68 0,-68-69-1,-69 0 1,0 69-1,-34 68 1,68 35 0,0 102-1,69 35 1,69 35 0,0 33-1,68-33 1,-34-35-1,-34-35 17,-1-33-17,-33-1 1,33 0 0,1 1-1,0 33 1,-1-34-1,-33-34 1,33-34 0,35-69-1,-34-68 1,-69 171 0</inkml:trace>
          <inkml:trace contextRef="#ctx0" brushRef="#br0" timeOffset="28855.575">18673 14126 0,'34'68'0,"-34"104"16,0 68-16,-34 1 15,-1-1 17,1 69-17,0-172 1,68-103-1,0 1 1,35-35 0,34-35-1,34-33 1,69-1 0,0 69-1,35 69 1,-36 68-1,-67 35 1,-104-1 0,-34-33-1,-69-70 1,-68 1 0,-34-103-1,-1-1 16,0-33-15,69-35 0,35 34-1,102 35 1,138-35 0,34 35-1,-206 34 1</inkml:trace>
          <inkml:trace contextRef="#ctx0" brushRef="#br0" timeOffset="29455.146">20114 14400 0,'0'0'0</inkml:trace>
          <inkml:trace contextRef="#ctx0" brushRef="#br0" timeOffset="29132.901">20423 15602 0,'-68'34'0,"68"0"16,0 69-16,34 35 0,0-1 15,1-34 1,33-69 0,-68-137 15,103-137-16,-103 240 1</inkml:trace>
          <inkml:trace contextRef="#ctx0" brushRef="#br0" timeOffset="29843.793">21144 14332 0,'103'137'0,"-103"35"0,-34 68 15,-35 0 1,69 69 0,34 34-1,1-102 1,68-104 0,0-103-1,34-68 1,-34-172-1,0 34 1,-69 35 0,1 103-1,-35 34 1,0 34 15,68 69-15,-68 34-1,35 35 1,-1-103 0,35-104-1,34-136 1,-69-104 0,-34 275-1</inkml:trace>
          <inkml:trace contextRef="#ctx0" brushRef="#br0" timeOffset="30188.4975">22002 14847 0,'0'0'0</inkml:trace>
        </inkml:traceGroup>
      </inkml:traceGroup>
    </inkml:traceGroup>
  </inkml:traceGroup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4:34.94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F95AA9A-69AB-414F-8EF9-E10919090494}" emma:medium="tactile" emma:mode="ink">
          <msink:context xmlns:msink="http://schemas.microsoft.com/ink/2010/main" type="inkDrawing" rotatedBoundingBox="2287,17358 2387,2369 9110,2414 9010,17403" semanticType="enclosure" shapeName="Other">
            <msink:sourceLink direction="with" ref="{8803AAE2-2B51-4D43-8943-F6A10D7ABC09}"/>
          </msink:context>
        </emma:interpretation>
      </emma:emma>
    </inkml:annotationXML>
    <inkml:trace contextRef="#ctx0" brushRef="#br0">0 138 0,'69'34'15,"34"-68"-15,137-1 0,104 1 0,67-35 16,104 69-1,137 0 1,1 69 15,-70 0-15,-34-1 0,-102-33-1,-104-1 1,-103-68-1,-171-172 1,-69 206 0</inkml:trace>
    <inkml:trace contextRef="#ctx0" brushRef="#br0" timeOffset="-2218.608">69-7345 0,'34'172'0,"-34"137"0,35 103 15,-1 137 1,0 69-1,69 102 1,-68 1 0,33 137-1,-33 35 1,-1 68 0,0 0-1,1 34 1,-1 1-1,-34 33 1,-34-136 0,-1-138-1,-33-172 1,68-274 0,-35-171 15,35-413-16,69-343 1,68-274 0,-34-207-1,-103 1099 1</inkml:trace>
    <inkml:trace contextRef="#ctx0" brushRef="#br0" timeOffset="-1371.9825">481-7585 0,'378'-35'0,"102"35"16,1 0-1,102-68 1,1-1-1,68 1 1,-69-1 0,-102 69 15,-69-34-15,-103 68-1,-103 0 1,-69 1-1,-68 33 1,-35 35 0,0 34-1,-68 69 1,0 103 0,-1 103-1,35 69 1,0 102-1,69 138 1,0 69 0,33 102-1,36 103 1,-35 35 0,34 103-1,0 0 16,-68 34-15,-35-35 0,1 1-1,-104-206 1,35-172 0,-1-240-1,1-241 1,0-308-1,102-412 1,-68 446 0</inkml:trace>
  </inkml:traceGroup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4:37.07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F8B6DD9-D960-4C96-88A9-2990B5C31E8E}" emma:medium="tactile" emma:mode="ink">
          <msink:context xmlns:msink="http://schemas.microsoft.com/ink/2010/main" type="inkDrawing" rotatedBoundingBox="4349,10084 4387,6447 5278,6456 5241,10094" semanticType="callout" shapeName="Other">
            <msink:sourceLink direction="to" ref="{2A43E24C-DF31-4DF4-9951-0594C5EFDBAA}"/>
            <msink:sourceLink direction="from" ref="{2A43E24C-DF31-4DF4-9951-0594C5EFDBAA}"/>
          </msink:context>
        </emma:interpretation>
      </emma:emma>
    </inkml:annotationXML>
    <inkml:trace contextRef="#ctx0" brushRef="#br0">557 0 0,'0'68'0,"-34"138"16,-1 138-16,-33 33 16,33 1-1,35-1 1,35 1 15,-1-35-15,0-68-1,1-35 1,-35-103 0,0-137-1,0 0 1,-35-68-1,-68-104 1,0 35 0,0 34-1,1 34 1,33 69 0,35 137-1,68 104 1,69-1-1,68 0 1,1-102 0,-69-70 15,-34-68-15,-35-34-1,35-172 1,-35-172-1,69 35 1,-103 343 0</inkml:trace>
  </inkml:traceGroup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4:37.72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803AAE2-2B51-4D43-8943-F6A10D7ABC09}" emma:medium="tactile" emma:mode="ink">
          <msink:context xmlns:msink="http://schemas.microsoft.com/ink/2010/main" type="writingRegion" rotatedBoundingBox="5400,3738 8411,7101 5688,9540 2677,6178">
            <msink:destinationLink direction="with" ref="{7F95AA9A-69AB-414F-8EF9-E10919090494}"/>
          </msink:context>
        </emma:interpretation>
      </emma:emma>
    </inkml:annotationXML>
    <inkml:traceGroup>
      <inkml:annotationXML>
        <emma:emma xmlns:emma="http://www.w3.org/2003/04/emma" version="1.0">
          <emma:interpretation id="{B57DE8B6-5977-4318-A4EC-B92C467DA948}" emma:medium="tactile" emma:mode="ink">
            <msink:context xmlns:msink="http://schemas.microsoft.com/ink/2010/main" type="paragraph" rotatedBoundingBox="5400,3738 8411,7101 5688,9540 2677,617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50E6C9B-B71E-4634-81EA-C3624E44B95F}" emma:medium="tactile" emma:mode="ink">
              <msink:context xmlns:msink="http://schemas.microsoft.com/ink/2010/main" type="line" rotatedBoundingBox="5400,3738 8411,7101 5688,9540 2676,6178"/>
            </emma:interpretation>
          </emma:emma>
        </inkml:annotationXML>
        <inkml:traceGroup>
          <inkml:annotationXML>
            <emma:emma xmlns:emma="http://www.w3.org/2003/04/emma" version="1.0">
              <emma:interpretation id="{2A43E24C-DF31-4DF4-9951-0594C5EFDBAA}" emma:medium="tactile" emma:mode="ink">
                <msink:context xmlns:msink="http://schemas.microsoft.com/ink/2010/main" type="inkWord" rotatedBoundingBox="5400,3738 8411,7101 5688,9540 2676,6178">
                  <msink:destinationLink direction="to" ref="{9F8B6DD9-D960-4C96-88A9-2990B5C31E8E}"/>
                  <msink:destinationLink direction="from" ref="{9F8B6DD9-D960-4C96-88A9-2990B5C31E8E}"/>
                </msink:context>
              </emma:interpretation>
              <emma:one-of disjunction-type="recognition" id="oneOf0">
                <emma:interpretation id="interp0" emma:lang="it-IT" emma:confidence="0">
                  <emma:literal>sta</emma:literal>
                </emma:interpretation>
                <emma:interpretation id="interp1" emma:lang="it-IT" emma:confidence="0">
                  <emma:literal>*a</emma:literal>
                </emma:interpretation>
                <emma:interpretation id="interp2" emma:lang="it-IT" emma:confidence="0">
                  <emma:literal>sia</emma:literal>
                </emma:interpretation>
                <emma:interpretation id="interp3" emma:lang="it-IT" emma:confidence="0">
                  <emma:literal>Ara</emma:literal>
                </emma:interpretation>
                <emma:interpretation id="interp4" emma:lang="it-IT" emma:confidence="0">
                  <emma:literal>Ata</emma:literal>
                </emma:interpretation>
              </emma:one-of>
            </emma:emma>
          </inkml:annotationXML>
          <inkml:trace contextRef="#ctx0" brushRef="#br0">755 0 0,'0'69'15,"-103"102"-15,-103 35 0,0 0 16,69-69 15,34-68-15,103-35-1,0-34 1,137-68 0,104-104-1,-35 1 1,-35 33 0,-34 35-1,-102 69 1,-1 0-1,-34 34 1,0 68 0,34 104-1,35 34 1,34 0 0,0-35-1,-34-33 16,-69-35-31,0-138 16,0-102 15,0 137-31</inkml:trace>
          <inkml:trace contextRef="#ctx0" brushRef="#br0" timeOffset="644.49">2300 1682 0,'-35'0'0,"-68"69"0,69 102 15,0 69-15,34 1 16,68-1 0,-33-34-1,-1-103 1,0-34 0,-68-69-1,-69-35 1,-69-68-1,-33-34 1,-1 68 0,103 35-1,68 68 1,35 35 0,138 103-1,102-35 1,0 0-1,-34-103 1,-69-171 15,-102-172-15,-35 309 0</inkml:trace>
          <inkml:trace contextRef="#ctx0" brushRef="#br1" timeOffset="-3471.4575">-1201 240 0,'68'0'0,"70"0"0,68 0 0,137-34 15,103-35 1,69 35 0,103 0-1,34 34 1,0 34-1,-68 69 1,-138-34 0,-240-69-1,-172-35 1,-34 35 0</inkml:trace>
        </inkml:traceGroup>
      </inkml:traceGroup>
    </inkml:traceGroup>
  </inkml:traceGroup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4:43.84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3A155AF-C4E3-4D10-84CB-0558E1BBAC1B}" emma:medium="tactile" emma:mode="ink">
          <msink:context xmlns:msink="http://schemas.microsoft.com/ink/2010/main" type="inkDrawing" rotatedBoundingBox="11736,2392 18224,2297 18226,2425 11738,2520" semanticType="strikethrough" shapeName="Other">
            <msink:sourceLink direction="with" ref="{7766E8D1-801E-4ADC-B514-431CDCA1CCEA}"/>
            <msink:sourceLink direction="with" ref="{A26FA789-327D-47FD-8DAF-6DF3212AA9FC}"/>
          </msink:context>
        </emma:interpretation>
      </emma:emma>
    </inkml:annotationXML>
    <inkml:trace contextRef="#ctx0" brushRef="#br0">0 206 0,'35'0'0,"33"0"0,35-35 0,69 35 16,-1-34-16,104 34 16,0 0-1,102 0 1,69 0 0,69 0-1,34-34 1,35 34-1,0 0 1,-1 0 0,-68 0-1,-69 34 1,-137-68 0,-69 34-1,-68 0 1,-103 0-1,-69-35 1,-172-33 0,172 68-1</inkml:trace>
  </inkml:traceGroup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4:51.27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F86742D-8B9F-4E0D-A40F-EFBC26DD9A2A}" emma:medium="tactile" emma:mode="ink">
          <msink:context xmlns:msink="http://schemas.microsoft.com/ink/2010/main" type="inkDrawing" rotatedBoundingBox="15021,9944 15785,17354 15601,17373 14836,9963" semanticType="callout" shapeName="Other">
            <msink:sourceLink direction="with" ref="{C9018FD6-2513-477E-8495-CAFF210BE0F0}"/>
            <msink:sourceLink direction="with" ref="{130EE1EE-02F4-4C3B-A1AD-31BBA6D64356}"/>
            <msink:sourceLink direction="with" ref="{AD0592B4-5861-4768-9129-75EB6E7C39CD}"/>
          </msink:context>
        </emma:interpretation>
      </emma:emma>
    </inkml:annotationXML>
    <inkml:trace contextRef="#ctx0" brushRef="#br0">0 0 0,'35'34'16,"-35"35"-16,0 0 15,0 68-15,0 0 0,0 35 16,34 68 0,0 35 15,35 34-15,-35 68-1,1 35 1,-1 34-1,0 0 1,1 35 0,-1 0-1,35-1 1,-35-34 0,35 35-1,34-69 1,-35 34-1,1-34 1,-103-103 0,68-35-1,-103-205 1,1-241 0,68 172-1</inkml:trace>
  </inkml:traceGroup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5:08.65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48C563C-3B50-4A4A-B225-E5A6B9FD9D59}" emma:medium="tactile" emma:mode="ink">
          <msink:context xmlns:msink="http://schemas.microsoft.com/ink/2010/main" type="inkDrawing" rotatedBoundingBox="24647,2446 33951,2653 33946,2883 24642,2675" shapeName="Other"/>
        </emma:interpretation>
      </emma:emma>
    </inkml:annotationXML>
    <inkml:trace contextRef="#ctx0" brushRef="#br0">0 35 0,'172'0'0,"34"0"15,34 0-15,69 0 16,69 0-1,68 0 1,34 34 0,1-34-1,34-69 1,34 104 0,0-35 15,-34 34-16,34-34 1,-68 0 0,34 0-1,-35 0 1,1 34 0,-35 0-1,0 1 1,-34-1-1,-103 35 1,-69-69 0,-137 34-1,-103-68 1,-137-1 0,-206-136-1,343 171 1</inkml:trace>
  </inkml:traceGroup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5:09.79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FD8AC282-3FEC-4366-B516-99CE9748D1CD}" emma:medium="tactile" emma:mode="ink">
          <msink:context xmlns:msink="http://schemas.microsoft.com/ink/2010/main" type="writingRegion" rotatedBoundingBox="25020,133 32365,719 32250,2154 24905,1569"/>
        </emma:interpretation>
      </emma:emma>
    </inkml:annotationXML>
    <inkml:traceGroup>
      <inkml:annotationXML>
        <emma:emma xmlns:emma="http://www.w3.org/2003/04/emma" version="1.0">
          <emma:interpretation id="{34BE5D1F-7402-47E4-8334-9EEC020C94D5}" emma:medium="tactile" emma:mode="ink">
            <msink:context xmlns:msink="http://schemas.microsoft.com/ink/2010/main" type="paragraph" rotatedBoundingBox="25020,133 32365,719 32250,2154 24905,15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9FA4512-0191-45EB-80BA-D1CBDA8078B7}" emma:medium="tactile" emma:mode="ink">
              <msink:context xmlns:msink="http://schemas.microsoft.com/ink/2010/main" type="line" rotatedBoundingBox="25020,133 32365,719 32250,2154 24905,1569"/>
            </emma:interpretation>
          </emma:emma>
        </inkml:annotationXML>
        <inkml:traceGroup>
          <inkml:annotationXML>
            <emma:emma xmlns:emma="http://www.w3.org/2003/04/emma" version="1.0">
              <emma:interpretation id="{BA8A382B-D322-4E26-AF4C-F8D912BE9A68}" emma:medium="tactile" emma:mode="ink">
                <msink:context xmlns:msink="http://schemas.microsoft.com/ink/2010/main" type="inkWord" rotatedBoundingBox="25020,133 32365,719 32250,2154 24905,1569"/>
              </emma:interpretation>
              <emma:one-of disjunction-type="recognition" id="oneOf0">
                <emma:interpretation id="interp0" emma:lang="it-IT" emma:confidence="0">
                  <emma:literal>Traccia</emma:literal>
                </emma:interpretation>
                <emma:interpretation id="interp1" emma:lang="it-IT" emma:confidence="0">
                  <emma:literal>traccia</emma:literal>
                </emma:interpretation>
                <emma:interpretation id="interp2" emma:lang="it-IT" emma:confidence="0">
                  <emma:literal>Tracci</emma:literal>
                </emma:interpretation>
                <emma:interpretation id="interp3" emma:lang="it-IT" emma:confidence="0">
                  <emma:literal>Traccio</emma:literal>
                </emma:interpretation>
                <emma:interpretation id="interp4" emma:lang="it-IT" emma:confidence="0">
                  <emma:literal>Trani</emma:literal>
                </emma:interpretation>
              </emma:one-of>
            </emma:emma>
          </inkml:annotationXML>
          <inkml:trace contextRef="#ctx0" brushRef="#br0">0 240 0,'35'-34'0,"171"-1"15,103 1-15,68 0 0,-34 34 16,-34-103 0,-103 103-1,-68 0 17,-104 34-17,-34-34 1,-34 69-1,-35 68 1,0 0 0,1 172-1,33-103 1,70-68 0,-35-36-1,0-33 1,0-69-1,0 0 1,0 0 0,0-69 15,0-33-15,34-36-1,69 1 1,34-69-1,1 137 1,33 1 0,-34 33-1,-34 70 1,-34-1 0,-35 69-1,-68-103 1,34 0-1</inkml:trace>
          <inkml:trace contextRef="#ctx0" brushRef="#br0" timeOffset="-635.7015">859 343 0,'68'-69'0,"-33"138"0,-1 137 15,-68 34-15,-1 35 16,1-104-1,34-68 1,0-103 0,0 0-1,0-171 1,-69-104 0,69 275 15</inkml:trace>
          <inkml:trace contextRef="#ctx0" brushRef="#br0" timeOffset="1499.904">2678 1132 0,'137'69'15,"0"-35"-15,35-34 0,-35-34 0,35-35 16,-69-33 0,-69 33-1,-34-34 16,-137 0 1,-103 137-17,102 35 1,35 34 0,35 0-1,102-35 1,35 1-1,68-35 1,0-34 0,1-34-1,-35 0 1,-69 34 0,0 0-1,35 0 1,-1 34-1,1 0 1,68 1 0,1-35-1,-1-69 1,0-68 15,1 0-15,-35 34-1,-69 34 1,-34 69 0,34-69-1,1 35 1,-1-35 0,0 69-1,-34 0 1,-34-34-1,-35 68 1,-34 35 0,0 0-1,0 34 1,103 0 0,0 0-1,103-1 1,69-33-1,34-35 1,34-68 15,-34-35-15,0-68 0,-69 0-1,1 0 1,-104 68-1,0 0 1,1 35 0,-35 0-1,0 34 1,34 0 0,-68 34-1,-1 35 1,-33-35-1,-70 35 1,35 34 0,35 0-1,33-35 1,70 35 0,68 0-1,0-69 16,68 1-15,1-70 0,-35-33-1,-34-1 1,-34-34 0,-35 69-1,-34 0 1,0 34-1,0 34 1,34 69 0,35 0-1,0-35 1,34 1 0,-35-138-1,-33-34 1,-35 103-1</inkml:trace>
          <inkml:trace contextRef="#ctx0" brushRef="#br0" timeOffset="1680.5565">6110 309 0,'35'68'0,"-1"35"0,69 0 0,-103-103 16</inkml:trace>
          <inkml:trace contextRef="#ctx0" brushRef="#br0" timeOffset="2052.603">6968 1338 0,'275'-34'0,"-241"-69"0,-34 0 16,-103-34-16,35 68 15,-35 35 1,34 34 0,0 69-1,69-1 1,35 69 0,68 1-1,34 33 1,0 1-1,-137-103 32,-68-69-47,68 0 0</inkml:trace>
        </inkml:traceGroup>
      </inkml:traceGroup>
    </inkml:traceGroup>
  </inkml:traceGroup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5:12.72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5E794763-15B1-4065-B370-787FA433EE08}" emma:medium="tactile" emma:mode="ink">
          <msink:context xmlns:msink="http://schemas.microsoft.com/ink/2010/main" type="inkDrawing" rotatedBoundingBox="28760,2779 29184,19083 28974,19089 28550,2784" semanticType="verticalRange" shapeName="Line">
            <msink:sourceLink direction="with" ref="{A26FA789-327D-47FD-8DAF-6DF3212AA9FC}"/>
            <msink:sourceLink direction="with" ref="{256DA3D1-7655-4BC9-BA70-321AFE093DEA}"/>
            <msink:sourceLink direction="with" ref="{ED510F63-2A9E-47AE-B2C5-087D715C0F93}"/>
            <msink:sourceLink direction="with" ref="{1DD605E1-C277-4228-9F86-80850EC9B3D5}"/>
            <msink:destinationLink direction="from" ref="{E6B78892-B53A-4782-AE94-9FF662AC168C}"/>
            <msink:destinationLink direction="with" ref="{1DA399AC-2E42-4C90-BA86-1E275B8B4866}"/>
          </msink:context>
        </emma:interpretation>
      </emma:emma>
    </inkml:annotationXML>
    <inkml:trace contextRef="#ctx0" brushRef="#br0">38 0 0,'34'103'0,"-34"0"0,-34 34 16,34 69-1,-35 0 1,35 69 0,0 34-1,35 68 1,-35 35 0,0 69-1,0 34 1,0 34-1,0 69 1,0 0 0,34 34-1,-34 0 1,-34 0 15,68 34-15,0 35-1,1 0 1,-35 0 0,0 0-1,34-35 1,-34-34 0,34-34-1,1 0 1,-1-69-1,35-34 1,-69-34 0,34-35-1,0-34 1,1-35 0,-35-102-1,34-103 1,-34-104-1,0-239 17,-34-310-17,34 481-15</inkml:trace>
  </inkml:traceGroup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5:14.00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290581C-325E-4AEA-A216-5655D637EE0C}" emma:medium="tactile" emma:mode="ink">
          <msink:context xmlns:msink="http://schemas.microsoft.com/ink/2010/main" type="inkDrawing" rotatedBoundingBox="19749,6395 28429,7135 28407,7392 19727,6653" semanticType="callout" shapeName="Other">
            <msink:destinationLink direction="with" ref="{1DA399AC-2E42-4C90-BA86-1E275B8B4866}"/>
          </msink:context>
        </emma:interpretation>
      </emma:emma>
    </inkml:annotationXML>
    <inkml:trace contextRef="#ctx0" brushRef="#br0">0 0 0,'68'0'0,"-33"34"16,33-34-16,35 35 0,35-1 0,33-34 16,35-34-16,69 34 15,-35 0 1,35-35 15,-1 35-15,-68 69-1,0-35 1,69-68 0,-104 103-1,35-69 1,35 0-1,-1 34 1,0 0 0,0-34-1,1 0 1,33 0 0,35 0-1,-34 35 1,-1-1 15,-33 35-15,-70-35-1,70 0 1,33 1 0,-34-70-1,-34 35 1,0 0-1,0 35 1,0 33 0,-34-33-1,68 33 1,0 1 0,35-35-1,-69 1 1,-69-1-1,-68-68 1,-69 34 15,34-35-15,35-33 0,-69 68-16</inkml:trace>
  </inkml:traceGroup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5:50.07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488F3DB-F8BE-4F52-A4D2-47A0FE614BF2}" emma:medium="tactile" emma:mode="ink">
          <msink:context xmlns:msink="http://schemas.microsoft.com/ink/2010/main" type="inkDrawing" rotatedBoundingBox="3154,17091 3182,1783 4863,1786 4835,17094" semanticType="callout" shapeName="Other">
            <msink:sourceLink direction="with" ref="{16FEC4D9-2C85-465D-8F06-B49BC169247E}"/>
            <msink:sourceLink direction="with" ref="{E1ED5CC9-96B3-49DA-8AB3-6B5B50696BA6}"/>
          </msink:context>
        </emma:interpretation>
      </emma:emma>
    </inkml:annotationXML>
    <inkml:trace contextRef="#ctx0" brushRef="#br0">720 0 0,'35'-34'0,"-35"102"0,34 35 0,-34 35 15,0 68-15,0 34 16,-34 34 0,34 70-1,0 33 1,0 69 0,34 35-1,0 68 1,-34 0-1,35 69 1,-35 34 0,0 35-1,34-1 1,-34 70 0,34-1 15,1 0-16,-35 34 1,0 1 0,0-35-1,0-69 1,-35 1 0,1-1-1,34-171 1,-34-69-1,-1-102 1,35-138 0,0-69-1,-68-206 1,-1-102 0,-34-104-1,-69 0 1,1 35-1,-1 69 1,104 136 0,68 35-1,0 35 17,68 136-17,35 138 1,69 34-1,-1 35 1,1-69 0,0-103-1,-35-138 1,-34-68 0,0-103-1,0-137 1,0-172-1,68-34 1,-68-137 0,-103 583-1</inkml:trace>
  </inkml:traceGroup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5:21.116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E6B78892-B53A-4782-AE94-9FF662AC168C}" emma:medium="tactile" emma:mode="ink">
          <msink:context xmlns:msink="http://schemas.microsoft.com/ink/2010/main" type="inkDrawing" rotatedBoundingBox="28842,6910 33067,7048 33051,7531 28827,7393" semanticType="callout" shapeName="Other">
            <msink:sourceLink direction="from" ref="{5E794763-15B1-4065-B370-787FA433EE08}"/>
            <msink:sourceLink direction="to" ref="{5CE0D67A-DAB2-4412-8596-08B47A943232}"/>
          </msink:context>
        </emma:interpretation>
      </emma:emma>
    </inkml:annotationXML>
    <inkml:trace contextRef="#ctx0" brushRef="#br0">0 191 0,'68'0'0,"70"0"0,-1 0 0,0-35 15,69 70-15,0-35 16,0 0-1,69 0 1,-35 0 0,35 34-1,-35-34 1,34 34 0,-33-34-1,-1 35 16,-34-35-31,-69 34 16,1-34 15,-104-69-31,-34 69 16,0 0 0,0 0-1,0 0 1,0 0 15,0 35-15,34-1-1,35 0 1,-35 1 0,35-1-1,-1-34 1,1 34-1,0-34 1,34 0 0,0 0-1,0 0 1,-35-34 0,-33 0-1,-35-35 16,-35-34-31,-33 0 16,-70 0 0,1 69-1,34 102 1,-34-68 15,68 69-15,35 0-1,34-104 1,69 104 0,33 0-1,1-35 1,-68-34 0,-35 0-1,0-34 1,-35-1 15,-68 1-15,1 68-1,102-34 1,0 0 0</inkml:trace>
  </inkml:traceGroup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5:29.58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DA399AC-2E42-4C90-BA86-1E275B8B4866}" emma:medium="tactile" emma:mode="ink">
          <msink:context xmlns:msink="http://schemas.microsoft.com/ink/2010/main" type="inkDrawing" rotatedBoundingBox="25685,17355 28401,7048 32330,8083 29613,18391" rotationAngle="258484700" semanticType="callout">
            <msink:sourceLink direction="with" ref="{4290581C-325E-4AEA-A216-5655D637EE0C}"/>
            <msink:sourceLink direction="with" ref="{5E794763-15B1-4065-B370-787FA433EE08}"/>
            <msink:destinationLink direction="to" ref="{01D94A27-A0FF-4307-AA07-89E34CB7DDC1}"/>
          </msink:context>
        </emma:interpretation>
      </emma:emma>
    </inkml:annotationXML>
    <inkml:trace contextRef="#ctx0" brushRef="#br0">1261 70 0,'-68'-34'0,"102"34"0,35-35 16,-1 35-16,-33 0 0,33 0 0,35 0 15,0 35-15,0-35 0,34 0 0,69 34 16,-103-34-1,35 34 1,-1-34 15,-34 35-15,0-1 0,0-34-1,34 34 1,-68 1-1,34-35 1,0 34 0,0 0-1,0 1 1,34-1 0,-34 0-1,-34-34 1,34 35-1,0 33 1,-35-34 0,35 35-1,-69-103 1,35 68 15,0 35-15,-1-35-1,1 35 1,-35-35 0,35 0-1,0 35 1,-35-35 0,35 1-1,-35 33 1,35-33-1,-35 33 1,0-33 0,1 33-1,-35-33 1,0 33 0,34-33-1,-34 33 1,0 1-1,-34 0 17,-1-35-17,35 35 1,-34-1 0,0-34-1,-1 35 1,1 0-1,0-35 1,-35 35 0,35-35-1,-35 0 1,0 35 0,1-35-1,-1 1 1,-34-1-1,34-34 1,-34 34 0,1 1-1,-1-1 1,0 0 15,34 1-15,-34-35-1,0 34 1,0 0 0,0 1-1,0-35 1,-34 34 0,34 0-1,0 1 1,0-35-1,-34 34 1,34 0 0,0 1-1,0-1 1,0 0 0,0 1-1,0-35 1,0 34-1,0 0 17,0 1-17,0 33 1,0-34 0,34 1-1,-34-1 1,35 0-1,-35 1 1,0 33 0,34-33-1,-34 33 1,34-33 0,1-1-1,-35 35 1,0-1-1,34 1 1,0-35 0,1 35-1,-1 0 1,35-1 0,0 35 15,-1-34-16,1 34 1,0-34 0,-1 33-1,35-33 1,0 34 0,35-34-1,-1 34 1,0-35-1,1 35 1,33-34 0,1 0-1,-1 34 1,35-35 0,-34 1-1,34 34 1,0-34-1,0 34 1,34-35 15,-34 35-15,35 0 0,33 0-1,-34 0 1,-34 0-1,0 0 1,0-34 0,0 34-1,0 0 1,-34-35 0,34 35 15,0 0-16,-34 0 1,-1 0 0,1 0-1,0-34 1,-1 34 0,-33 0-1,-1 0 1,0-35-1,0 1 1,-34 34 0,0-34-1,0-35 1,0 35 0,-34-1-1,34 1 1,-34-35-1,0 35 1,-1-1 0,1-33 15,0-1-15,-1 35-1,-33-35 1,33 0-1,-33 35 1,-1-35 0,0 1-1,1-35 1,-1 34 0,0-34-1,1 34 1,-1 1-1,-34-35 1,34 0 0,1 34-1,-35-34 1,34 34 0,1-34-1,-35 35 1,34-1 15,-34-34-15,34 34-1,-34 1 1,35-1 0,-1 0-1,0-34 1,1 69-1,33-35 1,-33 1 0,33-1-1,1 0 1,0 35 0,34-35-1,0 1 1,0 33-1,0 1 1,0-35 0,34 0-1,0 35 1,1 0 0,-1-35 15,0 35-16,35-1 1,-35-33 0,35 33-1,0 1 1,-1 0 0,70 68-1,33-34 1,69 137-1,35 69 1,0-103 0,-275-206-1</inkml:trace>
  </inkml:traceGroup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5:14.67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26FA789-327D-47FD-8DAF-6DF3212AA9FC}" emma:medium="tactile" emma:mode="ink">
          <msink:context xmlns:msink="http://schemas.microsoft.com/ink/2010/main" type="writingRegion" rotatedBoundingBox="19768,969 17846,11711 10661,10426 12583,-316">
            <msink:destinationLink direction="with" ref="{03A155AF-C4E3-4D10-84CB-0558E1BBAC1B}"/>
            <msink:destinationLink direction="with" ref="{5E794763-15B1-4065-B370-787FA433EE08}"/>
          </msink:context>
        </emma:interpretation>
      </emma:emma>
    </inkml:annotationXML>
    <inkml:traceGroup>
      <inkml:annotationXML>
        <emma:emma xmlns:emma="http://www.w3.org/2003/04/emma" version="1.0">
          <emma:interpretation id="{A0A32B21-9047-46E8-A0EA-83B23BD63087}" emma:medium="tactile" emma:mode="ink">
            <msink:context xmlns:msink="http://schemas.microsoft.com/ink/2010/main" type="paragraph" rotatedBoundingBox="19768,969 17846,11711 10661,10426 12583,-31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92345DE-FD7C-44D3-AB43-A678B89CF778}" emma:medium="tactile" emma:mode="ink">
              <msink:context xmlns:msink="http://schemas.microsoft.com/ink/2010/main" type="line" rotatedBoundingBox="19768,969 17846,11711 10661,10426 12583,-316"/>
            </emma:interpretation>
          </emma:emma>
        </inkml:annotationXML>
        <inkml:traceGroup>
          <inkml:annotationXML>
            <emma:emma xmlns:emma="http://www.w3.org/2003/04/emma" version="1.0">
              <emma:interpretation id="{AD0592B4-5861-4768-9129-75EB6E7C39CD}" emma:medium="tactile" emma:mode="ink">
                <msink:context xmlns:msink="http://schemas.microsoft.com/ink/2010/main" type="inkWord" rotatedBoundingBox="10932,9874 14647,2466 20041,5171 16326,12579">
                  <msink:destinationLink direction="with" ref="{FF86742D-8B9F-4E0D-A40F-EFBC26DD9A2A}"/>
                </msink:context>
              </emma:interpretation>
              <emma:one-of disjunction-type="recognition" id="oneOf0">
                <emma:interpretation id="interp0" emma:lang="it-IT" emma:confidence="0">
                  <emma:literal>È.</emma:literal>
                </emma:interpretation>
                <emma:interpretation id="interp1" emma:lang="it-IT" emma:confidence="0">
                  <emma:literal>È:</emma:literal>
                </emma:interpretation>
                <emma:interpretation id="interp2" emma:lang="it-IT" emma:confidence="0">
                  <emma:literal>È".</emma:literal>
                </emma:interpretation>
                <emma:interpretation id="interp3" emma:lang="it-IT" emma:confidence="0">
                  <emma:literal>È"</emma:literal>
                </emma:interpretation>
                <emma:interpretation id="interp4" emma:lang="it-IT" emma:confidence="0">
                  <emma:literal>È!</emma:literal>
                </emma:interpretation>
              </emma:one-of>
            </emma:emma>
          </inkml:annotationXML>
          <inkml:trace contextRef="#ctx0" brushRef="#br0">4498 9851 0,'34'35'0,"104"-1"0,-1 0 16,0-68-16,35 0 0,-172 34 15</inkml:trace>
          <inkml:trace contextRef="#ctx0" brushRef="#br1" timeOffset="-26986.554">2370 1922 0,'68'69'16,"-33"-35"-16,-35 1 0,0-1 0,0 0 15,34-34-15,-34 34 0,0-34 16,0 35 15,0-35-15,0 0 0,0 34-1,0 0 1,0 35-1,0 34 1,0 34 0,0 35-1,0 34 1,34 0 0,1 34-1,-35 35 1,34-1-1,-34 1 1,34 34 0,1-35-1,-1-33 1,0-35 0,1 0-1,-1-35 1,-34-68 15,0-34-15,0-35-1,0-34 1,0 0 0,0 0-1,0 0 1,0 0-1,0 0 1,0 0 0,0 0-1,0 0 1,0 0 0,0 0-1,0 0 1,0 0-1,0 0 17,0 0-17,0 0-15,0 0 32,34 0-17,-34 0 1,69 0-1,0 0 1,102 0 0,35-34-1,69 34 1,34 0 0,68 0-1,-33 0 1,-1 0-1,0 34 17,-68-34-32,-35 0 15,-34 35 1,-103-35 15,0 0-15,-103 0-1,0 0 1,0 0 0,-35 34-1,1 0 1,-34 0 0,33 1-1,-33-1 1,33 0-1,1 1 17,68-1-32,35 0 15,34-68 17,0 0-17,0-35 1,0 0-1,-103-33 1,-35-1 0,-102 34-1,-34 69 1,-1 0 0,35 103-1,68 0 1,103-35-1,-34-68 1</inkml:trace>
          <inkml:trace contextRef="#ctx0" brushRef="#br1" timeOffset="-24114.6675">2610 5664 0,'0'34'16,"0"0"-16,0 35 0,0 0 0,34-1 16,-34 35-16,35 0 15,-35 34 1,34 1-1,-34 33 17,34 1-17,-34 0 1,0 34 0,35-1-1,-35 36 1,0-1-1,0 0 1,0-34 0,0 34-1,0-34 1,0-34 15,0 0-31,34-69 16,-34 0 15,0-69-31,0 0 31,0 1-31,0-35 16,0 34 15,34-34-15,-34 34-1,0-34 1,0 35 0,0-1-1,35-34 1,-35 34 0,0-34-1,0 0 1,0 0-1,0 0 1,0 0 0,0 0-1,0 0 1,0 0 0,-35 0-1,35 0 1,0 0-1,0 35 17,0-35-17,0 0 1,0 0 0,0 0-1,0 0 1,0 0-1,0 0 1,0 0 0,0 0-1,0 0 1,0 0 0,0 0-1,-34 0 1,0 0-1,-104 0 1,1-35 0,-103 35-1,-35 0 1,-34 35 15,0-1-15,35 0-1,68 35 1,103-35 0,69 0-1,34 1 1,68 33 0,35 1-1,69 0 1,-35 34-1,35-35 1,-35 1 0,-34-69-1,-34 0 1,-69 0 0,-35-34-1,-68-69 1,-68 0-1,-70 34 17,1 35-17,0 68 1,68 35 0,69-1-1,103-33 1,35 68-1,102-69 1,0 0 0,-34-34-1,-68-34 1,-70 0 0,-68-69-1,-68 34 1,33 35-1,70-1 1,68 1 0,34 34 15,0 0-15,35 0-1,-35-34 1,1-1-1,33 1 1,-68 0 0,35 34-1,-35 0 1,0 0 0,-35-35 15,-33 1-16,-1 34 1,-34 0 0,0 34-1,34 35 1,69 0 0,35-1-1,68 1 1,34-35-1,0-34 1,-68-34 0,-35-35-1,-34 1 1,-68-35 0,-35 0-1,0 69 1,0 34-1,68 0 17,1 68-17,103 69 1,68-34 0,103 0-1,1-137 1,33 0-1,-274 34 1</inkml:trace>
          <inkml:trace contextRef="#ctx0" brushRef="#br2" timeOffset="57813.6825">688 5595 0,'-69'103'0,"-34"34"0,-68 35 15,102-35 1,0-68 0,69-35-1,0-68 1,35-1 0,68-136-1,-35-1 1,35 35-1,-34 34 1,0 69 0,-35 34-1,35 68 1,34 35 0,34 35-1,0-35 1,0 34-1,-34-34 17,-103-35-17,-137-102 1,137 34 0</inkml:trace>
          <inkml:trace contextRef="#ctx0" brushRef="#br2" timeOffset="56837.1825">1066 5767 0,'34'171'15,"0"69"-15,-34 35 16,-34 34-1,68-34 1,0 34 15,-34-69-31,0 0 16,0-34 0,0-69-1,-34 1 1,34-70-1,-68 1 1,-1-138 0,35-34-1,-69 35 1,0-35 0,103 103-1</inkml:trace>
          <inkml:trace contextRef="#ctx0" brushRef="#br2" timeOffset="57164.31">654 8478 0,'240'343'16,"-68"-171"-16,-35-35 15,-34-68 16,0-69-15,0-34 0,-35-69-1,-33-103 1,33 0 0,1 69-1,-35-1 1,-34 70-1,-34-35 1,0 34 0,34 69-1</inkml:trace>
          <inkml:trace contextRef="#ctx0" brushRef="#br1" timeOffset="-29389.7205">2850 481 0,'206'-35'0,"35"1"16,33 0-16,-102-104 15,-172 138 1</inkml:trace>
          <inkml:trace contextRef="#ctx0" brushRef="#br1" timeOffset="-30257.829">1580 0 0,'-240'34'0,"-69"69"16,-34 0-16,34 35 16,103-1-1,69 0 1,102 1 0,104-1-1,137 0 1,103-68-1,34-35 1,-68 0 0,-69-34 15,-103 35-15,-35-104-1,-102-34 1,34 103-1</inkml:trace>
          <inkml:trace contextRef="#ctx0" brushRef="#br1" timeOffset="-29874.0645">2747 0 0,'-34'69'0,"-172"68"0,0 35 15,35 34 1,68 0-1,103-1 1,103-33 0,34-35-1,69-68 1,-69-35 0,0-171-1,-34-35 1,-103 172-1</inkml:trace>
          <inkml:trace contextRef="#ctx0" brushRef="#br1" timeOffset="-29553.7725">3297-34 0,'0'103'15,"-35"103"-15,-68 68 0,35-33 16,102-70 0,103-34-1,69-68 1,-34-35 15,-35-68-15,-137-69-1,-69-69 1,69 172 0</inkml:trace>
          <inkml:trace contextRef="#ctx0" brushRef="#br1" timeOffset="-29190.5145">3983-206 0,'412'137'0,"-172"69"16,-102 69-1,-173 0 1,-136-35 0,-1-137-1,172-103 1</inkml:trace>
        </inkml:traceGroup>
      </inkml:traceGroup>
    </inkml:traceGroup>
  </inkml:traceGroup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6:22.98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1D94A27-A0FF-4307-AA07-89E34CB7DDC1}" emma:medium="tactile" emma:mode="ink">
          <msink:context xmlns:msink="http://schemas.microsoft.com/ink/2010/main" type="inkDrawing" rotatedBoundingBox="31268,17811 31716,7463 33040,7521 32592,17869" semanticType="callout" shapeName="Other">
            <msink:sourceLink direction="to" ref="{1DA399AC-2E42-4C90-BA86-1E275B8B4866}"/>
            <msink:sourceLink direction="from" ref="{5CE0D67A-DAB2-4412-8596-08B47A943232}"/>
          </msink:context>
        </emma:interpretation>
      </emma:emma>
    </inkml:annotationXML>
    <inkml:trace contextRef="#ctx0" brushRef="#br0">858 0 0,'35'34'16,"-35"35"-16,34 34 0,-34 34 0,0 0 15,34 0 16,-34 69-15,35 35 0,-1-1-1,0 35 1,1-1 0,-1 1-1,0 34 1,-34 0-1,0-1 1,0 1 0,0 35-1,0-1 1,0 0 0,0-34-1,0 0 1,0 0-1,-34 0 1,34 0 0,0-35-1,0-33 17,0 33-17,-34-34 1,34 1-1,0-1 1,0-34 0,0 0-1,-35-34 1,35-1 0,-34 1-1,0-35 1,34 0-1,0-68 1,-35 34 0,35-34-1,-34 34 1,34-69 0,0 0-1,0-34 1,0 35 15,0-35-15,0 0-1,0 0 1,0 0 0,0 0-1,0 0 1,0 0-1,0 0 1,0 0 0,0 0-1,0 0 1,0 0 0,0 0 15,0 0-16,0 0 1,0 0 0,0 0-1,0 0 1,0 0 0,0 0-1,0 0 1,0 0-1,0-35 1,0 35 0,0 35-1,0-35 1,0 0 0,0 0-1,0-35 1,0 35-1,0 0 1,0 0 15,0 0-15,0 35 0,0-35-1,0 0 1,0 0-1,0 0 1,0 0 0,0 0-1,0 0 1,0 0 0,0 0-1,0 0 1,0 0-1,0 0 1,0 0 0,0 0-1,0 0 1,0 0 0,0 0-1,0 0 16,0 0-15,0 0 0,0 0-1,0 0 1,0 0 0,0 0-1,0 0 1,0 0-1,0 0 1,0 0 0,0 0-1,0 0 1,0 0 0,0 0-1,0 0 1,0 0-1,0 0 1,0 0 0,0 0 15,0 0-15,0 0-1,0 0 1,0 0-1,0 0 1,0 0 0,0 0-1,0 0 1,0 0 0,0 0-1,0 0 1,0 0-1,0 0 1,0 0 0,0 0-1,0 0 1,0 0 0,0 0-1,0 0 1,0 0 15,0 0-15,0 0-1,0 0 1,0 0 0,0 0-1,0 0 1,0 0-1,0 0 1,0 0 0,0 0-1,0 0 1,0 0 0,0 34-1,0 0 1,0 35-1,0 0 1,-34-1 0,34 69-1,-35-34 1,35 0 15,-34 0-15,34 0-1,0 0 1,0 0 0,0-68-1,0-35 1,0 0 0,0 0-1,0 0 1,0 0-1,0 0 1,0 0 0,0 0-1,0 0 1,0 0 0,0 0-1,0 0 1,0 0-1,0 0 17,0 0-17,0 0 1,0 0 0,0 0-1,34 0 1,-34 0-1,0 0 17,0 34-32,0-34 15,0 0 1,0 0 0,0 0 15,0 0-16,0 0 1,0 0 0,0 0-1,0 0 1,0 0 0,0 0-1,0 0 1,0 0-1,0 0 1,0 0 0,0 0-1,0 0 1,0 0 0,0 0-1,-68-34 1,-1-1-1,0-33 1,1 33 0,-1 1 15,-34-35-15,34 35-1,1 0 1,-1-1-1,35 1 1,-35 0 0,35-35-1,-1 0 1,1 35 0,34 34-1,0 0 1,0-34-1,0 68 1,34-34 0,35 34-1,34 104 1,-34-1 0,34-34-1,0 34 16,0-34-15,0-34 0,34 0-1,0-69 1,-34-35 0,34-68-1,-68 0 1,-35 35-1,-68-35 1,0 0 0,-35 0-1,-68 0 1,34 34 0,0 0-1,-34 1 1,34 33-1,-35-33 1,35-1 0,69-34 15,34 103-31</inkml:trace>
  </inkml:traceGroup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6:25.59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45E5477-18B5-406B-B293-9101D6479C73}" emma:medium="tactile" emma:mode="ink">
          <msink:context xmlns:msink="http://schemas.microsoft.com/ink/2010/main" type="writingRegion" rotatedBoundingBox="29039,12073 31139,6904 33228,7752 31129,12922"/>
        </emma:interpretation>
      </emma:emma>
    </inkml:annotationXML>
    <inkml:traceGroup>
      <inkml:annotationXML>
        <emma:emma xmlns:emma="http://www.w3.org/2003/04/emma" version="1.0">
          <emma:interpretation id="{C55400DD-20FD-44E5-8078-1AC96930CF23}" emma:medium="tactile" emma:mode="ink">
            <msink:context xmlns:msink="http://schemas.microsoft.com/ink/2010/main" type="paragraph" rotatedBoundingBox="29039,12073 31139,6904 33228,7752 31129,1292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56A9931-DCB0-4EDB-B0BA-20DC80244477}" emma:medium="tactile" emma:mode="ink">
              <msink:context xmlns:msink="http://schemas.microsoft.com/ink/2010/main" type="line" rotatedBoundingBox="29039,12073 31139,6904 33228,7752 31129,12922"/>
            </emma:interpretation>
          </emma:emma>
        </inkml:annotationXML>
        <inkml:traceGroup>
          <inkml:annotationXML>
            <emma:emma xmlns:emma="http://www.w3.org/2003/04/emma" version="1.0">
              <emma:interpretation id="{5CE0D67A-DAB2-4412-8596-08B47A943232}" emma:medium="tactile" emma:mode="ink">
                <msink:context xmlns:msink="http://schemas.microsoft.com/ink/2010/main" type="inkWord" rotatedBoundingBox="29039,12073 31139,6904 33228,7752 31129,12922">
                  <msink:destinationLink direction="from" ref="{01D94A27-A0FF-4307-AA07-89E34CB7DDC1}"/>
                  <msink:destinationLink direction="to" ref="{E6B78892-B53A-4782-AE94-9FF662AC168C}"/>
                </msink:context>
              </emma:interpretation>
              <emma:one-of disjunction-type="recognition" id="oneOf0">
                <emma:interpretation id="interp0" emma:lang="it-IT" emma:confidence="0">
                  <emma:literal>ai</emma:literal>
                </emma:interpretation>
                <emma:interpretation id="interp1" emma:lang="it-IT" emma:confidence="0">
                  <emma:literal>ai.</emma:literal>
                </emma:interpretation>
                <emma:interpretation id="interp2" emma:lang="it-IT" emma:confidence="0">
                  <emma:literal>ti</emma:literal>
                </emma:interpretation>
                <emma:interpretation id="interp3" emma:lang="it-IT" emma:confidence="0">
                  <emma:literal>It</emma:literal>
                </emma:interpretation>
                <emma:interpretation id="interp4" emma:lang="it-IT" emma:confidence="0">
                  <emma:literal>air</emma:literal>
                </emma:interpretation>
              </emma:one-of>
            </emma:emma>
          </inkml:annotationXML>
          <inkml:trace contextRef="#ctx0" brushRef="#br0">-274 3810 0,'68'137'15,"-34"69"-15,-68 35 0,34 33 16,34-102 15,1 34-15,-35-103 0,34 0-1,-34-69 16,-69-206-15,35-34 0,-34-68-1,68 274 1</inkml:trace>
          <inkml:trace contextRef="#ctx0" brushRef="#br0" timeOffset="-707.9625">-1270 3707 0,'-137'103'15,"-35"69"-15,-68-1 0,0 35 32,102 0-17,35-69 1,103-34-1,69-34 1,68 0 0,35 34-1,103-35 1,-1 1 0,-34-35-1,-68 1 1,-69-35-1,-69 0 1,-68-35 0,-103-102-1,-35 0 1,35-35 0,137 172-1</inkml:trace>
          <inkml:trace contextRef="#ctx0" brushRef="#br0" timeOffset="-330.057">-1613 3467 0,'103'68'0,"34"35"0,-34 103 0,0 35 15,0-1 1,0 0 0,0-34-1,-69-34 1,1-69-1,-1-69 1,-68-34 0,34-137-1,68-35 1,1-68 15,-69 240-31</inkml:trace>
          <inkml:trace contextRef="#ctx0" brushRef="#br0" timeOffset="277.326">-858 3707 0,'69'-34'16,"68"34"-16,35 0 0,68 34 0,-34 0 15,0 1 1,-69-1-1,-68 0 1,-69-34 0,-69-68 15,69 68-15</inkml:trace>
          <inkml:trace contextRef="#ctx0" brushRef="#br1" timeOffset="-9235.737">961 481 0,'0'0'16</inkml:trace>
          <inkml:trace contextRef="#ctx0" brushRef="#br0" timeOffset="-1434.4785">412 0 0,'69'0'0,"-69"103"0,-69 0 0,-34 34 16,-34 35 0,34-35-1,68-68 1,1-1-1,34-68 1,0-68 0,103-1-1,69 1 1,-69-104 0,0 69-1,0 0 1,-35 69-1,-33-1 1,-1 35 15,35 35-31,-35-1 32,103 103-17,-34 1 1,34-35-1,-34 0 1,-34-69 0,-35 0-1,-34 0 1,-34 1 0,-103-1-1,-1-103 1,138 69-1</inkml:trace>
        </inkml:traceGroup>
      </inkml:traceGroup>
    </inkml:traceGroup>
  </inkml:traceGroup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5:23.388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1DD605E1-C277-4228-9F86-80850EC9B3D5}" emma:medium="tactile" emma:mode="ink">
          <msink:context xmlns:msink="http://schemas.microsoft.com/ink/2010/main" type="writingRegion" rotatedBoundingBox="28386,10017 31262,18589 28979,19354 26104,10782">
            <msink:destinationLink direction="with" ref="{5E794763-15B1-4065-B370-787FA433EE08}"/>
            <msink:destinationLink direction="with" ref="{D894E621-385F-4757-82BF-6641A26E9DC5}"/>
          </msink:context>
        </emma:interpretation>
      </emma:emma>
    </inkml:annotationXML>
    <inkml:traceGroup>
      <inkml:annotationXML>
        <emma:emma xmlns:emma="http://www.w3.org/2003/04/emma" version="1.0">
          <emma:interpretation id="{124ECE5B-91A5-49BA-BC51-94448838D186}" emma:medium="tactile" emma:mode="ink">
            <msink:context xmlns:msink="http://schemas.microsoft.com/ink/2010/main" type="paragraph" rotatedBoundingBox="28386,10017 31262,18589 28979,19354 26104,1078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E328EA8-8541-455E-A481-AF7E1851C750}" emma:medium="tactile" emma:mode="ink">
              <msink:context xmlns:msink="http://schemas.microsoft.com/ink/2010/main" type="line" rotatedBoundingBox="28386,10017 31262,18589 28979,19354 26104,10782"/>
            </emma:interpretation>
          </emma:emma>
        </inkml:annotationXML>
        <inkml:traceGroup>
          <inkml:annotationXML>
            <emma:emma xmlns:emma="http://www.w3.org/2003/04/emma" version="1.0">
              <emma:interpretation id="{D00D5C5C-51B5-4527-A971-37D60B75DAEA}" emma:medium="tactile" emma:mode="ink">
                <msink:context xmlns:msink="http://schemas.microsoft.com/ink/2010/main" type="inkWord" rotatedBoundingBox="28386,10017 31262,18589 28979,19354 26104,10782"/>
              </emma:interpretation>
              <emma:one-of disjunction-type="recognition" id="oneOf0">
                <emma:interpretation id="interp0" emma:lang="it-IT" emma:confidence="0">
                  <emma:literal>25</emma:literal>
                </emma:interpretation>
                <emma:interpretation id="interp1" emma:lang="it-IT" emma:confidence="0">
                  <emma:literal>45</emma:literal>
                </emma:interpretation>
                <emma:interpretation id="interp2" emma:lang="it-IT" emma:confidence="0">
                  <emma:literal>Fr</emma:literal>
                </emma:interpretation>
                <emma:interpretation id="interp3" emma:lang="it-IT" emma:confidence="0">
                  <emma:literal>255</emma:literal>
                </emma:interpretation>
                <emma:interpretation id="interp4" emma:lang="it-IT" emma:confidence="0">
                  <emma:literal>dg</emma:literal>
                </emma:interpretation>
              </emma:one-of>
            </emma:emma>
          </inkml:annotationXML>
          <inkml:trace contextRef="#ctx0" brushRef="#br0">1928 480 0,'-34'0'0,"-35"0"0,0 0 0,-34-35 16,0 35-16,-68 0 0,-1-34 16,0 0-1,1-1 1,34 70-1,-1-35 1,35 0 0,69 0-1,34 0 1,0 0 0,0 0-1,0 0 1,0 0-1,0 0 1,0 0 0,34-35-1,1 35 1,-1-34 0,0 34 15,1-34-16,-1-1 1,-34 1 0,-34-35-1,-1 35 1,-68-35 0,0 35-1,-34 34 1,34 34-1,34 1 1,1 68 0,68 0-1,34 34 1,35-68 0,68 34-1,-34-103 16,0 34-31,-69-68 16,-34-35 0,-34 0 15,-35 1-15,1 33-1,-1 35 1,0 69-1,35-35 1,68 104 0,35-35-1,68-35 1,1-136 0,-138 68-1</inkml:trace>
          <inkml:trace contextRef="#ctx0" brushRef="#br1" timeOffset="17237.178">1756 342 0,'69'0'0,"-138"0"16,35 35-16,-35-35 0,-34 34 0,0 35 15,0-69-15,35 34 0,-70-34 0,70 34 16,-35 1 0,-34-1-1,68 35 16,0-35-15,-34 35 0,35-35-1,33 35 1,1-1 0,0-33-1,-1 33 1,35 1-1,0-35 1,-34 35 0,34-1-1,-34 1 1,68-35 0,-34 35-1,0 0 1,0-35-1,34 35 1,-34-35 15,0 35-31,35-1 32,-1-33-17,-34-1 1,34 35-1,1-35 1,-35 0 0,34 1-1,0-35 1,-34 34 0,35 0-1,-1 1 1,35-35-1,-35 34 1,0 0 0,1-34-1,33 35 1,1-35 0,-35 34-1,35-34 1,-1 34-1,-33-34 17,33 34-17,1-34 1,0 35 0,-1-1-1,35 0 1,0 1-1,-34-1 1,34 0 0,-34 1-1,34-1 1,0 35 0,-35-35-1,35 35 1,-34-1-1,34-33 1,-35 33 0,35 1-1,0 0 1,-34-1 0,0 1-1,-1 0 16,35-1-15,-34 1 0,0 0-1,-1-1 1,-33 35 0,33-34-1,-33-1 1,-35-33-1,0 33 1,34-33 0,-68-1-1,-1 0 1,1 35 0,0-35-1,-1 1 1,-33-1-1,33 35 1,-33-35 0,-1 0-1,-34 1 17,34-1-17,-34 0 1,35-34-1,-35 35 1,34-35 0,-34 34-1,34 0 1,-34-34 0,1 35-1,33-1 1,0-34-1,1 34 1,-1 1 0,0-1-1,35 0 1,0 1 0,-1-1 15,1 0-16,0 0 1,-1 35 0,35-35 15,-34 1-15,34 33-1,0 1 1,0-35-1,34 35 1,1 0 0,-1 34-1,0-35 1,35 1 0,-35 34-1,35-34 1,0-1-1,-1 1 1,1-35 0,0 35-1,-1 0 1,1-35 0,-1 34-1,1-33 1,0 33 15,34-33-15,-35 33-1,1-33 1,0 33 0,-1-33-1,1 33 1,0 1-1,-1-35 1,1 35 0,-35-35-1,35 1 1,-69-1 0,34 0-1,-34 1 1,35-1-1,-35-34 1,-35 34 0,35 1-1,0-35 17,-34 68-17,0-33 1,-1-35-1,1 68 1,34-68 0,-34 35-1,-1-1 1,-33 0 0,33 1-1,-33-35 1,-1 34-1,35 0 1,-35-34 0,0 69-1,35-35 1,-35 35 0,35-1-1,0 35 1,-1 35-1,35 68 1,0 34 15,35 69-15,102-206 0,-137-103-16</inkml:trace>
          <inkml:trace contextRef="#ctx0" brushRef="#br0" timeOffset="-1064.385">1859 377 0,'0'0'0</inkml:trace>
          <inkml:trace contextRef="#ctx0" brushRef="#br1" timeOffset="13800.8745">795 1956 0,'0'0'0</inkml:trace>
        </inkml:traceGroup>
      </inkml:traceGroup>
    </inkml:traceGroup>
  </inkml:traceGroup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5:15.24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D894E621-385F-4757-82BF-6641A26E9DC5}" emma:medium="tactile" emma:mode="ink">
          <msink:context xmlns:msink="http://schemas.microsoft.com/ink/2010/main" type="inkDrawing" rotatedBoundingBox="25543,10933 29251,11093 29242,11293 25534,11133" semanticType="scratchOut" shapeName="Other">
            <msink:sourceLink direction="with" ref="{1DD605E1-C277-4228-9F86-80850EC9B3D5}"/>
          </msink:context>
        </emma:interpretation>
      </emma:emma>
    </inkml:annotationXML>
    <inkml:trace contextRef="#ctx0" brushRef="#br0">13251 10538 0,'515'69'0,"-104"-69"16,-67-35 15,33 1-31,-68-35 31,103 207-15,-172-70 0,69-102-1,-34 68 1,-104-34-1,-102 0 1,-35 0 0,69 35-1,35-35 1,-138 0 0</inkml:trace>
  </inkml:traceGroup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5:14.85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256DA3D1-7655-4BC9-BA70-321AFE093DEA}" emma:medium="tactile" emma:mode="ink">
          <msink:context xmlns:msink="http://schemas.microsoft.com/ink/2010/main" type="writingRegion" rotatedBoundingBox="20148,10469 21658,10469 21658,10538 20148,10538">
            <msink:destinationLink direction="with" ref="{5E794763-15B1-4065-B370-787FA433EE08}"/>
          </msink:context>
        </emma:interpretation>
      </emma:emma>
    </inkml:annotationXML>
    <inkml:traceGroup>
      <inkml:annotationXML>
        <emma:emma xmlns:emma="http://www.w3.org/2003/04/emma" version="1.0">
          <emma:interpretation id="{12124675-D062-458B-8380-314E8A6D4C9A}" emma:medium="tactile" emma:mode="ink">
            <msink:context xmlns:msink="http://schemas.microsoft.com/ink/2010/main" type="paragraph" rotatedBoundingBox="20148,10469 21658,10469 21658,10538 20148,1053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C09EDDE-4F27-467C-A90B-54A1C9E001D2}" emma:medium="tactile" emma:mode="ink">
              <msink:context xmlns:msink="http://schemas.microsoft.com/ink/2010/main" type="line" rotatedBoundingBox="20148,10469 21658,10469 21658,10538 20148,10538"/>
            </emma:interpretation>
          </emma:emma>
        </inkml:annotationXML>
        <inkml:traceGroup>
          <inkml:annotationXML>
            <emma:emma xmlns:emma="http://www.w3.org/2003/04/emma" version="1.0">
              <emma:interpretation id="{4649CAFC-7E7F-4440-992C-37038B9D026C}" emma:medium="tactile" emma:mode="ink">
                <msink:context xmlns:msink="http://schemas.microsoft.com/ink/2010/main" type="inkWord" rotatedBoundingBox="20148,10469 21658,10469 21658,10538 20148,10538"/>
              </emma:interpretation>
              <emma:one-of disjunction-type="recognition" id="oneOf0">
                <emma:interpretation id="interp0" emma:lang="it-IT" emma:confidence="0">
                  <emma:literal>-</emma:literal>
                </emma:interpretation>
                <emma:interpretation id="interp1" emma:lang="it-IT" emma:confidence="0">
                  <emma:literal>_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è</emma:literal>
                </emma:interpretation>
                <emma:interpretation id="interp4" emma:lang="it-IT" emma:confidence="0">
                  <emma:literal>,</emma:literal>
                </emma:interpretation>
              </emma:one-of>
            </emma:emma>
          </inkml:annotationXML>
          <inkml:trace contextRef="#ctx0" brushRef="#br0">7862 9954 0,'755'35'0,"-378"-70"16,1 1-1,-378 34 1</inkml:trace>
        </inkml:traceGroup>
      </inkml:traceGroup>
    </inkml:traceGroup>
  </inkml:traceGroup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6:09.993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ED510F63-2A9E-47AE-B2C5-087D715C0F93}" emma:medium="tactile" emma:mode="ink">
          <msink:context xmlns:msink="http://schemas.microsoft.com/ink/2010/main" type="writingRegion" rotatedBoundingBox="17063,7561 25469,7590 25461,9647 17055,9617">
            <msink:destinationLink direction="with" ref="{5E794763-15B1-4065-B370-787FA433EE08}"/>
            <msink:destinationLink direction="with" ref="{4C3B38F4-9D3B-4538-ABED-C7C22494037D}"/>
          </msink:context>
        </emma:interpretation>
      </emma:emma>
    </inkml:annotationXML>
    <inkml:traceGroup>
      <inkml:annotationXML>
        <emma:emma xmlns:emma="http://www.w3.org/2003/04/emma" version="1.0">
          <emma:interpretation id="{DCD48879-37AC-4C97-81B5-515CE5B6CEC4}" emma:medium="tactile" emma:mode="ink">
            <msink:context xmlns:msink="http://schemas.microsoft.com/ink/2010/main" type="paragraph" rotatedBoundingBox="17063,7561 25469,7590 25461,9647 17055,961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CAFDCBD-C6A6-4750-9261-20BDDC16517C}" emma:medium="tactile" emma:mode="ink">
              <msink:context xmlns:msink="http://schemas.microsoft.com/ink/2010/main" type="line" rotatedBoundingBox="17063,7561 25469,7590 25461,9647 17055,9617"/>
            </emma:interpretation>
          </emma:emma>
        </inkml:annotationXML>
        <inkml:traceGroup>
          <inkml:annotationXML>
            <emma:emma xmlns:emma="http://www.w3.org/2003/04/emma" version="1.0">
              <emma:interpretation id="{974E347E-2CA0-4FC3-B18B-EAE50CB3B4A4}" emma:medium="tactile" emma:mode="ink">
                <msink:context xmlns:msink="http://schemas.microsoft.com/ink/2010/main" type="inkWord" rotatedBoundingBox="17063,7561 25469,7590 25461,9647 17055,9617"/>
              </emma:interpretation>
              <emma:one-of disjunction-type="recognition" id="oneOf0">
                <emma:interpretation id="interp0" emma:lang="it-IT" emma:confidence="0">
                  <emma:literal>44 T</emma:literal>
                </emma:interpretation>
                <emma:interpretation id="interp1" emma:lang="it-IT" emma:confidence="0">
                  <emma:literal>4tC4-t</emma:literal>
                </emma:interpretation>
                <emma:interpretation id="interp2" emma:lang="it-IT" emma:confidence="0">
                  <emma:literal>464 T</emma:literal>
                </emma:interpretation>
                <emma:interpretation id="interp3" emma:lang="it-IT" emma:confidence="0">
                  <emma:literal>444 T</emma:literal>
                </emma:interpretation>
                <emma:interpretation id="interp4" emma:lang="it-IT" emma:confidence="0">
                  <emma:literal>4tC4-f</emma:literal>
                </emma:interpretation>
              </emma:one-of>
            </emma:emma>
          </inkml:annotationXML>
          <inkml:trace contextRef="#ctx0" brushRef="#br0">5562 7243 0,'34'34'0,"35"103"0,34 69 16,34 69-16,1-1 15,-70-136 1,-33-1 0,33-68-1,-34-1 1,-34-68-1,0-68 17,0-104-17,35 0 1,-35 172 0</inkml:trace>
          <inkml:trace contextRef="#ctx0" brushRef="#br0" timeOffset="715.7745">6592 7792 0,'137'0'0,"35"34"15,-1-34-15,-33 0 0,-1 34 16,-103-34-1,-102-68 1,68 68 15</inkml:trace>
          <inkml:trace contextRef="#ctx0" brushRef="#br0" timeOffset="-429.66">5665 7140 0,'-69'68'15,"-68"104"-15,-35-1 0,-34 35 16,69-68 0,69-35 15,-1 34-16,35-68 1,68-1 0,35 1-1,102 0 1,35-35 0,0-34-1,-34 0 1,-35 0-1,-34 0 1,-34 0 0,-35 0-1,-34 0 1,34 34 0,-68-34-1,0-34 1,34-35-1,0 69 1</inkml:trace>
          <inkml:trace contextRef="#ctx0" brushRef="#br0" timeOffset="493.1325">6969 7346 0,'0'34'0,"-34"103"16,0 69-16,-35 137 0,69-137 15,34-68 1,69-1-1,-34-68 1,34-1 0,34-68-1,-34 0 1,0 0 15,-34-68-15,-1-70-1,-136 1 1,-1 0 0,69 137-1</inkml:trace>
          <inkml:trace contextRef="#ctx0" brushRef="#br1" timeOffset="16960.8285">9544 7311 0,'-103'69'16,"-103"68"0,-35 35-16,1-35 15,69 0 1,68-68-1,0 34 1,68-34 0,35-35-1,69 35 1,103 34 0,68-35-1,-34 1 1,-35 34-1,-68-69 1,-34 35 0,-35-69-1,-34 0 1,0 0 0,0 0-1,-34-35 1,68-67-1,35-1 1,-69 103 15</inkml:trace>
          <inkml:trace contextRef="#ctx0" brushRef="#br1" timeOffset="17563.329">10779 7346 0,'-34'102'0,"-69"36"16,-69 68-16,35 0 15,0 34 1,68-34-1,35-103 1,102 0 0,35-35 15,35 1-15,68-35-1,34 1 1,-34-1-1,-34-34 1,-70 0 0,-67 0-1,-35 0 1,0-34 0,-103-35-1,0-68 1,0 0-1,103 137 1</inkml:trace>
          <inkml:trace contextRef="#ctx0" brushRef="#br1" timeOffset="17970.5295">10436 7243 0,'69'68'0,"34"35"16,-35 69-16,-33 102 0,68-33 15,34-1 1,-68 0 0,34-68-1,-35-69 1,-33-35 0,-35-68-1,0 0 16,-35-68-15,1-138 0,34 206-1</inkml:trace>
          <inkml:trace contextRef="#ctx0" brushRef="#br1" timeOffset="18770.283">11431 7071 0,'344'-34'0,"-138"102"16,68-33-1,1 33 1,-1 1-1,-68-35 1,-68 1 15,-104-35-15,-171 68 15,137-68-31</inkml:trace>
          <inkml:trace contextRef="#ctx0" brushRef="#br1" timeOffset="18466.5915">12290 7380 0,'0'68'15,"0"35"-15,0 69 0,34 0 0,-34 68 16,0 0 15,34 1-15,1-36 31,-1-67-47,-34-35 0,0-69 31,0-34-31,-172-206 31,35-206-15,137 412-1</inkml:trace>
        </inkml:traceGroup>
      </inkml:traceGroup>
    </inkml:traceGroup>
  </inkml:traceGroup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6:30.93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C3B38F4-9D3B-4538-ABED-C7C22494037D}" emma:medium="tactile" emma:mode="ink">
          <msink:context xmlns:msink="http://schemas.microsoft.com/ink/2010/main" type="inkDrawing" rotatedBoundingBox="15960,7030 25972,7179 25928,10172 15915,10024" semanticType="enclosure" shapeName="Other">
            <msink:sourceLink direction="with" ref="{ED510F63-2A9E-47AE-B2C5-087D715C0F93}"/>
          </msink:context>
        </emma:interpretation>
      </emma:emma>
    </inkml:annotationXML>
    <inkml:trace contextRef="#ctx0" brushRef="#br0">0 0 0,'69'103'0,"-69"69"0,0 68 16,0 69 0,-35 69-1,35-35 1,0-34 0,0-69-1,0-34 1,0-69-1,0-68 1,0-69 0,0 0-1,0 0 1,0 0 0,0 0-1,35-34 16,-35 34-15,68 0 0,1-35-1,68 35 1,35 0 0,34 35-1,34-35 1,35 34-1,-1 0 1,35 35 0,69-35-1,-1 1 1,1-1 0,34 0-1,-34-68 1,33 68-1,-33-34 1,34 69 0,0-69 15,0 34-15,0 1-1,-35-1 1,-34-34-1,1 34 1,-35-34 0,-1 35-1,1-1 1,-34-34 0,-69 34-1,0 1 1,-69-35-1,-34 34 1,0-34 0,-34 0-1,-1 0 1,-33-34 0,33 34-1,-33 0 1,-1 0 15,0 0-15,35 0-1,-35-35 1,1 1 0,33-35-1,1-68 1,0-35-1,-35-102 1,0-35 0,1 0-1,-35 0 1,0 0 0,-35 35-1,1 33 1,-35 35-1,1 69 1,-1 68 0,0 1-1,1 68 1,33 0 0,-33 0 15,33 34-16,-33 0 1,-70 1 0,-33-1-1,-104-34 1,-68 0 0,-69 0-1,-103-34 1,-103-1-1,-34 35 1,-103 35 0,-103-70-1,-34 35 1,-35 0 0,-34 35-1,34 33 1,172-68-1,755 0 1</inkml:trace>
  </inkml:traceGroup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5:52.13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6FEC4D9-2C85-465D-8F06-B49BC169247E}" emma:medium="tactile" emma:mode="ink">
          <msink:context xmlns:msink="http://schemas.microsoft.com/ink/2010/main" type="inkDrawing" rotatedBoundingBox="3572,1636 31476,2004 31472,2289 3568,1922" semanticType="callout" shapeName="Other">
            <msink:destinationLink direction="with" ref="{2488F3DB-F8BE-4F52-A4D2-47A0FE614BF2}"/>
          </msink:context>
        </emma:interpretation>
      </emma:emma>
    </inkml:annotationXML>
    <inkml:trace contextRef="#ctx0" brushRef="#br0">0 124 0,'69'-34'0,"-35"-1"0,35 35 16,0 0-16,34 0 0,34 0 0,35 0 31,137 0-16,102 0 1,-67 0 0,33 0-1,35-34 1,0 34 0,69 0-1,-1 0 1,1 0-1,-1-34 1,69 68 0,-34-34 15,34 0-15,-34 0-1,34 0 1,35 0-1,34 0 1,-35 0 0,35 0-1,34 34 1,-34-34 0,34-34-1,0 68 1,1-34-1,-1 0 1,34 0 0,-68 0-1,34 0 1,0 0 0,-34 35-1,0-35 1,0 0-1,0 34 17,-35 0-17,1 1 1,-35-1 0,0 0-1,0 1 1,-34-1-1,-34 0 1,-35-34 0,-34 35-1,-35-104 1,1 69 0,-35 0-1,1 34 1,-36-34-1,-33 0 1,0 0 0,-35 0-1,35 0 1,-35 0 0,-34 0 15,34 0-16,-68 35 1,-1-35 0,-33 0-1,-1 0 1,-69-35 0,1 35-1,-35 0 1,1-34-1,-1 34 1,-34 0 0,0 0-1,-34 34 1,-35-102 0,35 33-1,34 35 1</inkml:trace>
  </inkml:traceGroup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5:58.88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D97E642-2A21-4689-82A4-DB368C69CB26}" emma:medium="tactile" emma:mode="ink">
          <msink:context xmlns:msink="http://schemas.microsoft.com/ink/2010/main" type="inkDrawing" rotatedBoundingBox="9162,1386 17571,1301 17574,1601 9165,1686" shapeName="Other">
            <msink:destinationLink direction="with" ref="{888D2ED4-C2BF-4A6C-B169-93AD768694BC}"/>
            <msink:destinationLink direction="with" ref="{0667EC71-841B-4CF5-A673-1E5C2870D7E0}"/>
          </msink:context>
        </emma:interpretation>
      </emma:emma>
    </inkml:annotationXML>
    <inkml:trace contextRef="#ctx0" brushRef="#br0">0 275 0,'103'0'0,"69"0"0,136 0 16,104 0-16,35 0 31,67-35-31,36 35 15,102 0 1,103-34 0,69 68-1,377 35 17,-446-69-17,-137 0 1,-137-34-1,-104-1 1,-205 1 0,-104 0-1,-102-35 1,-138-34 0,172 103-1</inkml:trace>
  </inkml:traceGroup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5:57.22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FD48CD3-1EFE-42A6-959B-7CA89F19A728}" emma:medium="tactile" emma:mode="ink">
          <msink:context xmlns:msink="http://schemas.microsoft.com/ink/2010/main" type="inkDrawing" rotatedBoundingBox="4256,8135 4666,7996 4680,8037 4270,8176" semanticType="callout" shapeName="Other">
            <msink:sourceLink direction="with" ref="{B4BDA759-0B21-4699-B3E6-71291886D8FC}"/>
            <msink:sourceLink direction="with" ref="{C6B733B9-75F9-4233-92FE-F943965E9134}"/>
          </msink:context>
        </emma:interpretation>
      </emma:emma>
    </inkml:annotationXML>
    <inkml:trace contextRef="#ctx0" brushRef="#br0">2334 35 0,'68'0'0,"104"-35"0,-1-68 0,-171 103 16</inkml:trace>
  </inkml:traceGroup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5:57.39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4BDA759-0B21-4699-B3E6-71291886D8FC}" emma:medium="tactile" emma:mode="ink">
          <msink:context xmlns:msink="http://schemas.microsoft.com/ink/2010/main" type="inkDrawing" rotatedBoundingBox="6589,8066 7035,7992 7039,8020 6594,8093" shapeName="Other">
            <msink:destinationLink direction="with" ref="{CFD48CD3-1EFE-42A6-959B-7CA89F19A728}"/>
          </msink:context>
        </emma:interpretation>
      </emma:emma>
    </inkml:annotationXML>
    <inkml:trace contextRef="#ctx0" brushRef="#br0">4668-34 0,'171'0'0,"104"-69"0,-275 69 16</inkml:trace>
  </inkml:traceGroup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5:57.16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6B733B9-75F9-4233-92FE-F943965E9134}" emma:medium="tactile" emma:mode="ink">
          <msink:context xmlns:msink="http://schemas.microsoft.com/ink/2010/main" type="inkDrawing" rotatedBoundingBox="1922,8100 1937,8100 1937,8115 1922,8115" shapeName="Other">
            <msink:destinationLink direction="with" ref="{CFD48CD3-1EFE-42A6-959B-7CA89F19A728}"/>
          </msink:context>
        </emma:interpretation>
      </emma:emma>
    </inkml:annotationXML>
    <inkml:trace contextRef="#ctx0" brushRef="#br0">0 0 0,'0'0'0</inkml:trace>
  </inkml:traceGroup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6:01.73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88D2ED4-C2BF-4A6C-B169-93AD768694BC}" emma:medium="tactile" emma:mode="ink">
          <msink:context xmlns:msink="http://schemas.microsoft.com/ink/2010/main" type="inkDrawing" rotatedBoundingBox="16197,1523 17285,19352 12324,19655 11236,1826" semanticType="callout" shapeName="Other">
            <msink:sourceLink direction="with" ref="{9D97E642-2A21-4689-82A4-DB368C69CB26}"/>
          </msink:context>
        </emma:interpretation>
      </emma:emma>
    </inkml:annotationXML>
    <inkml:trace contextRef="#ctx0" brushRef="#br0">644 0 0,'0'0'15,"35"138"1,-35-70-16,0 1 0,0 34 0,0 0 31,0 0-15,0 69 0,0-35-1,0 69 1,0-35-1,0 1 1,0 0 0,0-1-1,0 1 1,0 34 0,34-35-1,-34 1 1,0 0-1,0-1 1,34-33 0,-34 33-1,0-33 1,0-35 0,0 34-1,0-34 1,35 0 15,-35-35-15,0-33-1,34-1 1,0 0 0,1 35-1,-1-35 1,69 1-1,34 33 1,69-33 0,34 33-1,69 1 1,0 34 0,0 0-1,0 0 1,0 34-1,-34 0 1,-1 1 15,-33-1-31,-1 0 16,-69 1 15,1 33-15,-69-33-1,-34-1 1,-35 0 0,-68-34-1,-35 0 1,-68 0 0,-35-34-1,-68-1 1,0 1-1,-35 0 1,-34-1 0,-34 1-1,0 0 1,-35-1 0,35 1-1,-35 34 1,35 0-1,0 34 1,68-34 0,35 69 15,68-35-15,104 0-1,33 35 1,70-35-1,102 35 1,69-35 0,68 0-1,35 35 1,69-35 0,34 35-1,-35 0 1,35-1-1,0 35 1,-69 0 0,-34-34-1,-68 34 1,-70 0 0,-34-35-1,-102 1 1,-70 0 15,-102-35-15,-103 0-1,-69-68 1,-103-35 0,-34 0-1,-35-34 1,69 69-1,35-35 1,102 69 0,138 0-1,103 0 1,102 35 0,104 33-1,103 70 1,68-1 15,69 0-31,-69 35 16,-34-35 15,-35 35-15,-239-138-1,-104-69 1,-137-33-1,-68-1 1,-70-34 0,-68 0-1,35 34 1,-1 1 0,35 68-1,103 34 1,68 35 15,138-1-15,102 70-1,138-1 1,69-34 0,34 34-1,34-34 1,0-34-1,-68-35 1,-69 0 0,-103-68-1,-34-1 1,-69 35 0,-35 35-1,1 33 1,34 70-1,34 136 1,35 1 15,-35-207-15,-34-171 0</inkml:trace>
  </inkml:traceGroup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6:49.71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667EC71-841B-4CF5-A673-1E5C2870D7E0}" emma:medium="tactile" emma:mode="ink">
          <msink:context xmlns:msink="http://schemas.microsoft.com/ink/2010/main" type="inkDrawing" rotatedBoundingBox="15703,3153 22333,2877 22383,4083 15754,4359" semanticType="callout" shapeName="Other">
            <msink:sourceLink direction="with" ref="{9D97E642-2A21-4689-82A4-DB368C69CB26}"/>
            <msink:sourceLink direction="with" ref="{9A27237C-7B4C-4DDD-9AAA-AACF1ED8A2F1}"/>
          </msink:context>
        </emma:interpretation>
      </emma:emma>
    </inkml:annotationXML>
    <inkml:trace contextRef="#ctx0" brushRef="#br0">0 1347 0,'35'-34'0,"-1"-35"0,69 0 16,0-33-16,34 33 0,35-68 16,-1 34-1,70-35 1,68 1 0,-1 34-1,36-34 1,33 34-1,35 34 1,0 0 0,34 69 15,-34 0-15,0 35-1,0 33 1,-34 35-1,-70 0 1,1 35 0,-34-1 15,-35 0-31,-102-34 16,-36-34-1,-67 0 1,-35-35-1,-35-68 1,1-69 0,34 103-1</inkml:trace>
  </inkml:traceGroup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6:50.06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A464991-745A-44CB-9526-0A760D670E95}" emma:medium="tactile" emma:mode="ink">
          <msink:context xmlns:msink="http://schemas.microsoft.com/ink/2010/main" type="inkDrawing" rotatedBoundingBox="22580,3565 23371,4637 22824,5041 22032,3969" semanticType="callout" shapeName="Other">
            <msink:sourceLink direction="with" ref="{9A27237C-7B4C-4DDD-9AAA-AACF1ED8A2F1}"/>
          </msink:context>
        </emma:interpretation>
      </emma:emma>
    </inkml:annotationXML>
    <inkml:trace contextRef="#ctx0" brushRef="#br0">32 0 0,'309'241'16,"-172"-70"-16,0 1 15,-34 34 16,0-35-15,-103-68 0,-34-68-1,-103-35 1,-69-35 0,34-33-1,-34-1 1,137 35-1,172-69 1,-103 103 0</inkml:trace>
  </inkml:traceGroup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6:50.88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5830FD3-E7B2-4991-B431-9C264CCBA26C}" emma:medium="tactile" emma:mode="ink">
          <msink:context xmlns:msink="http://schemas.microsoft.com/ink/2010/main" type="inkDrawing" rotatedBoundingBox="25150,2155 31499,1787 31510,1984 25162,2353" shapeName="Other"/>
        </emma:interpretation>
      </emma:emma>
    </inkml:annotationXML>
    <inkml:trace contextRef="#ctx0" brushRef="#br0">0 481 0,'137'0'15,"1"0"-15,68-35 0,68 1 0,69 34 16,35-34 0,34-1-1,68-102 16,35 103-15,35-1 0,-1 35-1,0 0 1,-34 0 0,-69 35-1,-103-35 1,-103 0-1,-68 0 1,-69-35 15,-103 35-31,-69-68 16,-102-1 0,171 69-1</inkml:trace>
  </inkml:traceGroup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6:52.13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5084CDD-A2E4-4929-A8FF-C266283D03C9}" emma:medium="tactile" emma:mode="ink">
          <msink:context xmlns:msink="http://schemas.microsoft.com/ink/2010/main" type="inkDrawing" rotatedBoundingBox="28722,1817 31955,7311 29487,8762 26255,3269" semanticType="verticalRange" shapeName="Other"/>
        </emma:interpretation>
      </emma:emma>
    </inkml:annotationXML>
    <inkml:trace contextRef="#ctx0" brushRef="#br0">0 0 0,'34'68'0,"-34"70"16,34 33-16,-34 35 16,35 34-1,-1 1 1,0 33-1,35 35 1,-35 34 15,1 1-15,-35 33 0,34 1-1,-34-35 1,34 35-1,1-35 1,-1-34 0,0-69-1,1-34 1,-1-34 0,0-104-1,0 1 1,1-69-1,-35 0 1,0 0 0,0 0-1,0 0 1,0-34 0,0 34 15,0 0-16,0 0 1,0 0 0,0 0-1,0 0 1,0 0 0,0 0-1,0 0 1,0 0-1,0 0 1,34 0 0,35 0-1,34-35 1,103 1 0,0 0-1,68-1 1,69 35-1,35 0 1,0 0 0,34 35 15,-104-35-15,-33 34-1,-103-34 1,-104 0-1,-68 0 1,-68-69 0,-104 35-1,-34 0 1,-69-1 0,275 35-1</inkml:trace>
  </inkml:traceGroup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6:54.92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A844711-CDDF-4690-B179-6EDB411B19D7}" emma:medium="tactile" emma:mode="ink">
          <msink:context xmlns:msink="http://schemas.microsoft.com/ink/2010/main" type="writingRegion" rotatedBoundingBox="32633,7660 27449,13078 25113,10844 30298,5426"/>
        </emma:interpretation>
      </emma:emma>
    </inkml:annotationXML>
    <inkml:traceGroup>
      <inkml:annotationXML>
        <emma:emma xmlns:emma="http://www.w3.org/2003/04/emma" version="1.0">
          <emma:interpretation id="{9276A5DF-B021-44E4-8532-B001AA3439C8}" emma:medium="tactile" emma:mode="ink">
            <msink:context xmlns:msink="http://schemas.microsoft.com/ink/2010/main" type="paragraph" rotatedBoundingBox="32633,7660 27449,13078 25113,10844 30298,542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1C2124A-D00C-4FCC-B7A2-12EEFAA9CC87}" emma:medium="tactile" emma:mode="ink">
              <msink:context xmlns:msink="http://schemas.microsoft.com/ink/2010/main" type="line" rotatedBoundingBox="32633,7660 27449,13078 25113,10844 30298,5426"/>
            </emma:interpretation>
          </emma:emma>
        </inkml:annotationXML>
        <inkml:traceGroup>
          <inkml:annotationXML>
            <emma:emma xmlns:emma="http://www.w3.org/2003/04/emma" version="1.0">
              <emma:interpretation id="{49EA7A7B-B62C-41F9-8E70-25D047133625}" emma:medium="tactile" emma:mode="ink">
                <msink:context xmlns:msink="http://schemas.microsoft.com/ink/2010/main" type="inkWord" rotatedBoundingBox="30961,9408 27449,13078 25113,10844 28626,7173">
                  <msink:destinationLink direction="with" ref="{27870114-8D72-4696-B42E-CB06ABA1E3C3}"/>
                </msink:context>
              </emma:interpretation>
              <emma:one-of disjunction-type="recognition" id="oneOf0">
                <emma:interpretation id="interp0" emma:lang="it-IT" emma:confidence="0">
                  <emma:literal>,</emma:literal>
                </emma:interpretation>
                <emma:interpretation id="interp1" emma:lang="it-IT" emma:confidence="0">
                  <emma:literal>*</emma:literal>
                </emma:interpretation>
                <emma:interpretation id="interp2" emma:lang="it-IT" emma:confidence="0">
                  <emma:literal>è</emma:literal>
                </emma:interpretation>
                <emma:interpretation id="interp3" emma:lang="it-IT" emma:confidence="0">
                  <emma:literal>o</emma:literal>
                </emma:interpretation>
                <emma:interpretation id="interp4" emma:lang="it-IT" emma:confidence="0">
                  <emma:literal>a</emma:literal>
                </emma:interpretation>
              </emma:one-of>
            </emma:emma>
          </inkml:annotationXML>
          <inkml:trace contextRef="#ctx0" brushRef="#br0">-2608 237 0,'0'34'16,"-34"69"-16,-1 69 0,1-1 0,34 1 16,34 102 15,-34 1-15,35 34-1,33 34 1,-34 35-1,1-1 1,-35-68 0,0 69-1,34-69 1,-34-35 0,0-33-1,34-70 1,-68-68-1,68 0 1,-34-103 0,0 0-1,0 0 1,0 0 0,0 0 15,0-34-16,0 34 1,0-34 0,-34 34-1,34 0 1,0 34 0,0-34-1,0 0 1,0 0-1,0 0 1,0 0 0,0 0-1,0 0 1,-34 0 0,34 0-1,-35 0 1,1 34-1,-69-68 1,0 34 15,-68-34-15,-70 34 0,1 0-1,0 34 1,0-34-1,68 34 1,35-34 0,68 35-1,0-35 1,69 0 0,0 0-1,0 34 1,0-34-1,0 0 1,0 0 0,0 0-1,35 0 1,-1-34 0,0 34 15,-34-35-16,-34-33 1,-35-1 0,-34 103-1,-68-102 1,-35 68 0,68 0-1,1 34 1,103 35-1,0 34 1,102-1 0,104 36-1,-35-104 1,69 0 0,-69-34-1,-102-34 1,-1 0-1,-68-69 1,-35 34 15,0 35-15,35 34 0,0 103-1,171 0 1,103-69-1,-240-34 1</inkml:trace>
          <inkml:trace contextRef="#ctx0" brushRef="#br0" timeOffset="-2260.5975">-2677 683 0,'0'0'0</inkml:trace>
          <inkml:trace contextRef="#ctx0" brushRef="#br0" timeOffset="-1741.0995">618 374 0,'0'34'0,"69"35"16,34-69-16,0 34 0,-34-68 0,-1 0 15,-68-35-15,-68 0 16,-104-68 0,-68 34-1,-1 69 17,70-1-17,68 35 1,68 69-1,207 103 17,0-35-17,-1-68 1,-102-35 0,-69-34-1,-103-69 1,-103-68-1,206 137 1</inkml:trace>
        </inkml:traceGroup>
      </inkml:traceGroup>
    </inkml:traceGroup>
  </inkml:traceGroup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6:36.85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E9F0B42-32F6-483D-9061-1A424080DDDE}" emma:medium="tactile" emma:mode="ink">
          <msink:context xmlns:msink="http://schemas.microsoft.com/ink/2010/main" type="writingRegion" rotatedBoundingBox="10986,1509 3049,2332 2838,296 10775,-526"/>
        </emma:interpretation>
      </emma:emma>
    </inkml:annotationXML>
    <inkml:traceGroup>
      <inkml:annotationXML>
        <emma:emma xmlns:emma="http://www.w3.org/2003/04/emma" version="1.0">
          <emma:interpretation id="{52CF5B7C-2927-422A-9D2A-10258BAC27D8}" emma:medium="tactile" emma:mode="ink">
            <msink:context xmlns:msink="http://schemas.microsoft.com/ink/2010/main" type="paragraph" rotatedBoundingBox="10986,1509 3049,2332 2838,296 10775,-52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55DC5EA-85FD-4E46-BEB6-E5D2399E587B}" emma:medium="tactile" emma:mode="ink">
              <msink:context xmlns:msink="http://schemas.microsoft.com/ink/2010/main" type="line" rotatedBoundingBox="10986,1509 3049,2332 2838,296 10775,-526"/>
            </emma:interpretation>
          </emma:emma>
        </inkml:annotationXML>
        <inkml:traceGroup>
          <inkml:annotationXML>
            <emma:emma xmlns:emma="http://www.w3.org/2003/04/emma" version="1.0">
              <emma:interpretation id="{86EC0B2D-5BA0-4C7E-BCF3-878730E25916}" emma:medium="tactile" emma:mode="ink">
                <msink:context xmlns:msink="http://schemas.microsoft.com/ink/2010/main" type="inkWord" rotatedBoundingBox="4092,2002 3027,2113 2960,1468 4025,1358"/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-</emma:literal>
                </emma:interpretation>
                <emma:interpretation id="interp2" emma:lang="it-IT" emma:confidence="0">
                  <emma:literal>9</emma:literal>
                </emma:interpretation>
                <emma:interpretation id="interp3" emma:lang="it-IT" emma:confidence="0">
                  <emma:literal>@</emma:literal>
                </emma:interpretation>
                <emma:interpretation id="interp4" emma:lang="it-IT" emma:confidence="0">
                  <emma:literal>,</emma:literal>
                </emma:interpretation>
              </emma:one-of>
            </emma:emma>
          </inkml:annotationXML>
          <inkml:trace contextRef="#ctx0" brushRef="#br0">-1235 1613 0,'34'-69'15,"35"69"-15,0 35 0,-35 33 0,0-33 16,1 33-16,33-68 0,1 0 0,-35-34 15,1 0-15,-35-35 16,-69-34 0,-68 34 15,-35 1-15,0 33-1,35 35 1,0 69-1,68 0 1,35 68 0,103 0-1,34-34 1,34-34 0,69-69-1,-35 0 1,-33-69-1,-35-34 1,-69-34 0,-68 34-1,-69 0 1,0 34 15,0 35-15,0 68-1,34 35-15,35 68 16,68 1 15,69-1-15,69-68 0,-1-35-1,-33-68 1,-70-35-1,-102 0 1,-103-34 0,-138-34-1,-102 68 1,377 69 0</inkml:trace>
        </inkml:traceGroup>
        <inkml:traceGroup>
          <inkml:annotationXML>
            <emma:emma xmlns:emma="http://www.w3.org/2003/04/emma" version="1.0">
              <emma:interpretation id="{99155229-D904-4A1F-A350-7C5DC0FEE61F}" emma:medium="tactile" emma:mode="ink">
                <msink:context xmlns:msink="http://schemas.microsoft.com/ink/2010/main" type="inkWord" rotatedBoundingBox="10986,1509 4592,2172 4381,136 10775,-526"/>
              </emma:interpretation>
              <emma:one-of disjunction-type="recognition" id="oneOf1">
                <emma:interpretation id="interp5" emma:lang="it-IT" emma:confidence="0">
                  <emma:literal>piste</emma:literal>
                </emma:interpretation>
                <emma:interpretation id="interp6" emma:lang="it-IT" emma:confidence="0">
                  <emma:literal>pista</emma:literal>
                </emma:interpretation>
                <emma:interpretation id="interp7" emma:lang="it-IT" emma:confidence="0">
                  <emma:literal>vista</emma:literal>
                </emma:interpretation>
                <emma:interpretation id="interp8" emma:lang="it-IT" emma:confidence="0">
                  <emma:literal>viste</emma:literal>
                </emma:interpretation>
                <emma:interpretation id="interp9" emma:lang="it-IT" emma:confidence="0">
                  <emma:literal>task</emma:literal>
                </emma:interpretation>
              </emma:one-of>
            </emma:emma>
          </inkml:annotationXML>
          <inkml:trace contextRef="#ctx0" brushRef="#br0" timeOffset="-41886.9675">2815 34 0,'35'69'0,"33"34"0,-33 103 16,-1 34-16,-34 0 16,-34 1-1,34-1 1,0-103 0,0-34-1,34-103 1,-34-69-1,0-102 1,-34-69 0,-1-1-1,35 241 1</inkml:trace>
          <inkml:trace contextRef="#ctx0" brushRef="#br0" timeOffset="-41392.8585">2712 68 0,'138'0'15,"68"35"-15,68 33 0,70-68 16,67 0-1,-33 0 17,34 0-17,-103 0 1,-69 35 0,-68-1-1,-69 35 1,-69 34-1,35 34 1,-35 35 0,35-1-1,34 1 1,34 0 0,-34-70-1,-35-67 1,-68-1-1,-68-68 1,-104-103 0,172 137-1</inkml:trace>
          <inkml:trace contextRef="#ctx0" brushRef="#br0" timeOffset="-40791.3345">4188 549 0,'103'-69'15,"-68"35"1,-241 34-16,-412 240 0,618-171 16,137 0 15,69-1-15,103 1-1,0 34 1,-69-34-1,-171-1 1,-69 1 0,-172-35-1,-68 35 1,0-35 0,68-34-1,103 0 1,138-34-1,240-35 1,-309 69 0</inkml:trace>
          <inkml:trace contextRef="#ctx0" brushRef="#br0" timeOffset="-38863.7235">35 0 0,'34'34'16,"-34"0"-16,0 69 0,0 0 0,-34 103 16,0-34-16,34 34 15,34-34 17,35-35-17,68-68 1,0-35-1,35-34 1,0-69 0,-138 1-1,-68-70 1,-138 35 0,172 103-1</inkml:trace>
          <inkml:trace contextRef="#ctx0" brushRef="#br0" timeOffset="-38624.481">-239 480 0,'480'-103'0,"-240"69"15,1 34 1,-104 0 0,-103-34-1,-68 34 1,34 0 0</inkml:trace>
          <inkml:trace contextRef="#ctx0" brushRef="#br0" timeOffset="-38175.291">722 789 0,'171'0'0,"1"0"15,34-34-15,-69 34 16,-103-34 0,-102-1-1,-35 70 1,-34-1 0,-1 35-1,35 34 16,35 0-15,68-35 0,34-33-1,35-70 1,68 35 0,34-34-1,-33-35 1,-35-34-1,-35 103 1,-68 0 0</inkml:trace>
          <inkml:trace contextRef="#ctx0" brushRef="#br0" timeOffset="-37819.845">1511 1133 0,'172'68'31,"308"-205"-31,-377 34 0,-34-34 31,-103-35-31,-35 35 16,-103 34-1,1 68 1,33 35 0,35 103-1,69 69 17,171 68-17,69-68 1,35-103-1,-241-69 1</inkml:trace>
        </inkml:traceGroup>
      </inkml:traceGroup>
    </inkml:traceGroup>
  </inkml:traceGroup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6:55.33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7870114-8D72-4696-B42E-CB06ABA1E3C3}" emma:medium="tactile" emma:mode="ink">
          <msink:context xmlns:msink="http://schemas.microsoft.com/ink/2010/main" type="inkDrawing" rotatedBoundingBox="28790,11290 29047,16884 28954,16889 28696,11294" semanticType="callout" shapeName="Other">
            <msink:sourceLink direction="with" ref="{49EA7A7B-B62C-41F9-8E70-25D047133625}"/>
          </msink:context>
        </emma:interpretation>
      </emma:emma>
    </inkml:annotationXML>
    <inkml:trace contextRef="#ctx0" brushRef="#br0">0 0 0,'34'103'0,"-68"274"16,68 1-16,35 137 15,-35 34 1,0 34 15,1 69-31,-1 69 16,-68-34-1,34-69 17,68-207-17,-68-411-15</inkml:trace>
  </inkml:traceGroup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8:00.35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90B99636-71BE-47CA-A5D2-B936A5B46E7D}" emma:medium="tactile" emma:mode="ink">
          <msink:context xmlns:msink="http://schemas.microsoft.com/ink/2010/main" type="inkDrawing" rotatedBoundingBox="3859,959 3975,9779 3709,9783 3593,962" semanticType="callout" shapeName="Other">
            <msink:sourceLink direction="with" ref="{319590DA-B1E1-41D5-8826-D72622CAB73C}"/>
            <msink:sourceLink direction="with" ref="{C187FB91-DFB4-43A7-962A-2FF5D5A205DB}"/>
          </msink:context>
        </emma:interpretation>
      </emma:emma>
    </inkml:annotationXML>
    <inkml:trace contextRef="#ctx0" brushRef="#br0">69 0 0,'0'137'16,"-35"138"-16,1 102 16,68 35-1,-34 69 1,35 68 0,-1 69-1,0 68 1,1 69-1,-1 35 1,0-1 0,1 1-1,-70-69 1,35-138 0,-34-137-1,0-137 1,-1-206-1,-33-103 1,33-274 0,35-138-1,0 412 1</inkml:trace>
  </inkml:traceGroup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8:02.38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187FB91-DFB4-43A7-962A-2FF5D5A205DB}" emma:medium="tactile" emma:mode="ink">
          <msink:context xmlns:msink="http://schemas.microsoft.com/ink/2010/main" type="inkDrawing" rotatedBoundingBox="4045,1622 27176,3808 26599,9921 3468,7735" semanticType="callout" shapeName="Other">
            <msink:sourceLink direction="with" ref="{16DCB171-9A5E-497B-98B8-100988F4D18B}"/>
            <msink:destinationLink direction="with" ref="{90B99636-71BE-47CA-A5D2-B936A5B46E7D}"/>
          </msink:context>
        </emma:interpretation>
      </emma:emma>
    </inkml:annotationXML>
    <inkml:trace contextRef="#ctx0" brushRef="#br0">0 2745 0,'68'-69'0,"35"-34"16,0-68-16,69-1 0,0-34 15,68-34 1,34 0 0,70-1-1,-1-33 1,34 33 15,1 1-15,34 34-1,-34 35 1,-1 68 0,1 34-1,-35 69 1,0 0-1,-34 103 1,34 0 0,-68 69-1,-1 68 1,1 0 0,-35 35-1,1 68 1,-1-34-1,0 34 1,0 0 0,35-34-1,0-34 17,-1-1-17,1-102 1,-1 0-1,1-69 1,34-103 0,-69-35-1,35-33 1,-69-70 0,0-33-1,0-69 1,0-35-1,68-34 1,-34 0 0,1 35-1,-1 33 1,35 35 0,-1 35-1,-34 33 1,69 35-1,-68 35 17,-1 68-17,34 34 1,-33 69 0,-1 69-1,-34-1 1,34 35-1,-34 69 1,34-35 0,-34 69-1,0 0 1,0-34 0,0-1-1,0-34 1,0-34-1,-34-34 1,34-69 0,-35-34-1,1-69 1,34-103 0,-34 34-1,33-103 16,36-102-15,68-69 0,-69 102 15,35-33-31,-35 33 16,0 70 15,0-1-16,1 69 1,-35 35 0,-1-1-1,1 35 1,-34-35 0,34 138-1,0 34 1,0 34-1,-34 34 17,-1 1-32,1 34 31,-1 34-31,1-34 16,0 0-1,-35-34 1,35-35-1,-35-34 1,34-34 15,35-35-15,69 0 0,-138-68-1,-137 34-15</inkml:trace>
    <inkml:trace contextRef="#ctx0" brushRef="#br1" timeOffset="28834.092">103 2608 0,'0'0'0,"0"-69"16,0 0-16,68 1 0,1-35 16,0-35-1,34-33-15,34-35 16,-34-34 0,34 34-1,-34 34 1,0-68-1,34 34 17,-34-34-17,35-1 1,-1-33 0,0 33 15,35 1-31,-35 34 15,35 0 1,-1 69 0,-33 0-1,33 34 1,-33 68 0,-35 35-1,34 35 1,-34 68-1,0 34 1,34 35 31,-34 34-47,-34 34 0,34 0 16,0 35 15,-35-35-16,35 35 1,-34-1 0,34 1-1,-34-35 1,34 35 0,0-1-1,-35-34 16,1 35-31,34-35 16,-34 1 0,33-1-1,-33 0 1,34-34 0,-34 34-1,-1-34 1,35-34-1,-34 34 17,34-35-17,0-33 1,-34-35 0,34 0-1,0 0 1,-35-69-1,35 0 1,-34-34 0,34-34-1,-35 0 1,35-69 0,0-35 15,69-136-16,-35 102 1,-34-34 0,35 0-1,-35-34 1,0 68 0,34-68-1,-34 34 1,34-68-1,0 68 32,-34-35-47,35 35 0,-35 1 16,0-1 0,0 68-1,-35-33 1,35 68-1,0 0 1,-34 68 0,34 1-1,-35 68 17,1 35-1,0 34-31,-1 34 15,1 69 1,0-34 0,-35 68-1,35 0 1,-1 1 0,1-1-1,0 0 1,-1-34-1,1 34 1,34-68 0,0 0-1,0-1 1,-35-68 15,35-34-31,0-35 16,0-68-1,-34 0 17,34-69-17,0-35 1,0-33 0,-34 33-1,34-33 1,-69 33-1,35 36 1,-35 33 0,0 0-1,-34 69 1,35 35 0,-70 33 30,35-33-46,-34 33 0,0-68 16,-35-34 0,69-35-1,0 69 1</inkml:trace>
  </inkml:traceGroup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8:04.30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6DCB171-9A5E-497B-98B8-100988F4D18B}" emma:medium="tactile" emma:mode="ink">
          <msink:context xmlns:msink="http://schemas.microsoft.com/ink/2010/main" type="inkDrawing" rotatedBoundingBox="3712,4096 31678,5853 31474,9089 3508,7333" hotPoints="34461,7527 19125,8148 3959,5783 19296,5162" semanticType="enclosure" shapeName="Ellipse">
            <msink:sourceLink direction="with" ref="{2B1CFCB9-CAF6-4CB4-AB08-39974336C6AF}"/>
            <msink:destinationLink direction="with" ref="{C187FB91-DFB4-43A7-962A-2FF5D5A205DB}"/>
          </msink:context>
        </emma:interpretation>
      </emma:emma>
    </inkml:annotationXML>
    <inkml:trace contextRef="#ctx0" brushRef="#br0">0 0 0,'69'34'0,"34"-34"0,34 35 0,35-35 15,68 0-15,0 0 16,69 0 0,69 34-1,0-34 1,33 0-1,36 34 1,-1-34 0,34 0-1,1 0 1,34 0 0,0 0-1,-35 0 1,35 35 15,34-35-15,-34 34-1,34 0 1,-34 1 0,0-1-1,0 0 1,0 1-1,0-35 1,0 34 0,-1 0-1,1 1 1,0-1 0,0 0-1,0 1 1,34-1-1,0 0 1,-34 35 0,34-35-1,0 0 17,1 35-17,-1-35 1,-34 1-1,0-70 1,-35 70 0,1-1-1,-1-34 1,1 34 0,-35 1-1,-34-35 1,0 34-1,-35 0 1,1 1 0,-1-35-1,1 34 1,-35 0 0,-34-34-1,34 35 1,1-35-1,33 34 17,-68 0-17,69 1 1,-35 33 0,35-33-1,-35-1 1,0 0-1,-34 1 1,-69-1 0,0-34-1,-102 0 1,-70 34 0,-33-34-1,-138 35 1,-35-70-1,138 35 1</inkml:trace>
    <inkml:trace contextRef="#ctx0" brushRef="#br1" timeOffset="33233.2245">16236 858 0,'34'-34'0,"-34"-1"0,34-33 16,-34-1-16,69 1 0,-35-35 15,35 0 1,-35 34 0,35-68-1,34 34 1,-34 0-1,-1 0 1,-33 0 0,-1 34-1,0 0 1,35-34 0,-35 35-1,35 33 1,34 1-1,-34 0 17,-1 34-17,1 0 1,-1 34 0,1 0-1,34 35 1,0 34-1,0 34 1,0 1 0,0 33-1,0 35 1,0-34 15,0 34-31,-34-69 16,34 69-1,0-34 1,-1 34 0,-33 0-1,34-35 17,0 1-17,-34-1 1,34 1-1,-35-35 1,35-34 0,0-34-1,-34 34 17,34-69-32,-34 1 15,-1-1 1,1-34-1,34-34 1,-35-1 0,35-68-1,-34 35 1,0-35 0,34-69-1,-35 35 1,1-1-1,34 1 1,-34-34 31,34-1-47,0 0 16,0 35-1,-35-35 1,35 35-1,-34 34 1,-1 0 0,1 35-1,-35-1 1,35 35 0,34-35-1,-34 69 1,-1 0-1,1 0 1,0 0 0,-1 0-1,1 0 1,-35 34 0,35 1-1,0 33 16,-1 1-15,1 34 0,0-35-1,-1 35 1,1 35 0,34-1-1,-35-34 1,35 34-1,0-34 1,-34 0 15,34 0-15,0-34-16,0 0 16,0-1-1,-34 1 1,34-35-1,-35-34 1,35 0 0,-34-34 15,34-35-15,0-34-1,34-34 1,-34 0-1,34-35 1,69-68 15,0 34-15,-34 103 0,-1 34-1,1 0 1,0 35-1,-35 34 1,35 69 0,-35 34-1,35 34 1,-1 69 0,-68 69-1,34-35 1,-137-240-1</inkml:trace>
  </inkml:traceGroup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8:06.67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19590DA-B1E1-41D5-8826-D72622CAB73C}" emma:medium="tactile" emma:mode="ink">
          <msink:context xmlns:msink="http://schemas.microsoft.com/ink/2010/main" type="inkDrawing" rotatedBoundingBox="4187,10881 4375,17848 4263,17851 4075,10884" shapeName="Line">
            <msink:destinationLink direction="with" ref="{90B99636-71BE-47CA-A5D2-B936A5B46E7D}"/>
          </msink:context>
        </emma:interpretation>
      </emma:emma>
    </inkml:annotationXML>
    <inkml:trace contextRef="#ctx0" brushRef="#br0">76 0 0,'0'34'0,"0"103"0,-34 138 15,-1 34-15,35 68 16,0 70-1,35 33 1,-1 69 0,0 35-1,-34 137 1,35-104 0,-35-33-1,34-35 1,-34-68 15,34-104-15,-34-136-1,35-104 1,-35-68 0,-35-104-1,1-171 1,34-137-1,0 343 1</inkml:trace>
  </inkml:traceGroup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8:08.79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FFE03BD9-92A0-4F38-B18C-29855C1C81E2}" emma:medium="tactile" emma:mode="ink">
          <msink:context xmlns:msink="http://schemas.microsoft.com/ink/2010/main" type="inkDrawing" rotatedBoundingBox="4127,11926 32850,13916 32610,17383 3887,15393" hotPoints="39236,15931 25825,16615 12587,14365 25998,13681" semanticType="enclosure" shapeName="Ellipse">
            <msink:destinationLink direction="with" ref="{339B5D5B-5B2F-4E21-BB05-6121E14B3FA3}"/>
          </msink:context>
        </emma:interpretation>
      </emma:emma>
    </inkml:annotationXML>
    <inkml:trace contextRef="#ctx0" brushRef="#br0">0 0 0,'34'0'16,"35"34"-16,34-34 0,34 0 0,69 34 15,103-34-15,34 0 16,104 34-1,33-34 1,69 35 15,69-35-15,34 0 0,35 0-1,34 0 1,-1 68-1,70-33 1,-35-1 0,0 0-1,0 1 1,69-1 0,0 0-1,-35 1 1,69 33-1,-102-68 1,102 69 0,0 34-1,-34-34 1,34 34 0,0 0-1,0 0 16,-34 0-15,-35-69 0,-34 35-1,-34-35 1,0 0 0,-103-34-1,34 0 1,-34-68-1,-35 68 1,1 0 0,-1 0-1,-68 0 1,34 34 0,-103-34-1,-34 34 1,-34 0-1,-69 1 1,-69-35 15,-137 0-31,-34 0 32,-138-103-17,-137-34 1,-137-35-1,343 172 1</inkml:trace>
    <inkml:trace contextRef="#ctx0" brushRef="#br1" timeOffset="7720.209">15686 583 0,'35'-34'0,"-1"-1"16,0 1-16,0 0 0,1-35 0,-1 35 16,0-35-16,35 35 15,-35-1 1,1 1-1,33-35 1,-33 35 15,33-34-15,1-1 0,0 0-1,34-34 1,-35 35-1,1-1 1,34 0 0,-34 1-1,-1-1 1,35 0 0,0 35 15,-34-35-16,-1 35 1,1 0 0,0-1-1,-1 35 1,35-34 0,-68 34-1,33 0 1,1 0-1,0 0 1,-1 34 0,1-34-1,34 69 1,-34-35 0,-1 35-1,1 34 1,0-34-1,-1 34 1,1 34 0,34-34 15,-35 34-15,1 0-1,34 1 1,0-1-1,0 0 1,0 35 0,-34-35-1,68 35 1,-34-35 0,-34-34-1,68 69 1,0-1-1,0 1 1,1 0 0,-1-1-1,0-33 1,1-1 0,-1 0-1,-34-34 1,34-34 15,-34-1-15,0 1-1,0-69 1,0-34 0,0-1-1,0-33 1,-34-35-1,34-34 1,0-35 0,0 0-1,0 1 1,0-35 0,34 0-1,-34 0 1,0 0-1,0 34 1,0 1 0,34-1-1,-34 0 1,0 69 15,0 0-15,0 35-1,0-1 1,0 69 0,0 0-1,0 34 1,0 35 0,-35 34-1,1 0 1,34 69-1,0-35 1,0 69 0,0 0-1,0 34 1,34-34 0,1 34-1,-35-34 1,68 0-1,-34-68 1,1-1 0,-1-68 15,0-35-15,1-34-1,-1-69 1,35-34-1,-69 0 1,34-68 0,0-35-1,0 0 1,-34-35 0,0 36-1,35-36 1,-35 104-1,0 0 1,68 34 0,-33 34-1,-1 69 1,34 69 0,1 34-1,34 68 1,-34 70 15,-1 33-15,1-34-1,-69 1 1,0-104 0,34-171-1,-137 34 1</inkml:trace>
  </inkml:traceGroup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8:12.02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39B5D5B-5B2F-4E21-BB05-6121E14B3FA3}" emma:medium="tactile" emma:mode="ink">
          <msink:context xmlns:msink="http://schemas.microsoft.com/ink/2010/main" type="inkDrawing" rotatedBoundingBox="9072,11061 30585,14352 29975,18343 8462,15052" semanticType="callout" shapeName="Other">
            <msink:sourceLink direction="with" ref="{FFE03BD9-92A0-4F38-B18C-29855C1C81E2}"/>
          </msink:context>
        </emma:interpretation>
      </emma:emma>
    </inkml:annotationXML>
    <inkml:trace contextRef="#ctx0" brushRef="#br0">0 2389 0,'69'-103'0,"-1"0"0,35 0 16,0-35 0,0 1-1,35-35 1,-1 1-1,-34-1 1,34 35 0,-34 0-1,34-1 1,-34 1 15,35 0-15,-35-1-1,68 35 1,-33 35 0,33-35-1,1 34 1,-1 35 0,1-35-1,0 69 1,-1 0-1,1 0 1,0 35 0,34 33-1,-35 1 1,35 34 0,-34 0-1,-1 34 1,1 0-1,0 1 17,-35-1-17,34 35 1,-33-35 0,33 34-1,-33 1 1,-1 34-1,0-34 1,1 34 0,-1 0-1,35 0 1,-35-1 0,34 36-1,35-35 1,-34 0-1,0 34 1,34-34 0,0 0-1,-1-35 1,-102-33 15,103 33-15,-34-33-1,34-35 1,-69-35 0,35-33-1,-1-70 1,-33-33 0,33-70-1,1 1 1,-35 0-1,35-35 1,0-34 0,-1 35-1,35-35 1,0 0 0,0 0-1,0 0 1,0 68-1,34-33 1,-34 34 15,0-1-15,-34 35 0,34 35-1,0-35 1,-35 68-1,1 1 1,-1 34 0,-33 0-1,-1 34 1,-34 35 0,34 34-1,1 0 1,-35 69-1,34-1 1,0 1 0,0-1-1,1 35 1,33 35 0,1-70-1,-35 69 1,35-68 15,-69 0-15,69-1-1,-1 1 1,1-35 0,34-68-1,-69 0 1,35-35-1,-35-34 1,0-69 0,-34-34-1,35-34 1,-1-35 0,0 1-1,0-35 1,69 0 15,-34 0-31,34 0 31,0 34-31,34 1 32,103-70-17,-102 138 1,-1 0-1,-34 35 1,34-1 0,-34 69-1,0 35 1,0-1 0,0 69-1,0 68 1,0 35 15,34 35-15,35 68-1,-69-35 1,68 35 0,-34 0-1,104-137 1,-344-172-1</inkml:trace>
  </inkml:traceGroup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8:22.071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-1 242 0,'34'0'0,"34"0"0,35 0 16,35 0-16,33-35 0,70 70 16,33-35-1,-33 0 1,-1 34-1,-34 0 1,-69-34 0,-68 0-1,-69 0 17,0 0-32,-69-34 15,-68-35 1,34-34-1,34 0 1,69 103 0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8:22.443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0,'344'172'0,"-173"-69"0,-33 34 15,33-34 1,-33 0-1,-104-34 1,0-35 0,-68 0-1,-103 1 1,-69 33 0,-35-33 15,70 33-31,68 1 15,171-35 1,-68-34 0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8:23.949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4908 137 0,'-69'0'0,"-34"0"0,-103 0 16,0 0-16,-34 35 31,-103-70-31,-35 35 16,-102-68 0,-69 68-1,34 0 1,-34 0-1,102-35 1,70 35 0,102 0-1,104 0 1,136 0 31,35 0-47,0 0 0,35 0 31,33-34-15,-68 34-1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6:14.141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C41F6F92-67D5-46BB-BA73-D20F6AC55256}" emma:medium="tactile" emma:mode="ink">
          <msink:context xmlns:msink="http://schemas.microsoft.com/ink/2010/main" type="inkDrawing" rotatedBoundingBox="24032,6564 31176,6946 31162,7197 24018,6816" semanticType="underline" shapeName="Other">
            <msink:sourceLink direction="with" ref="{DDCABEDF-53A7-494F-A373-A4C7582BA17F}"/>
          </msink:context>
        </emma:interpretation>
      </emma:emma>
    </inkml:annotationXML>
    <inkml:trace contextRef="#ctx0" brushRef="#br0">0 0 0,'103'34'0,"0"0"0,68-34 0,35 0 16,69 35-1,34-1 1,34 0-1,35 1 1,-1-1 0,1 0-1,34 1 1,-1-1 0,1-34-1,0 34 1,-34-34-1,-1 0 1,1 0 0,-35 0-1,-34 0 1,-34 35 0,-35-1-1,0-34 1,-102 34 15,-1-34-15,-103 0-1,-34 0 1,-34-34 0,-69-69-1,0 34 1,103 69-1</inkml:trace>
  </inkml:traceGroup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8:24.443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993 0 0,'-138'34'0,"1"1"0,-103 33 0,-35 35 16,138 34-1,68-68 1,69 34 0,69 0-1,68 0 1,69 34-1,69-34 1,-1 35 0,35-1-1,-68-34 1,-70-35 0,-102-33 15,-69-35-31,-172-35 31,-68-136-15,240 171-16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38:31.87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B1CFCB9-CAF6-4CB4-AB08-39974336C6AF}" emma:medium="tactile" emma:mode="ink">
          <msink:context xmlns:msink="http://schemas.microsoft.com/ink/2010/main" type="writingRegion" rotatedBoundingBox="14004,6041 14587,6041 14587,6419 14004,6419">
            <msink:destinationLink direction="with" ref="{16DCB171-9A5E-497B-98B8-100988F4D18B}"/>
          </msink:context>
        </emma:interpretation>
      </emma:emma>
    </inkml:annotationXML>
    <inkml:traceGroup>
      <inkml:annotationXML>
        <emma:emma xmlns:emma="http://www.w3.org/2003/04/emma" version="1.0">
          <emma:interpretation id="{F7E0F1EA-3257-4CB5-8E62-A11993448AEB}" emma:medium="tactile" emma:mode="ink">
            <msink:context xmlns:msink="http://schemas.microsoft.com/ink/2010/main" type="paragraph" rotatedBoundingBox="14004,6041 14587,6041 14587,6419 14004,641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168292D-CFE2-462D-8818-814ACEBFFBCD}" emma:medium="tactile" emma:mode="ink">
              <msink:context xmlns:msink="http://schemas.microsoft.com/ink/2010/main" type="line" rotatedBoundingBox="14004,6041 14587,6041 14587,6419 14004,6419"/>
            </emma:interpretation>
          </emma:emma>
        </inkml:annotationXML>
        <inkml:traceGroup>
          <inkml:annotationXML>
            <emma:emma xmlns:emma="http://www.w3.org/2003/04/emma" version="1.0">
              <emma:interpretation id="{65401F3B-4903-48D4-922A-70BD592AA422}" emma:medium="tactile" emma:mode="ink">
                <msink:context xmlns:msink="http://schemas.microsoft.com/ink/2010/main" type="inkWord" rotatedBoundingBox="14004,6041 14587,6041 14587,6419 14004,6419"/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o</emma:literal>
                </emma:interpretation>
                <emma:interpretation id="interp2" emma:lang="it-IT" emma:confidence="0">
                  <emma:literal>°</emma:literal>
                </emma:interpretation>
                <emma:interpretation id="interp3" emma:lang="it-IT" emma:confidence="0">
                  <emma:literal>-</emma:literal>
                </emma:interpretation>
                <emma:interpretation id="interp4" emma:lang="it-IT" emma:confidence="0">
                  <emma:literal>)</emma:literal>
                </emma:interpretation>
              </emma:one-of>
            </emma:emma>
          </inkml:annotationXML>
          <inkml:trace contextRef="#ctx0" brushRef="#br0">240 0 0,'103'0'0,"-137"34"0,-1 35 0,35 0 15,0-1 17,103 35-32,-34-68 15,34-70 1,-69 1-1,-34-35 1,-68 1 0,-70-35-1,-68 68 1,35 35 0,171 0-1</inkml:trace>
        </inkml:traceGroup>
      </inkml:traceGroup>
    </inkml:traceGroup>
  </inkml:traceGroup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40:03.20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D72C27E-777D-4097-9DE4-61C857FC8D54}" emma:medium="tactile" emma:mode="ink">
          <msink:context xmlns:msink="http://schemas.microsoft.com/ink/2010/main" type="inkDrawing" rotatedBoundingBox="3298,2012 16205,2194 16200,2609 3292,2427" shapeName="Other">
            <msink:destinationLink direction="from" ref="{D8B0687B-38B9-4D17-BEFF-38E7E557A1A6}"/>
          </msink:context>
        </emma:interpretation>
      </emma:emma>
    </inkml:annotationXML>
    <inkml:trace contextRef="#ctx0" brushRef="#br0">0 144 0,'206'-35'16,"35"35"-16,68-34 0,68 34 15,69-34 1,1-1 15,67 35-15,36 0-1,68 0 1,34 0 0,34 0-1,1 0 1,33 0 0,-33 0-1,34 35 1,-35-70-1,35 70 1,-34-70 0,-35 35-1,-34 35 1,-69-1 0,-34 69-1,-138 0 1,-137 0-1,-240-34 1,-206-138 15,206 69-15</inkml:trace>
  </inkml:traceGroup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40:04.36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8B0687B-38B9-4D17-BEFF-38E7E557A1A6}" emma:medium="tactile" emma:mode="ink">
          <msink:context xmlns:msink="http://schemas.microsoft.com/ink/2010/main" type="inkDrawing" rotatedBoundingBox="4201,2327 5039,17673 3670,17748 2832,2402" semanticType="callout" shapeName="Other">
            <msink:sourceLink direction="from" ref="{FD72C27E-777D-4097-9DE4-61C857FC8D54}"/>
            <msink:sourceLink direction="to" ref="{F5DDF75F-61C1-4830-BA54-A372C2E63074}"/>
          </msink:context>
        </emma:interpretation>
      </emma:emma>
    </inkml:annotationXML>
    <inkml:trace contextRef="#ctx0" brushRef="#br0">87 0 0,'0'138'15,"0"102"-15,-34 69 0,34 34 16,-35 35-1,35 33 1,0 70 0,-34 68 15,68 69-15,1 34-1,-1 69 1,35 68-1,-35 35 1,0 0 0,35 68-1,0 1 1,-1-35 0,35-34-1,0-35 1,-34 35-1,-35-172 1,1-68 0,-1-138 15,-34-103-31,-34-103 16,-1-171-1,-33-103 1,-1-138 15,-34-102-15,0-35-1,0 0 1,34 137 0,35 138-1,34 34 1,0 137-1,69 138 1,34 68 0,34 34-1,0 1 1,35-103 0,-69-104-1,-34-171 1,-35-68-1,35-138 1,33-206 0,36-137-1,102-35 1,-240 584 15</inkml:trace>
  </inkml:traceGroup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40:05.28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70AFA56-963F-4B27-A1FF-67C51F47CA4B}" emma:medium="tactile" emma:mode="ink">
          <msink:context xmlns:msink="http://schemas.microsoft.com/ink/2010/main" type="writingRegion" rotatedBoundingBox="15892,1064 29072,1064 29072,4325 15892,4325"/>
        </emma:interpretation>
      </emma:emma>
    </inkml:annotationXML>
    <inkml:traceGroup>
      <inkml:annotationXML>
        <emma:emma xmlns:emma="http://www.w3.org/2003/04/emma" version="1.0">
          <emma:interpretation id="{29B76114-BD3D-4345-8675-0C187232EF06}" emma:medium="tactile" emma:mode="ink">
            <msink:context xmlns:msink="http://schemas.microsoft.com/ink/2010/main" type="paragraph" rotatedBoundingBox="15892,1064 25708,1064 25708,3020 15892,302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1CBE0A1-E3CF-4C9E-A8C8-6E2FC4666567}" emma:medium="tactile" emma:mode="ink">
              <msink:context xmlns:msink="http://schemas.microsoft.com/ink/2010/main" type="line" rotatedBoundingBox="15892,1064 25708,1064 25708,3020 15892,3020"/>
            </emma:interpretation>
          </emma:emma>
        </inkml:annotationXML>
        <inkml:traceGroup>
          <inkml:annotationXML>
            <emma:emma xmlns:emma="http://www.w3.org/2003/04/emma" version="1.0">
              <emma:interpretation id="{F5DDF75F-61C1-4830-BA54-A372C2E63074}" emma:medium="tactile" emma:mode="ink">
                <msink:context xmlns:msink="http://schemas.microsoft.com/ink/2010/main" type="inkWord" rotatedBoundingBox="15892,1853 17299,1853 17299,3020 15892,3020">
                  <msink:destinationLink direction="to" ref="{D8B0687B-38B9-4D17-BEFF-38E7E557A1A6}"/>
                  <msink:destinationLink direction="with" ref="{E9EFDA7C-B422-4F66-81AD-FA6A201E93D8}"/>
                </msink:context>
              </emma:interpretation>
              <emma:one-of disjunction-type="recognition" id="oneOf0">
                <emma:interpretation id="interp0" emma:lang="it-IT" emma:confidence="0">
                  <emma:literal>&gt;</emma:literal>
                </emma:interpretation>
                <emma:interpretation id="interp1" emma:lang="it-IT" emma:confidence="0">
                  <emma:literal>)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s</emma:literal>
                </emma:interpretation>
                <emma:interpretation id="interp4" emma:lang="it-IT" emma:confidence="0">
                  <emma:literal>I</emma:literal>
                </emma:interpretation>
              </emma:one-of>
            </emma:emma>
          </inkml:annotationXML>
          <inkml:trace contextRef="#ctx0" brushRef="#br0">-2917 789 0,'102'35'0,"36"68"0,33 34 16,138 0-16,0 35 15,-34-69 1,-207-34-1,-33-35 1,-138 34 0,-103 35-1,-137 0 17,34 0-32,274-103 31,241-137-31,-206 137 15</inkml:trace>
        </inkml:traceGroup>
        <inkml:traceGroup>
          <inkml:annotationXML>
            <emma:emma xmlns:emma="http://www.w3.org/2003/04/emma" version="1.0">
              <emma:interpretation id="{DB934E88-0A88-420D-8A99-E00F6428A6E6}" emma:medium="tactile" emma:mode="ink">
                <msink:context xmlns:msink="http://schemas.microsoft.com/ink/2010/main" type="inkWord" rotatedBoundingBox="18809,1064 25708,1064 25708,2609 18809,2609"/>
              </emma:interpretation>
              <emma:one-of disjunction-type="recognition" id="oneOf1">
                <emma:interpretation id="interp5" emma:lang="it-IT" emma:confidence="0">
                  <emma:literal>SONICO</emma:literal>
                </emma:interpretation>
                <emma:interpretation id="interp6" emma:lang="it-IT" emma:confidence="0">
                  <emma:literal>serie</emma:literal>
                </emma:interpretation>
                <emma:interpretation id="interp7" emma:lang="it-IT" emma:confidence="0">
                  <emma:literal>Serie</emma:literal>
                </emma:interpretation>
                <emma:interpretation id="interp8" emma:lang="it-IT" emma:confidence="0">
                  <emma:literal>Sente</emma:literal>
                </emma:interpretation>
                <emma:interpretation id="interp9" emma:lang="it-IT" emma:confidence="0">
                  <emma:literal>sai</emma:literal>
                </emma:interpretation>
              </emma:one-of>
            </emma:emma>
          </inkml:annotationXML>
          <inkml:trace contextRef="#ctx0" brushRef="#br0" timeOffset="998.9595">1339 0 0,'-241'34'0,"-67"69"0,33 0 15,103 34 1,69-34 0,103 0-1,138 35 1,102-35 0,103 0-1,0 0 1,-137 0-1,-137-35 1,-138-33 0,-137 33 15,-171-33-15,-35-70-1,103 35 1,103-34-1,275-69 1,205 0 0,104 34-1,68 69 1,-34 69 0,-206 0-1,-172-69 1,-34 34-1,0-34 1,35 34 0,-1 1-1,138-35 1,33-35 0,-33-33-1,0-1 1,-35-34 15,-137-34-15,-103-35-1,-103 35 1,-68 68 0,-70 103-1,138 104 1,103-35-1,103 68 1,103 1 0,138-35-1,102-102 1,0-70 0,-68-102-1,-35-69 1,-240 206-1</inkml:trace>
          <inkml:trace contextRef="#ctx0" brushRef="#br0" timeOffset="1554.588">3364 412 0,'-103'171'0,"0"35"0,-34 35 16,137-104 0,0-68-1,0-69 1,34 0 0,35-138-1,-1-68 1,-33 0-1,-1 138 1,0 33 0,-34 35-1,0 69 1,69 137 0,68 0-1,103 0 16,-34-103-31,-34-34 16,0-104 0,-69-33 15,-69-138-15,-68-35-1,-69 1 1,-35 103-1,1 34 1,34 68 0,137 1-1,-34 34 1</inkml:trace>
          <inkml:trace contextRef="#ctx0" brushRef="#br0" timeOffset="1869.021">5080 480 0,'69'241'0,"-69"-1"16,-35 0-1,35-68 1,35-69 0,-35-34-1,34-104 17,138-171-17,-1 0 1,-171 206-1</inkml:trace>
          <inkml:trace contextRef="#ctx0" brushRef="#br0" timeOffset="2267.433">6625 309 0,'274'-69'16,"-480"69"-16,-68 69 0,-35 68 15,103 0-15,103 1 16,69 33-1,171-33 1,206 102 0,-68-137-1,-35-69 1,-137 1 0,-69-70-1,-68-33 1,-103-1 15,137 69-15</inkml:trace>
        </inkml:traceGroup>
      </inkml:traceGroup>
    </inkml:traceGroup>
    <inkml:traceGroup>
      <inkml:annotationXML>
        <emma:emma xmlns:emma="http://www.w3.org/2003/04/emma" version="1.0">
          <emma:interpretation id="{2E126819-85A5-43C5-B5D0-E1842DE04529}" emma:medium="tactile" emma:mode="ink">
            <msink:context xmlns:msink="http://schemas.microsoft.com/ink/2010/main" type="paragraph" rotatedBoundingBox="23237,2917 29072,2917 29072,4325 23237,432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9E83F064-593A-475E-8962-B92883897601}" emma:medium="tactile" emma:mode="ink">
              <msink:context xmlns:msink="http://schemas.microsoft.com/ink/2010/main" type="line" rotatedBoundingBox="23237,2917 29072,2917 29072,4325 23237,4325"/>
            </emma:interpretation>
          </emma:emma>
        </inkml:annotationXML>
        <inkml:traceGroup>
          <inkml:annotationXML>
            <emma:emma xmlns:emma="http://www.w3.org/2003/04/emma" version="1.0">
              <emma:interpretation id="{EEC8C531-BE5A-4D6E-88FD-0EA1301FCE4E}" emma:medium="tactile" emma:mode="ink">
                <msink:context xmlns:msink="http://schemas.microsoft.com/ink/2010/main" type="inkWord" rotatedBoundingBox="23237,2917 29072,2917 29072,4325 23237,4325">
                  <msink:destinationLink direction="with" ref="{E9EFDA7C-B422-4F66-81AD-FA6A201E93D8}"/>
                </msink:context>
              </emma:interpretation>
              <emma:one-of disjunction-type="recognition" id="oneOf2">
                <emma:interpretation id="interp10" emma:lang="it-IT" emma:confidence="0">
                  <emma:literal>Lon</emma:literal>
                </emma:interpretation>
                <emma:interpretation id="interp11" emma:lang="it-IT" emma:confidence="0">
                  <emma:literal>Loco</emma:literal>
                </emma:interpretation>
                <emma:interpretation id="interp12" emma:lang="it-IT" emma:confidence="0">
                  <emma:literal>Loa</emma:literal>
                </emma:interpretation>
                <emma:interpretation id="interp13" emma:lang="it-IT" emma:confidence="0">
                  <emma:literal>Loca</emma:literal>
                </emma:interpretation>
                <emma:interpretation id="interp14" emma:lang="it-IT" emma:confidence="0">
                  <emma:literal>Loi</emma:literal>
                </emma:interpretation>
              </emma:one-of>
            </emma:emma>
          </inkml:annotationXML>
          <inkml:trace contextRef="#ctx0" brushRef="#br0" timeOffset="2926.5705">4531 2059 0,'34'35'0,"1"-35"16,-35 171-16,-69 35 0,0 0 0,35-68 16,34-36-1,34-67 1,1-1-1,68-34 1,137-34 0,34-1 15,-33 35-15,-70 0-1,-68 0 1,-68 0-1,-70 0 1,-33-34 0,-1-34-1,69 68 1</inkml:trace>
          <inkml:trace contextRef="#ctx0" brushRef="#br0" timeOffset="3410.9145">6384 2883 0,'138'34'0,"-1"69"16,0-34-16,69-35 0,35-68 15,-36-35 1,-67-34 0,-70-68-1,-68-35 1,-137-34 0,-103 171-1,-103-68 16,-1 102-15,70 104 0,102 34-1,103 34 1,138 35 0,137 34-1,103-172 1,103-34 15,-35-34-31,-377 34 16</inkml:trace>
          <inkml:trace contextRef="#ctx0" brushRef="#br0" timeOffset="3904.047">8650 1888 0,'-103'-35'0,"-103"104"16,-69 68-16,35 69 0,137 35 15,137-1 1,104 0-1,33-103 1,104-34 0,-1-68 15,-33-35-15,-70-69-1,-136-34 1,-35-34-1,0 34 1,0 34 0,34 1-1,138 33 1,102 70 0,35 33-1,-34 35 1,-138 0-1,-137-103 1,0 0 0</inkml:trace>
        </inkml:traceGroup>
      </inkml:traceGroup>
    </inkml:traceGroup>
  </inkml:traceGroup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1:40:18.60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9EFDA7C-B422-4F66-81AD-FA6A201E93D8}" emma:medium="tactile" emma:mode="ink">
          <msink:context xmlns:msink="http://schemas.microsoft.com/ink/2010/main" type="inkDrawing" rotatedBoundingBox="9392,1019 27586,14302 21739,22311 3545,9028" semanticType="callout" shapeName="Other">
            <msink:sourceLink direction="with" ref="{EEC8C531-BE5A-4D6E-88FD-0EA1301FCE4E}"/>
            <msink:sourceLink direction="with" ref="{F5DDF75F-61C1-4830-BA54-A372C2E63074}"/>
          </msink:context>
        </emma:interpretation>
      </emma:emma>
    </inkml:annotationXML>
    <inkml:trace contextRef="#ctx0" brushRef="#br0">5595 0 0,'34'34'0,"0"0"16,35 1-16,68-1 0,-34 0 0,0 1 15,-68-1-15,-35 0 16,-138 35 0,-68-1 15,-102 1-31,67 34 16,70-34 15,68-1-16,103 1 1,137 34 0,103 0-1,0-34 1,1 34 0,-104-35-1,-103 1 1,-137 0-1,-137-1 1,0-33 0,34-1-1,34 0 1,104 35 0,102-35-1,103 35 1,138 34-1,34 0 1,-69 0 0,-103-35 15,-102 1-15,-138 0-1,-103-1 1,-35 1-1,36-35 1,102 35 0,103 0-1,137-1 1,103 70 0,35-35-1,-69 34 1,-103-34-1,-69-35 1,-137 1 0,-69 0-1,-34-35 17,35 35-32,34-35 15,137 35 16,68-1-15,138 35 0,-34-34-1,-1 68 1,-102-68 0,-69-35-1,-103 1 1,-34-1-1,-35 0 1,69-34 0,0 35-1,103-35 1,34 34 0,1 0-1,33 0 1,-68-34-1,0 0 1,-34 0 0,-35-34-1,1 0 17,34 34-32,-35-34 31,35 34-16,-1-35 1,1 35 0,34 0-1,0 0 1,-34 0 0,34 0-1,-35 0 1,-33 0-1,-70-34 1,-33 34 0,-1-34-1,0 34 1,1-35 0,-35 1-1,69 34 1,-35 0-1,69 0 1,34 0 0,1 34 15,-35-34-15,0 0-1,-69 0 1,-34 0-1,-68 0 1,-35-34 0,-69 34-1,35 0 1,0 0 0,34 0-1,103 34 1,34-34-1,69 35 1,34-35 0,69 0-1,0 0 1,35 0 0,-1 0-1,0 0 16,-34 0-15,-68 0 0,-35 0-1,0-35 1,34 70 0,35-35-1,0 0 1,102 68-1,35 1 1,103 34 0,-34 0 15,-35-35-15,-68 35-1,-69-34 1,-103 0-1,-103-1 1,0 1 0,0 34-1,34 0 1,138 0 0,137 34-1,103 1 1,103-36-1,-69 36 1,-103-35 0,-102 0-1,-104 0 1,-103 0 0,-102-35 15,34 1-16,34 34 1,137-34 0,138-1-1,102 1 1,138 34 0,34-34-1,-102 68 1,-138-69-1,-103 1 17,-138 34-32,-102-34 15,-35-1 1,1 35 0,137-68-1,68 33 1,138 1-1,137 0 1,102-1 0,1 35-1,-103-34 1,-103 0 0,-68-35 15,-138 35-16,-69-1 1,-68-34 0,-1 35-1,70 0 1,137 34 0,102 0-1,138 0 1,34-35-1,1 35 1,-104-34 0,-68-35-1,-69 1 1,-35-1 0,-68-34-1,35 34 1,68-34-1,34 0 1,0 35 0,69-1 15,-68-34-15,33 34-1,-33-34 1,-35 0-1,34 0 1,0 0 0,-34 0-1,35 0 1,-1 0 0,69-34-1,0 34 1,68 0-1,35 0 1,69-34 0,0 68-1,33-34 1,36 0 15,33 0-15,-68 0-16,34 34 15,35-34 17,0 0-17,-1 0 1,1 0 0,-35 0-1,35 0 1,-1 0-1,-34 0 1,1 0 0,-35 0-1,-1-34 1,1 34 15,-34 0-31,0 0 16,-35-34-1,-34 34 1,0 0 0,-69 0-1,-68 0 1,-35 0 15,-34 0-15,0 0-1,0 0 1,34 34 0,69 0-1,35 1 1,33-1 0,1 0 15,-35-68-16,-34-35 1,-69 35 0,1-35-1,-35 35 1,0 0 0,0 34-1,0 0 1,34 34-1,35 69 1,68 0 0,0 34-1,35 0 1,-69-34 0,-34-34-1,-104 0 1,-102-35-1,-69-34 1,-69 0 0,1 0-1,34 0 1,102 69 15,70 34-15,102 0-1,103 68 1,103 1 0,35 0-1,-69-1 1,-34-68 0,-69 0-1,-103-69 1,-69 1-1,-137-35 1,-34 0 0,-1 34-1,36 0 1,67 1 0,104-1-1,103 69 1,102 34-1,104-34 1,-1 35 15,-33-1-15,-70-68 0,-171-35-1,0-34 1,-68 0-1,-138-34 1,-35-1 0,35 35-1,69 35 1,68 33 0,104 35-1,68 69 1,103-1-1,34-33 1,-68-35 0,-35 0-1,-68-35 17,-69-68-32,-69-34 31,-103 34-16,1-34 1,102 102 0,35-33-1,34 68 1,68 0 0,70 103-1,33-1 1,-33-33-1,-70-69 1,-68 0 0,-34-69-1,-35 35 1,1-35 15,33 1-31,35-1 16,0-34-1,0 34 1,0-34 0,0 0 15,0 0-15,0 0-1,-34 0 1,34 35-1,0-1 1,-34 0 0,-1-34-1,35 0 1,0 0 0,0 0-1,0-34 16,-34 68-31,0 1 16,-1-1 0,35 0-1,0 1 1,0-35 0,0 0-1,0 0 16,0 0-15,0 0 0,0 0-1,0 0 1,0 0 0,0 0-1,0 0 1,0 0-1,0 0 1,0 0 0,-34 0-1,0 0 1,-1 0 0,1 0-1,0 0 1,-1-35-1,35 70 1,0-35 0,0 0 15,35 34-15,-35-34-1,0 0 1,-35 0-1,35 0 1,-34 0 0,0-34-1,34 34 1,-35 0 0,35 0-1,0 0 1,0 0-1,0 34 1,0-34 15,0 0-15,0 0 0,0 0-1,0 0 1,0 34-1,0-34 1,-34 35 0,34-1-1,0-34 1,-34 34 0,34 1-1,0-35 1,0 0-1,0 0 1,-35 0 0,35-35-1,0 35 1,0-34 15,0 34-15,0 0-1,0 0 1,0 0 0,0 34-1,0-34 1,0 0 0,35 0-1,-35 0 1,0 0-1,0 0 1,0 0 0,34 0 15,-34 0-31,0 0 16,0 0-1,34 0 1,-34 0-1,35 0 1,-35 0 0,34 0 15,0 0-15,1 0-1,33 0 1,1 0-1,0 0 1,-1 0 0,1 0-1,0 0 1,-1 0 0,1-34-1,-35 34 1,35 0-1,-35 0 1,1 0 0,33 0-1,1 0 1,-35 0 0,35-34-1,-1 34 1,35 0 15,0 0-15,35 0-1,-35 0 1,34 0 0,35 0-1,-1 0 1,1 0-1,-1 0 1,35 0 0,0 0-1,0 0 1,0-35 0,34 35-1,1 0 1,-1-34-1,0 0 1,1-1 0,-1 35-1,0-34 17,0 0-17,1 34 1,-35-35-1,0 1 1,-1 0 0,1-1-1,-34 35 1,-35-68 0,35 68-1,0 0 1,-1 34-1,-33-68 1,-1 34 0,0 0-1,-34 0 1,0 0 15,0-35-31,0 35 16,-34 0 15,-1 0-15,1 0-1,0 35 1,-1-1 0,1-34-1,0 34 1,-35-34-1,-34 0 1,-34 0 0,-69 0-1,-138 0 1,35 35 15,-34 33-15,68 1-1,35 0 1,103-35 0,34 35-1,103-1 1,68 1 0,70-1-1,33 1 1,1 0-1,-69 34 1,-69-35 0,-103-68-1,-68 0 17,-137-34-32,-104 0 15,69 34 1,34 0-1,69 0 17,103 68-17,103 35 1,69 35 0,34-1-1,-34-34 1,-104-34-1,-68-69 1,-34 0 0,-69 0-1,34 34 1,35 35 0,68 68-1,69 69 1,-34-69-1,-35-68 1,-68-69 0,-69 0-1,0-69 1,103 69 0</inkml:trace>
  </inkml:traceGroup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6:22.58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9BDA17F-8462-4BE1-ADD6-43A58C35E36D}" emma:medium="tactile" emma:mode="ink">
          <msink:context xmlns:msink="http://schemas.microsoft.com/ink/2010/main" type="writingRegion" rotatedBoundingBox="10978,987 33036,1883 32441,16545 10382,15648"/>
        </emma:interpretation>
      </emma:emma>
    </inkml:annotationXML>
    <inkml:traceGroup>
      <inkml:annotationXML>
        <emma:emma xmlns:emma="http://www.w3.org/2003/04/emma" version="1.0">
          <emma:interpretation id="{A222BE53-5C65-467B-9D58-35AAFC26016C}" emma:medium="tactile" emma:mode="ink">
            <msink:context xmlns:msink="http://schemas.microsoft.com/ink/2010/main" type="paragraph" rotatedBoundingBox="10978,987 32384,1857 32189,6668 10782,579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4C000D7-566A-4B2A-89D5-D10D8BB7CF4B}" emma:medium="tactile" emma:mode="ink">
              <msink:context xmlns:msink="http://schemas.microsoft.com/ink/2010/main" type="line" rotatedBoundingBox="10978,987 32384,1857 32189,6668 10782,5798">
                <msink:destinationLink direction="with" ref="{938E3D51-4F1C-4BE6-94D0-C8FF59EFD508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24F863EA-8A4F-4E3E-AAC8-F54CE642A01D}" emma:medium="tactile" emma:mode="ink">
                <msink:context xmlns:msink="http://schemas.microsoft.com/ink/2010/main" type="inkWord" rotatedBoundingBox="10942,1867 20367,2250 20208,6181 10782,5798"/>
              </emma:interpretation>
              <emma:one-of disjunction-type="recognition" id="oneOf0">
                <emma:interpretation id="interp0" emma:lang="it-IT" emma:confidence="0">
                  <emma:literal>Aprire</emma:literal>
                </emma:interpretation>
                <emma:interpretation id="interp1" emma:lang="it-IT" emma:confidence="0">
                  <emma:literal>Aprir</emma:literal>
                </emma:interpretation>
                <emma:interpretation id="interp2" emma:lang="it-IT" emma:confidence="0">
                  <emma:literal>Apri</emma:literal>
                </emma:interpretation>
                <emma:interpretation id="interp3" emma:lang="it-IT" emma:confidence="0">
                  <emma:literal>Apatie</emma:literal>
                </emma:interpretation>
                <emma:interpretation id="interp4" emma:lang="it-IT" emma:confidence="0">
                  <emma:literal>Aprite</emma:literal>
                </emma:interpretation>
              </emma:one-of>
            </emma:emma>
          </inkml:annotationXML>
          <inkml:trace contextRef="#ctx0" brushRef="#br0">-10675-453 0,'-68'103'0,"33"35"16,1 33-16,-35 1 15,-34-1 1,35 1 0,-1-69-1,35-69 1,34-68-1,68-69 17,1-69-17,0-33 1,-1-1 0,1 68-1,0 1 1,-35 68-1,-34 69 1,34 35 0,-34 102-1,0 0 1,69 35 0,-35 0-1,-34-70 1,35 1-1,-35-68 1,-35-35 0,-68-103-1,35 34 1,-104-34 0,35 35 15,-35 33-16,69 35 1,69 69 0,34-35-1,0-34 1,68 35 0,70-35-1,68 34 1,34 0-1,-34-68 1,-34-35 0,-35 1-1,-137 68 1</inkml:trace>
          <inkml:trace contextRef="#ctx0" brushRef="#br0" timeOffset="642.537">-9714-384 0,'69'-69'0,"-172"104"15,-34 33-15,-35 104 0,69 0 0,0-1 16,103 35 0,35-34-1,33-35 1,35-68 0,34-1-1,-34-68 1,0-68-1,-103-104 17,35 0-17,-35 1 1,0 171 0</inkml:trace>
          <inkml:trace contextRef="#ctx0" brushRef="#br0" timeOffset="1155.1995">-9508-212 0,'-103'206'0,"103"-69"31,0 0-31,35-68 15,33-1 1,1-33 0,0-70-1,-1 1 17,-68-103-17,-171-35 1,33 69-1,1 35 1,34 33 0,69 35 15,34 35-31,68-35 16,35 0 15,69 0-16,0-35 1,-35 1 0,-137-69-1,-34 34 1,-1-34 0,35 103-1</inkml:trace>
          <inkml:trace contextRef="#ctx0" brushRef="#br0" timeOffset="1347.57">-9164-453 0,'137'172'0,"-34"0"15,-34-1-15,-172 69 16,-35-102-1,-136-35 1,274-103 0</inkml:trace>
          <inkml:trace contextRef="#ctx0" brushRef="#br0" timeOffset="2403.1665">-10812 989 0,'-103'103'0,"0"34"16,0-34-16,34-34 31,35-35-31,34-68 16,34-69-1,35-34 1,34-1 15,0 35-15,0 69-1,-69 34 1,104 34 0,33 35-1,35 0 1,-68-104 0,-138 35-1</inkml:trace>
          <inkml:trace contextRef="#ctx0" brushRef="#br0" timeOffset="1983.2715">-10469 1195 0,'-103'275'16,"103"-1"-16,35 1 31,-35 34-16,0 0 1,0-1 0,-35-102-1,35 0 1,-34-137 0,34-69-1,-34-137 1,34-69-1,-35-69 1,1-34 0,34 309-1</inkml:trace>
          <inkml:trace contextRef="#ctx0" brushRef="#br0" timeOffset="-16491.132">-9439 1675 0,'103'35'0,"-34"-35"15,102 0-15,-33 0 0,-1 0 16,0 0-1,35 0 1,-35 0 0,35 34-1,-1-34 1,1 0 15,-35 0-15,35 0-1,-35 34 1,0-34 0,-34 0-1,0 0 1,-34 0 0,-35 0-1,-34 0 1,0 0-1,0 0 1,0 0 0,-34 0-1,34 0 1,0 0 0,-34-34-1,34 34 1,-35-34 15,35-35-31,0-34 31,0 0-15,0-34 0,69-35-1,-69 35 1,34-69-1,1 69 1,-1-35 0,0 35-1,-34 34 1,35 34 0,-35 69-1,0 0 1,34 69-1,0 34 1,1 34 0,-1 69-1,35 34 1,-1 1 15,1 33-31,0 1 31,34-1-15,-35-33 0,35-1-1,-34-103 1,-35-34 0,0-68-1,1-35 1,33-35-1,-33-102 1,33 0 0,-33-35-1,33 0 1,35-34 0,-34 35-1,0-1 1,-1 1-1,1 33 1,-35 70 0,1 33-1,-35 35 1,34 35 15,0 68-15,-34 34-1,35 34 1,-1 1 0,0-35-1,1-34 1,-1-34 0,0-35-1,-34-68 1,69-35-1,-1-34 1,1 0 0,0 0-1,-1 0 1,1 35 0,0-1-1,-69 69 1,0 35 15,34-1-31,-34 69 31,34-35-15,-34-33 0,35 33-1,-1-68 1,0 35-1,-34-70 1,35 35 0,33 0-1,1-34 1,34 0 0,34 34-1,35 0 1,34 0 15,103 68-15,68-33-1,-136-35 1,-1 34 0,-69-34-1,-33 0 1,-70 0-1,-68 34 1,-34 1 0,-138-70-1,172 35 1</inkml:trace>
        </inkml:traceGroup>
        <inkml:traceGroup>
          <inkml:annotationXML>
            <emma:emma xmlns:emma="http://www.w3.org/2003/04/emma" version="1.0">
              <emma:interpretation id="{E8BEAB40-C6C5-4899-A6B9-C0A30713DA63}" emma:medium="tactile" emma:mode="ink">
                <msink:context xmlns:msink="http://schemas.microsoft.com/ink/2010/main" type="inkWord" rotatedBoundingBox="22339,1449 32384,1857 32192,6572 22148,6164"/>
              </emma:interpretation>
              <emma:one-of disjunction-type="recognition" id="oneOf1">
                <emma:interpretation id="interp5" emma:lang="it-IT" emma:confidence="0">
                  <emma:literal>piani</emma:literal>
                </emma:interpretation>
                <emma:interpretation id="interp6" emma:lang="it-IT" emma:confidence="0">
                  <emma:literal>prismi</emma:literal>
                </emma:interpretation>
                <emma:interpretation id="interp7" emma:lang="it-IT" emma:confidence="0">
                  <emma:literal>purismi</emma:literal>
                </emma:interpretation>
                <emma:interpretation id="interp8" emma:lang="it-IT" emma:confidence="0">
                  <emma:literal>prisma</emma:literal>
                </emma:interpretation>
                <emma:interpretation id="interp9" emma:lang="it-IT" emma:confidence="0">
                  <emma:literal>pitoni</emma:literal>
                </emma:interpretation>
              </emma:one-of>
            </emma:emma>
          </inkml:annotationXML>
          <inkml:trace contextRef="#ctx0" brushRef="#br1" timeOffset="-5352.1965">549 28 0,'-34'103'0,"-35"0"0,-68 34 15,34-34 1,0 0-1,35-69 1,33-34 15,70-103-15,67-34 0,-33 0-1,34 0 1,0 68-1,-34 35 1,-35 34 0,35 68-1,-1 35 17,35 34-32,0-34 15,0 0 1,0-34-1,-68-35 1,-35-34 0,-69-34-1,-68-103 1,137 137 0</inkml:trace>
          <inkml:trace contextRef="#ctx0" brushRef="#br1" timeOffset="-3500.7525">1202-247 0,'68'-68'15,"-68"102"-15,-34 35 0,0 34 0,-35 68 16,0 1-16,35-1 16,-35 1-1,35-69 1,34-34-1,0-35 1,0-68 0,0-35-1,34-68 1,1-35 0,-35 1-1,34 33 1,0 35-1,1 35 1,-1 33 0,0 35 15,1 103-15,-1 35-1,35 33 1,-1 1-1,1-35 1,-35 0 0,0-68-1,1-69 1,-104-34 0,0-104-1,-68 1 1,-34 34-1,33 34 1,70 35 0,68 68-1,34-34 1,35 35 0,68-35-1,35 34 16,-1 0-31,1-34 32,-104-68-17,-68 68 1</inkml:trace>
          <inkml:trace contextRef="#ctx0" brushRef="#br1" timeOffset="-3124.8">2163-315 0,'-35'103'0,"-68"0"0,0 0 0,0 68 16,35 1-1,68 68 1,68-103 0,1-34-1,34-34 1,0-69-1,-34-103 17,-1-34-17,-68 137 1</inkml:trace>
          <inkml:trace contextRef="#ctx0" brushRef="#br1" timeOffset="-2632.644">2506-109 0,'-34'34'0,"-1"69"16,35 0-16,0 34 0,69 0 15,-35 1 1,-34-35 0,-34-35 15,-69 1-15,0-69-1,-34-34 1,-1-35-1,70-34 1,33 34 0,35 35-1,69 0 1,34-1 0,103 1-1,0 34 1,34 0-1,-68-34 1,-138-35 0,-34 69-1</inkml:trace>
          <inkml:trace contextRef="#ctx0" brushRef="#br1" timeOffset="8234.8245">1030 3769 0,'34'35'0,"1"-35"0,33-69 0,-68 69 15,35-34-15,-1-1 0,0 1 0,1 0 16,-1-35-16,0 35 0,35-1 0,-35-33 15,0 33 1,35-33 0,-35 33-1,1 1 1,33-35 0,-33 35-1,-1-35 1,35 35-1,-35 0 1,0-1 0,1 1-1,-1-35 1,0 35 0,35 0 15,0-35-16,-35 1 1,0 33 0,1 1-1,-1-35 1,35 35 0,-35 0-1,0-35 1,1 0-1,-1 35 1,35-35 0,-35 1-1,0 33 1,35-33 0,-35-1 15,35 0-31,-35 35 31,35-35-15,-35 1-1,35-1 1,-35 0 0,0 35-1,35-34 1,-35-1-1,1 35 1,33 68 0,-68-68-1,35-35 1,-1 35 0,0-1-1,1 1 1,-1-35-1,0 35 1,-34 0 0,35 34-1,-1-35 1,0 1 0,35 34 15,-35 0-16,35 0 1,-35 0 0,35 0-1,-35 0 1,35-69 0,-35 104-1,0-35 1,35 34-1,-35 0 1,1 1 0,-1-1-1,0 0 1,1 1 0,-1-1-1,0 35 1,35-1-1,-35-33 1,1 33 0,33 1-1,-33-1 17,33 1-17,-33 0 1,33-35-1,-33 35 1,-1-35 0,0 0-1,1-34 1,-1 0 0,0 0-1,1 0 1,-1 0-1,0 0 1,1-34 0,33 34-1,-34-34 17,35-1-32,0 1 31,-1 34-31,1-34 15,0-1 1,-1 1 15,-33 0-15,33-1 0,1 1-1,-35 0 1,35 0-1,0 34 1,-1-35 0,1 1-1,-35 34 1,35-34 0,0 34-1,-35 0 1,0 34-1,1-34 1,33 34 0,-34 1-1,1 33 1,33 1 0,-33-1-1,-1 35 1,0-34 15,35 34-15,-35-34-1,35 34 1,0-35 0,-35 1-1,35 0 1,-1-35-1,-33-34 1,-1 34 0,35-34-1,-35-34 1,35 0 0,-35-1-1,35 1 1,-35-35-1,35 35 1,-35-35 15,35 35-31,-1 0 32,1-35-17,-35 35 1,35 34-1,-35 0 1,0-35 0,-34 35-1,35 0 1,-35 35 0,34-35-1,-34 34 1,0 0-1,34 35 17,1 0-17,-1-1 1,-34 35 0,34 35-1,1-1 1,33 0-1,1 35 1,0-1 0,34 70-1,0 33 1,34 1 0,0-1-1,-137-274 1</inkml:trace>
          <inkml:trace contextRef="#ctx0" brushRef="#br2" timeOffset="-30094.7535">8993-556 0,'69'-34'0,"34"34"0,34 34 0,35 35 16,34 0-16,0-1 16,-69 35-1,-68-34 1,-69-35-1,-69 1 1,-68-1 0,-104-34-1,1 0 1,240 0 0</inkml:trace>
          <inkml:trace contextRef="#ctx0" brushRef="#br1" timeOffset="-5932.2375">790-6 0,'34'34'0,"-34"35"0,34 102 0,-34 35 16,35 34-1,-1 69 1,-34 35 0,0 33-1,34-34 1,-68 1 0,34-35-1,0-69 1,-69-137-1,69 0 1,35-103 0,-35-35-1,34-68 1,-34-137 0,-69-69-1,69 309 16</inkml:trace>
        </inkml:traceGroup>
      </inkml:traceGroup>
    </inkml:traceGroup>
    <inkml:traceGroup>
      <inkml:annotationXML>
        <emma:emma xmlns:emma="http://www.w3.org/2003/04/emma" version="1.0">
          <emma:interpretation id="{1490D87F-DB99-453E-9D04-49F525B5A7DF}" emma:medium="tactile" emma:mode="ink">
            <msink:context xmlns:msink="http://schemas.microsoft.com/ink/2010/main" type="paragraph" rotatedBoundingBox="13698,5225 32697,5394 32640,11743 13642,1157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32E1C991-E8C8-4DAB-8572-7C1D42C99715}" emma:medium="tactile" emma:mode="ink">
              <msink:context xmlns:msink="http://schemas.microsoft.com/ink/2010/main" type="line" rotatedBoundingBox="13854,4801 31863,6109 31753,7625 13743,6317">
                <msink:destinationLink direction="with" ref="{938E3D51-4F1C-4BE6-94D0-C8FF59EFD508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DDCABEDF-53A7-494F-A373-A4C7582BA17F}" emma:medium="tactile" emma:mode="ink">
                <msink:context xmlns:msink="http://schemas.microsoft.com/ink/2010/main" type="inkWord" rotatedBoundingBox="13854,4801 21373,5347 21263,6863 13743,6317">
                  <msink:destinationLink direction="with" ref="{C41F6F92-67D5-46BB-BA73-D20F6AC55256}"/>
                </msink:context>
              </emma:interpretation>
              <emma:one-of disjunction-type="recognition" id="oneOf2">
                <emma:interpretation id="interp10" emma:lang="it-IT" emma:confidence="0">
                  <emma:literal>est</emma:literal>
                </emma:interpretation>
                <emma:interpretation id="interp11" emma:lang="it-IT" emma:confidence="0">
                  <emma:literal>st</emma:literal>
                </emma:interpretation>
                <emma:interpretation id="interp12" emma:lang="it-IT" emma:confidence="0">
                  <emma:literal>5t</emma:literal>
                </emma:interpretation>
                <emma:interpretation id="interp13" emma:lang="it-IT" emma:confidence="0">
                  <emma:literal>-st</emma:literal>
                </emma:interpretation>
                <emma:interpretation id="interp14" emma:lang="it-IT" emma:confidence="0">
                  <emma:literal>'st</emma:literal>
                </emma:interpretation>
              </emma:one-of>
            </emma:emma>
          </inkml:annotationXML>
          <inkml:trace contextRef="#ctx0" brushRef="#br0" timeOffset="-12403.503">-2025 3460 0,'309'0'0,"-137"35"0,34-35 0,-103 0 15,-103 0 1</inkml:trace>
          <inkml:trace contextRef="#ctx0" brushRef="#br0" timeOffset="-12631.0275">-1750 2877 0,'0'103'0,"0"34"0,0 0 16,-35 69 0,35 35-1,0-35 1,35-1-1,-1-67 1,35-35 0,-1-69-1,35 0 1,0-34 0,0-34-1,0 0 1,34-35-1,-102 0 1,-35-68 0,0 137-1</inkml:trace>
          <inkml:trace contextRef="#ctx0" brushRef="#br0" timeOffset="-13611.4335">-8512 3632 0,'68'34'16,"35"-34"-16,-34 0 0,103 0 0,-1 35 15,70-35-15,33 0 32,35 0-17,0 0 1,34 0-1,35 34 1,-35-34 0,35 0-1,-1 0 1,1 0 0,-1 34-1,-33-34 1,-36 0-1,-33 35 1,-69-35 0,-69 34-1,-68-68 1,-69 34 0,0 0-1,-69 0 1,-34-35-1,69-33 1,0-1 15,-1 0-15,35 69 0</inkml:trace>
          <inkml:trace contextRef="#ctx0" brushRef="#br0" timeOffset="-13218.8805">-3055 3426 0,'69'34'0,"0"1"0,68-1 16,35 35-16,33-1 0,-67 1 16,-35 0-1,-103-1 1,-35 1 0,-68 0-1,-34-1 1,69-34-1,33 1 1,35-35 0,69-35 15,34-33-15,-103 68-1</inkml:trace>
        </inkml:traceGroup>
        <inkml:traceGroup>
          <inkml:annotationXML>
            <emma:emma xmlns:emma="http://www.w3.org/2003/04/emma" version="1.0">
              <emma:interpretation id="{371A70DB-EFF6-4918-AF8D-660B326BEB10}" emma:medium="tactile" emma:mode="ink">
                <msink:context xmlns:msink="http://schemas.microsoft.com/ink/2010/main" type="inkWord" rotatedBoundingBox="30583,6762 31809,6851 31758,7557 30531,7468"/>
              </emma:interpretation>
              <emma:one-of disjunction-type="recognition" id="oneOf3">
                <emma:interpretation id="interp15" emma:lang="it-IT" emma:confidence="0">
                  <emma:literal>.</emma:literal>
                </emma:interpretation>
                <emma:interpretation id="interp16" emma:lang="it-IT" emma:confidence="0">
                  <emma:literal>&gt;</emma:literal>
                </emma:interpretation>
                <emma:interpretation id="interp17" emma:lang="it-IT" emma:confidence="0">
                  <emma:literal>,</emma:literal>
                </emma:interpretation>
                <emma:interpretation id="interp18" emma:lang="it-IT" emma:confidence="0">
                  <emma:literal>)</emma:literal>
                </emma:interpretation>
                <emma:interpretation id="interp19" emma:lang="it-IT" emma:confidence="0">
                  <emma:literal>-</emma:literal>
                </emma:interpretation>
              </emma:one-of>
            </emma:emma>
          </inkml:annotationXML>
          <inkml:trace contextRef="#ctx0" brushRef="#br1" timeOffset="-8096.1615">8307 4353 0,'137'34'0,"0"0"16,104 35-16,-1 0 0,-34-1 31,-35 35-15,-102-34-1,-103 0 1,-35-1-1,-34 1 1,-34-35 0,-1 1-1,36-1 1,67-68 0,35 34-1</inkml:trace>
        </inkml:traceGroup>
      </inkml:traceGroup>
      <inkml:traceGroup>
        <inkml:annotationXML>
          <emma:emma xmlns:emma="http://www.w3.org/2003/04/emma" version="1.0">
            <emma:interpretation id="{EB86425D-9DB1-4643-BE57-4F8F44072165}" emma:medium="tactile" emma:mode="ink">
              <msink:context xmlns:msink="http://schemas.microsoft.com/ink/2010/main" type="line" rotatedBoundingBox="13679,7320 32678,7489 32640,11743 13642,11575">
                <msink:destinationLink direction="with" ref="{938E3D51-4F1C-4BE6-94D0-C8FF59EFD508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DCB6DA60-B047-4559-9BF3-2357001AE306}" emma:medium="tactile" emma:mode="ink">
                <msink:context xmlns:msink="http://schemas.microsoft.com/ink/2010/main" type="inkWord" rotatedBoundingBox="13672,8142 22223,8218 22207,9964 13657,9888">
                  <msink:destinationLink direction="to" ref="{A408DF93-B3F0-4D01-A923-574DA35C335F}"/>
                  <msink:destinationLink direction="from" ref="{A408DF93-B3F0-4D01-A923-574DA35C335F}"/>
                </msink:context>
              </emma:interpretation>
              <emma:one-of disjunction-type="recognition" id="oneOf4">
                <emma:interpretation id="interp20" emma:lang="it-IT" emma:confidence="0">
                  <emma:literal>in</emma:literal>
                </emma:interpretation>
                <emma:interpretation id="interp21" emma:lang="it-IT" emma:confidence="0">
                  <emma:literal>ma</emma:literal>
                </emma:interpretation>
                <emma:interpretation id="interp22" emma:lang="it-IT" emma:confidence="0">
                  <emma:literal>me</emma:literal>
                </emma:interpretation>
                <emma:interpretation id="interp23" emma:lang="it-IT" emma:confidence="0">
                  <emma:literal>ne</emma:literal>
                </emma:interpretation>
                <emma:interpretation id="interp24" emma:lang="it-IT" emma:confidence="0">
                  <emma:literal>m</emma:literal>
                </emma:interpretation>
              </emma:one-of>
            </emma:emma>
          </inkml:annotationXML>
          <inkml:trace contextRef="#ctx0" brushRef="#br0" timeOffset="176773.842">-8615 7030 0,'34'34'0,"35"1"15,274-1-15,-240 0 16,0 1-1,0-35 1,-34 34 0,34-34-1,-35 34 1,35-34 0,0 0-1,-34 0 1,-1 0-1,1 35 1,-35-35 15,35 0-15,-35 0 0,1 0-1,-1 34 1,-34-34-1,34 0 1,-34 0 0,0 0-1,0 0 1,0 0 0,0 0-1,0 0 1,0 0 15,35-34-15,-35 34-1,0 0 1,34-35 0,-34 35-1,0-34 1,34 34-1,-34-34 1,35-1 0,-35 1-1,34 0 1,0 34 0,-34-35-1,35 1 1,-1 0-1,-34-1 1,34 1 0,1 0-1,-1-35 1,-34 35 0,34-35-1,1 35 16,-1-35-15,0 1 0,1-1-1,-1 0 1,0 1 0,1-35-1,33 34 1,-34 35-1,1-35 1,-1 0 0,0 1-1,1 33 1,33 1 0,-33 0-1,-1-1 1,35 1-1,-35 34 1,0 0 0,1 0-1,-1 0 1,35 0 15,-35 0-15,0 0-1,1 34 1,-1 1 0,0-35-1,1 34 1,33 0 0,-33 35-1,-1-35 1,0 35-1,1-35 1,-1 35 0,0 0-1,1-35 1,-1 35 0,0-1-1,1 1 1,-1 0-1,0-1 1,0 1 0,1-1 15,-1 35-15,35-34-1,-35-35 1,0 35-1,35 0 1,-35-35 0,1 35-1,-1-35 1,0-34 0,1 34-1,-1 1 1,0-1-1,1-34 1,-1 34 0,0-34-1,1 35 1,-1-35 0,0 0-1,1 0 1,-1-35 15,35 35-15,-35 0-1,0-34 1,35 0 0,-35-1-1,1 1 1,-1 0-1,0-1 1,1 1 0,33 0-1,-34-1 1,1 1 0,-1 0-1,0-1 1,1 35 15,-35-34-15,34 0-16,0 34 15,1-35 1,-1 1 0,-34 34 15,34-34-16,1 34 1,-35 0 0,34-35-1,0 35 1,-34 0 0,35 0-1,-35 0 1,0 35 15,34-35-15,0 34-1,-34-34 1,35 34 0,-35 1-1,34-1 1,0 0-1,-34 1 1,35-1 0,-1 0-1,0 1 1,1-35 0,-35 34-1,34-34 1,-34-34-1,34 34 1,-34 34 0,35-34-1,-1 34 1,0-34 0,1 35 15,-1-1-16,0-34 1,1 34 0,-1-34-1,0 0 1,1 0 0,-1 0-1,-34 0 1,34-34-1,0 34 1,1-34 0,-1 34-1,0-35 1,1 35 0,-1 0-1,0-34 1,1 34-1,-1 0 1,0-34 0,1 34 15,-1 0-15,0 0-1,-34 0 1,35 0-1,-1 0 1,-34 0 0,34 34-1,-34-34 1,35 34 0,-1-34-1,0 35 1,1-35-1,-1 34 1,0-34 0,1 34-1,-35-34 1,34 35 0,-34-35-1,34 34 1,-34-34-1,35 34 17,-1-34-17,0 35 1,-34-35 0,35 34-1,-1-34 1,0 34-1,1-34 1,-1 0 0,-34 35-1,34-35 1,1 0 0,-35 0-1,0 0 1,34 0-1,-34 0 1,0 34 0,0-34-1,0 0 1,0 0 0,0 0 15,0 0-16,0 0 1,0 0 0,0 0-1,0-34 1,0 34 0,0 0-1,0 0 1,0 0-1,0 0 1,0 0 0,34 0-1,-34-35 1,34 35 0,-34 0-1,35 0 1,-1 0-1,0 0 1,35-34 0,0 34 15,-1 0-15,1 0-1,34 0 1,-34 0-1,-1 0 1,1 0 0,0 0-1,-1 34 1,1-34 0,0 0-1,-35 35 1,0-35-1,1 0 1,-35 0 0,-69-35-1,-34-33 1,103 68 0</inkml:trace>
        </inkml:traceGroup>
        <inkml:traceGroup>
          <inkml:annotationXML>
            <emma:emma xmlns:emma="http://www.w3.org/2003/04/emma" version="1.0">
              <emma:interpretation id="{9A49483F-8DD1-456E-B81C-53315B24F465}" emma:medium="tactile" emma:mode="ink">
                <msink:context xmlns:msink="http://schemas.microsoft.com/ink/2010/main" type="inkWord" rotatedBoundingBox="22819,7401 32678,7489 32640,11743 22781,11656">
                  <msink:destinationLink direction="with" ref="{C5B1B72F-5B3F-46AD-98A1-F8DA44F58274}"/>
                </msink:context>
              </emma:interpretation>
              <emma:one-of disjunction-type="recognition" id="oneOf5">
                <emma:interpretation id="interp25" emma:lang="it-IT" emma:confidence="0">
                  <emma:literal>Next,</emma:literal>
                </emma:interpretation>
                <emma:interpretation id="interp26" emma:lang="it-IT" emma:confidence="0">
                  <emma:literal>IMx</emma:literal>
                </emma:interpretation>
                <emma:interpretation id="interp27" emma:lang="it-IT" emma:confidence="0">
                  <emma:literal>Fox</emma:literal>
                </emma:interpretation>
                <emma:interpretation id="interp28" emma:lang="it-IT" emma:confidence="0">
                  <emma:literal>next,</emma:literal>
                </emma:interpretation>
                <emma:interpretation id="interp29" emma:lang="it-IT" emma:confidence="0">
                  <emma:literal>Text,</emma:literal>
                </emma:interpretation>
              </emma:one-of>
            </emma:emma>
          </inkml:annotationXML>
          <inkml:trace contextRef="#ctx0" brushRef="#br1" timeOffset="-7337.421">9577 5485 0,'103'-103'0,"-35"69"0,-33-69 15,-35 35-15,-35-1 16,-33 35-1,-35 34 1,0 0 0,0 68-1,68 35 1,35 34 0,35 35-1,33 34 1,35 0-1,-68 0 1,-35-34 0,-69-35-1,-34-34 1,-34-35 15,-1-68-15,1 0-1,34 0 1,-34-68 0,34-35-1,69-34 1,-1-1 0,35 138-1</inkml:trace>
          <inkml:trace contextRef="#ctx0" brushRef="#br1" timeOffset="-7132.356">8822 5863 0,'103'-69'16,"68"69"-16,69 0 0,35 35 0,-69-1 15,-69-34 1,-137-103 0,0 103-1</inkml:trace>
          <inkml:trace contextRef="#ctx0" brushRef="#br1" timeOffset="110634.5205">9611 8643 0,'34'0'0,"35"35"0,0 33 0,102 35 16,-33 0-16,-1 0 0,-34 0 16,-69-69-1,-68 1 1,-35-35 15,-102 0-15,-1 34-1,69 35 1,103-69 0</inkml:trace>
          <inkml:trace contextRef="#ctx0" brushRef="#br1" timeOffset="155581.839">515 8163 0,'34'0'16,"35"0"-16,-35 0 0,35-35 0,-35 1 16,104-35-16,-104 1 0,35 33 15,-35 35-15,0-34 32,1 0-32,-1-35 31,35 35-16,-35-35 1,0 35 0,35-35-1,-1 35 1,-33-35 0,33 1-1,-33-1 1,33 0-1,1 1 1,0-1 0,-1 0-1,-33-34 1,33 35 0,1-1-1,-35 0 1,35 1-1,-35-1 1,69-34 0,-68 35-1,33-1 17,-33 0-17,33 1 1,1-1-1,0 0 1,-1 1 0,1-1-1,-1 35 1,-33-35 0,33 35-1,-33-1 1,33 1-1,-33 34 1,33-34 0,1 34-1,0-35 1,-35 35 0,69 0-1,-69 0 1,35-34-1,0 34 17,-35 0-17,0 0 1,35 0 0,-35 34-1,1-34 1,33 0-1,-33 35 1,33-1 0,-34 0-1,35 1 1,0-1 0,-35 35-1,35-1 1,-1-33-1,-33 33 1,33 1 0,1 0-1,-35-1 1,35 1 0,-35 0 15,35-1-16,-35 1 1,1-1 0,-1-33-1,35 33 1,-35-33 0,0 33-1,35-33 1,-35-1-1,1 0 1,33 1 0,-33-1-1,-1 0 1,0-34 0,35 0-1,-35 0 16,0 0-15,1 0 0,-1 0-16,35 0 15,-35 0 17,35 0-17,-35-34 1,35 34-1,-35-34 1,0-1 0,1 35-1,-1-34 1,0 0 0,1 34-1,-1-69 16,0 69-15,1-34 0,-35 34-1,34-35 1,0 35 0,-34-34-1,35 34 1,-35 0-1,34-34 1,-34 34 0,34 0-1,-34 0 1,0 0 0,35 0-1,-35 0 1,0 34-1,34-34 1,0 34 0,-34 1-1,0-35 17,35 34-17,-35 0 1,0 1-1,34-1 1,-34 0 0,0 1-1,0-1 1,34 35 0,-34-35-1,35 35 1,-35-1-1,0-68 1,34 69 0,-34 0-1,34-1 1,0 35 0,1 0-1,-1 0 1,-34 34-1,34 1 1,35-1 15,0 0-15,-35-34 0,35 0-1,-35-34 1,-34 34-1,-69-34 1,69-69 0</inkml:trace>
          <inkml:trace contextRef="#ctx0" brushRef="#br0" timeOffset="163599.8805">6968 6893 0,'275'309'0,"-104"-69"16,35 0 0,0-34-1,34-34 1,1-1-1,-1 1 1,-68-138 0,-172-34-1</inkml:trace>
          <inkml:trace contextRef="#ctx0" brushRef="#br0" timeOffset="163256.1525">8753 6618 0,'-34'34'16,"-35"35"-16,-68 34 0,-1 34 0,-33 1 16,-35 33 15,34 35-31,35 0 15,-35 0 1,35 0 0,34-34 15,34-35-15,35-68-1,0-35 1,34-34-1,0-34 1,34-35 0,-34-103-1,34-34 1,-34 206 0</inkml:trace>
        </inkml:traceGroup>
      </inkml:traceGroup>
    </inkml:traceGroup>
    <inkml:traceGroup>
      <inkml:annotationXML>
        <emma:emma xmlns:emma="http://www.w3.org/2003/04/emma" version="1.0">
          <emma:interpretation id="{F3817487-B2FC-4163-8359-48A9D5B0C28E}" emma:medium="tactile" emma:mode="ink">
            <msink:context xmlns:msink="http://schemas.microsoft.com/ink/2010/main" type="paragraph" rotatedBoundingBox="13575,12686 32299,12892 32260,16517 13535,1631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65EA6AE-A64F-4B19-8C86-272163EC9B1F}" emma:medium="tactile" emma:mode="ink">
              <msink:context xmlns:msink="http://schemas.microsoft.com/ink/2010/main" type="line" rotatedBoundingBox="13575,12686 32299,12892 32260,16517 13535,16311">
                <msink:destinationLink direction="with" ref="{774AF4F6-A3F9-4D21-8D71-9BA4957BCA0C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02B50D02-3A59-4474-BF1E-5530DD0828B1}" emma:medium="tactile" emma:mode="ink">
                <msink:context xmlns:msink="http://schemas.microsoft.com/ink/2010/main" type="inkWord" rotatedBoundingBox="23091,12791 32299,12892 32260,16517 23051,16416"/>
              </emma:interpretation>
              <emma:one-of disjunction-type="recognition" id="oneOf6">
                <emma:interpretation id="interp30" emma:lang="it-IT" emma:confidence="0">
                  <emma:literal>m*</emma:literal>
                </emma:interpretation>
                <emma:interpretation id="interp31" emma:lang="it-IT" emma:confidence="0">
                  <emma:literal>Titton</emma:literal>
                </emma:interpretation>
                <emma:interpretation id="interp32" emma:lang="it-IT" emma:confidence="0">
                  <emma:literal>mm*</emma:literal>
                </emma:interpretation>
                <emma:interpretation id="interp33" emma:lang="it-IT" emma:confidence="0">
                  <emma:literal>mms*</emma:literal>
                </emma:interpretation>
                <emma:interpretation id="interp34" emma:lang="it-IT" emma:confidence="0">
                  <emma:literal>nm*</emma:literal>
                </emma:interpretation>
              </emma:one-of>
            </emma:emma>
          </inkml:annotationXML>
          <inkml:trace contextRef="#ctx0" brushRef="#br1" timeOffset="183618.1305">9062 12797 0,'206'171'0,"-35"-68"16,-33 34-16,33 35 15,-33-69 1,-70 0 0,-33-34 15,-70-1-15,-68 1-1,-68 0 1,33-1-1,-33 70 1,102-104 0,69-68-1,0 34 1</inkml:trace>
          <inkml:trace contextRef="#ctx0" brushRef="#br1" timeOffset="186070.122">790 12659 0,'34'69'0,"0"-35"16,-68 1-16,103-70 0,-35 1 0,35 0 15,-35-1-15,0-33 0,69-35 0,0 0 16,0-35-16,-34 1 15,34 34-15,-35-34 16,1 34 0,0-34-1,-1 34 1,1 0 0,34 0 15,-34 0-16,-1 34 1,1 0 0,0 1-1,-1 33 1,1 1 0,-35 0-1,35-1 1,-35 1-1,35 34 1,-35 0 0,0 0-1,1-69 1,33 69 0,1 0-1,0 0 1,-35 0-1,35 35 17,-35-35-32,35 34 31,-1 0-15,-33 1-1,-1-1 1,0 0-1,35 1 1,-35-1 0,1 35-1,-1-1 1,0 1 0,1 0-1,33 34 1,-33-69-1,-1 35 1,0-35 0,1 0-1,-35 1 1,34-1 15,-34-34-31,34 34 16,1-34-1,-1 34 17,0 1-17,35-35 1,-35 34 0,0 0-1,1 1 1,-1-35-1,0 0 1,1 34 0,-1-34-1,-34 0 1,34 34 15,1-34-31,-1 35 16,0-1-1,1 35 1,33-35 0,-33 35-1,-1-35 1,0 69 0,1-34-1,33-1 16,-68 1-15,35 0 0,-1 34-1,0-35 1,1 1 0,-1 0-1,0-35 1,35 69-1,-69-69 1,34 0 0,-34-34-1,35 35 1,-1-1 0,0 0-1,-34 1 1,35-1-1,-1 0 1,-34-34 0,0 35 15,34-1-15,-34 0-1,0 1 1,34-138-1,-34 103 1</inkml:trace>
          <inkml:trace contextRef="#ctx0" brushRef="#br0" timeOffset="189254.4885">4806 10703 0,'34'68'0,"-34"1"16,0 34-16,34 103 0,-34 0 15,0 34 1,35 0-1,-35 35 1,0 34 0,0-34-1,0-35 1,34-69 15,-34-33-31,34-70 31,-34-68-15,35-68 0,-1-70-1,0-102 1,-34 240 0</inkml:trace>
          <inkml:trace contextRef="#ctx0" brushRef="#br0" timeOffset="190382.346">4977 10428 0,'69'34'15,"0"-34"-15,33 0 0,1 35 0,35-35 16,68 68-1,68-33 1,-68-1 0,69 35 15,-1-35-31,1 0 16,0 1 15,102-1-31,-102-34 31,-35 34-15,0-34-1,1 35 1,-70-70 0,1 35-1,-1 0 1,-68 0-1,-34 0 1,0 0 0,-1 0-1,-68 0 1,35 0 0,-35 0-1,0 0 1,0 0-1,-35 0 1,35 35 0,0-1-1,-34 0 1,34 35 0,-34 68 15,-1 35-16,1 0 1,34 33 0,0 70-1,0 0 1,34-1 0,35-68-1,-35 34 1,-34-68-1,35-69 1,-35 34 0,-35-34-1,35-171 1,0 68 0</inkml:trace>
          <inkml:trace contextRef="#ctx0" brushRef="#br0" timeOffset="191281.7025">5046 10462 0,'240'138'16,"0"33"-16,69 70 0,35 68 16,67 34 15,173 172-16,34-35 1,-241-205 0,-136-104-1,-35-68 1,-69-206 15,-137 103-31</inkml:trace>
          <inkml:trace contextRef="#ctx0" brushRef="#br0" timeOffset="190918.4445">8238 11252 0,'-137'103'0,"-69"-34"0,-34 68 31,-35 0-31,0 35 16,1 34 0,-35-35-1,34 1 1,35 0-1,68-35 1,69-34 0,69-34-1,34-69 1,103-138 0,-34-33-1,-69 171 1</inkml:trace>
          <inkml:trace contextRef="#ctx0" brushRef="#br0" timeOffset="197861.3595">-8718 11870 0,'68'34'0,"1"-34"0,0 34 16,-1-34-16,35 35 0,35-35 0,-35 0 16,34 0-1,35 34 1,-35-34-1,0 0 1,0 0 0,1 34-1,-35-34 17,34 0-17,-68 35 1,-1-35-1,1 0 1,0 0 0,-1 0-1,-33 0 1,33 34 0,-33-34-1,-1-34 16,0 34-31,1 0 16,-1 0 0,-34-35-1,0-33 1,34-1 0,1 35-1,33-35 16,1 0-15,-1-33 0,35 33-1,0-34 1,0 34 0,-34 1-1,34-1 1,-34 35-1,-35 34 1,0 0 0,1 0-1,-1 34 1,0 35 0,-34-35-1,103 69 1,0 0-1,0 0 1,0 0 0,34 0-1,-34-35 1,35 35 15,-35-34-15,34 0-1,0-1 1,1 1 0,-1 0-1,-34-35 1,0 0 0,34 1-1,0-35 1,-34 0-1,0-35 1,-34 1 0,34-35-1,-34 1 1,34-35 0,-35 34 15,35 0-31,0-34 31,0 35-15,0 33-1,-34-33 1,34 33 0,-35 35-1,-33 0 1,33 0-1,-33 35 1,33-1 0,-33 35-1,33 34 1,1 0 0,34-35-1,-34 35 1,-1-34-1,35 34 1,0-34 0,-34-1-1,34 1 1,0 0 0,-35-69-1,1 34 16,34-34-15,-34-34 0,-1-1-1,35-33 1,0-1 0,0 0-1,0-34 1,-34 35-1,34-1 1,-34 0 0,34 1-1,-35 33 1,-34 1 0,35 0-1,-35 34 1,-34 0-1,35 34 1,-35 0 0,34 1-1,0 68 1,35-35 15,0 35-15,-35-68-1,0 33 1,35-33 0,-35-1-1,1-34 1,-1 0 0,0 0-1,-34 0 1,35 0-1,-35 0 1,34 34 0,0-34-1,1 0 17,33 0-32,-33 35 15,68-1 1,0 0 15,-69-34-31,0 0 31,-34 0-15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29:10.18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8E542B7-9072-465B-996D-85929F22F3C2}" emma:medium="tactile" emma:mode="ink">
          <msink:context xmlns:msink="http://schemas.microsoft.com/ink/2010/main" type="inkDrawing" rotatedBoundingBox="4070,10833 29539,12086 29517,12531 4048,11278" shapeName="Other"/>
        </emma:interpretation>
      </emma:emma>
    </inkml:annotationXML>
    <inkml:trace contextRef="#ctx0" brushRef="#br0">0 36 0,'137'-34'15,"1"34"-15,33 0 0,69 0 0,69 0 16,138 0 15,67 0-15,36 0-1,102 0 1,69 34 0,-1 1-1,36-35 1,67 34-1,1 0 1,0 1 0,68-1-1,-34 0 1,1 1 0,-1-35-1,34 34 1,-34-34-1,35 34 1,-70-34 0,36 34-1,-1 35 1,0-35 0,-34 35 15,-1 0-16,-68 34 1,35-35 0,-69 35-1,-35-103 1,-34 69 0,-68 0-1,-35-35 1,-68 35-1,-35-35 1,-103 0 15,-34 35-15,-172-69 0,-102 0-1,-104 34 1,-68-68-1,137 34 1</inkml:trace>
  </inkml:traceGroup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7:06.5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9523119-7212-4FE4-AF80-9518488FAEB9}" emma:medium="tactile" emma:mode="ink">
          <msink:context xmlns:msink="http://schemas.microsoft.com/ink/2010/main" type="writingRegion" rotatedBoundingBox="204,6045 4533,7234 3962,9311 -366,8121"/>
        </emma:interpretation>
      </emma:emma>
    </inkml:annotationXML>
    <inkml:traceGroup>
      <inkml:annotationXML>
        <emma:emma xmlns:emma="http://www.w3.org/2003/04/emma" version="1.0">
          <emma:interpretation id="{7657BC3B-395A-4C14-9638-30DF17D9C804}" emma:medium="tactile" emma:mode="ink">
            <msink:context xmlns:msink="http://schemas.microsoft.com/ink/2010/main" type="paragraph" rotatedBoundingBox="204,6045 4533,7234 3962,9311 -366,81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C42FFD4-FB22-4FE1-A3C4-77691A60BF84}" emma:medium="tactile" emma:mode="ink">
              <msink:context xmlns:msink="http://schemas.microsoft.com/ink/2010/main" type="line" rotatedBoundingBox="204,6045 4533,7234 3962,9311 -366,8121"/>
            </emma:interpretation>
          </emma:emma>
        </inkml:annotationXML>
        <inkml:traceGroup>
          <inkml:annotationXML>
            <emma:emma xmlns:emma="http://www.w3.org/2003/04/emma" version="1.0">
              <emma:interpretation id="{4393B19C-86B9-4F56-9DFD-EFEF765B3E3D}" emma:medium="tactile" emma:mode="ink">
                <msink:context xmlns:msink="http://schemas.microsoft.com/ink/2010/main" type="inkWord" rotatedBoundingBox="204,6045 4533,7234 3962,9311 -366,8121"/>
              </emma:interpretation>
              <emma:one-of disjunction-type="recognition" id="oneOf0">
                <emma:interpretation id="interp0" emma:lang="it-IT" emma:confidence="0">
                  <emma:literal>tifoso</emma:literal>
                </emma:interpretation>
                <emma:interpretation id="interp1" emma:lang="it-IT" emma:confidence="0">
                  <emma:literal>tasso</emma:literal>
                </emma:interpretation>
                <emma:interpretation id="interp2" emma:lang="it-IT" emma:confidence="0">
                  <emma:literal>tasso.</emma:literal>
                </emma:interpretation>
                <emma:interpretation id="interp3" emma:lang="it-IT" emma:confidence="0">
                  <emma:literal>tasto</emma:literal>
                </emma:interpretation>
                <emma:interpretation id="interp4" emma:lang="it-IT" emma:confidence="0">
                  <emma:literal>tarso</emma:literal>
                </emma:interpretation>
              </emma:one-of>
            </emma:emma>
          </inkml:annotationXML>
          <inkml:trace contextRef="#ctx0" brushRef="#br0">-3535-1025 0,'378'-103'0,"-104"138"15,1-1 1,-69 0 0,-69-34-1,-68 35 1,-69-35-1,0 34 1,-69-34 0,35-69-1,34 69 1</inkml:trace>
          <inkml:trace contextRef="#ctx0" brushRef="#br0" timeOffset="-321.2685">-3054-1848 0,'0'34'0,"0"103"0,0 69 15,-35 34 1,1 35 15,0 34-31,-1 68 16,70-171 0,33-34 15,35-69-31,35-172 15,33 69 1,-34-68 0,-68-1-1,-35-34 17,-102 0-17,-35-68 1,103 171-1</inkml:trace>
          <inkml:trace contextRef="#ctx0" brushRef="#br0" timeOffset="1120.0455">-2574-647 0,'0'0'16</inkml:trace>
          <inkml:trace contextRef="#ctx0" brushRef="#br0" timeOffset="2138.535">-2505-98 0,'68'-34'0,"1"-1"0,34 1 0,-34-35 16,-35 35-16,0 0 0,-34 34 15,0 0 1,0 0 0,-34 68-1,0 1 1,34 68 0,34 1-1,-34-35 1,0 0-1,0-35 1,-69 1 0,1-69-1,-1 0 1,0-34 0,35 34-1,34 0 1,0 0-1,69 34 1,34 0 0,34 35-1,-34-69 17,-69 34-17,1-34 1,-70 0-1,1-34 1,0-35 0,-1-68-1,35-35 1,0 172 0</inkml:trace>
          <inkml:trace contextRef="#ctx0" brushRef="#br0" timeOffset="2503.746">-2196-887 0,'103'0'0,"34"34"16,0-34-16,35 0 0,-69 0 16,-69 34-1,-34-34 1,0 0-1,-68 35 1,-35-35 0,0 0-1,103 0 1</inkml:trace>
          <inkml:trace contextRef="#ctx0" brushRef="#br0" timeOffset="2774.2365">-2128-372 0,'138'34'15,"-1"0"-15,0 0 0,-68-34 0,-35-34 31,-68 0-15,0-69 0,-35 0-1,69 0 1,34-34 0,-34 137-1</inkml:trace>
          <inkml:trace contextRef="#ctx0" brushRef="#br0" timeOffset="3466.575">-1373-887 0,'69'0'16,"0"-35"-16,-1 1 0,35-35 0,-34 1 0,-35-35 15,-34 0-15,-34 34 32,0 35-32,-1 34 31,1 34-16,34 69 1,0 34 0,34 35-1,1 34 1,33-34 0,-68-35-1,0 0 1,-68-34-1,-70-34 1,1-69 0,0 0-1,34 0 1,34 0 0,69 0 30,69 68-46,68-33 0,35-1 16,-69-34 0,34 34-1,-103-34 17,-34 0-17,-68-103 1,68 69-1,0-35 1,0 69 0</inkml:trace>
          <inkml:trace contextRef="#ctx0" brushRef="#br0" timeOffset="3866.94">-617-407 0,'-103'0'16,"68"0"-16,-33 35 0,33 33 0,1 1 16,68 34-16,104 34 0,-35-34 0,-35-34 15,-68-1 1,-68-33-1,-138-35 17,-138-138-17,344 138 1</inkml:trace>
          <inkml:trace contextRef="#ctx0" brushRef="#br0" timeOffset="-1072.197">138 177 0,'34'34'15,"0"69"-15,1-34 0,68 34 0,0-35 16,0-33 0,-35-35-1,1-35 16,-69-33-15,-34-70 0,-35 35-1,-34-34 1,0 68 0,0 35-1,0 34 1,34 34-1,69 69 1,0 35 0,69-35-1,0 0 1,68-35 0,-34-33-1,0-70 1,-34-33-1,-69-35 1,-35-35 0,-68 35-1,0 0 1,-68 69 15,33 68-15,70 35-1,33 0 1,70 34 0,68-35-1,68 1 1,-68-69 0,0-34-1,-68-69 1,-35 34-1,-69-34 1,0 34 0,35 69-1,-35 35 1,69 33 0,138-33-1,-138-35 1</inkml:trace>
        </inkml:traceGroup>
      </inkml:traceGroup>
    </inkml:traceGroup>
  </inkml:traceGroup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7:16.20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408DF93-B3F0-4D01-A923-574DA35C335F}" emma:medium="tactile" emma:mode="ink">
          <msink:context xmlns:msink="http://schemas.microsoft.com/ink/2010/main" type="inkDrawing" rotatedBoundingBox="13899,10016 20626,9984 20630,10879 13903,10911" semanticType="callout" shapeName="Other">
            <msink:sourceLink direction="to" ref="{DCB6DA60-B047-4559-9BF3-2357001AE306}"/>
            <msink:sourceLink direction="from" ref="{DCB6DA60-B047-4559-9BF3-2357001AE306}"/>
          </msink:context>
        </emma:interpretation>
      </emma:emma>
    </inkml:annotationXML>
    <inkml:trace contextRef="#ctx0" brushRef="#br0">0 275 0,'-34'34'0,"103"-34"0,-1 34 0,35 1 16,35-35-16,33 34 0,70 0 15,-1 1 1,0-1 0,35-34-1,-1 0 1,35 0 0,-34 0-1,68 0 1,-34 0-1,34 34 1,-34-68 0,0 34-1,-34 0 1,-1-34 15,1 34-15,-104-69-1,104 69 1,-69 0 0,0 0-1,-34 0 1,-70-34 0,-67 34-1,-35 0 1,0 0-1,-35-35 1,-33 1 0,34 0-1,34-35 1,34 1 0,0-1-1,-34 35 1,0-1-1,-68 70 17,68-35-17,0 0 1,34 0 0,34 34-1,70 35 1,68-1-1,34 69 17,-103-34-32,-102-68 31,-70 33-15,-33-33-1,-35 33 1,34-33-1,0 68 1,35-35 0,0-33-1,34-35 1</inkml:trace>
  </inkml:traceGroup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8:12.858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C5B1B72F-5B3F-46AD-98A1-F8DA44F58274}" emma:medium="tactile" emma:mode="ink">
          <msink:context xmlns:msink="http://schemas.microsoft.com/ink/2010/main" type="inkDrawing" rotatedBoundingBox="22931,10669 32234,11404 32225,11519 22922,10784" semanticType="underline" shapeName="Other">
            <msink:sourceLink direction="with" ref="{9A49483F-8DD1-456E-B81C-53315B24F465}"/>
          </msink:context>
        </emma:interpretation>
      </emma:emma>
    </inkml:annotationXML>
    <inkml:trace contextRef="#ctx0" brushRef="#br0">0 0 0,'69'34'0,"0"-34"0,34 0 16,68 35-16,1-35 0,68 0 16,0 34-1,35 0 1,34 1-1,0-1 1,34 0 0,-34 1-1,34-1 1,0-34 15,1 34-31,-35 1 31,0-70-31,-1 70 16,1-1 0,-34 0 15,171-34-15,-171 35-1,-1-1 1,70 0-1,-70-34 1,35 35 0,-34-35-1,-35 34 1,35 0 0,34 1 15,-35-1-16,-68 0 1,0-34 0,-34 0-1,-35 35 1,-34-35 0,-69-35-1,-34 35 1,0 0-1,0 0 1,0 0 0,-68 0-1,33-34 1,35 0 0,0 34-1</inkml:trace>
  </inkml:traceGroup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9:04.31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38E3D51-4F1C-4BE6-94D0-C8FF59EFD508}" emma:medium="tactile" emma:mode="ink">
          <msink:context xmlns:msink="http://schemas.microsoft.com/ink/2010/main" type="inkDrawing" rotatedBoundingBox="28786,3492 29027,11186 28763,11194 28523,3501" semanticType="verticalRange" shapeName="Line">
            <msink:sourceLink direction="with" ref="{B8E88F34-909A-4440-B003-EE4548A8A773}"/>
            <msink:sourceLink direction="with" ref="{74C000D7-566A-4B2A-89D5-D10D8BB7CF4B}"/>
            <msink:sourceLink direction="with" ref="{32E1C991-E8C8-4DAB-8572-7C1D42C99715}"/>
            <msink:sourceLink direction="with" ref="{EB86425D-9DB1-4643-BE57-4F8F44072165}"/>
          </msink:context>
        </emma:interpretation>
      </emma:emma>
    </inkml:annotationXML>
    <inkml:trace contextRef="#ctx0" brushRef="#br0">0 0 0,'69'34'0,"-69"35"15,0 0-15,0 34 0,34-35 0,-34 35 16,0 34 0,35 1-1,-35-1 1,34 0-1,0 35 1,-34-35 0,34 35-1,-34 0 17,0 33-17,0 1 1,35-34-1,-1 34 1,-34 0 0,34-34-1,-34 33 1,0 1 0,0 0-1,35 0 1,-35-34-1,0 0 1,0 34 0,0-35-1,0 35 17,0-34-32,0-1 31,0 1-31,0 0 31,0-35-31,0 0 16,-35 35 15,70-35-15,-35-34-1,-35-34 1,35 34-1,0 0 1,0 34 0,0-34-1,-34 0 1,68 0 0,-34 0-1,-34 34 1,34-34-1,34-34 1,-34 34 0,0-35-1,0 35 1,0-34 0,0 0-1,0-35 1,0 35 15,0-35-15,0-34-1,0 0 1,0 34 0,0-34-1,35 0 1,-35 0-1,0 0 1,0 35 0,0-35-1,0 0 1,0 0 0,0 0-1,0-35 1,0 35-1,0-34 1,-35-69 0,35 103-1</inkml:trace>
  </inkml:traceGroup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9:25.803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774AF4F6-A3F9-4D21-8D71-9BA4957BCA0C}" emma:medium="tactile" emma:mode="ink">
          <msink:context xmlns:msink="http://schemas.microsoft.com/ink/2010/main" type="inkDrawing" rotatedBoundingBox="23307,15381 31581,15516 31574,15914 23300,15780" semanticType="underline" shapeName="Other">
            <msink:sourceLink direction="with" ref="{B65EA6AE-A64F-4B19-8C86-272163EC9B1F}"/>
          </msink:context>
        </emma:interpretation>
      </emma:emma>
    </inkml:annotationXML>
    <inkml:trace contextRef="#ctx0" brushRef="#br0">0 0 0,'103'34'0,"0"-34"0,0 34 15,34 1-15,69-1 0,0 0 16,34 1-1,35-1 1,-35 0 0,35-34-1,-1 35 1,35-1 0,0-34-1,0 0 1,34 34-1,1-34 1,-1 0 0,-34 0-1,34 35 1,-34-35 0,-34-35-1,-1 70 1,35-70-1,-34 1 17,-1 34-17,1-34 1,102 34 0,-171-35 15,0 35-31,0 0 15,-34 35 1,-1-35 0,-102 0-1,0-35 1,-35 35 0,-34 0 15,-34-68-16,-35 33 1,35-68 0,34 103-1</inkml:trace>
  </inkml:traceGroup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8:19.85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B8E88F34-909A-4440-B003-EE4548A8A773}" emma:medium="tactile" emma:mode="ink">
          <msink:context xmlns:msink="http://schemas.microsoft.com/ink/2010/main" type="writingRegion" rotatedBoundingBox="23855,4599 30651,4599 30651,6830 23855,6830">
            <msink:destinationLink direction="with" ref="{938E3D51-4F1C-4BE6-94D0-C8FF59EFD508}"/>
          </msink:context>
        </emma:interpretation>
      </emma:emma>
    </inkml:annotationXML>
    <inkml:traceGroup>
      <inkml:annotationXML>
        <emma:emma xmlns:emma="http://www.w3.org/2003/04/emma" version="1.0">
          <emma:interpretation id="{E3C1F82F-8C48-4B66-9518-D304361E50EA}" emma:medium="tactile" emma:mode="ink">
            <msink:context xmlns:msink="http://schemas.microsoft.com/ink/2010/main" type="paragraph" rotatedBoundingBox="23855,4599 30651,4599 30651,6830 23855,683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4DA9CBB-21FA-46C7-A6B4-FB20B73A7AE1}" emma:medium="tactile" emma:mode="ink">
              <msink:context xmlns:msink="http://schemas.microsoft.com/ink/2010/main" type="line" rotatedBoundingBox="23855,4599 30651,4599 30651,6830 23855,6830"/>
            </emma:interpretation>
          </emma:emma>
        </inkml:annotationXML>
        <inkml:traceGroup>
          <inkml:annotationXML>
            <emma:emma xmlns:emma="http://www.w3.org/2003/04/emma" version="1.0">
              <emma:interpretation id="{28859264-E1F7-462D-B675-041D5302A3A6}" emma:medium="tactile" emma:mode="ink">
                <msink:context xmlns:msink="http://schemas.microsoft.com/ink/2010/main" type="inkWord" rotatedBoundingBox="23855,4599 30651,4599 30651,6830 23855,6830"/>
              </emma:interpretation>
              <emma:one-of disjunction-type="recognition" id="oneOf0">
                <emma:interpretation id="interp0" emma:lang="it-IT" emma:confidence="0">
                  <emma:literal>un</emma:literal>
                </emma:interpretation>
                <emma:interpretation id="interp1" emma:lang="it-IT" emma:confidence="0">
                  <emma:literal>in</emma:literal>
                </emma:interpretation>
                <emma:interpretation id="interp2" emma:lang="it-IT" emma:confidence="0">
                  <emma:literal>n</emma:literal>
                </emma:interpretation>
                <emma:interpretation id="interp3" emma:lang="it-IT" emma:confidence="0">
                  <emma:literal>Ma</emma:literal>
                </emma:interpretation>
                <emma:interpretation id="interp4" emma:lang="it-IT" emma:confidence="0">
                  <emma:literal>ne</emma:literal>
                </emma:interpretation>
              </emma:one-of>
            </emma:emma>
          </inkml:annotationXML>
          <inkml:trace contextRef="#ctx0" brushRef="#br0">1579 3975 0,'0'-34'0,"69"0"16,-1-1-16,1 1 0,-35 0 15,1-1-15,-1 35 0,0-34 0,1 0 16,-1-1 0,0 1-1,1 0 1,-1-1 0,35 1-1,-35 0 1,0 34-1,1-35 17,-1 1-17,0 0 1,1 34 0,-1-35-1,0 1 1,1 0-1,33 34 1,-33-35 0,-1 1-1,0 0 1,0 34 0,1-35-1,-1 1 1,0 0-1,35-1 1,-35 1 0,1 0-1,-1-1 17,35 1-32,-35-35 31,0 35-31,1 0 31,-1 0-15,0-1-1,35 1 1,-35 0 0,1-1-1,-1 1 1,35 0-1,-69-1 1,34 1 0,0 0-1,1-1 1,-1 35 0,0-34-1,1 0 1,-1 34-1,0-35 1,1 35 0,-1-34-1,0 34 1,1-34 0,-1 34 15,34 0-16,-33-35 1,33 35 0,-33 0-1,-1 0 1,0 0 0,-34 0-1,35 35 1,-1-35-1,0 34 1,1 0 0,-1 1-1,0-1 1,1 0 0,33 1-1,-33 33 1,-1-33-1,0-1 1,1 35 0,-1-35 15,35 0-31,-35 1 31,0-1-15,1 0-1,-1 0 1,0-34 0,35 0-1,-35 35 1,35-35 0,-35-35-1,35 35 1,-1 0-1,1-34 1,-35 0 0,35 34-1,-35-34 1,35 34 15,-35-35-15,1 1-1,-1 34 1,-34-34 0,34 34-1,1-35 1,-1 35 0,0-34 15,1 34-16,-1-34 1,0 34 0,35 0-1,-35 0 1,1 0 0,-1-35-1,0 35 1,-34 0-1,35 35 1,-1-35 0,-34 0-1,34 0 1,1 0 0,-35 34-1,34-34 1,0 34-1,-34-34 1,35 0 0,-1 35-1,0-1 17,-34-34-17,35 34 1,-1 1-1,0-1 1,0 0 0,-34 0-1,35 35 1,-1-35 0,0 1-1,1-1 1,33 35-1,-33-35 1,-1 0 0,35 1-1,-35-35 1,0 34 15,35-34-31,-35 34 16,1-34-1,33 0 17,-33-34-17,-1 34 1,0 0 0,1-34-1,-1 34 1,0-35-1,-34 35 1,35 0 0,-35 0-1,34 0 1,-34 0 0,34 0-1,-34-34 1,0 34-1,35 34 1,-35-34 0,34 0-1,-34 35 1,34-35 0,1 34-1,-1 35 16,35-35-15,-35 0 0,-34 35-1,34-35 1,0 35 0,1 0-1,33-1 1,-33 1-1,-1 0 1,0-1 0,35 35-1,0-34 1,-1-1 0,-33 1-1,33-35 1,-33 35-1,-1-35 1,0 35 0,-68-35 15,0-34-15,34 0-1</inkml:trace>
        </inkml:traceGroup>
      </inkml:traceGroup>
    </inkml:traceGroup>
  </inkml:traceGroup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0:34.4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48B68A1-9DF5-4405-A79B-E14E36D8B209}" emma:medium="tactile" emma:mode="ink">
          <msink:context xmlns:msink="http://schemas.microsoft.com/ink/2010/main" type="writingRegion" rotatedBoundingBox="1569,11513 3850,14139 2411,15389 130,12763"/>
        </emma:interpretation>
      </emma:emma>
    </inkml:annotationXML>
    <inkml:traceGroup>
      <inkml:annotationXML>
        <emma:emma xmlns:emma="http://www.w3.org/2003/04/emma" version="1.0">
          <emma:interpretation id="{BD69F824-353F-4145-A248-305119EA1A66}" emma:medium="tactile" emma:mode="ink">
            <msink:context xmlns:msink="http://schemas.microsoft.com/ink/2010/main" type="paragraph" rotatedBoundingBox="1569,11513 3850,14139 2411,15389 130,1276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438D6E6-D912-4E32-B15F-6F403F78D78C}" emma:medium="tactile" emma:mode="ink">
              <msink:context xmlns:msink="http://schemas.microsoft.com/ink/2010/main" type="line" rotatedBoundingBox="1569,11513 3850,14139 2411,15389 130,12763"/>
            </emma:interpretation>
          </emma:emma>
        </inkml:annotationXML>
        <inkml:traceGroup>
          <inkml:annotationXML>
            <emma:emma xmlns:emma="http://www.w3.org/2003/04/emma" version="1.0">
              <emma:interpretation id="{E1ED5CC9-96B3-49DA-8AB3-6B5B50696BA6}" emma:medium="tactile" emma:mode="ink">
                <msink:context xmlns:msink="http://schemas.microsoft.com/ink/2010/main" type="inkWord" rotatedBoundingBox="1569,11513 3850,14139 2411,15389 130,12763">
                  <msink:destinationLink direction="with" ref="{2488F3DB-F8BE-4F52-A4D2-47A0FE614BF2}"/>
                </msink:context>
              </emma:interpretation>
              <emma:one-of disjunction-type="recognition" id="oneOf0">
                <emma:interpretation id="interp0" emma:lang="it-IT" emma:confidence="0">
                  <emma:literal>tars</emma:literal>
                </emma:interpretation>
                <emma:interpretation id="interp1" emma:lang="it-IT" emma:confidence="0">
                  <emma:literal>tag</emma:literal>
                </emma:interpretation>
                <emma:interpretation id="interp2" emma:lang="it-IT" emma:confidence="0">
                  <emma:literal>tara</emma:literal>
                </emma:interpretation>
                <emma:interpretation id="interp3" emma:lang="it-IT" emma:confidence="0">
                  <emma:literal>tara,</emma:literal>
                </emma:interpretation>
                <emma:interpretation id="interp4" emma:lang="it-IT" emma:confidence="0">
                  <emma:literal>Ins</emma:literal>
                </emma:interpretation>
              </emma:one-of>
            </emma:emma>
          </inkml:annotationXML>
          <inkml:trace contextRef="#ctx0" brushRef="#br0">-2128 3849 0,'0'-103'0,"-68"69"16,33 68-16,1 69 0,34 69 0,0 34 16,0 0-16,0 0 15,0 34 1,0-34-1,69 0 1,34-34 0,0-1 15,34-68-15,-68-34-1,-35-69 1,-34-69-1,-69-137 1,-34-68 0,-34-1-1,137 275 1</inkml:trace>
          <inkml:trace contextRef="#ctx0" brushRef="#br0" timeOffset="211.9005">-2677 4193 0,'343'68'0,"-102"1"16,-35 0 0,-69 34-1,-68-69 1,-35-34-1,-34 0 1</inkml:trace>
          <inkml:trace contextRef="#ctx0" brushRef="#br0" timeOffset="1180.5885">-1578 4982 0,'68'0'15,"1"34"-15,34 1 0,-35-1 16,-33 0-16,-35 1 0,-35-35 16,-102 0-1,0 34 1,34 0 0,0 69-1,69-34 1,68-69-1,69 69 1,34-1 0,0-33-1,1-35 1,-35-69 0,-35 0-1,-68 69 1</inkml:trace>
          <inkml:trace contextRef="#ctx0" brushRef="#br0" timeOffset="708.939">-2025 5531 0,'69'69'16,"0"-35"-16,34-34 0,0 35 0,0-1 15,-69-34 1,-34 69-16,-69-1 16,-34-33-1,0 33 1,0 1 0,0 34 15,103-35-16,35 1 1,68 34 0,0-34-1,-35-69 1,1 0 0,-35-69-1,1-34 1,-35-34-1,0 137 1</inkml:trace>
          <inkml:trace contextRef="#ctx0" brushRef="#br0" timeOffset="1656.144">-1132 4639 0,'103'34'0,"34"1"0,35 102 0,-35 0 16,-34-34 0,-103 0-1,-69-34 1,-171 68-1,68-68 1,69 34 0,103-35-1,35 70 1,33-35 31,35-35-47,0 1 15,-34-69 1,-35 0 0,35-34-1,-35-35 1,35-34 0,-69 103-1</inkml:trace>
          <inkml:trace contextRef="#ctx0" brushRef="#br0" timeOffset="2076.039">-205 5566 0,'-35'-35'0,"-102"35"15,34 0-15,0 0 0,34 35 16,35 33-16,103 104 31,137 68-15,34 35-1,-137-138 1,-138-103 0,-33 35-1,-69-69 1,-1 0 0,70-34 15,102-1-16,-34 35 1</inkml:trace>
        </inkml:traceGroup>
      </inkml:traceGroup>
    </inkml:traceGroup>
  </inkml:traceGroup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6:46.92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171B8E9-F2E3-4A12-9BFD-DE9B1A0D6AAC}" emma:medium="tactile" emma:mode="ink">
          <msink:context xmlns:msink="http://schemas.microsoft.com/ink/2010/main" type="inkDrawing" rotatedBoundingBox="1617,2580 28675,3460 28661,3913 1602,3033" shapeName="Other"/>
        </emma:interpretation>
      </emma:emma>
    </inkml:annotationXML>
    <inkml:trace contextRef="#ctx0" brushRef="#br0">0 0 0,'137'35'0,"138"-35"0,102 34 16,70-34 0,102 34-1,34 1 1,69-1-1,69 0 1,69 35 0,34-35-1,-1 1 1,35 33 0,35-33-1,-35-1 1,69 0-1,-35 1 17,35-35-17,0 0 1,-1 34 0,1-34-1,-34 34 1,-1-34-1,-34-34 1,0 34 0,0-34-1,0 34 1,-34 0 0,-34 34-1,34-34 1,-1 69-1,-33-1 1,-1 35 0,-34-103-1,-102 138 1,-70-35 15,-137-35-15,-205 1-1,-241-103 1,0 34 0</inkml:trace>
  </inkml:traceGroup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6:48.52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AFD2F990-AFE3-4708-A349-FC636BE5B8F7}" emma:medium="tactile" emma:mode="ink">
          <msink:context xmlns:msink="http://schemas.microsoft.com/ink/2010/main" type="writingRegion" rotatedBoundingBox="3108,730 33938,2394 33119,17564 2289,15900"/>
        </emma:interpretation>
      </emma:emma>
    </inkml:annotationXML>
    <inkml:traceGroup>
      <inkml:annotationXML>
        <emma:emma xmlns:emma="http://www.w3.org/2003/04/emma" version="1.0">
          <emma:interpretation id="{DA3F906E-8993-4BD2-A60C-7DD33586D022}" emma:medium="tactile" emma:mode="ink">
            <msink:context xmlns:msink="http://schemas.microsoft.com/ink/2010/main" type="paragraph" rotatedBoundingBox="6977,-56 10801,8371 7911,9683 4086,125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B57E86D-34C7-4ECA-A8B2-CBAA5274A90E}" emma:medium="tactile" emma:mode="ink">
              <msink:context xmlns:msink="http://schemas.microsoft.com/ink/2010/main" type="line" rotatedBoundingBox="6977,-56 10801,8371 7911,9683 4086,1255"/>
            </emma:interpretation>
          </emma:emma>
        </inkml:annotationXML>
        <inkml:traceGroup>
          <inkml:annotationXML>
            <emma:emma xmlns:emma="http://www.w3.org/2003/04/emma" version="1.0">
              <emma:interpretation id="{363AB6BE-064B-45F6-B072-DA433C26A612}" emma:medium="tactile" emma:mode="ink">
                <msink:context xmlns:msink="http://schemas.microsoft.com/ink/2010/main" type="inkWord" rotatedBoundingBox="6977,-56 10801,8371 7911,9683 4086,1255"/>
              </emma:interpretation>
              <emma:one-of disjunction-type="recognition" id="oneOf0">
                <emma:interpretation id="interp0" emma:lang="it-IT" emma:confidence="0">
                  <emma:literal>{</emma:literal>
                </emma:interpretation>
                <emma:interpretation id="interp1" emma:lang="it-IT" emma:confidence="0">
                  <emma:literal>2</emma:literal>
                </emma:interpretation>
                <emma:interpretation id="interp2" emma:lang="it-IT" emma:confidence="0">
                  <emma:literal>z</emma:literal>
                </emma:interpretation>
                <emma:interpretation id="interp3" emma:lang="it-IT" emma:confidence="0">
                  <emma:literal>G</emma:literal>
                </emma:interpretation>
                <emma:interpretation id="interp4" emma:lang="it-IT" emma:confidence="0">
                  <emma:literal>Q</emma:literal>
                </emma:interpretation>
              </emma:one-of>
            </emma:emma>
          </inkml:annotationXML>
          <inkml:trace contextRef="#ctx0" brushRef="#br0">0 42 0,'206'0'0,"103"0"15,103 34-15,34-34 16,-34-34-1,-34 34 1,-69 0 0,-138 0-1,-102 69 1,0 34 0,-104 68-1,1 104 1,34-1-1,0 70 1,34-35 0,1-69-1,-1-69 1,-34-102 0,-69-138-1,-34-137 1,103 206-1</inkml:trace>
          <inkml:trace contextRef="#ctx0" brushRef="#br0" timeOffset="-434.5425">172 248 0,'0'69'0,"34"102"16,-34 69-16,0 69 15,0 35 1,-34-35 0,34-138-1,34-68 1,-34-137-1,35-172 1,-35-137 0,-35-35 15,35 378-15</inkml:trace>
          <inkml:trace contextRef="#ctx0" brushRef="#br0" timeOffset="792.918">1545 351 0,'-172'34'0,"-34"1"0,35 33 16,-1 35 0,104-34-1,102 34 1,103-35-1,69 1 1,69 0 0,-1-1-1,-136 1 1,-138 0 0,-103 34-1,-138-35 1,-33-33-1,-1-1 1,172-103 0,103 69-1</inkml:trace>
          <inkml:trace contextRef="#ctx0" brushRef="#br0" timeOffset="2775.213">1167 2170 0,'0'34'15,"35"-34"-15,-35 35 0,0 33 0,34 1 16,-34 0-16,34 34 0,-34 0 16,35 34 15,-35-34-16,34 34 1,0-34 0,1-34-1,33-1 1,-68-33 0,35-35-1,-35 0 1,0 0-1,34 0 1,-34-35 0,69 35-1,34 0 1,68 0 0,35 0-1,69 0 1,34 35-1,-69-1 1,-103-34 0,-102 69-1,-70-1 1,-205 1 15,-69 0-15,-68 68-1,-1 0 1,69 1 0,103-1-1,103-34 1,137-69 0,138 0-1,137-34 1,69-34-1,33 0 1,-67 34 0,-70 0-1,-171 34 1,-103 0 0,-137 69-1,-172-34 1,-68 34-1,33 34 1,138-34 15,138 0-15,171-34 0,171-35-1,69 1 1,-68-1-1,-69 0 1,-137 1 0,-69-35-1,-35 34 1,1 35 0,0-69-1,34 34 1,34 35-1,-34-138 1,0 69 0</inkml:trace>
          <inkml:trace contextRef="#ctx0" brushRef="#br0" timeOffset="4850.2755">2712 5294 0,'34'34'16,"35"0"-16,0 35 0,34 34 0,0 34 15,34 35-15,0 68 16,35 0 0,-35 35-1,0-35 1,1-34 0,-70-69 15,1-68-16,-69-35 1,0-34 0,0-34-1,0 0 1,0-69 0,34 0-1,1 0 1,33 34-1,-68 35 1,35 68 0,-70 35-1,35-69 1,35 68 0,33 35 15,35 69-31,0 0 15,35 34 1,-35 0 0,-69-103-1,-68 0 17,-69-103-17,-103-35 1,0-68-1,-35 35 1,70 33 0,102 35-1,69 35 1,103 68 0,103 0-1,-206-103 1</inkml:trace>
        </inkml:traceGroup>
      </inkml:traceGroup>
    </inkml:traceGroup>
    <inkml:traceGroup>
      <inkml:annotationXML>
        <emma:emma xmlns:emma="http://www.w3.org/2003/04/emma" version="1.0">
          <emma:interpretation id="{AAE2A7F4-CE5B-4A4B-8051-AC3B636C7775}" emma:medium="tactile" emma:mode="ink">
            <msink:context xmlns:msink="http://schemas.microsoft.com/ink/2010/main" type="paragraph" rotatedBoundingBox="2677,8712 33507,10376 33388,12579 2558,1091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5A8C42A-571B-457C-8AC3-BAB120AFF846}" emma:medium="tactile" emma:mode="ink">
              <msink:context xmlns:msink="http://schemas.microsoft.com/ink/2010/main" type="line" rotatedBoundingBox="2677,8712 33507,10376 33388,12579 2558,10915"/>
            </emma:interpretation>
          </emma:emma>
        </inkml:annotationXML>
        <inkml:traceGroup>
          <inkml:annotationXML>
            <emma:emma xmlns:emma="http://www.w3.org/2003/04/emma" version="1.0">
              <emma:interpretation id="{4DB54EFE-D80D-4CD4-914F-A222FE8C5E72}" emma:medium="tactile" emma:mode="ink">
                <msink:context xmlns:msink="http://schemas.microsoft.com/ink/2010/main" type="inkWord" rotatedBoundingBox="2677,8712 12752,9256 12644,11258 2569,10714"/>
              </emma:interpretation>
              <emma:one-of disjunction-type="recognition" id="oneOf1">
                <emma:interpretation id="interp5" emma:lang="it-IT" emma:confidence="0">
                  <emma:literal>FILTRA</emma:literal>
                </emma:interpretation>
                <emma:interpretation id="interp6" emma:lang="it-IT" emma:confidence="0">
                  <emma:literal>FILTRAR</emma:literal>
                </emma:interpretation>
                <emma:interpretation id="interp7" emma:lang="it-IT" emma:confidence="0">
                  <emma:literal>FILTRAI</emma:literal>
                </emma:interpretation>
                <emma:interpretation id="interp8" emma:lang="it-IT" emma:confidence="0">
                  <emma:literal>FIASTRA</emma:literal>
                </emma:interpretation>
                <emma:interpretation id="interp9" emma:lang="it-IT" emma:confidence="0">
                  <emma:literal>FONIATRA</emma:literal>
                </emma:interpretation>
              </emma:one-of>
            </emma:emma>
          </inkml:annotationXML>
          <inkml:trace contextRef="#ctx0" brushRef="#br0" timeOffset="204561.126">1614 8451 0,'68'69'0,"-68"34"0,-34 69 0,-35 34 16,-34 0-1,69-69 17,34 69-17,34-138 1,35 1-1,0-35 1,102 1 0,35-1-1,35 0 1,-36 1 0,-33-35-1,-69 34 1,-34-34-1,-69 0 1,-35 0 0,1-69-1,34-34 1,0 103 0</inkml:trace>
          <inkml:trace contextRef="#ctx0" brushRef="#br0" timeOffset="205240.77">2609 8451 0,'275'35'0,"34"33"0,0-68 16,-35 35-1,-68-35 1,-34 0-1,-104 0 1,-33-35 15,-35 35-15,0 0 0,-35 0-1,35-34 1,35-35-1,-35 69 1</inkml:trace>
          <inkml:trace contextRef="#ctx0" brushRef="#br0" timeOffset="204896.0655">3810 8760 0,'35'241'0,"-70"-1"16,1 34 0,34-68-1,34-34 17,1 0-17,-1-138 1,-68-34-1,-69-172 1,0-102 0,103 274-1</inkml:trace>
          <inkml:trace contextRef="#ctx0" brushRef="#br0" timeOffset="206029.782">4875 8589 0,'68'240'0,"-34"-34"16,-68 0 0,34 68-1,0-68 1,34 0 0,1-103-1,-35-68 1,0-35 15,-69-241-15,35-33-1,-35-1 1,35-34 0,34 103-1,69 103 1,33-34-1,70 34 1,103 69 0,-35 68-1,0 35 1,-102 34 0,-70 0-1,-136 34 1,-138-68-1,-35-1 1,-33-33 15,68-1-15,103 0 0,68 35-1,104 34 1,137 34-1,34 69 1,1 0 0,-35-34-1,-103-35 1,-69-103 0,0-34-1,-68-34 1,-35-172-1,69 0 1,35-69 0,-35 275-1</inkml:trace>
          <inkml:trace contextRef="#ctx0" brushRef="#br0" timeOffset="206748.486">7106 8692 0,'34'240'0,"-103"-34"16,-34 0-1,-34 34 1,34-34-1,34-69 1,69-102 15,0-70-15,35-102 0,33-138-1,1 1 1,34 34-1,-34 68 1,34 69 0,-35 0-1,1 103 1,0 34 0,-1 138 15,35 34-16,0 69 1,34-35 0,1-34-1,-70-35 1,-68-136 0,-68-1-1,-104-103 1,-68 1-1,0-35 1,-1 68 0,70 1-1,102 34 1,35 0 0,171 0-1,69-34 16,69-69-31,-275 103 16</inkml:trace>
          <inkml:trace contextRef="#ctx0" brushRef="#br0" timeOffset="202996.773">-1750 7937 0,'34'68'0,"1"69"0,-35 35 16,34 68 0,-34 1-1,0 33 1,0-33-1,34-36 1,-34-67 0,0-35-1,0-35 1,-34-68 0,34-68-1,-34-104 1,68-34-1,-34 206 1</inkml:trace>
          <inkml:trace contextRef="#ctx0" brushRef="#br0" timeOffset="203401.044">-2059 7799 0,'103'0'0,"34"35"0,69-1 16,103 0-16,0-34 15,34 35 1,-68-1 15,-35-34-15,-206 0 0,-68 0-1,-172 34 1,-103 1-1,35-35 1,-35 68 0,309-68-1</inkml:trace>
          <inkml:trace contextRef="#ctx0" brushRef="#br0" timeOffset="203680.323">-1784 8760 0,'377'69'0,"-102"-35"16,-35 1-1,-34-35 1,-69 34 0,-68-34-1,-69 0 1,0 34-1,0-68 17,0-35-17,34-137 1,-34 206 0</inkml:trace>
          <inkml:trace contextRef="#ctx0" brushRef="#br0" timeOffset="204053.346">653 8280 0,'34'206'0,"-34"0"0,-34 34 16,-1 0-1,35-34 17,35 0-17,-35-103 1,0-69-1,0-34 1,0 0 0,0-137-1,0-35 1,0 172 0</inkml:trace>
        </inkml:traceGroup>
        <inkml:traceGroup>
          <inkml:annotationXML>
            <emma:emma xmlns:emma="http://www.w3.org/2003/04/emma" version="1.0">
              <emma:interpretation id="{03C65E4A-176B-4CC5-841A-860CD37B4C2F}" emma:medium="tactile" emma:mode="ink">
                <msink:context xmlns:msink="http://schemas.microsoft.com/ink/2010/main" type="inkWord" rotatedBoundingBox="13154,9579 21049,10005 20963,11603 13068,11177"/>
              </emma:interpretation>
              <emma:one-of disjunction-type="recognition" id="oneOf2">
                <emma:interpretation id="interp10" emma:lang="it-IT" emma:confidence="0">
                  <emma:literal>Cero</emma:literal>
                </emma:interpretation>
                <emma:interpretation id="interp11" emma:lang="it-IT" emma:confidence="0">
                  <emma:literal>Caro</emma:literal>
                </emma:interpretation>
                <emma:interpretation id="interp12" emma:lang="it-IT" emma:confidence="0">
                  <emma:literal>Gazzo</emma:literal>
                </emma:interpretation>
                <emma:interpretation id="interp13" emma:lang="it-IT" emma:confidence="0">
                  <emma:literal>Cozzo</emma:literal>
                </emma:interpretation>
                <emma:interpretation id="interp14" emma:lang="it-IT" emma:confidence="0">
                  <emma:literal>ceto'</emma:literal>
                </emma:interpretation>
              </emma:one-of>
            </emma:emma>
          </inkml:annotationXML>
          <inkml:trace contextRef="#ctx0" brushRef="#br0" timeOffset="208183.941">9302 8760 0,'-171'0'16,"-35"35"-16,-34 102 0,34 69 31,103 103-15,137-103-1,69 0 1,103-35 0,34-68-1,35-34 1,-69-103-1,-69-35 1,-103-68 0,-102-69-1,-35 68 1,0 35 0,34 35-1,35 68 1,68 34-1,103 0 1,69-34 15,0 35-15,34-104 0,-68 0-1,0-33 1,-69-1-1,0 0 1,0 34 0,-69 35-1,-34 34 1,-34 0 0,-69 34-1,-69 69 1,0 0-1,1 0 1,34 34 0,68 0-1,69 1 1,103 33 0,68 1 15,70-69-16,-1 0 1,0-103 0,-34-34-1,-68-104 1,-70-68 0,-68-34-1,-34 0 1,-35 68-1,1 35 17,68 34-32,0 69 15,103-1 1,34 35 0,34 0-1,-68 0 1,-34 0-1,-69 0 1,0 0 0,-34 35-1,-1 33 1,1 35 15,0 69-15,34-35-1,34 69 1,0-34 0,1-1-1,-1 1 1,35-35 0,-35-68-1,0-35 1,-34-34-1,-34-137 1,0-35 0,-1 1-1,-33-35 1,68 206 0</inkml:trace>
          <inkml:trace contextRef="#ctx0" brushRef="#br0" timeOffset="208564.776">10298 9584 0,'274'34'16,"-68"1"-16,-34-35 0,-35 0 16,-34 34-1,-68-68 17,-35 34-32</inkml:trace>
          <inkml:trace contextRef="#ctx0" brushRef="#br0" timeOffset="209326.446">12666 10305 0,'343'206'15,"-171"-206"-15,0-34 32,-35-69-17,-34-103 1,-69-35-1,-68 1 1,-69 0 0,-69 34-1,-68 103 1,0 69 0,34 102-1,34 70 1,104 33-1,68 69 1,137 1 0,137-1-1,70-206 1,-344-34 15</inkml:trace>
          <inkml:trace contextRef="#ctx0" brushRef="#br0" timeOffset="210759.948">14382 9001 0,'138'0'16,"68"0"-16,68 34 0,1 35 16,34-35-1,0 0 16,-103 1-15,-69-35 0,-68 34-1,-69-68 1,0 34 0,0 0-1,-69-35 1,69 1-1,0 0 1,0 34 0</inkml:trace>
        </inkml:traceGroup>
        <inkml:traceGroup>
          <inkml:annotationXML>
            <emma:emma xmlns:emma="http://www.w3.org/2003/04/emma" version="1.0">
              <emma:interpretation id="{2D25EAD5-4272-4B6E-91BE-252BA67CB405}" emma:medium="tactile" emma:mode="ink">
                <msink:context xmlns:msink="http://schemas.microsoft.com/ink/2010/main" type="inkWord" rotatedBoundingBox="20181,9829 27385,10217 27275,12249 20072,11860"/>
              </emma:interpretation>
              <emma:one-of disjunction-type="recognition" id="oneOf3">
                <emma:interpretation id="interp15" emma:lang="it-IT" emma:confidence="0">
                  <emma:literal>TEMPO</emma:literal>
                </emma:interpretation>
                <emma:interpretation id="interp16" emma:lang="it-IT" emma:confidence="0">
                  <emma:literal>TEMPO.</emma:literal>
                </emma:interpretation>
                <emma:interpretation id="interp17" emma:lang="it-IT" emma:confidence="0">
                  <emma:literal>TEMPIO</emma:literal>
                </emma:interpretation>
                <emma:interpretation id="interp18" emma:lang="it-IT" emma:confidence="0">
                  <emma:literal>TEMPRO</emma:literal>
                </emma:interpretation>
                <emma:interpretation id="interp19" emma:lang="it-IT" emma:confidence="0">
                  <emma:literal>TEMPIO.</emma:literal>
                </emma:interpretation>
              </emma:one-of>
            </emma:emma>
          </inkml:annotationXML>
          <inkml:trace contextRef="#ctx0" brushRef="#br0" timeOffset="210392.784">15549 9310 0,'103'274'0,"-68"-34"16,-70 1-1,35 33 1,0-68 0,35-34-1,-35-35 1,0-34 0,-69-103-1,35-172 1,-35-102-1,-68-69 1,137 343 0</inkml:trace>
          <inkml:trace contextRef="#ctx0" brushRef="#br0" timeOffset="211200.3495">16716 9515 0,'35'69'16,"-70"0"-16,-33 102 0,-1 1 15,-34 68 1,103-34-1,34-34 1,69-35 0,35-68-1,68-1 1,34-33 0,0-1-1,-34-34 1,-69 0-1,-68 0 1,-103-34 0,-104-69-1,-136-35 1,-1-33 0,275 171-1</inkml:trace>
          <inkml:trace contextRef="#ctx0" brushRef="#br0" timeOffset="211488.417">16202 9927 0,'343'35'15,"-103"-35"-15,-34 34 0,-34-34 16,-35 0 0,-68-34 15,-69 34-31,-103-35 31,-103-33-15,-35-35-1,241 103 1</inkml:trace>
          <inkml:trace contextRef="#ctx0" brushRef="#br0" timeOffset="211790.1555">16339 9378 0,'343'34'0,"-103"1"15,1-1 1,-1-34 0,-34 0-1,-35 0 1,-68-34-1,-68-1 1,-70-33 0,35 68-1</inkml:trace>
          <inkml:trace contextRef="#ctx0" brushRef="#br0" timeOffset="212616.2745">18398 9584 0,'69'206'0,"-69"-34"15,0 68 1,-34 0-1,34-34 1,-35-34 0,35-69-1,0-69 1,0-68 0,0-104-1,-34-136 1,34-1 15,0 1-15,34 171-1,35-35 1,0 70 0,-1 33-1,35 35 1,0 69-1,34 0 1,-34-1 0,0 1 15,-34-69-31,68-103 16,-68-34-1,34-35 1,-34-34-1,-35 103 1,0 69 0,-34 34-1,35 103 1,-35 68 0,0 104-1,0 34 16,34-34-15,-34-35 0,34-103-1,-34-34 1,0-103 0,0-69-1,0-102 1,0-35-1,0 206 1</inkml:trace>
          <inkml:trace contextRef="#ctx0" brushRef="#br0" timeOffset="213351.579">20115 9721 0,'137'275'16,"-137"68"-16,0-102 16,0-70-1,0-34 16,0-68-15,0-69 0,-35-34-1,-67-138 1,33-68 0,-68-69-1,-1 0 1,35 34-1,35 69 17,33 69-32,35 137 15,69-34 1,68-35 0,69 104-1,69 33 16,34 35-31,-35 69 16,-33-1 0,-104-33-1,-137-35 1,-137-35 0,-104-68-1,-33 0 1,-35-34 31,103 34-47,69 0 15,68 0 1,138 34 0,68 1-1,34-35 1,-171 0-1</inkml:trace>
          <inkml:trace contextRef="#ctx0" brushRef="#br0" timeOffset="213830.064">20767 10751 0,'274'206'0,"-102"-172"0,0-34 16,-1-137 15,-34 34-31,1-34 31,-1-138-15,-171 35 0,-35 68-1,-103 1 1,-34 136 0,-34 70-1,0 102 1,68 69-1,69 34 1,172-34 0,103 0-1,137-69 1,-35-137 0,-274 0-1</inkml:trace>
          <inkml:trace contextRef="#ctx0" brushRef="#br0" timeOffset="214408.152">22037 10408 0,'68'69'15,"35"-69"-15,35 0 0,-35 0 0,0 0 16,-69 0-16,-34 0 16,0 0-1,-69 0 16,35 0-15,68-35 0,1-68-1,-35 103-15</inkml:trace>
        </inkml:traceGroup>
        <inkml:traceGroup>
          <inkml:annotationXML>
            <emma:emma xmlns:emma="http://www.w3.org/2003/04/emma" version="1.0">
              <emma:interpretation id="{D16AB661-526A-4BF4-9667-10617BA2587B}" emma:medium="tactile" emma:mode="ink">
                <msink:context xmlns:msink="http://schemas.microsoft.com/ink/2010/main" type="inkWord" rotatedBoundingBox="27556,10083 33505,10404 33406,12248 27456,11927"/>
              </emma:interpretation>
              <emma:one-of disjunction-type="recognition" id="oneOf4">
                <emma:interpretation id="interp20" emma:lang="it-IT" emma:confidence="0">
                  <emma:literal>VARIANE</emma:literal>
                </emma:interpretation>
                <emma:interpretation id="interp21" emma:lang="it-IT" emma:confidence="0">
                  <emma:literal>VARIANTE</emma:literal>
                </emma:interpretation>
                <emma:interpretation id="interp22" emma:lang="it-IT" emma:confidence="0">
                  <emma:literal>VARANE</emma:literal>
                </emma:interpretation>
                <emma:interpretation id="interp23" emma:lang="it-IT" emma:confidence="0">
                  <emma:literal>VARIANZE</emma:literal>
                </emma:interpretation>
                <emma:interpretation id="interp24" emma:lang="it-IT" emma:confidence="0">
                  <emma:literal>VARINZt</emma:literal>
                </emma:interpretation>
              </emma:one-of>
            </emma:emma>
          </inkml:annotationXML>
          <inkml:trace contextRef="#ctx0" brushRef="#br0" timeOffset="214944.2505">22792 9687 0,'34'0'0,"0"206"0,1-34 15,-1 68 1,35-34 0,-1 0-1,1-103 1,-35-69 0,-34-34-1,35-34 1,-1-172-1,35 0 1,-35 34 0,35-34-1,-35 69 17,0 68-17,1 1 1,-35 68-1,0 34 1,-35 69 0,70-34-1,-35-69 1,0 0 15</inkml:trace>
          <inkml:trace contextRef="#ctx0" brushRef="#br0" timeOffset="215710.803">23925 9756 0,'0'103'0,"-35"34"0,1 35 15,-35 68 1,35-34 0,0-35-1,-1 1 1,35-69 0,0-103 15,0 0-31,0-103 15,35-137 1,-35 34 15,0-34-15,34-1 0,0 70-1,35 33 1,0 70-1,-1 33 1,1 70 0,34 68-1,-35 68 1,35 70 0,35 33-1,-70-34 1,-33-34-1,-35-103 1,-35-68 0,-33-35-1,-138-69 1,34-34 0,1 0-1,33 34 1,70 35 15,68 34-15,34 34-1,69 1 1,0-1 0,34-68-1,-137 34 1</inkml:trace>
          <inkml:trace contextRef="#ctx0" brushRef="#br0" timeOffset="216543.7575">24474 9687 0,'34'34'0,"0"104"0,1 33 16,-1 35-16,-68 35 16,102-70-1,-68-34 1,0-34-1,-34-103 1,0 0 0,-35-103-1,0-102 1,1 33 0,33-34-1,35 0 16,35 34-15,102 35 0,69 103-1,0 68 1,-69 0 0,35 69-1,-138-34 1,-68 68-1,-103-68 1,-69 0 0,-35-35 15,104 0-15,34 1-1,69-1 1,102 35-1,35 34 1,103 34 0,-68 0-1,-35-34 1,-35 0 0,-33-69-1,-35 1 1,0-70-1,-35-68 1,35-34 0,0-137-1,0 274 1</inkml:trace>
          <inkml:trace contextRef="#ctx0" brushRef="#br0" timeOffset="216848.4255">25332 9756 0,'68'309'15,"-33"-103"-15,-35 0 16,0-35 15,0-34-15,0-68-16,0 0 31,0-138 0,34-137-15,-34 206-1</inkml:trace>
          <inkml:trace contextRef="#ctx0" brushRef="#br0" timeOffset="217572.012">26087 9618 0,'0'172'15,"-34"-35"-15,-35 35 16,-34 34 0,0-34-1,69-1 1,-1-34 15,35-102-15,35-70-1,-1-102 1,35-34 0,-35-70-1,-34 35 1,34 69-1,-34 68 1,35 69 0,-35 0-1,34 69 1,69 137 0,0-34-1,34 68 1,-34-34-1,-34-69 17,-35-68-17,-68-35-15,-69-68 16,-69-35 15,-34 0 0,35 35-31,33 34 16,35 0 0,69 34-1,103-34 1,102-68 0,-171 68-1</inkml:trace>
          <inkml:trace contextRef="#ctx0" brushRef="#br0" timeOffset="218327.823">26430 9756 0,'-34'103'0,"34"34"0,0 69 15,34 0 1,1 0 0,67 0 15,-67-172-16,-35-34 1,34-103 0,-34-68-1,0-1 1,0 35 0,0 34-1,0 68 1,0 70-1,34-1 1,35 103 0,34 1-1,0 33 1,34-68 15,-34 0-15,-34-103-1,0-69 1,-69-68 0,-35-69-1,1-34 1,-69-35 0,0 35-1,0 68 1,0 69-1,34 69 1,69 34 0,35 69-1,102 34 1,0 0 0,-137-103-1</inkml:trace>
          <inkml:trace contextRef="#ctx0" brushRef="#br0" timeOffset="219123.6705">27460 9515 0,'206'-34'0,"0"103"16,-35-35-16,-33 0 15,-35 1 1,-35-1-1,-68 35 1,-68 34 15,-1 34-31,-68 0 32,68 35-17,69 0 1,69-69-1,34-1 1,34 1 0,-34-68-1,34-1 1,-68 0 0,-35-34-1,1-34 1,-70-69-1,35 103 1</inkml:trace>
          <inkml:trace contextRef="#ctx0" brushRef="#br0" timeOffset="218675.457">27906 9859 0,'34'137'16,"-34"35"-16,0 34 0,-34 0 15,34-1 17,34-67-17,-34-35 1,0-206 15,-34-103-15,-69-69-1,0-34 1,103 309 0</inkml:trace>
          <inkml:trace contextRef="#ctx0" brushRef="#br0" timeOffset="219367.7955">27632 9893 0,'308'34'16,"-136"1"-16,0-35 16,-69 0-1,-69-69 1,-68-68-1,34 137 1</inkml:trace>
          <inkml:trace contextRef="#ctx0" brushRef="#br0" timeOffset="219499.623">27872 9447 0,'446'206'0,"-240"-172"16,-206-34-16</inkml:trace>
        </inkml:traceGroup>
      </inkml:traceGroup>
    </inkml:traceGroup>
    <inkml:traceGroup>
      <inkml:annotationXML>
        <emma:emma xmlns:emma="http://www.w3.org/2003/04/emma" version="1.0">
          <emma:interpretation id="{C4275D38-721E-4089-A74A-1BCC8BCDBC75}" emma:medium="tactile" emma:mode="ink">
            <msink:context xmlns:msink="http://schemas.microsoft.com/ink/2010/main" type="paragraph" rotatedBoundingBox="7414,12494 30134,13601 29953,17298 7233,16190" alignmentLevel="3"/>
          </emma:interpretation>
        </emma:emma>
      </inkml:annotationXML>
      <inkml:traceGroup>
        <inkml:annotationXML>
          <emma:emma xmlns:emma="http://www.w3.org/2003/04/emma" version="1.0">
            <emma:interpretation id="{A6B3D321-02AB-4A80-AD50-DBC655E7F18A}" emma:medium="tactile" emma:mode="ink">
              <msink:context xmlns:msink="http://schemas.microsoft.com/ink/2010/main" type="line" rotatedBoundingBox="7413,12494 30134,13601 29953,17298 7233,16190"/>
            </emma:interpretation>
          </emma:emma>
        </inkml:annotationXML>
        <inkml:traceGroup>
          <inkml:annotationXML>
            <emma:emma xmlns:emma="http://www.w3.org/2003/04/emma" version="1.0">
              <emma:interpretation id="{3C0E213D-816B-4EA4-B4F0-26D07609C96D}" emma:medium="tactile" emma:mode="ink">
                <msink:context xmlns:msink="http://schemas.microsoft.com/ink/2010/main" type="inkWord" rotatedBoundingBox="7413,12493 18185,13018 18004,16715 7233,16190"/>
              </emma:interpretation>
              <emma:one-of disjunction-type="recognition" id="oneOf5">
                <emma:interpretation id="interp25" emma:lang="it-IT" emma:confidence="0">
                  <emma:literal>PASSA</emma:literal>
                </emma:interpretation>
                <emma:interpretation id="interp26" emma:lang="it-IT" emma:confidence="0">
                  <emma:literal>PASCA</emma:literal>
                </emma:interpretation>
                <emma:interpretation id="interp27" emma:lang="it-IT" emma:confidence="0">
                  <emma:literal>PASTA</emma:literal>
                </emma:interpretation>
                <emma:interpretation id="interp28" emma:lang="it-IT" emma:confidence="0">
                  <emma:literal>Passa</emma:literal>
                </emma:interpretation>
                <emma:interpretation id="interp29" emma:lang="it-IT" emma:confidence="0">
                  <emma:literal>PASSAR</emma:literal>
                </emma:interpretation>
              </emma:one-of>
            </emma:emma>
          </inkml:annotationXML>
          <inkml:trace contextRef="#ctx0" brushRef="#br1" timeOffset="247628.682">2678 11575 0,'137'34'0,"103"1"0,104 102 16,205 69-1,-172 0 1,-33 0 0,-70 34-1,-171-34 1,-103-34 15,-171-69-31,-104-1 16,-68-67 15,-35-1-15,1 0-1,33-34 1,138 35 0,172-35-1,171 0 1,172-103-1,137-34 1,-446 137 0</inkml:trace>
          <inkml:trace contextRef="#ctx0" brushRef="#br1" timeOffset="247140.432">3330 12124 0,'34'103'0,"-34"69"0,35 68 16,-1 35 0,-34 68-1,0 0 1,0 0-1,0 1 1,0-70 0,-34-102-1,34-35 1,0-137 0,-35-34-1,1-172 1,-35-103-1,35-103 17,34 412-17</inkml:trace>
          <inkml:trace contextRef="#ctx0" brushRef="#br1" timeOffset="248440.1535">6179 12708 0,'0'343'0,"-69"-34"16,-34 34-1,0 35 1,-34 136 0,68-239-1,35-103 1,0-104 0,34-68-1,0-206 1,137-206 15,0-34-15,-68 69-1,0 205 1,-35 69 0,-34 34-1,34 69 1,1-34-1,-1 68 1,34 1 0,70 136 15,-1 138 0,-34 35-31,34 33 0,-34 1 16,0-104-1,-103-68 1,-34-137 0,-69-103-1,-69-69 1,-102-103 15,-1 0-15,1-35-1,-1 70 1,103 34 0,138 68-1,206 103 1,137 1 0,-309-35-1</inkml:trace>
          <inkml:trace contextRef="#ctx0" brushRef="#br1" timeOffset="249106.1265">8719 13188 0,'-69'-68'0,"-171"-35"15,0 103-15,-1 34 0,70 35 16,68-1 0,68 35-1,104 34 1,137 69 15,69 35-15,68-1-1,0 0 1,-68 0 0,-104 1-1,-68-104 1,-137-34 0,-35-34-1,-34-104 1,-103 1-1,0 0 1,-34-35 15,69 0-31,68 35 16,171-35 15,173 1-31,102-35 16,-343 103-1</inkml:trace>
          <inkml:trace contextRef="#ctx0" brushRef="#br1" timeOffset="249688.1205">10641 13188 0,'-137'-68'15,"68"-1"-15,-68 69 0,-1 34 0,1 69 31,69 69-15,68-1 0,68 35-1,104 35 1,68 33 0,69 1-1,-34-1 1,-69-33 15,-172-104-31,0-34 16,-137-34-1,0-35 1,-137-34 0,-35-34-1,1 34 1,68 0-1,34 68 17,138 1-17,205-69 1,104-103 0,-275 103-1</inkml:trace>
          <inkml:trace contextRef="#ctx0" brushRef="#br1" timeOffset="250500.5685">12392 13531 0,'68'0'0,"-68"138"0,-103 68 15,-34 240-15,68-103 16,1 0-1,33-102 1,1-70 0,34-136-1,0-35 1,0-206 0,34-138-1,1-33 1,-35 34-1,34 34 17,0 68-17,35 104 1,0 68 0,34 69-1,0 35 1,-1 171-1,36 68 1,-1 104 0,0 34-1,1-69 1,-35-68 0,-69-138-1,-68-137 1,-69-69-1,-35-68 17,-102-35-32,0 1 15,34 33 1,34 35 0,69 69-1,138 34 16,205 34-15,-240-34 0</inkml:trace>
        </inkml:traceGroup>
        <inkml:traceGroup>
          <inkml:annotationXML>
            <emma:emma xmlns:emma="http://www.w3.org/2003/04/emma" version="1.0">
              <emma:interpretation id="{5B810565-6EC0-40E6-82A6-52E38664F5E5}" emma:medium="tactile" emma:mode="ink">
                <msink:context xmlns:msink="http://schemas.microsoft.com/ink/2010/main" type="inkWord" rotatedBoundingBox="19787,13497 30114,14000 29973,16891 19646,16388"/>
              </emma:interpretation>
              <emma:one-of disjunction-type="recognition" id="oneOf6">
                <emma:interpretation id="interp30" emma:lang="it-IT" emma:confidence="0">
                  <emma:literal>BASSA</emma:literal>
                </emma:interpretation>
                <emma:interpretation id="interp31" emma:lang="it-IT" emma:confidence="0">
                  <emma:literal>BASSA)</emma:literal>
                </emma:interpretation>
                <emma:interpretation id="interp32" emma:lang="it-IT" emma:confidence="0">
                  <emma:literal>-BASSA</emma:literal>
                </emma:interpretation>
                <emma:interpretation id="interp33" emma:lang="it-IT" emma:confidence="0">
                  <emma:literal>-BASSA)</emma:literal>
                </emma:interpretation>
                <emma:interpretation id="interp34" emma:lang="it-IT" emma:confidence="0">
                  <emma:literal>-BASSA/</emma:literal>
                </emma:interpretation>
              </emma:one-of>
            </emma:emma>
          </inkml:annotationXML>
          <inkml:trace contextRef="#ctx0" brushRef="#br1" timeOffset="251840.3265">15035 13600 0,'-35'34'0,"138"-34"15,-34 0-15,34 0 0,-35 0 0,35 0 16,-34 0-16,-35 0 0,35 35 16,-69-70-1,34 35 1,-34 0-1,0 0 1,0 0 0,-68 35-1,33-35 1,70-35 15,33-33-15,-68 68-16</inkml:trace>
          <inkml:trace contextRef="#ctx0" brushRef="#br1" timeOffset="252941.8185">16682 12673 0,'309'0'15,"0"103"-15,0 103 0,-69-34 16,-34 34 15,-103-35-15,-137-102-1,-138-35 1,-68-34 0,0-34-1,34 34 1,68 0-1,70 34 1,102 35 0,138 103-1,68 102 1,69 1 0,-69-1-1,-68 1 16,-104-138-31,-68 35 16,-68-69 0,-104 0-1,-34-69 17,0 35-17,-34-69 1,68-34-1,69-35 1,69-34 0,171-69-1,104-34 1,67-34 0,-308 240-1</inkml:trace>
          <inkml:trace contextRef="#ctx0" brushRef="#br1" timeOffset="252336.3885">17060 13428 0,'68'103'16,"-68"69"-16,0 34 0,35 69 31,-1 33-15,69-33-1,-69-35 1,1 1 0,-35-104-1,0-34 16,-35-103-31,-33-103 16,33-172 0,1-68-1,-69-137 1,0 33 0,-34 1-1,137 446 1</inkml:trace>
          <inkml:trace contextRef="#ctx0" brushRef="#br1" timeOffset="253862.658">18570 14390 0,'172'34'0,"102"0"16,35 35-16,-34-1 31,-35-33-31,-68-70 16,-35-68-1,-69-68 16,-68 171-15</inkml:trace>
          <inkml:trace contextRef="#ctx0" brushRef="#br1" timeOffset="253320.7005">19222 13497 0,'-103'412'0,"0"-103"16,34 34-1,35 0 1,34-34 0,34-103-1,-34-103 16,0-68-15,-68-104 0,136-206-1,1-34 1,-35-103 0,-34 412-1</inkml:trace>
          <inkml:trace contextRef="#ctx0" brushRef="#br1" timeOffset="253643.922">19016 13222 0,'206'172'0,"-103"0"0,69 171 16,34 69-1,-35-35 1,35 1 0,-137-172-1,-1-34 1,-68-138 15,-205-103-15,67-102-1,-68-35 1,-34 0 0,240 206-1</inkml:trace>
          <inkml:trace contextRef="#ctx0" brushRef="#br1" timeOffset="254399.733">21385 13566 0,'-138'-69'0,"-33"0"0,-70 35 16,35 34-16,69 69 15,103 68 17,102 69-32,138 34 31,0 1-15,35 33-1,-1-68 1,-103 0-1,-34-34 1,-103-104 0,-103 1-1,-103-35 1,0-34 0,35-34-1,-1 0 1,103-35-1,138-34 17,137-34-32,-206 137 15</inkml:trace>
          <inkml:trace contextRef="#ctx0" brushRef="#br1" timeOffset="254952.432">22414 13154 0,'-137'-34'0,"-35"34"16,-34 68-16,69 69 15,68 104 1,138 33 0,103 1-1,34 34 1,0-69-1,-35 0 1,-33-34 0,-70-68-1,-68-35 1,-68 0 0,-35-35-1,-69-33 1,0-35 15,-34 0-15,35-35-16,33-33 15,138-1 17,172-34-17,-172 103-15</inkml:trace>
          <inkml:trace contextRef="#ctx0" brushRef="#br1" timeOffset="255606.687">23684 13360 0,'138'68'0,"-173"138"0,-33 35 16,-70 33-1,-102 241 1,103-137 15,68-69-31,35-103 16,-1-138-1,35-102 17,103-206-32,0-104 15,-34-102 16,0-34-15,-69 33 0,0 138-1,-35 172 1,138 137 0,103 103-1,35 103 1,-1 172-1,-34-1 1,-35 69 0,-68-34-1,-34-103 1,-103-103 15,34-103-31,-35-206 31,35 103-31</inkml:trace>
          <inkml:trace contextRef="#ctx0" brushRef="#br1" timeOffset="255848.859">23032 15007 0,'343'69'0,"-68"-69"32,34-34-32,0 34 15,34 34 1,-34 103 0,34 104-1,-343-241 16</inkml:trace>
        </inkml:traceGroup>
      </inkml:traceGroup>
    </inkml:traceGroup>
  </inkml:traceGroup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1:25.19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5E1565F-B396-4E25-B021-74D13B34081D}" emma:medium="tactile" emma:mode="ink">
          <msink:context xmlns:msink="http://schemas.microsoft.com/ink/2010/main" type="writingRegion" rotatedBoundingBox="3366,1486 31384,2550 31210,7127 3192,6064"/>
        </emma:interpretation>
      </emma:emma>
    </inkml:annotationXML>
    <inkml:traceGroup>
      <inkml:annotationXML>
        <emma:emma xmlns:emma="http://www.w3.org/2003/04/emma" version="1.0">
          <emma:interpretation id="{5AC00961-9C87-4C4D-A9F1-8C2736D68AE1}" emma:medium="tactile" emma:mode="ink">
            <msink:context xmlns:msink="http://schemas.microsoft.com/ink/2010/main" type="paragraph" rotatedBoundingBox="4633,1534 31384,2550 31318,4288 4567,327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8A78404-E968-4E27-B0F2-6CCE8B00ACA5}" emma:medium="tactile" emma:mode="ink">
              <msink:context xmlns:msink="http://schemas.microsoft.com/ink/2010/main" type="line" rotatedBoundingBox="4633,1534 31384,2550 31318,4288 4567,3272"/>
            </emma:interpretation>
          </emma:emma>
        </inkml:annotationXML>
        <inkml:traceGroup>
          <inkml:annotationXML>
            <emma:emma xmlns:emma="http://www.w3.org/2003/04/emma" version="1.0">
              <emma:interpretation id="{0983990F-F6AB-4574-B406-42C3D609A606}" emma:medium="tactile" emma:mode="ink">
                <msink:context xmlns:msink="http://schemas.microsoft.com/ink/2010/main" type="inkWord" rotatedBoundingBox="4633,1534 18568,2063 18502,3801 4567,3272"/>
              </emma:interpretation>
              <emma:one-of disjunction-type="recognition" id="oneOf0">
                <emma:interpretation id="interp0" emma:lang="it-IT" emma:confidence="0">
                  <emma:literal>FILTRO.</emma:literal>
                </emma:interpretation>
                <emma:interpretation id="interp1" emma:lang="it-IT" emma:confidence="0">
                  <emma:literal>FILTRO</emma:literal>
                </emma:interpretation>
                <emma:interpretation id="interp2" emma:lang="it-IT" emma:confidence="0">
                  <emma:literal>FITTO.</emma:literal>
                </emma:interpretation>
                <emma:interpretation id="interp3" emma:lang="it-IT" emma:confidence="0">
                  <emma:literal>FILTRo-</emma:literal>
                </emma:interpretation>
                <emma:interpretation id="interp4" emma:lang="it-IT" emma:confidence="0">
                  <emma:literal>FILTRa.</emma:literal>
                </emma:interpretation>
              </emma:one-of>
            </emma:emma>
          </inkml:annotationXML>
          <inkml:trace contextRef="#ctx0" brushRef="#br0">0 0 0,'69'138'0,"0"68"15,-69 137-15,0 34 16,-35-102 0,35-103-1,35-69 1,-70-69-1,35-34 1,-34-206 0,0-137 15,34 343-31</inkml:trace>
          <inkml:trace contextRef="#ctx0" brushRef="#br0" timeOffset="289.044">-412-103 0,'241'0'15,"33"69"-15,70-35 0,67 1 31,1-1-15,-103 0 0,-137 1-1,-103-1 1,-172 35 0,-172-35-1,275-34 1</inkml:trace>
          <inkml:trace contextRef="#ctx0" brushRef="#br0" timeOffset="528.2865">103 1099 0,'309'68'0,"35"-68"0,-1 35 16,-34-1 0,-103 0-1,-138 1 1,-102-70 0,34 35-1</inkml:trace>
          <inkml:trace contextRef="#ctx0" brushRef="#br0" timeOffset="889.5915">3536 412 0,'68'206'0,"-33"35"0,-35 67 16,-35-33-1,35-103 1,0-69-1,0-103 1,0 0 0,-34-69-1,68-171 1,-34 240 0</inkml:trace>
          <inkml:trace contextRef="#ctx0" brushRef="#br0" timeOffset="1339.758">4909 412 0,'68'138'0,"-33"33"16,-70 35-16,1 69 16,0-69-1,34-69 1,68-68 0,35-1-1,35-33 16,68-35-15,68 0 0,-34 0-1,-102 0 1,-35 0 0,-103 0-1,0 0 1,-35-35-1,-33-33 1,68 68 0</inkml:trace>
          <inkml:trace contextRef="#ctx0" brushRef="#br0" timeOffset="1707.8985">7620 447 0,'69'171'0,"-35"70"15,-34 67 1,-34 1 0,34-103-1,69-103 1,-69-68 0,0-35-1,-69-138 16,-171-274-15,240 412 0</inkml:trace>
          <inkml:trace contextRef="#ctx0" brushRef="#br0" timeOffset="3035.9385">6728 481 0,'343'-69'0,"103"69"16,-34 35-1,-34-35 1,-138 0 0,-68 0-1,-69 0 1,-69 0-1,-34 0 17,0 103-32,0 103 31,0 34-15,-34 34-1,68-102 1,0-35-1,-34-34 1,0-34 0,0-69-1,-34-34 1,0-138 0,-1-34-1,70-103 1,33 69-1,35 34 1,35 34 0,33 104-1,70-1 1,33 138 15,-102 34-15,-69 68-16,-103 1 15,-69-35 17,-171 0-17,-35-68 1,1-35 0,68 1-1,68-35 1,173 0-1,68 34 1,137 35 0,0 34-1,-34 0 1,-69 0 0,-68-35-1,0-33 1,-35-35-1,69-69 1,34-68 0,-34 34-1,0 68 1,-68 35 0,33 0-1,1 69 16,0 34-15,34 0 0,68 34-1,1-68 1,68-69 0,-34-69-1,0-34 1,-69-103-1,-102-34 1,-104 0 0,-137 68-1,-69 35 1,1 68 0,-1 104-1,104 68 1,68 68-1,137 69 1,138-34 0,102 0-1,1-137 17,34-69-17,-309 0 1</inkml:trace>
          <inkml:trace contextRef="#ctx0" brushRef="#br0" timeOffset="3451.9275">12666 1339 0,'137'0'0,"138"-34"0,-69 34 15,-69-35 1,-68 70 0,-69-35-1,-34 0 1,-69 0 0,-35 34-1,104-103 1,103-34-1,-69 103 1</inkml:trace>
        </inkml:traceGroup>
        <inkml:traceGroup>
          <inkml:annotationXML>
            <emma:emma xmlns:emma="http://www.w3.org/2003/04/emma" version="1.0">
              <emma:interpretation id="{79C15B09-0FA7-4651-8617-DDADBDDF1B23}" emma:medium="tactile" emma:mode="ink">
                <msink:context xmlns:msink="http://schemas.microsoft.com/ink/2010/main" type="inkWord" rotatedBoundingBox="18950,2142 31382,2614 31323,4145 18892,3673"/>
              </emma:interpretation>
              <emma:one-of disjunction-type="recognition" id="oneOf1">
                <emma:interpretation id="interp5" emma:lang="it-IT" emma:confidence="0">
                  <emma:literal>TERRENO</emma:literal>
                </emma:interpretation>
                <emma:interpretation id="interp6" emma:lang="it-IT" emma:confidence="0">
                  <emma:literal>TERREMO</emma:literal>
                </emma:interpretation>
                <emma:interpretation id="interp7" emma:lang="it-IT" emma:confidence="0">
                  <emma:literal>BERREMO</emma:literal>
                </emma:interpretation>
                <emma:interpretation id="interp8" emma:lang="it-IT" emma:confidence="0">
                  <emma:literal>TERREMMO</emma:literal>
                </emma:interpretation>
                <emma:interpretation id="interp9" emma:lang="it-IT" emma:confidence="0">
                  <emma:literal>EREMO</emma:literal>
                </emma:interpretation>
              </emma:one-of>
            </emma:emma>
          </inkml:annotationXML>
          <inkml:trace contextRef="#ctx0" brushRef="#br0" timeOffset="4263.399">13902 584 0,'515'34'15,"-241"1"-15,-34-35 31,-34 0-31,-137 0 16,0 34 0,-69-34-1,0 103 17,-69 171-17,35-102 1,34 34-1,34-34 1,35-35 0,34-34-1,68-34 1,35-35 0,0 0-1,-34-68 1,-104-35 15,-136-34-15,-104-68-1,172 171 1</inkml:trace>
          <inkml:trace contextRef="#ctx0" brushRef="#br0" timeOffset="3763.431">14726 721 0,'34'103'0,"-34"69"0,0 68 0,-34 0 16,68 1 15,0-104-16,0-34 1,-34-103 0,-68-206-1,-69-69 1,137 275 0</inkml:trace>
          <inkml:trace contextRef="#ctx0" brushRef="#br0" timeOffset="4431.357">14966 1270 0,'515'35'0,"-241"-1"16,-136-34-1,-138-137 1,0 137-1</inkml:trace>
          <inkml:trace contextRef="#ctx0" brushRef="#br0" timeOffset="4611.033">15137 824 0,'481'-68'16,"-138"68"-16,-68-69 16,-275 69-1</inkml:trace>
          <inkml:trace contextRef="#ctx0" brushRef="#br0" timeOffset="5539.6845">16304 653 0,'275'0'0,"34"34"16,69 35-16,-35-35 15,-103 0 1,-103-68 15,-68 34-15,-69-34-1,0 34 1,0 0 0,-34 0-1,68 68 1,0 35-1,-34 0 1,35 34 0,-70-34-1,-68 0 1,-34-34 0,-103-69-1,-35 34 1,1-68-1,102 34 1,103 34 0,69-34-1,138 69 1,136 34 0,35 34 15,-34-34-16,-69 0 1,0 0 0,-69-68-1,-68-35 1,-35-69 0,-34-103-1,0 172 1</inkml:trace>
          <inkml:trace contextRef="#ctx0" brushRef="#br0" timeOffset="4884.453">16922 927 0,'138'412'0,"-138"-137"16,0-35-1,0-103 1,34-68-1,-34-69 1,0-103 0,-69-137-1,-34-69 1,103 309 0</inkml:trace>
          <inkml:trace contextRef="#ctx0" brushRef="#br0" timeOffset="6257.412">18810 893 0,'172'240'0,"-104"0"16,-33 1 0,-70 33-1,70-102 1,-35-69 0,34-103-1,-68 0 1,-1-137-1,-102-138 1,34 0 0,-34 1-1,68 102 1,69 69 15,137 35-15,69 33-1,103 70 1,35 68 0,-70-1-1,-171 1 1,-137-34 0,-138 34-1,-137-34 1,69-1-1,103-33 1,68 33 0,138 70-1,137-1 1,103 0 15,-69 1-31,-69-35 31,-33-69-31,-35-68 16,-35-69 15,-33-35-15,-35 138 0</inkml:trace>
          <inkml:trace contextRef="#ctx0" brushRef="#br0" timeOffset="6623.5995">20732 1064 0,'103'138'0,"-103"33"0,-34 104 15,34-35 1,34-102-1,69-1 17,103-34-17,34-103 1,-34 0 0,-34-69-1,-69 69 1,-69-34-1,-68 0 1,-103-35 0,-69 0-1,206 69 1</inkml:trace>
          <inkml:trace contextRef="#ctx0" brushRef="#br0" timeOffset="6800.346">20492 1614 0,'481'0'16,"-241"34"-16,-34-137 31,-103 103-31,-103 0 16</inkml:trace>
          <inkml:trace contextRef="#ctx0" brushRef="#br0" timeOffset="6986.8575">20973 1064 0,'686'69'16,"-308"-103"-16,-104-35 31,-274 69-31</inkml:trace>
          <inkml:trace contextRef="#ctx0" brushRef="#br0" timeOffset="7931.133">22860 1236 0,'35'343'0,"-104"-137"15,-34 0 1,34-103 0,35-68-1,34-35 1,34-103-1,1-103 1,33-69 0,-33 69-1,-1 103 1,-34 103 0,34 34-1,69 138 1,35 103-1,102-1 1,35-68 0,-1-34-1,-68-138 1,-69-68 15,-68-172-15,-138-137-1,-68-1 1,-103 35 0,34 104-1,34 102 1,138 103 0,68 34-1,172 103 1,137 0-1,1 1 1,-70-1 0,-136 35-1,-104-1 1,35-102 15,33 103-31,1-69 31,103 34-31,69-34 16,0-35 0,-35-68 15,-103-103-15,-68-102-1,-138-104 1,-102 34-1,-173 35 1,35 102 0,35 138-1,136 103 1,104 138 0,137 102-1,206-68 1,-309-275-1</inkml:trace>
        </inkml:traceGroup>
      </inkml:traceGroup>
    </inkml:traceGroup>
    <inkml:traceGroup>
      <inkml:annotationXML>
        <emma:emma xmlns:emma="http://www.w3.org/2003/04/emma" version="1.0">
          <emma:interpretation id="{D15D6DEC-A676-43C2-A155-E0005E3195E9}" emma:medium="tactile" emma:mode="ink">
            <msink:context xmlns:msink="http://schemas.microsoft.com/ink/2010/main" type="paragraph" rotatedBoundingBox="3365,3674 8869,4183 8668,6357 3164,584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12268F5-043C-4D27-9B6B-9D338D7DA03B}" emma:medium="tactile" emma:mode="ink">
              <msink:context xmlns:msink="http://schemas.microsoft.com/ink/2010/main" type="line" rotatedBoundingBox="3365,3674 8869,4183 8668,6357 3164,5847">
                <msink:destinationLink direction="with" ref="{329C7935-0E43-46C7-8408-3F9BDFD400BE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5DE7ADC5-F0E0-4C97-BC67-4E1CB5D1127C}" emma:medium="tactile" emma:mode="ink">
                <msink:context xmlns:msink="http://schemas.microsoft.com/ink/2010/main" type="inkWord" rotatedBoundingBox="3365,3674 8869,4183 8668,6357 3164,5847"/>
              </emma:interpretation>
              <emma:one-of disjunction-type="recognition" id="oneOf2">
                <emma:interpretation id="interp10" emma:lang="it-IT" emma:confidence="0">
                  <emma:literal>ATA)</emma:literal>
                </emma:interpretation>
                <emma:interpretation id="interp11" emma:lang="it-IT" emma:confidence="0">
                  <emma:literal>ATTA)</emma:literal>
                </emma:interpretation>
                <emma:interpretation id="interp12" emma:lang="it-IT" emma:confidence="0">
                  <emma:literal>ATA</emma:literal>
                </emma:interpretation>
                <emma:interpretation id="interp13" emma:lang="it-IT" emma:confidence="0">
                  <emma:literal>ATEI)</emma:literal>
                </emma:interpretation>
                <emma:interpretation id="interp14" emma:lang="it-IT" emma:confidence="0">
                  <emma:literal>ATEA)</emma:literal>
                </emma:interpretation>
              </emma:one-of>
            </emma:emma>
          </inkml:annotationXML>
          <inkml:trace contextRef="#ctx0" brushRef="#br0" timeOffset="13566.5145">-686 2232 0,'377'-35'16,"-33"70"-16,68 33 15,-1-34 1,-33 35-1,-103-35 17,-138 1-17,-103-35 1,-68 0 0,0-35-1,-69 35 1,68-34-1,35 34 1</inkml:trace>
          <inkml:trace contextRef="#ctx0" brushRef="#br0" timeOffset="13262.823">584 2437 0,'0'309'0,"0"-68"0,-34 33 15,34 1 1,0-69 0,0-35-1,0-68 1,0-68-1,0-70 1,-69-171 0,-34-68-1,-69-35 1,172 309 0</inkml:trace>
          <inkml:trace contextRef="#ctx0" brushRef="#br0" timeOffset="12474.7875">-1064 2849 0,'0'69'0,"-34"103"0,-103 68 15,-69-34 1,34-69-1,35-68 1,68-69 0,69-35-1,0-136 1,103-104 0,34 35-1,1 34 16,-35 34-15,-69 138 0,0 68-1,35 69 1,34 103 0,0 0-1,69-34 1,34 0-1,-69-104 1,-69-68 0,-102 0-1,-137 0 1,-104-34 0,-68 68-1,102-34 1,104 34 15,206-102-15,-69 68-16</inkml:trace>
          <inkml:trace contextRef="#ctx0" brushRef="#br0" timeOffset="15911.091">2060 2540 0,'-172'103'0,"1"35"0,33 33 15,1 35 1,34 0 0,103 0-1,0 0 1,69 0 0,-1-69-1,1-34 1,-35-34-1,1-69 1,-35 0 15,-35-103-15,35-103 0,69 0-1,-69 206 1</inkml:trace>
          <inkml:trace contextRef="#ctx0" brushRef="#br0" timeOffset="16634.6775">1751 3433 0,'618'69'15,"-447"-69"1,-68 34-1,-34-34 1,-69 0 0,-34-34-1,-35-35 1,69 69 0</inkml:trace>
          <inkml:trace contextRef="#ctx0" brushRef="#br0" timeOffset="16346.61">2369 2815 0,'68'-34'0,"-171"102"0,35 35 16,-1 35-16,35 33 0,68 35 16,35 0-1,34 34 1,-35-34-1,-68 0 1,-68-103 0,-1 0-1,-68-68 1,34-35 0,0-35-1,34-68 1,69-68-1,35-1 1,-35 172 0</inkml:trace>
          <inkml:trace contextRef="#ctx0" brushRef="#br0" timeOffset="17055.549">2746 2437 0,'309'172'0,"-34"68"0,-35 69 16,-103 0-1,-137 34 1,-103-34 0,-171 0-1,-104-171 1,378-138-1</inkml:trace>
        </inkml:traceGroup>
      </inkml:traceGroup>
    </inkml:traceGroup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29:11.3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137880D-3AFE-42FF-93D2-1AA902E160FA}" emma:medium="tactile" emma:mode="ink">
          <msink:context xmlns:msink="http://schemas.microsoft.com/ink/2010/main" type="inkDrawing" rotatedBoundingBox="3741,14919 28768,16994 28695,17883 3667,15807" shapeName="Other"/>
        </emma:interpretation>
      </emma:emma>
    </inkml:annotationXML>
    <inkml:trace contextRef="#ctx0" brushRef="#br0">0 100 0,'172'0'16,"34"0"-16,103 34 0,68-137 15,104 103 1,34 0-1,103 0 17,0 34-17,137-68 1,0 34-16,103 0 31,0 34-15,69-34-1,34 35 1,0-1 0,-34 35-1,-1-35 1,36 35 0,-104-35-1,68 69 1,-33-34-1,34-1 1,-69 35 0,34 0-1,-34 0 1,-34-34 0,0 68-1,-69 0 1,0-34-1,-34 69 1,-69-69 0,-103 34 15,-34 1-15,-103-1-1,-103-34 1,-103-34-1,-103-35 1,-103-68 0,-172-35-1,-68-103 1,240 172 0</inkml:trace>
  </inkml:traceGroup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1:36.77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329C7935-0E43-46C7-8408-3F9BDFD400BE}" emma:medium="tactile" emma:mode="ink">
          <msink:context xmlns:msink="http://schemas.microsoft.com/ink/2010/main" type="inkDrawing" rotatedBoundingBox="4148,4228 18917,7844 17487,13682 2719,10066" semanticType="enclosure" shapeName="Other">
            <msink:sourceLink direction="with" ref="{412268F5-043C-4D27-9B6B-9D338D7DA03B}"/>
          </msink:context>
        </emma:interpretation>
      </emma:emma>
    </inkml:annotationXML>
    <inkml:trace contextRef="#ctx0" brushRef="#br0">0 0 0,'34'0'16,"69"0"-16,69 0 0,68 35 0,0-1 16,69 0-16,69-34 15,68 35 1,69-1 0,34-34-1,0 34 16,35 35-15,-1-35 0,35 1-1,34-1 1,35 0 0,-1-34-1,0 35 1,1-35-1,34 34 1,-69 0 0,0 1-1,0-35 1,-103 0 0,-34 0-1,-103-35 16,-103 35-31,-34 0 16,-69 0 15,-69 0-15,-34 0-16,-69 0 31,-34 0-15,-103 0-1,-68-103 1,171 103 0</inkml:trace>
    <inkml:trace contextRef="#ctx0" brushRef="#br0" timeOffset="-909.1215">-206-5663 0,'34'103'0,"0"103"0,-34 34 16,0 69 0,0 34-1,-34 35 1,34 68-1,-34 35 1,34-1 0,0 1-1,0-69 1,0-35 0,34-102-1,-34-69 1,0-69-1,0-34 1,0-69 0,0-34-1,0 0 1,-34-34 0,34-35-1,0 69 1</inkml:trace>
    <inkml:trace contextRef="#ctx0" brushRef="#br1" timeOffset="14669.9595">-447-4324 0,'35'0'15,"33"0"-15,1 0 0,0 0 0,68 0 16,35-35-16,34 35 16,34 0-1,34 0 1,1 0-1,34 35 1,0-35 0,68 0-1,-33 0 1,33 0 0,1 0-1,-1 34 1,1-34-1,-1 34 1,1-34 0,0 35-1,-35-35 1,0 0 0,0 0-1,-34 0 1,0 0-1,0 0 17,-69 0-17,1 0 1,-70 0 0,-33 0-1,-35 0 1,-69 0-1,0 0 1,-34 0 0,0 0-1,0 0 1,0 34 0,0-34-1,0 0 1,0 0-1,0 0 17,0 0-32,34 0 31,-34 0-31,0 0 16,0 0 15,0 0-16,0 0 1,0 0 0,0 0-1,0-34 1,0 34 0,0 0-1,0 0 1,0 0-1,0 0 1,0 0 0,0 0-1,0 0 1,0 0 0,0 0-1,0 0 1,0 0-1,0 0 1,0 0 0,0 0-1,0 0 17,0 0-17,0 34 1,0-34-1,0 0 1,0 0 0,35 34-1,-35 1 1,0 68 0,34 68 15,-34-34-16,0 69 1,0 0 0,34 35-1,-34 68 1,35-1 0,-35 36-1,34-1 1,0 0-1,-34 0 1,35-34 0,-35 0-1,0-68 1,0-70 0,0-34-1,0-34 1,-35-68-1,35-1 1,0-34 0,0 0 15,0 0-15,0 0-1,0 0 1,0 0-1,0 34 1,0-34 0,0 0-1,35 35 1,-35-1 0,0-34-1,0 34 1,0-34-1,0 0 1,0 0 0,0 0-1,0 0 1,0 0 0,0 35-1,34-35 1,-34 0 15,-34 0-15,-69-35-1,34-205 1,69 240 0</inkml:trace>
  </inkml:traceGroup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1:45.02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E48845B-0E5B-4118-BFAB-DB7B8545829A}" emma:medium="tactile" emma:mode="ink">
          <msink:context xmlns:msink="http://schemas.microsoft.com/ink/2010/main" type="writingRegion" rotatedBoundingBox="16549,9307 24876,4574 30965,15289 22637,20021"/>
        </emma:interpretation>
      </emma:emma>
    </inkml:annotationXML>
    <inkml:traceGroup>
      <inkml:annotationXML>
        <emma:emma xmlns:emma="http://www.w3.org/2003/04/emma" version="1.0">
          <emma:interpretation id="{00FE2099-3493-47F5-B59C-0033673295C5}" emma:medium="tactile" emma:mode="ink">
            <msink:context xmlns:msink="http://schemas.microsoft.com/ink/2010/main" type="paragraph" rotatedBoundingBox="16549,9307 24876,4574 26967,8254 18640,1298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68CE4E5-F02B-4F58-8B1F-7BC79DB90D59}" emma:medium="tactile" emma:mode="ink">
              <msink:context xmlns:msink="http://schemas.microsoft.com/ink/2010/main" type="inkBullet" rotatedBoundingBox="17317,10659 17965,10290 18526,11278 17878,11647"/>
            </emma:interpretation>
            <emma:one-of disjunction-type="recognition" id="oneOf0">
              <emma:interpretation id="interp0" emma:lang="it-IT" emma:confidence="0">
                <emma:literal>&gt;</emma:literal>
              </emma:interpretation>
              <emma:interpretation id="interp1" emma:lang="it-IT" emma:confidence="0">
                <emma:literal>)</emma:literal>
              </emma:interpretation>
              <emma:interpretation id="interp2" emma:lang="it-IT" emma:confidence="0">
                <emma:literal>.</emma:literal>
              </emma:interpretation>
              <emma:interpretation id="interp3" emma:lang="it-IT" emma:confidence="0">
                <emma:literal>s</emma:literal>
              </emma:interpretation>
              <emma:interpretation id="interp4" emma:lang="it-IT" emma:confidence="0">
                <emma:literal>I</emma:literal>
              </emma:interpretation>
            </emma:one-of>
          </emma:emma>
        </inkml:annotationXML>
        <inkml:trace contextRef="#ctx0" brushRef="#br0">-4117 4188 0,'68'34'0,"70"35"0,-1 34 16,69 0-16,-34-35 15,-35 35 1,-68-103 0,-35 69-1,-34 0 1,-69 34-1,-34-35 1,0 1 0,35-35-1,-1 69 1,0-103 0,-34 0-1,69-34 1,137-35-1,-103 69 1</inkml:trace>
      </inkml:traceGroup>
      <inkml:traceGroup>
        <inkml:annotationXML>
          <emma:emma xmlns:emma="http://www.w3.org/2003/04/emma" version="1.0">
            <emma:interpretation id="{0EBE79F2-3328-494B-B54C-2B3AC4B7C1E1}" emma:medium="tactile" emma:mode="ink">
              <msink:context xmlns:msink="http://schemas.microsoft.com/ink/2010/main" type="line" rotatedBoundingBox="17017,9040 24876,4574 26967,8254 19109,12720"/>
            </emma:interpretation>
          </emma:emma>
        </inkml:annotationXML>
        <inkml:traceGroup>
          <inkml:annotationXML>
            <emma:emma xmlns:emma="http://www.w3.org/2003/04/emma" version="1.0">
              <emma:interpretation id="{95EEF6BD-A7F0-4F90-B488-87D42080B7B3}" emma:medium="tactile" emma:mode="ink">
                <msink:context xmlns:msink="http://schemas.microsoft.com/ink/2010/main" type="inkWord" rotatedBoundingBox="17017,9040 24876,4574 26967,8254 19109,12720"/>
              </emma:interpretation>
              <emma:one-of disjunction-type="recognition" id="oneOf1">
                <emma:interpretation id="interp5" emma:lang="it-IT" emma:confidence="0">
                  <emma:literal>a</emma:literal>
                </emma:interpretation>
                <emma:interpretation id="interp6" emma:lang="it-IT" emma:confidence="0">
                  <emma:literal>,</emma:literal>
                </emma:interpretation>
                <emma:interpretation id="interp7" emma:lang="it-IT" emma:confidence="0">
                  <emma:literal>e</emma:literal>
                </emma:interpretation>
                <emma:interpretation id="interp8" emma:lang="it-IT" emma:confidence="0">
                  <emma:literal>:</emma:literal>
                </emma:interpretation>
                <emma:interpretation id="interp9" emma:lang="it-IT" emma:confidence="0">
                  <emma:literal>r</emma:literal>
                </emma:interpretation>
              </emma:one-of>
            </emma:emma>
          </inkml:annotationXML>
          <inkml:trace contextRef="#ctx0" brushRef="#br0" timeOffset="705.033">105 0 0,'0'103'0,"-35"69"0,1 102 15,0-68 1,34 69-1,68-35 1,1-34 0,0 0-1,68-103 1,-34-34 0,69-1-1,68-68 1,-34-34-1,-69 0 1,-103-35 0,-68-68-1,-138-69 1,-68 34 0,240 172 15</inkml:trace>
          <inkml:trace contextRef="#ctx0" brushRef="#br0" timeOffset="1896.363">3915 1922 0,'274'103'0,"-68"0"16,34-68-16,1-70 16,-70-33 30,1-35-46,-103-35 0,-104-33 16,-102-35 15,-69 34-15,-34 104 0,34 68-1,34 68 1,138 104-1,34 68 1,172 35 0,-172-275-1</inkml:trace>
          <inkml:trace contextRef="#ctx0" brushRef="#br0" timeOffset="962.829">-239 721 0,'241'-34'0,"-1"68"0,35 0 15,-69 1 1,-69-35 0,-69 34-1,-33 0 1,-1-68 0,-34 0-1,0 34 1</inkml:trace>
          <inkml:trace contextRef="#ctx0" brushRef="#br0" timeOffset="1504.7865">1993 1648 0,'137'34'15,"34"0"-15,35 1 0,0-35 0,-68-35 47,33-33-47,-171 68 16</inkml:trace>
          <inkml:trace contextRef="#ctx0" brushRef="#br0" timeOffset="1308.51">1787 1099 0,'103'0'15,"343"34"-15,-343 35 16,-35-35 0,-102 0-1,-35-68 1,69 34 0</inkml:trace>
          <inkml:trace contextRef="#ctx0" brushRef="#br0" timeOffset="-4899.1005">-2813 4737 0,'240'69'0,"35"-1"0,-69 1 16,0 0 15,-103-35-15,-103-34-1,-137-103 1,137 103-1</inkml:trace>
          <inkml:trace contextRef="#ctx0" brushRef="#br0" timeOffset="-5179.356">-1852 3845 0,'-34'-69'0,"-103"35"0,-1-1 0,-33 70 0,-1-1 16,69 69-16,69 68 15,102 70 16,70 33-31,-35 35 32,0 0-32,-69-69 31,-34-34-31,-69-34 31,-34-69-15,-34-69-1,34-34 1,34 0 0,1-68-1,68-70 1,34 1 0,-34 137-1</inkml:trace>
        </inkml:traceGroup>
      </inkml:traceGroup>
    </inkml:traceGroup>
    <inkml:traceGroup>
      <inkml:annotationXML>
        <emma:emma xmlns:emma="http://www.w3.org/2003/04/emma" version="1.0">
          <emma:interpretation id="{21FADFC1-DB96-41AD-B52D-28FDC7EE9C1D}" emma:medium="tactile" emma:mode="ink">
            <msink:context xmlns:msink="http://schemas.microsoft.com/ink/2010/main" type="paragraph" rotatedBoundingBox="22564,12581 29099,14404 28324,17184 21788,1536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01B53BD1-8299-48AE-9DEF-D02BF5EDF176}" emma:medium="tactile" emma:mode="ink">
              <msink:context xmlns:msink="http://schemas.microsoft.com/ink/2010/main" type="line" rotatedBoundingBox="22564,12581 29099,14404 28324,17184 21788,15361"/>
            </emma:interpretation>
          </emma:emma>
        </inkml:annotationXML>
        <inkml:traceGroup>
          <inkml:annotationXML>
            <emma:emma xmlns:emma="http://www.w3.org/2003/04/emma" version="1.0">
              <emma:interpretation id="{39BB0C3B-498A-458C-A2B3-AE4C7CB5FABE}" emma:medium="tactile" emma:mode="ink">
                <msink:context xmlns:msink="http://schemas.microsoft.com/ink/2010/main" type="inkWord" rotatedBoundingBox="22564,12581 29099,14404 28324,17184 21788,15361"/>
              </emma:interpretation>
              <emma:one-of disjunction-type="recognition" id="oneOf2">
                <emma:interpretation id="interp10" emma:lang="it-IT" emma:confidence="0">
                  <emma:literal>t=a</emma:literal>
                </emma:interpretation>
                <emma:interpretation id="interp11" emma:lang="it-IT" emma:confidence="0">
                  <emma:literal>t=L</emma:literal>
                </emma:interpretation>
                <emma:interpretation id="interp12" emma:lang="it-IT" emma:confidence="0">
                  <emma:literal>t=l</emma:literal>
                </emma:interpretation>
                <emma:interpretation id="interp13" emma:lang="it-IT" emma:confidence="0">
                  <emma:literal>t=E</emma:literal>
                </emma:interpretation>
                <emma:interpretation id="interp14" emma:lang="it-IT" emma:confidence="0">
                  <emma:literal>t--a</emma:literal>
                </emma:interpretation>
              </emma:one-of>
            </emma:emma>
          </inkml:annotationXML>
          <inkml:trace contextRef="#ctx0" brushRef="#br0" timeOffset="16367.1165">1203 6487 0,'0'138'0,"0"68"0,-34 68 15,-1 104 1,104-1 0,0 35-1,34-34 1,0-35 0,0-137-1,0-69 1,0-68-1,-35-35 1,104-68 15,68-69-15,-34-69 0,-103-68-1,-69-34 1,-34 274 15</inkml:trace>
          <inkml:trace contextRef="#ctx0" brushRef="#br0" timeOffset="16598.547">723 7105 0,'480'35'0,"-171"33"15,69 35 1,-70 35 0,-33-70-1,-69-68 1,-206 0-1</inkml:trace>
          <inkml:trace contextRef="#ctx0" brushRef="#br0" timeOffset="16981.335">3228 8513 0,'103'0'0,"-34"-35"0,68 1 16,69 0-16,0 34 0,-34 34 31,-35 35-15,-103-35-16,-68-68 15,-103-1 1,137 35-1</inkml:trace>
          <inkml:trace contextRef="#ctx0" brushRef="#br0" timeOffset="17193.2355">3160 8925 0,'377'205'0,"-171"-136"15,34-35 1,-34-34 0,-34-68-1,-35-35 17,-137 103-17</inkml:trace>
          <inkml:trace contextRef="#ctx0" brushRef="#br0" timeOffset="17895.339">5425 8650 0,'137'-172'0,"35"69"0,-35-103 16,0 0 0,-34 69-1,-68 34 1,-35 35 31,-69 33-47,0 104 15,-34 34 1,69 103 0,68 0-1,35 103 1,0-35 0,34 1-1,-35-69 1,1-35-1,-69-68 1,-34-68 0,-104-35-1,1-35 1,-69 35 0,69 0-1,68 0 32,35 0-47,68 35 16,104 68-1,33-35 1,104 70 0,-35-1-1,0-34 1,-68 0-1,-103 0 1,-35-240 0,-34 137-1</inkml:trace>
        </inkml:traceGroup>
      </inkml:traceGroup>
    </inkml:traceGroup>
  </inkml:traceGroup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1:53.758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2308 1 0,'-172'69'0,"-34"0"0,-34 102 16,-35 69 0,35-34-1,34 69 1,-34 0 0,34-35-1,34 0 1,1-34-1,68-34 1,34-69 0,69-35-1,0-68 1,34-103 0,35-137 15,34-103-16,-103 343 1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1:54.159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0,'274'274'0,"-102"-33"16,34 67 0,0 70-1,68 0 1,35-1-1,0-34 1,-69-68 0,-34-69-1,-103-103 1,-34-69 0,-69-34-1,-69-34 1,-68-69-1,-35 34 17,172 69-32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1:56.764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38 0,'137'0'0,"35"0"0,102 0 16,1-34-16,68 34 15,69 0 1,0 0-1,69 0 1,68 0 0,0 34-1,0 1 1,35 33 0,-69-33-1,-35-1 1,-68 35-1,-69-35 17,-102 0-17,-104-34 17,-69 35-32,-136-35 15,-69-69 1,-172 0-1,309 69 1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1:57.280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-1 1 0,'274'103'16,"1"-69"-16,68 1 0,35-1 16,68-68 15,34 68-15,35 0-1,0 1 1,69-1-1,33 35 1,-33-1 0,-69 1 15,171 0-31,-342-35 16,-104-34-1,-137-34 16,-103-35-15,0 69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1:57.789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-1 6 0,'824'0'0,"-275"0"15,34 0 1,69 35 0,69 33-1,69 1 1,-1 34 0,1 0-1,-138 0 1,-172-34-1,-239-172 1,-241 103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2:06.92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5659F8D-9E95-4E51-96CC-D2061F8CCE4A}" emma:medium="tactile" emma:mode="ink">
          <msink:context xmlns:msink="http://schemas.microsoft.com/ink/2010/main" type="inkDrawing" rotatedBoundingBox="3844,11499 19541,13416 18811,19393 3113,17476" semanticType="callout" shapeName="Other">
            <msink:sourceLink direction="to" ref="{E3A13F4C-8BFB-4B9F-9897-4B266EE626C8}"/>
            <msink:sourceLink direction="to" ref="{D7A288DB-F67E-4AC7-9F95-35419F7C5FDD}"/>
          </msink:context>
        </emma:interpretation>
      </emma:emma>
    </inkml:annotationXML>
    <inkml:trace contextRef="#ctx0" brushRef="#br0">0 0 0,'0'102'0,"0"70"15,34 34-15,-34 103 16,35 34 0,-35 69-1,0 0 1,0 34 0,0 69-1,0-69 1,0 1 15,0-70-15,-35 35 15,35-103-31,0 0 16,0-35-1,0-102 1,35 0-1,-35-35 1,0-68 0,0-35-1,0-34 1,0 0 0,0 0-1,0 0 1,34 0 31,-34 0-47,0 0 0,0 0 15,34-34 1,35 34 0,68 0-1,35 0 16,34-35-15,103 35 0,0-68-1,34 33 1,34-68 0,35 69-1,35 0 1,67-35-1,1 69 1,69-34 0,-1-1-1,35 35 17,34 0-32,1 0 15,33 0 1,-68 0-1,0 35 1,0-70 0,-69 70-1,0-35 1,34 0 15,-136-35-15,67 70-1,-33-35 1,-35 34 0,-34-34-1,0 0 1,-69 34 15,-34-34-31,-69 0 16,-34-34-1,-103 34 1,-34 0 0,-69 0-1,0 0 1,0 0 0,-69 34-1,35-68 1,34-35 15,69-137 0,-69 206-31</inkml:trace>
  </inkml:traceGroup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2:08.99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C2D9938-83D4-4E4D-8EF6-91C1B369EA06}" emma:medium="tactile" emma:mode="ink">
          <msink:context xmlns:msink="http://schemas.microsoft.com/ink/2010/main" type="writingRegion" rotatedBoundingBox="2986,11052 3844,11052 3844,11773 2986,11773"/>
        </emma:interpretation>
      </emma:emma>
    </inkml:annotationXML>
    <inkml:traceGroup>
      <inkml:annotationXML>
        <emma:emma xmlns:emma="http://www.w3.org/2003/04/emma" version="1.0">
          <emma:interpretation id="{4870DE8B-E72C-4134-8E0D-EA558EE949E9}" emma:medium="tactile" emma:mode="ink">
            <msink:context xmlns:msink="http://schemas.microsoft.com/ink/2010/main" type="paragraph" rotatedBoundingBox="2986,11052 3844,11052 3844,11773 2986,1177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7544111-64EE-4410-8F62-5FAC3676CB03}" emma:medium="tactile" emma:mode="ink">
              <msink:context xmlns:msink="http://schemas.microsoft.com/ink/2010/main" type="line" rotatedBoundingBox="2986,11052 3844,11052 3844,11773 2986,11773"/>
            </emma:interpretation>
          </emma:emma>
        </inkml:annotationXML>
        <inkml:traceGroup>
          <inkml:annotationXML>
            <emma:emma xmlns:emma="http://www.w3.org/2003/04/emma" version="1.0">
              <emma:interpretation id="{D7A288DB-F67E-4AC7-9F95-35419F7C5FDD}" emma:medium="tactile" emma:mode="ink">
                <msink:context xmlns:msink="http://schemas.microsoft.com/ink/2010/main" type="inkWord" rotatedBoundingBox="2986,11052 3844,11052 3844,11773 2986,11773">
                  <msink:destinationLink direction="to" ref="{55659F8D-9E95-4E51-96CC-D2061F8CCE4A}"/>
                  <msink:destinationLink direction="with" ref="{8CE82991-C537-47F6-84AD-88C6A00A0599}"/>
                </msink:context>
              </emma:interpretation>
              <emma:one-of disjunction-type="recognition" id="oneOf0">
                <emma:interpretation id="interp0" emma:lang="it-IT" emma:confidence="0">
                  <emma:literal>&amp;</emma:literal>
                </emma:interpretation>
                <emma:interpretation id="interp1" emma:lang="it-IT" emma:confidence="0">
                  <emma:literal>a</emma:literal>
                </emma:interpretation>
                <emma:interpretation id="interp2" emma:lang="it-IT" emma:confidence="0">
                  <emma:literal>x</emma:literal>
                </emma:interpretation>
                <emma:interpretation id="interp3" emma:lang="it-IT" emma:confidence="0">
                  <emma:literal>4</emma:literal>
                </emma:interpretation>
                <emma:interpretation id="interp4" emma:lang="it-IT" emma:confidence="0">
                  <emma:literal>.</emma:literal>
                </emma:interpretation>
              </emma:one-of>
            </emma:emma>
          </inkml:annotationXML>
          <inkml:trace contextRef="#ctx0" brushRef="#br0">703 0 0,'0'35'0,"-35"68"0,-102 68 15,-103 35 1,68-69-16,69-68 15,69-69 1,68 0 0,-34-34-1,103-69 1,0-69 0,-34 69-1,-35 35 1,-34 33-1,34 35 1,1 0 0,33 35-1,70 68 1,-35 0 31,-35-1-32,1-67-15,-69-1 16,0-34 0,0 0-1,0 0 1,0 0 0,0-69-1,0-33 1,0 102-1</inkml:trace>
        </inkml:traceGroup>
      </inkml:traceGroup>
    </inkml:traceGroup>
  </inkml:traceGroup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2:07.98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9CAFB82-7B68-41FA-9F0E-CF4DC0D75D05}" emma:medium="tactile" emma:mode="ink">
          <msink:context xmlns:msink="http://schemas.microsoft.com/ink/2010/main" type="writingRegion" rotatedBoundingBox="18947,16235 21075,16235 21075,18741 18947,18741"/>
        </emma:interpretation>
      </emma:emma>
    </inkml:annotationXML>
    <inkml:traceGroup>
      <inkml:annotationXML>
        <emma:emma xmlns:emma="http://www.w3.org/2003/04/emma" version="1.0">
          <emma:interpretation id="{FE595005-2EEA-4EEF-BD95-4C3AAEF9C962}" emma:medium="tactile" emma:mode="ink">
            <msink:context xmlns:msink="http://schemas.microsoft.com/ink/2010/main" type="paragraph" rotatedBoundingBox="18947,16235 21075,16235 21075,18741 18947,1874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6878D47-0CC3-433E-903D-57CDF6A053C0}" emma:medium="tactile" emma:mode="ink">
              <msink:context xmlns:msink="http://schemas.microsoft.com/ink/2010/main" type="line" rotatedBoundingBox="18947,16235 21075,16235 21075,18741 18947,18741"/>
            </emma:interpretation>
          </emma:emma>
        </inkml:annotationXML>
        <inkml:traceGroup>
          <inkml:annotationXML>
            <emma:emma xmlns:emma="http://www.w3.org/2003/04/emma" version="1.0">
              <emma:interpretation id="{E3A13F4C-8BFB-4B9F-9897-4B266EE626C8}" emma:medium="tactile" emma:mode="ink">
                <msink:context xmlns:msink="http://schemas.microsoft.com/ink/2010/main" type="inkWord" rotatedBoundingBox="18947,16235 21075,16235 21075,18741 18947,18741">
                  <msink:destinationLink direction="to" ref="{55659F8D-9E95-4E51-96CC-D2061F8CCE4A}"/>
                </msink:context>
              </emma:interpretation>
              <emma:one-of disjunction-type="recognition" id="oneOf0">
                <emma:interpretation id="interp0" emma:lang="it-IT" emma:confidence="0">
                  <emma:literal>sf</emma:literal>
                </emma:interpretation>
                <emma:interpretation id="interp1" emma:lang="it-IT" emma:confidence="0">
                  <emma:literal>If</emma:literal>
                </emma:interpretation>
                <emma:interpretation id="interp2" emma:lang="it-IT" emma:confidence="0">
                  <emma:literal>si</emma:literal>
                </emma:interpretation>
                <emma:interpretation id="interp3" emma:lang="it-IT" emma:confidence="0">
                  <emma:literal>se</emma:literal>
                </emma:interpretation>
                <emma:interpretation id="interp4" emma:lang="it-IT" emma:confidence="0">
                  <emma:literal>st</emma:literal>
                </emma:interpretation>
              </emma:one-of>
            </emma:emma>
          </inkml:annotationXML>
          <inkml:trace contextRef="#ctx0" brushRef="#br0">1036 128 0,'34'-34'15,"-68"0"-15,-35-1 0,-34 35 0,-34 138 16,34 33-16,0 207 0,69-104 0,68 35 31,35 35-15,-1-36-1,-33-33 1,-1-103 0,-68-69-1,-1-69 1,-102-34 0,0-137-1,-35-35 16,35-68-31,68 34 16,69 34 0,34 35-1,35 34 1,0 69 0,-35 68-1,35 0 1,68 1-1,0-35 1,35 0 15,68 34-15,35 35 0,-275-69-1</inkml:trace>
          <inkml:trace contextRef="#ctx0" brushRef="#br0" timeOffset="-658.1375">-886 437 0,'103'34'0,"68"69"0,35 35 0,-34-1 16,0 0-1,-104-34 1,-68-34 0,-68-35-1,-70 69 1,-68-34 0,172-35 15,0 69-16,137-137 1,34-69 0,-137 103-1</inkml:trace>
        </inkml:traceGroup>
      </inkml:traceGroup>
    </inkml:traceGroup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29:17.04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444BEBF-86D7-4D79-B51E-338B81DD60E1}" emma:medium="tactile" emma:mode="ink">
          <msink:context xmlns:msink="http://schemas.microsoft.com/ink/2010/main" type="inkDrawing" rotatedBoundingBox="5648,501 23649,2264 23119,7666 5119,5902" semanticType="callout" shapeName="Other"/>
        </emma:interpretation>
      </emma:emma>
    </inkml:annotationXML>
    <inkml:trace contextRef="#ctx0" brushRef="#br0">0 35 0,'0'-35'15,"34"70"-15,-34-1 0,35 35 0,68 102 16,-35 1-16,35 0 16,0 34-1,0 34 1,34 0 0,1 35-1,33-1 1,-33 1-1,-1-1 1,0 1 0,1 0-1,-36-35 1,1 0 0,35 0 15,-1-34-31,-34-68 15,0-35 17,-34 0-17,-35-35 1,0-33-16,1-1 16,-35-34 15,0 34-16,0-34 1,0 0 0,0 0-1,0 0 1,0 0 0,0 0-1,0 0 1,0-34-1,0 34 1,34-34 0,-34-35-1,34 0 1,35-34 0,-35-34-1,35-35 1,0 1-1,-1-1 1,1-34 0,-1 0-1,-33-34 17,68 34-17,-35-69 1,35 35-1,-34 0 1,0 34 0,-1-69-1,1 69 1,-35 0 0,1 1-1,33 33 1,-33 0-1,33 35 1,-33 34 0,-1 0-1,-34 69 1,34-1 0,-34 35-1,0 0 1,0 0 15,0 0-15,35 35-1,-35-1 1,34 35 0,0-1-1,1 1 1,-1 0-1,0 34 1,35-35 0,-1 70-1,1-35 1,0 34 0,34 34-1,0 1 1,-35-35-1,35 69 17,0-34-32,35 34 31,-35-34-31,34 33 16,-34 1 15,34 0-16,-34 0 1,0-34 0,34 34-1,-68-35 1,34 1 0,0 0-1,-34-1 1,34-33-1,-35-35 1,1 0 0,0-35-1,-35 1 1,0-35 0,-34 1-1,35-35 1,-35 0-1,0 0 1,0 0 0,0 0-1,0-35 17,0 1-17,34 0 1,0-35-1,1 0 1,-1-34 0,34-34-1,1 0 1,0-35 0,-1-34-1,1 0 1,34-34-1,-34 0 1,34-1 0,0 1-1,0 0 17,34-138-17,-34 172 1,0-34-1,0 34 1,-35 0 0,35 35-1,-34 33 1,0 1 0,-35 34-1,35 0 1,-35 34-1,0 1 1,1 33 0,-1 1-1,-34 34 17,0 0-17,0 0 1,0 34-1,34 1 1,1 68 0,-1-35-1,0 35 1,1 0 0,-1 0-1,0 35 1,1-35-1,-1 68 1,69-34 0,-34 35-1,-35 34 1,35-34 0,-1 34-1,1 0 1,34-1-1,-35 1 1,35 0 15,35 0-15,-35 0 0,0 0-1,0 0 1,0-34-1,0-1 1,0 1 0,-35 0-1,35-35 1,0-34 0,-34 0-1,-1-34 1,1-1-1,-35-34 1,1 1 0,-1-35-1,0 0 1,1-35 0,-35 35-1,34-68 16,0-1-15,1-34 0,33 0-1,1-34 1,0 0 0,-1-35-1,1 35 1,34-69-1,0 0 1,-34 0 0,34-69-1,-1 35 1,1 0 0,0-35-1,0 35 1,0-35-1,0 35 1,0 0 0,0-1-1,0 36 1,0 33 15,-34 35-15,0-1-1,-35 35 1,0 35 0,-34 68-1,0 0 1,35 0 0,-35 103-1,34 0 1,34 34-1,1 35 1,0 34 0,34-1-1,0 1 1,0 35 0,34-1-1,-34 35 1,34-35-1,1 0 1,-1 0 15,0 1-15,0-1 0,1 0-1,-1-34 1,0 0-1,-34-34 1,0-35 0,-34 0-1,34-34 1,-34-34 0,-1-35-1,-33 35 1,33-69-1,-33 34 1,-1-34 0,0 35-1,0-35 1,1 34 0,-1-34-1,0 34 1,35 0-1,-35 1 17,1 33-17,-1 1 1,35-35 0,-35 1-1,0-1 1,1 0-1,-1-34 1,-34 0 0,0 0-1,0 0 1,0 0 0,34-34-1,-34 0 16,35-1-15,-1-68 0,35 0-1,-35-34 1,35-34 0,-1-70-1,35 35 1,-34-68-1,34-1 1,0-34 0,0 0-1,0 0 1,0-34 0,0 34-1,34 35 1,0-35 15,1 68-31,33 36 16,-33 33-1,-35 69 1,-35 34 15,-68 69-15,0 0-1</inkml:trace>
  </inkml:traceGroup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2:12.883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8CE82991-C537-47F6-84AD-88C6A00A0599}" emma:medium="tactile" emma:mode="ink">
          <msink:context xmlns:msink="http://schemas.microsoft.com/ink/2010/main" type="inkDrawing" rotatedBoundingBox="5120,10506 10727,14686 9061,16922 3453,12741" semanticType="callout" shapeName="Other">
            <msink:sourceLink direction="with" ref="{D7A288DB-F67E-4AC7-9F95-35419F7C5FDD}"/>
          </msink:context>
        </emma:interpretation>
      </emma:emma>
    </inkml:annotationXML>
    <inkml:trace contextRef="#ctx0" brushRef="#br0">0 0 0,'69'34'0,"34"-34"0,0 35 0,103-35 16,0 34-16,34 0 15,34 1 1,1-35 0,-35 68-1,35-33 1,-35-1 0,0 0-1,1-34 1,-1 34-1,-34 1 1,34-1 0,0-34-1,-34 34 17,0 1-17,-34-35 1,0 0-1,-69 0 1,-35 0 0,1 0-1,-35 0 1,35 0 0,-35 0-1,-34 34 1,34-34-1,1 0 17,-1 34-32,-34-34 15,34 35 1,1-35 0,-1 0-1,-34 34 1,34-34-1,-34 34 1,0-34 15,35 69-15,-35 0 0,0 68 15,34 35-31,-34 34 15,34 34 1,1 34 0,33 1-1,1 68 1,-35-34 0,1 0-1,-1-34 1,-34-35 31,0 172-47,0-275 15,0-34 1,0 0 0,0-69-1,34 1 16,-34-35-15,0 0 0,0 0-1,0 0 1,0 0 0,0-103-1,103-35 32,-103 138-47</inkml:trace>
  </inkml:traceGroup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2:14.792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1544 0 0,'-103'103'0,"-68"34"15,-1 69-15,-34 34 16,34 35 0,1 34-1,-1-35 1,35-34-1,0 1 17,68-104-32,35-68 15,-1-104 17,70-205-17,33-69 1,-68-68-1,0-35 1,-68 34 0,68 378-1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2:15.052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1 0,'137'172'0,"35"102"16,68 35-16,0 35 15,35-1 1,-35-34 15,-34-69-15,-68-103-16,-35-137 15,-35-103 1,1-103 0,-69 206-1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2:15.536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1544 0 0,'-69'172'0,"-103"-35"16,-102 137-16,33 1 15,36 34 1,33 0 0,0-35-1,69-33 17,35-35-32,-1-103 31,35-103-16,68-172 1,35-137 0,-69 309-16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2:15.804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0,'618'652'0,"-241"-103"16,-137-137-1,35 0 1,-138-138 15,1-136-15,-70-241-1,-68 103 1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2:18.259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77 0,'343'-34'0,"-34"-1"16,69 1-1,34 68 16,68 1-15,-68-1 0,0 35-1,-103-1 1,-69 1 15,-68 0-31,-138-69 16,-137-69-1,103 69 1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2:18.671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1 0,'995'172'15,"-617"-138"1,-1 1 0,-33 33-1,33 1 32,1 34-47,34 34 0,-103-68 16,-103-1-1,-103-33 1,-172-70 0,69 35-1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2:18.951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1 0,'1133'241'0,"-446"-207"0,136-68 16,-823 34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4:00.32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2C9F188-CB49-444E-9678-A64610C1E73E}" emma:medium="tactile" emma:mode="ink">
          <msink:context xmlns:msink="http://schemas.microsoft.com/ink/2010/main" type="writingRegion" rotatedBoundingBox="11464,858 13249,858 13249,3295 11464,3295"/>
        </emma:interpretation>
      </emma:emma>
    </inkml:annotationXML>
    <inkml:traceGroup>
      <inkml:annotationXML>
        <emma:emma xmlns:emma="http://www.w3.org/2003/04/emma" version="1.0">
          <emma:interpretation id="{72C69162-5950-4F9D-A5AC-898CDB95820C}" emma:medium="tactile" emma:mode="ink">
            <msink:context xmlns:msink="http://schemas.microsoft.com/ink/2010/main" type="paragraph" rotatedBoundingBox="11464,858 13249,858 13249,3295 11464,329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75DF835-EE9F-4407-AA59-AC77B9D56AAA}" emma:medium="tactile" emma:mode="ink">
              <msink:context xmlns:msink="http://schemas.microsoft.com/ink/2010/main" type="line" rotatedBoundingBox="11464,858 13249,858 13249,3295 11464,3295"/>
            </emma:interpretation>
          </emma:emma>
        </inkml:annotationXML>
        <inkml:traceGroup>
          <inkml:annotationXML>
            <emma:emma xmlns:emma="http://www.w3.org/2003/04/emma" version="1.0">
              <emma:interpretation id="{6D59614B-F4DD-43B8-B81C-472C6076E92C}" emma:medium="tactile" emma:mode="ink">
                <msink:context xmlns:msink="http://schemas.microsoft.com/ink/2010/main" type="inkWord" rotatedBoundingBox="12886,517 13749,2932 12192,3488 11329,1073"/>
              </emma:interpretation>
              <emma:one-of disjunction-type="recognition" id="oneOf0">
                <emma:interpretation id="interp0" emma:lang="it-IT" emma:confidence="0">
                  <emma:literal>*</emma:literal>
                </emma:interpretation>
                <emma:interpretation id="interp1" emma:lang="it-IT" emma:confidence="0">
                  <emma:literal>7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P</emma:literal>
                </emma:interpretation>
                <emma:interpretation id="interp4" emma:lang="it-IT" emma:confidence="0">
                  <emma:literal>e</emma:literal>
                </emma:interpretation>
              </emma:one-of>
            </emma:emma>
          </inkml:annotationXML>
          <inkml:trace contextRef="#ctx0" brushRef="#br0">309-1510 0,'68'34'0,"-33"104"0,-70-1 16,35 0-16,-34 0 16,34-34-1,0 0 1,0-34-1,0-69 1,0-69 0,0-68-1,34-35 1,-34 172 0</inkml:trace>
          <inkml:trace contextRef="#ctx0" brushRef="#br0" timeOffset="572.229">240-2986 0,'-137'-103'15,"-104"103"-15,-33 0 0,34 69 16,102 34 15,1 34-31,137 35 16,34 33-1,172-33 1,103-35 15,69-68-15,-35-69-1,-68-69 1,-104-34 0,-102-68-1,-138-69 1,-68-1 0,-103 70-1,-104 102 1,1 103-1,103 69 1,240-103 0</inkml:trace>
        </inkml:traceGroup>
      </inkml:traceGroup>
    </inkml:traceGroup>
  </inkml:traceGroup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3:37.89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8538FD9-7ECF-4DB9-8E52-59813AF3E0AF}" emma:medium="tactile" emma:mode="ink">
          <msink:context xmlns:msink="http://schemas.microsoft.com/ink/2010/main" type="inkDrawing" rotatedBoundingBox="15241,4453 19635,4499 19632,4772 15239,4726" semanticType="strikethrough" shapeName="Other"/>
        </emma:interpretation>
      </emma:emma>
    </inkml:annotationXML>
    <inkml:trace contextRef="#ctx0" brushRef="#br0">0 138 0,'34'0'16,"69"0"-16,0 34 0,103-34 15,0 0-15,103 0 16,0 0 0,68-34-1,69 34 1,-34 0 0,35 34-1,-1 0 1,-103-34-1,-34 35 1,-137-1 0,-69-68-1,-35 34 1,-102 0 0,-35-69-1,-68 0 16,34-34-31,103 103 16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29:37.42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1751 413 0,'-378'618'16,"138"-240"-16,-69 33 31,0-33-15,69-69-1,34-69 1,137-103-1,69-137 1,34-34 0,207-172-1,102-103 1,69-68 0,68-35-1,35 34 1,69 35-1,-69 34 1,-69 69 0,-103 68-1,-137 104 1,-172 33 0,-34 138 15,-137 137-31,-69 104 15,-103 102 1,0 69 15,-68 34-15,68-68 0,68-70-1,104-170 1,103-104-1,68-137 1,69-69 0,172-205-1,137-138 17,68 0-32,1-69 15,102 35 1,-34 34-1,1 69 1,-104 103 0,-69 68-1,-102 138 1,-69 103 15,-137 102-31,-69 104 31,-138 102-31,-68 35 32,-68 34-17,-35 1 1,103-1 0,103-103-1,172-171 1,136-138-1,173-137 1,68-206 0,138-68-1,34-104 1,68 0 0,1 1-1,33 68 1,-67 103-1,-70 69 1,-102 137 15,-138 103-15,-137 103-16,-103 137 16,-172 103-1,-137 138 16,-68 34-15,-1 0 0,69-35-1,69-68 1,171-172 0,103-137-1,172-171 1,172-207 15,343-308-15,68-70-1,-171 207 1,-35 34 0,-34 103-1,-68 103 1,-103 138-1,-104 68 1,-137 103 0,-102 137-1,-70 69 1,-102 103 0,-69 68-1,-34 35 1,-1-34-1,35-69 32,69-103-47,34-172 16,69-103 0,68-102-1,69-173 1,137-136-1,69-69 1,69-1 0,68 1-1,34 103 1,-33 103 0,33 102-1,-137 138 1,-102-34-1,-207 171 17,-137 69-17,-103 34-15,-103 35 16,-69 34 0,69 0-1,69-35 1,137-274 15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3:39.87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481E6AA-05B3-4160-91C6-4F99FCFA2D34}" emma:medium="tactile" emma:mode="ink">
          <msink:context xmlns:msink="http://schemas.microsoft.com/ink/2010/main" type="inkDrawing" rotatedBoundingBox="5049,4197 9067,4393 9061,4531 5042,4334" shapeName="Other">
            <msink:destinationLink direction="with" ref="{17FD4453-E3FD-43C6-BA54-6C09FFD35414}"/>
          </msink:context>
        </emma:interpretation>
      </emma:emma>
    </inkml:annotationXML>
    <inkml:trace contextRef="#ctx0" brushRef="#br0">4016 309 0,'-34'-35'0,"-35"1"0,-34 34 16,-34-34-16,-35 34 0,-102 0 15,-69-35 1,-69 35 0,-34-34-1,-1 0 1,-33 34 0,68-35-1,103 35 1,69 0-1,137 0 1,68 0 0,35 0-1,69 35 1,103-35 0,-35-35 15,0-33-16,-137 68 1</inkml:trace>
  </inkml:traceGroup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3:40.3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7FD4453-E3FD-43C6-BA54-6C09FFD35414}" emma:medium="tactile" emma:mode="ink">
          <msink:context xmlns:msink="http://schemas.microsoft.com/ink/2010/main" type="inkDrawing" rotatedBoundingBox="4157,3793 5562,3947 5457,4908 4051,4753" semanticType="callout" shapeName="Other">
            <msink:sourceLink direction="with" ref="{4481E6AA-05B3-4160-91C6-4F99FCFA2D34}"/>
          </msink:context>
        </emma:interpretation>
      </emma:emma>
    </inkml:annotationXML>
    <inkml:trace contextRef="#ctx0" brushRef="#br0">1476 0 0,'-137'34'0,"-69"35"0,-34 34 15,-35 0 1,35-34 0,68-1-1,35-33 1,68-1-1,104 0 1,33 35 0,104 0-1,68-1 1,35 1 0,-35-35-1,-68 1 1,-69-1-1,-35-34 1,-68 34 15,-103-68-31,-34-35 32,137 69-32</inkml:trace>
  </inkml:traceGroup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3:38.2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E3DB42E-188F-4F6A-912B-A583E9947D2C}" emma:medium="tactile" emma:mode="ink">
          <msink:context xmlns:msink="http://schemas.microsoft.com/ink/2010/main" type="inkDrawing" rotatedBoundingBox="19310,4194 21019,4763 20807,5402 19097,4832" shapeName="Other"/>
        </emma:interpretation>
      </emma:emma>
    </inkml:annotationXML>
    <inkml:trace contextRef="#ctx0" brushRef="#br0">6899 309 0,'137'34'0,"69"1"0,69 68 16,34 0 0,0-35-1,-35 35 1,-136-34-1,-70-35 1,-102 1 0,-35-1-1,-102 0 1,-35 1 0,-35 33-1,1 1 1,137-35-1,103-34 1</inkml:trace>
  </inkml:traceGroup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4:08.62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B15D7B2-BA47-4EB5-A478-DCC1BD6C559A}" emma:medium="tactile" emma:mode="ink">
          <msink:context xmlns:msink="http://schemas.microsoft.com/ink/2010/main" type="inkDrawing" rotatedBoundingBox="6264,12679 18000,6397 22225,14288 10488,20571" semanticType="enclosure" shapeName="Other"/>
        </emma:interpretation>
      </emma:emma>
    </inkml:annotationXML>
    <inkml:trace contextRef="#ctx0" brushRef="#br0">5321 0 0,'68'34'0,"35"-34"16,-68 34-16,33-34 0,35 34 0,0 1 15,0-1-15,34 0 16,-34 1 0,69-1-1,-35 0 1,1-34-1,-1 35 1,34-1 0,1 0 15,-35 1-15,69-1-1,-34 0 1,0 1-1,34-1 1,-35-34 0,35 69-1,-34-69 1,34 34 0,0 35-1,-35-35 1,35 35-1,-34-35 1,-1 0 0,35 35-1,0-35 1,-34 35 0,34 0-1,-34-1 1,-1 1-1,1-1 17,-35-68-17,35 103 1,-1-34 0,-33-35-1,33 69 1,-33-34-1,-1 0 1,0 34 0,0-35-1,-34 35 1,0-34 0,-34 0-1,34-1 1,-69 1-1,35 0 1,-35-1 0,1-33-1,-1 33 1,-34 1 0,0 34-1,0-35 16,-34 1-15,-35 34 0,0-34-1,-34 34 1,0 0 0,0-35-1,0 35 1,-34 0-1,0-34 1,-35 0 0,1-1-1,-1-33 1,-34 33 0,0-34-1,0 1 1,0-1-1,0 0 1,-34-34 0,0 35-1,-1-1 1,1-34 0,34 69 15,-34-69-16,0 34 1,-1-34 0,1 0-1,-34 0 1,68 34 0,-69-34-1,69 0 1,-34 35-1,-35-35 1,69 34 0,-34-34-1,0 34 1,-1 1 0,1-35-1,0 34 1,0 0-1,-1 35 17,-102-35-17,34 35 1,69-35 0,0 35-1,-1-35 1,1 1-1,34 33 1,-34 1 0,0 0 15,-1-1-15,-33 1-1,33-1 1,36 35-1,-36-34 1,70 34 0,-35-34-1,68 34 1,1 0 0,0 0-1,-1 0 1,36 0-1,-1 0 1,0 0 0,0-35-1,34 35 1,35-34 0,-1-1-1,35 1 1,0 0 15,0-1-15,35 1-1,33 0 1,1-1 0,0 1-1,34 0 1,34-1-1,-34 1 1,34 0 0,0-1-1,1-33 1,-35 33 0,68-33-1,-33 33 1,-1-33 15,0 33-31,0-34 16,1 1-1,-1-1 1,0 0 0,35 1 15,0-1-16,-1 35 1,1-35 0,-1 35-1,1-35 1,0 35 0,34-35-1,-35 35 1,35-1-1,0 1 1,0 0 0,0 34-1,0-35 1,0 1 0,34 0-1,35 34 1,-69-35-1,34 35 1,-68-34 0,-35 68 15,0-34-15,-68 0-1,0-103 1,34-103-1,-103 103 1</inkml:trace>
  </inkml:traceGroup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3:35.8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CC3852E-A06A-47AE-A0A4-AE5B6AE92A39}" emma:medium="tactile" emma:mode="ink">
          <msink:context xmlns:msink="http://schemas.microsoft.com/ink/2010/main" type="inkDrawing" rotatedBoundingBox="12613,3739 13897,4117 13580,5195 12296,4818" shapeName="Other"/>
        </emma:interpretation>
      </emma:emma>
    </inkml:annotationXML>
    <inkml:trace contextRef="#ctx0" brushRef="#br0">927 0 0,'-103'0'16,"-35"34"-16,-33 1 0,-1 68 0,35 0 15,-1 34 1,70 0 15,102 1-15,35-1 0,68 0-1,69-68 1,34-35-1,-34-34 1,0-34 0,-103-35-1,0-34 1,-103-34 0,0 0-1,-69-35 1,-68 69-1,-34 0 1,-1 34 0,-34 69-1,34 35 1,35 68 0,34 34-1,69 0 1,34-34-1,137 35 17,35-70-17,34 1 1,0-103 0,-69-1-1,-34 1 1,-35-69-1,-68 0 1,-68 0 0,-69 34-1,-1 1 1,-33 68 0,68 34-1,0 35 1,34 34-1,69 0 1,69-35 15,34 1-15,34-35-16,0-34 16,1-34-1,-35 0 16,-69-35-15,-34-34 0,-69 0-1,-68 34 1,0 1 0,-35 68-1,35 68 1,68 1-1,69 34 1,69 34 0,34-34-1,103-34 1,-35-69 0,-68 0-1,-34-34 1,-35-69-1,-102-35 1,-35 35 0,-35 35-1,35 68 1,0 34 15,69 69-15,68 34-1,104-34 1,-138-103 0</inkml:trace>
  </inkml:traceGroup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4:09.46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0DFC6D1-F20A-47C9-B04D-9E6BD6901767}" emma:medium="tactile" emma:mode="ink">
          <msink:context xmlns:msink="http://schemas.microsoft.com/ink/2010/main" type="inkDrawing" rotatedBoundingBox="13437,6413 14344,19344 14141,19359 13233,6427" shapeName="Other"/>
        </emma:interpretation>
      </emma:emma>
    </inkml:annotationXML>
    <inkml:trace contextRef="#ctx0" brushRef="#br0">0 0 0,'0'102'0,"0"70"16,0 103-16,0 68 15,34 69 1,1 0 0,-1 68-1,34 35 1,-33 69 0,33 33 15,1 36-16,0 67 1,-1 36 0,1-1-1,0 34 1,-35 35 0,0-35-1,1-33 1,-1-1-1,0-69 1,1 1 0,-1-104-1,-103-308 1,69-378 0,0 103-1</inkml:trace>
  </inkml:traceGroup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9:10.686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15F2EA4-6F95-4753-BA77-0942B3D69108}" emma:medium="tactile" emma:mode="ink">
          <msink:context xmlns:msink="http://schemas.microsoft.com/ink/2010/main" type="inkDrawing" rotatedBoundingBox="2882,2609 26606,-954 28048,8643 4324,12206" rotationAngle="258484700" semanticType="enclosure">
            <msink:destinationLink direction="with" ref="{6911F4AA-000F-4494-9B23-81F39FEC40B8}"/>
          </msink:context>
        </emma:interpretation>
      </emma:emma>
    </inkml:annotationXML>
    <inkml:trace contextRef="#ctx0" brushRef="#br0">0 347 0,'206'0'0,"0"-35"16,103 1-16,103 0 16,34-1-1,69 1 1,68 0 0,35-1-1,103 1 1,34 34 15,34 0-15,35-34-1,69 34 1,-1-35 0,35 35-1,68-34 1,-34 68-1,35-34 1,-1 0 0,35 35-1,0-35 1,-35 68 0,0-33-1,-68 33 1,0-33-1,-69 33 1,0 1 0,-68-1-1,-70 1 1,-102 34 0,-69-34-1,-137 34 16,-103-138-15,-103 104 0,-137-35-1,-138 1 1,-205-104 0,274 69-1</inkml:trace>
    <inkml:trace contextRef="#ctx0" brushRef="#br1" timeOffset="6876.513">2506 38 0,'34'34'16,"69"69"-16,0 34 0,0 35 0,34 34 31,0 68-15,35-33 0,0 68-1,34 34 1,0 0-1,0 0 1,-1 35 0,36-1-1,-35-33 1,0 33 0,34 1-1,-34 34 1,34-35-1,-34 1 1,34-1 0,-34-33-1,0-1 1,0 0 0,0-68-1,0 34 1,0-69 15,-34 0-15,-1-34-1,-33-34 1,-1-35 0,-34-34-1,-35-34 1,1-1-1,-35-68 1,1 35 0,-1-35-1,0 34 1,-34-34 0,35 0-1,-1 34 1,0-34-1,1 0 1,33-34 0,35-35-1,35-34 1,33 35 0,1-70-1,34 1 16,0-35-15,68-68 0,70-34-1,-1-35 1,0-35 0,0 1-1,1 0 1,-35-35-1,68-34 1,1 1 0,-1-1-1,-34 0 1,1 0 0,-1 0-1,-34 0 1,34 0-1,-34 35 1,-69-35 0,35 69-1,-69-1 17,0 35-17,-69 69 1,0 34-1,-68 69 1,0 103 0,-69-1-1,-35 35 1,-68 103 0,103-103-1</inkml:trace>
  </inkml:traceGroup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9:11.8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568CFBB-5B88-45BA-9E69-D0CFD7B7BAE0}" emma:medium="tactile" emma:mode="ink">
          <msink:context xmlns:msink="http://schemas.microsoft.com/ink/2010/main" type="inkDrawing" rotatedBoundingBox="3447,6034 28336,7870 28316,8142 3427,6305" shapeName="Other"/>
        </emma:interpretation>
      </emma:emma>
    </inkml:annotationXML>
    <inkml:trace contextRef="#ctx0" brushRef="#br0">0 0 0,'103'34'0,"103"1"0,0-35 15,137 0-15,35 0 16,68 34 0,69-34-1,377 34 1,-240 1 0,69-1-1,34 0 16,1 0-15,67 35 0,35-35-1,1 35 1,33-35 0,-34 35-1,0 0 1,35-1-1,-1 1 1,1 0 0,-1-1-1,0 35 1,-34-34 0,-34 0-1,-34-35 1,68 35-1,0-35 1,-69 35 0,-68-1-1,0 35 1,-34-34 15,-70 34-15,-102-35-1,-103 1 1,-103-35 0,-69 1-1,-137-35 1,-103 0 0,-171-35-1,171 35 1</inkml:trace>
  </inkml:traceGroup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9:13.17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219189D-8663-4002-9B43-2F3CADF72FBC}" emma:medium="tactile" emma:mode="ink">
          <msink:context xmlns:msink="http://schemas.microsoft.com/ink/2010/main" type="inkDrawing" rotatedBoundingBox="3758,10140 27229,13722 27141,14298 3670,10715" shapeName="Other"/>
        </emma:interpretation>
      </emma:emma>
    </inkml:annotationXML>
    <inkml:trace contextRef="#ctx0" brushRef="#br0">0 0 0,'138'0'0,"68"0"0,68 34 15,104-34 1,68 0-1,103 0 1,69 35 0,103 33-1,103 1 1,-1 34 0,104 0-1,34 34 1,69 1-1,0 33 17,102-34-17,1 35 1,34-35 0,-68 69-1,-70-68 1,104 33-1,34 35 1,-69 0 0,-34 0-1,-102 0 1,-104 0 0,-138-69-1,-33 104 1,-138-70-1,-137-68 1,-206-34 0,-69-104-1,-240-68 1,103 103 0</inkml:trace>
  </inkml:traceGroup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9:23.00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5717D96-83D1-403A-AEFD-F0750444DD69}" emma:medium="tactile" emma:mode="ink">
          <msink:context xmlns:msink="http://schemas.microsoft.com/ink/2010/main" type="inkDrawing" rotatedBoundingBox="5353,2196 18773,2121 18828,11858 5408,11934" shapeName="Other"/>
        </emma:interpretation>
      </emma:emma>
    </inkml:annotationXML>
    <inkml:trace contextRef="#ctx0" brushRef="#br0">0 69 0,'35'-34'0,"-1"68"0,35 69 15,-1 34-15,-33 69 0,33 0 16,1 34 0,34 35-1,0 34 1,34 34-1,-34 35 1,34-1 0,35 1-1,-69 34 1,34 0 0,1 0-1,-35-1 16,34 36-15,-34-70 0,34 35-1,0 0 1,-34-34 0,0-35-1,0-34 1,0-35-1,-34-68 1,34-34 0,-69-35-1,1-68 1,-1-1 0,-34-68-1,34 35 1,-34-35-1,0 0 1,0 0 15,0 34-31,35 0 16,-35-34 15,34 35-15,-34-1-1,34-34 1,-34 0 0,0 0-1,0 0 1,0 0 0,35 34-1,-35-34 1,0 0-1,0 0 1,34 0 0,-34 0-1,34 35 1,-34-1 0,34-34-1,-34 34 1,35-34-1,-35 35 1,0-35 0,0 0-1,34 34 17,-34-34-17,0 0 1,0 0-1,0 0 1,34-34 0,1-35-1,68-137 1,0 34 0,0 1 15,0-69-16,0-35 1,0 0 0,0-68-1,34-34 1,0-35 0,0-35-1,1 36 1,-1-36-1,0 1 1,1-34 0,-1-35-1,35 34 1,-69 35 0,34 0-1,-34 34 1,0 0-1,0 69 1,-35 68 0,35 69-1,0 35 17,-68 68-17,-1 68 1,0 35-1,1 35 1,-1 68 0,35 103-1,-35 68 1,69 69 0,-34 35-1,68 34 1,35 68-1,-1 35 1,35 34 0,0 35-1,69 34 1,-1-35 0,1 69-1,-35-34 1,35-34-1,-69-35 17,34-34-17,-34-69 1,0-68 0,0-69-1,-35-69 1,-33-69-1,-1-68 1,-34-68 0,-34-1-1,-35-68 1,35-69 0,-35-35-1,35-67 1,-1-36-1,1-68 1,34-68 0,-35-35-1,35-34 1,35-1 0,-35-67 15,68-36-16,-33 1 1,33-69 0,1 35-1,34-1 1,-35 35 0,1 0-1,0 34 1,-1 69-1,1 34 1,-35 69 0,-34 68-1,0 69 1,-34 103 0,-35 69-1,-34 34 1,0 34-1,-69 35 1,69-69 0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29:39.94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4B15AA0-BB09-4C13-B10D-EAD55E8EA130}" emma:medium="tactile" emma:mode="ink">
          <msink:context xmlns:msink="http://schemas.microsoft.com/ink/2010/main" type="writingRegion" rotatedBoundingBox="24672,5171 31394,5631 31293,7112 24571,6653"/>
        </emma:interpretation>
      </emma:emma>
    </inkml:annotationXML>
    <inkml:traceGroup>
      <inkml:annotationXML>
        <emma:emma xmlns:emma="http://www.w3.org/2003/04/emma" version="1.0">
          <emma:interpretation id="{EB301D62-E8B7-4EFE-9E63-BC277CE0E8E7}" emma:medium="tactile" emma:mode="ink">
            <msink:context xmlns:msink="http://schemas.microsoft.com/ink/2010/main" type="paragraph" rotatedBoundingBox="24672,5171 31394,5631 31293,7112 24571,665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C78ED73-DF27-477E-A5E2-7F062AE53A0A}" emma:medium="tactile" emma:mode="ink">
              <msink:context xmlns:msink="http://schemas.microsoft.com/ink/2010/main" type="line" rotatedBoundingBox="24672,5171 31394,5631 31293,7112 24571,6653"/>
            </emma:interpretation>
          </emma:emma>
        </inkml:annotationXML>
        <inkml:traceGroup>
          <inkml:annotationXML>
            <emma:emma xmlns:emma="http://www.w3.org/2003/04/emma" version="1.0">
              <emma:interpretation id="{3AC97357-5D32-4E53-A677-93B9E41CC254}" emma:medium="tactile" emma:mode="ink">
                <msink:context xmlns:msink="http://schemas.microsoft.com/ink/2010/main" type="inkWord" rotatedBoundingBox="24672,5171 31394,5631 31293,7112 24571,6653"/>
              </emma:interpretation>
              <emma:one-of disjunction-type="recognition" id="oneOf0">
                <emma:interpretation id="interp0" emma:lang="it-IT" emma:confidence="0">
                  <emma:literal>ACQUA</emma:literal>
                </emma:interpretation>
                <emma:interpretation id="interp1" emma:lang="it-IT" emma:confidence="0">
                  <emma:literal>ACQUEA</emma:literal>
                </emma:interpretation>
                <emma:interpretation id="interp2" emma:lang="it-IT" emma:confidence="0">
                  <emma:literal>Acaro</emma:literal>
                </emma:interpretation>
                <emma:interpretation id="interp3" emma:lang="it-IT" emma:confidence="0">
                  <emma:literal>Acapulco</emma:literal>
                </emma:interpretation>
                <emma:interpretation id="interp4" emma:lang="it-IT" emma:confidence="0">
                  <emma:literal>Dava</emma:literal>
                </emma:interpretation>
              </emma:one-of>
            </emma:emma>
          </inkml:annotationXML>
          <inkml:trace contextRef="#ctx0" brushRef="#br0">755 172 0,'-34'68'0,"-35"70"0,-34 68 16,-69 34-1,35-34 1,0 0-1,68-69 1,35-103 0,34-68-1,69-69 1,34-103 0,0-34-1,34 0 1,-34 34-1,0 34 1,-35 35 0,-33 68 15,-1 69-15,0 103-1,1 34 1,33 104-1,1-1 1,0-34 0,-1 0-1,1-69 1,-35-68 0,-68-69-1,-35 0 1,-102-35-1,-70 1 1,1 0 0,69 34-1,102 0 1,69 0 0,103-34-1,103-35 1,68-68 15,-274 137-31</inkml:trace>
          <inkml:trace contextRef="#ctx0" brushRef="#br0" timeOffset="1487.2095">2334 378 0,'69'-69'0,"-241"138"0,35-1 31,-207 207-31,241-69 0,35-34 16,102-1-1,103-68 1,69-34-1,35-35 1,-1-68 15,-34-35-31,-103 0 16,-69 35 0,-34 0 15,0 0-16,0 34 1,0 34 0,35 0-1,33 35 1,69-1 0,1-68-1,-1 0 1,0-68-1,1-35 1,-35-69 0,-103 1-1,-35-1 1,-33 35 0,-70 68-1,-33 69 1,-1 34-1,0 104 1,70 68 0,67-35-1,35-33 17,69-70-17,34-34 1,-35-68-1,1-34 1,-69 33 0,0-33-1,0 68 1,0 0 0,34 34-1,69 69 1,35 0-1,33 0 1,35-35 0,-68 1-1,-35-69 1,-35-69 0,-33-68-1,-1-69 1,0 0-1,0 35 17,-34-1-17,0 103 1,0 69 0,0 35-1,0 136 1,0 35-1,69 0 1,0 0 0,34-34-1,68-69 1,-33-69 0,-1-103-1,-34-34 1,-69-68-1,-34-1 1,0 35 15,-34 34-31,34 69 16,0-1 0,0 70-1,69-1 1,-69-34 15</inkml:trace>
          <inkml:trace contextRef="#ctx0" brushRef="#br0" timeOffset="2155.1355">6041 652 0,'-34'69'0,"-1"34"0,-33 137 0,-1-34 15,-34 34 1,34-68-1,35-35 1,0-137 0,34 0-1,34-103 1,69-137 0,-34-34-1,-1 33 1,35 1 15,0 103-31,-68 68 16,-1 69-1,0 69 1,69 137 0,0 0-1,0 68 1,35-34-1,-70-102 17,-34-35-17,-34-103 1,-34 0 0,-103-35-1,-172-68 1,103 35-1,-34 68 17,102 34-32,138-34 15</inkml:trace>
        </inkml:traceGroup>
      </inkml:traceGroup>
    </inkml:traceGroup>
  </inkml:traceGroup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9:32.590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4E25DBD0-0765-4EFC-B22B-712114FC87C7}" emma:medium="tactile" emma:mode="ink">
          <msink:context xmlns:msink="http://schemas.microsoft.com/ink/2010/main" type="inkDrawing" rotatedBoundingBox="5195,2060 16735,-3003 20702,6036 9162,11100" shapeName="Other"/>
        </emma:interpretation>
      </emma:emma>
    </inkml:annotationXML>
    <inkml:trace contextRef="#ctx0" brushRef="#br0">0 69 0,'35'103'0,"33"68"0,1 35 15,0 34 1,34 69 0,0 0-1,-1 35 1,70 33 0,34 35-1,0 34 1,34 0-1,-34 1 1,34-1 0,-34 0-1,0 35 1,0-35 0,0-69-1,-34 35 1,0-34-1,-35-35 1,34 0 0,-33 1-1,33-70 17,-68-34-17,35-34 1,-35-68-1,-35-1 1,1-68 0,-35-35-1,1 0 1,-35-34 0,0 0-1,0 0 1,0-34-1,0 0 1,34-69 0,0 0-1,1-35 1,-1-68 0,34 35-1,1-69 1,0 34-1,34-69 1,-35 0 0,35-33 15,0 33-15,0-68-1,-34 34 1,68-34-1,-34-1 1,35-33 0,-1-1-1,-34 1 1,0 33 0,0-33-1,0 34 1,0-1-1,0 1 1,0 0 0,0 0-1,-35 34 1,1 0 0,0 34-1,-35 35 1,35 34-1,-1 69 17,-68-1-17,35 70 1,33 33 0,-68 1-1,0 34 1,34 0-1,-34 34 1,0 35 0,0 68-1,69 1 1,-69 33 0,69 35-1,-1 0 1,1 34-1,34 35 1,0 0 15,69 136-15,-35-136 0,0 34-1,1-34 1,-1-1-1,0-34 1,0 1 0,-34-1-1,35-68 1,-35-1 0,-35-33-1,35-1 1,-34-34-1,0 0 1,-1-69 15,1 35-15,-35-35 0,1-34-1,33 0 1,-68 0-1,35 0 1,-1 0 0,34-34-1,-33-35 1,33 0 0,1 1-1,34-35 1,0 0-1,0-69 1,34 35 0,35-35-1,-35 1 1,35-35 0,-1 0-1,35 0 1,35-69 15,-35 35-15,34 0-1,0 34 1,0 0 0,-34 0-1,35 0 1,-1 0-1,0 0 1,-34 34 0,-34 1-1,-35 68 1,-34 0 0,-34 34-1,-1 35 1,-33 0-1,-35 34 1,0 0 0,0 0-1,0 34 1,-69 35 0,0-35 15,69-34-16</inkml:trace>
  </inkml:traceGroup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9:37.215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E45C530D-1D3D-4EEE-BB00-609B77AD4BA0}" emma:medium="tactile" emma:mode="ink">
          <msink:context xmlns:msink="http://schemas.microsoft.com/ink/2010/main" type="inkDrawing" rotatedBoundingBox="4991,1854 18947,2334 18776,7297 4820,6817" shapeName="Other">
            <msink:destinationLink direction="with" ref="{6911F4AA-000F-4494-9B23-81F39FEC40B8}"/>
          </msink:context>
        </emma:interpretation>
      </emma:emma>
    </inkml:annotationXML>
    <inkml:trace contextRef="#ctx0" brushRef="#br0">0 0 0,'68'0'16,"1"35"-16,0-1 0,34 35 0,0-1 15,34 35-15,0 34 0,69 35 16,0 34-1,34 34 1,35 1 0,0 33-1,68 35 1,0-34 0,-34-1 15,34 1-16,-34-35 1,-34 0 0,34-34-1,-35 0 1,-33-34 0,-36-35-1,-33 1 1,-35-70-1,-34 1 1,-34-35 0,-69-34-1,0 0 1,0 0 0,0 0-1,0 0 1,0 0-1,0 0 1,0-34 0,0 34 15,0-34-15,0 34-1,0-69 1,0 35-1,-34-104 1,68 1 0,-34 0-1,34-172 1,35 34 0,-35 1 15,1-35-16,33 0 1,-33 0 0,68 0-1,0 34 1,0 35 0,34-35-1,-34 69 1,34 1-1,-34 67 1,0 35 0,-34 69-1,-35 0 1,0 34 0,-34 0-1,0 0 1,0 68-1,35 35 1,-1 0 0,-34 69 15,69 34-15,-1 34-1,35 0 1,35 69-1,-1 0 1,69 34 0,0 35-1,0 0 1,0-35 0,0 0-1,0 0 1,-1-68-1,-67-35 1,-1-34 0,0-69-1,-68-68 1,0-35 0,-1-34 15,-33-34-31,33-35 15,1-34 17,0-34-17,34-35 1,34 1 0,0-1-1,35 1 1,-1-1-1,35-34 1,35-34 0,33-1-1,1-33 1,34-1 0,0 1-1,-35-1 1,35-34-1,0 35 1,-69-1 0,35 0-1,-69 35 1,-35 69 0,1 33 15,-69 35-16,-69 69 1,1 34 0,-35 0-1,-35 34 1,1 69 0,-69 35-1,34-70 1,69-68-1</inkml:trace>
  </inkml:traceGroup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9:28.568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A804F376-4C43-42DD-BE0F-364EDCB312ED}" emma:medium="tactile" emma:mode="ink">
          <msink:context xmlns:msink="http://schemas.microsoft.com/ink/2010/main" type="inkDrawing" rotatedBoundingBox="13729,3054 13743,3052 13746,3068 13731,3070" shapeName="Other"/>
        </emma:interpretation>
      </emma:emma>
    </inkml:annotationXML>
    <inkml:trace contextRef="#ctx0" brushRef="#br0">10846 793 0,'0'0'0</inkml:trace>
  </inkml:traceGroup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49:41.113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6911F4AA-000F-4494-9B23-81F39FEC40B8}" emma:medium="tactile" emma:mode="ink">
          <msink:context xmlns:msink="http://schemas.microsoft.com/ink/2010/main" type="inkDrawing" rotatedBoundingBox="4990,1712 19567,2266 19191,12160 4614,11606" semanticType="callout" shapeName="Other">
            <msink:sourceLink direction="with" ref="{815F2EA4-6F95-4753-BA77-0942B3D69108}"/>
            <msink:sourceLink direction="with" ref="{E45C530D-1D3D-4EEE-BB00-609B77AD4BA0}"/>
          </msink:context>
        </emma:interpretation>
      </emma:emma>
    </inkml:annotationXML>
    <inkml:trace contextRef="#ctx0" brushRef="#br0">0 0 0,'34'-34'0,"-34"34"0,34 69 0,1 34 15,33 0-15,1 68 0,34 1 16,0 34 0,34 0-1,-34 34 1,35 35 0,33-1-1,-34 35 1,1-34-1,33 34 1,-33 34 0,-1-34-1,0 0 1,35 34 0,-1 0-1,-33 0 1,-1 1-1,35-1 1,-35 0 0,0-34-1,35 0 1,0 0 15,-35-34-15,0-35-1,0 0 1,1 0 0,-35-34-1,34-34 1,-34 0 0,0-35-1,-34 0 1,34-34-1,-35-34 1,1-35 0,-35 0 15,1-34-31,-1 0 31,0 0-31,0-34 16,69-69-1,0-34 1,35-35 0,-1-34 15,35-34-15,-35 0-1,35-35 1,-1-34-1,-34 0 1,35 0 0,-69 35-1,34-35 1,-34 0 0,0 69-1,-68 68 1,33 0 15,-33 69-15,-1 103-1,-34 0 1,0 35 0,34 136-1,-34 35 1,35 69-1,33-1 1,1 70 0,0 33-1,34 1 1,34 34 0,-34 34 15,68 0-31,1-34 31,-35-34-31,35-35 16,0-103-1,-35-34 17,-34-69-32,-35-102 31,1-35-16,0 0 1,-1-103 0,35-35-1,0-67 1,35-36 0,33 1-1,1-35 1,0-34-1,68 1 1,-34-36 0,103-33-1,0-35 1,34-34 0,34-69-1,35 0 1,-34-34-1,-35 0 1,0-35 0,-34 0 15,0 35-15,-34 34-1,-1 35 1,-68 34-1,-68 102 1,-1 70 0,-103 68-1,1 103 1,-70 34 0,-33 69-1,-35 138 1,0 68-1,103-206 1</inkml:trace>
  </inkml:traceGroup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1:00.744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B8234E0-FB7C-480C-83EC-BC1D14A8F916}" emma:medium="tactile" emma:mode="ink">
          <msink:context xmlns:msink="http://schemas.microsoft.com/ink/2010/main" type="writingRegion" rotatedBoundingBox="1278,205 33689,607 33495,16242 1084,15841"/>
        </emma:interpretation>
      </emma:emma>
    </inkml:annotationXML>
    <inkml:traceGroup>
      <inkml:annotationXML>
        <emma:emma xmlns:emma="http://www.w3.org/2003/04/emma" version="1.0">
          <emma:interpretation id="{F42D67C7-5845-4BDB-9963-EB002018170C}" emma:medium="tactile" emma:mode="ink">
            <msink:context xmlns:msink="http://schemas.microsoft.com/ink/2010/main" type="paragraph" rotatedBoundingBox="1278,205 33689,607 33665,2546 1254,214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6D94A02-34D9-413A-BB96-819E279E1BE5}" emma:medium="tactile" emma:mode="ink">
              <msink:context xmlns:msink="http://schemas.microsoft.com/ink/2010/main" type="line" rotatedBoundingBox="1278,205 33689,607 33665,2546 1254,2144"/>
            </emma:interpretation>
          </emma:emma>
        </inkml:annotationXML>
        <inkml:traceGroup>
          <inkml:annotationXML>
            <emma:emma xmlns:emma="http://www.w3.org/2003/04/emma" version="1.0">
              <emma:interpretation id="{AE35EF2B-7271-4A5E-B8B9-71E0396BC0E0}" emma:medium="tactile" emma:mode="ink">
                <msink:context xmlns:msink="http://schemas.microsoft.com/ink/2010/main" type="inkWord" rotatedBoundingBox="1278,205 18070,413 18046,2352 1254,2144"/>
              </emma:interpretation>
              <emma:one-of disjunction-type="recognition" id="oneOf0">
                <emma:interpretation id="interp0" emma:lang="it-IT" emma:confidence="0">
                  <emma:literal>SEQUENZA</emma:literal>
                </emma:interpretation>
                <emma:interpretation id="interp1" emma:lang="it-IT" emma:confidence="0">
                  <emma:literal>SEQUENZE</emma:literal>
                </emma:interpretation>
                <emma:interpretation id="interp2" emma:lang="it-IT" emma:confidence="0">
                  <emma:literal>SEQUENCED</emma:literal>
                </emma:interpretation>
                <emma:interpretation id="interp3" emma:lang="it-IT" emma:confidence="0">
                  <emma:literal>SEQUENCER</emma:literal>
                </emma:interpretation>
                <emma:interpretation id="interp4" emma:lang="it-IT" emma:confidence="0">
                  <emma:literal>SEanENZA</emma:literal>
                </emma:interpretation>
              </emma:one-of>
            </emma:emma>
          </inkml:annotationXML>
          <inkml:trace contextRef="#ctx0" brushRef="#br0">9199 103 0,'412'-34'0,"68"34"16,69 0-1,-103-103 1,-446 103 0</inkml:trace>
          <inkml:trace contextRef="#ctx0" brushRef="#br0" timeOffset="-428.6835">9508 138 0,'0'137'0,"-69"69"16,-34 34-16,103 35 16,34-104-1,104 1 1,67-69 0,70-69-1,68 1 1,-102-35-1,-35 0 1,-103 0 0,-103 0-1,-103-35 1,-103-68 0,206 103 15</inkml:trace>
          <inkml:trace contextRef="#ctx0" brushRef="#br0" timeOffset="-199.206">9473 687 0,'343'-69'16,"-68"69"-16,0 0 15,-35 0 1,-137-34 15,-137-69-15,34 103 0</inkml:trace>
          <inkml:trace contextRef="#ctx0" brushRef="#br0" timeOffset="571.2525">11910 241 0,'-137'377'16,"68"-68"-16,35 34 16,0-171-1,34-138 1,34-34 0,-34-34 15,69-138-31,34-102 31,-35 102-15,1 69-1,-69 103 1,34 0 0,35 138-1,34 102 1,34-34-1,69-35 1,34-102 0,1-35-1,-1-102 1,-68-104 0,-70-103-1,-136 70 1,-103-1-1,0 103 1,-35 68 15,-34 35-15,137 0-16,172 0 16,-103 0-1</inkml:trace>
          <inkml:trace contextRef="#ctx0" brushRef="#br0" timeOffset="1148.364">14073 1064 0,'377'-34'15,"1"34"-15,-35-68 16,-103-35 0,-240 103-1</inkml:trace>
          <inkml:trace contextRef="#ctx0" brushRef="#br0" timeOffset="998.9595">14313 275 0,'206'0'0,"34"137"15,-206-34 1,-102 35 0,-69 68-1,-1-35 1,35 35 0,35-69-1,68 35 1,137-103-1,103-1 17,35-68-17,-69-34 1,-138-35 0,-102 1-1,-138-70 1,-102 1-1,-35 0 1,309 137 0</inkml:trace>
          <inkml:trace contextRef="#ctx0" brushRef="#br0" timeOffset="1744.029">16132 653 0,'-309'446'16,"138"-137"-16,68-103 15,103-172 1,0-34-1,0-103 1,103-172 15,0-102-15,0 68 0,-35 103-1,-33 137 1,-35 69-1,34 0 1,34 138 0,70 102-1,33 0 1,1-34 0,-35-69-1,-68-68 1,-35-35-1,-137-34 1,-171-34 0,-35 34 15,34 0-31,69 34 16,138 1-1,239-70 1,172-33 15,-343 68-15</inkml:trace>
          <inkml:trace contextRef="#ctx0" brushRef="#br0" timeOffset="-2848.4505">1510 0 0,'-103'35'16,"-137"-1"-16,-35 35 16,-34 34-1,35-35 1,68 35 0,103-34-1,103 34 1,137-34-1,69-1 1,137 1 0,69 0-1,0 68 1,-34 0 0,-70 35-1,-102-1 1,-137-33-1,-138-35 1,-171-69 0,-103 0-1,-103-34 1,34-34 0,34 0-1,138-1 16,137-33-15,206-35 0,137-35-1,-240 138 1</inkml:trace>
          <inkml:trace contextRef="#ctx0" brushRef="#br0" timeOffset="-2396.331">3226 309 0,'35'103'0,"-138"35"0,-35 68 16,1 0 0,68-1-1,104-33 1,68-35 0,137-34-1,34-68 1,70-1-1,-70-34 1,-68 0 0,-137-34-1,-35-1 17,-137-68-17,-137-68 1,-35 33-1,275 138 1</inkml:trace>
          <inkml:trace contextRef="#ctx0" brushRef="#br0" timeOffset="-2148.3">2711 790 0,'481'0'0,"-172"0"16,-69 0-1,-137-34 1,-103-35 0,-172-34-1,-102 0 1,274 103-1</inkml:trace>
          <inkml:trace contextRef="#ctx0" brushRef="#br0" timeOffset="-1975.4595">2814 35 0,'755'-35'15,"-240"70"-15,-137-1 16,-138-68 0,-240 34-1</inkml:trace>
          <inkml:trace contextRef="#ctx0" brushRef="#br0" timeOffset="-853.461">4977 1167 0,'377'206'0,"-102"-137"16,34-69-1,-35-69 1,1-34 0,-69-34-1,-34-34 1,-172-1 0,-138-34-1,-102 0 1,-103 69-1,-35 102 1,69 104 0,69 34-1,103 69 17,137 68-17,137 34 1,103-68-1,69-34 1,0-103 0,-69-104-1,-102-68 1,-104-103 0,-137 35-1,-34-1 1,-1 35-1,70 137 1,68 0 0,34 103-1,103 69 1,104-1 0,-1 1-1,-34-69 1,0-69-1,-69-103 17,0-68-17,-102-103 1,-1 0 0,-34 34-1,0 68 1,0 70-1,0 68 1,0 103 0,34 103-1,35 68 1,68-34 0,1-34-1,-1-103 1,35-68-1,-1-104 1,-34-103 0,-68-68-1,-69-34 1,-34 33 0,-69 70-1,0 68 1,0 68 15,69 35-15,102 69-1,-68-69-15</inkml:trace>
        </inkml:traceGroup>
        <inkml:traceGroup>
          <inkml:annotationXML>
            <emma:emma xmlns:emma="http://www.w3.org/2003/04/emma" version="1.0">
              <emma:interpretation id="{8B5B1147-AC1F-40F3-ABB2-391E4593E5D2}" emma:medium="tactile" emma:mode="ink">
                <msink:context xmlns:msink="http://schemas.microsoft.com/ink/2010/main" type="inkWord" rotatedBoundingBox="20495,527 33688,690 33668,2313 20475,2150"/>
              </emma:interpretation>
              <emma:one-of disjunction-type="recognition" id="oneOf1">
                <emma:interpretation id="interp5" emma:lang="it-IT" emma:confidence="0">
                  <emma:literal>ELABORAZIONE</emma:literal>
                </emma:interpretation>
                <emma:interpretation id="interp6" emma:lang="it-IT" emma:confidence="0">
                  <emma:literal>ELABORAZIONI</emma:literal>
                </emma:interpretation>
                <emma:interpretation id="interp7" emma:lang="it-IT" emma:confidence="0">
                  <emma:literal>azionista</emma:literal>
                </emma:interpretation>
                <emma:interpretation id="interp8" emma:lang="it-IT" emma:confidence="0">
                  <emma:literal>azionisti</emma:literal>
                </emma:interpretation>
                <emma:interpretation id="interp9" emma:lang="it-IT" emma:confidence="0">
                  <emma:literal>ELABORATONE</emma:literal>
                </emma:interpretation>
              </emma:one-of>
            </emma:emma>
          </inkml:annotationXML>
          <inkml:trace contextRef="#ctx0" brushRef="#br0" timeOffset="6066.018">28043 687 0,'-69'240'0,"-34"0"0,0 35 15,0-35 1,137-171 15,-34-35-31,0-68 31,35-275 1,33-103-17,1 138 1,-35 136 0,35 104-1,-35 34 1,69 103-1,69 103 1,-35 68 0,35-33-1,-35-35 1,-68-103 0,-104-69-1,-67-68 1,-139-1-1,-68-33 1,0 68 0,35 34-1,171 0 1,240-68 0,-137 34-1</inkml:trace>
          <inkml:trace contextRef="#ctx0" brushRef="#br0" timeOffset="6579.657">28729 378 0,'652'137'15,"-549"-68"1,-137 34-1,-103 34 1,-69 1 0,0 33-1,68 35 17,104-69-17,103-34 1,34 0-1,68-34 1,104 0 0,-35-69-1,-34 0 1,-103-103 0,-137-35-1,34 138 1</inkml:trace>
          <inkml:trace contextRef="#ctx0" brushRef="#br0" timeOffset="6763.239">28866 996 0,'206'34'15,"69"-34"-15,-69-68 0,-34-70 32,-172 138-17</inkml:trace>
          <inkml:trace contextRef="#ctx0" brushRef="#br0" timeOffset="7354.998">29999 618 0,'-137'412'16,"137"-137"-16,34-35 15,1-68 1,33-69 15,1-103-15,68-103-1,-68-35 1,-1 1 0,-68 137-1,35-34 1,-1 68 0,69 0-1,34 1 1,69 33-1,-68-68 1,-1-34 0,-68-69-1,-35-103 1,-103 0 0,-137 0-1,-68 103 16,33 103-31,1 138 16,171 33 15,138 35-15,103-34 0,68-35-1,35-171 1,-69-35-1,-206 69 1</inkml:trace>
          <inkml:trace contextRef="#ctx0" brushRef="#br0" timeOffset="8121.5505">31235 515 0,'-34'172'0,"-35"34"16,35 68-16,-1-102 15,35-69 1,35-103 0,-1-34-1,35-69 1,-1-103 15,1 69-15,-69 137-1,0 68 1,0 104 0,103-35-1,-35-34 16,35-69-15,0-68 0,-34-103-1,0-104 1,-35 1 0,-34 69-1,0 68 1,0 103-1,0 0 1,0 68 0,0 70-1,-34-1 1,-1 34 0,35 1 15,0-35-16,69 1-15,0-70 16,34-33 0,0-1 15,0-34-31,-35 0 16,1 0-1,-69 0 16,-34-69-15,34 69 0</inkml:trace>
          <inkml:trace contextRef="#ctx0" brushRef="#br0" timeOffset="8297.3205">31544 962 0,'137'0'0,"0"0"0,35-69 16,-172 69-16</inkml:trace>
          <inkml:trace contextRef="#ctx0" brushRef="#br0" timeOffset="8630.307">31887 481 0,'0'0'0</inkml:trace>
          <inkml:trace contextRef="#ctx0" brushRef="#br0" timeOffset="2259.621">19599 309 0,'-34'0'0,"-1"241"15,1-35-15,-35 34 16,69-69 0,35-68-1,33-34 1,70 0-1,67-69 1,1 34 0,0-34-1,-34 0 1,-103 0 0,-69 0-1,-103-34 1,-138-104 15,1 1-15,240 137-1</inkml:trace>
          <inkml:trace contextRef="#ctx0" brushRef="#br0" timeOffset="2455.8975">19290 790 0,'240'0'0,"-34"0"0,-34 0 15,-69 0 1,-103-69 0,-103-34-1,103 103 1</inkml:trace>
          <inkml:trace contextRef="#ctx0" brushRef="#br0" timeOffset="2970.513">19221 515 0,'790'-68'0,"-447"-1"15,-68-34 1,-35 0 0,-137 103-1,-34 69 17,-69-35-32,0 35 15,0 68 1,-69 69 15,-68 34-15,-1 0-1,70-68 1,68-69 0,68-34-1,104-1 1,102-68-1,-33 0 1,-1 0 15,-103 0-31,-102 0 16,-35-34 0,-35 0-1,1-69 1,34 103-1</inkml:trace>
          <inkml:trace contextRef="#ctx0" brushRef="#br0" timeOffset="3602.3085">22379 412 0,'0'138'15,"-68"68"-15,-35 102 0,-35-67 16,70-35 0,68-172-1,0-34 1,34-69-1,35-171 1,-1-34 15,1 33-15,34 70 0,-35 102-1,1 69 1,68 103-1,35 103 1,0 34 0,68 0-1,-34 1 1,-69-104 0,-137-68-1,-103-69 1,-206-35-1,-68-33 1,-1 33 0,69 1-1,138 34 1,205-34 0,172-35-1,137-34 16,-343 103-15</inkml:trace>
          <inkml:trace contextRef="#ctx0" brushRef="#br0" timeOffset="4399.1325">23855 618 0,'34'103'0,"-34"103"0,0 69 16,-34-1 0,34-102-1,34-103 1,-34-69-1,-34-35 1,-103-205 0,34-35-1,-69 1 1,69 34 0,35 102-1,68 138 1,68-34-1,138 34 1,103 34 15,34 35-31,-171 0 16,-103-1 0,-138-33 15,-137-1-16,-34-34 1,68 34 0,69 1-1,137-1 1,138 69 15,206 34-31,-1 35 16,-68-35-1,-206 0 1,-137-68 0,-138 0-1,-137-35 1,-34 0 0,34-34-1,137 0 1,138 0-1,240-68 1,103-35 0,-309 103-1</inkml:trace>
          <inkml:trace contextRef="#ctx0" brushRef="#br0" timeOffset="5471.3295">25262 1545 0,'0'69'16,"0"-1"-16,69 35 0,103-68 0,68-1 31,-34-103-16,0-137 1,-103 69 0,-69-103-1,-137 34 1,-103 0 0,-68 69-1,-35 240 1,68 0-1,104 102 1,103 1 0,137 35-1,103-70 1,68-68 0,35-171-1,-34-173 1,-104 1-1,-33-69 1,-70 69 0,-102 103-1,34 137 17,0 0-17,0 103 1,34 137-1,-34 69 1,0-35 0,35-68-1,-1-137 1,-34-69 15,-34-69-31,-35-171 16,-68-69-1,68 0 17,0 69-32,138 103 15,68 34 17,138 103-32,68 68 31,-102 35-16,-138 0 1,-138 0 0,-171 0-1,-103 35 1,35-1 0,136-34-1,138-35 1,103 35-1,103 0 1,69 0 0,-103-34-1,-69 0 1,-35-69 0,-33 0-1,33-103 1,-68 103-1</inkml:trace>
        </inkml:traceGroup>
      </inkml:traceGroup>
    </inkml:traceGroup>
    <inkml:traceGroup>
      <inkml:annotationXML>
        <emma:emma xmlns:emma="http://www.w3.org/2003/04/emma" version="1.0">
          <emma:interpretation id="{C1AA851F-C540-40B3-A8BA-E1CF7068D47E}" emma:medium="tactile" emma:mode="ink">
            <msink:context xmlns:msink="http://schemas.microsoft.com/ink/2010/main" type="paragraph" rotatedBoundingBox="4379,2828 32919,3515 32875,5364 4334,467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65C125D8-C266-4566-9627-A1E8978BC2FC}" emma:medium="tactile" emma:mode="ink">
              <msink:context xmlns:msink="http://schemas.microsoft.com/ink/2010/main" type="line" rotatedBoundingBox="4379,2828 32919,3515 32875,5364 4334,4678"/>
            </emma:interpretation>
          </emma:emma>
        </inkml:annotationXML>
        <inkml:traceGroup>
          <inkml:annotationXML>
            <emma:emma xmlns:emma="http://www.w3.org/2003/04/emma" version="1.0">
              <emma:interpretation id="{6D050FB8-28CA-4528-9AB1-0A273FA4F552}" emma:medium="tactile" emma:mode="ink">
                <msink:context xmlns:msink="http://schemas.microsoft.com/ink/2010/main" type="inkWord" rotatedBoundingBox="4373,2889 18487,3150 18453,4945 4340,4683"/>
              </emma:interpretation>
              <emma:one-of disjunction-type="recognition" id="oneOf2">
                <emma:interpretation id="interp10" emma:lang="it-IT" emma:confidence="0">
                  <emma:literal>OPERAZIONI</emma:literal>
                </emma:interpretation>
                <emma:interpretation id="interp11" emma:lang="it-IT" emma:confidence="0">
                  <emma:literal>OPERAZIONE</emma:literal>
                </emma:interpretation>
                <emma:interpretation id="interp12" emma:lang="it-IT" emma:confidence="0">
                  <emma:literal>OPERARONO</emma:literal>
                </emma:interpretation>
                <emma:interpretation id="interp13" emma:lang="it-IT" emma:confidence="0">
                  <emma:literal>OPERIAMONE</emma:literal>
                </emma:interpretation>
                <emma:interpretation id="interp14" emma:lang="it-IT" emma:confidence="0">
                  <emma:literal>OPERATONE</emma:literal>
                </emma:interpretation>
              </emma:one-of>
            </emma:emma>
          </inkml:annotationXML>
          <inkml:trace contextRef="#ctx0" brushRef="#br1" timeOffset="10587.213">3878 2815 0,'241'-34'0,"-173"-1"16,1-33-16,-138-1 0,-102 35 16,-1 34-1,-103 103 16,69 34-15,35 69 0,68 69-1,103-1 1,103 1 0,103-35-1,103-68 1,34-104-1,35-68 1,-70-137 0,-102-35-1,-68-68 17,-104 0-32,-103-35 15,-137 1 1,-102 68-1,-36 68 1,35 104 15,35 68-15,102 138-16,103 103 16,138-104 15,-69-171-16</inkml:trace>
          <inkml:trace contextRef="#ctx0" brushRef="#br1" timeOffset="11013.9435">5938 2918 0,'0'172'0,"0"34"16,0 137-16,0-137 16,34-69-1,0-68 1,-34-35 0,0-34-1,-68-103 1,-69-172-1,-1 1 1,138 274 15</inkml:trace>
          <inkml:trace contextRef="#ctx0" brushRef="#br1" timeOffset="11362.554">5389 2678 0,'343'-35'0,"-34"70"16,0 68-1,0 0 1,-103 68 15,-69-68-31,-137 0 16,-103-34 15,-137-35-31,-69-34 31,-103 0-15,137 35 0,138-35-1,171-35 1,138 1-1,-172 34 1</inkml:trace>
          <inkml:trace contextRef="#ctx0" brushRef="#br1" timeOffset="11738.5065">7448 3158 0,'-103'172'16,"69"34"-16,-69 34 0,103-68 31,68-69-16,70-35 17,171 1-32,-103-69 15,-69-34 17,-34-1-32,-103 35 15,-103-103 1,-69-34 15,172 137-31</inkml:trace>
          <inkml:trace contextRef="#ctx0" brushRef="#br1" timeOffset="11997.279">7139 3364 0,'481'69'0,"-241"-69"0,-68 34 16,-104-34 15,-171-103-16,-34-34 1,137 137 0</inkml:trace>
          <inkml:trace contextRef="#ctx0" brushRef="#br1" timeOffset="12830.2335">6865 2952 0,'549'-68'0,"-206"68"15,0 0 1,-102-69 0,-70 103-1,-102 1 1,-1-1-1,-33 103 17,-35 138-17,0-35 1,-35 0 0,1-68-1,0-69 1,34-69-1,0-68 1,-35 0 0,1-172-1,68 0 1,69-34 0,35 102-1,33 1 1,35 68-1,-34 35 1,-35 68 0,-68 1-1,-69 68 32,-172-35-47,-34 35 0,-34-34 31,103-35-15,68 35 0,69-35-1,137 69 1,104 0 0,33 0-1,-68 0 1,-69-34-1,-102-35 1,-35 0 0,-35-68-1,-67-69 1,136-103 0,69-34-1,-103 240 1</inkml:trace>
          <inkml:trace contextRef="#ctx0" brushRef="#br1" timeOffset="13418.0865">10675 3090 0,'34'240'16,"-34"0"-1,-69 35-15,-34-69 16,35-103 0,33-69-1,35-34 1,0-69 0,35-137 15,33-137-16,35 137 17,-34 69-32,34 34 15,-34 103 1,33 34 0,36 138-1,33 34 1,1 34-1,-35-68 1,-68-69 15,-69-69-15,-103-34 0,-172-69-1,-34 1 1,35 33-1,34 1 1,102 34 0,241-103-1,138 0 1,-241 103 0</inkml:trace>
          <inkml:trace contextRef="#ctx0" brushRef="#br1" timeOffset="14734.4085">11979 2712 0,'69'-34'0,"171"68"0,34 0 0,-33 1 15,-1-35 1,-68 0 0,-138 0-1,-103 103 1,-102 0-1,-70 68 1,1 35 0,68 0-1,104-34 1,102-1 0,103-33-1,35-35 1,34-69-1,-103-68 1,-34-104 15,-138-102-15,-103 0 0,-102 34-1,33 69 1,104 137-1,103 34 1,137-34 0,68 69-1,138-1 1,0-33 15,-103-70-31,0-33 16,-137-35-1,-35-69 1,-34 103 0,-34 35-1,34 34 1,0 34 0,-69 138 15,69 0-31,-34 68 15,34-34 17,34-69-17,1-68 1,-1-35 0,69-68-1,0-138 1,34 0-1,-68 70 1,-35 33 0,0 69-1,-34 0 1,35 103 0,33 34-1,1 0 1,68 1 15,35-70-31,0-68 16,-35-34-1,0-103 1,-103-104 0,-68 1-1,-137 34 16,-35 69-15,0 68 0,-35 138-1,70 68 1,68 69 15,137 0-31,172-69 16,34-102-1,-240-35 1</inkml:trace>
          <inkml:trace contextRef="#ctx0" brushRef="#br1" timeOffset="15366.204">15514 3021 0,'0'34'0,"-68"104"0,-1 68 16,-34 34-1,34-103 1,69-68 15,0-35-15,0-68-1,35-138 1,33-68 0,-33 34-1,-1 103 1,0 103-1,1 0 1,33 172 0,70 34-1,33 34 1,35-103 0,-34-34-1,-35-69 1,-34-102-1,-69-70 1,-102-102 0,-35 69-1,0 33 1,34 70 15,-34 68-15,103 34-1,103-34 1,-103 0-16</inkml:trace>
          <inkml:trace contextRef="#ctx0" brushRef="#br1" timeOffset="43011.8955">16887 2987 0,'69'0'0,"0"68"0,-35 138 0,-34 35 15,0-1 1,34-34 0,1-69-1,-35-68 1,34-35-1,-34-103 1,34-137 0,-34 206-1</inkml:trace>
        </inkml:traceGroup>
        <inkml:traceGroup>
          <inkml:annotationXML>
            <emma:emma xmlns:emma="http://www.w3.org/2003/04/emma" version="1.0">
              <emma:interpretation id="{D9F0D178-D349-4DE9-8D01-4F883F8622E7}" emma:medium="tactile" emma:mode="ink">
                <msink:context xmlns:msink="http://schemas.microsoft.com/ink/2010/main" type="inkWord" rotatedBoundingBox="20361,3063 28673,3573 28583,5054 20270,4544"/>
              </emma:interpretation>
              <emma:one-of disjunction-type="recognition" id="oneOf3">
                <emma:interpretation id="interp15" emma:lang="it-IT" emma:confidence="0">
                  <emma:literal>FONDAMENTALI</emma:literal>
                </emma:interpretation>
                <emma:interpretation id="interp16" emma:lang="it-IT" emma:confidence="0">
                  <emma:literal>FONDAMENTALI)</emma:literal>
                </emma:interpretation>
                <emma:interpretation id="interp17" emma:lang="it-IT" emma:confidence="0">
                  <emma:literal>FONDAMENTALE</emma:literal>
                </emma:interpretation>
                <emma:interpretation id="interp18" emma:lang="it-IT" emma:confidence="0">
                  <emma:literal>FONDAMENTALE)</emma:literal>
                </emma:interpretation>
                <emma:interpretation id="interp19" emma:lang="it-IT" emma:confidence="0">
                  <emma:literal>FONDAMENTALI))</emma:literal>
                </emma:interpretation>
              </emma:one-of>
            </emma:emma>
          </inkml:annotationXML>
          <inkml:trace contextRef="#ctx0" brushRef="#br1" timeOffset="17021.3715">19050 3364 0,'343'35'15,"35"68"-15,-1-35 0,-102-34 16,-138-102 0,-137 68-1</inkml:trace>
          <inkml:trace contextRef="#ctx0" brushRef="#br1" timeOffset="16842.672">19084 2884 0,'378'-35'0,"-1"104"16,-68 0 0,0 34-1,-137-35 1,-138 1 0,-171-103-1,-104-35 1,241 69-1</inkml:trace>
          <inkml:trace contextRef="#ctx0" brushRef="#br1" timeOffset="16629.795">19633 3021 0,'35'103'0,"-70"34"0,35 69 16,0 0 0,35-34-1,-1-69 1,-34-69 0,0-34-1,-137-103 1,-1-137-1,1-69 1,137 309 0</inkml:trace>
          <inkml:trace contextRef="#ctx0" brushRef="#br1" timeOffset="17477.397">20560 3845 0,'343'137'16,"-137"-103"-16,0-34 15,0-34 1,0-69-1,-103 0 1,-69-34 15,-68-35-15,-138-34 0,-102 103-1,-1 35 1,35 102-1,34 69 1,137 34 0,69 69-1,69-34 1,103-35 0,68-68-1,0-138 16,-240 69-31</inkml:trace>
          <inkml:trace contextRef="#ctx0" brushRef="#br1" timeOffset="18145.323">22002 3227 0,'68'240'15,"-102"-34"-15,-35 34 16,1-102 0,68-70 15,-35-33-31,35-70 31,-34-68-31,0-68 31,34-1-15,34 35 0,-34 103-1,34 34 1,35 34-1,68 137 1,1 35 0,33 0-1,35-34 1,0-69 0,-103-172-1,0 35 1,-34-69-1,-104-172 17,-102-34-17,68 138 1,-34 68 0,69 69-1,0 68 1,34 69-1,103 0 1,68-69 0,-171-34-1</inkml:trace>
          <inkml:trace contextRef="#ctx0" brushRef="#br1" timeOffset="18911.8755">23203 3124 0,'343'34'0,"-103"69"15,69 69 1,-34-69 0,-69 137-1,-69-34 1,-171-69-1,-103-34 1,-138-68 0,-240-35 15,35 0-15,274 0-1,137 0 1,69 34-1,172 35 1,137-69 0,34-69-1,-343 69 1</inkml:trace>
          <inkml:trace contextRef="#ctx0" brushRef="#br1" timeOffset="18506.628">23718 3364 0,'0'35'0,"34"68"0,-34 68 0,0 69 16,0 1 0,69-70-1,-69-33 1,0-138 0,0 0 15,-103-172-16,0-68-15,-34 34 16,137 206 0</inkml:trace>
          <inkml:trace contextRef="#ctx0" brushRef="#br1" timeOffset="19650.1095">25022 3261 0,'34'103'16,"-68"35"-16,-35 67 0,-33 36 16,33-35 15,-34 34-15,69-171-1,34-69 1,-35-69-1,70-137 1,-1-34 15,35 68-15,-1 0 0,1 35-1,-1 69 1,-33 33-1,-35 35 1,68 103 0,35 69-1,0 34 1,35 0 0,-35-35-1,0-68 1,-103-68-1,-35-35 1,-136-35 0,-104-33-1,-34-1 1,0 35 0,103-1-1,103 70 1,69-35-1,171-35 17,104-33-17,-241 68 1</inkml:trace>
          <inkml:trace contextRef="#ctx0" brushRef="#br1" timeOffset="20453.769">25468 3261 0,'0'138'32,"35"273"-32,-35-170 15,34-35 17,0-138-17,-34-68 1,0-68-1,-34-173 1,-35 1 0,1 0-1,33 68 1,1 104 0,68 33-1,1 35 1,68 35-1,68 33 1,-33-33 0,-1-1-1,-34-34 1,0-34 0,-69-69-1,0 0 1,-34 34 15,0 69-15,0 0-16,-34 103 31,34 103-15,0 0-1,-34 34 1,34-34-1,34-69 1,-34-68 0,34-35-1,-34-102 1,35-104 0,68 0-1,-103 172 1</inkml:trace>
          <inkml:trace contextRef="#ctx0" brushRef="#br1" timeOffset="21217.392">26189 3261 0,'240'-34'0,"1"34"0,-1 34 16,-34 1-1,0-104 1,-206 69-1</inkml:trace>
          <inkml:trace contextRef="#ctx0" brushRef="#br1" timeOffset="21053.34">26395 3879 0,'240'-34'0,"1"68"16,-1 0-16,-103 1 15,-68-35 1,-103-69 0,-138-34-1,-68-69 1,240 172 0</inkml:trace>
          <inkml:trace contextRef="#ctx0" brushRef="#br1" timeOffset="20805.309">26841 3467 0,'-34'343'15,"0"-137"-15,-1 0 16,35-34 0,35-69-1,68-34 1,0-35 0,0 0 15,68-68-16,-102-35 17,-69-34-17,-34 35 1,-104-35 0,138 103-1</inkml:trace>
          <inkml:trace contextRef="#ctx0" brushRef="#br1" timeOffset="21829.6575">27596 3399 0,'-34'240'0,"-35"-69"15,35-33 1,34-1 0,0-34-1,0-34 1,0-69 0,-34-35-1,34-102 1,-34-69-1,34 34 1,0 104 0,34 33-1,0 35 1,35 35 0,34 68-1,68 68 1,-33 1 15,33-35-15,-33-34-1,-1-68 1,-103-35 0,-34-138-1,-68-68 1,-35 0-1,-69 35 1,69 68 0,0 0-1,69 103 1,34 0 0,137 34-1,-137-34 1</inkml:trace>
          <inkml:trace contextRef="#ctx0" brushRef="#br1" timeOffset="22917.4785">28866 3707 0,'35'103'16,"-1"35"-16,-34 33 0,0-33 15,0-35 1,0-35 0,0-33 30,-69-173-46,35-33 32,-172-173-17,138 173 1,-1 68 0,0 69-1,138-1 1,34 35-1,68-34 1,35 68 0,0 1-1,0-1 1,-103-34 0,-34 0-1,-69 0 1,0 0-1,-69 68 1,-34 1 0,0 68-1,0 35 1,35 0 0,33-1 15,1-68-16,34-68 1,0-1 0,0-68-1,34-138 1,35 0 0,-35-68-1,69 34 1,-34 69-1,-35 0 1,1 68 0,-1 69-1,-34 34 1,34 104 0,1 67-1,68 1 1,-35 35-1,35-104 17,-68-34-32,-1-34 31,-68-69-15,-69-35-1,-69-33 1,35-1-1,-1 35 1,1 34 15,103 0-31,137-69 16,-103 69 0</inkml:trace>
          <inkml:trace contextRef="#ctx0" brushRef="#br1" timeOffset="23399.8695">30377 3261 0,'68'69'0,"-102"68"0,-35 35 31,-34-1-31,35 35 16,-35 35 15,137-138-15,35-69-1,34-34 1,68-34 0,-33 34-1,-1 0 1,-34 34 0,-34-34-1,-35 34 1,-34-34-1,0-68 17,0-70-32,0 138 15</inkml:trace>
          <inkml:trace contextRef="#ctx0" brushRef="#br1" timeOffset="24201.576">31303 3193 0,'172'0'0,"0"68"16,-172-68-16</inkml:trace>
          <inkml:trace contextRef="#ctx0" brushRef="#br1" timeOffset="43943.4765">31063 3124 0,'0'69'15,"0"34"-15,0 34 0,35 69 0,-1 34 16,0 0-1,1-34 17,-1-137-17,-68-35 1,-104 1 0,138-35-1</inkml:trace>
        </inkml:traceGroup>
      </inkml:traceGroup>
    </inkml:traceGroup>
    <inkml:traceGroup>
      <inkml:annotationXML>
        <emma:emma xmlns:emma="http://www.w3.org/2003/04/emma" version="1.0">
          <emma:interpretation id="{1821D0A7-E64F-485D-A522-E53F1B6CBC35}" emma:medium="tactile" emma:mode="ink">
            <msink:context xmlns:msink="http://schemas.microsoft.com/ink/2010/main" type="paragraph" rotatedBoundingBox="11222,6236 32896,5741 33000,10326 11327,10820" alignmentLevel="3"/>
          </emma:interpretation>
        </emma:emma>
      </inkml:annotationXML>
      <inkml:traceGroup>
        <inkml:annotationXML>
          <emma:emma xmlns:emma="http://www.w3.org/2003/04/emma" version="1.0">
            <emma:interpretation id="{A80CE798-9B75-4936-B737-BD28855D7252}" emma:medium="tactile" emma:mode="ink">
              <msink:context xmlns:msink="http://schemas.microsoft.com/ink/2010/main" type="line" rotatedBoundingBox="11222,6236 32896,5741 33000,10326 11327,10820">
                <msink:destinationLink direction="with" ref="{F58AFD30-C8E9-4CF9-B4C3-827693A40C11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32CD6007-1B90-405A-A24F-2BB4B7F3917F}" emma:medium="tactile" emma:mode="ink">
                <msink:context xmlns:msink="http://schemas.microsoft.com/ink/2010/main" type="inkWord" rotatedBoundingBox="11259,7751 18565,7988 18506,9806 11200,9568">
                  <msink:destinationLink direction="with" ref="{455B774F-65DE-48ED-AB58-9F789C11EDEF}"/>
                  <msink:destinationLink direction="with" ref="{381A0B43-7600-443A-BCF5-136DBC3A8CB0}"/>
                </msink:context>
              </emma:interpretation>
              <emma:one-of disjunction-type="recognition" id="oneOf4">
                <emma:interpretation id="interp20" emma:lang="it-IT" emma:confidence="0">
                  <emma:literal>Posizioni</emma:literal>
                </emma:interpretation>
                <emma:interpretation id="interp21" emma:lang="it-IT" emma:confidence="0">
                  <emma:literal>posizioni</emma:literal>
                </emma:interpretation>
                <emma:interpretation id="interp22" emma:lang="it-IT" emma:confidence="0">
                  <emma:literal>Posiziono</emma:literal>
                </emma:interpretation>
                <emma:interpretation id="interp23" emma:lang="it-IT" emma:confidence="0">
                  <emma:literal>Posizioni,</emma:literal>
                </emma:interpretation>
                <emma:interpretation id="interp24" emma:lang="it-IT" emma:confidence="0">
                  <emma:literal>Pasionaria</emma:literal>
                </emma:interpretation>
              </emma:one-of>
            </emma:emma>
          </inkml:annotationXML>
          <inkml:trace contextRef="#ctx0" brushRef="#br0" timeOffset="161473.0635">10503 7655 0,'0'34'15,"34"69"-15,-34 69 0,35-69 0,-35 0 16,0-69 15,0 35-15,0-69-1,-35 34 1,1-103 0,0-34-1,-1-34 1,1 0-1,34 137 1</inkml:trace>
          <inkml:trace contextRef="#ctx0" brushRef="#br0" timeOffset="161908.5825">9988 7414 0,'172'-34'0,"-1"103"15,1-35-15,0 35 16,-35-1 0,-68 1-1,-1-35 1,-68 35 15,-68-35-31,-35 1 31,0-35-15,0 0 0,0 0-1,34 0 1,35 0-1,68 0 1,69 0 0,69-35-1,-35 35 1,-137 0 0</inkml:trace>
          <inkml:trace contextRef="#ctx0" brushRef="#br0" timeOffset="162412.4565">11155 8135 0,'69'69'16,"-1"0"-16,35-1 0,35-33 0,-1-35 16,-34-69-1,0 0 1,-69 1 0,-34-35-1,-34-35 1,-35 70 15,-34-1-15,0 35-1,35 34 1,-35 34 0,68 35-1,1 68 1,34 0-1,34-34 1,104-68 0,-1-35-1,35-35 1,-172 35 0</inkml:trace>
          <inkml:trace contextRef="#ctx0" brushRef="#br0" timeOffset="163000.3095">12459 7964 0,'0'-35'16,"-68"35"-1,-275 35-15,343-35 0,34 68 32,103 1-17,35 34 1,-35 0 0,0-34-1,-68-35 1,-69 0-1,0-34 1,-103 35 0,-34-35-1,68 0 1,0 0 0,35 0-1,68 0 1,104-69-1,-35 0 17,-103 69-32</inkml:trace>
          <inkml:trace contextRef="#ctx0" brushRef="#br0" timeOffset="163340.1315">13043 7895 0,'0'69'0,"34"34"0,-34 34 16,0-34-16,35-34 15,-1-1 1,-34-33 0,34-1-1,-34-68 1,35-35 0,-1-34-1,0-34 1,-34 137-1</inkml:trace>
          <inkml:trace contextRef="#ctx0" brushRef="#br0" timeOffset="164099.8485">13558 7792 0,'103'34'0,"-35"-34"0,1 35 0,34-1 16,0-34-16,-69 34 15,1-34 1,-35 0-1,-138 35 1,1-1 0,34 35 15,34-1-15,35 1-1,68 0 1,35 34-1,0-69 1,-1 35 0,35-35-1,-34 0 1,-35-34 0,1-34-1,-70-35 1,1-34-1,-35 0 1,-68 0 0,34 35-1,0 33 1,0 35 0,69 35-1,34-35 1,68 0-1,70 68 17,33 1-32,-33-35 31,-35-68-15,-35 0-1,1-69 1,-35 0-1,-34 103 1</inkml:trace>
          <inkml:trace contextRef="#ctx0" brushRef="#br0" timeOffset="164392.7985">14450 7826 0,'0'35'0,"0"33"0,0 35 15,-34 0-15,34 0 16,34 0 0,1-34-1,-1-35 1,-34-34 15,34-103-15,1 35-1,-35 68 1</inkml:trace>
          <inkml:trace contextRef="#ctx0" brushRef="#br0" timeOffset="164860.542">14862 8376 0,'137'68'0,"-102"-33"15,68-35-15,-35 0 0,1-35 16,0 1-16,-35-35 16,-34 1 15,-34-70-15,-138 35-1,69 35 1,-34 33 15,68 70-15,35 33-1,34 35 1,34 0 0,35 35-1,34-104 1,34-34-1,-34-34 1,-103 34 0</inkml:trace>
          <inkml:trace contextRef="#ctx0" brushRef="#br0" timeOffset="165566.5515">15686 8101 0,'-34'103'0,"-1"-34"0,1-1 16,34 1-16,34-35 15,-34-34 32,0-34-47,35-35 16,-35 1 0,34 33-1,-34 1 1,0 34-1,34 0 1,1 34 0,68 104-1,0-35 1,-1 0 0,1-35-1,0 1 1,-34-69-1,-35-35 1,-34-67 0,0-1-1,-34-35 1,0 35 0,-1 0 15,1 69-16,34 0 1,0 34 0,34 0-1,69 0 1,-34 0 0,34-35-1,-103 35 1</inkml:trace>
          <inkml:trace contextRef="#ctx0" brushRef="#br0" timeOffset="166511.8035">16441 8067 0,'137'0'0,"-68"0"0,68 34 0,-34-34 16,-34 34-16,-35-34 15,-34-34 1,-34 0 0,-69-69-1,-103 0 17,103 0-17,34 68 1,35 70-1,34-1 1,69-34 0,34 0-1,34 34 1,-34 1 0,0-35-1,-34 34 1,-35-68-1,-34-35 1,0 69 0</inkml:trace>
          <inkml:trace contextRef="#ctx0" brushRef="#br0" timeOffset="166011.8355">16716 8032 0,'0'35'0,"-35"68"16,35 0-16,0 0 0,35-35 15,-1 1 17,35-35-17,-35-34 16,69 0-31,0 0 16,-34 0 0,-1 0-1,-33 0 1,-1 0 0,-34 0-1,-34-68 1,-35-1-1,-34-68 1,0 34 0,103 103-1</inkml:trace>
          <inkml:trace contextRef="#ctx0" brushRef="#br1" timeOffset="423116.4735">11739 9062 0,'34'34'0,"35"1"0,-1-70 0,35 1 16,-34-35-16,0 1 0,-69-35 15,-35-35 1,-102 36 0,34 33-1,-34 35 1,34 102-1,0 1 1,34 102 0,103-33-1,69-1 1,35-34 0,-35-103-1,-35 0 1,-33-103-1,-1 0 17,-34 0-32,-34 34 47,-1 69-47,-33 69 15,205 137 1,103-34-1,-240-172 1</inkml:trace>
          <inkml:trace contextRef="#ctx0" brushRef="#br1" timeOffset="423993.3705">15205 9131 0,'69'34'0,"0"-68"0,-1-1 16,1 1-16,-35 0 0,1-1 0,-35-33 15,-35 33-15,-68-33 0,-34 68 32,-69 34 15,103 206-16,172-171-31,34 0 15,34-35 1,-68-68 0,-35-1 15,-34-33-31,0 33 16,-34 1-1,-35 34 1,0 69-1,104 68 1,171-34 0,-206-103-1</inkml:trace>
        </inkml:traceGroup>
        <inkml:traceGroup>
          <inkml:annotationXML>
            <emma:emma xmlns:emma="http://www.w3.org/2003/04/emma" version="1.0">
              <emma:interpretation id="{C4D39E0C-9BD6-4D23-929A-FD9A3D1CBAFE}" emma:medium="tactile" emma:mode="ink">
                <msink:context xmlns:msink="http://schemas.microsoft.com/ink/2010/main" type="inkWord" rotatedBoundingBox="19411,7809 23613,7713 23659,9739 19457,9835">
                  <msink:destinationLink direction="with" ref="{9AB222A4-F31B-474D-82BE-10ECA6A94179}"/>
                  <msink:destinationLink direction="with" ref="{381A0B43-7600-443A-BCF5-136DBC3A8CB0}"/>
                </msink:context>
              </emma:interpretation>
              <emma:one-of disjunction-type="recognition" id="oneOf5">
                <emma:interpretation id="interp25" emma:lang="it-IT" emma:confidence="0">
                  <emma:literal>Poto</emma:literal>
                </emma:interpretation>
                <emma:interpretation id="interp26" emma:lang="it-IT" emma:confidence="0">
                  <emma:literal>Persio</emma:literal>
                </emma:interpretation>
                <emma:interpretation id="interp27" emma:lang="it-IT" emma:confidence="0">
                  <emma:literal>Porno</emma:literal>
                </emma:interpretation>
                <emma:interpretation id="interp28" emma:lang="it-IT" emma:confidence="0">
                  <emma:literal>Pofi.</emma:literal>
                </emma:interpretation>
                <emma:interpretation id="interp29" emma:lang="it-IT" emma:confidence="0">
                  <emma:literal>arino</emma:literal>
                </emma:interpretation>
              </emma:one-of>
            </emma:emma>
          </inkml:annotationXML>
          <inkml:trace contextRef="#ctx0" brushRef="#br0" timeOffset="169432.515">20732 7861 0,'68'34'0,"-68"0"0,0 35 15,0 34-15,0 0 0,0 0 16,35 0 0,-35-34-1,34-35 1,-34 0-1,0-34 17,-34-68-32,-1-35 15,1 0 1,-35-69 0,1 0-1,-70 35 1,35-35 15,-34 35 0,68 103-15,104 34 0,68-35-1,34 1 1,0 68-1,35 1 1,0 33 0,-1 1-1,-34 0 1,-34-1 0,-34 1-1,-35-35 1,-34 1-1,-68 33 1,-70-33 0,1-1-1,-34-34 1,-1-34 0,172 34-1</inkml:trace>
          <inkml:trace contextRef="#ctx0" brushRef="#br1" timeOffset="425700.2925">21796 8993 0,'68'69'0,"-33"-69"0,-1 34 16,35 1-16,-1-1 0,35 0 0,-34-68 16,0-35-16,-1 1 15,-68-70 1,-68 1-1,-35 0 1,-69 0 0,0 102-1,35 1 1,34 68 0,69 69-1,68 34 1,69 1-1,34 33 1,1-102 0,-104-69-1,-34 0 17,-34-69-17,-138 1 1,69 33-1,103 35-15</inkml:trace>
          <inkml:trace contextRef="#ctx0" brushRef="#br0" timeOffset="167675.7915">18878 7895 0,'-206'-69'0,"103"69"0,-34 35 0,34-1 0,34 35 16,1-1 0,33 1-1,70 34 1,33 0 0,35-34-1,35-35 1,-1 0-1,-69-68 1,35 34 0,-34-34-1,-35 34 17,1 0-17,-35 0 1,-35 0-1,1 34 1,0 0 0,68-68-1,-34-35 1,34 1 0,-34 68-1</inkml:trace>
          <inkml:trace contextRef="#ctx0" brushRef="#br1" timeOffset="424881.009">18741 9028 0,'34'34'0,"35"0"16,-1 1-16,1-35 0,34 0 0,-69 0 15,-34-35-15,-34 1 0,-69-35 16,-34 1-1,-1 33 32,1 70-47,69-1 0,33 35 16,70 34 0,67 0 15,70 34-16,-35-103 1,-68 1 0,-35-104-1,-34 0 1,-68-34 0,-35 0-1,34 69 1,0 34-1,69 69 1,103 34 0,69 0-1,-172-103 1</inkml:trace>
          <inkml:trace contextRef="#ctx0" brushRef="#br0" timeOffset="168613.2315">19187 7792 0,'34'34'0,"-68"69"0,34-34 15,0 34-15,0 0 16,0-34-1,0-69 17,34 34-32,-34-68 15,0-35 1,0-34 0,0 34-1,0-34 1,35 69 15,-35 0-15,0 34-1,34 0 1,-34 34 0,69 35-1,-35-35 1,35 0-1,-1 1 1,-33-35 0,33-35-1,1-33 1,-35-35 0,1 68-1,-1 1 1,-34 0-1,0 34 1,0 0 0,0 68-1,34 70 1,0-35 0,1 0 15,-35 0-16,34-35 1,0 1 0,-34-69-1,0 34 1,0 1 0,0-35-1,35-35 1,33-33-1,-68 68 1</inkml:trace>
        </inkml:traceGroup>
        <inkml:traceGroup>
          <inkml:annotationXML>
            <emma:emma xmlns:emma="http://www.w3.org/2003/04/emma" version="1.0">
              <emma:interpretation id="{CA122D52-3B3C-4582-9108-1ABE3C7FE5E3}" emma:medium="tactile" emma:mode="ink">
                <msink:context xmlns:msink="http://schemas.microsoft.com/ink/2010/main" type="inkWord" rotatedBoundingBox="26504,5887 32896,5741 33000,10326 26609,10472"/>
              </emma:interpretation>
              <emma:one-of disjunction-type="recognition" id="oneOf6">
                <emma:interpretation id="interp30" emma:lang="it-IT" emma:confidence="0">
                  <emma:literal>730</emma:literal>
                </emma:interpretation>
                <emma:interpretation id="interp31" emma:lang="it-IT" emma:confidence="0">
                  <emma:literal>io</emma:literal>
                </emma:interpretation>
                <emma:interpretation id="interp32" emma:lang="it-IT" emma:confidence="0">
                  <emma:literal>3 €</emma:literal>
                </emma:interpretation>
                <emma:interpretation id="interp33" emma:lang="it-IT" emma:confidence="0">
                  <emma:literal>LQ</emma:literal>
                </emma:interpretation>
                <emma:interpretation id="interp34" emma:lang="it-IT" emma:confidence="0">
                  <emma:literal>,30</emma:literal>
                </emma:interpretation>
              </emma:one-of>
            </emma:emma>
          </inkml:annotationXML>
          <inkml:trace contextRef="#ctx0" brushRef="#br1" timeOffset="483383.124">28351 6694 0,'103'-35'0,"0"1"0,103 68 15,34 35-15,69 0 16,-34-1 0,0 35-1,-104 0 16,-68-34-31,-103-35 16,-103 35 0,-137-35-1,-35-34 17,1 0-17,68 0 1,103 35-1,68 33 1,104 1 0,171 68-1,69 0 1,35 1 0,-36 68-1,-102-35 1,-103-33-1,-137-1 1,-103-68 15,-69-1-31,-69-68 16,35-34 0,0 34-1,34-34 1,103 34 15,68 0-15,138 0-1,138-69 1,-241 69-16</inkml:trace>
          <inkml:trace contextRef="#ctx0" brushRef="#br0" timeOffset="265210.5645">25297 8238 0,'68'0'16,"1"-34"-16,0 34 0,34 69 0,103 34 15,0 0-15,34 0 16,-69-1-1,-68-33 1,-68-35 0,-35 1-1,-35-35 1,-33 0 0,-35 34-1,-35 35 1,36-35-1,-36 69 1,35-34 0,0-1-1,69-33 1,34-1 0,0 0-1,103-102 1,-103 68 15</inkml:trace>
          <inkml:trace contextRef="#ctx0" brushRef="#br1" timeOffset="484163.3475">29724 5664 0,'-377'-206'0,"68"172"16,-69 68-1,-34 69 1,103 69-1,0 68 1,69 34 0,103 35-1,34 35 1,69 68 0,102-1-1,104 1 1,68 0-1,103 0 1,1-103 0,67-34-1,36-35 17,-35-103-17,34-68 1,-34-138-1,-35-68 1,-33-138 0,-70-68-1,-102-69 1,-69-68 0,-103-35-1,-103 0 1,-103 0-1,-172 103 1,-137 0 0,-205 103-1,-242 206 1,104 172 0,858-69-1</inkml:trace>
        </inkml:traceGroup>
      </inkml:traceGroup>
    </inkml:traceGroup>
    <inkml:traceGroup>
      <inkml:annotationXML>
        <emma:emma xmlns:emma="http://www.w3.org/2003/04/emma" version="1.0">
          <emma:interpretation id="{E9632BD1-2A99-4758-AA7E-62DEAB7B18F3}" emma:medium="tactile" emma:mode="ink">
            <msink:context xmlns:msink="http://schemas.microsoft.com/ink/2010/main" type="paragraph" rotatedBoundingBox="13030,11564 22805,12508 22626,14353 12852,13410" alignmentLevel="4"/>
          </emma:interpretation>
        </emma:emma>
      </inkml:annotationXML>
      <inkml:traceGroup>
        <inkml:annotationXML>
          <emma:emma xmlns:emma="http://www.w3.org/2003/04/emma" version="1.0">
            <emma:interpretation id="{2A6AAA1D-B5B6-4DC7-A4F0-6EED9C11B8F1}" emma:medium="tactile" emma:mode="ink">
              <msink:context xmlns:msink="http://schemas.microsoft.com/ink/2010/main" type="line" rotatedBoundingBox="13030,11564 22805,12508 22626,14353 12852,13410">
                <msink:destinationLink direction="with" ref="{F58AFD30-C8E9-4CF9-B4C3-827693A40C11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A0A71E65-F00A-4AA4-B051-A6E769E51050}" emma:medium="tactile" emma:mode="ink">
                <msink:context xmlns:msink="http://schemas.microsoft.com/ink/2010/main" type="inkWord" rotatedBoundingBox="13030,11564 22805,12508 22626,14353 12852,13410"/>
              </emma:interpretation>
              <emma:one-of disjunction-type="recognition" id="oneOf7">
                <emma:interpretation id="interp35" emma:lang="it-IT" emma:confidence="0">
                  <emma:literal>sanzionò</emma:literal>
                </emma:interpretation>
                <emma:interpretation id="interp36" emma:lang="it-IT" emma:confidence="0">
                  <emma:literal>sanzionerà</emma:literal>
                </emma:interpretation>
                <emma:interpretation id="interp37" emma:lang="it-IT" emma:confidence="0">
                  <emma:literal>stazionò</emma:literal>
                </emma:interpretation>
                <emma:interpretation id="interp38" emma:lang="it-IT" emma:confidence="0">
                  <emma:literal>Sanzionò</emma:literal>
                </emma:interpretation>
                <emma:interpretation id="interp39" emma:lang="it-IT" emma:confidence="0">
                  <emma:literal>Sanzionerà</emma:literal>
                </emma:interpretation>
              </emma:one-of>
            </emma:emma>
          </inkml:annotationXML>
          <inkml:trace contextRef="#ctx0" brushRef="#br1" timeOffset="286076.4165">12768 11568 0,'-68'-35'15,"-138"70"-15,-35-1 0,1 0 0,69 1 16,68 33 31,68-33-47,104 33 0,137 70 15,137 68 1,0 0 0,-34-1-1,-103-67 17,-103-1-17,-103-34 1,-103-34-1,-103-35 17,-68-34-32,33 0 15,1 0 1,69 0 0,205-69-1,172-34 1,-206 103-1</inkml:trace>
          <inkml:trace contextRef="#ctx0" brushRef="#br1" timeOffset="286958.196">13455 12289 0,'240'34'0,"-34"0"0,0 35 16,-69-69-1,-102-34 1,-104-104 0,-103 1-1,-34-35 1,0 35 0,35 34-1,68 69 1,103 34-1,69 0 1,171 34 0,69 69-1,0-34 1,-69-69 0,-68-35 15,-70-68-16,-102 103-15</inkml:trace>
          <inkml:trace contextRef="#ctx0" brushRef="#br1" timeOffset="286561.737">13832 11808 0,'0'69'0,"-34"34"16,-35 68-16,-34 35 0,69-34 15,34-1 1,69-68-1,34 0 17,68-34-32,35-35 31,0-34-15,-68 0-1,-70 0 1,-33 0-1,-35 0 1,-69-34 0,-68-35-1,-1-68 1,-33-35 0,-1 1-1,172 171 1</inkml:trace>
          <inkml:trace contextRef="#ctx0" brushRef="#br1" timeOffset="287617.3335">14896 11671 0,'172'34'0,"34"35"0,103 34 16,0 0 15,-69-35-31,-103 1 16,-171-69-1,68 69 1,-205-35-1,-138 69 17,103 0-17,34 34 1,69-34 0,69 69-1,103-35 1,68 35-1,35-35 1,-69-103 0,34 1 31,-68-70-47,-104-102 0,-102-69 15,0 0 1,-69-34-1,0 68 1,34 104 0,138 136-1,34-33 1,137 33 0,138 69 15,-35-34-16,0-34 1,-103-241 0,-137 172-1</inkml:trace>
          <inkml:trace contextRef="#ctx0" brushRef="#br1" timeOffset="287897.589">16613 12151 0,'103'275'16,"-138"-69"-1,-33 0 1,68-35-1,0 1 1,68-138 0,104-171-1,-172 137 17</inkml:trace>
          <inkml:trace contextRef="#ctx0" brushRef="#br1" timeOffset="288369.2385">17436 12666 0,'138'275'16,"-35"-138"-16,34 35 15,35-69 16,-1-35-15,35-102 0,-68-35-1,-70-102 1,-102-173 0,-69 104-1,-69 69 1,-68 68 15,0 103-15,68 68-1,69 69 1,69 35 0,102 68-1,104-68 16,68-138-31,1-68 16,-1-103 0,-240 137-1</inkml:trace>
          <inkml:trace contextRef="#ctx0" brushRef="#br1" timeOffset="289044">18947 12186 0,'0'68'16,"0"104"-16,-103 34 0,68 34 31,-33-34-31,102-34 16,-34-138-1,0-34 1,69-69 15,-1-240-15,-33 138 0,-35 68-1,0 68 1,0 35-1,0 35 1,34 136 0,69 70-1,0-70 1,69 1 0,-35-103-1,0-35 1,-34-103-1,-34-34 1,-35-137 0,-68 68-1,-35 1 17,1 33-17,-35 70 1,68 33-1,70 70 1,33-1 0,35-34-1,-103 0 1</inkml:trace>
          <inkml:trace contextRef="#ctx0" brushRef="#br1" timeOffset="289514.673">20560 12666 0,'0'69'0,"-34"-1"16,-69 70-16,0 33 0,68 1 15,35-35 1,103 1 0,35-35 15,102-35-15,-68-68-1,-1 0 1,-34-34-1,-68 34 1,0 0 0,-69 0-1,-35 0 1,-68 0 0,35-69-1,-35-68 1,-69-35-1,172 172 1</inkml:trace>
          <inkml:trace contextRef="#ctx0" brushRef="#br1" timeOffset="289726.5735">20114 12700 0,'171'35'0,"-33"-1"0,33-34 0,-33 34 15,-35-102 1,-69-35 0,-103-35-1,-68-67 1,137 205 15</inkml:trace>
          <inkml:trace contextRef="#ctx0" brushRef="#br1" timeOffset="289864.26">20320 12014 0,'412'103'15,"-172"0"-15,-69-34 16,1-69 15,-138-69-15,-34 69-16</inkml:trace>
        </inkml:traceGroup>
      </inkml:traceGroup>
    </inkml:traceGroup>
    <inkml:traceGroup>
      <inkml:annotationXML>
        <emma:emma xmlns:emma="http://www.w3.org/2003/04/emma" version="1.0">
          <emma:interpretation id="{115BBB63-1865-4001-A3C3-6FF8A9A75F1F}" emma:medium="tactile" emma:mode="ink">
            <msink:context xmlns:msink="http://schemas.microsoft.com/ink/2010/main" type="paragraph" rotatedBoundingBox="16353,14285 24667,14912 24563,16299 16248,15672" alignmentLevel="5"/>
          </emma:interpretation>
        </emma:emma>
      </inkml:annotationXML>
      <inkml:traceGroup>
        <inkml:annotationXML>
          <emma:emma xmlns:emma="http://www.w3.org/2003/04/emma" version="1.0">
            <emma:interpretation id="{A39748D6-54AA-4F73-863E-DE658223683F}" emma:medium="tactile" emma:mode="ink">
              <msink:context xmlns:msink="http://schemas.microsoft.com/ink/2010/main" type="line" rotatedBoundingBox="16353,14285 24667,14912 24563,16299 16248,15672"/>
            </emma:interpretation>
          </emma:emma>
        </inkml:annotationXML>
        <inkml:traceGroup>
          <inkml:annotationXML>
            <emma:emma xmlns:emma="http://www.w3.org/2003/04/emma" version="1.0">
              <emma:interpretation id="{9418A7DA-3639-4AD2-B9DF-87FAA0A970D2}" emma:medium="tactile" emma:mode="ink">
                <msink:context xmlns:msink="http://schemas.microsoft.com/ink/2010/main" type="inkWord" rotatedBoundingBox="16353,14285 24667,14912 24563,16299 16248,15672"/>
              </emma:interpretation>
              <emma:one-of disjunction-type="recognition" id="oneOf8">
                <emma:interpretation id="interp40" emma:lang="it-IT" emma:confidence="0">
                  <emma:literal>SISMICA</emma:literal>
                </emma:interpretation>
                <emma:interpretation id="interp41" emma:lang="it-IT" emma:confidence="0">
                  <emma:literal>SISMICITÀ</emma:literal>
                </emma:interpretation>
                <emma:interpretation id="interp42" emma:lang="it-IT" emma:confidence="0">
                  <emma:literal>SISMA</emma:literal>
                </emma:interpretation>
                <emma:interpretation id="interp43" emma:lang="it-IT" emma:confidence="0">
                  <emma:literal>SISMICI</emma:literal>
                </emma:interpretation>
                <emma:interpretation id="interp44" emma:lang="it-IT" emma:confidence="0">
                  <emma:literal>SISMICHE</emma:literal>
                </emma:interpretation>
              </emma:one-of>
            </emma:emma>
          </inkml:annotationXML>
          <inkml:trace contextRef="#ctx0" brushRef="#br1" timeOffset="291944.205">15720 14005 0,'0'34'0,"-68"-68"0,-35 34 0,-69 0 15,69 34-15,0 0 0,0 1 16,103-35 0,34 103-1,69-35 1,138 104-1,-1 34 1,-34-34 0,-69-35-1,-103-69 1,-68 1 0,-69 0-1,-68-69 16,-35 0-31,68 0 16,1 0 0,103-35-1,102 1 17,138-69-17,0-68 1,-206 171-1</inkml:trace>
          <inkml:trace contextRef="#ctx0" brushRef="#br1" timeOffset="292278.168">16544 14039 0,'0'69'0,"34"34"0,1 34 15,-35 69-15,0 0 16,0-34 0,0-35-1,0-34 1,0-103-1,68-138 17,70-33-17,-35-1 17,-103 172-32</inkml:trace>
          <inkml:trace contextRef="#ctx0" brushRef="#br1" timeOffset="292813.29">18020 14314 0,'-172'0'0,"1"-35"0,-1 35 0,35 35 16,34-1-1,103 35 1,68 102 0,70-33-1,33 33 16,1 1-15,-35-35 0,-68-34-1,-35-34 1,-68-35 0,-69 35-1,-34-69 1,-1 0-1,35 0 1,0-35 0,69 1-1,103-35 1,102 1 0,35-70-1,-206 138 1</inkml:trace>
          <inkml:trace contextRef="#ctx0" brushRef="#br1" timeOffset="293622.8085">18706 14520 0,'-34'446'0,"34"-240"0,0-35 16,34-68 15,-34-34-16,35-69 1,-35-172 0,0-68-1,34 0 1,-34 34 0,0 69-1,0 102 1,0 35-1,0 35 1,69 68 0,34 0-1,34 34 1,-34-68 0,0-69-1,34-69 16,-68-34-15,-35 0 0,1 0-1,-35 69 1,0 34 0,0 0-1,0 68 1,0 138-1,0 0 1,34 34 0,0-34-1,1-68 1,-1-70 0,0-68-1,35-103 1,-1-103-1,-68 206 1</inkml:trace>
          <inkml:trace contextRef="#ctx0" brushRef="#br1" timeOffset="293920.641">20491 14520 0,'35'240'16,"-35"-68"-16,-35 68 15,1-69 1,0 1 15,68-69-15,35-137-1,-1-138 1,35 0 0,-103 172-1</inkml:trace>
          <inkml:trace contextRef="#ctx0" brushRef="#br1" timeOffset="294995.7675">21590 14451 0,'171'103'16,"-342"-103"-16,33 103 0,1 0 0,34 34 15,103 138 1,34-138-1,104 0 1,33-34 0,-33-68-1,33-35 1,-33 0 0,-35-35-1,-69-33 1,0-35-1,-68 0 1,68-35 0,1 1 15,-1 34-15,35 0-1,-1 35 1,1-1-1,-35 69 1,0-34 0,-68 68-1,0 138 17,-69-35-32,0 69 15,34-35 1,35-68-1,34-34 1,34-69 0,35-103-1,34-69 1,0-68 0,0 34-1,-35 35 1,-33 68-1,-1 68 17,0 35-17,35 69 17,0 103-32,34 102 15,0 1 1,0-35-1,0-68 1,-69-104 0,-68-68-1,-69-34 1,-35-35 0,-33 1 15,-35-35-31,34 103 31,138 34-31,34-34 16</inkml:trace>
        </inkml:traceGroup>
      </inkml:traceGroup>
    </inkml:traceGroup>
  </inkml:traceGroup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1:58.28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8C22353-F22E-47F7-B8AB-E130C2A5ABE9}" emma:medium="tactile" emma:mode="ink">
          <msink:context xmlns:msink="http://schemas.microsoft.com/ink/2010/main" type="inkDrawing" rotatedBoundingBox="10740,8991 11009,16919 10900,16923 10632,8995" semanticType="callout" shapeName="Other"/>
        </emma:interpretation>
      </emma:emma>
    </inkml:annotationXML>
    <inkml:trace contextRef="#ctx0" brushRef="#br0">34 0 0,'34'68'0,"-68"1"0,34 34 15,0 0-15,-34 34 16,34 1 0,0 68-1,0 0 1,0 34 0,34 34-1,-34 35 1,34 0-1,1 69 1,-1-35 15,-34 35-15,0-1 0,34 1-1,-34-1 1,35-33-1,-35 33 1,0-34 0,0-34-1,0 35 1,0-70 0,0 1-1,34-35 1,-34-34-1,0 0 1,34-34 0,-34-35-1,0 0 1,0-34 0,0-69-1,0 1 1,0-35 15,0-35-15,-34-102-1,68-137 1,-34 274 0</inkml:trace>
  </inkml:traceGroup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2:01.4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81A0B43-7600-443A-BCF5-136DBC3A8CB0}" emma:medium="tactile" emma:mode="ink">
          <msink:context xmlns:msink="http://schemas.microsoft.com/ink/2010/main" type="inkDrawing" rotatedBoundingBox="4812,5062 28227,6968 27937,10532 4522,8625" hotPoints="21937,6208 28426,9299 11239,9089 4750,5999" semanticType="enclosure" shapeName="Parallelogram">
            <msink:sourceLink direction="with" ref="{32CD6007-1B90-405A-A24F-2BB4B7F3917F}"/>
            <msink:sourceLink direction="with" ref="{C4D39E0C-9BD6-4D23-929A-FD9A3D1CBAFE}"/>
            <msink:destinationLink direction="with" ref="{E7C471DC-A3D3-4A53-95DB-A419786ABBAD}"/>
            <msink:destinationLink direction="with" ref="{455B774F-65DE-48ED-AB58-9F789C11EDEF}"/>
            <msink:destinationLink direction="with" ref="{3E088D6B-028A-45AE-AC96-878471F1A864}"/>
            <msink:destinationLink direction="with" ref="{9AB222A4-F31B-474D-82BE-10ECA6A94179}"/>
          </msink:context>
        </emma:interpretation>
      </emma:emma>
    </inkml:annotationXML>
    <inkml:trace contextRef="#ctx0" brushRef="#br0">0 0 0,'68'0'0,"-33"34"0,377 206 31,-241-102-31,35-1 16,34 0 0,35 35-1,0-1 1,33 35 0,1 0-1,35 0 1,33 0-1,-34-34 1,-34-1 0,-34 1-1,0 0 1,-35-35 0,-69-34-1,1 0 1,-69-34-1,-34-35 17,-69-34-17,-35-69 1,35 69 0</inkml:trace>
    <inkml:trace contextRef="#ctx0" brushRef="#br0" timeOffset="3286.899">-550 103 0,'35'-35'0,"33"1"0,-33 0 0,33 34 16,70-35-16,-1 35 0,69 0 0,69 0 15,68 35 1,34-70 0,70 70-1,67-1 1,1-34-1,34 34 1,1 1 0,33-35-1,35 34 1,0-34 0,0 0-1,0 34 1,-1-34-1,36 0 1,-36 0 0,36 35 15,-36-35-15,1 34-1,0-34 1,-34 0-1,-1 34 1,-34 1 0,0-35-1,-34 68 1,-34-33 0,-1-35-1,-33 34 1,-104 0-1,-103 1 1,-68-35 0,-104 0-1,-33 34 1,-35 0 0,-69 0-1,69-34 1,0 0 15</inkml:trace>
    <inkml:trace contextRef="#ctx0" brushRef="#br0" timeOffset="-1225.5075">5354 3192 0,'35'0'0,"33"0"0,-33 34 0,33-34 15,35 0-15,34 0 0,1 0 0,33 34 16,1-34-1,34 35 1,0-1 15,0-34-31,34 34 16,0-34 15,138 35-15,0-1-1,-70-34 1,1 34 0,35 1-1,-1-35 1,0 34 0,0-34-1,35 0 1,-35 0-1,35 0 1,-1 34 0,1-34-1,-1 0 17,1-34-32,0 34 15,33 0 16,-33 0-15,-35-34 0,69 34-1,-34 0 1,34-35 0,-1 35-1,-33 0 1,34-34-1,-34 34 1,33-34 0,-33 34-1,0-35 1,-1 1 0,35 0-1,-69 68 1,35-103-1,-35 69 1,0-34 0,1 34-1,-36 0 1,1 0 15,-34 0-15,-35 0-1,-34 34 1,-34-34 0,-69 0-1,-35 0 1,-68-34 0,-103 34-1,-68 34 1,171-34-1</inkml:trace>
    <inkml:trace contextRef="#ctx0" brushRef="#br0" timeOffset="3909.906">16613 652 0,'171'34'16,"-68"0"-16,69 35 0,68 34 0,35 0 16,68 0-1,69 69 32,34-35-47,0 35 16,35 34-1,34-35 1,0 35 0,-1-34-1,-67 34 1,-35-69 0,-104 0-1,-102-68 1,-103-35-1,-34-34 1,-69 0 0,-34-34-1,-1-35 17,-68 1-32,35-1 15,-1 0 32,69 69-47</inkml:trace>
  </inkml:traceGroup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2:02.5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58AFD30-C8E9-4CF9-B4C3-827693A40C11}" emma:medium="tactile" emma:mode="ink">
          <msink:context xmlns:msink="http://schemas.microsoft.com/ink/2010/main" type="inkDrawing" rotatedBoundingBox="4343,13659 4387,5936 4643,5938 4598,13661" semanticType="verticalRange" shapeName="Other">
            <msink:sourceLink direction="with" ref="{A80CE798-9B75-4936-B737-BD28855D7252}"/>
            <msink:sourceLink direction="with" ref="{0EACF627-0951-4C53-AA94-ACC93236396E}"/>
            <msink:sourceLink direction="with" ref="{7D812427-37C8-4F75-987A-87FB05336C1C}"/>
            <msink:sourceLink direction="with" ref="{2A6AAA1D-B5B6-4DC7-A4F0-6EED9C11B8F1}"/>
            <msink:destinationLink direction="with" ref="{9A734697-7789-4865-99AF-1843FE7184DB}"/>
          </msink:context>
        </emma:interpretation>
      </emma:emma>
    </inkml:annotationXML>
    <inkml:trace contextRef="#ctx0" brushRef="#br0">214 0 0,'34'34'0,"-34"35"0,0 34 16,-34 34-16,0 35 16,34 34-1,-34 0 1,-1 68 0,1 1-1,34 34 1,-34 34-1,34 0 1,0 35 0,0-1-1,-35 1 1,35-35 0,0 35 15,0-1-31,-34-68 15,68 35 17,-68-36-17,68-33 1,-34 0 0,35-1-1,-1-68 1,-34 0-1,34-34 1,1-35 0,-35-34-1,34 34 1,-34-34 15,0-34-31,0 0 31,0-35-15,34-68-16,-68-104 16,34 138-1</inkml:trace>
  </inkml:traceGroup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2:03.5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A734697-7789-4865-99AF-1843FE7184DB}" emma:medium="tactile" emma:mode="ink">
          <msink:context xmlns:msink="http://schemas.microsoft.com/ink/2010/main" type="inkDrawing" rotatedBoundingBox="4976,13277 10228,18398 9861,18774 4609,13654" semanticType="callout" shapeName="Other">
            <msink:sourceLink direction="with" ref="{F58AFD30-C8E9-4CF9-B4C3-827693A40C11}"/>
            <msink:sourceLink direction="with" ref="{A7E8F2AA-DAEC-42AF-8160-ABF4AF45D516}"/>
          </msink:context>
        </emma:interpretation>
      </emma:emma>
    </inkml:annotationXML>
    <inkml:trace contextRef="#ctx0" brushRef="#br0">0 0 0,'138'137'0,"33"0"15,1 1-15,0-1 32,34 69-32,34 0 15,0 0 1,0 68 15,1-33-31,33 33 31,1 35-15,-1-34 0,1 34-1,-35-1 1,35-33-1,-35 0 1,0-1 0,-34 1-1,0-69 1,-68-69 0,-1 0-1,-34-34 1,-34-68-1,-1 33 1,-33-68 0,-1 35-1,0-70 1,0 35 0,1 0-1,-35-34 1,68 34 15,-33 0-15,-1 0 15,35 0-31,-35-34 16,0 34-1,35 0 1,-35 0-1,1 0 1,-1 34 0,0-68-1,-34 34 1</inkml:trace>
  </inkml:traceGroup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2:06.92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7C471DC-A3D3-4A53-95DB-A419786ABBAD}" emma:medium="tactile" emma:mode="ink">
          <msink:context xmlns:msink="http://schemas.microsoft.com/ink/2010/main" type="inkDrawing" rotatedBoundingBox="9295,13102 27576,8741 29727,17755 11446,22117" semanticType="callout" shapeName="Other">
            <msink:sourceLink direction="with" ref="{381A0B43-7600-443A-BCF5-136DBC3A8CB0}"/>
            <msink:sourceLink direction="with" ref="{A7E8F2AA-DAEC-42AF-8160-ABF4AF45D516}"/>
          </msink:context>
        </emma:interpretation>
      </emma:emma>
    </inkml:annotationXML>
    <inkml:trace contextRef="#ctx0" brushRef="#br0">17061 0 0,'68'68'0,"-68"35"0,0 34 0,35 1 16,-35 68 0,68 0-1,-33 68 1,33 1 0,-33-1-1,33 104 16,1 0-31,34 68 16,-69-34 0,35 34-1,0 34 1,-69 1 15,34 0-31,-34-35 31,34 34-31,1-33 16,33-36 0,-68 1-1,69-68 17,-35 67-17,35-205 1,-35 0-1,1-34 1,-1-35 0,0 1-1,0-35 1,-34-35 0,0-34 15,0 1-16,-34-35 1,34 0 0,-34-35-1,34 35 1,-34 0 0,-1-34-1,-68 34 1,0-34-1,-34 0 1,-103-1 0,-35 1-1,-34-35 1,0 35 0,-103 0-1,0-1 1,-34 35-1,0-34 1,-35 68 0,35 1-1,-69-35 17,1 68-17,-1-33 1,-35-1-1,36 0 1,-1 35 0,-69-35-1,1 0 1,-1-34 0,-34 35-1,35-35 1,-35 0-1,-34 34 1,0-34 0,0 0-1,-35-34 1,138 34 0,-103-35-1,68 1 1,69 0-1,69 34 1,34-34 15,103 68-15,35-34 0,33 34-1,70 0 1,-1 1-1,1-35 1,68 34 0,0-34-1,103 0 1,34-103 0,-34 103-1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30:51.21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BA8F363-255C-44BA-B0A1-473A67A3D614}" emma:medium="tactile" emma:mode="ink">
          <msink:context xmlns:msink="http://schemas.microsoft.com/ink/2010/main" type="inkDrawing" rotatedBoundingBox="12437,-6967 25614,3781 15652,15995 2474,5246" semanticType="callout" shapeName="Other">
            <msink:sourceLink direction="to" ref="{A4C187DA-B147-47E4-B01A-D877D55D6635}"/>
            <msink:sourceLink direction="from" ref="{A4C187DA-B147-47E4-B01A-D877D55D6635}"/>
          </msink:context>
        </emma:interpretation>
      </emma:emma>
    </inkml:annotationXML>
    <inkml:trace contextRef="#ctx0" brushRef="#br0">0 0 0,'35'69'0,"-35"-35"0,0 0 16,34 1-16,0-1 0,-34 35 0,35-35 15,-1 35 1,0-1-1,1-33 1,33 33 0,-33 1-1,33 0 1,1 34 0,-1 0-1,1-1 1,34 1-1,0 35 1,0-1 0,0 0-1,0 1 1,34 33 0,1 1-1,33 34 1,-33-35-1,33 35 17,1 0-17,-1 0 1,1 35 0,34-35-1,0 34 1,-34 34-1,68-33 1,-34 33 0,0-33-1,34 67 1,0-33 0,0 34-1,1 0 1,-1 0-1,35 34 17,-35-34-32,34 34 31,-33 0-31,-1 1 16,0-1-1,1-34 16,-1 34-15,0-34 0,-34 0-1,0 0 1,34-35 0,-68 35-1,34-34 1,0 0-1,-35-1 1,1-34 0,-35 1-1,35-1 1,-35 0 0,-34-34-1,35 0 1,-70-34-1,35 34 1,0-35 0,-34 1-1,-1-35 1,1-34 15,0 0-15,-35 0-1,0-69 1,1 35 0,-1-35-1,0-34 1,1 35 0,-35-1-1,34 0 1,0 1-1,1 33 1,-1-33 0,-34 33-1,34-33 1,1-35 0,-35 34-1,0-34 1,0 0-1,0 0 1,0-34 15,0 34-15,0 0 0,0 0-1,34-35 1,0-33-1,1-1 1,33-34 0,1 0-1,34-34 1,-35 0 0,70-35-1,-35 0 1,34 1-1,-68-70 17,102 35-32,1 0 31,103-137-15,-1-34-1,-102 102 1,34-68-1,0 34 1,0-34 15,0-35-15,-1-34 0,1 0-1,0 0 1,0-68-1,0 34 1,0-35 0,69 69-1,-35-103 1,0 35 0,35-69-1,-35 68 1,35-68-1,-35 34 1,0 0 15,1 0-31,-35 0 16,0 35 15,-35 68-31,35 34 16,34 104 15,-34 102-15,0 35-1,-103 68 1,0 35 0,-103 0-1,35 68 1,-70 0-1,-102 1 17,-69-35-32,206 0 15</inkml:trace>
  </inkml:traceGroup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2:51.43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BB5A730-0536-4842-837B-EE19CE7178B2}" emma:medium="tactile" emma:mode="ink">
          <msink:context xmlns:msink="http://schemas.microsoft.com/ink/2010/main" type="writingRegion" rotatedBoundingBox="8183,14123 11682,16632 10717,17978 7218,15469"/>
        </emma:interpretation>
      </emma:emma>
    </inkml:annotationXML>
    <inkml:traceGroup>
      <inkml:annotationXML>
        <emma:emma xmlns:emma="http://www.w3.org/2003/04/emma" version="1.0">
          <emma:interpretation id="{068CEB2F-29C5-4060-B0C6-13B2EF3F14CD}" emma:medium="tactile" emma:mode="ink">
            <msink:context xmlns:msink="http://schemas.microsoft.com/ink/2010/main" type="paragraph" rotatedBoundingBox="8183,14123 11682,16632 10717,17978 7218,154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F9AEBEC-0EF5-4C96-91A7-8850EF42A5D1}" emma:medium="tactile" emma:mode="ink">
              <msink:context xmlns:msink="http://schemas.microsoft.com/ink/2010/main" type="line" rotatedBoundingBox="8183,14123 11682,16632 10717,17978 7218,15469"/>
            </emma:interpretation>
          </emma:emma>
        </inkml:annotationXML>
        <inkml:traceGroup>
          <inkml:annotationXML>
            <emma:emma xmlns:emma="http://www.w3.org/2003/04/emma" version="1.0">
              <emma:interpretation id="{A7E8F2AA-DAEC-42AF-8160-ABF4AF45D516}" emma:medium="tactile" emma:mode="ink">
                <msink:context xmlns:msink="http://schemas.microsoft.com/ink/2010/main" type="inkWord" rotatedBoundingBox="8183,14123 11682,16632 10717,17978 7218,15469">
                  <msink:destinationLink direction="with" ref="{9A734697-7789-4865-99AF-1843FE7184DB}"/>
                  <msink:destinationLink direction="with" ref="{E7C471DC-A3D3-4A53-95DB-A419786ABBAD}"/>
                </msink:context>
              </emma:interpretation>
              <emma:one-of disjunction-type="recognition" id="oneOf0">
                <emma:interpretation id="interp0" emma:lang="it-IT" emma:confidence="0">
                  <emma:literal>to</emma:literal>
                </emma:interpretation>
                <emma:interpretation id="interp1" emma:lang="it-IT" emma:confidence="0">
                  <emma:literal>toh</emma:literal>
                </emma:interpretation>
                <emma:interpretation id="interp2" emma:lang="it-IT" emma:confidence="0">
                  <emma:literal>top</emma:literal>
                </emma:interpretation>
                <emma:interpretation id="interp3" emma:lang="it-IT" emma:confidence="0">
                  <emma:literal>ton</emma:literal>
                </emma:interpretation>
                <emma:interpretation id="interp4" emma:lang="it-IT" emma:confidence="0">
                  <emma:literal>tuo</emma:literal>
                </emma:interpretation>
              </emma:one-of>
            </emma:emma>
          </inkml:annotationXML>
          <inkml:trace contextRef="#ctx0" brushRef="#br0">-2231-1297 0,'137'35'0,"1"-35"16,-1 34-16,35 0 0,-1 35 15,-34-35 1,-68 1-1,-35-35 1,-34 0 15,-34 0-31,-69-69 16,-34 0 0,137 69-1</inkml:trace>
          <inkml:trace contextRef="#ctx0" brushRef="#br0" timeOffset="-412.083">-1819-1709 0,'0'35'16,"-34"68"-16,34 68 0,-35 1 0,35 34 31,0 0-31,0 34 31,35-34-31,33-34 32,35-35-17,-34-68 1,34-1-1,-35 1 17,35-69-32,-34 34 15,0-34 1,-1 0 0,-33 0-1,-1 0 1,-34 0-1,0-68 1,-34-35 0,-69-35-1,103 138 1</inkml:trace>
          <inkml:trace contextRef="#ctx0" brushRef="#br0" timeOffset="-1543.8465">0 488 0,'34'137'0,"35"1"31,0 33-31,-1 1 0,35 34 16,35-69 0,-70 1-1,35-35 16,-34-69-15,-35-34 0,1 0-1,-1-34 1,69-69 0,0-35-1,34 1 1,0-35-1,1 1 1,-35-1 0,-35 0-1,-68 69 1,0-34 0,-34 69-1,-69-1 1,-69 0-1,1 35 1,-69 0 0,34-1-1,0 1 1,34 0 15,69 34-15,69 34-1,68 0 1,35 35 0,-1-69-1,-68 0 1</inkml:trace>
        </inkml:traceGroup>
      </inkml:traceGroup>
    </inkml:traceGroup>
  </inkml:traceGroup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5:43.90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1991 0 0,'-103'206'0,"-34"34"16,-104 69-1,1 35 1,-35 67-1,-33 36 1,33-1 0,69-69-1,69-68 1,68-68 0,69-104-1,69-103 1,102-34-1,104-137 17,34-138-17,68-34 1,35-34 0,69-69-1,34 0 1,-35 69-1,-68 34 1,-69 138 0,-137 102-1,-103 35 1,-68 68 15,-35 103-31,-138 172 31,-68 137-31,-68 69 16,-69 34 0,-69 69-1,-35 34 1,-33 69 0,-1-69-1,104-34 1,171-172 15,103-137-15,103-137-1,103-103 1,68-104 0,138-171-1,69-103 16,34-34-31,-35 0 16,35-35 0,137-68-1,138-172 1,102-68 0,35-35-1,-172 241 1,-68 68-1,-172 34 1,-69 138 15,-206 137-31,69 0 16,-137 69 0,0 34 15,-35 34-16,-34 172 1,-103 137 0,-69 103-1,-68 69 1,-103 34 0,-35 35-1,-68 34 1,0 34 15,-35-34-31,69-35 16,103-137-1,138-102 1,136-138 0,70-103-1,136-138 1,207-205-1,68-138 17,69-34-32,0-34 31,-35 0-31,1 34 31,103-137-15,102-69-1,-34 35 1,206-104 0,-343 275-1,-103 69 17,-69 68-32,-68 69 15,-103 103 1,-35 69-1,-69 34 17,-33 103-17,-138 137 1,-69 138 0,-137 103-1,-103 33 1,0 36-1,-34-1 1,-34-34 0,34-1-1,68-33 1,103-103 0,138-104-1,137-137 1,69-68-1,102-69 1,138-103 15,103-103-31,0-34 16,172-138 0,68-34 15,34-68-16,-68 34 1,34 0 0,-103 102-1,-171 138 1,-103 35 0,-104 102-1,-137 69 1,1 34-1,-70 69 1,-102 138 0,-103 136-1,-69 69 1,-69 35 15,35-1-15,34 35-16,35-34 15,102-104 1,138-68 0,102-103-1,70-68 17,68-104-17,103-68 1,34-69-1,103-69 1,35-68 0,33-1-1,-33 104 1,-138 103 0,-171 0-1,-69 102 1,-69-33-1,-68-1 1,-206 137 0,-138 1-1,103-138 1,275-34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6:02.061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2471 1 0,'-103'69'0,"-34"34"16,-103 34-16,-69 35 0,-34 68 16,-69 0-1,34-34 32,138-34-47,34-35 16,137-34-1,35-69 1,68-34 0,172 0-1,172-103 1,34 1-1,34 33 1,0-34 15,35 34-31,-69 1 16,-35-1 0,-102 35-1,-104-1 1,-136 35-1,-35 35 1,-103 33 0,-103 70-1,-103 68 1,-69 34 0,-68 34 15,34 35-16,35-34 1,33-69 0,139-35-1,67-33 1,104-104 0,34-34-1,172 0 1,205-69-1,69-34 1,1 0 15,67 1-31,-67-1 16,-1 34 0,-69 35-1,-102 34 1,-138 0-1,-68 34 1,-103 35 0,-69 34-1,-138 68 1,-68 1 0,-68 34 15,-69 34-16,-69 0 1,34 1 0,104-36-1,136-33 1,70-35 0,171-68-1,34-35 1,138 35-1,171-35 1,138-68 15,-1 34-31,1-34 16,-1-1 0,-34 35 15,35 0-16,-241 35 1,-137-1 0,-69-34-1,-68 103 1,-137 0 0,-104 69 15,-103-35-31,-68 34 15,-34 1 1,-1 0 0,35-1-1,68 1 1,104 0 0,171-104-1,68 1 1,138-35 15,206 69-31,103-68 31,69 33-15,34 35 0,34 0-1,-69 0 1,-68 34-1,-137-34 1,-69 0 0,-172-34-1,-34 0 17,-206 34-32,-68 34 31,-104 35-31,0-1 15,69 1 1,35-35 0,68 0-1,103-34 1,69 35 0,205-104 15,-171-34-31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3:06.95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EACF627-0951-4C53-AA94-ACC93236396E}" emma:medium="tactile" emma:mode="ink">
          <msink:context xmlns:msink="http://schemas.microsoft.com/ink/2010/main" type="writingRegion" rotatedBoundingBox="5274,5598 9514,9199 8466,10434 4226,6833">
            <msink:destinationLink direction="with" ref="{F58AFD30-C8E9-4CF9-B4C3-827693A40C11}"/>
          </msink:context>
        </emma:interpretation>
      </emma:emma>
    </inkml:annotationXML>
    <inkml:traceGroup>
      <inkml:annotationXML>
        <emma:emma xmlns:emma="http://www.w3.org/2003/04/emma" version="1.0">
          <emma:interpretation id="{2624EB1E-6F1D-439C-9B23-5980C0F4FC91}" emma:medium="tactile" emma:mode="ink">
            <msink:context xmlns:msink="http://schemas.microsoft.com/ink/2010/main" type="paragraph" rotatedBoundingBox="5274,5598 9514,9199 8466,10434 4226,683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2F8C598-FF23-4F03-A850-FA8E8C2F931F}" emma:medium="tactile" emma:mode="ink">
              <msink:context xmlns:msink="http://schemas.microsoft.com/ink/2010/main" type="line" rotatedBoundingBox="5274,5598 9514,9199 8466,10434 4226,6833"/>
            </emma:interpretation>
          </emma:emma>
        </inkml:annotationXML>
        <inkml:traceGroup>
          <inkml:annotationXML>
            <emma:emma xmlns:emma="http://www.w3.org/2003/04/emma" version="1.0">
              <emma:interpretation id="{54B9A153-459C-42A0-9FBF-50462EB277A0}" emma:medium="tactile" emma:mode="ink">
                <msink:context xmlns:msink="http://schemas.microsoft.com/ink/2010/main" type="inkWord" rotatedBoundingBox="5274,5598 9514,9199 8466,10434 4226,6833"/>
              </emma:interpretation>
              <emma:one-of disjunction-type="recognition" id="oneOf0">
                <emma:interpretation id="interp0" emma:lang="it-IT" emma:confidence="0">
                  <emma:literal>à.</emma:literal>
                </emma:interpretation>
                <emma:interpretation id="interp1" emma:lang="it-IT" emma:confidence="0">
                  <emma:literal>à)</emma:literal>
                </emma:interpretation>
                <emma:interpretation id="interp2" emma:lang="it-IT" emma:confidence="0">
                  <emma:literal>olà:</emma:literal>
                </emma:interpretation>
                <emma:interpretation id="interp3" emma:lang="it-IT" emma:confidence="0">
                  <emma:literal>garristi</emma:literal>
                </emma:interpretation>
                <emma:interpretation id="interp4" emma:lang="it-IT" emma:confidence="0">
                  <emma:literal>sfottesti</emma:literal>
                </emma:interpretation>
              </emma:one-of>
            </emma:emma>
          </inkml:annotationXML>
          <inkml:trace contextRef="#ctx0" brushRef="#br0">4702 5870 0,'-34'-34'0,"-1"-1"16,-136-102-16,34 103 15,34-35-15,-35 35 0,35-1 16,0 1 0,35 34-1,68 0 1,-35 34-1,70 35 1,33 0 0,1-1 15,-35 35-15,35-34-1,-35 0 1,1-1-1,-1 35 1,35-34 0,-35-1-1,0 1 1,-34-35 0,35-34-1,-35 35 1,0-35-1,0 0 1,0-35 0,0 1-1,0 0 1,0-35 0,34 35-1,-34 34 16</inkml:trace>
          <inkml:trace contextRef="#ctx0" brushRef="#br0" timeOffset="750.9285">4565 5698 0,'-34'35'16,"-1"-1"-16,-33 69 0,-1-34 0,-34 34 16,34-1-16,1-67 15,-1 33 1,35-68 15,34 0-15,34 0-1,0-34 1,69-35 0,35 1-1,-35-35 1,-35 34 0,1 1-1,-69 33 1,0 1-1,-34 34 1,-35 34 0,-34 35-1,34 0 1,-34 34 0,69-35-1,34-34 1,0-34-1,0 0 1,34-34 0,1-34 15,33-1-15,-68-34-1,35 34 1,-35 69-1</inkml:trace>
          <inkml:trace contextRef="#ctx0" brushRef="#br0" timeOffset="2431.485">4153 6831 0,'-137'137'0,"102"-68"0,1 34 15,68 0-15,1-34 16,33 33 0,35-33-1,0-35 1,0 1-1,0-35 1,0-35 0,0-33 15,-69-1-15,1-34-1,-35 0 1,-35-34-1,-33 34 17,-35 0-32,-34 69 15,-1-1 1,35 70 0,0 68-1,35 0 1,68 0-1,34 0 1,69-35 0,-103-68-1</inkml:trace>
          <inkml:trace contextRef="#ctx0" brushRef="#br0" timeOffset="3289.8285">4805 6934 0,'137'103'0,"-34"-34"0,0 34 0,35 0 15,-35-35 1,0 1 0,-69-1-1,0-68 1,-34 0 0,-68-34-1,-1 0 1,0-35-1,-34 35 1,103 34 0</inkml:trace>
          <inkml:trace contextRef="#ctx0" brushRef="#br0" timeOffset="2966.607">5045 7106 0,'0'34'0,"-34"0"0,-35 35 16,35 34-16,0 34 0,-1-34 16,1-34-1,34-1 1,-34-33 0,34-35-1,0 0 1,0 0-1,0-103 1,34 34 0,0-34-1,1-34 17,-35 137-32</inkml:trace>
          <inkml:trace contextRef="#ctx0" brushRef="#br0" timeOffset="3599.379">4874 7483 0,'103'34'15,"0"1"1,171 205-16,-205-206 0,0 35 31,-69-69-15,34-34-1,-34-1 1,0-33 0,0 68-1</inkml:trace>
          <inkml:trace contextRef="#ctx0" brushRef="#br0" timeOffset="4513.383">5766 7689 0,'-34'103'15,"0"-34"-15,-1 34 0,1-35 16,0 1 0,34-35 15,-35 1-16,35-35 1,0 0 0,-34-69-1,68-68 1,-34 34 0,35-35-1,-35 35 1,0 0-1,-35 35 1,35 68 0,35 0-1,33 68 1,35 1 0,0 0-1,34 34 1,-34 0-1,-34-69 1,-35 0 0,1-34 15,-70 0-15,-33-34-1,-1-35 1,-34 1-1,-68 33 1,33-33 0,35 68-1,35 0 1,33 103 0,70-69-1,68 35 1,0 34-1,0 0 1,-35-69 0,-34 0-1,1-34 1,-1 0 0,0-34-1,35 34 1,-69 0 15</inkml:trace>
          <inkml:trace contextRef="#ctx0" brushRef="#br0" timeOffset="5094.4005">6624 8067 0,'-34'-69'0,"-69"35"0,0-1 0,34 35 16,1 0-16,68 35 0,0 68 16,68 0-1,1 0 1,34 34 0,0 0-1,-69-68 1,1 34-1,-35-69 1,-35 0 0,-68-34-1,35-34 1,-35-35 0,0 35-1,34 0 1,69 0 15,0 34-15,103 0-1,34 0 1,1-35 0,-138 35-1</inkml:trace>
          <inkml:trace contextRef="#ctx0" brushRef="#br0" timeOffset="5864.859">6624 8307 0,'172'103'0,"-35"0"0,-34-34 15,-68-35 1,-1-34-1,0 0 1,-34 0 0,-34-34-1,0-69 1,34 34 0,-69-68-1,69 137 1</inkml:trace>
          <inkml:trace contextRef="#ctx0" brushRef="#br0" timeOffset="5537.7315">7002 8376 0,'34'34'16,"-68"35"-16,0-1 0,-35 1 0,35-1 0,-1 1 15,35 0 1,35-1 0,-35-33 15,68 33-16,1-33 1,0-1 0,-1 0-1,1 1 1,-35-35 0,0 0-1,-68 0 1,0-69-1,-1 0 1,35 69 0</inkml:trace>
          <inkml:trace contextRef="#ctx0" brushRef="#br0" timeOffset="6163.668">6727 7929 0,'172'69'16,"-69"34"-16,0-34 0,0-1 0,-35-33 16,-33-1-1,-1-34 1,-34 34 0,34-68 15,-34 0-16,35 34 1,-35 0 0</inkml:trace>
          <inkml:trace contextRef="#ctx0" brushRef="#br0" timeOffset="6698.79">7551 8582 0,'34'137'16,"-34"-69"-16,-34 35 15,-35 0-15,69-34 47,0 0-47,0 34 16,35-69-1,-35-34 1,-35 0 0,35-34 15,0-138-15,0 35-1,-34-1 1,34-33-1,-34 68 1,-35 69 0,103-1-1,1 35 1,68 35 0,34 68-1,0 34 16,1-34-31,-35 0 16,-35-35 0,-68-102-1,0 34 1</inkml:trace>
        </inkml:traceGroup>
      </inkml:traceGroup>
    </inkml:traceGroup>
  </inkml:traceGroup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8:08.62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55B774F-65DE-48ED-AB58-9F789C11EDEF}" emma:medium="tactile" emma:mode="ink">
          <msink:context xmlns:msink="http://schemas.microsoft.com/ink/2010/main" type="inkDrawing" rotatedBoundingBox="7837,5976 12650,9433 12542,9583 7729,6127" semanticType="callout" shapeName="Other">
            <msink:sourceLink direction="with" ref="{32CD6007-1B90-405A-A24F-2BB4B7F3917F}"/>
            <msink:sourceLink direction="with" ref="{381A0B43-7600-443A-BCF5-136DBC3A8CB0}"/>
          </msink:context>
        </emma:interpretation>
      </emma:emma>
    </inkml:annotationXML>
    <inkml:trace contextRef="#ctx0" brushRef="#br0">0 0 0,'69'34'0,"34"69"16,34 0-16,35 35 0,34-1 15,0 34 1,0 1 15,34 34-15,0-34-1,1-1 1,-1 1 0,0-1-1,0 1 1,1 0 0,-1 34-1,-34-69 1,0 0-1,34 1 1,-68-1 0,34 0-1,-35-34 1,1 34 0,-1-34-1,-68-34 1,0-35-1,-68 1 1,-35-70 0,-35-68-1,35 103 1</inkml:trace>
  </inkml:traceGroup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8:09.68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E088D6B-028A-45AE-AC96-878471F1A864}" emma:medium="tactile" emma:mode="ink">
          <msink:context xmlns:msink="http://schemas.microsoft.com/ink/2010/main" type="inkDrawing" rotatedBoundingBox="10443,5839 16082,9141 15929,9403 10290,6101" semanticType="callout" shapeName="Other">
            <msink:sourceLink direction="with" ref="{381A0B43-7600-443A-BCF5-136DBC3A8CB0}"/>
          </msink:context>
        </emma:interpretation>
      </emma:emma>
    </inkml:annotationXML>
    <inkml:trace contextRef="#ctx0" brushRef="#br0">585 515 0,'0'-68'32,"-309"-207"-32,206 241 15,0-35 1,35 35 0,68-1-1,0 35 1,34 0-1,35 0 1,-1 35 0,35 33 31,35 1-47,-1 0 15,34 34 1,1 0-1,34 34 1,34 0 0,1 0-1,33 35 1,1 0 0,-1-1-1,-33 1 1,33 0-1,1 33 1,-1-67 0,-33 33-1,33-33 1,-33 33 0,33-33-1,-34-1 1,1-34-1,-1 0 1,-68 0 0,-35 0-1,-68-69 17,-1-34-17,-34-103 1,-34 103-1</inkml:trace>
  </inkml:traceGroup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8:10.59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AB222A4-F31B-474D-82BE-10ECA6A94179}" emma:medium="tactile" emma:mode="ink">
          <msink:context xmlns:msink="http://schemas.microsoft.com/ink/2010/main" type="inkDrawing" rotatedBoundingBox="14711,6117 19733,9051 19656,9183 14634,6249" semanticType="callout" shapeName="Other">
            <msink:sourceLink direction="with" ref="{C4D39E0C-9BD6-4D23-929A-FD9A3D1CBAFE}"/>
            <msink:sourceLink direction="with" ref="{381A0B43-7600-443A-BCF5-136DBC3A8CB0}"/>
          </msink:context>
        </emma:interpretation>
      </emma:emma>
    </inkml:annotationXML>
    <inkml:trace contextRef="#ctx0" brushRef="#br0">0 0 0,'275'137'0,"-138"-34"0,0 0 0,69 0 16,0 34 0,35 0-1,33 35 1,35 0-1,-34-1 1,34 1 0,-1-1-1,1 1 1,0 34 0,35-34-1,-70 34 32,1-69-47,-35 0 16,-34 1-1,-34-36 1,-69-33 0,0-35-1,-138-68 1,70 34-1,-70-137 1,35 137 0</inkml:trace>
  </inkml:traceGroup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4:03.01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E329451-AF46-44B2-9AA0-3448AABEC092}" emma:medium="tactile" emma:mode="ink">
          <msink:context xmlns:msink="http://schemas.microsoft.com/ink/2010/main" type="inkDrawing" rotatedBoundingBox="1276,2818 30898,3497 30890,3822 1268,3143" semanticType="underline" shapeName="Other">
            <msink:sourceLink direction="with" ref="{156699FB-ADD4-487A-93D8-D1586AC775FE}"/>
          </msink:context>
        </emma:interpretation>
      </emma:emma>
    </inkml:annotationXML>
    <inkml:trace contextRef="#ctx0" brushRef="#br0">0 34 0,'103'0'0,"-35"0"0,104 0 15,34 0-15,103 0 16,34-34-1,69 34 1,68 0 0,70 0-1,33 0 1,35 0 0,34 34-1,0-34 1,35-34-1,-1 34 17,35 0-17,0 0 1,-35 0 0,70 0-1,-36 0 1,36 34-1,-36 0 1,35-34 0,1 35-1,-1-35 1,0 34 0,0-34-1,-34 0 1,34 34-1,0-34 1,0 35 0,0-35-1,0 34 1,-34-34 0,-34 34 15,34 1-16,-35-35 1,1 34 0,-35 0-1,34 1 1,-102-104 0,-1 103-1,1 35 1,-69-35-1,-1 35 1,-33-35 0,-69 35-1,-35-35 1,-68 35 0,-34-69-1,-103 0 1,-104 0-1,-33-34 1,-70 34 15,-171 0-15,206 0-16</inkml:trace>
  </inkml:traceGroup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4:06.123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EE1A52E2-9EAF-4F0C-BF1F-63CF9B345430}" emma:medium="tactile" emma:mode="ink">
          <msink:context xmlns:msink="http://schemas.microsoft.com/ink/2010/main" type="writingRegion" rotatedBoundingBox="539,392 12605,1321 12105,7822 39,6893"/>
        </emma:interpretation>
      </emma:emma>
    </inkml:annotationXML>
    <inkml:traceGroup>
      <inkml:annotationXML>
        <emma:emma xmlns:emma="http://www.w3.org/2003/04/emma" version="1.0">
          <emma:interpretation id="{9F2291A9-783A-40FF-B60C-6A65D5E68A8B}" emma:medium="tactile" emma:mode="ink">
            <msink:context xmlns:msink="http://schemas.microsoft.com/ink/2010/main" type="paragraph" rotatedBoundingBox="473,1319 11800,1038 11854,3214 527,349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6F6C66C-7B0A-401F-B548-B4526397304A}" emma:medium="tactile" emma:mode="ink">
              <msink:context xmlns:msink="http://schemas.microsoft.com/ink/2010/main" type="line" rotatedBoundingBox="473,1319 11800,1038 11854,3214 527,3494"/>
            </emma:interpretation>
          </emma:emma>
        </inkml:annotationXML>
        <inkml:traceGroup>
          <inkml:annotationXML>
            <emma:emma xmlns:emma="http://www.w3.org/2003/04/emma" version="1.0">
              <emma:interpretation id="{8B43032E-AE15-4601-A14F-DBFAECB665F6}" emma:medium="tactile" emma:mode="ink">
                <msink:context xmlns:msink="http://schemas.microsoft.com/ink/2010/main" type="inkWord" rotatedBoundingBox="477,1476 3636,1397 3677,3084 519,3162"/>
              </emma:interpretation>
              <emma:one-of disjunction-type="recognition" id="oneOf0">
                <emma:interpretation id="interp0" emma:lang="it-IT" emma:confidence="0">
                  <emma:literal>test</emma:literal>
                </emma:interpretation>
                <emma:interpretation id="interp1" emma:lang="it-IT" emma:confidence="0">
                  <emma:literal>FE</emma:literal>
                </emma:interpretation>
                <emma:interpretation id="interp2" emma:lang="it-IT" emma:confidence="0">
                  <emma:literal>FSE</emma:literal>
                </emma:interpretation>
                <emma:interpretation id="interp3" emma:lang="it-IT" emma:confidence="0">
                  <emma:literal>Tistr</emma:literal>
                </emma:interpretation>
                <emma:interpretation id="interp4" emma:lang="it-IT" emma:confidence="0">
                  <emma:literal>tistr</emma:literal>
                </emma:interpretation>
              </emma:one-of>
            </emma:emma>
          </inkml:annotationXML>
          <inkml:trace contextRef="#ctx0" brushRef="#br0">0 0 0,'69'0'0,"-35"68"0,-34 70 0,0 68 15,0 0 1,0-1 0,34-33-1,1-69 1,-35-34 0,34-69-1,-68-69 1,-1-103-1,-33-33 1,-1-1 0,69 206-1</inkml:trace>
          <inkml:trace contextRef="#ctx0" brushRef="#br0" timeOffset="-864.2025">-6453-275 0,'69'0'0,"34"0"0,68 34 0,70 35 16,33-69-1,-33 0 1,-1 34 0,-103-34-1,-34 0 1,-69 0 0,-34 35-1,0-1 1,-34 103-1,0 1 1,34 33 0,34 1-1,0 0 1,35-35 0,-35-34-1,-34-69 16,0 0-15,-34-102 0,34-104-1,0 172 1</inkml:trace>
          <inkml:trace contextRef="#ctx0" brushRef="#br0" timeOffset="523.404">-171-275 0,'137'-34'0,"34"34"15,70 34-15,-1 69 0,-34 0 16,-69-34-1,-102-1 1,-70 1 15,-239 0-15,68-35 0,0 35-1,68-35 1,104 35-1,68 34 1,104 34 0,68 34-1,0-33 1,0-35 0,-69 0-1,-34-69 1,-69 0-1,-68-68 1,0-35 0,-69-102-1,103 171 1</inkml:trace>
          <inkml:trace contextRef="#ctx0" brushRef="#br0" timeOffset="1204.0245">-858-584 0,'-69'-34'15,"1"34"1,205 274-16,-68-102 0,-1 34 0,1 34 16,68 1 15,-68-35-16,34-69 1,-34 0 0,-35-103-1,-34-34 1,-34-68 0,-35-70-1,0-67 1,69 205-1</inkml:trace>
          <inkml:trace contextRef="#ctx0" brushRef="#br0" timeOffset="1735.2405">-755-721 0,'343'-34'0,"-34"68"16,0 0-1,69-34 1,68-34-1,-172 0 1,-33 34 0,-104 0-1,-68 0 17,-35 68-17,-68 35 1,-1 69-1,-33-1 1,33 70 0,-33-1-1,33-34 1,35-34 0,0-35-1,-34-34 1,0-69-1,-35-171 1,69 137 0</inkml:trace>
        </inkml:traceGroup>
        <inkml:traceGroup>
          <inkml:annotationXML>
            <emma:emma xmlns:emma="http://www.w3.org/2003/04/emma" version="1.0">
              <emma:interpretation id="{4C8E3730-AAD0-49EB-9580-5B5E6A0FB1C5}" emma:medium="tactile" emma:mode="ink">
                <msink:context xmlns:msink="http://schemas.microsoft.com/ink/2010/main" type="inkWord" rotatedBoundingBox="5275,2718 5959,2701 5976,3359 5292,3376"/>
              </emma:interpretation>
              <emma:one-of disjunction-type="recognition" id="oneOf1">
                <emma:interpretation id="interp5" emma:lang="it-IT" emma:confidence="0">
                  <emma:literal>8:</emma:literal>
                </emma:interpretation>
                <emma:interpretation id="interp6" emma:lang="it-IT" emma:confidence="0">
                  <emma:literal>lo</emma:literal>
                </emma:interpretation>
                <emma:interpretation id="interp7" emma:lang="it-IT" emma:confidence="0">
                  <emma:literal>a</emma:literal>
                </emma:interpretation>
                <emma:interpretation id="interp8" emma:lang="it-IT" emma:confidence="0">
                  <emma:literal>8.</emma:literal>
                </emma:interpretation>
                <emma:interpretation id="interp9" emma:lang="it-IT" emma:confidence="0">
                  <emma:literal>o</emma:literal>
                </emma:interpretation>
              </emma:one-of>
            </emma:emma>
          </inkml:annotationXML>
          <inkml:trace contextRef="#ctx0" brushRef="#br0" timeOffset="4034.898">-5766 137 0,'68'0'0,"1"-34"0,-35-1 0,-102 35 15,-70 35-15,1-1 0,34 0 0,34 1 16,104 33-16,33 1 0,70 0 0,68-1 16,-69 1-16,-68 0 15,-69-35 1,-35-34-1,-33 34 1,-138-34 0,-35 35-1,104-138 1,137 103 0</inkml:trace>
        </inkml:traceGroup>
        <inkml:traceGroup>
          <inkml:annotationXML>
            <emma:emma xmlns:emma="http://www.w3.org/2003/04/emma" version="1.0">
              <emma:interpretation id="{9F8C2DFF-4C69-4422-B708-4D5BE4866833}" emma:medium="tactile" emma:mode="ink">
                <msink:context xmlns:msink="http://schemas.microsoft.com/ink/2010/main" type="inkWord" rotatedBoundingBox="7410,1147 11800,1038 11851,3081 7461,3189"/>
              </emma:interpretation>
              <emma:one-of disjunction-type="recognition" id="oneOf2">
                <emma:interpretation id="interp10" emma:lang="it-IT" emma:confidence="0">
                  <emma:literal>DEDA</emma:literal>
                </emma:interpretation>
                <emma:interpretation id="interp11" emma:lang="it-IT" emma:confidence="0">
                  <emma:literal>ARDA</emma:literal>
                </emma:interpretation>
                <emma:interpretation id="interp12" emma:lang="it-IT" emma:confidence="0">
                  <emma:literal>IR77R</emma:literal>
                </emma:interpretation>
                <emma:interpretation id="interp13" emma:lang="it-IT" emma:confidence="0">
                  <emma:literal>ATENA</emma:literal>
                </emma:interpretation>
                <emma:interpretation id="interp14" emma:lang="it-IT" emma:confidence="0">
                  <emma:literal>ATEA</emma:literal>
                </emma:interpretation>
              </emma:one-of>
            </emma:emma>
          </inkml:annotationXML>
          <inkml:trace contextRef="#ctx0" brushRef="#br0" timeOffset="-1396.395">-6418-241 0,'34'69'15,"0"34"-15,0 137 0,-34 1 0,0-1 16,0-34 0,0-35-1,0-68 1,0-34 0,35-35-1,-1-102 16,-34-138-15,0 206 0</inkml:trace>
          <inkml:trace contextRef="#ctx0" brushRef="#br1" timeOffset="6318.9315">-2952 1132 0,'0'103'0,"69"-34"0,-35 0 0,1-1 16,33-68 0,1 0-1,0-34 1,-1-69 0,-34 0-1,1 0 1,-70 0-1,-33 34 1,-1 1 0,-34 33-1,0 35 1,0 69 0,0 0-1,35 68 1,68 0-1,34-34 1,69-34 0,0 0-1,0-69 1,0-69 0,0 0 15,-103 1-16,0-35 1,-34 0 0,-69 68-1,34 1 1,-34 68 0,69 35-1,-1 34 1,70 0-1,33 0 1,35-34 0,35-69-1,-36-35 1,-67-33 0,-1-1-1,-68-34 1,-35 0-1,1 69 1,-1 34 0,35 34-1,-1 69 1,70 34 15,102-68-15,-137-69-16</inkml:trace>
          <inkml:trace contextRef="#ctx0" brushRef="#br2" timeOffset="28928.8125">-7757-309 0,'0'68'0,"0"35"0,-34 69 0,34 0 16,0-1-1,34 1 1,0-35 0,-34-34-1,0 0 1,0-69 0,-34-34-1,0-34 1,34-69-1,68-103 1,-33-34 0,-70 0-1,1 34 1,-35 68 0,-34 70-1,103 33 1,0 1-1,0 0 17,138 34-17,67 0 1,1 34 0,35 0-1,-35-34 1,-69 0-1,-68-34 1,-1 34 0,-68 0-1,0-34 1,0 68 0,0-34-1,35 34 1,-1 1-1,0-1 1,1-34 15,-35 34-31,34 1 16,-34-35 0,0 0 15</inkml:trace>
          <inkml:trace contextRef="#ctx0" brushRef="#br2" timeOffset="29600.6445">-6933 68 0,'-69'0'0,"-34"0"0,34 35 0,1-35 15,33 34-15,70 0 0,68 35 0,34 0 16,0-1-16,-68 35 0,0 0 15,-69-34 1,-69 0 0,0-35-1,-34-34 1,-34 0 0,34-34 15,0-1-16,240-33 1,-137 68 0</inkml:trace>
          <inkml:trace contextRef="#ctx0" brushRef="#br2" timeOffset="30823.2225">1922-378 0,'0'0'0</inkml:trace>
          <inkml:trace contextRef="#ctx0" brushRef="#br2" timeOffset="31625.9055">1613-618 0,'69'0'15,"0"0"-15,-1 0 0,1 0 0,0 0 16,34 0-16,-35-34 0,35 34 16,-34 0-1,0 0 1,-1 0 0,35 0-1,0 34 16,-34-34-15,-1 0 0,1 0-1,-35 0 1,35 0 0,-35 0-1,35 0 1,0 0-1,-35 0 1,35 0 0,-1 0-1,-33 34 1,-1-34 0,0 0-1,-34 0 1,-34 35-1,34 33 17,-34 35-17,-1 69-15,1-1 16,-35 35 0,1 35 15,33-35-16,70 34 1,-70-103 0,70-34-1,-35-34 1,0-35 0,0-34-1,-69-34 1,0-69-1,1 34 1,33-34 0,35 103-1</inkml:trace>
          <inkml:trace contextRef="#ctx0" brushRef="#br2" timeOffset="32384.646">2094-69 0,'0'69'0,"-34"68"15,-1 0-15,1 1 16,0-1 0,34-34 15,-35-69-31,35 1 16,0-104-1,0-68 16,0-35-15,0 0 0,-34 35-1,34 0 1,-34 68 0,34 69-1,34 0 1,103 0-1,35 34 1,34 35 0,-69 0-1,-103-1 1,1-33 0,-104-1-1,-68 35 1,-35-35-1,35 0 1,68 35 0,69 0-1,69 34 17,68 0-17,35 0 1,-69-69-1,-103-34 1,-34 0 0,-104-103-1,138 103 1</inkml:trace>
        </inkml:traceGroup>
      </inkml:traceGroup>
    </inkml:traceGroup>
    <inkml:traceGroup>
      <inkml:annotationXML>
        <emma:emma xmlns:emma="http://www.w3.org/2003/04/emma" version="1.0">
          <emma:interpretation id="{7CAD900E-7499-43E6-830A-4C488A43E3CA}" emma:medium="tactile" emma:mode="ink">
            <msink:context xmlns:msink="http://schemas.microsoft.com/ink/2010/main" type="paragraph" rotatedBoundingBox="298,3533 12363,4462 12105,7822 39,689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30D8867-9709-41FD-80D6-8B4A26ADB7F7}" emma:medium="tactile" emma:mode="ink">
              <msink:context xmlns:msink="http://schemas.microsoft.com/ink/2010/main" type="line" rotatedBoundingBox="298,3533 12363,4462 12105,7822 39,6893"/>
            </emma:interpretation>
          </emma:emma>
        </inkml:annotationXML>
        <inkml:traceGroup>
          <inkml:annotationXML>
            <emma:emma xmlns:emma="http://www.w3.org/2003/04/emma" version="1.0">
              <emma:interpretation id="{6C7B8812-C4E8-4362-BE6B-877282A990F5}" emma:medium="tactile" emma:mode="ink">
                <msink:context xmlns:msink="http://schemas.microsoft.com/ink/2010/main" type="inkWord" rotatedBoundingBox="283,3720 4231,4024 4154,5019 207,4715"/>
              </emma:interpretation>
              <emma:one-of disjunction-type="recognition" id="oneOf3">
                <emma:interpretation id="interp15" emma:lang="it-IT" emma:confidence="0">
                  <emma:literal>COMMON</emma:literal>
                </emma:interpretation>
                <emma:interpretation id="interp16" emma:lang="it-IT" emma:confidence="0">
                  <emma:literal>corrono</emma:literal>
                </emma:interpretation>
                <emma:interpretation id="interp17" emma:lang="it-IT" emma:confidence="0">
                  <emma:literal>Corrono</emma:literal>
                </emma:interpretation>
                <emma:interpretation id="interp18" emma:lang="it-IT" emma:confidence="0">
                  <emma:literal>carota</emma:literal>
                </emma:interpretation>
                <emma:interpretation id="interp19" emma:lang="it-IT" emma:confidence="0">
                  <emma:literal>cereria</emma:literal>
                </emma:interpretation>
              </emma:one-of>
            </emma:emma>
          </inkml:annotationXML>
          <inkml:trace contextRef="#ctx0" brushRef="#br2" timeOffset="37191.9555">-7791 2162 0,'34'0'0,"35"-69"0,-69 35 16,0 0-16,-69 34 0,0 0 0,-34 34 15,35 35-15,-35-1 0,68 35 0,1 0 16,103 103-16,34-137 15,34-35 1,0-34 0,-68-34-1,-1 0 1,-33-1 0,-1 1-1,-34 34 1,0 0 15,0 0-15,34 69-16,35-1 15,34 35 17,34-34-17,1-35 1,-1-34-1,0-34 1,-68-35 0,-35-68-1,-102 0 1,-1 34 0,-68 34-1,34 35 1,-35 34-1,70 68 1,33 70 0,70 33-1,-1-68 1,69-34 0,34-69-1,-137 0 1</inkml:trace>
          <inkml:trace contextRef="#ctx0" brushRef="#br2" timeOffset="37968.273">-6624 2437 0,'0'68'16,"0"35"-16,-35 0 0,35 0 0,35-68 15,-35-1 16,0-34-15,0-69 0,-35-68-1,1-35 1,34 35 0,-34 34-1,68 69 1,-34 34-1,0 0 1,69 68 0,-1 1-1,1 0 1,34-35 0,0-34-1,0-34 1,0-1-1,-35-33 1,-68-1 0,35 35-1,-70 34 17,35 0-17,-34 68 1,0 35-1,-1 0 1,35 0 0,0-34-1,0-35 1,0 1 0,0-70-1,0-33 1,0-35-1,0 103 1</inkml:trace>
          <inkml:trace contextRef="#ctx0" brushRef="#br2" timeOffset="38724.084">-5835 2368 0,'-34'137'0,"-1"-34"16,35 0-16,-34-34 16,34-35 30,0-34-46,0-34 0,0-69 16,0-69 0,0 35-1,34 0 17,-34 34-17,0 103 1,0 0 15,35 103-15,-1 0-1,35 0 1,-1-35 0,1-33-1,0-35 1,-35-69-1,35 0 1,-35-34 0,0 35-1,-34 33 1,0 35 0,-34 0-1,0 103 1,34 0-1,0 35 1,34-1 0,-34-68-1,0-35 1,0-34 0,69-69-1,-35-68 16,35 34-15,-69 103-16</inkml:trace>
          <inkml:trace contextRef="#ctx0" brushRef="#br2" timeOffset="39207.4515">-5217 2505 0,'34'103'0,"1"-68"0,33 33 15,1-33-15,34-35 16,0-35 0,-35-33-1,-33-35 1,-35 0-1,-69-35 17,-68 35-17,34 69 1,-34 68 0,68 69-1,35 0 1,34 35-1,68-35 1,1 0 0,68-138-1,-34-33 17,-34-1-32,-69 69 15</inkml:trace>
          <inkml:trace contextRef="#ctx0" brushRef="#br2" timeOffset="39783.5865">-4634 2299 0,'0'138'0,"-34"-35"16,0 0 0,34 0-1,-35-35-15,35-68 16,0 0 15,0-171-15,35-1-1,-35 69 1,0 34 0,0 69 15,0 0-15,34 35-1,0 102 1,35 0-1,34-34 1,-34-34 0,-1-35-1,1-34 1,-35-103 0,-34-68-1,0 33 1,-34 1-1,34 34 1,-34 69 0,-1 34-1,70 0 1,-35 0 0</inkml:trace>
        </inkml:traceGroup>
        <inkml:traceGroup>
          <inkml:annotationXML>
            <emma:emma xmlns:emma="http://www.w3.org/2003/04/emma" version="1.0">
              <emma:interpretation id="{44B21BA6-0DF4-460F-BA76-FC0423B25833}" emma:medium="tactile" emma:mode="ink">
                <msink:context xmlns:msink="http://schemas.microsoft.com/ink/2010/main" type="inkWord" rotatedBoundingBox="6712,3283 8378,6946 6233,7921 4568,4257"/>
              </emma:interpretation>
              <emma:one-of disjunction-type="recognition" id="oneOf4">
                <emma:interpretation id="interp20" emma:lang="it-IT" emma:confidence="0">
                  <emma:literal>Miti,</emma:literal>
                </emma:interpretation>
                <emma:interpretation id="interp21" emma:lang="it-IT" emma:confidence="0">
                  <emma:literal>MIR.1</emma:literal>
                </emma:interpretation>
                <emma:interpretation id="interp22" emma:lang="it-IT" emma:confidence="0">
                  <emma:literal>MIR.2</emma:literal>
                </emma:interpretation>
                <emma:interpretation id="interp23" emma:lang="it-IT" emma:confidence="0">
                  <emma:literal>MII.</emma:literal>
                </emma:interpretation>
                <emma:interpretation id="interp24" emma:lang="it-IT" emma:confidence="0">
                  <emma:literal>MELI.</emma:literal>
                </emma:interpretation>
              </emma:one-of>
            </emma:emma>
          </inkml:annotationXML>
          <inkml:trace contextRef="#ctx0" brushRef="#br1" timeOffset="11578.3605">-3535 2231 0,'34'68'16,"0"104"-16,-34 34 0,-34 0 15,34-34 17,34-69-17,-34-69 1,35-34-1,-35-34 1,34-172 0,0-69-1,-34 69 1,0 69 0,0 68-1,0 69 1,0 0-1,35 69 1,33 68 0,35-68-1,-34-1 1,34-68 0,34-34-1,-34-35 1,-34-68-1,-35 68 1,1 35 0,-35 34 15,0 34-15,-35 104-1,1 68 1,68-35-1,-34 1 1,35-69 0,-1-34-1,0-35 1,-34-103 0,0-68-1,0 0 1,0 137-1</inkml:trace>
          <inkml:trace contextRef="#ctx0" brushRef="#br1" timeOffset="55214.2395">-2300 4462 0,'35'34'15,"33"1"-15,70-35 0,-35-35 0,34-33 16,0-35-1,-34 34 1,-68 0 0,-1 35-1,-34 0 1,0 34 0,-34 34-1,-1 35 1,35 68-1,0 35 1,35 33 0,-1-33-1,0 0 1,-68-69 0,0-35-1,-104-33 1,1-35-1,-35 34 1,35-68 0,103 34-1,34 0 1,103 34 15,68 35-15,104-1-1,-69-33 1,-35-1 0,-102 0-1,-35-34 1,-34 0 0,-34 0-1,0-34 1,68-35-1,-34 69 1</inkml:trace>
          <inkml:trace contextRef="#ctx0" brushRef="#br1" timeOffset="11882.052">-1956 2402 0,'0'172'0,"0"34"15,0-34-15,-35-35 16,70-68 0,-35-35-1,0-34 1,0-103-1,34-34 1,0-35 0,-34 172-1</inkml:trace>
          <inkml:trace contextRef="#ctx0" brushRef="#br1" timeOffset="12514.824">-1579 2368 0,'35'103'0,"-35"34"0,0 35 15,-35 0 1,70-35-1,-35-103 1,0 1 0,0-35-1,0-35 1,-35-136 0,1-1-1,-35-34 1,1 69-1,33 68 1,35 35 0,35 34-1,102 34 17,69 35-32,-35 68 15,-33 0 16,-104 1-15,-34-35 0,-103-35-1,-34 1 1,-35 0 0,35-69-1,34 34 1,34 0-1,138-68 1,103 0 0,34-1-1,-206 35 1</inkml:trace>
          <inkml:trace contextRef="#ctx0" brushRef="#br1" timeOffset="15945.2685">-1167 2952 0</inkml:trace>
        </inkml:traceGroup>
        <inkml:traceGroup>
          <inkml:annotationXML>
            <emma:emma xmlns:emma="http://www.w3.org/2003/04/emma" version="1.0">
              <emma:interpretation id="{4325E452-E5E4-4CB3-AFE3-C981D7A4B6A8}" emma:medium="tactile" emma:mode="ink">
                <msink:context xmlns:msink="http://schemas.microsoft.com/ink/2010/main" type="inkWord" rotatedBoundingBox="7963,4247 12361,4430 12317,5483 7919,5301"/>
              </emma:interpretation>
              <emma:one-of disjunction-type="recognition" id="oneOf5">
                <emma:interpretation id="interp25" emma:lang="it-IT" emma:confidence="0">
                  <emma:literal>POINT</emma:literal>
                </emma:interpretation>
                <emma:interpretation id="interp26" emma:lang="it-IT" emma:confidence="0">
                  <emma:literal>DONT</emma:literal>
                </emma:interpretation>
                <emma:interpretation id="interp27" emma:lang="it-IT" emma:confidence="0">
                  <emma:literal>PONTO</emma:literal>
                </emma:interpretation>
                <emma:interpretation id="interp28" emma:lang="it-IT" emma:confidence="0">
                  <emma:literal>FONT</emma:literal>
                </emma:interpretation>
                <emma:interpretation id="interp29" emma:lang="it-IT" emma:confidence="0">
                  <emma:literal>POINTE</emma:literal>
                </emma:interpretation>
              </emma:one-of>
            </emma:emma>
          </inkml:annotationXML>
          <inkml:trace contextRef="#ctx0" brushRef="#br1" timeOffset="13999.104">1270 2608 0,'-34'138'0,"34"-1"15,-34 0-15,68-34 16,-34 35 0,34-70 15,35-68-16,-1-103 1,1 0 0,-69 103-1</inkml:trace>
          <inkml:trace contextRef="#ctx0" brushRef="#br1" timeOffset="14659.218">1991 2952 0,'34'103'0,"-68"0"0,-35 0 15,35-1 1,34-67-1,0-35 1,0-69 15,34-102-15,1-1 0,-35 35-1,0 68 1,0 35-1,0 34 1,34 68 0,35 104-1,34 0 1,0-35 0,34-69-1,-34-33 1,0-35-1,-35-69 1,-68-102 0,-34 33-1,-69 1 1,35 34 0,-1 34-1,0 35 1,69 34 15,103 0-15,34 34-1,1-68 1,-138 34 0</inkml:trace>
          <inkml:trace contextRef="#ctx0" brushRef="#br1" timeOffset="15158.2095">3227 2711 0,'0'206'0,"-35"-34"15,1-35 1,68 0-1,1-34 1,-1-34 0,-34-35-1,0-102 1,-34-138 0,-35 34 15,-34-34-16,-34 35 1,34 33 0,0 70-1,137 33 1,69 35 0,103 0-1,34 69 1,35-35-1,-69 1 1,-103-1 0,-35-34-1,-136-69 1,68 69 0</inkml:trace>
          <inkml:trace contextRef="#ctx0" brushRef="#br1" timeOffset="13690.53">-309 2540 0,'69'68'0,"0"35"0,-35 0 15,35 69-15,-35 0 31,-34-35-15,-34-103 0,34-34-1,-35-68 1,1-70 0,0-68-1,-35 35 1,0-1-1,1 35 1,-1 102 0,69 1-1,69 34 1,34 0 0,68 34-1,35 35 16,-69 0-15,-68-1 0,-69 1-1,-69 0 1,-102-35 0,-1-34-1,-34 34 1,103 1-1,69-35 1,137-35 0,69 35-1,33 35 1,1 33 0,-68 35-1,-70 0 1,-68-68-1,35-1 1,-35 35 0,0-35-1,34 0 1,69-34 15,0-34-15,0-35-1,-34 1 1,-1-35 0,-68-35-1,-34 35 1,-69 0 0,-34 69-1,-1 34 1,1 69-1,68 34 1,35 34 0,103 35-1,34-69 1,34-103 0,35 0-1,-172 0 1</inkml:trace>
        </inkml:traceGroup>
      </inkml:traceGroup>
    </inkml:traceGroup>
  </inkml:traceGroup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1-16T10:55:05.76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99472F8-BDA3-4635-870C-8D99DC370E84}" emma:medium="tactile" emma:mode="ink">
          <msink:context xmlns:msink="http://schemas.microsoft.com/ink/2010/main" type="writingRegion" rotatedBoundingBox="31640,2845 32856,8215 28376,9230 27160,3859"/>
        </emma:interpretation>
      </emma:emma>
    </inkml:annotationXML>
    <inkml:traceGroup>
      <inkml:annotationXML>
        <emma:emma xmlns:emma="http://www.w3.org/2003/04/emma" version="1.0">
          <emma:interpretation id="{0A87674F-3523-4525-A280-2142B6E0EC81}" emma:medium="tactile" emma:mode="ink">
            <msink:context xmlns:msink="http://schemas.microsoft.com/ink/2010/main" type="paragraph" rotatedBoundingBox="31640,2845 32856,8215 28376,9230 27160,385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D890051-EB5E-476B-8DB7-4E936296A168}" emma:medium="tactile" emma:mode="ink">
              <msink:context xmlns:msink="http://schemas.microsoft.com/ink/2010/main" type="line" rotatedBoundingBox="31640,2845 32856,8215 28376,9230 27160,3859"/>
            </emma:interpretation>
          </emma:emma>
        </inkml:annotationXML>
        <inkml:traceGroup>
          <inkml:annotationXML>
            <emma:emma xmlns:emma="http://www.w3.org/2003/04/emma" version="1.0">
              <emma:interpretation id="{AFF9FB2C-1507-4625-93A8-B41E5F60ED99}" emma:medium="tactile" emma:mode="ink">
                <msink:context xmlns:msink="http://schemas.microsoft.com/ink/2010/main" type="inkWord" rotatedBoundingBox="31640,2845 32856,8215 28376,9230 27160,3859"/>
              </emma:interpretation>
              <emma:one-of disjunction-type="recognition" id="oneOf0">
                <emma:interpretation id="interp0" emma:lang="it-IT" emma:confidence="0">
                  <emma:literal>cosa</emma:literal>
                </emma:interpretation>
                <emma:interpretation id="interp1" emma:lang="it-IT" emma:confidence="0">
                  <emma:literal>corsa</emma:literal>
                </emma:interpretation>
                <emma:interpretation id="interp2" emma:lang="it-IT" emma:confidence="0">
                  <emma:literal>cip.</emma:literal>
                </emma:interpretation>
                <emma:interpretation id="interp3" emma:lang="it-IT" emma:confidence="0">
                  <emma:literal>cap.</emma:literal>
                </emma:interpretation>
                <emma:interpretation id="interp4" emma:lang="it-IT" emma:confidence="0">
                  <emma:literal>cip</emma:literal>
                </emma:interpretation>
              </emma:one-of>
            </emma:emma>
          </inkml:annotationXML>
          <inkml:trace contextRef="#ctx0" brushRef="#br0">10564 721 0,'69'0'0,"-35"69"0,35-35 15,0 1-15,68-35 0,35 0 0,-1 0 16,-102 0 0,-35-35-1,35 1 1,0 34 0,-1-34-1,104 34 1,-35-35-1,-68 1 1,-35-35 15,-68 1-15,-35-35 0,-103 0-1,-68 34 1,0 69-1,34 69 1,103 34 0,69 0-1,34 34 1,103-34 0,34-34-1,69-35 1,68-68-1,-68-35 1,-68-34 0,-70 0-1,-102-34 1,-69 34 0,-34 34-1,-35 35 1,35 68-1,34 35 17,103-35-17,34 35 1,35-1 0,34-33-1,-35-70 1,1 1-1,-69-35 1,-103 1 0,0 33-1,103 35 1</inkml:trace>
          <inkml:trace contextRef="#ctx0" brushRef="#br0" timeOffset="1543.8465">10221 2403 0,'-137'-34'0,"0"34"0,-35 34 16,-34 69-16,0 34 15,103 1 1,69-1 0,68 0-1,103 1 1,104-70 0,-1-33-1,69-35 1,34-35-1,-103-102 1,-34 34 0,-103 0-1,-68 0 1,-1 34 0,-68 35-1,-1 34 16,-33 69-15,33 68 0,35 35-1,35-35 1,33-34 0,1-69-1,0-34 1,34-137-1,-35 0 1,-33-1 0,-70-33-1,35 102 1,-34 0 15,0 69-15,68 35-1,0-1 1,69 35 0,0-35-1,34-68 1,-34-1 0,35-68-1,-70 0 1,1 35-1,-35 33 1,1 35 0,-35 69-1,34 68 1,-34 69 0,0-34-1,34-35 1,-34 1-1,35-35 1,-35-69 0,34 0 15,0-68-15,35-35-1,-69 69 1</inkml:trace>
          <inkml:trace contextRef="#ctx0" brushRef="#br0" timeOffset="1855.35">13207 2952 0,'0'138'0,"-34"-1"0,0 35 15,-1-70 1,35 1 0,-34-34-1,34-69 16,-34-206-15,34 0 0,0 206-1</inkml:trace>
          <inkml:trace contextRef="#ctx0" brushRef="#br0" timeOffset="2176.6185">12761 2403 0,'206'-69'15,"69"138"-15,-35 68 0,0 1 16,-102-1 15,-70-68-15,-102-35-1,-69-68 1,-137-1 0,-1-68-1,-136 35 1,205 102 0,207 69-1,-35-103 1</inkml:trace>
          <inkml:trace contextRef="#ctx0" brushRef="#br0" timeOffset="2992.9725">11491 4360 0,'103'0'0,"69"34"0,34 35 16,0-1-16,-35 35 15,-68-34 1,-68-35 0,-104-34-1,-68 0 1,-104-68 0,70 33-1,68 35 1,103 35-1,68 102 1,173 69 0,-35 0 15,-35 34-31,-136-68 16,-138-138 15,-69 0-16,-137-102 1,-68 33 0,102-136-1,275 171 1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102F-DF38-4813-96D5-90CECDB7B25D}" type="datetimeFigureOut">
              <a:rPr lang="it-IT" smtClean="0"/>
              <a:t>16/11/2016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32AA9-192C-4FDD-A0D0-0668D0616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1439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102F-DF38-4813-96D5-90CECDB7B25D}" type="datetimeFigureOut">
              <a:rPr lang="it-IT" smtClean="0"/>
              <a:t>16/11/2016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32AA9-192C-4FDD-A0D0-0668D0616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2130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102F-DF38-4813-96D5-90CECDB7B25D}" type="datetimeFigureOut">
              <a:rPr lang="it-IT" smtClean="0"/>
              <a:t>16/11/2016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32AA9-192C-4FDD-A0D0-0668D0616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6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102F-DF38-4813-96D5-90CECDB7B25D}" type="datetimeFigureOut">
              <a:rPr lang="it-IT" smtClean="0"/>
              <a:t>16/11/2016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32AA9-192C-4FDD-A0D0-0668D0616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888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102F-DF38-4813-96D5-90CECDB7B25D}" type="datetimeFigureOut">
              <a:rPr lang="it-IT" smtClean="0"/>
              <a:t>16/11/2016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32AA9-192C-4FDD-A0D0-0668D0616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471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102F-DF38-4813-96D5-90CECDB7B25D}" type="datetimeFigureOut">
              <a:rPr lang="it-IT" smtClean="0"/>
              <a:t>16/11/2016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32AA9-192C-4FDD-A0D0-0668D0616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6402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102F-DF38-4813-96D5-90CECDB7B25D}" type="datetimeFigureOut">
              <a:rPr lang="it-IT" smtClean="0"/>
              <a:t>16/11/2016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32AA9-192C-4FDD-A0D0-0668D0616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197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102F-DF38-4813-96D5-90CECDB7B25D}" type="datetimeFigureOut">
              <a:rPr lang="it-IT" smtClean="0"/>
              <a:t>16/11/2016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32AA9-192C-4FDD-A0D0-0668D0616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817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102F-DF38-4813-96D5-90CECDB7B25D}" type="datetimeFigureOut">
              <a:rPr lang="it-IT" smtClean="0"/>
              <a:t>16/11/2016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32AA9-192C-4FDD-A0D0-0668D0616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873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102F-DF38-4813-96D5-90CECDB7B25D}" type="datetimeFigureOut">
              <a:rPr lang="it-IT" smtClean="0"/>
              <a:t>16/11/2016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32AA9-192C-4FDD-A0D0-0668D0616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1553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102F-DF38-4813-96D5-90CECDB7B25D}" type="datetimeFigureOut">
              <a:rPr lang="it-IT" smtClean="0"/>
              <a:t>16/11/2016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32AA9-192C-4FDD-A0D0-0668D0616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4319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6102F-DF38-4813-96D5-90CECDB7B25D}" type="datetimeFigureOut">
              <a:rPr lang="it-IT" smtClean="0"/>
              <a:t>16/11/2016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32AA9-192C-4FDD-A0D0-0668D0616DA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8853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87.xml"/><Relationship Id="rId13" Type="http://schemas.openxmlformats.org/officeDocument/2006/relationships/image" Target="../media/image89.emf"/><Relationship Id="rId18" Type="http://schemas.openxmlformats.org/officeDocument/2006/relationships/customXml" Target="../ink/ink92.xml"/><Relationship Id="rId26" Type="http://schemas.openxmlformats.org/officeDocument/2006/relationships/customXml" Target="../ink/ink96.xml"/><Relationship Id="rId3" Type="http://schemas.openxmlformats.org/officeDocument/2006/relationships/image" Target="../media/image84.emf"/><Relationship Id="rId21" Type="http://schemas.openxmlformats.org/officeDocument/2006/relationships/image" Target="../media/image93.emf"/><Relationship Id="rId7" Type="http://schemas.openxmlformats.org/officeDocument/2006/relationships/image" Target="../media/image86.emf"/><Relationship Id="rId12" Type="http://schemas.openxmlformats.org/officeDocument/2006/relationships/customXml" Target="../ink/ink89.xml"/><Relationship Id="rId17" Type="http://schemas.openxmlformats.org/officeDocument/2006/relationships/image" Target="../media/image91.emf"/><Relationship Id="rId25" Type="http://schemas.openxmlformats.org/officeDocument/2006/relationships/image" Target="../media/image95.emf"/><Relationship Id="rId2" Type="http://schemas.openxmlformats.org/officeDocument/2006/relationships/customXml" Target="../ink/ink84.xml"/><Relationship Id="rId16" Type="http://schemas.openxmlformats.org/officeDocument/2006/relationships/customXml" Target="../ink/ink91.xml"/><Relationship Id="rId20" Type="http://schemas.openxmlformats.org/officeDocument/2006/relationships/customXml" Target="../ink/ink93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86.xml"/><Relationship Id="rId11" Type="http://schemas.openxmlformats.org/officeDocument/2006/relationships/image" Target="../media/image88.emf"/><Relationship Id="rId24" Type="http://schemas.openxmlformats.org/officeDocument/2006/relationships/customXml" Target="../ink/ink95.xml"/><Relationship Id="rId5" Type="http://schemas.openxmlformats.org/officeDocument/2006/relationships/image" Target="../media/image85.emf"/><Relationship Id="rId15" Type="http://schemas.openxmlformats.org/officeDocument/2006/relationships/image" Target="../media/image90.emf"/><Relationship Id="rId23" Type="http://schemas.openxmlformats.org/officeDocument/2006/relationships/image" Target="../media/image94.emf"/><Relationship Id="rId10" Type="http://schemas.openxmlformats.org/officeDocument/2006/relationships/customXml" Target="../ink/ink88.xml"/><Relationship Id="rId19" Type="http://schemas.openxmlformats.org/officeDocument/2006/relationships/image" Target="../media/image92.emf"/><Relationship Id="rId4" Type="http://schemas.openxmlformats.org/officeDocument/2006/relationships/customXml" Target="../ink/ink85.xml"/><Relationship Id="rId9" Type="http://schemas.openxmlformats.org/officeDocument/2006/relationships/image" Target="../media/image87.emf"/><Relationship Id="rId14" Type="http://schemas.openxmlformats.org/officeDocument/2006/relationships/customXml" Target="../ink/ink90.xml"/><Relationship Id="rId22" Type="http://schemas.openxmlformats.org/officeDocument/2006/relationships/customXml" Target="../ink/ink94.xml"/><Relationship Id="rId27" Type="http://schemas.openxmlformats.org/officeDocument/2006/relationships/image" Target="../media/image96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0.xml"/><Relationship Id="rId3" Type="http://schemas.openxmlformats.org/officeDocument/2006/relationships/image" Target="../media/image97.emf"/><Relationship Id="rId7" Type="http://schemas.openxmlformats.org/officeDocument/2006/relationships/image" Target="../media/image99.emf"/><Relationship Id="rId2" Type="http://schemas.openxmlformats.org/officeDocument/2006/relationships/customXml" Target="../ink/ink9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99.xml"/><Relationship Id="rId5" Type="http://schemas.openxmlformats.org/officeDocument/2006/relationships/image" Target="../media/image98.emf"/><Relationship Id="rId4" Type="http://schemas.openxmlformats.org/officeDocument/2006/relationships/customXml" Target="../ink/ink98.xml"/><Relationship Id="rId9" Type="http://schemas.openxmlformats.org/officeDocument/2006/relationships/image" Target="../media/image100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4.xml"/><Relationship Id="rId13" Type="http://schemas.openxmlformats.org/officeDocument/2006/relationships/image" Target="../media/image106.emf"/><Relationship Id="rId18" Type="http://schemas.openxmlformats.org/officeDocument/2006/relationships/customXml" Target="../ink/ink109.xml"/><Relationship Id="rId26" Type="http://schemas.openxmlformats.org/officeDocument/2006/relationships/customXml" Target="../ink/ink113.xml"/><Relationship Id="rId39" Type="http://schemas.openxmlformats.org/officeDocument/2006/relationships/image" Target="../media/image119.emf"/><Relationship Id="rId3" Type="http://schemas.openxmlformats.org/officeDocument/2006/relationships/image" Target="../media/image101.emf"/><Relationship Id="rId21" Type="http://schemas.openxmlformats.org/officeDocument/2006/relationships/image" Target="../media/image110.emf"/><Relationship Id="rId34" Type="http://schemas.openxmlformats.org/officeDocument/2006/relationships/customXml" Target="../ink/ink117.xml"/><Relationship Id="rId42" Type="http://schemas.openxmlformats.org/officeDocument/2006/relationships/customXml" Target="../ink/ink121.xml"/><Relationship Id="rId47" Type="http://schemas.openxmlformats.org/officeDocument/2006/relationships/image" Target="../media/image123.emf"/><Relationship Id="rId7" Type="http://schemas.openxmlformats.org/officeDocument/2006/relationships/image" Target="../media/image103.emf"/><Relationship Id="rId12" Type="http://schemas.openxmlformats.org/officeDocument/2006/relationships/customXml" Target="../ink/ink106.xml"/><Relationship Id="rId17" Type="http://schemas.openxmlformats.org/officeDocument/2006/relationships/image" Target="../media/image108.emf"/><Relationship Id="rId25" Type="http://schemas.openxmlformats.org/officeDocument/2006/relationships/image" Target="../media/image112.emf"/><Relationship Id="rId33" Type="http://schemas.openxmlformats.org/officeDocument/2006/relationships/image" Target="../media/image116.emf"/><Relationship Id="rId38" Type="http://schemas.openxmlformats.org/officeDocument/2006/relationships/customXml" Target="../ink/ink119.xml"/><Relationship Id="rId46" Type="http://schemas.openxmlformats.org/officeDocument/2006/relationships/customXml" Target="../ink/ink123.xml"/><Relationship Id="rId2" Type="http://schemas.openxmlformats.org/officeDocument/2006/relationships/customXml" Target="../ink/ink101.xml"/><Relationship Id="rId16" Type="http://schemas.openxmlformats.org/officeDocument/2006/relationships/customXml" Target="../ink/ink108.xml"/><Relationship Id="rId20" Type="http://schemas.openxmlformats.org/officeDocument/2006/relationships/customXml" Target="../ink/ink110.xml"/><Relationship Id="rId29" Type="http://schemas.openxmlformats.org/officeDocument/2006/relationships/image" Target="../media/image114.emf"/><Relationship Id="rId41" Type="http://schemas.openxmlformats.org/officeDocument/2006/relationships/image" Target="../media/image120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03.xml"/><Relationship Id="rId11" Type="http://schemas.openxmlformats.org/officeDocument/2006/relationships/image" Target="../media/image105.emf"/><Relationship Id="rId24" Type="http://schemas.openxmlformats.org/officeDocument/2006/relationships/customXml" Target="../ink/ink112.xml"/><Relationship Id="rId32" Type="http://schemas.openxmlformats.org/officeDocument/2006/relationships/customXml" Target="../ink/ink116.xml"/><Relationship Id="rId37" Type="http://schemas.openxmlformats.org/officeDocument/2006/relationships/image" Target="../media/image118.emf"/><Relationship Id="rId40" Type="http://schemas.openxmlformats.org/officeDocument/2006/relationships/customXml" Target="../ink/ink120.xml"/><Relationship Id="rId45" Type="http://schemas.openxmlformats.org/officeDocument/2006/relationships/image" Target="../media/image122.emf"/><Relationship Id="rId5" Type="http://schemas.openxmlformats.org/officeDocument/2006/relationships/image" Target="../media/image102.emf"/><Relationship Id="rId15" Type="http://schemas.openxmlformats.org/officeDocument/2006/relationships/image" Target="../media/image107.emf"/><Relationship Id="rId23" Type="http://schemas.openxmlformats.org/officeDocument/2006/relationships/image" Target="../media/image111.emf"/><Relationship Id="rId28" Type="http://schemas.openxmlformats.org/officeDocument/2006/relationships/customXml" Target="../ink/ink114.xml"/><Relationship Id="rId36" Type="http://schemas.openxmlformats.org/officeDocument/2006/relationships/customXml" Target="../ink/ink118.xml"/><Relationship Id="rId10" Type="http://schemas.openxmlformats.org/officeDocument/2006/relationships/customXml" Target="../ink/ink105.xml"/><Relationship Id="rId19" Type="http://schemas.openxmlformats.org/officeDocument/2006/relationships/image" Target="../media/image109.emf"/><Relationship Id="rId31" Type="http://schemas.openxmlformats.org/officeDocument/2006/relationships/image" Target="../media/image115.emf"/><Relationship Id="rId44" Type="http://schemas.openxmlformats.org/officeDocument/2006/relationships/customXml" Target="../ink/ink122.xml"/><Relationship Id="rId4" Type="http://schemas.openxmlformats.org/officeDocument/2006/relationships/customXml" Target="../ink/ink102.xml"/><Relationship Id="rId9" Type="http://schemas.openxmlformats.org/officeDocument/2006/relationships/image" Target="../media/image104.emf"/><Relationship Id="rId14" Type="http://schemas.openxmlformats.org/officeDocument/2006/relationships/customXml" Target="../ink/ink107.xml"/><Relationship Id="rId22" Type="http://schemas.openxmlformats.org/officeDocument/2006/relationships/customXml" Target="../ink/ink111.xml"/><Relationship Id="rId27" Type="http://schemas.openxmlformats.org/officeDocument/2006/relationships/image" Target="../media/image113.emf"/><Relationship Id="rId30" Type="http://schemas.openxmlformats.org/officeDocument/2006/relationships/customXml" Target="../ink/ink115.xml"/><Relationship Id="rId35" Type="http://schemas.openxmlformats.org/officeDocument/2006/relationships/image" Target="../media/image117.emf"/><Relationship Id="rId43" Type="http://schemas.openxmlformats.org/officeDocument/2006/relationships/image" Target="../media/image12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4.emf"/><Relationship Id="rId7" Type="http://schemas.openxmlformats.org/officeDocument/2006/relationships/image" Target="../media/image126.emf"/><Relationship Id="rId2" Type="http://schemas.openxmlformats.org/officeDocument/2006/relationships/customXml" Target="../ink/ink12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26.xml"/><Relationship Id="rId5" Type="http://schemas.openxmlformats.org/officeDocument/2006/relationships/image" Target="../media/image125.emf"/><Relationship Id="rId4" Type="http://schemas.openxmlformats.org/officeDocument/2006/relationships/customXml" Target="../ink/ink125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0.xml"/><Relationship Id="rId13" Type="http://schemas.openxmlformats.org/officeDocument/2006/relationships/image" Target="../media/image132.emf"/><Relationship Id="rId3" Type="http://schemas.openxmlformats.org/officeDocument/2006/relationships/image" Target="../media/image127.emf"/><Relationship Id="rId7" Type="http://schemas.openxmlformats.org/officeDocument/2006/relationships/image" Target="../media/image129.emf"/><Relationship Id="rId12" Type="http://schemas.openxmlformats.org/officeDocument/2006/relationships/customXml" Target="../ink/ink132.xml"/><Relationship Id="rId17" Type="http://schemas.openxmlformats.org/officeDocument/2006/relationships/image" Target="../media/image134.emf"/><Relationship Id="rId2" Type="http://schemas.openxmlformats.org/officeDocument/2006/relationships/customXml" Target="../ink/ink127.xml"/><Relationship Id="rId16" Type="http://schemas.openxmlformats.org/officeDocument/2006/relationships/customXml" Target="../ink/ink13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29.xml"/><Relationship Id="rId11" Type="http://schemas.openxmlformats.org/officeDocument/2006/relationships/image" Target="../media/image131.emf"/><Relationship Id="rId5" Type="http://schemas.openxmlformats.org/officeDocument/2006/relationships/image" Target="../media/image128.emf"/><Relationship Id="rId15" Type="http://schemas.openxmlformats.org/officeDocument/2006/relationships/image" Target="../media/image133.emf"/><Relationship Id="rId10" Type="http://schemas.openxmlformats.org/officeDocument/2006/relationships/customXml" Target="../ink/ink131.xml"/><Relationship Id="rId4" Type="http://schemas.openxmlformats.org/officeDocument/2006/relationships/customXml" Target="../ink/ink128.xml"/><Relationship Id="rId9" Type="http://schemas.openxmlformats.org/officeDocument/2006/relationships/image" Target="../media/image130.emf"/><Relationship Id="rId14" Type="http://schemas.openxmlformats.org/officeDocument/2006/relationships/customXml" Target="../ink/ink13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8.xml"/><Relationship Id="rId13" Type="http://schemas.openxmlformats.org/officeDocument/2006/relationships/image" Target="../media/image140.emf"/><Relationship Id="rId18" Type="http://schemas.openxmlformats.org/officeDocument/2006/relationships/customXml" Target="../ink/ink143.xml"/><Relationship Id="rId26" Type="http://schemas.openxmlformats.org/officeDocument/2006/relationships/customXml" Target="../ink/ink147.xml"/><Relationship Id="rId39" Type="http://schemas.openxmlformats.org/officeDocument/2006/relationships/image" Target="../media/image153.emf"/><Relationship Id="rId3" Type="http://schemas.openxmlformats.org/officeDocument/2006/relationships/image" Target="../media/image135.emf"/><Relationship Id="rId21" Type="http://schemas.openxmlformats.org/officeDocument/2006/relationships/image" Target="../media/image144.emf"/><Relationship Id="rId34" Type="http://schemas.openxmlformats.org/officeDocument/2006/relationships/customXml" Target="../ink/ink151.xml"/><Relationship Id="rId42" Type="http://schemas.openxmlformats.org/officeDocument/2006/relationships/customXml" Target="../ink/ink155.xml"/><Relationship Id="rId7" Type="http://schemas.openxmlformats.org/officeDocument/2006/relationships/image" Target="../media/image137.emf"/><Relationship Id="rId12" Type="http://schemas.openxmlformats.org/officeDocument/2006/relationships/customXml" Target="../ink/ink140.xml"/><Relationship Id="rId17" Type="http://schemas.openxmlformats.org/officeDocument/2006/relationships/image" Target="../media/image142.emf"/><Relationship Id="rId25" Type="http://schemas.openxmlformats.org/officeDocument/2006/relationships/image" Target="../media/image146.emf"/><Relationship Id="rId33" Type="http://schemas.openxmlformats.org/officeDocument/2006/relationships/image" Target="../media/image150.emf"/><Relationship Id="rId38" Type="http://schemas.openxmlformats.org/officeDocument/2006/relationships/customXml" Target="../ink/ink153.xml"/><Relationship Id="rId2" Type="http://schemas.openxmlformats.org/officeDocument/2006/relationships/customXml" Target="../ink/ink135.xml"/><Relationship Id="rId16" Type="http://schemas.openxmlformats.org/officeDocument/2006/relationships/customXml" Target="../ink/ink142.xml"/><Relationship Id="rId20" Type="http://schemas.openxmlformats.org/officeDocument/2006/relationships/customXml" Target="../ink/ink144.xml"/><Relationship Id="rId29" Type="http://schemas.openxmlformats.org/officeDocument/2006/relationships/image" Target="../media/image148.emf"/><Relationship Id="rId41" Type="http://schemas.openxmlformats.org/officeDocument/2006/relationships/image" Target="../media/image154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37.xml"/><Relationship Id="rId11" Type="http://schemas.openxmlformats.org/officeDocument/2006/relationships/image" Target="../media/image139.emf"/><Relationship Id="rId24" Type="http://schemas.openxmlformats.org/officeDocument/2006/relationships/customXml" Target="../ink/ink146.xml"/><Relationship Id="rId32" Type="http://schemas.openxmlformats.org/officeDocument/2006/relationships/customXml" Target="../ink/ink150.xml"/><Relationship Id="rId37" Type="http://schemas.openxmlformats.org/officeDocument/2006/relationships/image" Target="../media/image152.emf"/><Relationship Id="rId40" Type="http://schemas.openxmlformats.org/officeDocument/2006/relationships/customXml" Target="../ink/ink154.xml"/><Relationship Id="rId45" Type="http://schemas.openxmlformats.org/officeDocument/2006/relationships/image" Target="../media/image156.emf"/><Relationship Id="rId5" Type="http://schemas.openxmlformats.org/officeDocument/2006/relationships/image" Target="../media/image136.emf"/><Relationship Id="rId15" Type="http://schemas.openxmlformats.org/officeDocument/2006/relationships/image" Target="../media/image141.emf"/><Relationship Id="rId23" Type="http://schemas.openxmlformats.org/officeDocument/2006/relationships/image" Target="../media/image145.emf"/><Relationship Id="rId28" Type="http://schemas.openxmlformats.org/officeDocument/2006/relationships/customXml" Target="../ink/ink148.xml"/><Relationship Id="rId36" Type="http://schemas.openxmlformats.org/officeDocument/2006/relationships/customXml" Target="../ink/ink152.xml"/><Relationship Id="rId10" Type="http://schemas.openxmlformats.org/officeDocument/2006/relationships/customXml" Target="../ink/ink139.xml"/><Relationship Id="rId19" Type="http://schemas.openxmlformats.org/officeDocument/2006/relationships/image" Target="../media/image143.emf"/><Relationship Id="rId31" Type="http://schemas.openxmlformats.org/officeDocument/2006/relationships/image" Target="../media/image149.emf"/><Relationship Id="rId44" Type="http://schemas.openxmlformats.org/officeDocument/2006/relationships/customXml" Target="../ink/ink156.xml"/><Relationship Id="rId4" Type="http://schemas.openxmlformats.org/officeDocument/2006/relationships/customXml" Target="../ink/ink136.xml"/><Relationship Id="rId9" Type="http://schemas.openxmlformats.org/officeDocument/2006/relationships/image" Target="../media/image138.emf"/><Relationship Id="rId14" Type="http://schemas.openxmlformats.org/officeDocument/2006/relationships/customXml" Target="../ink/ink141.xml"/><Relationship Id="rId22" Type="http://schemas.openxmlformats.org/officeDocument/2006/relationships/customXml" Target="../ink/ink145.xml"/><Relationship Id="rId27" Type="http://schemas.openxmlformats.org/officeDocument/2006/relationships/image" Target="../media/image147.emf"/><Relationship Id="rId30" Type="http://schemas.openxmlformats.org/officeDocument/2006/relationships/customXml" Target="../ink/ink149.xml"/><Relationship Id="rId35" Type="http://schemas.openxmlformats.org/officeDocument/2006/relationships/image" Target="../media/image151.emf"/><Relationship Id="rId43" Type="http://schemas.openxmlformats.org/officeDocument/2006/relationships/image" Target="../media/image155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60.xml"/><Relationship Id="rId13" Type="http://schemas.openxmlformats.org/officeDocument/2006/relationships/image" Target="../media/image162.emf"/><Relationship Id="rId3" Type="http://schemas.openxmlformats.org/officeDocument/2006/relationships/image" Target="../media/image157.emf"/><Relationship Id="rId7" Type="http://schemas.openxmlformats.org/officeDocument/2006/relationships/image" Target="../media/image159.emf"/><Relationship Id="rId12" Type="http://schemas.openxmlformats.org/officeDocument/2006/relationships/customXml" Target="../ink/ink162.xml"/><Relationship Id="rId2" Type="http://schemas.openxmlformats.org/officeDocument/2006/relationships/customXml" Target="../ink/ink15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59.xml"/><Relationship Id="rId11" Type="http://schemas.openxmlformats.org/officeDocument/2006/relationships/image" Target="../media/image161.emf"/><Relationship Id="rId5" Type="http://schemas.openxmlformats.org/officeDocument/2006/relationships/image" Target="../media/image158.emf"/><Relationship Id="rId15" Type="http://schemas.openxmlformats.org/officeDocument/2006/relationships/image" Target="../media/image163.emf"/><Relationship Id="rId10" Type="http://schemas.openxmlformats.org/officeDocument/2006/relationships/customXml" Target="../ink/ink161.xml"/><Relationship Id="rId4" Type="http://schemas.openxmlformats.org/officeDocument/2006/relationships/customXml" Target="../ink/ink158.xml"/><Relationship Id="rId9" Type="http://schemas.openxmlformats.org/officeDocument/2006/relationships/image" Target="../media/image160.emf"/><Relationship Id="rId14" Type="http://schemas.openxmlformats.org/officeDocument/2006/relationships/customXml" Target="../ink/ink16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4.emf"/><Relationship Id="rId2" Type="http://schemas.openxmlformats.org/officeDocument/2006/relationships/customXml" Target="../ink/ink16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5.emf"/><Relationship Id="rId4" Type="http://schemas.openxmlformats.org/officeDocument/2006/relationships/customXml" Target="../ink/ink16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6.emf"/><Relationship Id="rId2" Type="http://schemas.openxmlformats.org/officeDocument/2006/relationships/customXml" Target="../ink/ink16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7.emf"/><Relationship Id="rId4" Type="http://schemas.openxmlformats.org/officeDocument/2006/relationships/customXml" Target="../ink/ink16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8.emf"/><Relationship Id="rId7" Type="http://schemas.openxmlformats.org/officeDocument/2006/relationships/image" Target="../media/image170.emf"/><Relationship Id="rId2" Type="http://schemas.openxmlformats.org/officeDocument/2006/relationships/customXml" Target="../ink/ink16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70.xml"/><Relationship Id="rId5" Type="http://schemas.openxmlformats.org/officeDocument/2006/relationships/image" Target="../media/image169.emf"/><Relationship Id="rId4" Type="http://schemas.openxmlformats.org/officeDocument/2006/relationships/customXml" Target="../ink/ink16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13" Type="http://schemas.openxmlformats.org/officeDocument/2006/relationships/image" Target="../media/image7.emf"/><Relationship Id="rId18" Type="http://schemas.openxmlformats.org/officeDocument/2006/relationships/customXml" Target="../ink/ink10.xml"/><Relationship Id="rId3" Type="http://schemas.openxmlformats.org/officeDocument/2006/relationships/image" Target="../media/image2.emf"/><Relationship Id="rId21" Type="http://schemas.openxmlformats.org/officeDocument/2006/relationships/image" Target="../media/image11.emf"/><Relationship Id="rId7" Type="http://schemas.openxmlformats.org/officeDocument/2006/relationships/image" Target="../media/image4.emf"/><Relationship Id="rId12" Type="http://schemas.openxmlformats.org/officeDocument/2006/relationships/customXml" Target="../ink/ink7.xml"/><Relationship Id="rId17" Type="http://schemas.openxmlformats.org/officeDocument/2006/relationships/image" Target="../media/image9.emf"/><Relationship Id="rId2" Type="http://schemas.openxmlformats.org/officeDocument/2006/relationships/customXml" Target="../ink/ink2.xml"/><Relationship Id="rId16" Type="http://schemas.openxmlformats.org/officeDocument/2006/relationships/customXml" Target="../ink/ink9.xml"/><Relationship Id="rId20" Type="http://schemas.openxmlformats.org/officeDocument/2006/relationships/customXml" Target="../ink/ink1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.xml"/><Relationship Id="rId11" Type="http://schemas.openxmlformats.org/officeDocument/2006/relationships/image" Target="../media/image6.emf"/><Relationship Id="rId5" Type="http://schemas.openxmlformats.org/officeDocument/2006/relationships/image" Target="../media/image3.emf"/><Relationship Id="rId15" Type="http://schemas.openxmlformats.org/officeDocument/2006/relationships/image" Target="../media/image8.emf"/><Relationship Id="rId10" Type="http://schemas.openxmlformats.org/officeDocument/2006/relationships/customXml" Target="../ink/ink6.xml"/><Relationship Id="rId19" Type="http://schemas.openxmlformats.org/officeDocument/2006/relationships/image" Target="../media/image10.emf"/><Relationship Id="rId4" Type="http://schemas.openxmlformats.org/officeDocument/2006/relationships/customXml" Target="../ink/ink3.xml"/><Relationship Id="rId9" Type="http://schemas.openxmlformats.org/officeDocument/2006/relationships/image" Target="../media/image5.emf"/><Relationship Id="rId14" Type="http://schemas.openxmlformats.org/officeDocument/2006/relationships/customXml" Target="../ink/ink8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customXml" Target="../ink/ink174.xml"/><Relationship Id="rId13" Type="http://schemas.openxmlformats.org/officeDocument/2006/relationships/image" Target="../media/image176.emf"/><Relationship Id="rId18" Type="http://schemas.openxmlformats.org/officeDocument/2006/relationships/customXml" Target="../ink/ink179.xml"/><Relationship Id="rId3" Type="http://schemas.openxmlformats.org/officeDocument/2006/relationships/image" Target="../media/image171.emf"/><Relationship Id="rId21" Type="http://schemas.openxmlformats.org/officeDocument/2006/relationships/image" Target="../media/image180.emf"/><Relationship Id="rId7" Type="http://schemas.openxmlformats.org/officeDocument/2006/relationships/image" Target="../media/image173.emf"/><Relationship Id="rId12" Type="http://schemas.openxmlformats.org/officeDocument/2006/relationships/customXml" Target="../ink/ink176.xml"/><Relationship Id="rId17" Type="http://schemas.openxmlformats.org/officeDocument/2006/relationships/image" Target="../media/image178.emf"/><Relationship Id="rId25" Type="http://schemas.openxmlformats.org/officeDocument/2006/relationships/image" Target="../media/image182.emf"/><Relationship Id="rId2" Type="http://schemas.openxmlformats.org/officeDocument/2006/relationships/customXml" Target="../ink/ink171.xml"/><Relationship Id="rId16" Type="http://schemas.openxmlformats.org/officeDocument/2006/relationships/customXml" Target="../ink/ink178.xml"/><Relationship Id="rId20" Type="http://schemas.openxmlformats.org/officeDocument/2006/relationships/customXml" Target="../ink/ink18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73.xml"/><Relationship Id="rId11" Type="http://schemas.openxmlformats.org/officeDocument/2006/relationships/image" Target="../media/image175.emf"/><Relationship Id="rId24" Type="http://schemas.openxmlformats.org/officeDocument/2006/relationships/customXml" Target="../ink/ink182.xml"/><Relationship Id="rId5" Type="http://schemas.openxmlformats.org/officeDocument/2006/relationships/image" Target="../media/image172.emf"/><Relationship Id="rId15" Type="http://schemas.openxmlformats.org/officeDocument/2006/relationships/image" Target="../media/image177.emf"/><Relationship Id="rId23" Type="http://schemas.openxmlformats.org/officeDocument/2006/relationships/image" Target="../media/image181.emf"/><Relationship Id="rId10" Type="http://schemas.openxmlformats.org/officeDocument/2006/relationships/customXml" Target="../ink/ink175.xml"/><Relationship Id="rId19" Type="http://schemas.openxmlformats.org/officeDocument/2006/relationships/image" Target="../media/image179.emf"/><Relationship Id="rId4" Type="http://schemas.openxmlformats.org/officeDocument/2006/relationships/customXml" Target="../ink/ink172.xml"/><Relationship Id="rId9" Type="http://schemas.openxmlformats.org/officeDocument/2006/relationships/image" Target="../media/image174.emf"/><Relationship Id="rId14" Type="http://schemas.openxmlformats.org/officeDocument/2006/relationships/customXml" Target="../ink/ink177.xml"/><Relationship Id="rId22" Type="http://schemas.openxmlformats.org/officeDocument/2006/relationships/customXml" Target="../ink/ink18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86.xml"/><Relationship Id="rId13" Type="http://schemas.openxmlformats.org/officeDocument/2006/relationships/image" Target="../media/image188.emf"/><Relationship Id="rId18" Type="http://schemas.openxmlformats.org/officeDocument/2006/relationships/customXml" Target="../ink/ink191.xml"/><Relationship Id="rId26" Type="http://schemas.openxmlformats.org/officeDocument/2006/relationships/customXml" Target="../ink/ink195.xml"/><Relationship Id="rId3" Type="http://schemas.openxmlformats.org/officeDocument/2006/relationships/image" Target="../media/image183.emf"/><Relationship Id="rId21" Type="http://schemas.openxmlformats.org/officeDocument/2006/relationships/image" Target="../media/image192.emf"/><Relationship Id="rId7" Type="http://schemas.openxmlformats.org/officeDocument/2006/relationships/image" Target="../media/image185.emf"/><Relationship Id="rId12" Type="http://schemas.openxmlformats.org/officeDocument/2006/relationships/customXml" Target="../ink/ink188.xml"/><Relationship Id="rId17" Type="http://schemas.openxmlformats.org/officeDocument/2006/relationships/image" Target="../media/image190.emf"/><Relationship Id="rId25" Type="http://schemas.openxmlformats.org/officeDocument/2006/relationships/image" Target="../media/image194.emf"/><Relationship Id="rId2" Type="http://schemas.openxmlformats.org/officeDocument/2006/relationships/customXml" Target="../ink/ink183.xml"/><Relationship Id="rId16" Type="http://schemas.openxmlformats.org/officeDocument/2006/relationships/customXml" Target="../ink/ink190.xml"/><Relationship Id="rId20" Type="http://schemas.openxmlformats.org/officeDocument/2006/relationships/customXml" Target="../ink/ink192.xml"/><Relationship Id="rId29" Type="http://schemas.openxmlformats.org/officeDocument/2006/relationships/image" Target="../media/image196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85.xml"/><Relationship Id="rId11" Type="http://schemas.openxmlformats.org/officeDocument/2006/relationships/image" Target="../media/image187.emf"/><Relationship Id="rId24" Type="http://schemas.openxmlformats.org/officeDocument/2006/relationships/customXml" Target="../ink/ink194.xml"/><Relationship Id="rId5" Type="http://schemas.openxmlformats.org/officeDocument/2006/relationships/image" Target="../media/image184.emf"/><Relationship Id="rId15" Type="http://schemas.openxmlformats.org/officeDocument/2006/relationships/image" Target="../media/image189.emf"/><Relationship Id="rId23" Type="http://schemas.openxmlformats.org/officeDocument/2006/relationships/image" Target="../media/image193.emf"/><Relationship Id="rId28" Type="http://schemas.openxmlformats.org/officeDocument/2006/relationships/customXml" Target="../ink/ink196.xml"/><Relationship Id="rId10" Type="http://schemas.openxmlformats.org/officeDocument/2006/relationships/customXml" Target="../ink/ink187.xml"/><Relationship Id="rId19" Type="http://schemas.openxmlformats.org/officeDocument/2006/relationships/image" Target="../media/image191.emf"/><Relationship Id="rId4" Type="http://schemas.openxmlformats.org/officeDocument/2006/relationships/customXml" Target="../ink/ink184.xml"/><Relationship Id="rId9" Type="http://schemas.openxmlformats.org/officeDocument/2006/relationships/image" Target="../media/image186.emf"/><Relationship Id="rId14" Type="http://schemas.openxmlformats.org/officeDocument/2006/relationships/customXml" Target="../ink/ink189.xml"/><Relationship Id="rId22" Type="http://schemas.openxmlformats.org/officeDocument/2006/relationships/customXml" Target="../ink/ink193.xml"/><Relationship Id="rId27" Type="http://schemas.openxmlformats.org/officeDocument/2006/relationships/image" Target="../media/image195.emf"/></Relationships>
</file>

<file path=ppt/slides/_rels/slide2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4.emf"/><Relationship Id="rId18" Type="http://schemas.openxmlformats.org/officeDocument/2006/relationships/customXml" Target="../ink/ink205.xml"/><Relationship Id="rId26" Type="http://schemas.openxmlformats.org/officeDocument/2006/relationships/customXml" Target="../ink/ink209.xml"/><Relationship Id="rId39" Type="http://schemas.openxmlformats.org/officeDocument/2006/relationships/image" Target="../media/image184.emf"/><Relationship Id="rId3" Type="http://schemas.openxmlformats.org/officeDocument/2006/relationships/image" Target="../media/image183.emf"/><Relationship Id="rId21" Type="http://schemas.openxmlformats.org/officeDocument/2006/relationships/image" Target="../media/image201.emf"/><Relationship Id="rId34" Type="http://schemas.openxmlformats.org/officeDocument/2006/relationships/customXml" Target="../ink/ink213.xml"/><Relationship Id="rId42" Type="http://schemas.openxmlformats.org/officeDocument/2006/relationships/customXml" Target="../ink/ink217.xml"/><Relationship Id="rId47" Type="http://schemas.openxmlformats.org/officeDocument/2006/relationships/image" Target="../media/image213.emf"/><Relationship Id="rId50" Type="http://schemas.openxmlformats.org/officeDocument/2006/relationships/customXml" Target="../ink/ink221.xml"/><Relationship Id="rId7" Type="http://schemas.openxmlformats.org/officeDocument/2006/relationships/image" Target="../media/image188.emf"/><Relationship Id="rId12" Type="http://schemas.openxmlformats.org/officeDocument/2006/relationships/customXml" Target="../ink/ink202.xml"/><Relationship Id="rId17" Type="http://schemas.openxmlformats.org/officeDocument/2006/relationships/image" Target="../media/image199.emf"/><Relationship Id="rId25" Type="http://schemas.openxmlformats.org/officeDocument/2006/relationships/image" Target="../media/image203.emf"/><Relationship Id="rId33" Type="http://schemas.openxmlformats.org/officeDocument/2006/relationships/image" Target="../media/image207.emf"/><Relationship Id="rId38" Type="http://schemas.openxmlformats.org/officeDocument/2006/relationships/customXml" Target="../ink/ink215.xml"/><Relationship Id="rId46" Type="http://schemas.openxmlformats.org/officeDocument/2006/relationships/customXml" Target="../ink/ink219.xml"/><Relationship Id="rId2" Type="http://schemas.openxmlformats.org/officeDocument/2006/relationships/customXml" Target="../ink/ink197.xml"/><Relationship Id="rId16" Type="http://schemas.openxmlformats.org/officeDocument/2006/relationships/customXml" Target="../ink/ink204.xml"/><Relationship Id="rId20" Type="http://schemas.openxmlformats.org/officeDocument/2006/relationships/customXml" Target="../ink/ink206.xml"/><Relationship Id="rId29" Type="http://schemas.openxmlformats.org/officeDocument/2006/relationships/image" Target="../media/image205.emf"/><Relationship Id="rId41" Type="http://schemas.openxmlformats.org/officeDocument/2006/relationships/image" Target="../media/image210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99.xml"/><Relationship Id="rId11" Type="http://schemas.openxmlformats.org/officeDocument/2006/relationships/image" Target="../media/image197.emf"/><Relationship Id="rId24" Type="http://schemas.openxmlformats.org/officeDocument/2006/relationships/customXml" Target="../ink/ink208.xml"/><Relationship Id="rId32" Type="http://schemas.openxmlformats.org/officeDocument/2006/relationships/customXml" Target="../ink/ink212.xml"/><Relationship Id="rId37" Type="http://schemas.openxmlformats.org/officeDocument/2006/relationships/image" Target="../media/image209.emf"/><Relationship Id="rId40" Type="http://schemas.openxmlformats.org/officeDocument/2006/relationships/customXml" Target="../ink/ink216.xml"/><Relationship Id="rId45" Type="http://schemas.openxmlformats.org/officeDocument/2006/relationships/image" Target="../media/image212.emf"/><Relationship Id="rId5" Type="http://schemas.openxmlformats.org/officeDocument/2006/relationships/image" Target="../media/image187.emf"/><Relationship Id="rId15" Type="http://schemas.openxmlformats.org/officeDocument/2006/relationships/image" Target="../media/image198.emf"/><Relationship Id="rId23" Type="http://schemas.openxmlformats.org/officeDocument/2006/relationships/image" Target="../media/image202.emf"/><Relationship Id="rId28" Type="http://schemas.openxmlformats.org/officeDocument/2006/relationships/customXml" Target="../ink/ink210.xml"/><Relationship Id="rId36" Type="http://schemas.openxmlformats.org/officeDocument/2006/relationships/customXml" Target="../ink/ink214.xml"/><Relationship Id="rId49" Type="http://schemas.openxmlformats.org/officeDocument/2006/relationships/image" Target="../media/image214.emf"/><Relationship Id="rId10" Type="http://schemas.openxmlformats.org/officeDocument/2006/relationships/customXml" Target="../ink/ink201.xml"/><Relationship Id="rId19" Type="http://schemas.openxmlformats.org/officeDocument/2006/relationships/image" Target="../media/image200.emf"/><Relationship Id="rId31" Type="http://schemas.openxmlformats.org/officeDocument/2006/relationships/image" Target="../media/image206.emf"/><Relationship Id="rId44" Type="http://schemas.openxmlformats.org/officeDocument/2006/relationships/customXml" Target="../ink/ink218.xml"/><Relationship Id="rId4" Type="http://schemas.openxmlformats.org/officeDocument/2006/relationships/customXml" Target="../ink/ink198.xml"/><Relationship Id="rId9" Type="http://schemas.openxmlformats.org/officeDocument/2006/relationships/image" Target="../media/image189.emf"/><Relationship Id="rId14" Type="http://schemas.openxmlformats.org/officeDocument/2006/relationships/customXml" Target="../ink/ink203.xml"/><Relationship Id="rId22" Type="http://schemas.openxmlformats.org/officeDocument/2006/relationships/customXml" Target="../ink/ink207.xml"/><Relationship Id="rId27" Type="http://schemas.openxmlformats.org/officeDocument/2006/relationships/image" Target="../media/image204.emf"/><Relationship Id="rId30" Type="http://schemas.openxmlformats.org/officeDocument/2006/relationships/customXml" Target="../ink/ink211.xml"/><Relationship Id="rId35" Type="http://schemas.openxmlformats.org/officeDocument/2006/relationships/image" Target="../media/image208.emf"/><Relationship Id="rId43" Type="http://schemas.openxmlformats.org/officeDocument/2006/relationships/image" Target="../media/image211.emf"/><Relationship Id="rId48" Type="http://schemas.openxmlformats.org/officeDocument/2006/relationships/customXml" Target="../ink/ink220.xml"/><Relationship Id="rId8" Type="http://schemas.openxmlformats.org/officeDocument/2006/relationships/customXml" Target="../ink/ink200.xml"/><Relationship Id="rId51" Type="http://schemas.openxmlformats.org/officeDocument/2006/relationships/image" Target="../media/image215.e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customXml" Target="../ink/ink225.xml"/><Relationship Id="rId13" Type="http://schemas.openxmlformats.org/officeDocument/2006/relationships/image" Target="../media/image221.emf"/><Relationship Id="rId18" Type="http://schemas.openxmlformats.org/officeDocument/2006/relationships/customXml" Target="../ink/ink230.xml"/><Relationship Id="rId3" Type="http://schemas.openxmlformats.org/officeDocument/2006/relationships/image" Target="../media/image216.emf"/><Relationship Id="rId7" Type="http://schemas.openxmlformats.org/officeDocument/2006/relationships/image" Target="../media/image218.emf"/><Relationship Id="rId12" Type="http://schemas.openxmlformats.org/officeDocument/2006/relationships/customXml" Target="../ink/ink227.xml"/><Relationship Id="rId17" Type="http://schemas.openxmlformats.org/officeDocument/2006/relationships/image" Target="../media/image223.emf"/><Relationship Id="rId2" Type="http://schemas.openxmlformats.org/officeDocument/2006/relationships/customXml" Target="../ink/ink222.xml"/><Relationship Id="rId16" Type="http://schemas.openxmlformats.org/officeDocument/2006/relationships/customXml" Target="../ink/ink229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24.xml"/><Relationship Id="rId11" Type="http://schemas.openxmlformats.org/officeDocument/2006/relationships/image" Target="../media/image220.emf"/><Relationship Id="rId5" Type="http://schemas.openxmlformats.org/officeDocument/2006/relationships/image" Target="../media/image217.emf"/><Relationship Id="rId15" Type="http://schemas.openxmlformats.org/officeDocument/2006/relationships/image" Target="../media/image222.emf"/><Relationship Id="rId10" Type="http://schemas.openxmlformats.org/officeDocument/2006/relationships/customXml" Target="../ink/ink226.xml"/><Relationship Id="rId19" Type="http://schemas.openxmlformats.org/officeDocument/2006/relationships/image" Target="../media/image224.emf"/><Relationship Id="rId4" Type="http://schemas.openxmlformats.org/officeDocument/2006/relationships/customXml" Target="../ink/ink223.xml"/><Relationship Id="rId9" Type="http://schemas.openxmlformats.org/officeDocument/2006/relationships/image" Target="../media/image219.emf"/><Relationship Id="rId14" Type="http://schemas.openxmlformats.org/officeDocument/2006/relationships/customXml" Target="../ink/ink228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34.xml"/><Relationship Id="rId13" Type="http://schemas.openxmlformats.org/officeDocument/2006/relationships/image" Target="../media/image230.emf"/><Relationship Id="rId18" Type="http://schemas.openxmlformats.org/officeDocument/2006/relationships/customXml" Target="../ink/ink239.xml"/><Relationship Id="rId26" Type="http://schemas.openxmlformats.org/officeDocument/2006/relationships/customXml" Target="../ink/ink243.xml"/><Relationship Id="rId39" Type="http://schemas.openxmlformats.org/officeDocument/2006/relationships/image" Target="../media/image243.emf"/><Relationship Id="rId3" Type="http://schemas.openxmlformats.org/officeDocument/2006/relationships/image" Target="../media/image225.emf"/><Relationship Id="rId21" Type="http://schemas.openxmlformats.org/officeDocument/2006/relationships/image" Target="../media/image234.emf"/><Relationship Id="rId34" Type="http://schemas.openxmlformats.org/officeDocument/2006/relationships/customXml" Target="../ink/ink247.xml"/><Relationship Id="rId7" Type="http://schemas.openxmlformats.org/officeDocument/2006/relationships/image" Target="../media/image227.emf"/><Relationship Id="rId12" Type="http://schemas.openxmlformats.org/officeDocument/2006/relationships/customXml" Target="../ink/ink236.xml"/><Relationship Id="rId17" Type="http://schemas.openxmlformats.org/officeDocument/2006/relationships/image" Target="../media/image232.emf"/><Relationship Id="rId25" Type="http://schemas.openxmlformats.org/officeDocument/2006/relationships/image" Target="../media/image236.emf"/><Relationship Id="rId33" Type="http://schemas.openxmlformats.org/officeDocument/2006/relationships/image" Target="../media/image240.emf"/><Relationship Id="rId38" Type="http://schemas.openxmlformats.org/officeDocument/2006/relationships/customXml" Target="../ink/ink249.xml"/><Relationship Id="rId2" Type="http://schemas.openxmlformats.org/officeDocument/2006/relationships/customXml" Target="../ink/ink231.xml"/><Relationship Id="rId16" Type="http://schemas.openxmlformats.org/officeDocument/2006/relationships/customXml" Target="../ink/ink238.xml"/><Relationship Id="rId20" Type="http://schemas.openxmlformats.org/officeDocument/2006/relationships/customXml" Target="../ink/ink240.xml"/><Relationship Id="rId29" Type="http://schemas.openxmlformats.org/officeDocument/2006/relationships/image" Target="../media/image238.emf"/><Relationship Id="rId41" Type="http://schemas.openxmlformats.org/officeDocument/2006/relationships/image" Target="../media/image244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33.xml"/><Relationship Id="rId11" Type="http://schemas.openxmlformats.org/officeDocument/2006/relationships/image" Target="../media/image229.emf"/><Relationship Id="rId24" Type="http://schemas.openxmlformats.org/officeDocument/2006/relationships/customXml" Target="../ink/ink242.xml"/><Relationship Id="rId32" Type="http://schemas.openxmlformats.org/officeDocument/2006/relationships/customXml" Target="../ink/ink246.xml"/><Relationship Id="rId37" Type="http://schemas.openxmlformats.org/officeDocument/2006/relationships/image" Target="../media/image242.emf"/><Relationship Id="rId40" Type="http://schemas.openxmlformats.org/officeDocument/2006/relationships/customXml" Target="../ink/ink250.xml"/><Relationship Id="rId5" Type="http://schemas.openxmlformats.org/officeDocument/2006/relationships/image" Target="../media/image226.emf"/><Relationship Id="rId15" Type="http://schemas.openxmlformats.org/officeDocument/2006/relationships/image" Target="../media/image231.emf"/><Relationship Id="rId23" Type="http://schemas.openxmlformats.org/officeDocument/2006/relationships/image" Target="../media/image235.emf"/><Relationship Id="rId28" Type="http://schemas.openxmlformats.org/officeDocument/2006/relationships/customXml" Target="../ink/ink244.xml"/><Relationship Id="rId36" Type="http://schemas.openxmlformats.org/officeDocument/2006/relationships/customXml" Target="../ink/ink248.xml"/><Relationship Id="rId10" Type="http://schemas.openxmlformats.org/officeDocument/2006/relationships/customXml" Target="../ink/ink235.xml"/><Relationship Id="rId19" Type="http://schemas.openxmlformats.org/officeDocument/2006/relationships/image" Target="../media/image233.emf"/><Relationship Id="rId31" Type="http://schemas.openxmlformats.org/officeDocument/2006/relationships/image" Target="../media/image239.emf"/><Relationship Id="rId4" Type="http://schemas.openxmlformats.org/officeDocument/2006/relationships/customXml" Target="../ink/ink232.xml"/><Relationship Id="rId9" Type="http://schemas.openxmlformats.org/officeDocument/2006/relationships/image" Target="../media/image228.emf"/><Relationship Id="rId14" Type="http://schemas.openxmlformats.org/officeDocument/2006/relationships/customXml" Target="../ink/ink237.xml"/><Relationship Id="rId22" Type="http://schemas.openxmlformats.org/officeDocument/2006/relationships/customXml" Target="../ink/ink241.xml"/><Relationship Id="rId27" Type="http://schemas.openxmlformats.org/officeDocument/2006/relationships/image" Target="../media/image237.emf"/><Relationship Id="rId30" Type="http://schemas.openxmlformats.org/officeDocument/2006/relationships/customXml" Target="../ink/ink245.xml"/><Relationship Id="rId35" Type="http://schemas.openxmlformats.org/officeDocument/2006/relationships/image" Target="../media/image241.e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customXml" Target="../ink/ink254.xml"/><Relationship Id="rId13" Type="http://schemas.openxmlformats.org/officeDocument/2006/relationships/image" Target="../media/image250.emf"/><Relationship Id="rId18" Type="http://schemas.openxmlformats.org/officeDocument/2006/relationships/customXml" Target="../ink/ink259.xml"/><Relationship Id="rId3" Type="http://schemas.openxmlformats.org/officeDocument/2006/relationships/image" Target="../media/image245.emf"/><Relationship Id="rId7" Type="http://schemas.openxmlformats.org/officeDocument/2006/relationships/image" Target="../media/image247.emf"/><Relationship Id="rId12" Type="http://schemas.openxmlformats.org/officeDocument/2006/relationships/customXml" Target="../ink/ink256.xml"/><Relationship Id="rId17" Type="http://schemas.openxmlformats.org/officeDocument/2006/relationships/image" Target="../media/image252.emf"/><Relationship Id="rId2" Type="http://schemas.openxmlformats.org/officeDocument/2006/relationships/customXml" Target="../ink/ink251.xml"/><Relationship Id="rId16" Type="http://schemas.openxmlformats.org/officeDocument/2006/relationships/customXml" Target="../ink/ink25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53.xml"/><Relationship Id="rId11" Type="http://schemas.openxmlformats.org/officeDocument/2006/relationships/image" Target="../media/image249.emf"/><Relationship Id="rId5" Type="http://schemas.openxmlformats.org/officeDocument/2006/relationships/image" Target="../media/image246.emf"/><Relationship Id="rId15" Type="http://schemas.openxmlformats.org/officeDocument/2006/relationships/image" Target="../media/image251.emf"/><Relationship Id="rId10" Type="http://schemas.openxmlformats.org/officeDocument/2006/relationships/customXml" Target="../ink/ink255.xml"/><Relationship Id="rId19" Type="http://schemas.openxmlformats.org/officeDocument/2006/relationships/image" Target="../media/image253.emf"/><Relationship Id="rId4" Type="http://schemas.openxmlformats.org/officeDocument/2006/relationships/customXml" Target="../ink/ink252.xml"/><Relationship Id="rId9" Type="http://schemas.openxmlformats.org/officeDocument/2006/relationships/image" Target="../media/image248.emf"/><Relationship Id="rId14" Type="http://schemas.openxmlformats.org/officeDocument/2006/relationships/customXml" Target="../ink/ink25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customXml" Target="../ink/ink263.xml"/><Relationship Id="rId3" Type="http://schemas.openxmlformats.org/officeDocument/2006/relationships/image" Target="../media/image254.emf"/><Relationship Id="rId7" Type="http://schemas.openxmlformats.org/officeDocument/2006/relationships/image" Target="../media/image256.emf"/><Relationship Id="rId2" Type="http://schemas.openxmlformats.org/officeDocument/2006/relationships/customXml" Target="../ink/ink26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62.xml"/><Relationship Id="rId11" Type="http://schemas.openxmlformats.org/officeDocument/2006/relationships/image" Target="../media/image258.emf"/><Relationship Id="rId5" Type="http://schemas.openxmlformats.org/officeDocument/2006/relationships/image" Target="../media/image255.emf"/><Relationship Id="rId10" Type="http://schemas.openxmlformats.org/officeDocument/2006/relationships/customXml" Target="../ink/ink264.xml"/><Relationship Id="rId4" Type="http://schemas.openxmlformats.org/officeDocument/2006/relationships/customXml" Target="../ink/ink261.xml"/><Relationship Id="rId9" Type="http://schemas.openxmlformats.org/officeDocument/2006/relationships/image" Target="../media/image257.e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customXml" Target="../ink/ink268.xml"/><Relationship Id="rId13" Type="http://schemas.openxmlformats.org/officeDocument/2006/relationships/image" Target="../media/image264.emf"/><Relationship Id="rId18" Type="http://schemas.openxmlformats.org/officeDocument/2006/relationships/customXml" Target="../ink/ink273.xml"/><Relationship Id="rId3" Type="http://schemas.openxmlformats.org/officeDocument/2006/relationships/image" Target="../media/image259.emf"/><Relationship Id="rId21" Type="http://schemas.openxmlformats.org/officeDocument/2006/relationships/image" Target="../media/image268.emf"/><Relationship Id="rId7" Type="http://schemas.openxmlformats.org/officeDocument/2006/relationships/image" Target="../media/image261.emf"/><Relationship Id="rId12" Type="http://schemas.openxmlformats.org/officeDocument/2006/relationships/customXml" Target="../ink/ink270.xml"/><Relationship Id="rId17" Type="http://schemas.openxmlformats.org/officeDocument/2006/relationships/image" Target="../media/image266.emf"/><Relationship Id="rId2" Type="http://schemas.openxmlformats.org/officeDocument/2006/relationships/customXml" Target="../ink/ink265.xml"/><Relationship Id="rId16" Type="http://schemas.openxmlformats.org/officeDocument/2006/relationships/customXml" Target="../ink/ink272.xml"/><Relationship Id="rId20" Type="http://schemas.openxmlformats.org/officeDocument/2006/relationships/customXml" Target="../ink/ink27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67.xml"/><Relationship Id="rId11" Type="http://schemas.openxmlformats.org/officeDocument/2006/relationships/image" Target="../media/image263.emf"/><Relationship Id="rId5" Type="http://schemas.openxmlformats.org/officeDocument/2006/relationships/image" Target="../media/image260.emf"/><Relationship Id="rId15" Type="http://schemas.openxmlformats.org/officeDocument/2006/relationships/image" Target="../media/image265.emf"/><Relationship Id="rId10" Type="http://schemas.openxmlformats.org/officeDocument/2006/relationships/customXml" Target="../ink/ink269.xml"/><Relationship Id="rId19" Type="http://schemas.openxmlformats.org/officeDocument/2006/relationships/image" Target="../media/image267.emf"/><Relationship Id="rId4" Type="http://schemas.openxmlformats.org/officeDocument/2006/relationships/customXml" Target="../ink/ink266.xml"/><Relationship Id="rId9" Type="http://schemas.openxmlformats.org/officeDocument/2006/relationships/image" Target="../media/image262.emf"/><Relationship Id="rId14" Type="http://schemas.openxmlformats.org/officeDocument/2006/relationships/customXml" Target="../ink/ink271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customXml" Target="../ink/ink278.xml"/><Relationship Id="rId13" Type="http://schemas.openxmlformats.org/officeDocument/2006/relationships/image" Target="../media/image274.emf"/><Relationship Id="rId18" Type="http://schemas.openxmlformats.org/officeDocument/2006/relationships/customXml" Target="../ink/ink283.xml"/><Relationship Id="rId26" Type="http://schemas.openxmlformats.org/officeDocument/2006/relationships/customXml" Target="../ink/ink287.xml"/><Relationship Id="rId39" Type="http://schemas.openxmlformats.org/officeDocument/2006/relationships/image" Target="../media/image287.emf"/><Relationship Id="rId3" Type="http://schemas.openxmlformats.org/officeDocument/2006/relationships/image" Target="../media/image269.emf"/><Relationship Id="rId21" Type="http://schemas.openxmlformats.org/officeDocument/2006/relationships/image" Target="../media/image278.emf"/><Relationship Id="rId34" Type="http://schemas.openxmlformats.org/officeDocument/2006/relationships/customXml" Target="../ink/ink291.xml"/><Relationship Id="rId7" Type="http://schemas.openxmlformats.org/officeDocument/2006/relationships/image" Target="../media/image271.emf"/><Relationship Id="rId12" Type="http://schemas.openxmlformats.org/officeDocument/2006/relationships/customXml" Target="../ink/ink280.xml"/><Relationship Id="rId17" Type="http://schemas.openxmlformats.org/officeDocument/2006/relationships/image" Target="../media/image276.emf"/><Relationship Id="rId25" Type="http://schemas.openxmlformats.org/officeDocument/2006/relationships/image" Target="../media/image280.emf"/><Relationship Id="rId33" Type="http://schemas.openxmlformats.org/officeDocument/2006/relationships/image" Target="../media/image284.emf"/><Relationship Id="rId38" Type="http://schemas.openxmlformats.org/officeDocument/2006/relationships/customXml" Target="../ink/ink293.xml"/><Relationship Id="rId2" Type="http://schemas.openxmlformats.org/officeDocument/2006/relationships/customXml" Target="../ink/ink275.xml"/><Relationship Id="rId16" Type="http://schemas.openxmlformats.org/officeDocument/2006/relationships/customXml" Target="../ink/ink282.xml"/><Relationship Id="rId20" Type="http://schemas.openxmlformats.org/officeDocument/2006/relationships/customXml" Target="../ink/ink284.xml"/><Relationship Id="rId29" Type="http://schemas.openxmlformats.org/officeDocument/2006/relationships/image" Target="../media/image282.emf"/><Relationship Id="rId41" Type="http://schemas.openxmlformats.org/officeDocument/2006/relationships/image" Target="../media/image288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77.xml"/><Relationship Id="rId11" Type="http://schemas.openxmlformats.org/officeDocument/2006/relationships/image" Target="../media/image273.emf"/><Relationship Id="rId24" Type="http://schemas.openxmlformats.org/officeDocument/2006/relationships/customXml" Target="../ink/ink286.xml"/><Relationship Id="rId32" Type="http://schemas.openxmlformats.org/officeDocument/2006/relationships/customXml" Target="../ink/ink290.xml"/><Relationship Id="rId37" Type="http://schemas.openxmlformats.org/officeDocument/2006/relationships/image" Target="../media/image286.emf"/><Relationship Id="rId40" Type="http://schemas.openxmlformats.org/officeDocument/2006/relationships/customXml" Target="../ink/ink294.xml"/><Relationship Id="rId5" Type="http://schemas.openxmlformats.org/officeDocument/2006/relationships/image" Target="../media/image270.emf"/><Relationship Id="rId15" Type="http://schemas.openxmlformats.org/officeDocument/2006/relationships/image" Target="../media/image275.emf"/><Relationship Id="rId23" Type="http://schemas.openxmlformats.org/officeDocument/2006/relationships/image" Target="../media/image279.emf"/><Relationship Id="rId28" Type="http://schemas.openxmlformats.org/officeDocument/2006/relationships/customXml" Target="../ink/ink288.xml"/><Relationship Id="rId36" Type="http://schemas.openxmlformats.org/officeDocument/2006/relationships/customXml" Target="../ink/ink292.xml"/><Relationship Id="rId10" Type="http://schemas.openxmlformats.org/officeDocument/2006/relationships/customXml" Target="../ink/ink279.xml"/><Relationship Id="rId19" Type="http://schemas.openxmlformats.org/officeDocument/2006/relationships/image" Target="../media/image277.emf"/><Relationship Id="rId31" Type="http://schemas.openxmlformats.org/officeDocument/2006/relationships/image" Target="../media/image283.emf"/><Relationship Id="rId4" Type="http://schemas.openxmlformats.org/officeDocument/2006/relationships/customXml" Target="../ink/ink276.xml"/><Relationship Id="rId9" Type="http://schemas.openxmlformats.org/officeDocument/2006/relationships/image" Target="../media/image272.emf"/><Relationship Id="rId14" Type="http://schemas.openxmlformats.org/officeDocument/2006/relationships/customXml" Target="../ink/ink281.xml"/><Relationship Id="rId22" Type="http://schemas.openxmlformats.org/officeDocument/2006/relationships/customXml" Target="../ink/ink285.xml"/><Relationship Id="rId27" Type="http://schemas.openxmlformats.org/officeDocument/2006/relationships/image" Target="../media/image281.emf"/><Relationship Id="rId30" Type="http://schemas.openxmlformats.org/officeDocument/2006/relationships/customXml" Target="../ink/ink289.xml"/><Relationship Id="rId35" Type="http://schemas.openxmlformats.org/officeDocument/2006/relationships/image" Target="../media/image285.e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customXml" Target="../ink/ink298.xml"/><Relationship Id="rId13" Type="http://schemas.openxmlformats.org/officeDocument/2006/relationships/image" Target="../media/image294.emf"/><Relationship Id="rId18" Type="http://schemas.openxmlformats.org/officeDocument/2006/relationships/customXml" Target="../ink/ink303.xml"/><Relationship Id="rId3" Type="http://schemas.openxmlformats.org/officeDocument/2006/relationships/image" Target="../media/image289.emf"/><Relationship Id="rId21" Type="http://schemas.openxmlformats.org/officeDocument/2006/relationships/image" Target="../media/image298.emf"/><Relationship Id="rId7" Type="http://schemas.openxmlformats.org/officeDocument/2006/relationships/image" Target="../media/image291.emf"/><Relationship Id="rId12" Type="http://schemas.openxmlformats.org/officeDocument/2006/relationships/customXml" Target="../ink/ink300.xml"/><Relationship Id="rId17" Type="http://schemas.openxmlformats.org/officeDocument/2006/relationships/image" Target="../media/image296.emf"/><Relationship Id="rId2" Type="http://schemas.openxmlformats.org/officeDocument/2006/relationships/customXml" Target="../ink/ink295.xml"/><Relationship Id="rId16" Type="http://schemas.openxmlformats.org/officeDocument/2006/relationships/customXml" Target="../ink/ink302.xml"/><Relationship Id="rId20" Type="http://schemas.openxmlformats.org/officeDocument/2006/relationships/customXml" Target="../ink/ink30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97.xml"/><Relationship Id="rId11" Type="http://schemas.openxmlformats.org/officeDocument/2006/relationships/image" Target="../media/image293.emf"/><Relationship Id="rId5" Type="http://schemas.openxmlformats.org/officeDocument/2006/relationships/image" Target="../media/image290.emf"/><Relationship Id="rId15" Type="http://schemas.openxmlformats.org/officeDocument/2006/relationships/image" Target="../media/image295.emf"/><Relationship Id="rId23" Type="http://schemas.openxmlformats.org/officeDocument/2006/relationships/image" Target="../media/image299.emf"/><Relationship Id="rId10" Type="http://schemas.openxmlformats.org/officeDocument/2006/relationships/customXml" Target="../ink/ink299.xml"/><Relationship Id="rId19" Type="http://schemas.openxmlformats.org/officeDocument/2006/relationships/image" Target="../media/image297.emf"/><Relationship Id="rId4" Type="http://schemas.openxmlformats.org/officeDocument/2006/relationships/customXml" Target="../ink/ink296.xml"/><Relationship Id="rId9" Type="http://schemas.openxmlformats.org/officeDocument/2006/relationships/image" Target="../media/image292.emf"/><Relationship Id="rId14" Type="http://schemas.openxmlformats.org/officeDocument/2006/relationships/customXml" Target="../ink/ink301.xml"/><Relationship Id="rId22" Type="http://schemas.openxmlformats.org/officeDocument/2006/relationships/customXml" Target="../ink/ink30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5.xml"/><Relationship Id="rId13" Type="http://schemas.openxmlformats.org/officeDocument/2006/relationships/image" Target="../media/image17.emf"/><Relationship Id="rId18" Type="http://schemas.openxmlformats.org/officeDocument/2006/relationships/customXml" Target="../ink/ink20.xml"/><Relationship Id="rId26" Type="http://schemas.openxmlformats.org/officeDocument/2006/relationships/customXml" Target="../ink/ink24.xml"/><Relationship Id="rId3" Type="http://schemas.openxmlformats.org/officeDocument/2006/relationships/image" Target="../media/image12.emf"/><Relationship Id="rId21" Type="http://schemas.openxmlformats.org/officeDocument/2006/relationships/image" Target="../media/image21.emf"/><Relationship Id="rId7" Type="http://schemas.openxmlformats.org/officeDocument/2006/relationships/image" Target="../media/image14.emf"/><Relationship Id="rId12" Type="http://schemas.openxmlformats.org/officeDocument/2006/relationships/customXml" Target="../ink/ink17.xml"/><Relationship Id="rId17" Type="http://schemas.openxmlformats.org/officeDocument/2006/relationships/image" Target="../media/image19.emf"/><Relationship Id="rId25" Type="http://schemas.openxmlformats.org/officeDocument/2006/relationships/image" Target="../media/image23.emf"/><Relationship Id="rId2" Type="http://schemas.openxmlformats.org/officeDocument/2006/relationships/customXml" Target="../ink/ink12.xml"/><Relationship Id="rId16" Type="http://schemas.openxmlformats.org/officeDocument/2006/relationships/customXml" Target="../ink/ink19.xml"/><Relationship Id="rId20" Type="http://schemas.openxmlformats.org/officeDocument/2006/relationships/customXml" Target="../ink/ink21.xml"/><Relationship Id="rId29" Type="http://schemas.openxmlformats.org/officeDocument/2006/relationships/image" Target="../media/image25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4.xml"/><Relationship Id="rId11" Type="http://schemas.openxmlformats.org/officeDocument/2006/relationships/image" Target="../media/image16.emf"/><Relationship Id="rId24" Type="http://schemas.openxmlformats.org/officeDocument/2006/relationships/customXml" Target="../ink/ink23.xml"/><Relationship Id="rId5" Type="http://schemas.openxmlformats.org/officeDocument/2006/relationships/image" Target="../media/image13.emf"/><Relationship Id="rId15" Type="http://schemas.openxmlformats.org/officeDocument/2006/relationships/image" Target="../media/image18.emf"/><Relationship Id="rId23" Type="http://schemas.openxmlformats.org/officeDocument/2006/relationships/image" Target="../media/image22.emf"/><Relationship Id="rId28" Type="http://schemas.openxmlformats.org/officeDocument/2006/relationships/customXml" Target="../ink/ink25.xml"/><Relationship Id="rId10" Type="http://schemas.openxmlformats.org/officeDocument/2006/relationships/customXml" Target="../ink/ink16.xml"/><Relationship Id="rId19" Type="http://schemas.openxmlformats.org/officeDocument/2006/relationships/image" Target="../media/image20.emf"/><Relationship Id="rId4" Type="http://schemas.openxmlformats.org/officeDocument/2006/relationships/customXml" Target="../ink/ink13.xml"/><Relationship Id="rId9" Type="http://schemas.openxmlformats.org/officeDocument/2006/relationships/image" Target="../media/image15.emf"/><Relationship Id="rId14" Type="http://schemas.openxmlformats.org/officeDocument/2006/relationships/customXml" Target="../ink/ink18.xml"/><Relationship Id="rId22" Type="http://schemas.openxmlformats.org/officeDocument/2006/relationships/customXml" Target="../ink/ink22.xml"/><Relationship Id="rId27" Type="http://schemas.openxmlformats.org/officeDocument/2006/relationships/image" Target="../media/image24.emf"/></Relationships>
</file>

<file path=ppt/slides/_rels/slide3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05.emf"/><Relationship Id="rId18" Type="http://schemas.openxmlformats.org/officeDocument/2006/relationships/customXml" Target="../ink/ink314.xml"/><Relationship Id="rId26" Type="http://schemas.openxmlformats.org/officeDocument/2006/relationships/customXml" Target="../ink/ink318.xml"/><Relationship Id="rId39" Type="http://schemas.openxmlformats.org/officeDocument/2006/relationships/image" Target="../media/image318.emf"/><Relationship Id="rId21" Type="http://schemas.openxmlformats.org/officeDocument/2006/relationships/image" Target="../media/image309.emf"/><Relationship Id="rId34" Type="http://schemas.openxmlformats.org/officeDocument/2006/relationships/customXml" Target="../ink/ink322.xml"/><Relationship Id="rId42" Type="http://schemas.openxmlformats.org/officeDocument/2006/relationships/customXml" Target="../ink/ink326.xml"/><Relationship Id="rId47" Type="http://schemas.openxmlformats.org/officeDocument/2006/relationships/image" Target="../media/image322.emf"/><Relationship Id="rId50" Type="http://schemas.openxmlformats.org/officeDocument/2006/relationships/customXml" Target="../ink/ink330.xml"/><Relationship Id="rId55" Type="http://schemas.openxmlformats.org/officeDocument/2006/relationships/image" Target="../media/image326.emf"/><Relationship Id="rId7" Type="http://schemas.openxmlformats.org/officeDocument/2006/relationships/image" Target="../media/image302.emf"/><Relationship Id="rId2" Type="http://schemas.openxmlformats.org/officeDocument/2006/relationships/customXml" Target="../ink/ink306.xml"/><Relationship Id="rId16" Type="http://schemas.openxmlformats.org/officeDocument/2006/relationships/customXml" Target="../ink/ink313.xml"/><Relationship Id="rId20" Type="http://schemas.openxmlformats.org/officeDocument/2006/relationships/customXml" Target="../ink/ink315.xml"/><Relationship Id="rId29" Type="http://schemas.openxmlformats.org/officeDocument/2006/relationships/image" Target="../media/image313.emf"/><Relationship Id="rId41" Type="http://schemas.openxmlformats.org/officeDocument/2006/relationships/image" Target="../media/image319.emf"/><Relationship Id="rId54" Type="http://schemas.openxmlformats.org/officeDocument/2006/relationships/customXml" Target="../ink/ink33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08.xml"/><Relationship Id="rId11" Type="http://schemas.openxmlformats.org/officeDocument/2006/relationships/image" Target="../media/image304.emf"/><Relationship Id="rId24" Type="http://schemas.openxmlformats.org/officeDocument/2006/relationships/customXml" Target="../ink/ink317.xml"/><Relationship Id="rId32" Type="http://schemas.openxmlformats.org/officeDocument/2006/relationships/customXml" Target="../ink/ink321.xml"/><Relationship Id="rId37" Type="http://schemas.openxmlformats.org/officeDocument/2006/relationships/image" Target="../media/image317.emf"/><Relationship Id="rId40" Type="http://schemas.openxmlformats.org/officeDocument/2006/relationships/customXml" Target="../ink/ink325.xml"/><Relationship Id="rId45" Type="http://schemas.openxmlformats.org/officeDocument/2006/relationships/image" Target="../media/image321.emf"/><Relationship Id="rId53" Type="http://schemas.openxmlformats.org/officeDocument/2006/relationships/image" Target="../media/image325.emf"/><Relationship Id="rId58" Type="http://schemas.openxmlformats.org/officeDocument/2006/relationships/customXml" Target="../ink/ink334.xml"/><Relationship Id="rId5" Type="http://schemas.openxmlformats.org/officeDocument/2006/relationships/image" Target="../media/image301.emf"/><Relationship Id="rId15" Type="http://schemas.openxmlformats.org/officeDocument/2006/relationships/image" Target="../media/image306.emf"/><Relationship Id="rId23" Type="http://schemas.openxmlformats.org/officeDocument/2006/relationships/image" Target="../media/image310.emf"/><Relationship Id="rId28" Type="http://schemas.openxmlformats.org/officeDocument/2006/relationships/customXml" Target="../ink/ink319.xml"/><Relationship Id="rId36" Type="http://schemas.openxmlformats.org/officeDocument/2006/relationships/customXml" Target="../ink/ink323.xml"/><Relationship Id="rId49" Type="http://schemas.openxmlformats.org/officeDocument/2006/relationships/image" Target="../media/image323.emf"/><Relationship Id="rId57" Type="http://schemas.openxmlformats.org/officeDocument/2006/relationships/image" Target="../media/image327.emf"/><Relationship Id="rId61" Type="http://schemas.openxmlformats.org/officeDocument/2006/relationships/image" Target="../media/image329.emf"/><Relationship Id="rId10" Type="http://schemas.openxmlformats.org/officeDocument/2006/relationships/customXml" Target="../ink/ink310.xml"/><Relationship Id="rId19" Type="http://schemas.openxmlformats.org/officeDocument/2006/relationships/image" Target="../media/image308.emf"/><Relationship Id="rId31" Type="http://schemas.openxmlformats.org/officeDocument/2006/relationships/image" Target="../media/image314.emf"/><Relationship Id="rId44" Type="http://schemas.openxmlformats.org/officeDocument/2006/relationships/customXml" Target="../ink/ink327.xml"/><Relationship Id="rId52" Type="http://schemas.openxmlformats.org/officeDocument/2006/relationships/customXml" Target="../ink/ink331.xml"/><Relationship Id="rId60" Type="http://schemas.openxmlformats.org/officeDocument/2006/relationships/customXml" Target="../ink/ink335.xml"/><Relationship Id="rId4" Type="http://schemas.openxmlformats.org/officeDocument/2006/relationships/customXml" Target="../ink/ink307.xml"/><Relationship Id="rId9" Type="http://schemas.openxmlformats.org/officeDocument/2006/relationships/image" Target="../media/image303.emf"/><Relationship Id="rId14" Type="http://schemas.openxmlformats.org/officeDocument/2006/relationships/customXml" Target="../ink/ink312.xml"/><Relationship Id="rId22" Type="http://schemas.openxmlformats.org/officeDocument/2006/relationships/customXml" Target="../ink/ink316.xml"/><Relationship Id="rId27" Type="http://schemas.openxmlformats.org/officeDocument/2006/relationships/image" Target="../media/image312.emf"/><Relationship Id="rId30" Type="http://schemas.openxmlformats.org/officeDocument/2006/relationships/customXml" Target="../ink/ink320.xml"/><Relationship Id="rId35" Type="http://schemas.openxmlformats.org/officeDocument/2006/relationships/image" Target="../media/image316.emf"/><Relationship Id="rId43" Type="http://schemas.openxmlformats.org/officeDocument/2006/relationships/image" Target="../media/image320.emf"/><Relationship Id="rId48" Type="http://schemas.openxmlformats.org/officeDocument/2006/relationships/customXml" Target="../ink/ink329.xml"/><Relationship Id="rId56" Type="http://schemas.openxmlformats.org/officeDocument/2006/relationships/customXml" Target="../ink/ink333.xml"/><Relationship Id="rId8" Type="http://schemas.openxmlformats.org/officeDocument/2006/relationships/customXml" Target="../ink/ink309.xml"/><Relationship Id="rId51" Type="http://schemas.openxmlformats.org/officeDocument/2006/relationships/image" Target="../media/image324.emf"/><Relationship Id="rId3" Type="http://schemas.openxmlformats.org/officeDocument/2006/relationships/image" Target="../media/image300.emf"/><Relationship Id="rId12" Type="http://schemas.openxmlformats.org/officeDocument/2006/relationships/customXml" Target="../ink/ink311.xml"/><Relationship Id="rId17" Type="http://schemas.openxmlformats.org/officeDocument/2006/relationships/image" Target="../media/image307.emf"/><Relationship Id="rId25" Type="http://schemas.openxmlformats.org/officeDocument/2006/relationships/image" Target="../media/image311.emf"/><Relationship Id="rId33" Type="http://schemas.openxmlformats.org/officeDocument/2006/relationships/image" Target="../media/image315.emf"/><Relationship Id="rId38" Type="http://schemas.openxmlformats.org/officeDocument/2006/relationships/customXml" Target="../ink/ink324.xml"/><Relationship Id="rId46" Type="http://schemas.openxmlformats.org/officeDocument/2006/relationships/customXml" Target="../ink/ink328.xml"/><Relationship Id="rId59" Type="http://schemas.openxmlformats.org/officeDocument/2006/relationships/image" Target="../media/image328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0.emf"/><Relationship Id="rId2" Type="http://schemas.openxmlformats.org/officeDocument/2006/relationships/customXml" Target="../ink/ink336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customXml" Target="../ink/ink340.xml"/><Relationship Id="rId3" Type="http://schemas.openxmlformats.org/officeDocument/2006/relationships/image" Target="../media/image331.emf"/><Relationship Id="rId7" Type="http://schemas.openxmlformats.org/officeDocument/2006/relationships/image" Target="../media/image333.emf"/><Relationship Id="rId2" Type="http://schemas.openxmlformats.org/officeDocument/2006/relationships/customXml" Target="../ink/ink33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39.xml"/><Relationship Id="rId5" Type="http://schemas.openxmlformats.org/officeDocument/2006/relationships/image" Target="../media/image332.emf"/><Relationship Id="rId4" Type="http://schemas.openxmlformats.org/officeDocument/2006/relationships/customXml" Target="../ink/ink338.xml"/><Relationship Id="rId9" Type="http://schemas.openxmlformats.org/officeDocument/2006/relationships/image" Target="../media/image334.e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customXml" Target="../ink/ink344.xml"/><Relationship Id="rId13" Type="http://schemas.openxmlformats.org/officeDocument/2006/relationships/image" Target="../media/image340.emf"/><Relationship Id="rId18" Type="http://schemas.openxmlformats.org/officeDocument/2006/relationships/customXml" Target="../ink/ink349.xml"/><Relationship Id="rId26" Type="http://schemas.openxmlformats.org/officeDocument/2006/relationships/customXml" Target="../ink/ink353.xml"/><Relationship Id="rId39" Type="http://schemas.openxmlformats.org/officeDocument/2006/relationships/image" Target="../media/image353.emf"/><Relationship Id="rId3" Type="http://schemas.openxmlformats.org/officeDocument/2006/relationships/image" Target="../media/image335.emf"/><Relationship Id="rId21" Type="http://schemas.openxmlformats.org/officeDocument/2006/relationships/image" Target="../media/image344.emf"/><Relationship Id="rId34" Type="http://schemas.openxmlformats.org/officeDocument/2006/relationships/customXml" Target="../ink/ink357.xml"/><Relationship Id="rId7" Type="http://schemas.openxmlformats.org/officeDocument/2006/relationships/image" Target="../media/image337.emf"/><Relationship Id="rId12" Type="http://schemas.openxmlformats.org/officeDocument/2006/relationships/customXml" Target="../ink/ink346.xml"/><Relationship Id="rId17" Type="http://schemas.openxmlformats.org/officeDocument/2006/relationships/image" Target="../media/image342.emf"/><Relationship Id="rId25" Type="http://schemas.openxmlformats.org/officeDocument/2006/relationships/image" Target="../media/image346.emf"/><Relationship Id="rId33" Type="http://schemas.openxmlformats.org/officeDocument/2006/relationships/image" Target="../media/image350.emf"/><Relationship Id="rId38" Type="http://schemas.openxmlformats.org/officeDocument/2006/relationships/customXml" Target="../ink/ink359.xml"/><Relationship Id="rId2" Type="http://schemas.openxmlformats.org/officeDocument/2006/relationships/customXml" Target="../ink/ink341.xml"/><Relationship Id="rId16" Type="http://schemas.openxmlformats.org/officeDocument/2006/relationships/customXml" Target="../ink/ink348.xml"/><Relationship Id="rId20" Type="http://schemas.openxmlformats.org/officeDocument/2006/relationships/customXml" Target="../ink/ink350.xml"/><Relationship Id="rId29" Type="http://schemas.openxmlformats.org/officeDocument/2006/relationships/image" Target="../media/image348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43.xml"/><Relationship Id="rId11" Type="http://schemas.openxmlformats.org/officeDocument/2006/relationships/image" Target="../media/image339.emf"/><Relationship Id="rId24" Type="http://schemas.openxmlformats.org/officeDocument/2006/relationships/customXml" Target="../ink/ink352.xml"/><Relationship Id="rId32" Type="http://schemas.openxmlformats.org/officeDocument/2006/relationships/customXml" Target="../ink/ink356.xml"/><Relationship Id="rId37" Type="http://schemas.openxmlformats.org/officeDocument/2006/relationships/image" Target="../media/image352.emf"/><Relationship Id="rId5" Type="http://schemas.openxmlformats.org/officeDocument/2006/relationships/image" Target="../media/image336.emf"/><Relationship Id="rId15" Type="http://schemas.openxmlformats.org/officeDocument/2006/relationships/image" Target="../media/image341.emf"/><Relationship Id="rId23" Type="http://schemas.openxmlformats.org/officeDocument/2006/relationships/image" Target="../media/image345.emf"/><Relationship Id="rId28" Type="http://schemas.openxmlformats.org/officeDocument/2006/relationships/customXml" Target="../ink/ink354.xml"/><Relationship Id="rId36" Type="http://schemas.openxmlformats.org/officeDocument/2006/relationships/customXml" Target="../ink/ink358.xml"/><Relationship Id="rId10" Type="http://schemas.openxmlformats.org/officeDocument/2006/relationships/customXml" Target="../ink/ink345.xml"/><Relationship Id="rId19" Type="http://schemas.openxmlformats.org/officeDocument/2006/relationships/image" Target="../media/image343.emf"/><Relationship Id="rId31" Type="http://schemas.openxmlformats.org/officeDocument/2006/relationships/image" Target="../media/image349.emf"/><Relationship Id="rId4" Type="http://schemas.openxmlformats.org/officeDocument/2006/relationships/customXml" Target="../ink/ink342.xml"/><Relationship Id="rId9" Type="http://schemas.openxmlformats.org/officeDocument/2006/relationships/image" Target="../media/image338.emf"/><Relationship Id="rId14" Type="http://schemas.openxmlformats.org/officeDocument/2006/relationships/customXml" Target="../ink/ink347.xml"/><Relationship Id="rId22" Type="http://schemas.openxmlformats.org/officeDocument/2006/relationships/customXml" Target="../ink/ink351.xml"/><Relationship Id="rId27" Type="http://schemas.openxmlformats.org/officeDocument/2006/relationships/image" Target="../media/image347.emf"/><Relationship Id="rId30" Type="http://schemas.openxmlformats.org/officeDocument/2006/relationships/customXml" Target="../ink/ink355.xml"/><Relationship Id="rId35" Type="http://schemas.openxmlformats.org/officeDocument/2006/relationships/image" Target="../media/image351.e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customXml" Target="../ink/ink363.xml"/><Relationship Id="rId13" Type="http://schemas.openxmlformats.org/officeDocument/2006/relationships/image" Target="../media/image359.emf"/><Relationship Id="rId18" Type="http://schemas.openxmlformats.org/officeDocument/2006/relationships/customXml" Target="../ink/ink368.xml"/><Relationship Id="rId3" Type="http://schemas.openxmlformats.org/officeDocument/2006/relationships/image" Target="../media/image354.emf"/><Relationship Id="rId21" Type="http://schemas.openxmlformats.org/officeDocument/2006/relationships/image" Target="../media/image363.emf"/><Relationship Id="rId7" Type="http://schemas.openxmlformats.org/officeDocument/2006/relationships/image" Target="../media/image356.emf"/><Relationship Id="rId12" Type="http://schemas.openxmlformats.org/officeDocument/2006/relationships/customXml" Target="../ink/ink365.xml"/><Relationship Id="rId17" Type="http://schemas.openxmlformats.org/officeDocument/2006/relationships/image" Target="../media/image361.emf"/><Relationship Id="rId2" Type="http://schemas.openxmlformats.org/officeDocument/2006/relationships/customXml" Target="../ink/ink360.xml"/><Relationship Id="rId16" Type="http://schemas.openxmlformats.org/officeDocument/2006/relationships/customXml" Target="../ink/ink367.xml"/><Relationship Id="rId20" Type="http://schemas.openxmlformats.org/officeDocument/2006/relationships/customXml" Target="../ink/ink369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62.xml"/><Relationship Id="rId11" Type="http://schemas.openxmlformats.org/officeDocument/2006/relationships/image" Target="../media/image358.emf"/><Relationship Id="rId5" Type="http://schemas.openxmlformats.org/officeDocument/2006/relationships/image" Target="../media/image355.emf"/><Relationship Id="rId15" Type="http://schemas.openxmlformats.org/officeDocument/2006/relationships/image" Target="../media/image360.emf"/><Relationship Id="rId23" Type="http://schemas.openxmlformats.org/officeDocument/2006/relationships/image" Target="../media/image364.emf"/><Relationship Id="rId10" Type="http://schemas.openxmlformats.org/officeDocument/2006/relationships/customXml" Target="../ink/ink364.xml"/><Relationship Id="rId19" Type="http://schemas.openxmlformats.org/officeDocument/2006/relationships/image" Target="../media/image362.emf"/><Relationship Id="rId4" Type="http://schemas.openxmlformats.org/officeDocument/2006/relationships/customXml" Target="../ink/ink361.xml"/><Relationship Id="rId9" Type="http://schemas.openxmlformats.org/officeDocument/2006/relationships/image" Target="../media/image357.emf"/><Relationship Id="rId14" Type="http://schemas.openxmlformats.org/officeDocument/2006/relationships/customXml" Target="../ink/ink366.xml"/><Relationship Id="rId22" Type="http://schemas.openxmlformats.org/officeDocument/2006/relationships/customXml" Target="../ink/ink370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customXml" Target="../ink/ink374.xml"/><Relationship Id="rId13" Type="http://schemas.openxmlformats.org/officeDocument/2006/relationships/image" Target="../media/image370.emf"/><Relationship Id="rId18" Type="http://schemas.openxmlformats.org/officeDocument/2006/relationships/customXml" Target="../ink/ink379.xml"/><Relationship Id="rId3" Type="http://schemas.openxmlformats.org/officeDocument/2006/relationships/image" Target="../media/image365.emf"/><Relationship Id="rId21" Type="http://schemas.openxmlformats.org/officeDocument/2006/relationships/image" Target="../media/image374.emf"/><Relationship Id="rId7" Type="http://schemas.openxmlformats.org/officeDocument/2006/relationships/image" Target="../media/image367.emf"/><Relationship Id="rId12" Type="http://schemas.openxmlformats.org/officeDocument/2006/relationships/customXml" Target="../ink/ink376.xml"/><Relationship Id="rId17" Type="http://schemas.openxmlformats.org/officeDocument/2006/relationships/image" Target="../media/image372.emf"/><Relationship Id="rId2" Type="http://schemas.openxmlformats.org/officeDocument/2006/relationships/customXml" Target="../ink/ink371.xml"/><Relationship Id="rId16" Type="http://schemas.openxmlformats.org/officeDocument/2006/relationships/customXml" Target="../ink/ink378.xml"/><Relationship Id="rId20" Type="http://schemas.openxmlformats.org/officeDocument/2006/relationships/customXml" Target="../ink/ink38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73.xml"/><Relationship Id="rId11" Type="http://schemas.openxmlformats.org/officeDocument/2006/relationships/image" Target="../media/image369.emf"/><Relationship Id="rId5" Type="http://schemas.openxmlformats.org/officeDocument/2006/relationships/image" Target="../media/image366.emf"/><Relationship Id="rId15" Type="http://schemas.openxmlformats.org/officeDocument/2006/relationships/image" Target="../media/image371.emf"/><Relationship Id="rId23" Type="http://schemas.openxmlformats.org/officeDocument/2006/relationships/image" Target="../media/image375.emf"/><Relationship Id="rId10" Type="http://schemas.openxmlformats.org/officeDocument/2006/relationships/customXml" Target="../ink/ink375.xml"/><Relationship Id="rId19" Type="http://schemas.openxmlformats.org/officeDocument/2006/relationships/image" Target="../media/image373.emf"/><Relationship Id="rId4" Type="http://schemas.openxmlformats.org/officeDocument/2006/relationships/customXml" Target="../ink/ink372.xml"/><Relationship Id="rId9" Type="http://schemas.openxmlformats.org/officeDocument/2006/relationships/image" Target="../media/image368.emf"/><Relationship Id="rId14" Type="http://schemas.openxmlformats.org/officeDocument/2006/relationships/customXml" Target="../ink/ink377.xml"/><Relationship Id="rId22" Type="http://schemas.openxmlformats.org/officeDocument/2006/relationships/customXml" Target="../ink/ink381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customXml" Target="../ink/ink385.xml"/><Relationship Id="rId3" Type="http://schemas.openxmlformats.org/officeDocument/2006/relationships/image" Target="../media/image376.emf"/><Relationship Id="rId7" Type="http://schemas.openxmlformats.org/officeDocument/2006/relationships/image" Target="../media/image378.emf"/><Relationship Id="rId2" Type="http://schemas.openxmlformats.org/officeDocument/2006/relationships/customXml" Target="../ink/ink38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84.xml"/><Relationship Id="rId5" Type="http://schemas.openxmlformats.org/officeDocument/2006/relationships/image" Target="../media/image377.emf"/><Relationship Id="rId4" Type="http://schemas.openxmlformats.org/officeDocument/2006/relationships/customXml" Target="../ink/ink383.xml"/><Relationship Id="rId9" Type="http://schemas.openxmlformats.org/officeDocument/2006/relationships/image" Target="../media/image379.e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9.xml"/><Relationship Id="rId13" Type="http://schemas.openxmlformats.org/officeDocument/2006/relationships/image" Target="../media/image31.emf"/><Relationship Id="rId18" Type="http://schemas.openxmlformats.org/officeDocument/2006/relationships/customXml" Target="../ink/ink34.xml"/><Relationship Id="rId3" Type="http://schemas.openxmlformats.org/officeDocument/2006/relationships/image" Target="../media/image26.emf"/><Relationship Id="rId7" Type="http://schemas.openxmlformats.org/officeDocument/2006/relationships/image" Target="../media/image28.emf"/><Relationship Id="rId12" Type="http://schemas.openxmlformats.org/officeDocument/2006/relationships/customXml" Target="../ink/ink31.xml"/><Relationship Id="rId17" Type="http://schemas.openxmlformats.org/officeDocument/2006/relationships/image" Target="../media/image33.emf"/><Relationship Id="rId2" Type="http://schemas.openxmlformats.org/officeDocument/2006/relationships/customXml" Target="../ink/ink26.xml"/><Relationship Id="rId16" Type="http://schemas.openxmlformats.org/officeDocument/2006/relationships/customXml" Target="../ink/ink33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8.xml"/><Relationship Id="rId11" Type="http://schemas.openxmlformats.org/officeDocument/2006/relationships/image" Target="../media/image30.emf"/><Relationship Id="rId5" Type="http://schemas.openxmlformats.org/officeDocument/2006/relationships/image" Target="../media/image27.emf"/><Relationship Id="rId15" Type="http://schemas.openxmlformats.org/officeDocument/2006/relationships/image" Target="../media/image32.emf"/><Relationship Id="rId10" Type="http://schemas.openxmlformats.org/officeDocument/2006/relationships/customXml" Target="../ink/ink30.xml"/><Relationship Id="rId19" Type="http://schemas.openxmlformats.org/officeDocument/2006/relationships/image" Target="../media/image34.emf"/><Relationship Id="rId4" Type="http://schemas.openxmlformats.org/officeDocument/2006/relationships/customXml" Target="../ink/ink27.xml"/><Relationship Id="rId9" Type="http://schemas.openxmlformats.org/officeDocument/2006/relationships/image" Target="../media/image29.emf"/><Relationship Id="rId14" Type="http://schemas.openxmlformats.org/officeDocument/2006/relationships/customXml" Target="../ink/ink3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38.xml"/><Relationship Id="rId13" Type="http://schemas.openxmlformats.org/officeDocument/2006/relationships/image" Target="../media/image40.emf"/><Relationship Id="rId18" Type="http://schemas.openxmlformats.org/officeDocument/2006/relationships/customXml" Target="../ink/ink43.xml"/><Relationship Id="rId3" Type="http://schemas.openxmlformats.org/officeDocument/2006/relationships/image" Target="../media/image35.emf"/><Relationship Id="rId21" Type="http://schemas.openxmlformats.org/officeDocument/2006/relationships/image" Target="../media/image44.emf"/><Relationship Id="rId7" Type="http://schemas.openxmlformats.org/officeDocument/2006/relationships/image" Target="../media/image37.emf"/><Relationship Id="rId12" Type="http://schemas.openxmlformats.org/officeDocument/2006/relationships/customXml" Target="../ink/ink40.xml"/><Relationship Id="rId17" Type="http://schemas.openxmlformats.org/officeDocument/2006/relationships/image" Target="../media/image42.emf"/><Relationship Id="rId25" Type="http://schemas.openxmlformats.org/officeDocument/2006/relationships/image" Target="../media/image46.emf"/><Relationship Id="rId2" Type="http://schemas.openxmlformats.org/officeDocument/2006/relationships/customXml" Target="../ink/ink35.xml"/><Relationship Id="rId16" Type="http://schemas.openxmlformats.org/officeDocument/2006/relationships/customXml" Target="../ink/ink42.xml"/><Relationship Id="rId20" Type="http://schemas.openxmlformats.org/officeDocument/2006/relationships/customXml" Target="../ink/ink4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7.xml"/><Relationship Id="rId11" Type="http://schemas.openxmlformats.org/officeDocument/2006/relationships/image" Target="../media/image39.emf"/><Relationship Id="rId24" Type="http://schemas.openxmlformats.org/officeDocument/2006/relationships/customXml" Target="../ink/ink46.xml"/><Relationship Id="rId5" Type="http://schemas.openxmlformats.org/officeDocument/2006/relationships/image" Target="../media/image36.emf"/><Relationship Id="rId15" Type="http://schemas.openxmlformats.org/officeDocument/2006/relationships/image" Target="../media/image41.emf"/><Relationship Id="rId23" Type="http://schemas.openxmlformats.org/officeDocument/2006/relationships/image" Target="../media/image45.emf"/><Relationship Id="rId10" Type="http://schemas.openxmlformats.org/officeDocument/2006/relationships/customXml" Target="../ink/ink39.xml"/><Relationship Id="rId19" Type="http://schemas.openxmlformats.org/officeDocument/2006/relationships/image" Target="../media/image43.emf"/><Relationship Id="rId4" Type="http://schemas.openxmlformats.org/officeDocument/2006/relationships/customXml" Target="../ink/ink36.xml"/><Relationship Id="rId9" Type="http://schemas.openxmlformats.org/officeDocument/2006/relationships/image" Target="../media/image38.emf"/><Relationship Id="rId14" Type="http://schemas.openxmlformats.org/officeDocument/2006/relationships/customXml" Target="../ink/ink41.xml"/><Relationship Id="rId22" Type="http://schemas.openxmlformats.org/officeDocument/2006/relationships/customXml" Target="../ink/ink4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emf"/><Relationship Id="rId2" Type="http://schemas.openxmlformats.org/officeDocument/2006/relationships/customXml" Target="../ink/ink4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8.emf"/><Relationship Id="rId4" Type="http://schemas.openxmlformats.org/officeDocument/2006/relationships/customXml" Target="../ink/ink4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52.xml"/><Relationship Id="rId13" Type="http://schemas.openxmlformats.org/officeDocument/2006/relationships/image" Target="../media/image54.emf"/><Relationship Id="rId18" Type="http://schemas.openxmlformats.org/officeDocument/2006/relationships/customXml" Target="../ink/ink57.xml"/><Relationship Id="rId26" Type="http://schemas.openxmlformats.org/officeDocument/2006/relationships/customXml" Target="../ink/ink61.xml"/><Relationship Id="rId39" Type="http://schemas.openxmlformats.org/officeDocument/2006/relationships/image" Target="../media/image67.emf"/><Relationship Id="rId3" Type="http://schemas.openxmlformats.org/officeDocument/2006/relationships/image" Target="../media/image49.emf"/><Relationship Id="rId21" Type="http://schemas.openxmlformats.org/officeDocument/2006/relationships/image" Target="../media/image58.emf"/><Relationship Id="rId34" Type="http://schemas.openxmlformats.org/officeDocument/2006/relationships/customXml" Target="../ink/ink65.xml"/><Relationship Id="rId7" Type="http://schemas.openxmlformats.org/officeDocument/2006/relationships/image" Target="../media/image51.emf"/><Relationship Id="rId12" Type="http://schemas.openxmlformats.org/officeDocument/2006/relationships/customXml" Target="../ink/ink54.xml"/><Relationship Id="rId17" Type="http://schemas.openxmlformats.org/officeDocument/2006/relationships/image" Target="../media/image56.emf"/><Relationship Id="rId25" Type="http://schemas.openxmlformats.org/officeDocument/2006/relationships/image" Target="../media/image60.emf"/><Relationship Id="rId33" Type="http://schemas.openxmlformats.org/officeDocument/2006/relationships/image" Target="../media/image64.emf"/><Relationship Id="rId38" Type="http://schemas.openxmlformats.org/officeDocument/2006/relationships/customXml" Target="../ink/ink67.xml"/><Relationship Id="rId2" Type="http://schemas.openxmlformats.org/officeDocument/2006/relationships/customXml" Target="../ink/ink49.xml"/><Relationship Id="rId16" Type="http://schemas.openxmlformats.org/officeDocument/2006/relationships/customXml" Target="../ink/ink56.xml"/><Relationship Id="rId20" Type="http://schemas.openxmlformats.org/officeDocument/2006/relationships/customXml" Target="../ink/ink58.xml"/><Relationship Id="rId29" Type="http://schemas.openxmlformats.org/officeDocument/2006/relationships/image" Target="../media/image62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51.xml"/><Relationship Id="rId11" Type="http://schemas.openxmlformats.org/officeDocument/2006/relationships/image" Target="../media/image53.emf"/><Relationship Id="rId24" Type="http://schemas.openxmlformats.org/officeDocument/2006/relationships/customXml" Target="../ink/ink60.xml"/><Relationship Id="rId32" Type="http://schemas.openxmlformats.org/officeDocument/2006/relationships/customXml" Target="../ink/ink64.xml"/><Relationship Id="rId37" Type="http://schemas.openxmlformats.org/officeDocument/2006/relationships/image" Target="../media/image66.emf"/><Relationship Id="rId5" Type="http://schemas.openxmlformats.org/officeDocument/2006/relationships/image" Target="../media/image50.emf"/><Relationship Id="rId15" Type="http://schemas.openxmlformats.org/officeDocument/2006/relationships/image" Target="../media/image55.emf"/><Relationship Id="rId23" Type="http://schemas.openxmlformats.org/officeDocument/2006/relationships/image" Target="../media/image59.emf"/><Relationship Id="rId28" Type="http://schemas.openxmlformats.org/officeDocument/2006/relationships/customXml" Target="../ink/ink62.xml"/><Relationship Id="rId36" Type="http://schemas.openxmlformats.org/officeDocument/2006/relationships/customXml" Target="../ink/ink66.xml"/><Relationship Id="rId10" Type="http://schemas.openxmlformats.org/officeDocument/2006/relationships/customXml" Target="../ink/ink53.xml"/><Relationship Id="rId19" Type="http://schemas.openxmlformats.org/officeDocument/2006/relationships/image" Target="../media/image57.emf"/><Relationship Id="rId31" Type="http://schemas.openxmlformats.org/officeDocument/2006/relationships/image" Target="../media/image63.emf"/><Relationship Id="rId4" Type="http://schemas.openxmlformats.org/officeDocument/2006/relationships/customXml" Target="../ink/ink50.xml"/><Relationship Id="rId9" Type="http://schemas.openxmlformats.org/officeDocument/2006/relationships/image" Target="../media/image52.emf"/><Relationship Id="rId14" Type="http://schemas.openxmlformats.org/officeDocument/2006/relationships/customXml" Target="../ink/ink55.xml"/><Relationship Id="rId22" Type="http://schemas.openxmlformats.org/officeDocument/2006/relationships/customXml" Target="../ink/ink59.xml"/><Relationship Id="rId27" Type="http://schemas.openxmlformats.org/officeDocument/2006/relationships/image" Target="../media/image61.emf"/><Relationship Id="rId30" Type="http://schemas.openxmlformats.org/officeDocument/2006/relationships/customXml" Target="../ink/ink63.xml"/><Relationship Id="rId35" Type="http://schemas.openxmlformats.org/officeDocument/2006/relationships/image" Target="../media/image65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71.xml"/><Relationship Id="rId13" Type="http://schemas.openxmlformats.org/officeDocument/2006/relationships/image" Target="../media/image73.emf"/><Relationship Id="rId3" Type="http://schemas.openxmlformats.org/officeDocument/2006/relationships/image" Target="../media/image68.emf"/><Relationship Id="rId7" Type="http://schemas.openxmlformats.org/officeDocument/2006/relationships/image" Target="../media/image70.emf"/><Relationship Id="rId12" Type="http://schemas.openxmlformats.org/officeDocument/2006/relationships/customXml" Target="../ink/ink73.xml"/><Relationship Id="rId17" Type="http://schemas.openxmlformats.org/officeDocument/2006/relationships/image" Target="../media/image75.emf"/><Relationship Id="rId2" Type="http://schemas.openxmlformats.org/officeDocument/2006/relationships/customXml" Target="../ink/ink68.xml"/><Relationship Id="rId16" Type="http://schemas.openxmlformats.org/officeDocument/2006/relationships/customXml" Target="../ink/ink7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70.xml"/><Relationship Id="rId11" Type="http://schemas.openxmlformats.org/officeDocument/2006/relationships/image" Target="../media/image72.emf"/><Relationship Id="rId5" Type="http://schemas.openxmlformats.org/officeDocument/2006/relationships/image" Target="../media/image69.emf"/><Relationship Id="rId15" Type="http://schemas.openxmlformats.org/officeDocument/2006/relationships/image" Target="../media/image74.emf"/><Relationship Id="rId10" Type="http://schemas.openxmlformats.org/officeDocument/2006/relationships/customXml" Target="../ink/ink72.xml"/><Relationship Id="rId4" Type="http://schemas.openxmlformats.org/officeDocument/2006/relationships/customXml" Target="../ink/ink69.xml"/><Relationship Id="rId9" Type="http://schemas.openxmlformats.org/officeDocument/2006/relationships/image" Target="../media/image71.emf"/><Relationship Id="rId14" Type="http://schemas.openxmlformats.org/officeDocument/2006/relationships/customXml" Target="../ink/ink7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79.xml"/><Relationship Id="rId13" Type="http://schemas.openxmlformats.org/officeDocument/2006/relationships/image" Target="../media/image81.emf"/><Relationship Id="rId3" Type="http://schemas.openxmlformats.org/officeDocument/2006/relationships/image" Target="../media/image76.emf"/><Relationship Id="rId7" Type="http://schemas.openxmlformats.org/officeDocument/2006/relationships/image" Target="../media/image78.emf"/><Relationship Id="rId12" Type="http://schemas.openxmlformats.org/officeDocument/2006/relationships/customXml" Target="../ink/ink81.xml"/><Relationship Id="rId17" Type="http://schemas.openxmlformats.org/officeDocument/2006/relationships/image" Target="../media/image83.emf"/><Relationship Id="rId2" Type="http://schemas.openxmlformats.org/officeDocument/2006/relationships/customXml" Target="../ink/ink76.xml"/><Relationship Id="rId16" Type="http://schemas.openxmlformats.org/officeDocument/2006/relationships/customXml" Target="../ink/ink83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78.xml"/><Relationship Id="rId11" Type="http://schemas.openxmlformats.org/officeDocument/2006/relationships/image" Target="../media/image80.emf"/><Relationship Id="rId5" Type="http://schemas.openxmlformats.org/officeDocument/2006/relationships/image" Target="../media/image77.emf"/><Relationship Id="rId15" Type="http://schemas.openxmlformats.org/officeDocument/2006/relationships/image" Target="../media/image82.emf"/><Relationship Id="rId10" Type="http://schemas.openxmlformats.org/officeDocument/2006/relationships/customXml" Target="../ink/ink80.xml"/><Relationship Id="rId4" Type="http://schemas.openxmlformats.org/officeDocument/2006/relationships/customXml" Target="../ink/ink77.xml"/><Relationship Id="rId9" Type="http://schemas.openxmlformats.org/officeDocument/2006/relationships/image" Target="../media/image79.emf"/><Relationship Id="rId14" Type="http://schemas.openxmlformats.org/officeDocument/2006/relationships/customXml" Target="../ink/ink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put penna 6"/>
              <p14:cNvContentPartPr/>
              <p14:nvPr/>
            </p14:nvContentPartPr>
            <p14:xfrm>
              <a:off x="678707" y="202729"/>
              <a:ext cx="11297160" cy="606780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6827" y="190849"/>
                <a:ext cx="11320920" cy="609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14313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put penna 6"/>
              <p14:cNvContentPartPr/>
              <p14:nvPr/>
            </p14:nvContentPartPr>
            <p14:xfrm>
              <a:off x="457307" y="123529"/>
              <a:ext cx="11665080" cy="568440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5427" y="111649"/>
                <a:ext cx="11688840" cy="570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2" name="Input penna 61"/>
              <p14:cNvContentPartPr/>
              <p14:nvPr/>
            </p14:nvContentPartPr>
            <p14:xfrm>
              <a:off x="3843107" y="3237529"/>
              <a:ext cx="99360" cy="2842200"/>
            </p14:xfrm>
          </p:contentPart>
        </mc:Choice>
        <mc:Fallback>
          <p:pic>
            <p:nvPicPr>
              <p:cNvPr id="62" name="Input penna 6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31227" y="3225649"/>
                <a:ext cx="123120" cy="286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6" name="Input penna 65"/>
              <p14:cNvContentPartPr/>
              <p14:nvPr/>
            </p14:nvContentPartPr>
            <p14:xfrm>
              <a:off x="1705067" y="2108929"/>
              <a:ext cx="8403120" cy="1301760"/>
            </p14:xfrm>
          </p:contentPart>
        </mc:Choice>
        <mc:Fallback>
          <p:pic>
            <p:nvPicPr>
              <p:cNvPr id="66" name="Input penna 6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693187" y="2097049"/>
                <a:ext cx="8426880" cy="132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9" name="Input penna 68"/>
              <p14:cNvContentPartPr/>
              <p14:nvPr/>
            </p14:nvContentPartPr>
            <p14:xfrm>
              <a:off x="1578707" y="2137729"/>
              <a:ext cx="82800" cy="2774520"/>
            </p14:xfrm>
          </p:contentPart>
        </mc:Choice>
        <mc:Fallback>
          <p:pic>
            <p:nvPicPr>
              <p:cNvPr id="69" name="Input penna 6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566827" y="2125849"/>
                <a:ext cx="106560" cy="279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70" name="Input penna 69"/>
              <p14:cNvContentPartPr/>
              <p14:nvPr/>
            </p14:nvContentPartPr>
            <p14:xfrm>
              <a:off x="1705067" y="4868689"/>
              <a:ext cx="1977480" cy="1780200"/>
            </p14:xfrm>
          </p:contentPart>
        </mc:Choice>
        <mc:Fallback>
          <p:pic>
            <p:nvPicPr>
              <p:cNvPr id="70" name="Input penna 6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693187" y="4856809"/>
                <a:ext cx="2001240" cy="180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4" name="Input penna 73"/>
              <p14:cNvContentPartPr/>
              <p14:nvPr/>
            </p14:nvContentPartPr>
            <p14:xfrm>
              <a:off x="3768227" y="3151129"/>
              <a:ext cx="6586920" cy="3338640"/>
            </p14:xfrm>
          </p:contentPart>
        </mc:Choice>
        <mc:Fallback>
          <p:pic>
            <p:nvPicPr>
              <p:cNvPr id="74" name="Input penna 7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756347" y="3139249"/>
                <a:ext cx="6610680" cy="336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76" name="Input penna 75"/>
              <p14:cNvContentPartPr/>
              <p14:nvPr/>
            </p14:nvContentPartPr>
            <p14:xfrm>
              <a:off x="2755547" y="5202049"/>
              <a:ext cx="1384560" cy="1236960"/>
            </p14:xfrm>
          </p:contentPart>
        </mc:Choice>
        <mc:Fallback>
          <p:pic>
            <p:nvPicPr>
              <p:cNvPr id="76" name="Input penna 75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743667" y="5190169"/>
                <a:ext cx="1408320" cy="126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09" name="Input penna 108"/>
              <p14:cNvContentPartPr/>
              <p14:nvPr/>
            </p14:nvContentPartPr>
            <p14:xfrm>
              <a:off x="4090067" y="3286849"/>
              <a:ext cx="5863320" cy="2645280"/>
            </p14:xfrm>
          </p:contentPart>
        </mc:Choice>
        <mc:Fallback>
          <p:pic>
            <p:nvPicPr>
              <p:cNvPr id="109" name="Input penna 108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042187" y="3190729"/>
                <a:ext cx="5959080" cy="283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29" name="Input penna 128"/>
              <p14:cNvContentPartPr/>
              <p14:nvPr/>
            </p14:nvContentPartPr>
            <p14:xfrm>
              <a:off x="1729907" y="2718049"/>
              <a:ext cx="1866240" cy="3114720"/>
            </p14:xfrm>
          </p:contentPart>
        </mc:Choice>
        <mc:Fallback>
          <p:pic>
            <p:nvPicPr>
              <p:cNvPr id="129" name="Input penna 12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682027" y="2622289"/>
                <a:ext cx="1962000" cy="330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31" name="Input penna 130"/>
              <p14:cNvContentPartPr/>
              <p14:nvPr/>
            </p14:nvContentPartPr>
            <p14:xfrm>
              <a:off x="1824587" y="2100649"/>
              <a:ext cx="1549080" cy="1367640"/>
            </p14:xfrm>
          </p:contentPart>
        </mc:Choice>
        <mc:Fallback>
          <p:pic>
            <p:nvPicPr>
              <p:cNvPr id="131" name="Input penna 130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812707" y="2088769"/>
                <a:ext cx="1572840" cy="139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36" name="Input penna 135"/>
              <p14:cNvContentPartPr/>
              <p14:nvPr/>
            </p14:nvContentPartPr>
            <p14:xfrm>
              <a:off x="2804867" y="2174809"/>
              <a:ext cx="1730520" cy="1236960"/>
            </p14:xfrm>
          </p:contentPart>
        </mc:Choice>
        <mc:Fallback>
          <p:pic>
            <p:nvPicPr>
              <p:cNvPr id="136" name="Input penna 135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792987" y="2162929"/>
                <a:ext cx="1754280" cy="126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40" name="Input penna 139"/>
              <p14:cNvContentPartPr/>
              <p14:nvPr/>
            </p14:nvContentPartPr>
            <p14:xfrm>
              <a:off x="3731147" y="2149969"/>
              <a:ext cx="2052000" cy="1176840"/>
            </p14:xfrm>
          </p:contentPart>
        </mc:Choice>
        <mc:Fallback>
          <p:pic>
            <p:nvPicPr>
              <p:cNvPr id="140" name="Input penna 139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719267" y="2138089"/>
                <a:ext cx="2075760" cy="120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41" name="Input penna 140"/>
              <p14:cNvContentPartPr/>
              <p14:nvPr/>
            </p14:nvContentPartPr>
            <p14:xfrm>
              <a:off x="5276267" y="2236729"/>
              <a:ext cx="1811880" cy="1064520"/>
            </p14:xfrm>
          </p:contentPart>
        </mc:Choice>
        <mc:Fallback>
          <p:pic>
            <p:nvPicPr>
              <p:cNvPr id="141" name="Input penna 140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264387" y="2224849"/>
                <a:ext cx="1835640" cy="1088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77318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457307" y="1099849"/>
              <a:ext cx="10651680" cy="27252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5427" y="1087969"/>
                <a:ext cx="10675440" cy="29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0" name="Input penna 29"/>
              <p14:cNvContentPartPr/>
              <p14:nvPr/>
            </p14:nvContentPartPr>
            <p14:xfrm>
              <a:off x="88307" y="407929"/>
              <a:ext cx="4360680" cy="227484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6427" y="396049"/>
                <a:ext cx="4384440" cy="229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1" name="Input penna 40"/>
              <p14:cNvContentPartPr/>
              <p14:nvPr/>
            </p14:nvContentPartPr>
            <p14:xfrm>
              <a:off x="9945107" y="1174009"/>
              <a:ext cx="1695240" cy="195876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933227" y="1162129"/>
                <a:ext cx="1719000" cy="198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9" name="Input penna 48"/>
              <p14:cNvContentPartPr/>
              <p14:nvPr/>
            </p14:nvContentPartPr>
            <p14:xfrm>
              <a:off x="6412067" y="1087249"/>
              <a:ext cx="1570680" cy="175500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400187" y="1075369"/>
                <a:ext cx="1594440" cy="1778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59837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put penna 6"/>
              <p14:cNvContentPartPr/>
              <p14:nvPr/>
            </p14:nvContentPartPr>
            <p14:xfrm>
              <a:off x="1050227" y="741289"/>
              <a:ext cx="3361320" cy="147924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38347" y="729409"/>
                <a:ext cx="3385080" cy="150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2" name="Input penna 11"/>
              <p14:cNvContentPartPr/>
              <p14:nvPr/>
            </p14:nvContentPartPr>
            <p14:xfrm>
              <a:off x="5622227" y="349969"/>
              <a:ext cx="877680" cy="54072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610347" y="338089"/>
                <a:ext cx="901440" cy="56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4" name="Input penna 13"/>
              <p14:cNvContentPartPr/>
              <p14:nvPr/>
            </p14:nvContentPartPr>
            <p14:xfrm>
              <a:off x="7265627" y="407929"/>
              <a:ext cx="1186920" cy="65520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253747" y="396049"/>
                <a:ext cx="1210680" cy="67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7" name="Input penna 16"/>
              <p14:cNvContentPartPr/>
              <p14:nvPr/>
            </p14:nvContentPartPr>
            <p14:xfrm>
              <a:off x="494387" y="778369"/>
              <a:ext cx="9687960" cy="47160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82507" y="766489"/>
                <a:ext cx="9711720" cy="49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9" name="Input penna 18"/>
              <p14:cNvContentPartPr/>
              <p14:nvPr/>
            </p14:nvContentPartPr>
            <p14:xfrm>
              <a:off x="555947" y="2272729"/>
              <a:ext cx="9762480" cy="44604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44067" y="2260849"/>
                <a:ext cx="9786240" cy="46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1" name="Input penna 20"/>
              <p14:cNvContentPartPr/>
              <p14:nvPr/>
            </p14:nvContentPartPr>
            <p14:xfrm>
              <a:off x="718307" y="197689"/>
              <a:ext cx="741960" cy="51948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06427" y="185809"/>
                <a:ext cx="765720" cy="54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3" name="Input penna 22"/>
              <p14:cNvContentPartPr/>
              <p14:nvPr/>
            </p14:nvContentPartPr>
            <p14:xfrm>
              <a:off x="3756347" y="251329"/>
              <a:ext cx="988920" cy="57708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744467" y="239449"/>
                <a:ext cx="1012680" cy="60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4" name="Input penna 23"/>
              <p14:cNvContentPartPr/>
              <p14:nvPr/>
            </p14:nvContentPartPr>
            <p14:xfrm>
              <a:off x="1359107" y="889609"/>
              <a:ext cx="4770360" cy="139824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347227" y="877729"/>
                <a:ext cx="4794120" cy="142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6" name="Input penna 25"/>
              <p14:cNvContentPartPr/>
              <p14:nvPr/>
            </p14:nvContentPartPr>
            <p14:xfrm>
              <a:off x="1655747" y="889609"/>
              <a:ext cx="6171840" cy="138924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643867" y="877729"/>
                <a:ext cx="6195600" cy="141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8" name="Input penna 27"/>
              <p14:cNvContentPartPr/>
              <p14:nvPr/>
            </p14:nvContentPartPr>
            <p14:xfrm>
              <a:off x="1927547" y="590089"/>
              <a:ext cx="8007480" cy="174132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915667" y="578209"/>
                <a:ext cx="8031240" cy="176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0" name="Input penna 29"/>
              <p14:cNvContentPartPr/>
              <p14:nvPr/>
            </p14:nvContentPartPr>
            <p14:xfrm>
              <a:off x="766187" y="3695809"/>
              <a:ext cx="10075320" cy="13752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54307" y="3683929"/>
                <a:ext cx="10099080" cy="16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2" name="Input penna 31"/>
              <p14:cNvContentPartPr/>
              <p14:nvPr/>
            </p14:nvContentPartPr>
            <p14:xfrm>
              <a:off x="926747" y="5276209"/>
              <a:ext cx="9887760" cy="64620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914867" y="5264329"/>
                <a:ext cx="9911520" cy="66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46" name="Input penna 45"/>
              <p14:cNvContentPartPr/>
              <p14:nvPr/>
            </p14:nvContentPartPr>
            <p14:xfrm>
              <a:off x="692027" y="2911729"/>
              <a:ext cx="8946720" cy="93636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80147" y="2899849"/>
                <a:ext cx="8970480" cy="96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55" name="Input penna 54"/>
              <p14:cNvContentPartPr/>
              <p14:nvPr/>
            </p14:nvContentPartPr>
            <p14:xfrm>
              <a:off x="1482227" y="5534689"/>
              <a:ext cx="3263040" cy="990360"/>
            </p14:xfrm>
          </p:contentPart>
        </mc:Choice>
        <mc:Fallback>
          <p:pic>
            <p:nvPicPr>
              <p:cNvPr id="55" name="Input penna 54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470347" y="5522809"/>
                <a:ext cx="3286800" cy="101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59" name="Input penna 58"/>
              <p14:cNvContentPartPr/>
              <p14:nvPr/>
            </p14:nvContentPartPr>
            <p14:xfrm>
              <a:off x="72107" y="1356169"/>
              <a:ext cx="1447920" cy="586440"/>
            </p14:xfrm>
          </p:contentPart>
        </mc:Choice>
        <mc:Fallback>
          <p:pic>
            <p:nvPicPr>
              <p:cNvPr id="59" name="Input penna 58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0227" y="1344289"/>
                <a:ext cx="1471680" cy="61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64" name="Input penna 63"/>
              <p14:cNvContentPartPr/>
              <p14:nvPr/>
            </p14:nvContentPartPr>
            <p14:xfrm>
              <a:off x="4127147" y="3843049"/>
              <a:ext cx="1260720" cy="170244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115267" y="3831169"/>
                <a:ext cx="1284480" cy="172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66" name="Input penna 65"/>
              <p14:cNvContentPartPr/>
              <p14:nvPr/>
            </p14:nvContentPartPr>
            <p14:xfrm>
              <a:off x="2323187" y="3645409"/>
              <a:ext cx="2780640" cy="1910880"/>
            </p14:xfrm>
          </p:contentPart>
        </mc:Choice>
        <mc:Fallback>
          <p:pic>
            <p:nvPicPr>
              <p:cNvPr id="66" name="Input penna 65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2311307" y="3633529"/>
                <a:ext cx="2804400" cy="193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67" name="Input penna 66"/>
              <p14:cNvContentPartPr/>
              <p14:nvPr/>
            </p14:nvContentPartPr>
            <p14:xfrm>
              <a:off x="5251787" y="3768889"/>
              <a:ext cx="1384200" cy="1620720"/>
            </p14:xfrm>
          </p:contentPart>
        </mc:Choice>
        <mc:Fallback>
          <p:pic>
            <p:nvPicPr>
              <p:cNvPr id="67" name="Input penna 66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239907" y="3757009"/>
                <a:ext cx="1407960" cy="164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72" name="Input penna 71"/>
              <p14:cNvContentPartPr/>
              <p14:nvPr/>
            </p14:nvContentPartPr>
            <p14:xfrm>
              <a:off x="901907" y="3521569"/>
              <a:ext cx="3818880" cy="1866240"/>
            </p14:xfrm>
          </p:contentPart>
        </mc:Choice>
        <mc:Fallback>
          <p:pic>
            <p:nvPicPr>
              <p:cNvPr id="72" name="Input penna 71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890027" y="3509689"/>
                <a:ext cx="3842640" cy="189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73" name="Input penna 72"/>
              <p14:cNvContentPartPr/>
              <p14:nvPr/>
            </p14:nvContentPartPr>
            <p14:xfrm>
              <a:off x="5931107" y="3472249"/>
              <a:ext cx="3559320" cy="2274120"/>
            </p14:xfrm>
          </p:contentPart>
        </mc:Choice>
        <mc:Fallback>
          <p:pic>
            <p:nvPicPr>
              <p:cNvPr id="73" name="Input penna 72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5919227" y="3460369"/>
                <a:ext cx="3583080" cy="229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75" name="Input penna 74"/>
              <p14:cNvContentPartPr/>
              <p14:nvPr/>
            </p14:nvContentPartPr>
            <p14:xfrm>
              <a:off x="9020267" y="4176409"/>
              <a:ext cx="1327680" cy="1396800"/>
            </p14:xfrm>
          </p:contentPart>
        </mc:Choice>
        <mc:Fallback>
          <p:pic>
            <p:nvPicPr>
              <p:cNvPr id="75" name="Input penna 74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9008387" y="4164529"/>
                <a:ext cx="1351440" cy="142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83" name="Input penna 82"/>
              <p14:cNvContentPartPr/>
              <p14:nvPr/>
            </p14:nvContentPartPr>
            <p14:xfrm>
              <a:off x="9240947" y="1581529"/>
              <a:ext cx="1585440" cy="1223640"/>
            </p14:xfrm>
          </p:contentPart>
        </mc:Choice>
        <mc:Fallback>
          <p:pic>
            <p:nvPicPr>
              <p:cNvPr id="83" name="Input penna 82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9229067" y="1569649"/>
                <a:ext cx="1609200" cy="124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84" name="Input penna 83"/>
              <p14:cNvContentPartPr/>
              <p14:nvPr/>
            </p14:nvContentPartPr>
            <p14:xfrm>
              <a:off x="9094427" y="570289"/>
              <a:ext cx="842400" cy="591480"/>
            </p14:xfrm>
          </p:contentPart>
        </mc:Choice>
        <mc:Fallback>
          <p:pic>
            <p:nvPicPr>
              <p:cNvPr id="84" name="Input penna 83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9082547" y="558409"/>
                <a:ext cx="866160" cy="61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85800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2" name="Input penna 11"/>
              <p14:cNvContentPartPr/>
              <p14:nvPr/>
            </p14:nvContentPartPr>
            <p14:xfrm>
              <a:off x="1566234" y="49369"/>
              <a:ext cx="5984640" cy="126072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4354" y="37489"/>
                <a:ext cx="6008400" cy="128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4" name="Input penna 23"/>
              <p14:cNvContentPartPr/>
              <p14:nvPr/>
            </p14:nvContentPartPr>
            <p14:xfrm>
              <a:off x="315594" y="234409"/>
              <a:ext cx="7716600" cy="583308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3714" y="222529"/>
                <a:ext cx="7740360" cy="585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0" name="Input penna 69"/>
              <p14:cNvContentPartPr/>
              <p14:nvPr/>
            </p14:nvContentPartPr>
            <p14:xfrm>
              <a:off x="7735554" y="494329"/>
              <a:ext cx="4206960" cy="1248480"/>
            </p14:xfrm>
          </p:contentPart>
        </mc:Choice>
        <mc:Fallback>
          <p:pic>
            <p:nvPicPr>
              <p:cNvPr id="70" name="Input penna 6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723674" y="482449"/>
                <a:ext cx="4230720" cy="1272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83610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863874" y="752809"/>
              <a:ext cx="1978920" cy="543816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1994" y="740929"/>
                <a:ext cx="2002680" cy="546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877194" y="1518169"/>
              <a:ext cx="1520280" cy="6372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65314" y="1506289"/>
                <a:ext cx="1544040" cy="8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852714" y="2483689"/>
              <a:ext cx="1581840" cy="2196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40834" y="2471809"/>
                <a:ext cx="1605600" cy="4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" name="Input penna 9"/>
              <p14:cNvContentPartPr/>
              <p14:nvPr/>
            </p14:nvContentPartPr>
            <p14:xfrm>
              <a:off x="963954" y="3365329"/>
              <a:ext cx="1495440" cy="4788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52074" y="3353449"/>
                <a:ext cx="1519200" cy="7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2" name="Input penna 11"/>
              <p14:cNvContentPartPr/>
              <p14:nvPr/>
            </p14:nvContentPartPr>
            <p14:xfrm>
              <a:off x="926874" y="4299529"/>
              <a:ext cx="1698120" cy="20736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14994" y="4287649"/>
                <a:ext cx="1721880" cy="23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4" name="Input penna 13"/>
              <p14:cNvContentPartPr/>
              <p14:nvPr/>
            </p14:nvContentPartPr>
            <p14:xfrm>
              <a:off x="951354" y="5177569"/>
              <a:ext cx="1717920" cy="19872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39474" y="5165689"/>
                <a:ext cx="1741680" cy="22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8" name="Input penna 17"/>
              <p14:cNvContentPartPr/>
              <p14:nvPr/>
            </p14:nvContentPartPr>
            <p14:xfrm>
              <a:off x="507474" y="100129"/>
              <a:ext cx="9095760" cy="365220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95594" y="88249"/>
                <a:ext cx="9119520" cy="367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70" name="Input penna 69"/>
              <p14:cNvContentPartPr/>
              <p14:nvPr/>
            </p14:nvContentPartPr>
            <p14:xfrm>
              <a:off x="4696074" y="3781129"/>
              <a:ext cx="7166880" cy="2175120"/>
            </p14:xfrm>
          </p:contentPart>
        </mc:Choice>
        <mc:Fallback>
          <p:pic>
            <p:nvPicPr>
              <p:cNvPr id="70" name="Input penna 6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684194" y="3769249"/>
                <a:ext cx="7190640" cy="2198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94493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421154" y="2805889"/>
              <a:ext cx="10145160" cy="5306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09274" y="2794009"/>
                <a:ext cx="10168920" cy="55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1346994" y="1828849"/>
              <a:ext cx="795240" cy="303084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35114" y="1816969"/>
                <a:ext cx="819000" cy="305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9651114" y="3880489"/>
              <a:ext cx="1297440" cy="270720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639234" y="3868609"/>
                <a:ext cx="1321200" cy="273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5" name="Input penna 14"/>
              <p14:cNvContentPartPr/>
              <p14:nvPr/>
            </p14:nvContentPartPr>
            <p14:xfrm>
              <a:off x="9645714" y="1476049"/>
              <a:ext cx="2137320" cy="148212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633834" y="1464169"/>
                <a:ext cx="2161080" cy="150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0" name="Input penna 19"/>
              <p14:cNvContentPartPr/>
              <p14:nvPr/>
            </p14:nvContentPartPr>
            <p14:xfrm>
              <a:off x="3929274" y="543649"/>
              <a:ext cx="247680" cy="134712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881394" y="447529"/>
                <a:ext cx="343440" cy="153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1" name="Input penna 20"/>
              <p14:cNvContentPartPr/>
              <p14:nvPr/>
            </p14:nvContentPartPr>
            <p14:xfrm>
              <a:off x="4337154" y="654889"/>
              <a:ext cx="123480" cy="144612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289274" y="558769"/>
                <a:ext cx="219600" cy="163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2" name="Input penna 21"/>
              <p14:cNvContentPartPr/>
              <p14:nvPr/>
            </p14:nvContentPartPr>
            <p14:xfrm>
              <a:off x="3533994" y="2063569"/>
              <a:ext cx="1532160" cy="12384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486114" y="1967449"/>
                <a:ext cx="1628280" cy="31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3" name="Input penna 22"/>
              <p14:cNvContentPartPr/>
              <p14:nvPr/>
            </p14:nvContentPartPr>
            <p14:xfrm>
              <a:off x="3633354" y="2100649"/>
              <a:ext cx="753120" cy="66816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585114" y="2004529"/>
                <a:ext cx="849600" cy="86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4" name="Input penna 23"/>
              <p14:cNvContentPartPr/>
              <p14:nvPr/>
            </p14:nvContentPartPr>
            <p14:xfrm>
              <a:off x="4090554" y="2162569"/>
              <a:ext cx="741240" cy="58104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042314" y="2066449"/>
                <a:ext cx="837360" cy="77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6" name="Input penna 25"/>
              <p14:cNvContentPartPr/>
              <p14:nvPr/>
            </p14:nvContentPartPr>
            <p14:xfrm>
              <a:off x="2336274" y="222529"/>
              <a:ext cx="7240680" cy="260748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324394" y="210649"/>
                <a:ext cx="7264440" cy="263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4" name="Input penna 33"/>
              <p14:cNvContentPartPr/>
              <p14:nvPr/>
            </p14:nvContentPartPr>
            <p14:xfrm>
              <a:off x="6734394" y="1915249"/>
              <a:ext cx="160560" cy="90288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686514" y="1819129"/>
                <a:ext cx="256680" cy="109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5" name="Input penna 34"/>
              <p14:cNvContentPartPr/>
              <p14:nvPr/>
            </p14:nvContentPartPr>
            <p14:xfrm>
              <a:off x="7093314" y="2026489"/>
              <a:ext cx="64800" cy="69192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045074" y="1930369"/>
                <a:ext cx="160920" cy="88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6" name="Input penna 35"/>
              <p14:cNvContentPartPr/>
              <p14:nvPr/>
            </p14:nvContentPartPr>
            <p14:xfrm>
              <a:off x="6376554" y="1248169"/>
              <a:ext cx="333000" cy="65556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328314" y="1152049"/>
                <a:ext cx="429480" cy="84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37" name="Input penna 36"/>
              <p14:cNvContentPartPr/>
              <p14:nvPr/>
            </p14:nvContentPartPr>
            <p14:xfrm>
              <a:off x="6462594" y="1322329"/>
              <a:ext cx="963720" cy="65556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414714" y="1226209"/>
                <a:ext cx="1059840" cy="84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38" name="Input penna 37"/>
              <p14:cNvContentPartPr/>
              <p14:nvPr/>
            </p14:nvContentPartPr>
            <p14:xfrm>
              <a:off x="7154514" y="753889"/>
              <a:ext cx="37440" cy="44640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106634" y="657769"/>
                <a:ext cx="133200" cy="63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44" name="Input penna 43"/>
              <p14:cNvContentPartPr/>
              <p14:nvPr/>
            </p14:nvContentPartPr>
            <p14:xfrm>
              <a:off x="4016394" y="2866729"/>
              <a:ext cx="197640" cy="218772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968154" y="2770609"/>
                <a:ext cx="293760" cy="237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45" name="Input penna 44"/>
              <p14:cNvContentPartPr/>
              <p14:nvPr/>
            </p14:nvContentPartPr>
            <p14:xfrm>
              <a:off x="4534794" y="3002809"/>
              <a:ext cx="137160" cy="2002320"/>
            </p14:xfrm>
          </p:contentPart>
        </mc:Choice>
        <mc:Fallback>
          <p:pic>
            <p:nvPicPr>
              <p:cNvPr id="45" name="Input penna 44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486914" y="2906689"/>
                <a:ext cx="232920" cy="219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46" name="Input penna 45"/>
              <p14:cNvContentPartPr/>
              <p14:nvPr/>
            </p14:nvContentPartPr>
            <p14:xfrm>
              <a:off x="3670434" y="5029249"/>
              <a:ext cx="1518840" cy="11304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3622194" y="4933129"/>
                <a:ext cx="1614960" cy="30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47" name="Input penna 46"/>
              <p14:cNvContentPartPr/>
              <p14:nvPr/>
            </p14:nvContentPartPr>
            <p14:xfrm>
              <a:off x="3694554" y="5029249"/>
              <a:ext cx="741960" cy="95184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3646674" y="4933129"/>
                <a:ext cx="837720" cy="114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48" name="Input penna 47"/>
              <p14:cNvContentPartPr/>
              <p14:nvPr/>
            </p14:nvContentPartPr>
            <p14:xfrm>
              <a:off x="4409154" y="5041129"/>
              <a:ext cx="373320" cy="61416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4360914" y="4945369"/>
                <a:ext cx="469440" cy="80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49" name="Input penna 48"/>
              <p14:cNvContentPartPr/>
              <p14:nvPr/>
            </p14:nvContentPartPr>
            <p14:xfrm>
              <a:off x="4102434" y="5152729"/>
              <a:ext cx="185760" cy="21096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4054554" y="5056609"/>
                <a:ext cx="281520" cy="40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52" name="Input penna 51"/>
              <p14:cNvContentPartPr/>
              <p14:nvPr/>
            </p14:nvContentPartPr>
            <p14:xfrm>
              <a:off x="4880754" y="4077769"/>
              <a:ext cx="3670560" cy="87732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4868874" y="4065889"/>
                <a:ext cx="3694320" cy="901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45915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6907554" y="296689"/>
              <a:ext cx="2289600" cy="77868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95674" y="284809"/>
                <a:ext cx="2313360" cy="80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6" name="Input penna 25"/>
              <p14:cNvContentPartPr/>
              <p14:nvPr/>
            </p14:nvContentPartPr>
            <p14:xfrm>
              <a:off x="1569474" y="1729849"/>
              <a:ext cx="8499960" cy="37152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57594" y="1717969"/>
                <a:ext cx="8523720" cy="39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5" name="Input penna 54"/>
              <p14:cNvContentPartPr/>
              <p14:nvPr/>
            </p14:nvContentPartPr>
            <p14:xfrm>
              <a:off x="1495314" y="4876969"/>
              <a:ext cx="8131680" cy="350280"/>
            </p14:xfrm>
          </p:contentPart>
        </mc:Choice>
        <mc:Fallback>
          <p:pic>
            <p:nvPicPr>
              <p:cNvPr id="55" name="Input penna 5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483434" y="4865089"/>
                <a:ext cx="8155440" cy="37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2" name="Input penna 71"/>
              <p14:cNvContentPartPr/>
              <p14:nvPr/>
            </p14:nvContentPartPr>
            <p14:xfrm>
              <a:off x="1606554" y="506569"/>
              <a:ext cx="9995400" cy="1708560"/>
            </p14:xfrm>
          </p:contentPart>
        </mc:Choice>
        <mc:Fallback>
          <p:pic>
            <p:nvPicPr>
              <p:cNvPr id="72" name="Input penna 7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594674" y="494689"/>
                <a:ext cx="10019160" cy="173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78" name="Input penna 77"/>
              <p14:cNvContentPartPr/>
              <p14:nvPr/>
            </p14:nvContentPartPr>
            <p14:xfrm>
              <a:off x="10132434" y="617809"/>
              <a:ext cx="345960" cy="4955400"/>
            </p14:xfrm>
          </p:contentPart>
        </mc:Choice>
        <mc:Fallback>
          <p:pic>
            <p:nvPicPr>
              <p:cNvPr id="78" name="Input penna 7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084554" y="521689"/>
                <a:ext cx="442080" cy="514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9" name="Input penna 78"/>
              <p14:cNvContentPartPr/>
              <p14:nvPr/>
            </p14:nvContentPartPr>
            <p14:xfrm>
              <a:off x="2248074" y="1964569"/>
              <a:ext cx="9095760" cy="4276080"/>
            </p14:xfrm>
          </p:contentPart>
        </mc:Choice>
        <mc:Fallback>
          <p:pic>
            <p:nvPicPr>
              <p:cNvPr id="79" name="Input penna 7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236194" y="1952689"/>
                <a:ext cx="9119520" cy="429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80" name="Input penna 79"/>
              <p14:cNvContentPartPr/>
              <p14:nvPr/>
            </p14:nvContentPartPr>
            <p14:xfrm>
              <a:off x="10267434" y="486769"/>
              <a:ext cx="1584360" cy="5247000"/>
            </p14:xfrm>
          </p:contentPart>
        </mc:Choice>
        <mc:Fallback>
          <p:pic>
            <p:nvPicPr>
              <p:cNvPr id="80" name="Input penna 7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0219554" y="390649"/>
                <a:ext cx="1680120" cy="5439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47391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630234" y="358249"/>
              <a:ext cx="11467440" cy="50666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8354" y="346369"/>
                <a:ext cx="11491200" cy="509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3" name="Input penna 22"/>
              <p14:cNvContentPartPr/>
              <p14:nvPr/>
            </p14:nvContentPartPr>
            <p14:xfrm>
              <a:off x="976194" y="3460009"/>
              <a:ext cx="169200" cy="124812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64314" y="3448129"/>
                <a:ext cx="192960" cy="1271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68625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55354" y="234769"/>
              <a:ext cx="10714320" cy="62416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3474" y="222889"/>
                <a:ext cx="10738080" cy="626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1" name="Input penna 40"/>
              <p14:cNvContentPartPr/>
              <p14:nvPr/>
            </p14:nvContentPartPr>
            <p14:xfrm>
              <a:off x="4584474" y="4930249"/>
              <a:ext cx="5846760" cy="12384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72594" y="4918369"/>
                <a:ext cx="5870520" cy="147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120659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988434" y="543649"/>
              <a:ext cx="173520" cy="128556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6554" y="531769"/>
                <a:ext cx="197280" cy="130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put penna 7"/>
              <p14:cNvContentPartPr/>
              <p14:nvPr/>
            </p14:nvContentPartPr>
            <p14:xfrm>
              <a:off x="988434" y="494329"/>
              <a:ext cx="9107280" cy="363312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76554" y="482449"/>
                <a:ext cx="9131040" cy="365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9" name="Input penna 18"/>
              <p14:cNvContentPartPr/>
              <p14:nvPr/>
            </p14:nvContentPartPr>
            <p14:xfrm>
              <a:off x="4399074" y="2149969"/>
              <a:ext cx="5916600" cy="12384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87194" y="2138089"/>
                <a:ext cx="5940360" cy="147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38354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136987" y="642649"/>
              <a:ext cx="9168840" cy="1490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25107" y="630769"/>
                <a:ext cx="9192600" cy="17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235627" y="2260129"/>
              <a:ext cx="9391680" cy="4093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23747" y="2248249"/>
                <a:ext cx="9415440" cy="43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1458107" y="4039969"/>
              <a:ext cx="9169560" cy="46260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446227" y="4028089"/>
                <a:ext cx="9193320" cy="48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put penna 8"/>
              <p14:cNvContentPartPr/>
              <p14:nvPr/>
            </p14:nvContentPartPr>
            <p14:xfrm>
              <a:off x="1322027" y="5635849"/>
              <a:ext cx="9008640" cy="79164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10147" y="5623969"/>
                <a:ext cx="9032400" cy="81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1" name="Input penna 10"/>
              <p14:cNvContentPartPr/>
              <p14:nvPr/>
            </p14:nvContentPartPr>
            <p14:xfrm>
              <a:off x="1989467" y="630049"/>
              <a:ext cx="6524640" cy="182916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977587" y="618169"/>
                <a:ext cx="6548400" cy="185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2" name="Input penna 11"/>
              <p14:cNvContentPartPr/>
              <p14:nvPr/>
            </p14:nvContentPartPr>
            <p14:xfrm>
              <a:off x="1383947" y="852169"/>
              <a:ext cx="7995240" cy="139716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336067" y="756409"/>
                <a:ext cx="8091000" cy="158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4" name="Input penna 13"/>
              <p14:cNvContentPartPr/>
              <p14:nvPr/>
            </p14:nvContentPartPr>
            <p14:xfrm>
              <a:off x="8847467" y="1878169"/>
              <a:ext cx="2422080" cy="65520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835587" y="1866289"/>
                <a:ext cx="2445840" cy="67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8" name="Input penna 17"/>
              <p14:cNvContentPartPr/>
              <p14:nvPr/>
            </p14:nvContentPartPr>
            <p14:xfrm>
              <a:off x="1927547" y="617809"/>
              <a:ext cx="6549480" cy="514080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915667" y="605929"/>
                <a:ext cx="6573240" cy="516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0" name="Input penna 19"/>
              <p14:cNvContentPartPr/>
              <p14:nvPr/>
            </p14:nvContentPartPr>
            <p14:xfrm>
              <a:off x="2940947" y="12289"/>
              <a:ext cx="6015240" cy="59364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929067" y="409"/>
                <a:ext cx="6039000" cy="61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2" name="Input penna 31"/>
              <p14:cNvContentPartPr/>
              <p14:nvPr/>
            </p14:nvContentPartPr>
            <p14:xfrm>
              <a:off x="4757507" y="5844649"/>
              <a:ext cx="1396440" cy="71712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745627" y="5832769"/>
                <a:ext cx="1420200" cy="740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737077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112274" y="355369"/>
              <a:ext cx="2249280" cy="552672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00394" y="343489"/>
                <a:ext cx="2273040" cy="555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3261114" y="-51071"/>
              <a:ext cx="8601840" cy="6291486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49234" y="-62951"/>
                <a:ext cx="8625600" cy="63152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7" name="Input penna 16"/>
              <p14:cNvContentPartPr/>
              <p14:nvPr/>
            </p14:nvContentPartPr>
            <p14:xfrm>
              <a:off x="1062594" y="1112089"/>
              <a:ext cx="1845360" cy="6984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50714" y="1100209"/>
                <a:ext cx="1869120" cy="9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0" name="Input penna 19"/>
              <p14:cNvContentPartPr/>
              <p14:nvPr/>
            </p14:nvContentPartPr>
            <p14:xfrm>
              <a:off x="1346994" y="1865929"/>
              <a:ext cx="1520280" cy="12384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35114" y="1854049"/>
                <a:ext cx="1544040" cy="14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1" name="Input penna 20"/>
              <p14:cNvContentPartPr/>
              <p14:nvPr/>
            </p14:nvContentPartPr>
            <p14:xfrm>
              <a:off x="1198674" y="2753329"/>
              <a:ext cx="1693800" cy="6732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186794" y="2741449"/>
                <a:ext cx="1717560" cy="9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2" name="Input penna 21"/>
              <p14:cNvContentPartPr/>
              <p14:nvPr/>
            </p14:nvContentPartPr>
            <p14:xfrm>
              <a:off x="1186074" y="3472249"/>
              <a:ext cx="1699920" cy="19800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174194" y="3460369"/>
                <a:ext cx="1723680" cy="22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4" name="Input penna 23"/>
              <p14:cNvContentPartPr/>
              <p14:nvPr/>
            </p14:nvContentPartPr>
            <p14:xfrm>
              <a:off x="1112274" y="4435969"/>
              <a:ext cx="1890720" cy="35892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100394" y="4424089"/>
                <a:ext cx="1914480" cy="38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7" name="Input penna 26"/>
              <p14:cNvContentPartPr/>
              <p14:nvPr/>
            </p14:nvContentPartPr>
            <p14:xfrm>
              <a:off x="1359234" y="456889"/>
              <a:ext cx="1446120" cy="303264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347354" y="445009"/>
                <a:ext cx="1469880" cy="305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7" name="Input penna 46"/>
              <p14:cNvContentPartPr/>
              <p14:nvPr/>
            </p14:nvContentPartPr>
            <p14:xfrm>
              <a:off x="9502434" y="292729"/>
              <a:ext cx="2100960" cy="7848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490554" y="280849"/>
                <a:ext cx="2124720" cy="10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9" name="Input penna 48"/>
              <p14:cNvContentPartPr/>
              <p14:nvPr/>
            </p14:nvContentPartPr>
            <p14:xfrm>
              <a:off x="10429074" y="383089"/>
              <a:ext cx="235440" cy="607968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0417194" y="371209"/>
                <a:ext cx="259200" cy="610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69" name="Input penna 68"/>
              <p14:cNvContentPartPr/>
              <p14:nvPr/>
            </p14:nvContentPartPr>
            <p14:xfrm>
              <a:off x="3459834" y="1136929"/>
              <a:ext cx="1594440" cy="1069920"/>
            </p14:xfrm>
          </p:contentPart>
        </mc:Choice>
        <mc:Fallback>
          <p:pic>
            <p:nvPicPr>
              <p:cNvPr id="69" name="Input penna 68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447954" y="1125049"/>
                <a:ext cx="1618200" cy="109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73" name="Input penna 72"/>
              <p14:cNvContentPartPr/>
              <p14:nvPr/>
            </p14:nvContentPartPr>
            <p14:xfrm>
              <a:off x="10614474" y="3076735"/>
              <a:ext cx="988920" cy="198000"/>
            </p14:xfrm>
          </p:contentPart>
        </mc:Choice>
        <mc:Fallback>
          <p:pic>
            <p:nvPicPr>
              <p:cNvPr id="73" name="Input penna 72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0602594" y="3064855"/>
                <a:ext cx="1012680" cy="221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99502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567954" y="1037929"/>
              <a:ext cx="173880" cy="254916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6074" y="1026049"/>
                <a:ext cx="197640" cy="257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506754" y="2384689"/>
              <a:ext cx="10207080" cy="2984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94874" y="2372809"/>
                <a:ext cx="10230840" cy="32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9" name="Input penna 38"/>
              <p14:cNvContentPartPr/>
              <p14:nvPr/>
            </p14:nvContentPartPr>
            <p14:xfrm>
              <a:off x="988074" y="509089"/>
              <a:ext cx="1767960" cy="182664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76194" y="497209"/>
                <a:ext cx="1791720" cy="185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5" name="Input penna 44"/>
              <p14:cNvContentPartPr/>
              <p14:nvPr/>
            </p14:nvContentPartPr>
            <p14:xfrm>
              <a:off x="7760034" y="1085449"/>
              <a:ext cx="3578760" cy="2918520"/>
            </p14:xfrm>
          </p:contentPart>
        </mc:Choice>
        <mc:Fallback>
          <p:pic>
            <p:nvPicPr>
              <p:cNvPr id="45" name="Input penna 4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748154" y="1073569"/>
                <a:ext cx="3602520" cy="294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2" name="Input penna 51"/>
              <p14:cNvContentPartPr/>
              <p14:nvPr/>
            </p14:nvContentPartPr>
            <p14:xfrm>
              <a:off x="648594" y="3929449"/>
              <a:ext cx="204480" cy="223416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36714" y="3917569"/>
                <a:ext cx="228240" cy="225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54" name="Input penna 53"/>
              <p14:cNvContentPartPr/>
              <p14:nvPr/>
            </p14:nvContentPartPr>
            <p14:xfrm>
              <a:off x="667314" y="5004409"/>
              <a:ext cx="10491120" cy="520920"/>
            </p14:xfrm>
          </p:contentPart>
        </mc:Choice>
        <mc:Fallback>
          <p:pic>
            <p:nvPicPr>
              <p:cNvPr id="54" name="Input penna 5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55434" y="4992529"/>
                <a:ext cx="10514880" cy="54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6" name="Input penna 55"/>
              <p14:cNvContentPartPr/>
              <p14:nvPr/>
            </p14:nvContentPartPr>
            <p14:xfrm>
              <a:off x="10737954" y="5548009"/>
              <a:ext cx="680040" cy="56952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0726074" y="5536129"/>
                <a:ext cx="703800" cy="59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71" name="Input penna 70"/>
              <p14:cNvContentPartPr/>
              <p14:nvPr/>
            </p14:nvContentPartPr>
            <p14:xfrm>
              <a:off x="4370274" y="1347169"/>
              <a:ext cx="2080440" cy="2259720"/>
            </p14:xfrm>
          </p:contentPart>
        </mc:Choice>
        <mc:Fallback>
          <p:pic>
            <p:nvPicPr>
              <p:cNvPr id="71" name="Input penna 7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358394" y="1335289"/>
                <a:ext cx="2104200" cy="228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72" name="Input penna 71"/>
              <p14:cNvContentPartPr/>
              <p14:nvPr/>
            </p14:nvContentPartPr>
            <p14:xfrm>
              <a:off x="197874" y="111289"/>
              <a:ext cx="11170800" cy="1087560"/>
            </p14:xfrm>
          </p:contentPart>
        </mc:Choice>
        <mc:Fallback>
          <p:pic>
            <p:nvPicPr>
              <p:cNvPr id="72" name="Input penna 71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85994" y="99409"/>
                <a:ext cx="11194560" cy="111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73" name="Input penna 72"/>
              <p14:cNvContentPartPr/>
              <p14:nvPr/>
            </p14:nvContentPartPr>
            <p14:xfrm>
              <a:off x="-45126" y="2803009"/>
              <a:ext cx="5630760" cy="2473560"/>
            </p14:xfrm>
          </p:contentPart>
        </mc:Choice>
        <mc:Fallback>
          <p:pic>
            <p:nvPicPr>
              <p:cNvPr id="73" name="Input penna 7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-57006" y="2791129"/>
                <a:ext cx="5654520" cy="249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74" name="Input penna 73"/>
              <p14:cNvContentPartPr/>
              <p14:nvPr/>
            </p14:nvContentPartPr>
            <p14:xfrm>
              <a:off x="2206674" y="3267769"/>
              <a:ext cx="3428280" cy="995760"/>
            </p14:xfrm>
          </p:contentPart>
        </mc:Choice>
        <mc:Fallback>
          <p:pic>
            <p:nvPicPr>
              <p:cNvPr id="74" name="Input penna 73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194794" y="3255889"/>
                <a:ext cx="3452040" cy="101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76" name="Input penna 75"/>
              <p14:cNvContentPartPr/>
              <p14:nvPr/>
            </p14:nvContentPartPr>
            <p14:xfrm>
              <a:off x="7784874" y="5276209"/>
              <a:ext cx="296640" cy="1063440"/>
            </p14:xfrm>
          </p:contentPart>
        </mc:Choice>
        <mc:Fallback>
          <p:pic>
            <p:nvPicPr>
              <p:cNvPr id="76" name="Input penna 75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772994" y="5264329"/>
                <a:ext cx="320400" cy="108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78" name="Input penna 77"/>
              <p14:cNvContentPartPr/>
              <p14:nvPr/>
            </p14:nvContentPartPr>
            <p14:xfrm>
              <a:off x="10651554" y="2594929"/>
              <a:ext cx="593280" cy="383400"/>
            </p14:xfrm>
          </p:contentPart>
        </mc:Choice>
        <mc:Fallback>
          <p:pic>
            <p:nvPicPr>
              <p:cNvPr id="78" name="Input penna 77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639674" y="2583049"/>
                <a:ext cx="617040" cy="40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82" name="Input penna 81"/>
              <p14:cNvContentPartPr/>
              <p14:nvPr/>
            </p14:nvContentPartPr>
            <p14:xfrm>
              <a:off x="9193554" y="4191529"/>
              <a:ext cx="404280" cy="912240"/>
            </p14:xfrm>
          </p:contentPart>
        </mc:Choice>
        <mc:Fallback>
          <p:pic>
            <p:nvPicPr>
              <p:cNvPr id="82" name="Input penna 81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9181674" y="4179649"/>
                <a:ext cx="428040" cy="9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974872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567954" y="1037929"/>
              <a:ext cx="173880" cy="254916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6074" y="1026049"/>
                <a:ext cx="197640" cy="257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2" name="Input penna 51"/>
              <p14:cNvContentPartPr/>
              <p14:nvPr/>
            </p14:nvContentPartPr>
            <p14:xfrm>
              <a:off x="648594" y="3929449"/>
              <a:ext cx="204480" cy="223416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6714" y="3917569"/>
                <a:ext cx="228240" cy="225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4" name="Input penna 53"/>
              <p14:cNvContentPartPr/>
              <p14:nvPr/>
            </p14:nvContentPartPr>
            <p14:xfrm>
              <a:off x="667314" y="5004409"/>
              <a:ext cx="10491120" cy="520920"/>
            </p14:xfrm>
          </p:contentPart>
        </mc:Choice>
        <mc:Fallback>
          <p:pic>
            <p:nvPicPr>
              <p:cNvPr id="54" name="Input penna 5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55434" y="4992529"/>
                <a:ext cx="10514880" cy="54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6" name="Input penna 55"/>
              <p14:cNvContentPartPr/>
              <p14:nvPr/>
            </p14:nvContentPartPr>
            <p14:xfrm>
              <a:off x="10737954" y="5548009"/>
              <a:ext cx="680040" cy="56952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726074" y="5536129"/>
                <a:ext cx="703800" cy="59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73" name="Input penna 72"/>
              <p14:cNvContentPartPr/>
              <p14:nvPr/>
            </p14:nvContentPartPr>
            <p14:xfrm>
              <a:off x="-45126" y="2803009"/>
              <a:ext cx="5630760" cy="2473560"/>
            </p14:xfrm>
          </p:contentPart>
        </mc:Choice>
        <mc:Fallback>
          <p:pic>
            <p:nvPicPr>
              <p:cNvPr id="73" name="Input penna 7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-57006" y="2791129"/>
                <a:ext cx="5654520" cy="249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6" name="Input penna 75"/>
              <p14:cNvContentPartPr/>
              <p14:nvPr/>
            </p14:nvContentPartPr>
            <p14:xfrm>
              <a:off x="7784874" y="5276209"/>
              <a:ext cx="296640" cy="1063440"/>
            </p14:xfrm>
          </p:contentPart>
        </mc:Choice>
        <mc:Fallback>
          <p:pic>
            <p:nvPicPr>
              <p:cNvPr id="76" name="Input penna 75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772994" y="5264329"/>
                <a:ext cx="320400" cy="108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82" name="Input penna 81"/>
              <p14:cNvContentPartPr/>
              <p14:nvPr/>
            </p14:nvContentPartPr>
            <p14:xfrm>
              <a:off x="9193554" y="4191529"/>
              <a:ext cx="404280" cy="228960"/>
            </p14:xfrm>
          </p:contentPart>
        </mc:Choice>
        <mc:Fallback>
          <p:pic>
            <p:nvPicPr>
              <p:cNvPr id="82" name="Input penna 8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181674" y="4179649"/>
                <a:ext cx="428040" cy="25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" name="Input penna 3"/>
              <p14:cNvContentPartPr/>
              <p14:nvPr/>
            </p14:nvContentPartPr>
            <p14:xfrm>
              <a:off x="6104394" y="111289"/>
              <a:ext cx="5264280" cy="10260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092514" y="99409"/>
                <a:ext cx="5288040" cy="104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7" name="Input penna 6"/>
              <p14:cNvContentPartPr/>
              <p14:nvPr/>
            </p14:nvContentPartPr>
            <p14:xfrm>
              <a:off x="6424074" y="1383169"/>
              <a:ext cx="2930400" cy="159120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412194" y="1371289"/>
                <a:ext cx="2954160" cy="161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0" name="Input penna 9"/>
              <p14:cNvContentPartPr/>
              <p14:nvPr/>
            </p14:nvContentPartPr>
            <p14:xfrm>
              <a:off x="7760034" y="1085449"/>
              <a:ext cx="4102920" cy="291852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748154" y="1073569"/>
                <a:ext cx="4126680" cy="294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3" name="Input penna 12"/>
              <p14:cNvContentPartPr/>
              <p14:nvPr/>
            </p14:nvContentPartPr>
            <p14:xfrm>
              <a:off x="9440514" y="4374409"/>
              <a:ext cx="87840" cy="72936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9428634" y="4362529"/>
                <a:ext cx="111600" cy="75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7" name="Input penna 16"/>
              <p14:cNvContentPartPr/>
              <p14:nvPr/>
            </p14:nvContentPartPr>
            <p14:xfrm>
              <a:off x="2879154" y="1692409"/>
              <a:ext cx="334080" cy="65556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831274" y="1596649"/>
                <a:ext cx="429840" cy="84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8" name="Input penna 17"/>
              <p14:cNvContentPartPr/>
              <p14:nvPr/>
            </p14:nvContentPartPr>
            <p14:xfrm>
              <a:off x="3527154" y="2483689"/>
              <a:ext cx="241560" cy="40716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478914" y="2387569"/>
                <a:ext cx="338040" cy="59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9" name="Input penna 18"/>
              <p14:cNvContentPartPr/>
              <p14:nvPr/>
            </p14:nvContentPartPr>
            <p14:xfrm>
              <a:off x="2607354" y="234769"/>
              <a:ext cx="1137240" cy="45720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595474" y="222889"/>
                <a:ext cx="1161000" cy="48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0" name="Input penna 19"/>
              <p14:cNvContentPartPr/>
              <p14:nvPr/>
            </p14:nvContentPartPr>
            <p14:xfrm>
              <a:off x="3294594" y="197689"/>
              <a:ext cx="7072920" cy="49392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282714" y="185809"/>
                <a:ext cx="7096680" cy="51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1" name="Input penna 20"/>
              <p14:cNvContentPartPr/>
              <p14:nvPr/>
            </p14:nvContentPartPr>
            <p14:xfrm>
              <a:off x="197874" y="766129"/>
              <a:ext cx="729360" cy="43272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85994" y="754249"/>
                <a:ext cx="753120" cy="45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3" name="Input penna 22"/>
              <p14:cNvContentPartPr/>
              <p14:nvPr/>
            </p14:nvContentPartPr>
            <p14:xfrm>
              <a:off x="3982194" y="2088409"/>
              <a:ext cx="243720" cy="30960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3933954" y="1992289"/>
                <a:ext cx="340200" cy="50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4" name="Input penna 23"/>
              <p14:cNvContentPartPr/>
              <p14:nvPr/>
            </p14:nvContentPartPr>
            <p14:xfrm>
              <a:off x="4300074" y="2471449"/>
              <a:ext cx="173520" cy="9216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4252194" y="2375329"/>
                <a:ext cx="269280" cy="28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5" name="Input penna 24"/>
              <p14:cNvContentPartPr/>
              <p14:nvPr/>
            </p14:nvContentPartPr>
            <p14:xfrm>
              <a:off x="506754" y="2384689"/>
              <a:ext cx="10207080" cy="29844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494874" y="2372809"/>
                <a:ext cx="10230840" cy="32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6" name="Input penna 25"/>
              <p14:cNvContentPartPr/>
              <p14:nvPr/>
            </p14:nvContentPartPr>
            <p14:xfrm>
              <a:off x="4633794" y="2360209"/>
              <a:ext cx="360" cy="36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4585914" y="2264089"/>
                <a:ext cx="96120" cy="19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27" name="Input penna 26"/>
              <p14:cNvContentPartPr/>
              <p14:nvPr/>
            </p14:nvContentPartPr>
            <p14:xfrm>
              <a:off x="988074" y="509089"/>
              <a:ext cx="4646880" cy="309780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976194" y="497209"/>
                <a:ext cx="4670640" cy="312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29" name="Input penna 28"/>
              <p14:cNvContentPartPr/>
              <p14:nvPr/>
            </p14:nvContentPartPr>
            <p14:xfrm>
              <a:off x="1853514" y="3052129"/>
              <a:ext cx="766440" cy="121140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1841634" y="3040249"/>
                <a:ext cx="790200" cy="123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30" name="Input penna 29"/>
              <p14:cNvContentPartPr/>
              <p14:nvPr/>
            </p14:nvContentPartPr>
            <p14:xfrm>
              <a:off x="7376994" y="914449"/>
              <a:ext cx="358200" cy="238536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7329114" y="818329"/>
                <a:ext cx="454320" cy="257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31" name="Input penna 30"/>
              <p14:cNvContentPartPr/>
              <p14:nvPr/>
            </p14:nvContentPartPr>
            <p14:xfrm>
              <a:off x="1472994" y="518809"/>
              <a:ext cx="4977720" cy="191772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1461114" y="506929"/>
                <a:ext cx="5001480" cy="194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32" name="Input penna 31"/>
              <p14:cNvContentPartPr/>
              <p14:nvPr/>
            </p14:nvContentPartPr>
            <p14:xfrm>
              <a:off x="7513434" y="1012729"/>
              <a:ext cx="4188240" cy="243504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7465194" y="916969"/>
                <a:ext cx="4284720" cy="2626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16607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839034" y="172849"/>
              <a:ext cx="10324080" cy="37692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27154" y="160969"/>
                <a:ext cx="10347840" cy="379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6" name="Input penna 35"/>
              <p14:cNvContentPartPr/>
              <p14:nvPr/>
            </p14:nvContentPartPr>
            <p14:xfrm>
              <a:off x="1146114" y="3212689"/>
              <a:ext cx="139320" cy="279288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34234" y="3200809"/>
                <a:ext cx="163080" cy="281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8" name="Input penna 37"/>
              <p14:cNvContentPartPr/>
              <p14:nvPr/>
            </p14:nvContentPartPr>
            <p14:xfrm>
              <a:off x="1210914" y="4572049"/>
              <a:ext cx="4881240" cy="54216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99034" y="4560169"/>
                <a:ext cx="4905000" cy="56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4" name="Input penna 43"/>
              <p14:cNvContentPartPr/>
              <p14:nvPr/>
            </p14:nvContentPartPr>
            <p14:xfrm>
              <a:off x="1582074" y="5622169"/>
              <a:ext cx="2483640" cy="14868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570194" y="5610289"/>
                <a:ext cx="2507400" cy="17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9" name="Input penna 58"/>
              <p14:cNvContentPartPr/>
              <p14:nvPr/>
            </p14:nvContentPartPr>
            <p14:xfrm>
              <a:off x="-49446" y="1606369"/>
              <a:ext cx="12381840" cy="594000"/>
            </p14:xfrm>
          </p:contentPart>
        </mc:Choice>
        <mc:Fallback>
          <p:pic>
            <p:nvPicPr>
              <p:cNvPr id="59" name="Input penna 5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-97326" y="1510249"/>
                <a:ext cx="12477600" cy="78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61" name="Input penna 60"/>
              <p14:cNvContentPartPr/>
              <p14:nvPr/>
            </p14:nvContentPartPr>
            <p14:xfrm>
              <a:off x="7142274" y="3608329"/>
              <a:ext cx="4770000" cy="2014200"/>
            </p14:xfrm>
          </p:contentPart>
        </mc:Choice>
        <mc:Fallback>
          <p:pic>
            <p:nvPicPr>
              <p:cNvPr id="61" name="Input penna 6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130394" y="3596449"/>
                <a:ext cx="4793760" cy="203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79" name="Input penna 78"/>
              <p14:cNvContentPartPr/>
              <p14:nvPr/>
            </p14:nvContentPartPr>
            <p14:xfrm>
              <a:off x="131634" y="2495929"/>
              <a:ext cx="4131720" cy="2941560"/>
            </p14:xfrm>
          </p:contentPart>
        </mc:Choice>
        <mc:Fallback>
          <p:pic>
            <p:nvPicPr>
              <p:cNvPr id="79" name="Input penna 7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19754" y="2484049"/>
                <a:ext cx="4155480" cy="296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80" name="Input penna 79"/>
              <p14:cNvContentPartPr/>
              <p14:nvPr/>
            </p14:nvContentPartPr>
            <p14:xfrm>
              <a:off x="6116634" y="3484489"/>
              <a:ext cx="4065840" cy="2654640"/>
            </p14:xfrm>
          </p:contentPart>
        </mc:Choice>
        <mc:Fallback>
          <p:pic>
            <p:nvPicPr>
              <p:cNvPr id="80" name="Input penna 7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104754" y="3472609"/>
                <a:ext cx="4089600" cy="267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81" name="Input penna 80"/>
              <p14:cNvContentPartPr/>
              <p14:nvPr/>
            </p14:nvContentPartPr>
            <p14:xfrm>
              <a:off x="1309914" y="4287649"/>
              <a:ext cx="10231560" cy="2039400"/>
            </p14:xfrm>
          </p:contentPart>
        </mc:Choice>
        <mc:Fallback>
          <p:pic>
            <p:nvPicPr>
              <p:cNvPr id="81" name="Input penna 80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298034" y="4275769"/>
                <a:ext cx="10255320" cy="206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487612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739314" y="407929"/>
              <a:ext cx="114120" cy="274356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27434" y="396049"/>
                <a:ext cx="137880" cy="276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902034" y="2989849"/>
              <a:ext cx="7080840" cy="1670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90154" y="2977969"/>
                <a:ext cx="7104600" cy="19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3" name="Input penna 12"/>
              <p14:cNvContentPartPr/>
              <p14:nvPr/>
            </p14:nvContentPartPr>
            <p14:xfrm>
              <a:off x="7722954" y="2421769"/>
              <a:ext cx="1038960" cy="87012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711074" y="2409889"/>
                <a:ext cx="1062720" cy="89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5" name="Input penna 14"/>
              <p14:cNvContentPartPr/>
              <p14:nvPr/>
            </p14:nvContentPartPr>
            <p14:xfrm>
              <a:off x="531234" y="123529"/>
              <a:ext cx="3741480" cy="103824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19354" y="111649"/>
                <a:ext cx="3765240" cy="106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1" name="Input penna 20"/>
              <p14:cNvContentPartPr/>
              <p14:nvPr/>
            </p14:nvContentPartPr>
            <p14:xfrm>
              <a:off x="4176594" y="1050169"/>
              <a:ext cx="60480" cy="181764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164714" y="1038289"/>
                <a:ext cx="84240" cy="184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3" name="Input penna 22"/>
              <p14:cNvContentPartPr/>
              <p14:nvPr/>
            </p14:nvContentPartPr>
            <p14:xfrm>
              <a:off x="666954" y="3385849"/>
              <a:ext cx="57960" cy="224208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19074" y="3289729"/>
                <a:ext cx="153720" cy="243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4" name="Input penna 23"/>
              <p14:cNvContentPartPr/>
              <p14:nvPr/>
            </p14:nvContentPartPr>
            <p14:xfrm>
              <a:off x="655434" y="5529649"/>
              <a:ext cx="8785440" cy="19188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07194" y="5433529"/>
                <a:ext cx="8881560" cy="38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5" name="Input penna 24"/>
              <p14:cNvContentPartPr/>
              <p14:nvPr/>
            </p14:nvContentPartPr>
            <p14:xfrm>
              <a:off x="9440514" y="5350009"/>
              <a:ext cx="469440" cy="49500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392634" y="5254249"/>
                <a:ext cx="565560" cy="68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6" name="Input penna 25"/>
              <p14:cNvContentPartPr/>
              <p14:nvPr/>
            </p14:nvContentPartPr>
            <p14:xfrm>
              <a:off x="10354914" y="5251369"/>
              <a:ext cx="445320" cy="106740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307034" y="5155609"/>
                <a:ext cx="541080" cy="125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7" name="Input penna 26"/>
              <p14:cNvContentPartPr/>
              <p14:nvPr/>
            </p14:nvContentPartPr>
            <p14:xfrm>
              <a:off x="10478394" y="5832409"/>
              <a:ext cx="568440" cy="4968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0430514" y="5736289"/>
                <a:ext cx="664560" cy="24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8" name="Input penna 27"/>
              <p14:cNvContentPartPr/>
              <p14:nvPr/>
            </p14:nvContentPartPr>
            <p14:xfrm>
              <a:off x="390834" y="3114049"/>
              <a:ext cx="436320" cy="38520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42954" y="3017929"/>
                <a:ext cx="532440" cy="57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9" name="Input penna 28"/>
              <p14:cNvContentPartPr/>
              <p14:nvPr/>
            </p14:nvContentPartPr>
            <p14:xfrm>
              <a:off x="890154" y="3175249"/>
              <a:ext cx="358200" cy="37152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41914" y="3079489"/>
                <a:ext cx="454320" cy="56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0" name="Input penna 29"/>
              <p14:cNvContentPartPr/>
              <p14:nvPr/>
            </p14:nvContentPartPr>
            <p14:xfrm>
              <a:off x="1502874" y="3101089"/>
              <a:ext cx="214560" cy="58212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454634" y="3005329"/>
                <a:ext cx="311040" cy="77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31" name="Input penna 30"/>
              <p14:cNvContentPartPr/>
              <p14:nvPr/>
            </p14:nvContentPartPr>
            <p14:xfrm>
              <a:off x="1767474" y="3114049"/>
              <a:ext cx="296640" cy="54396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719234" y="3017929"/>
                <a:ext cx="392760" cy="73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32" name="Input penna 31"/>
              <p14:cNvContentPartPr/>
              <p14:nvPr/>
            </p14:nvContentPartPr>
            <p14:xfrm>
              <a:off x="2088234" y="3064009"/>
              <a:ext cx="284760" cy="64332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040354" y="2968249"/>
                <a:ext cx="380520" cy="83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38" name="Input penna 37"/>
              <p14:cNvContentPartPr/>
              <p14:nvPr/>
            </p14:nvContentPartPr>
            <p14:xfrm>
              <a:off x="642474" y="3991369"/>
              <a:ext cx="8538840" cy="16092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30594" y="3979489"/>
                <a:ext cx="8562600" cy="18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39" name="Input penna 38"/>
              <p14:cNvContentPartPr/>
              <p14:nvPr/>
            </p14:nvContentPartPr>
            <p14:xfrm>
              <a:off x="9836154" y="4201249"/>
              <a:ext cx="360" cy="36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9824274" y="418936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40" name="Input penna 39"/>
              <p14:cNvContentPartPr/>
              <p14:nvPr/>
            </p14:nvContentPartPr>
            <p14:xfrm>
              <a:off x="10404234" y="4213489"/>
              <a:ext cx="272520" cy="2232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0392354" y="4201609"/>
                <a:ext cx="296280" cy="4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41" name="Input penna 40"/>
              <p14:cNvContentPartPr/>
              <p14:nvPr/>
            </p14:nvContentPartPr>
            <p14:xfrm>
              <a:off x="11961234" y="4213489"/>
              <a:ext cx="124200" cy="2520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1949354" y="4201609"/>
                <a:ext cx="147960" cy="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42" name="Input penna 41"/>
              <p14:cNvContentPartPr/>
              <p14:nvPr/>
            </p14:nvContentPartPr>
            <p14:xfrm>
              <a:off x="11207754" y="4263169"/>
              <a:ext cx="309240" cy="22680"/>
            </p14:xfrm>
          </p:contentPart>
        </mc:Choice>
        <mc:Fallback>
          <p:pic>
            <p:nvPicPr>
              <p:cNvPr id="42" name="Input penna 41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1195874" y="4251289"/>
                <a:ext cx="333000" cy="4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449704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618794" y="383089"/>
              <a:ext cx="88200" cy="26010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6914" y="371209"/>
                <a:ext cx="111960" cy="262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655874" y="963049"/>
              <a:ext cx="9441000" cy="33782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43994" y="951169"/>
                <a:ext cx="9464760" cy="340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1618794" y="3422929"/>
              <a:ext cx="86760" cy="306756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606914" y="3411049"/>
                <a:ext cx="110520" cy="309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1" name="Input penna 10"/>
              <p14:cNvContentPartPr/>
              <p14:nvPr/>
            </p14:nvContentPartPr>
            <p14:xfrm>
              <a:off x="1556874" y="3731809"/>
              <a:ext cx="9403920" cy="273096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544994" y="3719929"/>
                <a:ext cx="9427680" cy="275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5" name="Input penna 14"/>
              <p14:cNvContentPartPr/>
              <p14:nvPr/>
            </p14:nvContentPartPr>
            <p14:xfrm>
              <a:off x="5807754" y="3595729"/>
              <a:ext cx="86760" cy="56880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795874" y="3583849"/>
                <a:ext cx="110520" cy="59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6" name="Input penna 15"/>
              <p14:cNvContentPartPr/>
              <p14:nvPr/>
            </p14:nvContentPartPr>
            <p14:xfrm>
              <a:off x="5647194" y="3855289"/>
              <a:ext cx="642600" cy="2952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635314" y="3843409"/>
                <a:ext cx="666360" cy="5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0" name="Input penna 19"/>
              <p14:cNvContentPartPr/>
              <p14:nvPr/>
            </p14:nvContentPartPr>
            <p14:xfrm>
              <a:off x="10949274" y="2533009"/>
              <a:ext cx="493560" cy="60804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0937394" y="2521129"/>
                <a:ext cx="517320" cy="63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1" name="Input penna 20"/>
              <p14:cNvContentPartPr/>
              <p14:nvPr/>
            </p14:nvContentPartPr>
            <p14:xfrm>
              <a:off x="10775034" y="2619769"/>
              <a:ext cx="445320" cy="17316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0763154" y="2607889"/>
                <a:ext cx="469080" cy="19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3" name="Input penna 22"/>
              <p14:cNvContentPartPr/>
              <p14:nvPr/>
            </p14:nvContentPartPr>
            <p14:xfrm>
              <a:off x="74034" y="826969"/>
              <a:ext cx="1767600" cy="429084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2154" y="815089"/>
                <a:ext cx="1791360" cy="4314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42676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889794" y="753889"/>
              <a:ext cx="10120320" cy="390636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7914" y="742009"/>
                <a:ext cx="10144080" cy="393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4621554" y="185449"/>
              <a:ext cx="111600" cy="47577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09674" y="173569"/>
                <a:ext cx="135360" cy="478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185274" y="716809"/>
              <a:ext cx="4300560" cy="318960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73394" y="704929"/>
                <a:ext cx="4324320" cy="321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0" name="Input penna 19"/>
              <p14:cNvContentPartPr/>
              <p14:nvPr/>
            </p14:nvContentPartPr>
            <p14:xfrm>
              <a:off x="1095354" y="4102609"/>
              <a:ext cx="2979000" cy="216216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83474" y="4090729"/>
                <a:ext cx="3002760" cy="218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4" name="Input penna 23"/>
              <p14:cNvContentPartPr/>
              <p14:nvPr/>
            </p14:nvContentPartPr>
            <p14:xfrm>
              <a:off x="784314" y="5307169"/>
              <a:ext cx="3417480" cy="20484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72434" y="5295289"/>
                <a:ext cx="3441240" cy="228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301488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692154" y="3406369"/>
              <a:ext cx="10281240" cy="58176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0274" y="3394489"/>
                <a:ext cx="10305000" cy="60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5148594" y="457249"/>
              <a:ext cx="423360" cy="59616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36714" y="445369"/>
                <a:ext cx="447120" cy="598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1223154" y="3361009"/>
              <a:ext cx="360" cy="36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11274" y="334912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put penna 8"/>
              <p14:cNvContentPartPr/>
              <p14:nvPr/>
            </p14:nvContentPartPr>
            <p14:xfrm>
              <a:off x="1458234" y="704209"/>
              <a:ext cx="7167240" cy="392976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446354" y="692329"/>
                <a:ext cx="7191000" cy="395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2" name="Input penna 11"/>
              <p14:cNvContentPartPr/>
              <p14:nvPr/>
            </p14:nvContentPartPr>
            <p14:xfrm>
              <a:off x="4865274" y="689089"/>
              <a:ext cx="474480" cy="280836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853394" y="677209"/>
                <a:ext cx="498240" cy="283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3" name="Input penna 12"/>
              <p14:cNvContentPartPr/>
              <p14:nvPr/>
            </p14:nvContentPartPr>
            <p14:xfrm>
              <a:off x="5069034" y="753889"/>
              <a:ext cx="195480" cy="292896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057154" y="742009"/>
                <a:ext cx="219240" cy="295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5" name="Input penna 14"/>
              <p14:cNvContentPartPr/>
              <p14:nvPr/>
            </p14:nvContentPartPr>
            <p14:xfrm>
              <a:off x="4881114" y="723649"/>
              <a:ext cx="462600" cy="292212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869234" y="711769"/>
                <a:ext cx="486360" cy="294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7" name="Input penna 16"/>
              <p14:cNvContentPartPr/>
              <p14:nvPr/>
            </p14:nvContentPartPr>
            <p14:xfrm>
              <a:off x="1322154" y="1940089"/>
              <a:ext cx="2460960" cy="29268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310274" y="1928209"/>
                <a:ext cx="2484720" cy="31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9" name="Input penna 18"/>
              <p14:cNvContentPartPr/>
              <p14:nvPr/>
            </p14:nvContentPartPr>
            <p14:xfrm>
              <a:off x="3818394" y="2051329"/>
              <a:ext cx="444960" cy="30744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806514" y="2039449"/>
                <a:ext cx="468720" cy="33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1" name="Input penna 20"/>
              <p14:cNvContentPartPr/>
              <p14:nvPr/>
            </p14:nvContentPartPr>
            <p14:xfrm>
              <a:off x="5980554" y="1791769"/>
              <a:ext cx="2978280" cy="50112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968674" y="1779889"/>
                <a:ext cx="3002040" cy="524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074275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988434" y="395329"/>
              <a:ext cx="177840" cy="35960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6554" y="383449"/>
                <a:ext cx="201600" cy="361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939114" y="964489"/>
              <a:ext cx="11059560" cy="20347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27234" y="952609"/>
                <a:ext cx="11083320" cy="205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" name="Input penna 9"/>
              <p14:cNvContentPartPr/>
              <p14:nvPr/>
            </p14:nvContentPartPr>
            <p14:xfrm>
              <a:off x="9601074" y="667129"/>
              <a:ext cx="1779840" cy="30924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589194" y="655249"/>
                <a:ext cx="1803600" cy="33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2" name="Input penna 11"/>
              <p14:cNvContentPartPr/>
              <p14:nvPr/>
            </p14:nvContentPartPr>
            <p14:xfrm>
              <a:off x="10948194" y="1062769"/>
              <a:ext cx="1075320" cy="40788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936314" y="1050889"/>
                <a:ext cx="1099080" cy="43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4" name="Input penna 13"/>
              <p14:cNvContentPartPr/>
              <p14:nvPr/>
            </p14:nvContentPartPr>
            <p14:xfrm>
              <a:off x="1112274" y="4176409"/>
              <a:ext cx="148320" cy="243468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100394" y="4164529"/>
                <a:ext cx="172080" cy="245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7" name="Input penna 16"/>
              <p14:cNvContentPartPr/>
              <p14:nvPr/>
            </p14:nvContentPartPr>
            <p14:xfrm>
              <a:off x="1087434" y="5251729"/>
              <a:ext cx="9986040" cy="26064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075554" y="5239849"/>
                <a:ext cx="10009800" cy="28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1" name="Input penna 20"/>
              <p14:cNvContentPartPr/>
              <p14:nvPr/>
            </p14:nvContentPartPr>
            <p14:xfrm>
              <a:off x="10886274" y="3027289"/>
              <a:ext cx="791280" cy="342324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0874394" y="3015409"/>
                <a:ext cx="815040" cy="344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5" name="Input penna 24"/>
              <p14:cNvContentPartPr/>
              <p14:nvPr/>
            </p14:nvContentPartPr>
            <p14:xfrm>
              <a:off x="5535954" y="4435969"/>
              <a:ext cx="99720" cy="112500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524074" y="4424089"/>
                <a:ext cx="123480" cy="114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0" name="Input penna 29"/>
              <p14:cNvContentPartPr/>
              <p14:nvPr/>
            </p14:nvContentPartPr>
            <p14:xfrm>
              <a:off x="5204394" y="4100809"/>
              <a:ext cx="1285920" cy="74736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192514" y="4088929"/>
                <a:ext cx="1309680" cy="77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3" name="Input penna 32"/>
              <p14:cNvContentPartPr/>
              <p14:nvPr/>
            </p14:nvContentPartPr>
            <p14:xfrm>
              <a:off x="5708754" y="753529"/>
              <a:ext cx="3460320" cy="12168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696874" y="741649"/>
                <a:ext cx="3484080" cy="14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4" name="Input penna 33"/>
              <p14:cNvContentPartPr/>
              <p14:nvPr/>
            </p14:nvContentPartPr>
            <p14:xfrm>
              <a:off x="8971074" y="543649"/>
              <a:ext cx="580320" cy="45756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959194" y="531769"/>
                <a:ext cx="604080" cy="48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6" name="Input penna 35"/>
              <p14:cNvContentPartPr/>
              <p14:nvPr/>
            </p14:nvContentPartPr>
            <p14:xfrm>
              <a:off x="5585274" y="605569"/>
              <a:ext cx="646560" cy="32760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573394" y="593689"/>
                <a:ext cx="670320" cy="35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9" name="Input penna 38"/>
              <p14:cNvContentPartPr/>
              <p14:nvPr/>
            </p14:nvContentPartPr>
            <p14:xfrm>
              <a:off x="6907554" y="159529"/>
              <a:ext cx="988920" cy="38700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895674" y="147649"/>
                <a:ext cx="1012680" cy="41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40" name="Input penna 39"/>
              <p14:cNvContentPartPr/>
              <p14:nvPr/>
            </p14:nvContentPartPr>
            <p14:xfrm>
              <a:off x="7488234" y="394249"/>
              <a:ext cx="334080" cy="16416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476354" y="382369"/>
                <a:ext cx="357840" cy="18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48" name="Input penna 47"/>
              <p14:cNvContentPartPr/>
              <p14:nvPr/>
            </p14:nvContentPartPr>
            <p14:xfrm>
              <a:off x="5383314" y="5634769"/>
              <a:ext cx="2719800" cy="106308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371434" y="5622889"/>
                <a:ext cx="2743560" cy="108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51" name="Input penna 50"/>
              <p14:cNvContentPartPr/>
              <p14:nvPr/>
            </p14:nvContentPartPr>
            <p14:xfrm>
              <a:off x="3093714" y="4337329"/>
              <a:ext cx="1342800" cy="4968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081834" y="4325449"/>
                <a:ext cx="1366560" cy="7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52" name="Input penna 51"/>
              <p14:cNvContentPartPr/>
              <p14:nvPr/>
            </p14:nvContentPartPr>
            <p14:xfrm>
              <a:off x="3842874" y="4102609"/>
              <a:ext cx="840600" cy="54396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3830994" y="4090729"/>
                <a:ext cx="864360" cy="56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55" name="Input penna 54"/>
              <p14:cNvContentPartPr/>
              <p14:nvPr/>
            </p14:nvContentPartPr>
            <p14:xfrm>
              <a:off x="6276474" y="4494649"/>
              <a:ext cx="2200680" cy="84600"/>
            </p14:xfrm>
          </p:contentPart>
        </mc:Choice>
        <mc:Fallback>
          <p:pic>
            <p:nvPicPr>
              <p:cNvPr id="55" name="Input penna 54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264594" y="4482769"/>
                <a:ext cx="2224440" cy="10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58" name="Input penna 57"/>
              <p14:cNvContentPartPr/>
              <p14:nvPr/>
            </p14:nvContentPartPr>
            <p14:xfrm>
              <a:off x="741474" y="3472249"/>
              <a:ext cx="1685880" cy="964080"/>
            </p14:xfrm>
          </p:contentPart>
        </mc:Choice>
        <mc:Fallback>
          <p:pic>
            <p:nvPicPr>
              <p:cNvPr id="58" name="Input penna 57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729594" y="3460369"/>
                <a:ext cx="1709640" cy="98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63" name="Input penna 62"/>
              <p14:cNvContentPartPr/>
              <p14:nvPr/>
            </p14:nvContentPartPr>
            <p14:xfrm>
              <a:off x="1235034" y="12289"/>
              <a:ext cx="1685880" cy="66780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223154" y="409"/>
                <a:ext cx="1709640" cy="69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760026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507554" y="1102009"/>
              <a:ext cx="8931240" cy="43956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95674" y="1090129"/>
                <a:ext cx="8955000" cy="46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Input penna 8"/>
              <p14:cNvContentPartPr/>
              <p14:nvPr/>
            </p14:nvContentPartPr>
            <p14:xfrm>
              <a:off x="4522554" y="1688449"/>
              <a:ext cx="2298600" cy="337896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10674" y="1676569"/>
                <a:ext cx="2322360" cy="340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2" name="Input penna 11"/>
              <p14:cNvContentPartPr/>
              <p14:nvPr/>
            </p14:nvContentPartPr>
            <p14:xfrm>
              <a:off x="1853514" y="3870769"/>
              <a:ext cx="8613000" cy="21276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841634" y="3858889"/>
                <a:ext cx="8636760" cy="23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7" name="Input penna 36"/>
              <p14:cNvContentPartPr/>
              <p14:nvPr/>
            </p14:nvContentPartPr>
            <p14:xfrm>
              <a:off x="2014074" y="382729"/>
              <a:ext cx="933120" cy="74196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02194" y="370849"/>
                <a:ext cx="956880" cy="76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9" name="Input penna 38"/>
              <p14:cNvContentPartPr/>
              <p14:nvPr/>
            </p14:nvContentPartPr>
            <p14:xfrm>
              <a:off x="1161594" y="1099849"/>
              <a:ext cx="5554440" cy="500472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149714" y="1087969"/>
                <a:ext cx="5578200" cy="502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3" name="Input penna 42"/>
              <p14:cNvContentPartPr/>
              <p14:nvPr/>
            </p14:nvContentPartPr>
            <p14:xfrm>
              <a:off x="2990394" y="3917209"/>
              <a:ext cx="1631520" cy="134712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978514" y="3905329"/>
                <a:ext cx="1655280" cy="137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6" name="Input penna 45"/>
              <p14:cNvContentPartPr/>
              <p14:nvPr/>
            </p14:nvContentPartPr>
            <p14:xfrm>
              <a:off x="4423554" y="5239129"/>
              <a:ext cx="1026000" cy="101376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411674" y="5227249"/>
                <a:ext cx="1049760" cy="103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7" name="Input penna 46"/>
              <p14:cNvContentPartPr/>
              <p14:nvPr/>
            </p14:nvContentPartPr>
            <p14:xfrm>
              <a:off x="1450674" y="1707169"/>
              <a:ext cx="1315800" cy="113508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402794" y="1611409"/>
                <a:ext cx="1411560" cy="132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8" name="Input penna 47"/>
              <p14:cNvContentPartPr/>
              <p14:nvPr/>
            </p14:nvContentPartPr>
            <p14:xfrm>
              <a:off x="3954114" y="4623169"/>
              <a:ext cx="964080" cy="109836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906234" y="4527049"/>
                <a:ext cx="1059840" cy="129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9" name="Input penna 48"/>
              <p14:cNvContentPartPr/>
              <p14:nvPr/>
            </p14:nvContentPartPr>
            <p14:xfrm>
              <a:off x="4942674" y="2322049"/>
              <a:ext cx="1702440" cy="145548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894794" y="2225929"/>
                <a:ext cx="1798200" cy="164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50" name="Input penna 49"/>
              <p14:cNvContentPartPr/>
              <p14:nvPr/>
            </p14:nvContentPartPr>
            <p14:xfrm>
              <a:off x="4374234" y="1507369"/>
              <a:ext cx="1668600" cy="226188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362354" y="1495489"/>
                <a:ext cx="1692360" cy="2285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53951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2616587" y="482089"/>
              <a:ext cx="114480" cy="573372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04707" y="470209"/>
                <a:ext cx="138240" cy="575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2804867" y="489649"/>
              <a:ext cx="5708880" cy="23868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92987" y="477769"/>
                <a:ext cx="5732640" cy="26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8513747" y="554089"/>
              <a:ext cx="791280" cy="41004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501867" y="542209"/>
                <a:ext cx="815040" cy="43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2" name="Input penna 11"/>
              <p14:cNvContentPartPr/>
              <p14:nvPr/>
            </p14:nvContentPartPr>
            <p14:xfrm>
              <a:off x="4300307" y="605569"/>
              <a:ext cx="1099800" cy="614160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288427" y="593689"/>
                <a:ext cx="1123560" cy="616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3" name="Input penna 12"/>
              <p14:cNvContentPartPr/>
              <p14:nvPr/>
            </p14:nvContentPartPr>
            <p14:xfrm>
              <a:off x="2483747" y="5288809"/>
              <a:ext cx="2169360" cy="38340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471867" y="5276929"/>
                <a:ext cx="2193120" cy="40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0" name="Input penna 19"/>
              <p14:cNvContentPartPr/>
              <p14:nvPr/>
            </p14:nvContentPartPr>
            <p14:xfrm>
              <a:off x="494387" y="741289"/>
              <a:ext cx="2335680" cy="563184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82507" y="729409"/>
                <a:ext cx="2359440" cy="565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7" name="Input penna 26"/>
              <p14:cNvContentPartPr/>
              <p14:nvPr/>
            </p14:nvContentPartPr>
            <p14:xfrm>
              <a:off x="-39853" y="4003609"/>
              <a:ext cx="5724360" cy="258300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-51733" y="3991729"/>
                <a:ext cx="5748120" cy="260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0" name="Input penna 29"/>
              <p14:cNvContentPartPr/>
              <p14:nvPr/>
            </p14:nvContentPartPr>
            <p14:xfrm>
              <a:off x="6116507" y="716809"/>
              <a:ext cx="680040" cy="623412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104627" y="704929"/>
                <a:ext cx="703800" cy="625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1" name="Input penna 30"/>
              <p14:cNvContentPartPr/>
              <p14:nvPr/>
            </p14:nvContentPartPr>
            <p14:xfrm>
              <a:off x="2916107" y="2372069"/>
              <a:ext cx="853200" cy="16128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868227" y="2276309"/>
                <a:ext cx="948960" cy="35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2" name="Input penna 31"/>
              <p14:cNvContentPartPr/>
              <p14:nvPr/>
            </p14:nvContentPartPr>
            <p14:xfrm>
              <a:off x="3583907" y="2385029"/>
              <a:ext cx="494280" cy="35856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535667" y="2288909"/>
                <a:ext cx="590400" cy="55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3" name="Input penna 32"/>
              <p14:cNvContentPartPr/>
              <p14:nvPr/>
            </p14:nvContentPartPr>
            <p14:xfrm>
              <a:off x="7024067" y="2924309"/>
              <a:ext cx="1774440" cy="6768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976187" y="2828189"/>
                <a:ext cx="1870200" cy="25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4" name="Input penna 33"/>
              <p14:cNvContentPartPr/>
              <p14:nvPr/>
            </p14:nvContentPartPr>
            <p14:xfrm>
              <a:off x="6691787" y="2829269"/>
              <a:ext cx="652320" cy="53640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643907" y="2733509"/>
                <a:ext cx="748440" cy="72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6" name="Input penna 35"/>
              <p14:cNvContentPartPr/>
              <p14:nvPr/>
            </p14:nvContentPartPr>
            <p14:xfrm>
              <a:off x="5202107" y="6054869"/>
              <a:ext cx="445320" cy="34632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190227" y="6042989"/>
                <a:ext cx="469080" cy="37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38" name="Input penna 37"/>
              <p14:cNvContentPartPr/>
              <p14:nvPr/>
            </p14:nvContentPartPr>
            <p14:xfrm>
              <a:off x="7500707" y="605549"/>
              <a:ext cx="1742400" cy="632700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488827" y="593669"/>
                <a:ext cx="1766160" cy="6350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214834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put penna 6"/>
              <p14:cNvContentPartPr/>
              <p14:nvPr/>
            </p14:nvContentPartPr>
            <p14:xfrm>
              <a:off x="963954" y="2075809"/>
              <a:ext cx="1659600" cy="5328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2074" y="2063929"/>
                <a:ext cx="1683360" cy="7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Input penna 8"/>
              <p14:cNvContentPartPr/>
              <p14:nvPr/>
            </p14:nvContentPartPr>
            <p14:xfrm>
              <a:off x="741474" y="802849"/>
              <a:ext cx="2613600" cy="535140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29594" y="790969"/>
                <a:ext cx="2637360" cy="537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1" name="Input penna 10"/>
              <p14:cNvContentPartPr/>
              <p14:nvPr/>
            </p14:nvContentPartPr>
            <p14:xfrm>
              <a:off x="587754" y="61609"/>
              <a:ext cx="1797480" cy="51912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75874" y="49729"/>
                <a:ext cx="1821240" cy="54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6" name="Input penna 15"/>
              <p14:cNvContentPartPr/>
              <p14:nvPr/>
            </p14:nvContentPartPr>
            <p14:xfrm>
              <a:off x="4385754" y="70609"/>
              <a:ext cx="1626480" cy="57240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373874" y="58729"/>
                <a:ext cx="1650240" cy="59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0" name="Input penna 19"/>
              <p14:cNvContentPartPr/>
              <p14:nvPr/>
            </p14:nvContentPartPr>
            <p14:xfrm>
              <a:off x="4201434" y="889249"/>
              <a:ext cx="2280240" cy="5436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189554" y="877369"/>
                <a:ext cx="2304000" cy="7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4" name="Input penna 23"/>
              <p14:cNvContentPartPr/>
              <p14:nvPr/>
            </p14:nvContentPartPr>
            <p14:xfrm>
              <a:off x="4337154" y="2075809"/>
              <a:ext cx="988920" cy="205164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325274" y="2063929"/>
                <a:ext cx="1012680" cy="207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9" name="Input penna 28"/>
              <p14:cNvContentPartPr/>
              <p14:nvPr/>
            </p14:nvContentPartPr>
            <p14:xfrm>
              <a:off x="5202234" y="4052929"/>
              <a:ext cx="231120" cy="205848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190354" y="4041049"/>
                <a:ext cx="254880" cy="208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9" name="Input penna 38"/>
              <p14:cNvContentPartPr/>
              <p14:nvPr/>
            </p14:nvContentPartPr>
            <p14:xfrm>
              <a:off x="8427474" y="185449"/>
              <a:ext cx="2805120" cy="91620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415594" y="173569"/>
                <a:ext cx="2828880" cy="93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51" name="Input penna 50"/>
              <p14:cNvContentPartPr/>
              <p14:nvPr/>
            </p14:nvContentPartPr>
            <p14:xfrm>
              <a:off x="8699274" y="1120369"/>
              <a:ext cx="2695680" cy="10332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687394" y="1108489"/>
                <a:ext cx="271944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53" name="Input penna 52"/>
              <p14:cNvContentPartPr/>
              <p14:nvPr/>
            </p14:nvContentPartPr>
            <p14:xfrm>
              <a:off x="9613674" y="1149169"/>
              <a:ext cx="100800" cy="121212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601794" y="1137289"/>
                <a:ext cx="124560" cy="123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63" name="Input penna 62"/>
              <p14:cNvContentPartPr/>
              <p14:nvPr/>
            </p14:nvContentPartPr>
            <p14:xfrm>
              <a:off x="8538354" y="2310169"/>
              <a:ext cx="2237040" cy="409104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526474" y="2298289"/>
                <a:ext cx="2260800" cy="411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71" name="Input penna 70"/>
              <p14:cNvContentPartPr/>
              <p14:nvPr/>
            </p14:nvContentPartPr>
            <p14:xfrm>
              <a:off x="8773434" y="2168689"/>
              <a:ext cx="2960280" cy="995040"/>
            </p14:xfrm>
          </p:contentPart>
        </mc:Choice>
        <mc:Fallback>
          <p:pic>
            <p:nvPicPr>
              <p:cNvPr id="71" name="Input penna 70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761554" y="2156809"/>
                <a:ext cx="2984040" cy="101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77" name="Input penna 76"/>
              <p14:cNvContentPartPr/>
              <p14:nvPr/>
            </p14:nvContentPartPr>
            <p14:xfrm>
              <a:off x="222354" y="5634769"/>
              <a:ext cx="1026720" cy="1026000"/>
            </p14:xfrm>
          </p:contentPart>
        </mc:Choice>
        <mc:Fallback>
          <p:pic>
            <p:nvPicPr>
              <p:cNvPr id="77" name="Input penna 76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10474" y="5622889"/>
                <a:ext cx="1050480" cy="104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98" name="Input penna 97"/>
              <p14:cNvContentPartPr/>
              <p14:nvPr/>
            </p14:nvContentPartPr>
            <p14:xfrm>
              <a:off x="6907554" y="2162569"/>
              <a:ext cx="360" cy="360"/>
            </p14:xfrm>
          </p:contentPart>
        </mc:Choice>
        <mc:Fallback>
          <p:pic>
            <p:nvPicPr>
              <p:cNvPr id="98" name="Input penna 97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895674" y="215068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99" name="Input penna 98"/>
              <p14:cNvContentPartPr/>
              <p14:nvPr/>
            </p14:nvContentPartPr>
            <p14:xfrm>
              <a:off x="5177394" y="914449"/>
              <a:ext cx="1201320" cy="1312920"/>
            </p14:xfrm>
          </p:contentPart>
        </mc:Choice>
        <mc:Fallback>
          <p:pic>
            <p:nvPicPr>
              <p:cNvPr id="99" name="Input penna 98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165514" y="902569"/>
                <a:ext cx="1225080" cy="133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00" name="Input penna 99"/>
              <p14:cNvContentPartPr/>
              <p14:nvPr/>
            </p14:nvContentPartPr>
            <p14:xfrm>
              <a:off x="5251554" y="4015849"/>
              <a:ext cx="360" cy="360"/>
            </p14:xfrm>
          </p:contentPart>
        </mc:Choice>
        <mc:Fallback>
          <p:pic>
            <p:nvPicPr>
              <p:cNvPr id="100" name="Input penna 99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239674" y="400396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01" name="Input penna 100"/>
              <p14:cNvContentPartPr/>
              <p14:nvPr/>
            </p14:nvContentPartPr>
            <p14:xfrm>
              <a:off x="4151754" y="4014769"/>
              <a:ext cx="383400" cy="199080"/>
            </p14:xfrm>
          </p:contentPart>
        </mc:Choice>
        <mc:Fallback>
          <p:pic>
            <p:nvPicPr>
              <p:cNvPr id="101" name="Input penna 100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139874" y="4002889"/>
                <a:ext cx="407160" cy="22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105" name="Input penna 104"/>
              <p14:cNvContentPartPr/>
              <p14:nvPr/>
            </p14:nvContentPartPr>
            <p14:xfrm>
              <a:off x="5140314" y="2286049"/>
              <a:ext cx="1001520" cy="4250880"/>
            </p14:xfrm>
          </p:contentPart>
        </mc:Choice>
        <mc:Fallback>
          <p:pic>
            <p:nvPicPr>
              <p:cNvPr id="105" name="Input penna 104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128434" y="2274169"/>
                <a:ext cx="1025280" cy="427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108" name="Input penna 107"/>
              <p14:cNvContentPartPr/>
              <p14:nvPr/>
            </p14:nvContentPartPr>
            <p14:xfrm>
              <a:off x="6128874" y="3126289"/>
              <a:ext cx="2743560" cy="758160"/>
            </p14:xfrm>
          </p:contentPart>
        </mc:Choice>
        <mc:Fallback>
          <p:pic>
            <p:nvPicPr>
              <p:cNvPr id="108" name="Input penna 107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6116994" y="3114409"/>
                <a:ext cx="2767320" cy="78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110" name="Input penna 109"/>
              <p14:cNvContentPartPr/>
              <p14:nvPr/>
            </p14:nvContentPartPr>
            <p14:xfrm>
              <a:off x="5991714" y="2841889"/>
              <a:ext cx="2964960" cy="1311480"/>
            </p14:xfrm>
          </p:contentPart>
        </mc:Choice>
        <mc:Fallback>
          <p:pic>
            <p:nvPicPr>
              <p:cNvPr id="110" name="Input penna 109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5979834" y="2830009"/>
                <a:ext cx="2988720" cy="133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113" name="Input penna 112"/>
              <p14:cNvContentPartPr/>
              <p14:nvPr/>
            </p14:nvContentPartPr>
            <p14:xfrm>
              <a:off x="6030234" y="2792569"/>
              <a:ext cx="3139200" cy="1405440"/>
            </p14:xfrm>
          </p:contentPart>
        </mc:Choice>
        <mc:Fallback>
          <p:pic>
            <p:nvPicPr>
              <p:cNvPr id="113" name="Input penna 112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6018354" y="2780689"/>
                <a:ext cx="3162960" cy="142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114" name="Input penna 113"/>
              <p14:cNvContentPartPr/>
              <p14:nvPr/>
            </p14:nvContentPartPr>
            <p14:xfrm>
              <a:off x="8551314" y="1915249"/>
              <a:ext cx="2347560" cy="1908000"/>
            </p14:xfrm>
          </p:contentPart>
        </mc:Choice>
        <mc:Fallback>
          <p:pic>
            <p:nvPicPr>
              <p:cNvPr id="114" name="Input penna 113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8503074" y="1819129"/>
                <a:ext cx="2443680" cy="210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115" name="Input penna 114"/>
              <p14:cNvContentPartPr/>
              <p14:nvPr/>
            </p14:nvContentPartPr>
            <p14:xfrm>
              <a:off x="8575434" y="1878169"/>
              <a:ext cx="2824560" cy="1952640"/>
            </p14:xfrm>
          </p:contentPart>
        </mc:Choice>
        <mc:Fallback>
          <p:pic>
            <p:nvPicPr>
              <p:cNvPr id="115" name="Input penna 114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8527554" y="1782049"/>
                <a:ext cx="2920680" cy="214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116" name="Input penna 115"/>
              <p14:cNvContentPartPr/>
              <p14:nvPr/>
            </p14:nvContentPartPr>
            <p14:xfrm>
              <a:off x="8254674" y="4164169"/>
              <a:ext cx="136080" cy="1606680"/>
            </p14:xfrm>
          </p:contentPart>
        </mc:Choice>
        <mc:Fallback>
          <p:pic>
            <p:nvPicPr>
              <p:cNvPr id="116" name="Input penna 115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8206434" y="4068049"/>
                <a:ext cx="232200" cy="179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117" name="Input penna 116"/>
              <p14:cNvContentPartPr/>
              <p14:nvPr/>
            </p14:nvContentPartPr>
            <p14:xfrm>
              <a:off x="7623954" y="2174809"/>
              <a:ext cx="297000" cy="22320"/>
            </p14:xfrm>
          </p:contentPart>
        </mc:Choice>
        <mc:Fallback>
          <p:pic>
            <p:nvPicPr>
              <p:cNvPr id="117" name="Input penna 116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7612074" y="2162929"/>
                <a:ext cx="320760" cy="4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120" name="Input penna 119"/>
              <p14:cNvContentPartPr/>
              <p14:nvPr/>
            </p14:nvContentPartPr>
            <p14:xfrm>
              <a:off x="8353674" y="4126729"/>
              <a:ext cx="2656440" cy="2225520"/>
            </p14:xfrm>
          </p:contentPart>
        </mc:Choice>
        <mc:Fallback>
          <p:pic>
            <p:nvPicPr>
              <p:cNvPr id="120" name="Input penna 119"/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8305434" y="4030969"/>
                <a:ext cx="2752920" cy="241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127" name="Input penna 126"/>
              <p14:cNvContentPartPr/>
              <p14:nvPr/>
            </p14:nvContentPartPr>
            <p14:xfrm>
              <a:off x="10280754" y="2298289"/>
              <a:ext cx="816120" cy="30960"/>
            </p14:xfrm>
          </p:contentPart>
        </mc:Choice>
        <mc:Fallback>
          <p:pic>
            <p:nvPicPr>
              <p:cNvPr id="127" name="Input penna 126"/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10268874" y="2286409"/>
                <a:ext cx="839880" cy="5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129" name="Input penna 128"/>
              <p14:cNvContentPartPr/>
              <p14:nvPr/>
            </p14:nvContentPartPr>
            <p14:xfrm>
              <a:off x="10453914" y="2347609"/>
              <a:ext cx="420480" cy="1631880"/>
            </p14:xfrm>
          </p:contentPart>
        </mc:Choice>
        <mc:Fallback>
          <p:pic>
            <p:nvPicPr>
              <p:cNvPr id="129" name="Input penna 128"/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10442034" y="2335729"/>
                <a:ext cx="444240" cy="165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131" name="Input penna 130"/>
              <p14:cNvContentPartPr/>
              <p14:nvPr/>
            </p14:nvContentPartPr>
            <p14:xfrm>
              <a:off x="8439714" y="4385209"/>
              <a:ext cx="1630440" cy="2287800"/>
            </p14:xfrm>
          </p:contentPart>
        </mc:Choice>
        <mc:Fallback>
          <p:pic>
            <p:nvPicPr>
              <p:cNvPr id="131" name="Input penna 130"/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8427834" y="4373329"/>
                <a:ext cx="1654200" cy="231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145" name="Input penna 144"/>
              <p14:cNvContentPartPr/>
              <p14:nvPr/>
            </p14:nvContentPartPr>
            <p14:xfrm>
              <a:off x="1544634" y="2149969"/>
              <a:ext cx="914760" cy="1656360"/>
            </p14:xfrm>
          </p:contentPart>
        </mc:Choice>
        <mc:Fallback>
          <p:pic>
            <p:nvPicPr>
              <p:cNvPr id="145" name="Input penna 144"/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1532754" y="2138089"/>
                <a:ext cx="938520" cy="1680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718950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556074" y="358249"/>
              <a:ext cx="8836200" cy="50918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4194" y="346369"/>
                <a:ext cx="8859960" cy="5115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132289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0" name="Input penna 19"/>
              <p14:cNvContentPartPr/>
              <p14:nvPr/>
            </p14:nvContentPartPr>
            <p14:xfrm>
              <a:off x="7031034" y="1791769"/>
              <a:ext cx="3620160" cy="25092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19154" y="1779889"/>
                <a:ext cx="3643920" cy="27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5" name="Input penna 24"/>
              <p14:cNvContentPartPr/>
              <p14:nvPr/>
            </p14:nvContentPartPr>
            <p14:xfrm>
              <a:off x="7313634" y="2088409"/>
              <a:ext cx="2782440" cy="131220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01754" y="2076529"/>
                <a:ext cx="2806200" cy="133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1" name="Input penna 40"/>
              <p14:cNvContentPartPr/>
              <p14:nvPr/>
            </p14:nvContentPartPr>
            <p14:xfrm>
              <a:off x="494154" y="549409"/>
              <a:ext cx="8346960" cy="112140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82274" y="537529"/>
                <a:ext cx="8370720" cy="114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6" name="Input penna 45"/>
              <p14:cNvContentPartPr/>
              <p14:nvPr/>
            </p14:nvContentPartPr>
            <p14:xfrm>
              <a:off x="567594" y="3225289"/>
              <a:ext cx="10319040" cy="342288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55714" y="3213409"/>
                <a:ext cx="10342800" cy="3446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395916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Input penna 8"/>
              <p14:cNvContentPartPr/>
              <p14:nvPr/>
            </p14:nvContentPartPr>
            <p14:xfrm>
              <a:off x="840114" y="862609"/>
              <a:ext cx="2399760" cy="543024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28234" y="850729"/>
                <a:ext cx="2423520" cy="545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1" name="Input penna 10"/>
              <p14:cNvContentPartPr/>
              <p14:nvPr/>
            </p14:nvContentPartPr>
            <p14:xfrm>
              <a:off x="1578834" y="2323129"/>
              <a:ext cx="312120" cy="131004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66954" y="2311249"/>
                <a:ext cx="335880" cy="133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5" name="Input penna 14"/>
              <p14:cNvContentPartPr/>
              <p14:nvPr/>
            </p14:nvContentPartPr>
            <p14:xfrm>
              <a:off x="963954" y="2137729"/>
              <a:ext cx="1767240" cy="116136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52074" y="2125849"/>
                <a:ext cx="1791000" cy="118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7" name="Input penna 16"/>
              <p14:cNvContentPartPr/>
              <p14:nvPr/>
            </p14:nvContentPartPr>
            <p14:xfrm>
              <a:off x="4225914" y="828049"/>
              <a:ext cx="2348640" cy="7452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214034" y="816169"/>
                <a:ext cx="2372400" cy="9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8" name="Input penna 27"/>
              <p14:cNvContentPartPr/>
              <p14:nvPr/>
            </p14:nvContentPartPr>
            <p14:xfrm>
              <a:off x="5375034" y="3583489"/>
              <a:ext cx="289800" cy="266940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363154" y="3571609"/>
                <a:ext cx="313560" cy="269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9" name="Input penna 38"/>
              <p14:cNvContentPartPr/>
              <p14:nvPr/>
            </p14:nvContentPartPr>
            <p14:xfrm>
              <a:off x="8872074" y="926689"/>
              <a:ext cx="3338280" cy="11556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860194" y="914809"/>
                <a:ext cx="3362040" cy="13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3" name="Input penna 42"/>
              <p14:cNvContentPartPr/>
              <p14:nvPr/>
            </p14:nvContentPartPr>
            <p14:xfrm>
              <a:off x="8995554" y="111289"/>
              <a:ext cx="2622600" cy="60588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983674" y="99409"/>
                <a:ext cx="2646360" cy="62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8" name="Input penna 47"/>
              <p14:cNvContentPartPr/>
              <p14:nvPr/>
            </p14:nvContentPartPr>
            <p14:xfrm>
              <a:off x="10328994" y="1000849"/>
              <a:ext cx="175320" cy="589788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0317114" y="988969"/>
                <a:ext cx="199080" cy="592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50" name="Input penna 49"/>
              <p14:cNvContentPartPr/>
              <p14:nvPr/>
            </p14:nvContentPartPr>
            <p14:xfrm>
              <a:off x="7105194" y="2360082"/>
              <a:ext cx="3126600" cy="28692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093314" y="2348202"/>
                <a:ext cx="3150360" cy="31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56" name="Input penna 55"/>
              <p14:cNvContentPartPr/>
              <p14:nvPr/>
            </p14:nvContentPartPr>
            <p14:xfrm>
              <a:off x="10379754" y="2538642"/>
              <a:ext cx="1513800" cy="16812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0367874" y="2526762"/>
                <a:ext cx="1537560" cy="19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66" name="Input penna 65"/>
              <p14:cNvContentPartPr/>
              <p14:nvPr/>
            </p14:nvContentPartPr>
            <p14:xfrm>
              <a:off x="9789714" y="2631522"/>
              <a:ext cx="1770840" cy="3954960"/>
            </p14:xfrm>
          </p:contentPart>
        </mc:Choice>
        <mc:Fallback>
          <p:pic>
            <p:nvPicPr>
              <p:cNvPr id="66" name="Input penna 65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9777834" y="2619642"/>
                <a:ext cx="1794600" cy="397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80" name="Input penna 79"/>
              <p14:cNvContentPartPr/>
              <p14:nvPr/>
            </p14:nvContentPartPr>
            <p14:xfrm>
              <a:off x="4423194" y="123529"/>
              <a:ext cx="2337120" cy="3781313"/>
            </p14:xfrm>
          </p:contentPart>
        </mc:Choice>
        <mc:Fallback>
          <p:pic>
            <p:nvPicPr>
              <p:cNvPr id="80" name="Input penna 79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411314" y="111649"/>
                <a:ext cx="2360880" cy="38050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85" name="Input penna 84"/>
              <p14:cNvContentPartPr/>
              <p14:nvPr/>
            </p14:nvContentPartPr>
            <p14:xfrm>
              <a:off x="11269314" y="2693909"/>
              <a:ext cx="459360" cy="3735360"/>
            </p14:xfrm>
          </p:contentPart>
        </mc:Choice>
        <mc:Fallback>
          <p:pic>
            <p:nvPicPr>
              <p:cNvPr id="85" name="Input penna 84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1257434" y="2682029"/>
                <a:ext cx="483120" cy="37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87" name="Input penna 86"/>
              <p14:cNvContentPartPr/>
              <p14:nvPr/>
            </p14:nvContentPartPr>
            <p14:xfrm>
              <a:off x="10478394" y="2594909"/>
              <a:ext cx="1334880" cy="1909800"/>
            </p14:xfrm>
          </p:contentPart>
        </mc:Choice>
        <mc:Fallback>
          <p:pic>
            <p:nvPicPr>
              <p:cNvPr id="87" name="Input penna 86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0466514" y="2583029"/>
                <a:ext cx="1358640" cy="193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01" name="Input penna 100"/>
              <p14:cNvContentPartPr/>
              <p14:nvPr/>
            </p14:nvContentPartPr>
            <p14:xfrm>
              <a:off x="9537354" y="3806202"/>
              <a:ext cx="1218240" cy="3151080"/>
            </p14:xfrm>
          </p:contentPart>
        </mc:Choice>
        <mc:Fallback>
          <p:pic>
            <p:nvPicPr>
              <p:cNvPr id="101" name="Input penna 100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9525474" y="3794322"/>
                <a:ext cx="1242000" cy="317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02" name="Input penna 101"/>
              <p14:cNvContentPartPr/>
              <p14:nvPr/>
            </p14:nvContentPartPr>
            <p14:xfrm>
              <a:off x="9193554" y="3984889"/>
              <a:ext cx="1334880" cy="68633"/>
            </p14:xfrm>
          </p:contentPart>
        </mc:Choice>
        <mc:Fallback>
          <p:pic>
            <p:nvPicPr>
              <p:cNvPr id="102" name="Input penna 101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9181674" y="3973031"/>
                <a:ext cx="1358640" cy="923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03" name="Input penna 102"/>
              <p14:cNvContentPartPr/>
              <p14:nvPr/>
            </p14:nvContentPartPr>
            <p14:xfrm>
              <a:off x="7253514" y="3768889"/>
              <a:ext cx="543960" cy="15353"/>
            </p14:xfrm>
          </p:contentPart>
        </mc:Choice>
        <mc:Fallback>
          <p:pic>
            <p:nvPicPr>
              <p:cNvPr id="103" name="Input penna 102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241634" y="3757106"/>
                <a:ext cx="567720" cy="389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104" name="Input penna 103"/>
              <p14:cNvContentPartPr/>
              <p14:nvPr/>
            </p14:nvContentPartPr>
            <p14:xfrm>
              <a:off x="6141474" y="2742889"/>
              <a:ext cx="3038400" cy="729593"/>
            </p14:xfrm>
          </p:contentPart>
        </mc:Choice>
        <mc:Fallback>
          <p:pic>
            <p:nvPicPr>
              <p:cNvPr id="104" name="Input penna 103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129594" y="2731011"/>
                <a:ext cx="3062160" cy="7533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105" name="Input penna 104"/>
              <p14:cNvContentPartPr/>
              <p14:nvPr/>
            </p14:nvContentPartPr>
            <p14:xfrm>
              <a:off x="5745834" y="2532989"/>
              <a:ext cx="3596400" cy="1125000"/>
            </p14:xfrm>
          </p:contentPart>
        </mc:Choice>
        <mc:Fallback>
          <p:pic>
            <p:nvPicPr>
              <p:cNvPr id="105" name="Input penna 104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733954" y="2521109"/>
                <a:ext cx="3620160" cy="1148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803748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put penna 6"/>
              <p14:cNvContentPartPr/>
              <p14:nvPr/>
            </p14:nvContentPartPr>
            <p14:xfrm>
              <a:off x="3299274" y="469489"/>
              <a:ext cx="3018600" cy="11592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87394" y="457609"/>
                <a:ext cx="3042360" cy="13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Input penna 8"/>
              <p14:cNvContentPartPr/>
              <p14:nvPr/>
            </p14:nvContentPartPr>
            <p14:xfrm>
              <a:off x="1532394" y="2878969"/>
              <a:ext cx="148320" cy="5004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20514" y="2867089"/>
                <a:ext cx="172080" cy="7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" name="Input penna 9"/>
              <p14:cNvContentPartPr/>
              <p14:nvPr/>
            </p14:nvContentPartPr>
            <p14:xfrm>
              <a:off x="2372634" y="2878969"/>
              <a:ext cx="160920" cy="2520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60754" y="2867089"/>
                <a:ext cx="184680" cy="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1" name="Input penna 10"/>
              <p14:cNvContentPartPr/>
              <p14:nvPr/>
            </p14:nvContentPartPr>
            <p14:xfrm>
              <a:off x="692154" y="2916049"/>
              <a:ext cx="360" cy="36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80274" y="290416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2" name="Input penna 11"/>
              <p14:cNvContentPartPr/>
              <p14:nvPr/>
            </p14:nvContentPartPr>
            <p14:xfrm>
              <a:off x="4265874" y="630049"/>
              <a:ext cx="1703520" cy="640116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253994" y="618169"/>
                <a:ext cx="1727280" cy="642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5" name="Input penna 14"/>
              <p14:cNvContentPartPr/>
              <p14:nvPr/>
            </p14:nvContentPartPr>
            <p14:xfrm>
              <a:off x="5671674" y="1084349"/>
              <a:ext cx="2375280" cy="48528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659794" y="1072469"/>
                <a:ext cx="2399040" cy="50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6" name="Input penna 15"/>
              <p14:cNvContentPartPr/>
              <p14:nvPr/>
            </p14:nvContentPartPr>
            <p14:xfrm>
              <a:off x="8082234" y="1309709"/>
              <a:ext cx="295560" cy="39600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070354" y="1297829"/>
                <a:ext cx="319320" cy="41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8" name="Input penna 17"/>
              <p14:cNvContentPartPr/>
              <p14:nvPr/>
            </p14:nvContentPartPr>
            <p14:xfrm>
              <a:off x="9057474" y="654869"/>
              <a:ext cx="2271960" cy="17352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045594" y="642989"/>
                <a:ext cx="2295720" cy="19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0" name="Input penna 19"/>
              <p14:cNvContentPartPr/>
              <p14:nvPr/>
            </p14:nvContentPartPr>
            <p14:xfrm>
              <a:off x="10107954" y="790949"/>
              <a:ext cx="1396440" cy="187848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096074" y="779069"/>
                <a:ext cx="1420200" cy="190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4" name="Input penna 23"/>
              <p14:cNvContentPartPr/>
              <p14:nvPr/>
            </p14:nvContentPartPr>
            <p14:xfrm>
              <a:off x="9381834" y="2497349"/>
              <a:ext cx="2233800" cy="182592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369954" y="2485469"/>
                <a:ext cx="2257560" cy="184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7" name="Input penna 26"/>
              <p14:cNvContentPartPr/>
              <p14:nvPr/>
            </p14:nvContentPartPr>
            <p14:xfrm>
              <a:off x="10342674" y="4065509"/>
              <a:ext cx="99000" cy="201420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0330794" y="4053629"/>
                <a:ext cx="122760" cy="2037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92152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322154" y="346009"/>
              <a:ext cx="92880" cy="31802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10274" y="334129"/>
                <a:ext cx="116640" cy="320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309914" y="667489"/>
              <a:ext cx="8365680" cy="23166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98034" y="655609"/>
                <a:ext cx="8389440" cy="234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1297314" y="1864129"/>
              <a:ext cx="10070280" cy="122220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85434" y="1852249"/>
                <a:ext cx="10094040" cy="124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put penna 8"/>
              <p14:cNvContentPartPr/>
              <p14:nvPr/>
            </p14:nvContentPartPr>
            <p14:xfrm>
              <a:off x="1480194" y="3917209"/>
              <a:ext cx="90000" cy="250884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468314" y="3905329"/>
                <a:ext cx="113760" cy="253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1" name="Input penna 10"/>
              <p14:cNvContentPartPr/>
              <p14:nvPr/>
            </p14:nvContentPartPr>
            <p14:xfrm>
              <a:off x="1433394" y="4732249"/>
              <a:ext cx="10330560" cy="133164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421514" y="4720369"/>
                <a:ext cx="10354320" cy="135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3" name="Input penna 12"/>
              <p14:cNvContentPartPr/>
              <p14:nvPr/>
            </p14:nvContentPartPr>
            <p14:xfrm>
              <a:off x="3113874" y="4119889"/>
              <a:ext cx="7797600" cy="178704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101994" y="4108009"/>
                <a:ext cx="7821360" cy="181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5" name="Input penna 14"/>
              <p14:cNvContentPartPr/>
              <p14:nvPr/>
            </p14:nvContentPartPr>
            <p14:xfrm>
              <a:off x="235314" y="2458489"/>
              <a:ext cx="691920" cy="11196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87074" y="2362729"/>
                <a:ext cx="788040" cy="30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6" name="Input penna 15"/>
              <p14:cNvContentPartPr/>
              <p14:nvPr/>
            </p14:nvContentPartPr>
            <p14:xfrm>
              <a:off x="803034" y="2335369"/>
              <a:ext cx="371160" cy="38340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55154" y="2239249"/>
                <a:ext cx="466920" cy="57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7" name="Input penna 16"/>
              <p14:cNvContentPartPr/>
              <p14:nvPr/>
            </p14:nvContentPartPr>
            <p14:xfrm>
              <a:off x="8810514" y="3472249"/>
              <a:ext cx="1767240" cy="6264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762634" y="3376129"/>
                <a:ext cx="1863000" cy="25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8" name="Input penna 17"/>
              <p14:cNvContentPartPr/>
              <p14:nvPr/>
            </p14:nvContentPartPr>
            <p14:xfrm>
              <a:off x="8378874" y="3200449"/>
              <a:ext cx="629640" cy="53208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330994" y="3104329"/>
                <a:ext cx="725400" cy="72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1" name="Input penna 20"/>
              <p14:cNvContentPartPr/>
              <p14:nvPr/>
            </p14:nvContentPartPr>
            <p14:xfrm>
              <a:off x="5041674" y="2174809"/>
              <a:ext cx="210240" cy="13068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029794" y="2162929"/>
                <a:ext cx="234000" cy="154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41320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186074" y="776209"/>
              <a:ext cx="4654080" cy="1436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74194" y="764329"/>
                <a:ext cx="4677840" cy="16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216674" y="852529"/>
              <a:ext cx="563040" cy="55238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04794" y="840649"/>
                <a:ext cx="586800" cy="554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5721354" y="383089"/>
              <a:ext cx="4745160" cy="118224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709474" y="371209"/>
                <a:ext cx="4768920" cy="120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7" name="Input penna 16"/>
              <p14:cNvContentPartPr/>
              <p14:nvPr/>
            </p14:nvContentPartPr>
            <p14:xfrm>
              <a:off x="1927674" y="828049"/>
              <a:ext cx="7068240" cy="572148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915794" y="816169"/>
                <a:ext cx="7092000" cy="574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290001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01616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72501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6130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654947" y="207409"/>
              <a:ext cx="10985400" cy="251136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3067" y="195529"/>
                <a:ext cx="11009160" cy="253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1" name="Input penna 20"/>
              <p14:cNvContentPartPr/>
              <p14:nvPr/>
            </p14:nvContentPartPr>
            <p14:xfrm>
              <a:off x="1013147" y="1532209"/>
              <a:ext cx="219960" cy="401184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01267" y="1520329"/>
                <a:ext cx="243720" cy="403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4" name="Input penna 23"/>
              <p14:cNvContentPartPr/>
              <p14:nvPr/>
            </p14:nvContentPartPr>
            <p14:xfrm>
              <a:off x="1136987" y="5239129"/>
              <a:ext cx="8501760" cy="24984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25107" y="5227249"/>
                <a:ext cx="8525520" cy="27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5" name="Input penna 24"/>
              <p14:cNvContentPartPr/>
              <p14:nvPr/>
            </p14:nvContentPartPr>
            <p14:xfrm>
              <a:off x="9873107" y="4992169"/>
              <a:ext cx="556200" cy="61200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861227" y="4980289"/>
                <a:ext cx="579960" cy="63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0" name="Input penna 29"/>
              <p14:cNvContentPartPr/>
              <p14:nvPr/>
            </p14:nvContentPartPr>
            <p14:xfrm>
              <a:off x="10478627" y="4595809"/>
              <a:ext cx="698760" cy="152928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466747" y="4583929"/>
                <a:ext cx="722520" cy="155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1" name="Input penna 30"/>
              <p14:cNvContentPartPr/>
              <p14:nvPr/>
            </p14:nvContentPartPr>
            <p14:xfrm>
              <a:off x="10515707" y="5511289"/>
              <a:ext cx="815760" cy="24768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0503827" y="5499409"/>
                <a:ext cx="839520" cy="27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63" name="Input penna 62"/>
              <p14:cNvContentPartPr/>
              <p14:nvPr/>
            </p14:nvContentPartPr>
            <p14:xfrm>
              <a:off x="1631267" y="4942849"/>
              <a:ext cx="7513200" cy="165780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619387" y="4930969"/>
                <a:ext cx="7536960" cy="168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74" name="Input penna 73"/>
              <p14:cNvContentPartPr/>
              <p14:nvPr/>
            </p14:nvContentPartPr>
            <p14:xfrm>
              <a:off x="568547" y="1075009"/>
              <a:ext cx="2573280" cy="902520"/>
            </p14:xfrm>
          </p:contentPart>
        </mc:Choice>
        <mc:Fallback>
          <p:pic>
            <p:nvPicPr>
              <p:cNvPr id="74" name="Input penna 73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56667" y="1063129"/>
                <a:ext cx="2597040" cy="92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75" name="Input penna 74"/>
              <p14:cNvContentPartPr/>
              <p14:nvPr/>
            </p14:nvContentPartPr>
            <p14:xfrm>
              <a:off x="1890467" y="1285249"/>
              <a:ext cx="5462280" cy="4003920"/>
            </p14:xfrm>
          </p:contentPart>
        </mc:Choice>
        <mc:Fallback>
          <p:pic>
            <p:nvPicPr>
              <p:cNvPr id="75" name="Input penna 74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878587" y="1273369"/>
                <a:ext cx="5486040" cy="4027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479297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48779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08508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8030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136987" y="654889"/>
              <a:ext cx="605520" cy="54990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25107" y="643009"/>
                <a:ext cx="629280" cy="552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1284947" y="647329"/>
              <a:ext cx="10041120" cy="14508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73067" y="635449"/>
                <a:ext cx="10064880" cy="16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7" name="Input penna 16"/>
              <p14:cNvContentPartPr/>
              <p14:nvPr/>
            </p14:nvContentPartPr>
            <p14:xfrm>
              <a:off x="1086587" y="37129"/>
              <a:ext cx="2869200" cy="69876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74707" y="25249"/>
                <a:ext cx="2892960" cy="72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7" name="Input penna 26"/>
              <p14:cNvContentPartPr/>
              <p14:nvPr/>
            </p14:nvContentPartPr>
            <p14:xfrm>
              <a:off x="8649827" y="2397289"/>
              <a:ext cx="2570400" cy="20052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637947" y="2385409"/>
                <a:ext cx="2594160" cy="22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7" name="Input penna 36"/>
              <p14:cNvContentPartPr/>
              <p14:nvPr/>
            </p14:nvContentPartPr>
            <p14:xfrm>
              <a:off x="3929507" y="658489"/>
              <a:ext cx="7822080" cy="528444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917627" y="646609"/>
                <a:ext cx="7845840" cy="530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53" name="Input penna 52"/>
              <p14:cNvContentPartPr/>
              <p14:nvPr/>
            </p14:nvContentPartPr>
            <p14:xfrm>
              <a:off x="-24733" y="2236729"/>
              <a:ext cx="1519200" cy="87768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-36613" y="2224849"/>
                <a:ext cx="1542960" cy="90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63" name="Input penna 62"/>
              <p14:cNvContentPartPr/>
              <p14:nvPr/>
            </p14:nvContentPartPr>
            <p14:xfrm>
              <a:off x="5016707" y="3595729"/>
              <a:ext cx="2410200" cy="32184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004827" y="3583849"/>
                <a:ext cx="2433960" cy="34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6" name="Input penna 65"/>
              <p14:cNvContentPartPr/>
              <p14:nvPr/>
            </p14:nvContentPartPr>
            <p14:xfrm>
              <a:off x="8254187" y="3855289"/>
              <a:ext cx="3324600" cy="288000"/>
            </p14:xfrm>
          </p:contentPart>
        </mc:Choice>
        <mc:Fallback>
          <p:pic>
            <p:nvPicPr>
              <p:cNvPr id="66" name="Input penna 65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242307" y="3843409"/>
                <a:ext cx="3348360" cy="31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71" name="Input penna 70"/>
              <p14:cNvContentPartPr/>
              <p14:nvPr/>
            </p14:nvContentPartPr>
            <p14:xfrm>
              <a:off x="10268387" y="1260409"/>
              <a:ext cx="140040" cy="2762640"/>
            </p14:xfrm>
          </p:contentPart>
        </mc:Choice>
        <mc:Fallback>
          <p:pic>
            <p:nvPicPr>
              <p:cNvPr id="71" name="Input penna 70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256507" y="1248529"/>
                <a:ext cx="163800" cy="278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79" name="Input penna 78"/>
              <p14:cNvContentPartPr/>
              <p14:nvPr/>
            </p14:nvContentPartPr>
            <p14:xfrm>
              <a:off x="8390267" y="5560609"/>
              <a:ext cx="2967120" cy="150480"/>
            </p14:xfrm>
          </p:contentPart>
        </mc:Choice>
        <mc:Fallback>
          <p:pic>
            <p:nvPicPr>
              <p:cNvPr id="79" name="Input penna 78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378387" y="5548729"/>
                <a:ext cx="2990880" cy="17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85" name="Input penna 84"/>
              <p14:cNvContentPartPr/>
              <p14:nvPr/>
            </p14:nvContentPartPr>
            <p14:xfrm>
              <a:off x="8587907" y="1655689"/>
              <a:ext cx="2446920" cy="804240"/>
            </p14:xfrm>
          </p:contentPart>
        </mc:Choice>
        <mc:Fallback>
          <p:pic>
            <p:nvPicPr>
              <p:cNvPr id="85" name="Input penna 8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576027" y="1643809"/>
                <a:ext cx="2470680" cy="82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95" name="Input penna 94"/>
              <p14:cNvContentPartPr/>
              <p14:nvPr/>
            </p14:nvContentPartPr>
            <p14:xfrm>
              <a:off x="284147" y="4243729"/>
              <a:ext cx="938880" cy="1028520"/>
            </p14:xfrm>
          </p:contentPart>
        </mc:Choice>
        <mc:Fallback>
          <p:pic>
            <p:nvPicPr>
              <p:cNvPr id="95" name="Input penna 94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72267" y="4231849"/>
                <a:ext cx="962640" cy="105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11064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580787" y="976009"/>
              <a:ext cx="9737640" cy="4208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8907" y="964129"/>
                <a:ext cx="9761400" cy="44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2" name="Input penna 21"/>
              <p14:cNvContentPartPr/>
              <p14:nvPr/>
            </p14:nvContentPartPr>
            <p14:xfrm>
              <a:off x="963827" y="330889"/>
              <a:ext cx="11069640" cy="564912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51947" y="319009"/>
                <a:ext cx="11093400" cy="5672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76171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1161467" y="555889"/>
              <a:ext cx="10103040" cy="168408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49587" y="544009"/>
                <a:ext cx="10126800" cy="170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5" name="Input penna 24"/>
              <p14:cNvContentPartPr/>
              <p14:nvPr/>
            </p14:nvContentPartPr>
            <p14:xfrm>
              <a:off x="1359107" y="1717609"/>
              <a:ext cx="5145120" cy="223704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47227" y="1705729"/>
                <a:ext cx="5168880" cy="226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3" name="Input penna 42"/>
              <p14:cNvContentPartPr/>
              <p14:nvPr/>
            </p14:nvContentPartPr>
            <p14:xfrm>
              <a:off x="6289667" y="2298289"/>
              <a:ext cx="3966840" cy="369216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277787" y="2286409"/>
                <a:ext cx="3990600" cy="371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9" name="Input penna 48"/>
              <p14:cNvContentPartPr/>
              <p14:nvPr/>
            </p14:nvContentPartPr>
            <p14:xfrm>
              <a:off x="5112827" y="2643889"/>
              <a:ext cx="831240" cy="82296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064947" y="2548129"/>
                <a:ext cx="927000" cy="101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0" name="Input penna 49"/>
              <p14:cNvContentPartPr/>
              <p14:nvPr/>
            </p14:nvContentPartPr>
            <p14:xfrm>
              <a:off x="5103827" y="2545609"/>
              <a:ext cx="852480" cy="105048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055587" y="2449489"/>
                <a:ext cx="948600" cy="124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51" name="Input penna 50"/>
              <p14:cNvContentPartPr/>
              <p14:nvPr/>
            </p14:nvContentPartPr>
            <p14:xfrm>
              <a:off x="1495187" y="2791129"/>
              <a:ext cx="2487600" cy="13212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447307" y="2695009"/>
                <a:ext cx="2583720" cy="32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2" name="Input penna 51"/>
              <p14:cNvContentPartPr/>
              <p14:nvPr/>
            </p14:nvContentPartPr>
            <p14:xfrm>
              <a:off x="1446227" y="3212329"/>
              <a:ext cx="2483640" cy="22716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397987" y="3116569"/>
                <a:ext cx="2579760" cy="41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53" name="Input penna 52"/>
              <p14:cNvContentPartPr/>
              <p14:nvPr/>
            </p14:nvContentPartPr>
            <p14:xfrm>
              <a:off x="1680947" y="2382529"/>
              <a:ext cx="2545560" cy="17676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632707" y="2286769"/>
                <a:ext cx="2641680" cy="36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2" name="Input penna 61"/>
              <p14:cNvContentPartPr/>
              <p14:nvPr/>
            </p14:nvContentPartPr>
            <p14:xfrm>
              <a:off x="1383947" y="4139689"/>
              <a:ext cx="5474520" cy="2187360"/>
            </p14:xfrm>
          </p:contentPart>
        </mc:Choice>
        <mc:Fallback>
          <p:pic>
            <p:nvPicPr>
              <p:cNvPr id="62" name="Input penna 61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372067" y="4127809"/>
                <a:ext cx="5498280" cy="221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65" name="Input penna 64"/>
              <p14:cNvContentPartPr/>
              <p14:nvPr/>
            </p14:nvContentPartPr>
            <p14:xfrm>
              <a:off x="1081547" y="3978769"/>
              <a:ext cx="302760" cy="259920"/>
            </p14:xfrm>
          </p:contentPart>
        </mc:Choice>
        <mc:Fallback>
          <p:pic>
            <p:nvPicPr>
              <p:cNvPr id="65" name="Input penna 64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069667" y="3966889"/>
                <a:ext cx="326520" cy="28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66" name="Input penna 65"/>
              <p14:cNvContentPartPr/>
              <p14:nvPr/>
            </p14:nvContentPartPr>
            <p14:xfrm>
              <a:off x="6821027" y="5835649"/>
              <a:ext cx="766440" cy="911520"/>
            </p14:xfrm>
          </p:contentPart>
        </mc:Choice>
        <mc:Fallback>
          <p:pic>
            <p:nvPicPr>
              <p:cNvPr id="66" name="Input penna 65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809147" y="5823769"/>
                <a:ext cx="790200" cy="93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68" name="Input penna 67"/>
              <p14:cNvContentPartPr/>
              <p14:nvPr/>
            </p14:nvContentPartPr>
            <p14:xfrm>
              <a:off x="1309787" y="4497889"/>
              <a:ext cx="1989720" cy="1581840"/>
            </p14:xfrm>
          </p:contentPart>
        </mc:Choice>
        <mc:Fallback>
          <p:pic>
            <p:nvPicPr>
              <p:cNvPr id="68" name="Input penna 67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297907" y="4486009"/>
                <a:ext cx="2013480" cy="160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69" name="Input penna 68"/>
              <p14:cNvContentPartPr/>
              <p14:nvPr/>
            </p14:nvContentPartPr>
            <p14:xfrm>
              <a:off x="3694787" y="5017009"/>
              <a:ext cx="555840" cy="803880"/>
            </p14:xfrm>
          </p:contentPart>
        </mc:Choice>
        <mc:Fallback>
          <p:pic>
            <p:nvPicPr>
              <p:cNvPr id="69" name="Input penna 68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646907" y="4920889"/>
                <a:ext cx="651960" cy="99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70" name="Input penna 69"/>
              <p14:cNvContentPartPr/>
              <p14:nvPr/>
            </p14:nvContentPartPr>
            <p14:xfrm>
              <a:off x="3707027" y="5041129"/>
              <a:ext cx="680040" cy="768960"/>
            </p14:xfrm>
          </p:contentPart>
        </mc:Choice>
        <mc:Fallback>
          <p:pic>
            <p:nvPicPr>
              <p:cNvPr id="70" name="Input penna 69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659147" y="4945369"/>
                <a:ext cx="775800" cy="96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71" name="Input penna 70"/>
              <p14:cNvContentPartPr/>
              <p14:nvPr/>
            </p14:nvContentPartPr>
            <p14:xfrm>
              <a:off x="5041907" y="4992169"/>
              <a:ext cx="556200" cy="828720"/>
            </p14:xfrm>
          </p:contentPart>
        </mc:Choice>
        <mc:Fallback>
          <p:pic>
            <p:nvPicPr>
              <p:cNvPr id="71" name="Input penna 70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993667" y="4896049"/>
                <a:ext cx="652320" cy="102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72" name="Input penna 71"/>
              <p14:cNvContentPartPr/>
              <p14:nvPr/>
            </p14:nvContentPartPr>
            <p14:xfrm>
              <a:off x="4955507" y="4979929"/>
              <a:ext cx="666720" cy="853200"/>
            </p14:xfrm>
          </p:contentPart>
        </mc:Choice>
        <mc:Fallback>
          <p:pic>
            <p:nvPicPr>
              <p:cNvPr id="72" name="Input penna 71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907267" y="4883809"/>
                <a:ext cx="763200" cy="104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73" name="Input penna 72"/>
              <p14:cNvContentPartPr/>
              <p14:nvPr/>
            </p14:nvContentPartPr>
            <p14:xfrm>
              <a:off x="1692827" y="4853209"/>
              <a:ext cx="1238760" cy="133560"/>
            </p14:xfrm>
          </p:contentPart>
        </mc:Choice>
        <mc:Fallback>
          <p:pic>
            <p:nvPicPr>
              <p:cNvPr id="73" name="Input penna 72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644947" y="4757089"/>
                <a:ext cx="1334880" cy="32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74" name="Input penna 73"/>
              <p14:cNvContentPartPr/>
              <p14:nvPr/>
            </p14:nvContentPartPr>
            <p14:xfrm>
              <a:off x="1532267" y="5424169"/>
              <a:ext cx="1383120" cy="281880"/>
            </p14:xfrm>
          </p:contentPart>
        </mc:Choice>
        <mc:Fallback>
          <p:pic>
            <p:nvPicPr>
              <p:cNvPr id="74" name="Input penna 73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484387" y="5328409"/>
                <a:ext cx="1478880" cy="47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75" name="Input penna 74"/>
              <p14:cNvContentPartPr/>
              <p14:nvPr/>
            </p14:nvContentPartPr>
            <p14:xfrm>
              <a:off x="1667987" y="6004849"/>
              <a:ext cx="951480" cy="87480"/>
            </p14:xfrm>
          </p:contentPart>
        </mc:Choice>
        <mc:Fallback>
          <p:pic>
            <p:nvPicPr>
              <p:cNvPr id="75" name="Input penna 74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620107" y="5909089"/>
                <a:ext cx="1047600" cy="279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34466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4117787" y="304249"/>
              <a:ext cx="644040" cy="8924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05907" y="292369"/>
                <a:ext cx="667800" cy="91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5486507" y="1618609"/>
              <a:ext cx="1581840" cy="896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74627" y="1606729"/>
                <a:ext cx="1605600" cy="11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1816307" y="1519969"/>
              <a:ext cx="1446120" cy="11160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804427" y="1508089"/>
                <a:ext cx="146988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" name="Input penna 9"/>
              <p14:cNvContentPartPr/>
              <p14:nvPr/>
            </p14:nvContentPartPr>
            <p14:xfrm>
              <a:off x="1470347" y="1420969"/>
              <a:ext cx="531720" cy="33480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458467" y="1409089"/>
                <a:ext cx="555480" cy="35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4" name="Input penna 13"/>
              <p14:cNvContentPartPr/>
              <p14:nvPr/>
            </p14:nvContentPartPr>
            <p14:xfrm>
              <a:off x="6944507" y="1532209"/>
              <a:ext cx="618120" cy="30924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932627" y="1520329"/>
                <a:ext cx="641880" cy="33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6" name="Input penna 15"/>
              <p14:cNvContentPartPr/>
              <p14:nvPr/>
            </p14:nvContentPartPr>
            <p14:xfrm>
              <a:off x="2841947" y="3225289"/>
              <a:ext cx="4634280" cy="337644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830067" y="3213409"/>
                <a:ext cx="4658040" cy="340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8" name="Input penna 17"/>
              <p14:cNvContentPartPr/>
              <p14:nvPr/>
            </p14:nvContentPartPr>
            <p14:xfrm>
              <a:off x="4460867" y="1420969"/>
              <a:ext cx="469800" cy="38736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448987" y="1409089"/>
                <a:ext cx="493560" cy="41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9" name="Input penna 18"/>
              <p14:cNvContentPartPr/>
              <p14:nvPr/>
            </p14:nvContentPartPr>
            <p14:xfrm>
              <a:off x="4806827" y="2310889"/>
              <a:ext cx="315720" cy="465876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794947" y="2299009"/>
                <a:ext cx="339480" cy="4682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76140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037987" y="814369"/>
              <a:ext cx="8736480" cy="319356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26107" y="802489"/>
                <a:ext cx="8760240" cy="321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235627" y="2248969"/>
              <a:ext cx="8897400" cy="6674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23747" y="2237089"/>
                <a:ext cx="8921160" cy="69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1322027" y="3855289"/>
              <a:ext cx="8448840" cy="128556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310147" y="3843409"/>
                <a:ext cx="8472600" cy="130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" name="Input penna 9"/>
              <p14:cNvContentPartPr/>
              <p14:nvPr/>
            </p14:nvContentPartPr>
            <p14:xfrm>
              <a:off x="1927547" y="778369"/>
              <a:ext cx="4807080" cy="349740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915667" y="766489"/>
                <a:ext cx="4830840" cy="352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3" name="Input penna 12"/>
              <p14:cNvContentPartPr/>
              <p14:nvPr/>
            </p14:nvContentPartPr>
            <p14:xfrm>
              <a:off x="1927547" y="691969"/>
              <a:ext cx="4970880" cy="325008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915667" y="680089"/>
                <a:ext cx="4994640" cy="327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5" name="Input penna 14"/>
              <p14:cNvContentPartPr/>
              <p14:nvPr/>
            </p14:nvContentPartPr>
            <p14:xfrm>
              <a:off x="1791827" y="815449"/>
              <a:ext cx="5029560" cy="175500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779947" y="803569"/>
                <a:ext cx="5053320" cy="177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7" name="Input penna 16"/>
              <p14:cNvContentPartPr/>
              <p14:nvPr/>
            </p14:nvContentPartPr>
            <p14:xfrm>
              <a:off x="4942547" y="1099849"/>
              <a:ext cx="360" cy="36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930667" y="1087969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8" name="Input penna 17"/>
              <p14:cNvContentPartPr/>
              <p14:nvPr/>
            </p14:nvContentPartPr>
            <p14:xfrm>
              <a:off x="1791827" y="741289"/>
              <a:ext cx="5240520" cy="355932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779947" y="729409"/>
                <a:ext cx="5264280" cy="3583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627351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0</Words>
  <Application>Microsoft Office PowerPoint</Application>
  <PresentationFormat>Widescreen</PresentationFormat>
  <Paragraphs>0</Paragraphs>
  <Slides>42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PIPAN MICHELE</dc:creator>
  <cp:lastModifiedBy>PIPAN MICHELE</cp:lastModifiedBy>
  <cp:revision>10</cp:revision>
  <dcterms:created xsi:type="dcterms:W3CDTF">2016-11-16T10:27:17Z</dcterms:created>
  <dcterms:modified xsi:type="dcterms:W3CDTF">2016-11-16T11:45:01Z</dcterms:modified>
</cp:coreProperties>
</file>