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7" r:id="rId2"/>
    <p:sldId id="328" r:id="rId3"/>
    <p:sldId id="329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56" r:id="rId16"/>
    <p:sldId id="341" r:id="rId17"/>
    <p:sldId id="342" r:id="rId18"/>
    <p:sldId id="343" r:id="rId19"/>
    <p:sldId id="344" r:id="rId20"/>
    <p:sldId id="345" r:id="rId21"/>
    <p:sldId id="357" r:id="rId22"/>
    <p:sldId id="358" r:id="rId23"/>
    <p:sldId id="359" r:id="rId24"/>
    <p:sldId id="360" r:id="rId25"/>
    <p:sldId id="361" r:id="rId26"/>
    <p:sldId id="346" r:id="rId27"/>
    <p:sldId id="347" r:id="rId28"/>
    <p:sldId id="362" r:id="rId29"/>
    <p:sldId id="363" r:id="rId30"/>
    <p:sldId id="364" r:id="rId31"/>
    <p:sldId id="365" r:id="rId32"/>
    <p:sldId id="366" r:id="rId33"/>
    <p:sldId id="348" r:id="rId34"/>
    <p:sldId id="367" r:id="rId35"/>
    <p:sldId id="368" r:id="rId36"/>
    <p:sldId id="369" r:id="rId37"/>
    <p:sldId id="370" r:id="rId38"/>
    <p:sldId id="371" r:id="rId39"/>
    <p:sldId id="374" r:id="rId40"/>
    <p:sldId id="375" r:id="rId41"/>
    <p:sldId id="376" r:id="rId42"/>
    <p:sldId id="377" r:id="rId43"/>
    <p:sldId id="381" r:id="rId44"/>
    <p:sldId id="382" r:id="rId45"/>
    <p:sldId id="383" r:id="rId46"/>
    <p:sldId id="384" r:id="rId47"/>
    <p:sldId id="385" r:id="rId48"/>
    <p:sldId id="386" r:id="rId49"/>
    <p:sldId id="387" r:id="rId50"/>
    <p:sldId id="388" r:id="rId51"/>
    <p:sldId id="389" r:id="rId52"/>
    <p:sldId id="378" r:id="rId53"/>
    <p:sldId id="379" r:id="rId54"/>
    <p:sldId id="380" r:id="rId55"/>
    <p:sldId id="372" r:id="rId56"/>
    <p:sldId id="373" r:id="rId57"/>
    <p:sldId id="349" r:id="rId58"/>
    <p:sldId id="350" r:id="rId59"/>
    <p:sldId id="351" r:id="rId60"/>
    <p:sldId id="352" r:id="rId61"/>
    <p:sldId id="353" r:id="rId62"/>
    <p:sldId id="354" r:id="rId63"/>
    <p:sldId id="355" r:id="rId6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65" autoAdjust="0"/>
    <p:restoredTop sz="94660"/>
  </p:normalViewPr>
  <p:slideViewPr>
    <p:cSldViewPr snapToGrid="0">
      <p:cViewPr varScale="1">
        <p:scale>
          <a:sx n="76" d="100"/>
          <a:sy n="76" d="100"/>
        </p:scale>
        <p:origin x="10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17T11:34:51.87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9456781-9211-4442-9ABD-98300E917116}" emma:medium="tactile" emma:mode="ink">
          <msink:context xmlns:msink="http://schemas.microsoft.com/ink/2010/main" type="inkDrawing" rotatedBoundingBox="1450,4840 32825,5809 32810,6288 1435,5318" shapeName="Other">
            <msink:destinationLink direction="with" ref="{2D5EAFE8-CD25-47D9-9BBE-4466894994C4}"/>
          </msink:context>
        </emma:interpretation>
      </emma:emma>
    </inkml:annotationXML>
    <inkml:trace contextRef="#ctx0" brushRef="#br0">0 38 0,'69'0'15,"-1"0"-15,35 0 0,35-35 0,33 35 16,35 0-16,34 0 31,35 0-15,34 0-1,34 35 1,35-35 0,34 0-1,-1 34 1,36 0 0,-1-34-1,34 34 1,35-34-1,0 0 1,0 0 0,69 0-1,-35-34 1,69 68 0,-35-34-1,35 0 1,34 0-1,0 0 17,309 35-1,35-1-15,-275 0-1,-35 1 1,35-1-1,0 0 1,-1 1 0,-67-1-1,33 0 1,1-34 0,-35 0-1,0 35 1,0-1-1,-34-34 1,-35 34 0,1 1-1,-35-35 1,0 34 0,-34 0 15,-34-68-16,34 34 1,-35 34 0,-34 1-1,1-1 1,-1-34 0,-34 0-1,0 34 1,-1-34-1,-33 35 1,-35-35 0,1 0-1,-1 0 1,-34 34 0,0-34-1,0 0 1,-69 0-1,-34 0 17,-35 0-32,-33 0 15,-70 0 1,1 34 15,-35-34-15,35 0-1,-35 0 1,1 35 0,33-1-1,-33 0 1,-1 1 0,-34-35-1,69 34 1,-1 0-1,1-34 1,34-34 0,0 34-1,-35-69 1,-33 35 0,-1-35-1,-68 1 1,-35-1-1,-68 35 1,0 34 0,34 0 15,34 68-15,0 35-1,104 0 1,33 0-1,104-34 1,-35-35 0,0-34-1,-68-34 1,-35 0 0,-137-104-1,-103 35 1,-34 0-1,240 103 1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17T11:37:07.51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AA867D4-3593-47EC-B46E-6E7555B295BA}" emma:medium="tactile" emma:mode="ink">
          <msink:context xmlns:msink="http://schemas.microsoft.com/ink/2010/main" type="writingRegion" rotatedBoundingBox="583,16132 3500,16132 3500,18054 583,18054"/>
        </emma:interpretation>
      </emma:emma>
    </inkml:annotationXML>
    <inkml:traceGroup>
      <inkml:annotationXML>
        <emma:emma xmlns:emma="http://www.w3.org/2003/04/emma" version="1.0">
          <emma:interpretation id="{698DDB32-F49B-4D81-915C-78105B83B2D7}" emma:medium="tactile" emma:mode="ink">
            <msink:context xmlns:msink="http://schemas.microsoft.com/ink/2010/main" type="paragraph" rotatedBoundingBox="583,16132 3500,16132 3500,18054 583,180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BDF4AA4-145E-4972-B378-A769624B49A2}" emma:medium="tactile" emma:mode="ink">
              <msink:context xmlns:msink="http://schemas.microsoft.com/ink/2010/main" type="line" rotatedBoundingBox="583,16132 3500,16132 3500,18054 583,18054"/>
            </emma:interpretation>
          </emma:emma>
        </inkml:annotationXML>
        <inkml:traceGroup>
          <inkml:annotationXML>
            <emma:emma xmlns:emma="http://www.w3.org/2003/04/emma" version="1.0">
              <emma:interpretation id="{E03C75B0-A944-46C0-B971-5840732655F9}" emma:medium="tactile" emma:mode="ink">
                <msink:context xmlns:msink="http://schemas.microsoft.com/ink/2010/main" type="inkWord" rotatedBoundingBox="583,16132 3500,16132 3500,18054 583,18054">
                  <msink:destinationLink direction="with" ref="{93048540-46D7-4BC7-B7C5-F9E422109661}"/>
                </msink:context>
              </emma:interpretation>
              <emma:one-of disjunction-type="recognition" id="oneOf0">
                <emma:interpretation id="interp0" emma:lang="it-IT" emma:confidence="0">
                  <emma:literal>tu</emma:literal>
                </emma:interpretation>
                <emma:interpretation id="interp1" emma:lang="it-IT" emma:confidence="0">
                  <emma:literal>ti</emma:literal>
                </emma:interpretation>
                <emma:interpretation id="interp2" emma:lang="it-IT" emma:confidence="0">
                  <emma:literal>tuo</emma:literal>
                </emma:interpretation>
                <emma:interpretation id="interp3" emma:lang="it-IT" emma:confidence="0">
                  <emma:literal>ti.</emma:literal>
                </emma:interpretation>
                <emma:interpretation id="interp4" emma:lang="it-IT" emma:confidence="0">
                  <emma:literal>tu.</emma:literal>
                </emma:interpretation>
              </emma:one-of>
            </emma:emma>
          </inkml:annotationXML>
          <inkml:trace contextRef="#ctx0" brushRef="#br0">240 0 0,'0'206'0,"0"35"15,0 33 1,69 1 0,-1-35-1,70 35 16,-1-138-15,-68-171 0,-35-69-1,-68-103 1,-35-35 0,-34 35-1,-34 0 1,-1 35 31,-102 102-47,206 69 15,103 35 1,68-1 0,103 69-1,103-69 16,-102-68-15,-241 34 0</inkml:trace>
          <inkml:trace contextRef="#ctx0" brushRef="#br0" timeOffset="-699.2456">1647 790 0,'172'480'0,"-69"-239"16,-34-35 0,-1-69-1,1-103 1,0 0-1,-1-68 1,1-69 0,68 0-1,1-34 1,-36 68 0,1-34-1,-34 69 1,-35-35-1,-34 1 1,0 33 15,-68-33-15,68 68-16</inkml:trace>
        </inkml:traceGroup>
      </inkml:traceGroup>
    </inkml:traceGroup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33:23.82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E2ACE2B-9A24-4848-9E39-EB23FB3B9A53}" emma:medium="tactile" emma:mode="ink">
          <msink:context xmlns:msink="http://schemas.microsoft.com/ink/2010/main" type="writingRegion" rotatedBoundingBox="10149,4898 12984,5115 12920,5951 10085,5734"/>
        </emma:interpretation>
      </emma:emma>
    </inkml:annotationXML>
    <inkml:traceGroup>
      <inkml:annotationXML>
        <emma:emma xmlns:emma="http://www.w3.org/2003/04/emma" version="1.0">
          <emma:interpretation id="{F2742857-56EC-4C1A-9D25-14A43CFA87A2}" emma:medium="tactile" emma:mode="ink">
            <msink:context xmlns:msink="http://schemas.microsoft.com/ink/2010/main" type="paragraph" rotatedBoundingBox="10149,4898 12984,5115 12920,5951 10085,57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B65DC51-0C79-42CA-8F7B-4C1866C24997}" emma:medium="tactile" emma:mode="ink">
              <msink:context xmlns:msink="http://schemas.microsoft.com/ink/2010/main" type="line" rotatedBoundingBox="10149,4898 12984,5115 12920,5951 10085,5734">
                <msink:destinationLink direction="with" ref="{3A16D2B1-0718-4F0C-976F-4C0CBE57BB1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EB0558C-4952-4AEA-98D0-4324752B7087}" emma:medium="tactile" emma:mode="ink">
                <msink:context xmlns:msink="http://schemas.microsoft.com/ink/2010/main" type="inkWord" rotatedBoundingBox="10149,4898 12984,5115 12920,5951 10085,5734"/>
              </emma:interpretation>
              <emma:one-of disjunction-type="recognition" id="oneOf0">
                <emma:interpretation id="interp0" emma:lang="it-IT" emma:confidence="0">
                  <emma:literal>SPPR</emma:literal>
                </emma:interpretation>
                <emma:interpretation id="interp1" emma:lang="it-IT" emma:confidence="0">
                  <emma:literal>s PR</emma:literal>
                </emma:interpretation>
                <emma:interpretation id="interp2" emma:lang="it-IT" emma:confidence="0">
                  <emma:literal>s Pri</emma:literal>
                </emma:interpretation>
                <emma:interpretation id="interp3" emma:lang="it-IT" emma:confidence="0">
                  <emma:literal>SPAR</emma:literal>
                </emma:interpretation>
                <emma:interpretation id="interp4" emma:lang="it-IT" emma:confidence="0">
                  <emma:literal>s Pr</emma:literal>
                </emma:interpretation>
              </emma:one-of>
            </emma:emma>
          </inkml:annotationXML>
          <inkml:trace contextRef="#ctx0" brushRef="#br0">-1512 4127 0,'-68'0'0,"-70"0"0,1 34 15,34-34-15,0 0 0,103 34 32,0 1-32,137 33 31,104 35-31,-1 0 15,-34 0 1,-69 0 0,-103-68-1,-68-35 1,-103 0 15,-69-35-15,34 1-1,1 0 1,68-1 0,103-33-1,137-35 1,35 34 0,-172 69-1</inkml:trace>
          <inkml:trace contextRef="#ctx0" brushRef="#br0" timeOffset="640.6496">-757 4058 0,'35'137'0,"-35"-34"15,0 35-15,34-1 16,0-68 0,-34-1-1,35-68 1,-70 0 0,-33-68-1,-1-70 1,0 1 15,1-35-15,33 70-1,1 67 1,34 35 0,34 0-1,104 0 1,33 35-1,-33-35 1,33 68 0,-68-34-1,-68-34 1,-35 35 0,-69-35-1,-68 34 1,-35-34-1,35 0 1,34-34 0,68 34-1,104-35 17,68 1-17,-137 34 1</inkml:trace>
          <inkml:trace contextRef="#ctx0" brushRef="#br0" timeOffset="1423.8827">-104 3990 0,'0'34'0,"0"35"0,0-1 0,34 35 15,-34 0-15,34 34 16,0-34 0,1-34-1,-35-35 1,0-34 0,-35 0 15,35-103-31,-34 0 15,34-34 1,0 34 0,69 34-1,34 35 1,34 34 0,0 34-1,-34 1 1,-34-1-1,-35 0 1,-68 35 0,-69 0-1,34-1 32,1-33-47,33 33 16,70 1-1,68 0 1,-35-1 0,1-33-1,0-1 1,-35-34 0,-34-34-1,34-69 1,1 0-1,-35 103 1</inkml:trace>
        </inkml:traceGroup>
      </inkml:traceGroup>
    </inkml:traceGroup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32:52.43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F4C3886-8444-410F-A5EF-4CF2F22ECAB4}" emma:medium="tactile" emma:mode="ink">
          <msink:context xmlns:msink="http://schemas.microsoft.com/ink/2010/main" type="inkDrawing" rotatedBoundingBox="2813,16333 3838,16655 3804,16763 2780,16441" shapeName="Other"/>
        </emma:interpretation>
      </emma:emma>
    </inkml:annotationXML>
    <inkml:trace contextRef="#ctx0" brushRef="#br0">-137 1030 0,'377'0'0,"-68"138"15,34 33 1,-343-171 0</inkml:trace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32:52.25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A9BA1AB-F223-438C-96EF-CC7CF6797309}" emma:medium="tactile" emma:mode="ink">
          <msink:context xmlns:msink="http://schemas.microsoft.com/ink/2010/main" type="inkDrawing" rotatedBoundingBox="3397,15410 4360,17827 3420,18202 2456,15785" shapeName="Other">
            <msink:destinationLink direction="to" ref="{B206973D-076F-461D-A295-EC8FA480B227}"/>
          </msink:context>
        </emma:interpretation>
      </emma:emma>
    </inkml:annotationXML>
    <inkml:trace contextRef="#ctx0" brushRef="#br0">480 0 0,'-34'35'0,"-69"68"15,0 68-15,-34 104 0,68 34 16,35 68 0,68-33 15,104-70-15,33 1-1,1-69 1,-1-103-1,35-69 1,-68 0 0,33-68-1,-68 0 1,-34 0 0,-69-104-1,-69 35 1,-68-34-1,-35-35 1,172 172 0</inkml:trace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41:28.12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FC7060C-66A8-4648-B4DD-61CD8AF15406}" emma:medium="tactile" emma:mode="ink">
          <msink:context xmlns:msink="http://schemas.microsoft.com/ink/2010/main" type="writingRegion" rotatedBoundingBox="3553,1383 3768,9201 640,9287 425,1469"/>
        </emma:interpretation>
      </emma:emma>
    </inkml:annotationXML>
    <inkml:traceGroup>
      <inkml:annotationXML>
        <emma:emma xmlns:emma="http://www.w3.org/2003/04/emma" version="1.0">
          <emma:interpretation id="{FE757E59-B146-4F78-A627-334E8B0D4E10}" emma:medium="tactile" emma:mode="ink">
            <msink:context xmlns:msink="http://schemas.microsoft.com/ink/2010/main" type="paragraph" rotatedBoundingBox="3553,1383 3768,9201 640,9287 425,14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419490F-C090-466F-AEB7-C51044D314AB}" emma:medium="tactile" emma:mode="ink">
              <msink:context xmlns:msink="http://schemas.microsoft.com/ink/2010/main" type="line" rotatedBoundingBox="3553,1383 3768,9201 640,9287 425,1469"/>
            </emma:interpretation>
          </emma:emma>
        </inkml:annotationXML>
        <inkml:traceGroup>
          <inkml:annotationXML>
            <emma:emma xmlns:emma="http://www.w3.org/2003/04/emma" version="1.0">
              <emma:interpretation id="{230FC77F-A62F-43C8-A415-9890F20F66EA}" emma:medium="tactile" emma:mode="ink">
                <msink:context xmlns:msink="http://schemas.microsoft.com/ink/2010/main" type="inkWord" rotatedBoundingBox="3555,1385 3765,9201 638,9285 427,1469">
                  <msink:destinationLink direction="with" ref="{0D2CB204-41C8-4E6F-9CE8-B22C21EDE27A}"/>
                  <msink:destinationLink direction="with" ref="{66F9B733-E02F-4A86-A951-8124B587952A}"/>
                </msink:context>
              </emma:interpretation>
              <emma:one-of disjunction-type="recognition" id="oneOf0">
                <emma:interpretation id="interp0" emma:lang="it-IT" emma:confidence="0">
                  <emma:literal>È!</emma:literal>
                </emma:interpretation>
                <emma:interpretation id="interp1" emma:lang="it-IT" emma:confidence="0">
                  <emma:literal>È;</emma:literal>
                </emma:interpretation>
                <emma:interpretation id="interp2" emma:lang="it-IT" emma:confidence="0">
                  <emma:literal>È!"</emma:literal>
                </emma:interpretation>
                <emma:interpretation id="interp3" emma:lang="it-IT" emma:confidence="0">
                  <emma:literal>È,"</emma:literal>
                </emma:interpretation>
                <emma:interpretation id="interp4" emma:lang="it-IT" emma:confidence="0">
                  <emma:literal>È";</emma:literal>
                </emma:interpretation>
              </emma:one-of>
            </emma:emma>
          </inkml:annotationXML>
          <inkml:trace contextRef="#ctx0" brushRef="#br0">40 0 0,'0'69'15,"-34"103"-15,34-1 0,0 35 32,34 0-17,-34-68 1,69-1 0,34-68-1,34-1 1,69-102-1,-69-103 1,-102-69 0,-70 34-1,-68 35 1,-34-1 0,0 35-1,0 69 1,34 68 15,103-34-31,34-34 16,103 34 15,138 0-31,-35 0 31,-103 0-15,-102 0-1,-35 0 1,0 0 0</inkml:trace>
          <inkml:trace contextRef="#ctx0" brushRef="#br0" timeOffset="-1193.2829">1859 1408 0,'0'103'0,"-34"103"0,0 34 16,34 0 15,-34 35-31,34-1 16,0-33-1,0-35 1,34-69 0,-34-34-1,34-69 16,-34-34-31,0 0 32,-68-68-32,-1-35 15,-34 34 1,-34 35 0,34-1-1,0 70 1,103-35 15,34 68-15,35 70-1,34-1 17,-35 35-17,1-35-15,0-69 16,-69-33-1,34-70 1,35-33 0,-1-104-1,35-68 1,0 34 0,0 69-1,-34 102 16,-69 1-15,0 34-16,-35 103 16,-68-34-1,69-35 1,34-34 0</inkml:trace>
          <inkml:trace contextRef="#ctx0" brushRef="#br0" timeOffset="410.13">898 1202 0,'69'34'0,"34"0"0,0-34 16,0-34-16,0-34 0,-34-1 16,-35 0-1,-68-68 1,-35 68 0,-68 35-1,-1 68 1,1 35 31,137 68-47,172 35 15,102-172-15,-274 0 16</inkml:trace>
          <inkml:trace contextRef="#ctx0" brushRef="#br0" timeOffset="4762.3905">6 3536 0,'-34'103'0,"-69"0"0,-35 68 15,-68 1 16,35 0-31,34-69 16,68 0 0,35-69-1,34 0 1,34 1 0,69-1-1,68 0 1,35-34-1,0 0 1,-68 0 0,-70 0 15,1 0-15,-69 35-1,0-70 1,-69-68-1,1-34 1,-1 0 0,69 137-1</inkml:trace>
          <inkml:trace contextRef="#ctx0" brushRef="#br0" timeOffset="5737.914">-372 3364 0,'103'69'0,"-34"68"0,0 35 16,34 34-1,34-35 1,-34-33 0,0-1-1,-34-34 1,-35-69 0,-34 1-1,-34-35 1,-1-69-1,1-34 1,68 0 31,1-34-47,33-35 16,35 0-1,-69 70 1,35 33-1,-69 69 1,34 0 0,-34 0-1,0 34 1,-34 35 31,34 68-47,-34 0 0,34 35 15,34-35 1,-34 1 0,34-35-1,-34-69 1,0-34 0,-34-34-1,0-104 1,-35-68-1,-34 35 17,0 33-17,35 35 1,-1 103 0,69 0-1,34 0 1,138 0-1,34 35 17,0-1-32,-35 0 15,-68 1 1,-68-1 0,-35-68-1,-69 34 1,0 0-1,69 0 1</inkml:trace>
          <inkml:trace contextRef="#ctx0" brushRef="#br0" timeOffset="6045.5115">1001 4669 0,'172'34'0,"-35"-34"0,-34 0 0,-68-34 16,-35-35 0,-35 0-1,-68 1 1,0-1-1,0 69 1,35 69 0,68 34-1,137 34 1,-137-137 0</inkml:trace>
          <inkml:trace contextRef="#ctx0" brushRef="#br0" timeOffset="2448.0855">1070 5664 0,'0'0'16</inkml:trace>
          <inkml:trace contextRef="#ctx0" brushRef="#br0" timeOffset="3030.0795">1207 5424 0,'0'-69'0,"0"35"16,35 34-16,-35 34 0,-35 0 0,35 69 16,0 0-16,0 35 0,-34 33 0,34 35 15,-34 34-15,34 35 16,0-35 0,0 1 15,0-35-16,0-35 1,0-34 31,34 1-47,-34-104 16,0-34-1,0-34 1,0-35-1,0-68 1,-34-35 0,-1 1-1,35 171 1</inkml:trace>
          <inkml:trace contextRef="#ctx0" brushRef="#br0" timeOffset="3740.9715">933 5183 0,'-35'69'0,"-33"0"16,-1-35-16,0 0 0,1-34 0,33 0 15,35-34 1,0 0 0,69-1-1,-35-33 1,35 33 15,0 35 0,-1 0-31,35 35 16,0 33 0,0 1-1,35 34 1,-35-34-1,-35-35 1,-33-34 0,-35 0-1,-35-34 1,-33 34 15,-35-35-31,68 35 16,70-34-1,-35 34 1</inkml:trace>
        </inkml:traceGroup>
      </inkml:traceGroup>
    </inkml:traceGroup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33:51.79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B9CBBA6-65FD-41FF-8999-DF9E7DE024F9}" emma:medium="tactile" emma:mode="ink">
          <msink:context xmlns:msink="http://schemas.microsoft.com/ink/2010/main" type="writingRegion" rotatedBoundingBox="3717,1221 27402,1334 27368,8295 3684,8182"/>
        </emma:interpretation>
      </emma:emma>
    </inkml:annotationXML>
    <inkml:traceGroup>
      <inkml:annotationXML>
        <emma:emma xmlns:emma="http://www.w3.org/2003/04/emma" version="1.0">
          <emma:interpretation id="{D98FE801-741E-417A-8253-2A9C9FDC75FF}" emma:medium="tactile" emma:mode="ink">
            <msink:context xmlns:msink="http://schemas.microsoft.com/ink/2010/main" type="paragraph" rotatedBoundingBox="3717,1221 27402,1334 27368,8295 3684,81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0903D0D-35D3-4A00-8B1F-64F5DF45CF98}" emma:medium="tactile" emma:mode="ink">
              <msink:context xmlns:msink="http://schemas.microsoft.com/ink/2010/main" type="line" rotatedBoundingBox="3717,1221 27402,1334 27368,8295 3684,8182"/>
            </emma:interpretation>
          </emma:emma>
        </inkml:annotationXML>
        <inkml:traceGroup>
          <inkml:annotationXML>
            <emma:emma xmlns:emma="http://www.w3.org/2003/04/emma" version="1.0">
              <emma:interpretation id="{5E2B0DD3-95C8-4966-A89C-8A11FD1F2AE1}" emma:medium="tactile" emma:mode="ink">
                <msink:context xmlns:msink="http://schemas.microsoft.com/ink/2010/main" type="inkWord" rotatedBoundingBox="3717,1221 20028,1299 19995,8260 3684,8182"/>
              </emma:interpretation>
              <emma:one-of disjunction-type="recognition" id="oneOf0">
                <emma:interpretation id="interp0" emma:lang="it-IT" emma:confidence="0">
                  <emma:literal>e</emma:literal>
                </emma:interpretation>
                <emma:interpretation id="interp1" emma:lang="it-IT" emma:confidence="0">
                  <emma:literal>@</emma:literal>
                </emma:interpretation>
                <emma:interpretation id="interp2" emma:lang="it-IT" emma:confidence="0">
                  <emma:literal>:</emma:literal>
                </emma:interpretation>
                <emma:interpretation id="interp3" emma:lang="it-IT" emma:confidence="0">
                  <emma:literal>a</emma:literal>
                </emma:interpretation>
                <emma:interpretation id="interp4" emma:lang="it-IT" emma:confidence="0">
                  <emma:literal>.</emma:literal>
                </emma:interpretation>
              </emma:one-of>
            </emma:emma>
          </inkml:annotationXML>
          <inkml:trace contextRef="#ctx0" brushRef="#br0">5281 3947 0,'240'103'0,"69"-34"0,68-1 16,-33 1-1,-104-35 1,-103 35-1,-68-69 1,-138-69 0,69 69-1</inkml:trace>
          <inkml:trace contextRef="#ctx0" brushRef="#br0" timeOffset="-246.1032">5143 3089 0,'309'-34'0,"0"68"15,-34 0-15,-1-34 16,-68 35 0,-68-35-1,-70 0 1,-68-35-1,-137 70 17,-35-35-17,-68 34 1,240-34-16</inkml:trace>
          <inkml:trace contextRef="#ctx0" brushRef="#br0" timeOffset="-986.3659">3908 4359 0,'0'69'16,"-103"102"-16,-103 35 0,-35 69 16,36-1-1,67-33 17,35-35-17,69-69-15,0-68 31,34-35-15,34-206 0,35-68-1,-35-69 1,-34 309 0</inkml:trace>
          <inkml:trace contextRef="#ctx0" brushRef="#br0" timeOffset="-652.3688">2947 4428 0,'103'137'16,"0"103"-16,34 35 0,69 68 15,0-34 1,-35 0 0,-33-103-1,-35-35 17,0-68-17,-103-137 1,-69-138-1,69-136 1,0 308 0</inkml:trace>
          <inkml:trace contextRef="#ctx0" brushRef="#br0" timeOffset="-1621.156">2294-172 0,'138'-206'0,"-1"138"16,69 68-1,69 0 1,-1 68 0,-34 1-1,-137-1 1,-103 35 0,-103 35 15,-103-35-16,-68 68 1,68-68 0,69 35-1,137-70 1,68 35 0,104-34-1,103-35 1,-1 1-1,-68-1 1,-103 0 0,-103 35-1,0-69 1</inkml:trace>
          <inkml:trace contextRef="#ctx0" brushRef="#br0" timeOffset="-2169.0285">-40 2025 0,'138'0'0,"68"-34"0,137 34 16,34 0-1,35 0 1,-103 0 0,-68 0-1,-104 0 1,-103 0 0,-34 0-1,-103 34 1,0-137-1,103 103 1</inkml:trace>
          <inkml:trace contextRef="#ctx0" brushRef="#br0" timeOffset="-2582.1304">269 0 0,'0'171'15,"-68"138"-15,-1 69 0,0 34 16,35 68-1,34 1 1,0-1 15,69 1-15,102-1 0,35-102-1,103-69 1,0-103-1,0-103 1,-34-34 0,-35-69-1,-34-69 1,-69-103 0,-137-102-1,0 274 1</inkml:trace>
          <inkml:trace contextRef="#ctx0" brushRef="#br0" timeOffset="861.3611">9708 446 0,'0'137'0,"-68"138"15,-1 102-15,-34 70 16,35 33 15,33 241-15,70-240-1,68-1 1,68-68 0,69-103-1,1-103 1,33-69 0,1-68-1,-69-69 1,-69-103-1,-137-137 1,-103-35 0,103 275-1</inkml:trace>
          <inkml:trace contextRef="#ctx0" brushRef="#br0" timeOffset="1169.9668">9468 2334 0,'446'-69'0,"-102"103"15,-35 1 1,0 33 15,-69 1-15,-172 0 0,-68-35-1,0-34 1</inkml:trace>
          <inkml:trace contextRef="#ctx0" brushRef="#br0" timeOffset="1632.8752">11493 5457 0,'378'138'0,"-172"-173"15,-35-102 1,-68-103 15,-137 102-15,-69 1-1,-103 0 1,-68 103 0,33 68-1,104 34 1,68 70-1,138 33 1,137 1 0,0-138-1,34-102 1,-240 68 0</inkml:trace>
          <inkml:trace contextRef="#ctx0" brushRef="#br0" timeOffset="2317.4718">11631 68 0,'103'0'0,"0"0"0,34 69 15,0 0-15,0-1 16,-34 1 15,-68 0-31,-70-1 16,-136 35 0,-1-34-1,1 0 1,102-35-1,69 0 1,69 35 0,102 0-1,69-35 1,-68 0 0,-103-34 15,-104-68-16,35 68 1</inkml:trace>
          <inkml:trace contextRef="#ctx0" brushRef="#br0" timeOffset="3538.2218">15338 2540 0,'34'137'15,"0"69"-15,-34 69 0,35-1 32,-35-68-32,0-69 31,34-34-31,0-34 31,-34-35-15,-34-34-1,-69-103 1,-69-103 0,172 206 15</inkml:trace>
          <inkml:trace contextRef="#ctx0" brushRef="#br0" timeOffset="3831.2018">14583 3329 0,'137'0'0,"103"35"15,35-1-15,68 0 16,-68-34-1,-35 0 1,-137 0 0,-69 0-1,0 0 32,-68 0-47,0 0 16,-35-68-1,69 68 1</inkml:trace>
        </inkml:traceGroup>
        <inkml:traceGroup>
          <inkml:annotationXML>
            <emma:emma xmlns:emma="http://www.w3.org/2003/04/emma" version="1.0">
              <emma:interpretation id="{08B36E81-9082-4017-8C6C-69FBC3A86C27}" emma:medium="tactile" emma:mode="ink">
                <msink:context xmlns:msink="http://schemas.microsoft.com/ink/2010/main" type="inkWord" rotatedBoundingBox="24181,2804 27395,2819 27376,6630 24163,6614"/>
              </emma:interpretation>
              <emma:one-of disjunction-type="recognition" id="oneOf1">
                <emma:interpretation id="interp5" emma:lang="it-IT" emma:confidence="0">
                  <emma:literal>*</emma:literal>
                </emma:interpretation>
                <emma:interpretation id="interp6" emma:lang="it-IT" emma:confidence="0">
                  <emma:literal>G</emma:literal>
                </emma:interpretation>
                <emma:interpretation id="interp7" emma:lang="it-IT" emma:confidence="0">
                  <emma:literal>È</emma:literal>
                </emma:interpretation>
                <emma:interpretation id="interp8" emma:lang="it-IT" emma:confidence="0">
                  <emma:literal>I</emma:literal>
                </emma:interpretation>
                <emma:interpretation id="interp9" emma:lang="it-IT" emma:confidence="0">
                  <emma:literal>K</emma:literal>
                </emma:interpretation>
              </emma:one-of>
            </emma:emma>
          </inkml:annotationXML>
          <inkml:trace contextRef="#ctx0" brushRef="#br0" timeOffset="7283.4828">22100 2299 0,'0'35'0,"-69"68"0,-103 68 0,-34 70 16,-103 102 0,35 0-1,68 35 1,34-69 0,1-138-1,102 35 1,35-68-1,34-70 1,0-68 0,34-103-1,35-206 1,-1 69 0,-68 240-1</inkml:trace>
          <inkml:trace contextRef="#ctx0" brushRef="#br0" timeOffset="7629.1992">20624 2746 0,'68'34'0,"70"138"0,102 102 15,-34 69 1,34-68 0,0 68-1,1-68 1,-70-35 0,-33-68-1,-104-104 1,-34-102-1,-69-137 1,1-138 0,33-69-1,35 378 1</inkml:trace>
          <inkml:trace contextRef="#ctx0" brushRef="#br0" timeOffset="8105.78">22100 1201 0,'206'-69'15,"-1"69"-15,36 35 0,33 68 16,-102 34 0,-103-68 15,-172 34-15,-69-35-1,-103 35 1,69-34-1,103 0 1,138-1 0,68-33-1,171 33 1,35 1 0,-34 0-1,-103-35 1,-104-68-1,-171 171 1,-103-137 0,206 0-1</inkml:trace>
        </inkml:traceGroup>
      </inkml:traceGroup>
    </inkml:traceGroup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34:00.54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1845E54-32DF-49B3-ADAA-4CC5991B3974}" emma:medium="tactile" emma:mode="ink">
          <msink:context xmlns:msink="http://schemas.microsoft.com/ink/2010/main" type="inkDrawing" rotatedBoundingBox="21625,7103 29384,7430 29380,7530 21621,7204" semanticType="underline" shapeName="Other">
            <msink:sourceLink direction="with" ref="{C8F29214-512B-4891-B86A-9BB4422C60E1}"/>
          </msink:context>
        </emma:interpretation>
      </emma:emma>
    </inkml:annotationXML>
    <inkml:trace contextRef="#ctx0" brushRef="#br0">0 0 0,'171'35'0,"1"-35"0,68 34 16,69 0 0,69-34-1,34-34 1,102 34 0,70 34-1,68 1 1,35-1-1,-35-34 1,-34 34 0,-35 1-1,-34-1 1,-102 0 0,-104 1-1,-69-1 16,-136-34-15,-104 0 0,-137-34-1,-172-35 1,275 69-16</inkml:trace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34:11.78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038A3A4-020B-483D-8B66-604EA8B572BA}" emma:medium="tactile" emma:mode="ink">
          <msink:context xmlns:msink="http://schemas.microsoft.com/ink/2010/main" type="inkDrawing" rotatedBoundingBox="13102,9858 19761,14201 16783,18766 10124,14423" semanticType="enclosure" shapeName="Other">
            <msink:sourceLink direction="with" ref="{A34321B4-6403-4880-AFED-FA94DEE602BD}"/>
          </msink:context>
        </emma:interpretation>
      </emma:emma>
    </inkml:annotationXML>
    <inkml:trace contextRef="#ctx0" brushRef="#br0">4497 621 0,'-515'-343'0,"172"206"16,-34 34-1,-70 69 1,-33 34 0,-1 103-1,-34 68 1,104 104 0,-1 68-1,103 103 1,171 69-1,70 34 1,171 35 0,171-1-1,104 1 17,102-69-17,138-69 1,69-34-1,34-103 1,-1-103 0,1-103-1,-34-103 1,-104-172 0,1-68-1,-104-103 1,-102-207-1,-172-33 1,-172-69 15,-171-1-31,-206 36 16,-104 102 15,-239 34-31,-207 172 16,-136 103-1,-138 138 1,68 136 15,1099-68-15</inkml:trace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34:02.37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FDA8A45-4A83-4E38-8AF2-3979DAEBBA27}" emma:medium="tactile" emma:mode="ink">
          <msink:context xmlns:msink="http://schemas.microsoft.com/ink/2010/main" type="writingRegion" rotatedBoundingBox="28529,9194 21044,14669 19047,11939 26532,6464"/>
        </emma:interpretation>
      </emma:emma>
    </inkml:annotationXML>
    <inkml:traceGroup>
      <inkml:annotationXML>
        <emma:emma xmlns:emma="http://www.w3.org/2003/04/emma" version="1.0">
          <emma:interpretation id="{BA707CD6-BB55-4B36-B4A3-07A5676AAB13}" emma:medium="tactile" emma:mode="ink">
            <msink:context xmlns:msink="http://schemas.microsoft.com/ink/2010/main" type="paragraph" rotatedBoundingBox="28529,9194 21044,14669 19047,11939 26532,64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D855485-19AF-4916-BBAE-A28A0DF2694F}" emma:medium="tactile" emma:mode="ink">
              <msink:context xmlns:msink="http://schemas.microsoft.com/ink/2010/main" type="line" rotatedBoundingBox="28529,9194 21044,14669 19047,11939 26532,6464"/>
            </emma:interpretation>
          </emma:emma>
        </inkml:annotationXML>
        <inkml:traceGroup>
          <inkml:annotationXML>
            <emma:emma xmlns:emma="http://www.w3.org/2003/04/emma" version="1.0">
              <emma:interpretation id="{0D4662EE-2CBB-4C4A-A703-004BB09A3BA7}" emma:medium="tactile" emma:mode="ink">
                <msink:context xmlns:msink="http://schemas.microsoft.com/ink/2010/main" type="inkWord" rotatedBoundingBox="19047,11939 26532,6464 28529,9194 21044,14669">
                  <msink:destinationLink direction="with" ref="{528A9169-BD73-4506-9DC0-5474C2EF5CAA}"/>
                  <msink:destinationLink direction="with" ref="{69319A0A-17E0-48AD-AA9D-D9ADBCEC4891}"/>
                </msink:context>
              </emma:interpretation>
              <emma:one-of disjunction-type="recognition" id="oneOf0">
                <emma:interpretation id="interp0" emma:lang="it-IT" emma:confidence="0">
                  <emma:literal>Ansia</emma:literal>
                </emma:interpretation>
                <emma:interpretation id="interp1" emma:lang="it-IT" emma:confidence="0">
                  <emma:literal>Anni?</emma:literal>
                </emma:interpretation>
                <emma:interpretation id="interp2" emma:lang="it-IT" emma:confidence="0">
                  <emma:literal>Ani?</emma:literal>
                </emma:interpretation>
                <emma:interpretation id="interp3" emma:lang="it-IT" emma:confidence="0">
                  <emma:literal>invia</emma:literal>
                </emma:interpretation>
                <emma:interpretation id="interp4" emma:lang="it-IT" emma:confidence="0">
                  <emma:literal>i,</emma:literal>
                </emma:interpretation>
              </emma:one-of>
            </emma:emma>
          </inkml:annotationXML>
          <inkml:trace contextRef="#ctx0" brushRef="#br0">23335 6315 0,'69'-68'0,"-35"33"0,69 35 0,34 69 16,69 34-16,-34 34 16,-69 1-1,-103-35 1,-137 34 15,-104-34-31,36-34 16,67-1-1,104 1 1,68-35 0,138 69-1,68 0 1,0-34 0,-137-1-1,-68-33 1,-241-173-1,206 138 1</inkml:trace>
          <inkml:trace contextRef="#ctx0" brushRef="#br0" timeOffset="-479.5106">22889 6624 0,'-34'275'0,"-35"34"16,-68 68-1,34 1 1,-35 0-1,1-35 1,0 0 0,34-103-1,34-68 1,69-69 0,0-69-1,35-102 1,102-173-1,35-68 1,-172 309 0</inkml:trace>
          <inkml:trace contextRef="#ctx0" brushRef="#br0" timeOffset="-896.5188">20315 6590 0,'34'34'0,"0"69"0,35 103 16,34 35-16,34 33 16,1 69-1,68 1 1,-35 33 0,35-34-1,-34-68 1,-1-69-1,-68-69 1,-68-68 0,-1-69-1,-34-69 17,-34-137-17,34-103 1,0 309-1</inkml:trace>
          <inkml:trace contextRef="#ctx0" brushRef="#br0" timeOffset="1171.92">18530 9199 0,'171'0'0,"1"0"16,68 34-16,69 35 15,35-35 32,33-34-47,-102 69 16,-104-69-1,-171 34 1,-34-34 0,-35 69-1,-68 34 1,34 68 0,34 35-1,-34 0 1,69-34-1,0-1 1,-35-33 0,0-207-1,69 69 1</inkml:trace>
          <inkml:trace contextRef="#ctx0" brushRef="#br0" timeOffset="717.8009">19731 9645 0,'-137'103'0,"-69"34"0,-34 35 15,-69 68 1,0 0 0,0 69-1,-34-34 1,-1 34 0,36-35-1,67-33 1,70-70-1,102-102 1,35-69 0,137-172-1,68-137 17,172-206-17,-343 515 1</inkml:trace>
        </inkml:traceGroup>
      </inkml:traceGroup>
    </inkml:traceGroup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39:59.92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137D320-3DAF-4A31-8C67-61F6F8A7ABBC}" emma:medium="tactile" emma:mode="ink">
          <msink:context xmlns:msink="http://schemas.microsoft.com/ink/2010/main" type="writingRegion" rotatedBoundingBox="30739,5672 32856,17089 27244,18129 25127,6712"/>
        </emma:interpretation>
      </emma:emma>
    </inkml:annotationXML>
    <inkml:traceGroup>
      <inkml:annotationXML>
        <emma:emma xmlns:emma="http://www.w3.org/2003/04/emma" version="1.0">
          <emma:interpretation id="{FB11425C-4E87-4635-887A-090B0E2DA403}" emma:medium="tactile" emma:mode="ink">
            <msink:context xmlns:msink="http://schemas.microsoft.com/ink/2010/main" type="paragraph" rotatedBoundingBox="30739,5672 32856,17089 27244,18129 25127,67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8A5E2A2-5BD7-44A9-BE4D-E591FEE8CB2B}" emma:medium="tactile" emma:mode="ink">
              <msink:context xmlns:msink="http://schemas.microsoft.com/ink/2010/main" type="line" rotatedBoundingBox="30739,5672 32856,17089 27244,18129 25127,6712"/>
            </emma:interpretation>
          </emma:emma>
        </inkml:annotationXML>
        <inkml:traceGroup>
          <inkml:annotationXML>
            <emma:emma xmlns:emma="http://www.w3.org/2003/04/emma" version="1.0">
              <emma:interpretation id="{C8F29214-512B-4891-B86A-9BB4422C60E1}" emma:medium="tactile" emma:mode="ink">
                <msink:context xmlns:msink="http://schemas.microsoft.com/ink/2010/main" type="inkWord" rotatedBoundingBox="31109,10544 32341,17184 27244,18129 26013,11489">
                  <msink:destinationLink direction="with" ref="{31845E54-32DF-49B3-ADAA-4CC5991B3974}"/>
                  <msink:destinationLink direction="with" ref="{69319A0A-17E0-48AD-AA9D-D9ADBCEC4891}"/>
                </msink:context>
              </emma:interpretation>
              <emma:one-of disjunction-type="recognition" id="oneOf0">
                <emma:interpretation id="interp0" emma:lang="it-IT" emma:confidence="0">
                  <emma:literal>I</emma:literal>
                </emma:interpretation>
                <emma:interpretation id="interp1" emma:lang="it-IT" emma:confidence="0">
                  <emma:literal>%</emma:literal>
                </emma:interpretation>
                <emma:interpretation id="interp2" emma:lang="it-IT" emma:confidence="0">
                  <emma:literal>€</emma:literal>
                </emma:interpretation>
                <emma:interpretation id="interp3" emma:lang="it-IT" emma:confidence="0">
                  <emma:literal>;</emma:literal>
                </emma:interpretation>
                <emma:interpretation id="interp4" emma:lang="it-IT" emma:confidence="0">
                  <emma:literal>è</emma:literal>
                </emma:interpretation>
              </emma:one-of>
            </emma:emma>
          </inkml:annotationXML>
          <inkml:trace contextRef="#ctx0" brushRef="#br0">24399 13661 0,'35'0'0,"-104"-103"0,-68 69 15,-1 34-15,35 0 0,35 34 0,33 0 16,70 35-1,136 68 1,1 35 0,68-1 15,-137-68-15,-68 0-1,-35-68 1,-69 33-1,-34-33 1,-69-35 0,35-35-1,0 35 1,34-34 0,34 34-1,69-34 1,103-35-1,103 0 1,0-34 0,0 0-1,-206 103 1</inkml:trace>
          <inkml:trace contextRef="#ctx0" brushRef="#br0" timeOffset="1174.7295">25051 13764 0,'0'68'0,"35"1"15,-1 68-15,-68 35 0,34-35 16,0 35-1,0-35 1,0-68 0,0-35-1,0-34 17,0-240-17,0 34 1,-35 0-1,-33-34 1,-1 102 0,35 70-1,34 68 1,0 0 0,103 0-1,34 0 1,35 34-1,-35-34 1,0 0 0,1 34-1,-70-34 17,1 0-32,-35 35 15,-34-1 1,-68 69-1,-1 34 1,0 1 15,1-1-15,33 0 0,1-34-1,34-68 1,34-35-1,1 0 1,-1-35 0,69-171-1,0 0 1,-34 35 0,-1 33-1,-33 35 1,-1 1-1,-34 102 17,0 0-17,34 34-15,1 103 16,33 69 0,-34 0-1,35-34 16,0-1-15,-69-102 0,0-35-1,-35-68 1,-102-35 0,0-34-1,-35 35 1,35 33-1,68 1 1,35 34 0,137 69-1,69-69 1,68-35 0,-34-68-1,-206 103 1</inkml:trace>
          <inkml:trace contextRef="#ctx0" brushRef="#br0" timeOffset="1682.5095">27248 13661 0,'-103'0'0,"-103"68"0,35 1 16,33 34-16,1 69 15,103-35 1,68 69-1,69-69 1,69-34 0,-1-34-1,1-35 17,-35-34-17,-68 0 1,-69 0-1,0 0 1,-69-68 0,1 33-1,68-33 1,34-35 0,0-35-1,35 1 1,-69 137-1</inkml:trace>
          <inkml:trace contextRef="#ctx0" brushRef="#br0" timeOffset="2282.0805">27454 13729 0,'34'69'0,"-34"34"0,0 137 0,-34-34 15,34 0 1,0-34 0,34-69-1,-34-69 1,0-34-1,0 0 1,35-68 0,-35-1-1,68 0 1,35 35 0,-34 34-1,34 0 1,34-34 15,-34-1-15,0 1-1,0-35 1,-68 1 0,-1 33-1,-34 35 1,0 0-1,-34 0 1,-1 35 0,-33 33-1,33-33 1,1-35 0,34 0-1</inkml:trace>
          <inkml:trace contextRef="#ctx0" brushRef="#br0" timeOffset="2499.84">27317 14313 0,'309'240'15,"-103"35"-15,0 34 16,-69-35 0,35-136-1,-172-138 1</inkml:trace>
          <inkml:trace contextRef="#ctx0" brushRef="#br1" timeOffset="-339934.8709">26116 4153 0,'0'240'0,"34"35"16,-34-35-1,68-34 1,-33-34 0,-35-69-1,0-35 1,-69 35 0,-34-103 15,0-68-16,103 68 1</inkml:trace>
          <inkml:trace contextRef="#ctx0" brushRef="#br1" timeOffset="-339679.0016">25498 4839 0,'103'0'0,"68"35"0,173-35 16,-1 0-16,0 0 16,-137-35-1,-103 35 1,-69-34-1,-34 34 1</inkml:trace>
          <inkml:trace contextRef="#ctx0" brushRef="#br0" timeOffset="-2436.3675">23507 10194 0,'34'34'15,"1"1"-15,33 33 0,1 35 0,-1-34 16,70 68 0,-1 35-1,69 68 1,-34 0 0,34 1-1,0-1 1,-35 0-1,1 1 1,-104-138 0,-33-69-1,-35-34 1,-35 0 15,-68-137-15,69-35-1,34 172-15</inkml:trace>
          <inkml:trace contextRef="#ctx0" brushRef="#br0" timeOffset="-711.8684">22683 12048 0,'34'68'0,"35"207"0,0-1 16,-1 1 0,35 34-1,-34-103 1,68-34 15,-68-104-31,0-68 16,-1-68-1,35-173 1,0-102 0,-34 103-1,34-69 1,-69 137 0,35 69-1,-69 35 1,0 68 15,0 0-15,0 0-1,0 137 1,0-34 0,68-35-1,-68-68 1</inkml:trace>
          <inkml:trace contextRef="#ctx0" brushRef="#br0" timeOffset="-1177.6589">24331 10022 0,'-103'69'0,"-35"-138"15,-68 1-15,0-1 0,-34 1 16,34-1 0,35 0-1,102 69 1,35 0 0,34 35-1,34-1 1,35 69-1,-35 0 1,35 0 0,-35-35 15,0 35-15,1-68-1,-1-1 1,35-34-1,34-34 1,0-35 0,-35 35-1,-68-1 1,34 35 0,-68 0-1,34 35 1,-68 33 15,-1 104-31,35-35 16,68 1-1,-34-70 1,103-102 0,-35-35-1,-68 69 1</inkml:trace>
        </inkml:traceGroup>
      </inkml:traceGroup>
    </inkml:traceGroup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34:08.10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34321B4-6403-4880-AFED-FA94DEE602BD}" emma:medium="tactile" emma:mode="ink">
          <msink:context xmlns:msink="http://schemas.microsoft.com/ink/2010/main" type="writingRegion" rotatedBoundingBox="13188,11402 18617,14098 16956,17442 11527,14746">
            <msink:destinationLink direction="with" ref="{1038A3A4-020B-483D-8B66-604EA8B572BA}"/>
            <msink:destinationLink direction="with" ref="{69319A0A-17E0-48AD-AA9D-D9ADBCEC4891}"/>
          </msink:context>
        </emma:interpretation>
      </emma:emma>
    </inkml:annotationXML>
    <inkml:traceGroup>
      <inkml:annotationXML>
        <emma:emma xmlns:emma="http://www.w3.org/2003/04/emma" version="1.0">
          <emma:interpretation id="{E1871A99-3B0B-456A-B80B-AC5CC96ACDFD}" emma:medium="tactile" emma:mode="ink">
            <msink:context xmlns:msink="http://schemas.microsoft.com/ink/2010/main" type="paragraph" rotatedBoundingBox="13188,11402 18617,14098 16956,17442 11527,147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A089B1E-BD0F-4BD5-ADB9-1B463658F9FE}" emma:medium="tactile" emma:mode="ink">
              <msink:context xmlns:msink="http://schemas.microsoft.com/ink/2010/main" type="line" rotatedBoundingBox="13188,11402 18617,14098 16956,17442 11527,14746"/>
            </emma:interpretation>
          </emma:emma>
        </inkml:annotationXML>
        <inkml:traceGroup>
          <inkml:annotationXML>
            <emma:emma xmlns:emma="http://www.w3.org/2003/04/emma" version="1.0">
              <emma:interpretation id="{FA7FC9B0-E344-4E30-9C7D-D7256A6C4C21}" emma:medium="tactile" emma:mode="ink">
                <msink:context xmlns:msink="http://schemas.microsoft.com/ink/2010/main" type="inkWord" rotatedBoundingBox="13188,11402 18617,14098 16956,17442 11527,14746"/>
              </emma:interpretation>
              <emma:one-of disjunction-type="recognition" id="oneOf0">
                <emma:interpretation id="interp0" emma:lang="it-IT" emma:confidence="0">
                  <emma:literal>VRM</emma:literal>
                </emma:interpretation>
                <emma:interpretation id="interp1" emma:lang="it-IT" emma:confidence="0">
                  <emma:literal>VR No</emma:literal>
                </emma:interpretation>
                <emma:interpretation id="interp2" emma:lang="it-IT" emma:confidence="0">
                  <emma:literal>VR NA.</emma:literal>
                </emma:interpretation>
                <emma:interpretation id="interp3" emma:lang="it-IT" emma:confidence="0">
                  <emma:literal>VRMs</emma:literal>
                </emma:interpretation>
                <emma:interpretation id="interp4" emma:lang="it-IT" emma:confidence="0">
                  <emma:literal>VR NT.</emma:literal>
                </emma:interpretation>
              </emma:one-of>
            </emma:emma>
          </inkml:annotationXML>
          <inkml:trace contextRef="#ctx0" brushRef="#br0">8713 11189 0,'34'0'0,"1"35"16,-1 68-16,0 34 0,-34 69 15,0 34-15,35 1 16,33-1-1,1 34 1,34-68 15,-34-34-15,-1-69 0,1-69-1,-35-68 1,1-69-1,33-172 1,35-102 0,-34-1-1,34-68 1,-35 34 0,35 69-1,0 68 1,0 69-1,-34 69 1,-35 68 0,1 69-1,-35 0 1,0 103 0,0 0-1,0-34 16,0-69-31</inkml:trace>
          <inkml:trace contextRef="#ctx0" brushRef="#br0" timeOffset="1196.335">9983 12734 0,'69'137'0,"-69"35"0,0 0 15,34 68 1,-34-34-1,-34 0 1,-1-69 0,1-34-1,0-69 1,-1-68 0,1-69-1,68-137 1,1 0-1,33-35 1,-33 0 0,-1 69-1,0 69 1,-34 68 0,35 35-1,102 34 1,35 34 15,-1 35-15,35 34-1,-69 0 1,-68 34 0,-69-34-1,-69-34 1,-68 0-1,-34-69 1,-35 0 0,68-35-1,35 1 1,69 34 0,34 0-1,69 103 1,68 34-1,0 69 1,35 0 0,-35 34-1,0-68 1,-68-69 15,-35-34-15,-34-69-1,-34-103 1,0-69 0,68-34-1,-34-34 1,0 240 0</inkml:trace>
          <inkml:trace contextRef="#ctx0" brushRef="#br0" timeOffset="2700.299">11493 12940 0,'138'172'15,"-104"-69"-15,-34 68 0,0-33 16,0 33 0,0-34-1,0-34 1,0-68 15,0-35-15,-34-103-1,-1-103 1,35-34 0,-34 34-1,34 34 1,0 69 0,34 103-1,1 0 1,102 69-1,0 102 1,35-33 0,-35-1-1,35-34 1,-69-103 0,0-103-1,-103-69 1,0-68-1,0 68 1,-35 69 0,35 69 15,0 34-15,0 69-1,0 137 1,35 68-1,-1-33 1,-34 33 0,34-102-1,1-35 1,-35-103 0,34-102-1,0-70 1,69-68-1,0 35 1,0-35 0,35 69 15,33 34-31,1 68 16,-1 70 15,-33-1-31,-104-34 15,69 34 17,-69-68-17,-34 34 1,-34-103 0,-35 103-1,-68 34 1,34 69-1,0 103 1,69 35 0,34-1-1,34 34 1,69-33 0,-34-104-1,-69-68 1,34-69-1,-34 0 1,0 0 0,0-35-1,-34 1 1,-1-35 15,-33 35-31,-70-35 31,-33 35-15,68 68 0,-34 1-1,34-1 1,34 0 0,35 1-1,34-1 1,-35 0-1,35-34 1,-34 35 0,68-35-1,35-35 1,-69 35 0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17T11:37:12.73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B33BA25-1743-42C6-B2D9-B229BE9A69F1}" emma:medium="tactile" emma:mode="ink">
          <msink:context xmlns:msink="http://schemas.microsoft.com/ink/2010/main" type="inkDrawing" rotatedBoundingBox="15932,9710 21905,10076 21891,10293 15919,9927" semanticType="strikethrough" shapeName="Other"/>
        </emma:interpretation>
      </emma:emma>
    </inkml:annotationXML>
    <inkml:trace contextRef="#ctx0" brushRef="#br0">0 0 0,'68'0'0,"-33"0"0,33 0 16,70 0-16,33 34 0,104 0 0,34 1 15,34-1 1,103 35-1,1-35 1,-1 0 0,34 1-1,1-35 1,-1 34 0,-68-68-1,35 68 1,-70 0-1,-68 1 1,-137-70 15,-104 35-15,-68 0 0,-137-68-1,-35-1 1,172 69-1</inkml:trace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43:38.86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28A9169-BD73-4506-9DC0-5474C2EF5CAA}" emma:medium="tactile" emma:mode="ink">
          <msink:context xmlns:msink="http://schemas.microsoft.com/ink/2010/main" type="inkDrawing" rotatedBoundingBox="20348,14256 24732,14647 24653,15534 20269,15143" semanticType="callout" shapeName="Other">
            <msink:sourceLink direction="with" ref="{0D4662EE-2CBB-4C4A-A703-004BB09A3BA7}"/>
          </msink:context>
        </emma:interpretation>
      </emma:emma>
    </inkml:annotationXML>
    <inkml:trace contextRef="#ctx0" brushRef="#br0">0 547 0,'34'0'0,"69"-68"0,69-1 0,0 0 16,34 1-16,-69-1 16,69 0-1,34 1 1,-34 33-1,0 1 1,-34 34 0,-35 69 15,-34-1-15,34 70-16,-34 33 15,34 1 16,1-35-15,33 1 0,35-36-1,35-102 1,33-34 0,-34-34-1,1-70 1,-70 1-1,-33 34 1,-35 34 15,-69 35-31,-34 34 16,0 0 0,0 34-1,-69 35 1,35 0-1,34-69 1</inkml:trace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43:40.63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E10A3FF-BC1B-42D4-834B-C8133E6A9E63}" emma:medium="tactile" emma:mode="ink">
          <msink:context xmlns:msink="http://schemas.microsoft.com/ink/2010/main" type="inkDrawing" rotatedBoundingBox="9026,16124 9489,9675 9647,9686 9184,16135" semanticType="callout" shapeName="Other">
            <msink:sourceLink direction="with" ref="{69319A0A-17E0-48AD-AA9D-D9ADBCEC4891}"/>
          </msink:context>
        </emma:interpretation>
      </emma:emma>
    </inkml:annotationXML>
    <inkml:trace contextRef="#ctx0" brushRef="#br0">414 0 0,'0'103'16,"34"172"-16,-34 171 0,-34 206 31,-104 138-15,35-69-1,35-138 1,33 69 0,35 0-1,-34-34 1,34-137 0,-34-138-1,34-206 1,0-205-1,34-241 1,0-137 0,-34 446-1</inkml:trace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43:42.67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9319A0A-17E0-48AD-AA9D-D9ADBCEC4891}" emma:medium="tactile" emma:mode="ink">
          <msink:context xmlns:msink="http://schemas.microsoft.com/ink/2010/main" type="inkDrawing" rotatedBoundingBox="9713,9745 33864,11908 33274,18501 9122,16338" semanticType="9" shapeName="Other">
            <msink:sourceLink direction="with" ref="{C8F29214-512B-4891-B86A-9BB4422C60E1}"/>
            <msink:sourceLink direction="with" ref="{A34321B4-6403-4880-AFED-FA94DEE602BD}"/>
            <msink:sourceLink direction="with" ref="{0D4662EE-2CBB-4C4A-A703-004BB09A3BA7}"/>
            <msink:destinationLink direction="with" ref="{EE10A3FF-BC1B-42D4-834B-C8133E6A9E63}"/>
            <msink:destinationLink direction="with" ref="{0FF12A6E-5BCC-440B-A98C-0F89A5903239}"/>
          </msink:context>
        </emma:interpretation>
      </emma:emma>
    </inkml:annotationXML>
    <inkml:trace contextRef="#ctx0" brushRef="#br0">343 9 0,'34'0'0,"69"-35"31,481 70-31,-275-35 0,34 34 16,69 0-1,103 1 17,274-1-17,-171 34 1,34 1 0,0-35-1,35 35 1,33-35-1,1 35 1,34-35 0,1 1 15,33-1-31,0 35 16,-33-104-1,33 104 16,1 0-31,68-1 16,-35 1 15,-33 34-15,34 0 0,-35-34-1,1 34 1,-35-35-1,-69-68 1,1 69 0,-69-35-1,-69 35 1,-103-35 0,-34 0 15,-69 1-31,-34-35 15,-69 34 1,1 0 0,-70-34-1,-34 35 1,1-1 15,-70 0-15,35 35-16,-34 0 31,0 68-15,-35 69-1,0 69 1,1-1 0,-1 104-1,0 34 1,1 34-1,-1 34 1,0 1 0,-34-35-1,35-34 1,-70-103 0,35-34-1,0-104 1,-34-102-1,34-35 1,0 0 0,-34-34-1,34 0 1,-35 0 15,-33 0-15,-1 35-1,0 33 1,-34-33 0,-34 33-1,-35 35 1,-34-34 0,-68-35-1,-69 35 1,-1-35-1,-67 1 1,-36-35 0,-33-35-1,-35-33 1,-69-1 0,1-34-1,-35-34 1,-34 34-1,-35-35 17,1 35-17,-35-34 1,0 34 0,0 103-1,1-68 1,-70-1-1,69 35 1,-34 34 0,34 0-1,-34 0 1,0 0 0,34 0-1,-68-35 1,68 35-1,-68-68 17,-35 33-32,0 1 15,35 34 1,33 34 0,104 1-1,69-1 1,102 0 15,104 35-15,68-35-1,-69 1 1,207-173 0,171 138-1</inkml:trace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43:39.563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FF12A6E-5BCC-440B-A98C-0F89A5903239}" emma:medium="tactile" emma:mode="ink">
          <msink:context xmlns:msink="http://schemas.microsoft.com/ink/2010/main" type="inkDrawing" rotatedBoundingBox="20868,15485 24961,16000 24848,16896 20755,16381" semanticType="callout" shapeName="Other">
            <msink:sourceLink direction="with" ref="{69319A0A-17E0-48AD-AA9D-D9ADBCEC4891}"/>
          </msink:context>
        </emma:interpretation>
      </emma:emma>
    </inkml:annotationXML>
    <inkml:trace contextRef="#ctx0" brushRef="#br0">17054 14347 0,'0'35'16,"0"-1"-16,103-34 0,68-34 0,35-1 16,69-68-16,34 35 15,0-1 1,-35 35 0,-68 34-1,-34 34 1,0 69-1,-35 34 1,35 69 0,-35 0-1,69-34 1,-69-69 0,35-35-1,34-68 1,0-68-1,-35-35 1,35-103 0,-34 0 15,-138 69-15,-68 68-1,34 69-15</inkml:trace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48:47.95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50A55FC-E8DE-42DC-9C56-8B979A23B7A8}" emma:medium="tactile" emma:mode="ink">
          <msink:context xmlns:msink="http://schemas.microsoft.com/ink/2010/main" type="inkDrawing" rotatedBoundingBox="2745,1948 15239,2020 15238,2165 2744,2093" shapeName="Other">
            <msink:destinationLink direction="with" ref="{4FD357DB-3C00-4C53-A1ED-8B4CC162C239}"/>
            <msink:destinationLink direction="with" ref="{AEE5C854-0FE1-4B8E-BA66-38A09300875E}"/>
            <msink:destinationLink direction="with" ref="{2A53896F-63B0-4199-88A6-D1567A54D658}"/>
            <msink:destinationLink direction="with" ref="{8D85D260-251D-48E5-96CF-C333B644B047}"/>
            <msink:destinationLink direction="with" ref="{2096F0C0-3867-41ED-A667-E7044C757551}"/>
            <msink:destinationLink direction="with" ref="{A9C7405C-1DA8-4F20-8444-F5A6BA9AFF26}"/>
            <msink:destinationLink direction="with" ref="{6EC983B6-BC40-41BC-B785-BCD4049FE67F}"/>
            <msink:destinationLink direction="to" ref="{789CE116-B14D-4981-A751-B889C2449739}"/>
            <msink:destinationLink direction="with" ref="{8004765D-8906-40A9-8AFE-78E05FD16D0F}"/>
          </msink:context>
        </emma:interpretation>
      </emma:emma>
    </inkml:annotationXML>
    <inkml:trace contextRef="#ctx0" brushRef="#br0">0 37 0,'69'34'16,"34"-34"-16,34 35 0,103-35 0,69 0 15,69-35 1,34 35 0,68-34-1,70 34 1,-1 0 0,103 0-1,0-34 1,69 34-1,-35 0 1,35 0 0,34 0-1,0 34 1,1-34 0,-36 34-1,-33 1 16,-69-1-31,-69-34 16,-103 34 0,-137-34-1,-137 0 1,-104-34 0,-136 34 15,-207-69-16,275 69 1</inkml:trace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48:48.87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FD357DB-3C00-4C53-A1ED-8B4CC162C239}" emma:medium="tactile" emma:mode="ink">
          <msink:context xmlns:msink="http://schemas.microsoft.com/ink/2010/main" type="inkDrawing" rotatedBoundingBox="2842,1933 9020,7006 8790,7286 2613,2212" semanticType="callout" shapeName="Other">
            <msink:sourceLink direction="with" ref="{F50A55FC-E8DE-42DC-9C56-8B979A23B7A8}"/>
          </msink:context>
        </emma:interpretation>
      </emma:emma>
    </inkml:annotationXML>
    <inkml:trace contextRef="#ctx0" brushRef="#br0">0 0 0,'69'68'0,"34"1"0,0 34 16,34 34-16,0 35 15,69 34 1,69 34-1,-1 35 1,70-1 0,33 35-1,69 34 1,1 35 0,-1 0-1,34-1 1,1 1-1,-69-35 1,-35-34 0,-68-35-1,-69-68 17,-34-68-17,-68-35 1,-35-69-1,-69-34 1,0-137 0,-34-35-1,0 172 1</inkml:trace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48:49.58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EE5C854-0FE1-4B8E-BA66-38A09300875E}" emma:medium="tactile" emma:mode="ink">
          <msink:context xmlns:msink="http://schemas.microsoft.com/ink/2010/main" type="inkDrawing" rotatedBoundingBox="9354,6400 14248,1963 14622,2376 9728,6812" semanticType="callout" shapeName="Other">
            <msink:sourceLink direction="with" ref="{F50A55FC-E8DE-42DC-9C56-8B979A23B7A8}"/>
          </msink:context>
        </emma:interpretation>
      </emma:emma>
    </inkml:annotationXML>
    <inkml:trace contextRef="#ctx0" brushRef="#br0">4704 68 0,'137'-68'0,"-240"136"0,-103 70 0,-69 33 16,1 104-16,-35-1 15,-69 70 1,-34-1-1,-34 0 1,-137 206 0,171-205-1,34 33 1,35-68 0,68 0-1,35-69 1,103-68-1,68-35 17,69-68-17,0-35 1,34-34 0,1-172-1,-35-68 1,-69-69-1,69 309 1</inkml:trace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48:50.26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A53896F-63B0-4199-88A6-D1567A54D658}" emma:medium="tactile" emma:mode="ink">
          <msink:context xmlns:msink="http://schemas.microsoft.com/ink/2010/main" type="inkDrawing" rotatedBoundingBox="5132,1439 9406,5958 8973,6367 4699,1849" semanticType="callout" shapeName="Other">
            <msink:sourceLink direction="with" ref="{F50A55FC-E8DE-42DC-9C56-8B979A23B7A8}"/>
          </msink:context>
        </emma:interpretation>
      </emma:emma>
    </inkml:annotationXML>
    <inkml:trace contextRef="#ctx0" brushRef="#br0">0 0 0,'103'103'31,"240"241"-31,-137-104 16,34 34 0,0 1-1,35 34 1,68 34 0,1 0-1,-1 35 1,-34-35-1,34 35 1,-34-35 0,-69-34-1,-34-69 1,-34-34 15,-69-68-31,-35-104 16,-33-68-1,-35-104 1,34-102 0,0-69-1,-34 309 17</inkml:trace>
  </inkml:traceGroup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48:51.65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D85D260-251D-48E5-96CF-C333B644B047}" emma:medium="tactile" emma:mode="ink">
          <msink:context xmlns:msink="http://schemas.microsoft.com/ink/2010/main" type="inkDrawing" rotatedBoundingBox="8616,1911 8870,6001 8695,6012 8440,1922" semanticType="callout" shapeName="Other">
            <msink:sourceLink direction="with" ref="{F50A55FC-E8DE-42DC-9C56-8B979A23B7A8}"/>
          </msink:context>
        </emma:interpretation>
      </emma:emma>
    </inkml:annotationXML>
    <inkml:trace contextRef="#ctx0" brushRef="#br0">0 0 0,'0'34'0,"34"1"15,1 33-15,-35-33 0,34-1 0,0-68 0,-34 68 0,35 35 16,-35 68-16,34 35 0,-34 33 16,34 70-1,-34 34 1,35 34-1,-35 35 1,0 34 0,34 0-1,-34-69 1,0-34 0,0-69-1,34-68 1,-34-69-1,0-103 1,0-103 0,-34-103-1,0-69 1,34 275 0</inkml:trace>
  </inkml:traceGroup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48:50.81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096F0C0-3867-41ED-A667-E7044C757551}" emma:medium="tactile" emma:mode="ink">
          <msink:context xmlns:msink="http://schemas.microsoft.com/ink/2010/main" type="inkDrawing" rotatedBoundingBox="8753,6153 11598,1940 11964,2187 9119,6400" semanticType="callout" shapeName="Other">
            <msink:sourceLink direction="with" ref="{F50A55FC-E8DE-42DC-9C56-8B979A23B7A8}"/>
          </msink:context>
        </emma:interpretation>
      </emma:emma>
    </inkml:annotationXML>
    <inkml:trace contextRef="#ctx0" brushRef="#br0">2781 0 0,'-35'69'0,"-68"102"15,-68 104-15,-70-1 16,1 70 15,0-1-31,-35 69 31,-34 0-15,35 34 0,33-69-1,36 1 1,33-103-1,69-35 1,0-68 0,69-104-1,-1-68 1,35-171 0,35-104-1,-35-68 1,0 343-1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17T11:37:13.79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463B9D2-A5E3-4756-962B-FA4FBC5FFFCC}" emma:medium="tactile" emma:mode="ink">
          <msink:context xmlns:msink="http://schemas.microsoft.com/ink/2010/main" type="inkDrawing" rotatedBoundingBox="16754,9514 17281,17734 16003,17816 15476,9596" semanticType="callout" shapeName="Other">
            <msink:sourceLink direction="to" ref="{031A1062-2084-42E8-8BFB-2464D61883C5}"/>
          </msink:context>
        </emma:interpretation>
      </emma:emma>
    </inkml:annotationXML>
    <inkml:trace contextRef="#ctx0" brushRef="#br0">0 0 0,'34'69'16,"69"0"-16,-35 102 15,-33 35-15,-1 69 0,0 68 16,1 69 15,-1 34-15,35 35-1,-1-1 1,-33 69 0,33 35-1,-33-1 1,-1 1-1,0-69 1,35 0 0,-35-103-1,-34-69 1,0-34 0,-34-103-1,34-69 1,0-68-1,-34-69 1,34-35 0,-69-33-1,0-70 17,1 1-17,-35 0 1,-35-1-1,35 70 1,69 34 0,0 34-1,34 34 1,34 137 0,35 70-1,34 33 1,34-68-1,0-34 1,-68-103 0,34-35-1,-34-103 1,34-34 0,-35-103-1,70-103 1,-1-68 15,-34 68-15,-103 309-1</inkml:trace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48:52.44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C866EB0-3551-4702-B03E-C83A8E264C79}" emma:medium="tactile" emma:mode="ink">
          <msink:context xmlns:msink="http://schemas.microsoft.com/ink/2010/main" type="inkDrawing" rotatedBoundingBox="8546,3226 8561,3226 8561,3241 8546,3241" shapeName="Other"/>
        </emma:interpretation>
      </emma:emma>
    </inkml:annotationXML>
    <inkml:trace contextRef="#ctx0" brushRef="#br0">0 0 0,'0'0'0</inkml:trace>
  </inkml:traceGroup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48:54.42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9C7405C-1DA8-4F20-8444-F5A6BA9AFF26}" emma:medium="tactile" emma:mode="ink">
          <msink:context xmlns:msink="http://schemas.microsoft.com/ink/2010/main" type="inkDrawing" rotatedBoundingBox="1137,771 8719,6239 7803,7508 222,2040" semanticType="callout" shapeName="Other">
            <msink:sourceLink direction="with" ref="{F50A55FC-E8DE-42DC-9C56-8B979A23B7A8}"/>
          </msink:context>
        </emma:interpretation>
      </emma:emma>
    </inkml:annotationXML>
    <inkml:trace contextRef="#ctx0" brushRef="#br0">2472 109 0,'-69'-34'0,"0"34"0,-34 0 16,-34-34-16,0 34 0,-1 0 15,-33 0 1,-35-35 0,34 35-1,1 0 1,-1 0 0,35 0-1,-1 0 16,70 0-15,33 0 0,1 0-1,34 0 1,0 0 0,0 0-1,0 0 1,0 0-1,-34 0 1,-69 0 0,34 35-1,1-35 1,-1 34 0,0-34 15,35 0-16,0 0 1,34 0 0,-35 0-1,35 0 1,0 0 0,0 0-1,0 0 1,0 0-1,0 34 1,69 1 15,0 33-15,34 1 0,0 68-1,68 1 1,35-1-1,0 69 1,69 0 0,34 34-1,68 0 1,1 35 0,68-1-1,0 1 1,0 34-1,69 34 1,-34-34 0,68 34-1,-34-34 1,-35 0 0,-33-34-1,-36-69 16,-67-35-31,-70-68 32,-102-34-17,-103-69 1,-35-69 0,0-68-1,-34 137 1</inkml:trace>
  </inkml:traceGroup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48:55.99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EC983B6-BC40-41BC-B785-BCD4049FE67F}" emma:medium="tactile" emma:mode="ink">
          <msink:context xmlns:msink="http://schemas.microsoft.com/ink/2010/main" type="inkDrawing" rotatedBoundingBox="8510,6236 16398,783 17606,2531 9718,7984" semanticType="callout" shapeName="Other">
            <msink:sourceLink direction="with" ref="{F50A55FC-E8DE-42DC-9C56-8B979A23B7A8}"/>
          </msink:context>
        </emma:interpretation>
      </emma:emma>
    </inkml:annotationXML>
    <inkml:trace contextRef="#ctx0" brushRef="#br0">5561 0 0,'34'0'15,"69"0"-15,0 0 0,0 35 16,0-35-16,103 34 0,0 0 0,0 1 15,34-1 17,0 0-17,35 1 1,-69-1 0,0-34-1,0 34 1,-34-34-1,-70 0 1,1 0 0,-68 0-1,-1-34 1,0 34 0,-34 0-1,0 0 1,-34 34-1,0-34 1,-1 69 0,-33 0-1,-35-1 1,0 69 0,-34 1-1,-35 33 16,-34 1-15,-69 68 0,-34-34-1,-34 35 1,-69-1 0,0 69-1,-34 0 1,-34 34-1,-1-34 1,1-35 0,-1 1-1,1-103 1,68-1 0,-35 1-1,70-1 1,68 1-1,137-35 1,35-34 0,68-34-1,35-35 17,34-34-17,0 0 1,0 0-1,0 0 1,0 0 0,0 0-1,0 0 1,0 0 0,0 0-1,-103-34 1,-137 0-1,-103-1 1,-1-68 0,344 103-1</inkml:trace>
  </inkml:traceGroup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49:02.72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0C31541-5110-4008-90E5-70138D9D9713}" emma:medium="tactile" emma:mode="ink">
          <msink:context xmlns:msink="http://schemas.microsoft.com/ink/2010/main" type="inkDrawing" rotatedBoundingBox="15155,4920 18382,5095 18347,5749 15120,5574" semanticType="callout" shapeName="Other">
            <msink:sourceLink direction="to" ref="{69F2AE1A-0FFC-4BBC-BD00-067E66F30890}"/>
            <msink:sourceLink direction="from" ref="{69F2AE1A-0FFC-4BBC-BD00-067E66F30890}"/>
          </msink:context>
        </emma:interpretation>
      </emma:emma>
    </inkml:annotationXML>
    <inkml:trace contextRef="#ctx0" brushRef="#br0">0 243 0,'69'0'0,"0"0"15,34 0-15,103 34 0,68-34 0,35 34 16,34-34 0,35 35-1,-35-35 16,-103 34-15,-102-34 0,-35 0-1,-103 0 1,-35-69 0,-68-34-1,35 35 1,-35-1-1,103 1 1,0 68 0,0 0-1,68 0 1,104 34 0,68 69-1,-34 0 1,-34-35-1,-69 1 1,-103-35 0,-34 1-1,-69 33 1,-35 1 0,35 0 15,138-35-16,136-171 1,-171 137 0</inkml:trace>
  </inkml:traceGroup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49:03.86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A62F26C-3142-4439-B38E-EDEF2EA25235}" emma:medium="tactile" emma:mode="ink">
          <msink:context xmlns:msink="http://schemas.microsoft.com/ink/2010/main" type="inkDrawing" rotatedBoundingBox="21268,1747 22440,16826 21100,16930 19928,1852" semanticType="callout" shapeName="Other">
            <msink:sourceLink direction="from" ref="{4C1CAFAF-178B-4046-8637-32F04F8BA445}"/>
            <msink:sourceLink direction="to" ref="{69F2AE1A-0FFC-4BBC-BD00-067E66F30890}"/>
          </msink:context>
        </emma:interpretation>
      </emma:emma>
    </inkml:annotationXML>
    <inkml:trace contextRef="#ctx0" brushRef="#br0">0 0 0,'0'34'0,"0"138"15,34 68-15,-34 104 16,69 33-1,-1 35 1,1 34 0,0 69 15,34 34-15,0 69-1,-35 69 1,-33 33-1,33 1 1,1 69 0,-69-70-1,34 104 1,35-34 0,-35 33-1,0-33 1,35-69-1,-35-69 1,35-69 0,0-102-1,-1-69 1,-33-138 0,-35-68-1,-35-103 1,1-34 15,-35-69-15,1-69-1,-35-68 1,34 0 0,-34-1-1,34 36 1,1 67-1,68 1 1,0 68 0,0 138-1,0 102 1,68 1 0,1 68-1,34-68 1,34-104-1,1-68 1,-1-103 0,0-68-1,35-104 1,0-34 15,-35-34-15,-69-69-1,-68 0 1,-102 0 0,102 309-1</inkml:trace>
  </inkml:traceGroup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49:04.85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C1CAFAF-178B-4046-8637-32F04F8BA445}" emma:medium="tactile" emma:mode="ink">
          <msink:context xmlns:msink="http://schemas.microsoft.com/ink/2010/main" type="inkDrawing" rotatedBoundingBox="20356,1538 32164,1721 32158,2097 20350,1914" semanticType="underline" shapeName="Other">
            <msink:sourceLink direction="with" ref="{95F9DB44-FAA6-41AB-A55C-E0B9767F4D55}"/>
            <msink:destinationLink direction="from" ref="{0A62F26C-3142-4439-B38E-EDEF2EA25235}"/>
            <msink:destinationLink direction="with" ref="{6097858B-0522-42B1-8C01-C1336DCCDD5A}"/>
            <msink:destinationLink direction="with" ref="{90D90712-C403-43DF-9E0C-97E7825563C1}"/>
            <msink:destinationLink direction="with" ref="{C2F41F96-E08D-47EE-984B-C247939B7522}"/>
          </msink:context>
        </emma:interpretation>
      </emma:emma>
    </inkml:annotationXML>
    <inkml:trace contextRef="#ctx0" brushRef="#br0">0 0 0,'68'0'16,"70"34"-16,68-34 0,68 34 0,69-34 16,35 35-1,34-35 1,103 34 0,0 0-1,68 1 1,35-1 15,0 0-15,0-34-1,-1 35 1,1-35 0,-34 34-1,-1-103 1,-33 69-1,-1 35 1,-34-35 0,-1 34-1,-33-34 1,-69 34 0,-69-34-1,-34 0 1,-103-34-1,-34 0 1,-104-35 0,-68 35-1,-34-1 17,-35 1-17,-34 0 1,35-1-1,-1 1 1,69 34 0</inkml:trace>
  </inkml:traceGroup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49:05.13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8F6423B-509D-4A73-A83D-656CCFE7BF62}" emma:medium="tactile" emma:mode="ink">
          <msink:context xmlns:msink="http://schemas.microsoft.com/ink/2010/main" type="inkDrawing" rotatedBoundingBox="32212,1644 33511,1844 33437,2331 32137,2132" shapeName="Other"/>
        </emma:interpretation>
      </emma:emma>
    </inkml:annotationXML>
    <inkml:trace contextRef="#ctx0" brushRef="#br0">0 13 0,'240'-34'16,"0"34"-16,0 69 0,1-35 15,-35 0 1,-69 1 0,-137-1-1,-69 35 16,-137-1-15,-34 35-16,34-34 31,206-69-15</inkml:trace>
  </inkml:traceGroup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49:08.97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097858B-0522-42B1-8C01-C1336DCCDD5A}" emma:medium="tactile" emma:mode="ink">
          <msink:context xmlns:msink="http://schemas.microsoft.com/ink/2010/main" type="inkDrawing" rotatedBoundingBox="23242,1686 26291,16914 24504,17272 21455,2044" semanticType="callout" shapeName="Other">
            <msink:sourceLink direction="with" ref="{4C1CAFAF-178B-4046-8637-32F04F8BA445}"/>
            <msink:sourceLink direction="with" ref="{69F2AE1A-0FFC-4BBC-BD00-067E66F30890}"/>
          </msink:context>
        </emma:interpretation>
      </emma:emma>
    </inkml:annotationXML>
    <inkml:trace contextRef="#ctx0" brushRef="#br0">0 0 0,'35'35'0,"-35"33"15,0 70-15,0-35 0,34 34 32,-34 35-17,34 33 1,1 1-1,-35 35 1,0 33 0,0-33-1,0-1 1,0 0 0,-35-34-1,35-34 1,35-35-1,-35-34 1,0-69 0,0 1-1,0-35 1,0 0 0,0 0-1,0 0 1,0 0-1,0 0 1,0 0 0,68 0 15,35 0-15,69 34-1,-1 0 1,70 1-1,33 33 1,-33 1 0,-1-1-1,-34 1 1,-69-35 0,-68 1-1,-69-35 1,-138 34-1,-68 0 1,-68-34 0,-35 35-1,0-1 1,69 35 0,102-1-1,70-33 16,102-1-15,69 35 0,69-35-1,68 35 1,0-1 0,-68-33-1,-69 33 1,-34 1-1,-104 0 1,-33 34 0,-1-35-1,0 69 1,35 1 0,34-1-1,34 69 16,-34-69-31,35 104 16,33 33 0,-33 35-1,-1 34 1,35 1 0,-1-1 15,-68 34-16,35 1 1,-35-35 0,0-34-1,0 0 1,0-34 0,0-1-1,0-68 1,34 0-1,-34-69 1,0-34 0,34-68-1,-34-35 1,0 0 0,0 0-1,0 0 1,0-35-1,0-33 1,0 33 0,0 1-1,0 34 1,0-34 15,0 34-15,0 0-1,0 0 1,0 0 0,0 0-1,34 0 1,35 34 0,68-34-1,35 34 1,68 35-1,35 0 1,-35 34 0,0-35-1,-34 35 1,-103-68 0,-34-1-1,-103-34 16,-69 0-31,-69 34 16,-102-34 0,-35 0 15,34 0-15,0 69-1,104-35 1,102-34-1,35 35 1,171 33 15,138 35-15,-1 0 0,-33 0-1,-70-34 1,-68-1-1,-103-33 1,-68 33 0,-104-33-1,0-1 1,1 35 0,68 34-1,68 0 1,35 68-1,69 35 1,68 69 0,-34 34-1,0 34 1,-34 35 0,-69-35 15,34 34-16,-34 35 1,-34-68 0,0-36-1,-35-67 1,69-104 0,34-137-1,69-172 1,69-205-1,34-207 1,-206 584 0</inkml:trace>
  </inkml:traceGroup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49:19.10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0D90712-C403-43DF-9E0C-97E7825563C1}" emma:medium="tactile" emma:mode="ink">
          <msink:context xmlns:msink="http://schemas.microsoft.com/ink/2010/main" type="inkDrawing" rotatedBoundingBox="27306,1858 29356,17339 27689,17560 25638,2079" semanticType="callout" shapeName="Other">
            <msink:sourceLink direction="with" ref="{4C1CAFAF-178B-4046-8637-32F04F8BA445}"/>
            <msink:sourceLink direction="with" ref="{69F2AE1A-0FFC-4BBC-BD00-067E66F30890}"/>
          </msink:context>
        </emma:interpretation>
      </emma:emma>
    </inkml:annotationXML>
    <inkml:trace contextRef="#ctx0" brushRef="#br0">0 0 0,'68'0'0,"1"34"0,-35 35 16,-34 0-16,0-1 0,0 1 0,0 34 15,0 34 1,0 35 0,0 34-1,0 0 1,34 34-1,-34 0 1,0 1 0,35 33-1,-35-34 1,34-102 0,-34 136 15,34-68-16,-34 34 1,0 1 0,35-35-1,-1 0 1,0-35 0,-34 1-1,35-35 1,-35 0-1,34-34 1,-34 0 0,0 0-1,0-68 1,34-1 0,-34 0-1,0-34 1,0 0-1,0 0 1,0 0 0,0 0-1,0 0 17,0 0-17,0 0 1,69 0-1,0 35 1,102-1 0,35 35-1,35-1 1,-1 35 0,-34-34-1,-35 0 1,-68-35-1,-103 0 1,-34-34 0,-138 35-1,-68-35 1,-34 34 15,-1 0-31,0 35 31,35 0-31,137-35 16,69 34 15,171 35-15,69 0 0,34-34-1,1 34 1,-104-34-1,-69-35 1,-102 0 0,-137 1-1,-70-35 1,35 34 0,35 0-1,136 1 1,70 33-1,102 1 17,0 34-17,35 0 1,-69 0 0,-34 0-1,-69 0 1,-35 0-1,1 0 1,34 0 0,0 34-1,0 35 1,0-1 0,34 1-1,1 68 1,-1 0-1,0 1 1,1 33 0,-1-33-1,-34 33 1,0 1 0,0-35-1,34 0 16,-68-102-15,34 68 0,34-69-1,-34-34 1,0-35 0,34 1-1,-34-35 1,0-34-1,0 0 1,0 35 0,0-35-1,0 0 1,0 34 0,35-34-1,-35 34 1,0 1-1,0-35 1,0 34 0,0 0-1,0-34 1,0 0 15,0 0-15,0 0-1,0 0 1,0 0 0,0 0-1,0 0 1,34 0 0,35 35-1,34-35 1,34 68-1,0-33 1,35 68 0,0-35-1,-69 1 1,-35 0 0,-68-69-1,-34 0 1,-138-69 15,-34 0-15,-34 1-1,0 33 1,34 35 0,103 0-1,69 35 1,68 33-1,103 70 1,35 33 0,-35-33-1,0-1 1,-102-34 0,-35-35-1,-35-33 1,1 68-1,0 0 1,34 34 0,34 69-1,0 34 1,35 35 0,34 68-1,-69 0 1,1 35 15,-1-35-15,0-68-1,1-69 1,-70-69 0,1-103-1,0-137 1,68-103-1,35-137 1,-69 343 0</inkml:trace>
  </inkml:traceGroup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49:22.51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2F41F96-E08D-47EE-984B-C247939B7522}" emma:medium="tactile" emma:mode="ink">
          <msink:context xmlns:msink="http://schemas.microsoft.com/ink/2010/main" type="inkDrawing" rotatedBoundingBox="30457,1898 32221,18451 30689,18614 28925,2061" semanticType="callout" shapeName="Other">
            <msink:sourceLink direction="with" ref="{4C1CAFAF-178B-4046-8637-32F04F8BA445}"/>
            <msink:sourceLink direction="with" ref="{69F2AE1A-0FFC-4BBC-BD00-067E66F30890}"/>
          </msink:context>
        </emma:interpretation>
      </emma:emma>
    </inkml:annotationXML>
    <inkml:trace contextRef="#ctx0" brushRef="#br0">0 103 0,'103'-69'0,"-69"35"0,-34 102 0,0 70 15,0 33-15,34 1 0,-34 68 16,69 35-1,-35-1 1,35 70 0,0-1-1,-1 0 1,1 35 0,-1-35-1,1 34 1,0 1-1,-1 34 1,-33-69 0,-1 35-1,0-35 1,35 0 15,-35 0-15,-34-34-1,35 35 1,-35-70 0,34 35-1,-68-69 1,34-68 0,0 68-1,-35-34 1,35-34-1,0-1 1,0-68 0,0 0-1,0-34 1,35 0 0,-35-69-1,0 34 16,0-34-31,0 0 16,0 0 15,0 0-15,0 0 0,0-34-1,-35 34 1,70 0-1,-1 0 1,69 34 0,69 0-1,-35 35 1,69 0 0,-69-35-1,-34 35 1,-69-35-1,-34-34 1,-103 34 0,-68-68-1,-69 34 1,-1 0 0,1 0-1,34 34 1,69 1 15,68 33-15,69 1-1,137 68 1,104 0 0,33 1-1,-68-1 1,-34-68-1,-103-1 1,-104-68 0,-102-34-1,-103-35 1,-35 1 0,35 33-1,68 1 1,103 68-1,104 1 1,33 102 0,104-34-1,-35 34 1,-68-68 0,-35-35 15,1-34-16,-70 0 1,1 0 0,0 35-1,34-35 1,0 34 0,0 0-1,0 1 1,-35 33-1,35 70 1,35-35 0,-1-1-1,0 36 1,1-1 0,-1 69-1,-34-34 1,34-1-1,-34 1 1,35-35 0,-35 0-1,0 35 17,0-69-17,0 0 1,0 0-1,0-34 1,0-1 0,0 1-1,34 0 1,-34-1 0,0 1-1,34-35 16,-34 1-15,0-1 0,35-34-1,-35 0 1,0 0 0,0 0-1,0 0 1,0 0-1,0-34 1,-35 34 0,35-35-1,0 35 1,0 0 0,0 0-1,35 0 16,33 0-15,1 35 0,0-35-1,34 34 1,0 0 0,-1 1-1,1-1 1,35 0-1,-35 35 1,0-35 0,-69-34-1,-68 0 1,-35 0 0,-68 0-1,-35 0 1,1 0 15,33 0-31,35 34 16,69-34-1,34 35 17,69 33-17,68 35 1,34 0-1,-33 0 1,-1 0 0,-68-34-1,-35-35 1,-68 1 0,-35-1-1,0 35 1,-34 34-1,69 68 1,0 35 0,34 34-1,0 35 1,68 0 0,-33-1-1,-1-34 1,0-34-1,-34-34 1,-34-35 15,68-68-15,-34-69 0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17T11:37:24.62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5B8BF57-947F-4FDE-835F-4F04C1934910}" emma:medium="tactile" emma:mode="ink">
          <msink:context xmlns:msink="http://schemas.microsoft.com/ink/2010/main" type="inkDrawing" rotatedBoundingBox="25409,9994 26157,17350 25872,17379 25125,10023" semanticType="verticalRange" shapeName="Other">
            <msink:sourceLink direction="with" ref="{4CBC9F1A-427C-4E33-A392-3312FA6C9531}"/>
            <msink:sourceLink direction="with" ref="{5947F462-3857-4991-B15F-89CA7B6F817E}"/>
          </msink:context>
        </emma:interpretation>
      </emma:emma>
    </inkml:annotationXML>
    <inkml:trace contextRef="#ctx0" brushRef="#br0">0 0 0,'68'68'0,"-33"35"16,33 34-16,-33 35 0,-35 103 15,68 68 1,-33 103 15,-1 35-31,0 34 32,1 34-32,-1-34 31,35 68-16,-35-68 1,35 0 0,-1-35-1,1-33 1,-69-104 0,0-69-1,0-33 1,0-70-1,34-68 1,-34-68 0,35-1-1,-1-34 1,0-137 0,35-104-1,-69-102 1,0 343-1</inkml:trace>
  </inkml:traceGroup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49:25.879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-1 4 0,'34'-34'0,"35"34"0,-35 0 16,69 34-16,0 0 0,34 1 0,35-1 16,34 69-1,0-34 1,68 34-1,-33 0 1,33 0 0,1 0-1,-1-1 1,1 1 0,-35 0 15,0 0-16,35 35 1,-35-35 0,1 34-1,-1-103 1,0 69 0,0 35-1,1-1 1,33-34-1,-33 68 1,-1-33 0,0-1-1,0 0 1,1 1 0,-1 33-1,0-33 1,-34 33-1,34-34 1,1 35 0,-1 0-1,-34-1 17,34 1-17,-34 0 1,0-1-1,0 35 1,34 0 0,-34-34-1,0 34 1,0 0 0,0-69-1,-34 69 1,34 0-1,34 0 1,-34 0 0,-35-35-1,35 1 32,0 34-47,-34-34 0,0 33 16,-1 1-1,1-34 17,-69 0-17,0-1 1,34-68 0,-68 0-1,-1 0 1,-33-34-1,-70-35 1,35-34 31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49:28.395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-1 1 0,'34'0'0,"0"0"16,35-35-16,34 70 0,34-35 0,35 0 15,-1 34-15,70 35 16,-1-35 0,35 35-1,-35-1 1,69 35-1,-35 0 1,70 0 15,-36 0-15,36 35 0,-35-35-1,34 34 1,-34-34-1,103 68 1,-69-33 0,0-1-1,0 0 1,1-68 0,33 103-1,1-35 1,-35 0-1,35 1 32,-1 33-47,1-34 0,-1 35 16,1 0 0,-1-1-1,-33 1 1,-1-35 15,0 35-15,-34-35-1,34 35 1,-34-35 0,0 0-1,0 35 16,-69 0-31,1 34 16,-70-35 0,-33 1-1,-35-172 1,-103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49:33.38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2F51C16-1B57-4AE1-A90A-6E435E7D6A07}" emma:medium="tactile" emma:mode="ink">
          <msink:context xmlns:msink="http://schemas.microsoft.com/ink/2010/main" type="inkDrawing" rotatedBoundingBox="19928,4116 32582,5215 32561,5457 19907,4358" shapeName="Other"/>
        </emma:interpretation>
      </emma:emma>
    </inkml:annotationXML>
    <inkml:trace contextRef="#ctx0" brushRef="#br0">0 111 0,'35'-34'0,"68"-1"0,68 1 0,1 34 16,103 0-1,34 34-15,102-34 16,70 35 0,68-1-1,69 35 1,68-35 0,1 69-1,68-34 1,0-1-1,0-68 32,35 103-47,-35 0 0,0-34 32,-68 34-17,-70-69 1,-67 35-1,-104-35 1,-34 0 0,-69 1-1,-103-35 1,-102 34 0,-36-34-1,-33 0 1,-69 0-1,0 0 17,-103 0-32,0-34 15,103 34 1</inkml:trace>
  </inkml:traceGroup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49:34.38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3B8BCF8-93AC-41B1-8A5C-6734C1C7DFEF}" emma:medium="tactile" emma:mode="ink">
          <msink:context xmlns:msink="http://schemas.microsoft.com/ink/2010/main" type="inkDrawing" rotatedBoundingBox="29395,11333 31578,9782 31615,9834 29432,11386" shapeName="Other"/>
        </emma:interpretation>
      </emma:emma>
    </inkml:annotationXML>
    <inkml:trace contextRef="#ctx0" brushRef="#br0">2163 0 0,'0'35'0,"-69"33"15,-137 104-15,-171 68 0,-138 103 16,-103 104 0,240-173-1,378-274 1</inkml:trace>
  </inkml:traceGroup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49:38.88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E5C9777-7B7B-40AA-983A-0CA185FDE0C2}" emma:medium="tactile" emma:mode="ink">
          <msink:context xmlns:msink="http://schemas.microsoft.com/ink/2010/main" type="inkDrawing" rotatedBoundingBox="10582,10072 19045,6868 19625,8400 11161,11604" semanticType="callout" shapeName="Other"/>
        </emma:interpretation>
      </emma:emma>
    </inkml:annotationXML>
    <inkml:trace contextRef="#ctx0" brushRef="#br0">8650 175 0,'-240'0'0,"-69"-35"0,-69-33 15,-136 33 1,-70 1 0,-34 34-1,-68 69 1,-35 68 0,0 69-1,35 103 1,33 34-1,104 0 1,103 35 0,103-69-1,68-69 1,138-68 15,68-35-31,69-103 16,0-34-1,35-171 1,-35-35 0,-35-34 15,-102 68-15,0 69-1,-35 172 1,172-69-1,0 34 17,-34 138-32,-1 33 15,-33 1 1,-35 0 0,68-68-1,35-70 1,35-33-1,68-1 1,137 0 0,69-34 31,-34 0-47,33 0 0,-102 35 15,-103-35 1,-68 0-1,-173-69 17,-136 0-17,-104 1 1,378 68-16</inkml:trace>
  </inkml:traceGroup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49:39.52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45C35FA-2D2A-4CFA-A5F0-02554C37DD25}" emma:medium="tactile" emma:mode="ink">
          <msink:context xmlns:msink="http://schemas.microsoft.com/ink/2010/main" type="inkDrawing" rotatedBoundingBox="4095,12284 6967,9843 8749,11940 5877,14381" shapeName="Other">
            <msink:destinationLink direction="to" ref="{5E6AD972-C653-45B5-ABDD-695E2F0E8193}"/>
          </msink:context>
        </emma:interpretation>
      </emma:emma>
    </inkml:annotationXML>
    <inkml:trace contextRef="#ctx0" brushRef="#br0">0 0 0,'138'240'0,"-35"69"15,-35 103 1,-33 103 15,-35 34-15,34-171-16,35-69 16,34-172-1,-1-68 1,70-104 15,103-170-15,-1-139-1,35-68 1,-34 69 0,-1 0-1,1 0 1,-35 68-1,1 35 1,-104 68 0,-69 104-1,-68 68 17,0 0-32</inkml:trace>
  </inkml:traceGroup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49:46.19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A497F17-6614-4699-A073-93B19529977D}" emma:medium="tactile" emma:mode="ink">
          <msink:context xmlns:msink="http://schemas.microsoft.com/ink/2010/main" type="inkDrawing" rotatedBoundingBox="5367,503 7254,715 7136,1770 5248,1558" semanticType="callout" shapeName="Other"/>
        </emma:interpretation>
      </emma:emma>
    </inkml:annotationXML>
    <inkml:trace contextRef="#ctx0" brushRef="#br0">1238 35 0,'0'-34'0,"-137"0"16,-69 68-16,-69 35 0,35 34 15,34 34 1,103 0 0,34 1 15,104-1-15,102 0-1,103-68 1,103-1-1,-34-68 1,0-34 0,-68 0-1,-70-35 1,-68 0 0,-103-33-1,-34-36 16,34 138-31</inkml:trace>
  </inkml:traceGroup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49:46.94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89CE116-B14D-4981-A751-B889C2449739}" emma:medium="tactile" emma:mode="ink">
          <msink:context xmlns:msink="http://schemas.microsoft.com/ink/2010/main" type="inkDrawing" rotatedBoundingBox="7407,858 8714,536 8917,1358 7609,1679" semanticType="callout" shapeName="Other">
            <msink:sourceLink direction="to" ref="{F50A55FC-E8DE-42DC-9C56-8B979A23B7A8}"/>
          </msink:context>
        </emma:interpretation>
      </emma:emma>
    </inkml:annotationXML>
    <inkml:trace contextRef="#ctx0" brushRef="#br0">0 275 0,'68'103'0,"-68"68"32,-34 172-32,34-240 15,0-68 1,0-35-1,34-35 1,1-136 0,-1-1-1,-34-34 1,0 103 0,0 35-1,0 33 1,0 35 31,34 35-47,69 102 0,0-34 31,35-34-15,-1-69-1,0-35 1,0-68-1,-34-34 1,-34-35 0,-35 69-1,1 69 17,-35 34-32,0 34 15,-35 69 1,1 69-1,34 34 1,0-34 0,34-69-1,1-35 1,-35-68 0,68-103 15,1-68-31,-69 171 15</inkml:trace>
  </inkml:traceGroup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49:47.56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004765D-8906-40A9-8AFE-78E05FD16D0F}" emma:medium="tactile" emma:mode="ink">
          <msink:context xmlns:msink="http://schemas.microsoft.com/ink/2010/main" type="inkDrawing" rotatedBoundingBox="8882,913 9613,69 10365,720 9633,1564" semanticType="callout" shapeName="Other">
            <msink:sourceLink direction="with" ref="{F50A55FC-E8DE-42DC-9C56-8B979A23B7A8}"/>
          </msink:context>
        </emma:interpretation>
      </emma:emma>
    </inkml:annotationXML>
    <inkml:trace contextRef="#ctx0" brushRef="#br0">309 155 0,'69'103'0,"-35"69"0,-34 34 15,0-35 1,0-34 0,0-68-1,0-35 16,-34-102-31,0-69 16,-104-172 0,70 103 15,-35 34-31,68 103 16,35 35-1,138 0 1,33-1 15,104 35-15,-1 103-1,-68-34 1,-103 0 0,-103-69-1,-34 34 1,-103-34-1,-35 0 1,-34 0 0,34 34-1,70 1 1,102 33 0,137-68 30,-137 0-46</inkml:trace>
  </inkml:traceGroup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49:49.94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5F9DB44-FAA6-41AB-A55C-E0B9767F4D55}" emma:medium="tactile" emma:mode="ink">
          <msink:context xmlns:msink="http://schemas.microsoft.com/ink/2010/main" type="writingRegion" rotatedBoundingBox="22280,436 31036,517 31024,1833 22268,1752">
            <msink:destinationLink direction="with" ref="{4C1CAFAF-178B-4046-8637-32F04F8BA445}"/>
          </msink:context>
        </emma:interpretation>
      </emma:emma>
    </inkml:annotationXML>
    <inkml:traceGroup>
      <inkml:annotationXML>
        <emma:emma xmlns:emma="http://www.w3.org/2003/04/emma" version="1.0">
          <emma:interpretation id="{20E880FE-2A86-4863-99A1-F7E39A8396FA}" emma:medium="tactile" emma:mode="ink">
            <msink:context xmlns:msink="http://schemas.microsoft.com/ink/2010/main" type="paragraph" rotatedBoundingBox="22280,436 31036,517 31024,1833 22268,17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01C02BF-2D38-46E0-8BC7-FEB94F8B590B}" emma:medium="tactile" emma:mode="ink">
              <msink:context xmlns:msink="http://schemas.microsoft.com/ink/2010/main" type="line" rotatedBoundingBox="22280,436 31036,517 31024,1833 22268,1752"/>
            </emma:interpretation>
          </emma:emma>
        </inkml:annotationXML>
        <inkml:traceGroup>
          <inkml:annotationXML>
            <emma:emma xmlns:emma="http://www.w3.org/2003/04/emma" version="1.0">
              <emma:interpretation id="{69F2AE1A-0FFC-4BBC-BD00-067E66F30890}" emma:medium="tactile" emma:mode="ink">
                <msink:context xmlns:msink="http://schemas.microsoft.com/ink/2010/main" type="inkWord" rotatedBoundingBox="22280,436 31036,517 31024,1833 22268,1752">
                  <msink:destinationLink direction="to" ref="{20C31541-5110-4008-90E5-70138D9D9713}"/>
                  <msink:destinationLink direction="from" ref="{20C31541-5110-4008-90E5-70138D9D9713}"/>
                  <msink:destinationLink direction="with" ref="{6097858B-0522-42B1-8C01-C1336DCCDD5A}"/>
                  <msink:destinationLink direction="with" ref="{90D90712-C403-43DF-9E0C-97E7825563C1}"/>
                  <msink:destinationLink direction="to" ref="{0A62F26C-3142-4439-B38E-EDEF2EA25235}"/>
                  <msink:destinationLink direction="with" ref="{C2F41F96-E08D-47EE-984B-C247939B7522}"/>
                  <msink:destinationLink direction="with" ref="{F3E226A2-00BC-40DB-8946-BAC733830E83}"/>
                  <msink:destinationLink direction="with" ref="{B61BD24A-9F4D-44E1-BB11-C4E2A6E542F2}"/>
                </msink:context>
              </emma:interpretation>
              <emma:one-of disjunction-type="recognition" id="oneOf0">
                <emma:interpretation id="interp0" emma:lang="it-IT" emma:confidence="0">
                  <emma:literal>CAMPER</emma:literal>
                </emma:interpretation>
                <emma:interpretation id="interp1" emma:lang="it-IT" emma:confidence="0">
                  <emma:literal>RAME R</emma:literal>
                </emma:interpretation>
                <emma:interpretation id="interp2" emma:lang="it-IT" emma:confidence="0">
                  <emma:literal>GAME R</emma:literal>
                </emma:interpretation>
                <emma:interpretation id="interp3" emma:lang="it-IT" emma:confidence="0">
                  <emma:literal>CAMERA</emma:literal>
                </emma:interpretation>
                <emma:interpretation id="interp4" emma:lang="it-IT" emma:confidence="0">
                  <emma:literal>DAME R</emma:literal>
                </emma:interpretation>
              </emma:one-of>
            </emma:emma>
          </inkml:annotationXML>
          <inkml:trace contextRef="#ctx0" brushRef="#br0">1030 0 0,'-69'0'0,"-137"69"0,-69-35 16,35 69-16,68 34 15,104-34 1,102 35-1,138-1 1,102 0 0,35-68-1,35-35 1,-70-34 0,-102 0 30,-69-68-46,-103 33 16,-69-68-16,-103 35 16,1-1-1,102 69 1,35 0 0,68 0 15,138 0-16,102 0 1,-33-34 0,-104 34-1,-68 0 1,-69 0 0,0-35-1,0-33 1,34-1-1,69-34 1,34 34 0,1 35-1,-36 34 1,-33 0 0,-35 34 15,-34 69-31,-68 69 15,-1 34 1,-34 34 0,69-103 15,34-34-15,0-103-1,0 0 1,34-34-1,69-172 1,0 35 0,0-35-1,0 103 1,-34 34 0,-1 35-1,1 68 1,34 35-1,0 102 1,0 35 0,34-34-1,-68-69 1,-35 0 0,-68-35-1,-35-33 1,-137-70 15,-34 35-15,34-34-1,69 34 1,102-34 0,173-69-1,102-35 1,-240 138-1</inkml:trace>
          <inkml:trace contextRef="#ctx0" brushRef="#br0" timeOffset="1488.186">4084 481 0,'-68'583'0,"102"-480"16,0-103 0,-34-34 15,-34-104-16,-35-67 1,1 33 0,-1 35-1,35 102 1,34 1 0,68 0-1,1-1 1,103 1-1,34 34 1,-35 0 15,1 0-31,-35-69 16,-68 104 0,-35-1-1,1 69 1,-35 0-1,-35 172 1,35-138 0,0-34-1,35 0 17,-35-35-17,34-33 1,-34-35 15,0-69-31,0-68 16,0 34-1,-34 34 1,-1 69 0,70 0-1,-1 0 1,103-68-1,0 102 1,1-34 0,-1 0 15,35-103-15,-69 0 30,-103 0-46,0 0 0,0 103 16,0 0 15,0 34-15,34 104 0,-34 33-1,34 1 1,-34-1-1,35-68 1,-1-68 0,-34-1-1,0-68 1,69-69 0,34-69-1,0 1 1,0 33-1,-35 70 1,1 33 0,-35 1-1,35 68 17,-35-34-32,-34 103 15,0 0 1,0 0 15,34-34-15,35-1-1,68-68 1,35 0 0,-35-34-1,1 34 1,-35 0 15,-69 0-31,0 0 16,-102 0-1,-35-34 1,-35-69 0,-68 34-1,206 69 1</inkml:trace>
          <inkml:trace contextRef="#ctx0" brushRef="#br0" timeOffset="1812.3839">6418 412 0,'275'-69'16,"-69"69"-16,0-68 0,-206 68 15</inkml:trace>
          <inkml:trace contextRef="#ctx0" brushRef="#br0" timeOffset="1665.909">6556 755 0,'206'0'15,"-35"0"-15,1 0 16,-103-34-1,-104-35 1,35 69 15</inkml:trace>
          <inkml:trace contextRef="#ctx0" brushRef="#br0" timeOffset="2383.6365">7586 309 0,'240'103'0,"-172"34"0,-68 1 16,-34 33-1,0-34 1,-1-68-1,35-69 1,0-34 0,-34-69-1,34-172 17,34 1-17,35 171 1,68 34-1,35 69 1,34 34 15,-69 35-31,-102 0 16,-104-1 0,-68-33-1,-69-1 1,68-34-1,70 34 1,68-34 0,137 69-1,69 34 32,34 0-47,-102 0 16,-35-137-1,-103 34-15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17T11:37:25.39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9BBE074-B921-49E6-A175-A29FFE301A8F}" emma:medium="tactile" emma:mode="ink">
          <msink:context xmlns:msink="http://schemas.microsoft.com/ink/2010/main" type="inkDrawing" rotatedBoundingBox="24996,9762 32340,10213 32327,10422 24983,9972" semanticType="underline" shapeName="Other">
            <msink:sourceLink direction="with" ref="{A9A18E92-54F2-4DF0-A257-FE4BD7FF04ED}"/>
          </msink:context>
        </emma:interpretation>
      </emma:emma>
    </inkml:annotationXML>
    <inkml:trace contextRef="#ctx0" brushRef="#br0">0 0 0,'103'0'0,"-34"0"0,68 34 16,35-34-16,68-34 15,35 34-15,68 34 16,35-34 0,68 34-1,34 35 1,35-35 0,0 1-1,34 33 16,-34 1-31,-34-69 16,-35 34 15,-34 0-15,-69 1 0,-34-35-1,-69 0 1,-68 0-1,-69-35 1,-34 35 0,-35 0-1,-68 0 1,-35 0 0,-34 0-1,34-68 1,35-1 31,34 69-47</inkml:trace>
  </inkml:traceGroup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49:36.01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3E226A2-00BC-40DB-8946-BAC733830E83}" emma:medium="tactile" emma:mode="ink">
          <msink:context xmlns:msink="http://schemas.microsoft.com/ink/2010/main" type="inkDrawing" rotatedBoundingBox="31818,6246 33095,7794 31877,8800 30599,7253" semanticType="callout" shapeName="Other">
            <msink:sourceLink direction="with" ref="{69F2AE1A-0FFC-4BBC-BD00-067E66F30890}"/>
          </msink:context>
        </emma:interpretation>
      </emma:emma>
    </inkml:annotationXML>
    <inkml:trace contextRef="#ctx0" brushRef="#br0">892 0 0,'0'34'0,"-103"69"16,-34 103-16,-35 0 0,-68 69 15,103-69 1,68-35 0,35-33-1,68-35 16,69-35-15,68 35 0,104-69-1,0 1 1,34 33 0,-69-33-1,-34 33 1,-103-33-1,-103-1 1,-69-103 0,-34-68-1,103 137 1</inkml:trace>
  </inkml:traceGroup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49:36.42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61BD24A-9F4D-44E1-BB11-C4E2A6E542F2}" emma:medium="tactile" emma:mode="ink">
          <msink:context xmlns:msink="http://schemas.microsoft.com/ink/2010/main" type="inkDrawing" rotatedBoundingBox="31942,6234 32825,7778 32478,7977 31594,6433" semanticType="callout" shapeName="Other">
            <msink:sourceLink direction="with" ref="{69F2AE1A-0FFC-4BBC-BD00-067E66F30890}"/>
          </msink:context>
        </emma:interpretation>
      </emma:emma>
    </inkml:annotationXML>
    <inkml:trace contextRef="#ctx0" brushRef="#br0">755 137 0,'34'69'0,"69"34"0,-34 103 0,34 0 15,0 34 1,68 35 0,-102-104-1,0-34 1,-35-34 15,0-34-15,0-69-1,35-103 1,0-34 0,-35-69-1,-34 206 1</inkml:trace>
  </inkml:traceGroup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49:36.88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7D4B95A-C568-4CA0-8E9F-253511850B33}" emma:medium="tactile" emma:mode="ink">
          <msink:context xmlns:msink="http://schemas.microsoft.com/ink/2010/main" type="inkDrawing" rotatedBoundingBox="32453,6439 33513,6602 33495,6719 32436,6556" shapeName="Other"/>
        </emma:interpretation>
      </emma:emma>
    </inkml:annotationXML>
    <inkml:trace contextRef="#ctx0" brushRef="#br0">1510 309 0,'274'-69'0,"1"103"16,0 69-16,-35-34 15,-240-69 1</inkml:trace>
  </inkml:traceGroup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49:36.70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3ED233D-3D4F-4BB3-9407-EE0DE3B485D5}" emma:medium="tactile" emma:mode="ink">
          <msink:context xmlns:msink="http://schemas.microsoft.com/ink/2010/main" type="inkDrawing" rotatedBoundingBox="32872,6718 33018,7712 32903,7730 32756,6735" shapeName="Other"/>
        </emma:interpretation>
      </emma:emma>
    </inkml:annotationXML>
    <inkml:trace contextRef="#ctx0" brushRef="#br0">1887 480 0,'69'721'0,"-69"-583"15,69-35 1,-69-69 15,34-68-15,-34-172-1,0 206 1</inkml:trace>
  </inkml:traceGroup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49:53.50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E6AD972-C653-45B5-ABDD-695E2F0E8193}" emma:medium="tactile" emma:mode="ink">
          <msink:context xmlns:msink="http://schemas.microsoft.com/ink/2010/main" type="inkDrawing" rotatedBoundingBox="4041,9224 10046,11470 8421,15816 2416,13571" semanticType="callout" shapeName="Other">
            <msink:sourceLink direction="to" ref="{945C35FA-2D2A-4CFA-A5F0-02554C37DD25}"/>
          </msink:context>
        </emma:interpretation>
      </emma:emma>
    </inkml:annotationXML>
    <inkml:trace contextRef="#ctx0" brushRef="#br0">5846 3192 0,'-274'-892'0,"-69"342"16,-172 276-1,-103 68 1,-69 34-1,35 35 1,69 34 0,68 69-1,69 34 1,34 103 0,103 103-1,34 171 1,104 35-1,136 172 17,138-70-32,137-33 15,172 0 1,138-138 0,136 34-1,138-68 16,-35-137-15,35-103 0,-137-172-1,-138-206 1,-206-275 0,-240-205 15,-343-138-31,-275 0 15,-343 138 1,-241 240 0,-102 274-1,1201 275 1</inkml:trace>
  </inkml:traceGroup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53:19.218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181A408-F29F-4D47-BE11-6FEC6E8507BD}" emma:medium="tactile" emma:mode="ink">
          <msink:context xmlns:msink="http://schemas.microsoft.com/ink/2010/main" type="writingRegion" rotatedBoundingBox="1338,-187 32511,548 32132,16604 960,15869"/>
        </emma:interpretation>
      </emma:emma>
    </inkml:annotationXML>
    <inkml:traceGroup>
      <inkml:annotationXML>
        <emma:emma xmlns:emma="http://www.w3.org/2003/04/emma" version="1.0">
          <emma:interpretation id="{510FEA98-A884-4F5E-895A-9EB3DCB94F18}" emma:medium="tactile" emma:mode="ink">
            <msink:context xmlns:msink="http://schemas.microsoft.com/ink/2010/main" type="paragraph" rotatedBoundingBox="6781,353 30370,153 30388,2222 6799,242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60CA434-1D48-4FBB-9EBD-33BE6DB20005}" emma:medium="tactile" emma:mode="ink">
              <msink:context xmlns:msink="http://schemas.microsoft.com/ink/2010/main" type="line" rotatedBoundingBox="6781,353 30370,153 30388,2222 6799,2422"/>
            </emma:interpretation>
          </emma:emma>
        </inkml:annotationXML>
        <inkml:traceGroup>
          <inkml:annotationXML>
            <emma:emma xmlns:emma="http://www.w3.org/2003/04/emma" version="1.0">
              <emma:interpretation id="{AE65A6AD-E11B-4EC7-B88B-FEBF33B8EB93}" emma:medium="tactile" emma:mode="ink">
                <msink:context xmlns:msink="http://schemas.microsoft.com/ink/2010/main" type="inkWord" rotatedBoundingBox="6781,353 18046,257 18063,2260 6798,2355"/>
              </emma:interpretation>
              <emma:one-of disjunction-type="recognition" id="oneOf0">
                <emma:interpretation id="interp0" emma:lang="it-IT" emma:confidence="0">
                  <emma:literal>ANALISI</emma:literal>
                </emma:interpretation>
                <emma:interpretation id="interp1" emma:lang="it-IT" emma:confidence="0">
                  <emma:literal>DNALISI</emma:literal>
                </emma:interpretation>
                <emma:interpretation id="interp2" emma:lang="it-IT" emma:confidence="0">
                  <emma:literal>DNAlisi</emma:literal>
                </emma:interpretation>
                <emma:interpretation id="interp3" emma:lang="it-IT" emma:confidence="0">
                  <emma:literal>DNALIsi</emma:literal>
                </emma:interpretation>
                <emma:interpretation id="interp4" emma:lang="it-IT" emma:confidence="0">
                  <emma:literal>DNALisi</emma:literal>
                </emma:interpretation>
              </emma:one-of>
            </emma:emma>
          </inkml:annotationXML>
          <inkml:trace contextRef="#ctx0" brushRef="#br0">1136 0 0,'-35'103'15,"-33"103"-15,-70 69 0,1 34 16,-35-1-1,35-67 1,34-35 0,34-69 15,35-103-15,34-68-1,69-103 1,34-138-1,0-34 1,0 35 0,34 68-1,-34 0 1,-34 68 0,-1 70-1,-33 68 1,-1 68-1,0 138 1,35 69 0,34 34-1,34 0 1,0-69 0,-34-34-1,-68-103 1,-35-69 15,-138-34-15,-136-68-1,-69-1 1,-35 0 0,103 35-1,-33 34 1,342-34-1,206-69 1,-240 103 0</inkml:trace>
          <inkml:trace contextRef="#ctx0" brushRef="#br0" timeOffset="747.999">2577 824 0,'69'103'15,"-69"103"-15,-69 68 0,1 35 32,68-103-17,34-137 1,-34-69 0,34-69-1,35-137 1,0-103-1,-35 0 1,0 104 0,0 102-1,-34 68 1,0 35 0,35 103-1,33 137 16,70 1-15,68 33 0,0-102-1,34-69 1,0-69 0,-68-102-1,-69-35 1,-69-138-1,-171 1 1,0 0 0,-35 68-1,35 104 1,34-1 0,0 103-1,137 1 1,138-35-1,68 0 1,-240 0 0</inkml:trace>
          <inkml:trace contextRef="#ctx0" brushRef="#br0" timeOffset="1419.8309">5392 790 0,'0'34'16,"0"138"-16,-103 33 16,-34 70-1,-35-35 1,138-137-1,34-68 1,0-35 0,0-69-1,103-206 1,0 1 0,0 34-1,-1 68 1,-67 103-1,-1 35 17,-34 34-17,34 103 1,35 103 0,0 34-1,34 0 1,34-68-1,-34-35 1,0-68 0,-103-35-1,-69-34 1,-102-34 0,-138-35-1,34 35 1,35 34-1,68-34 1,138-1 0,103 1-1,171-35 1,-240 69 0</inkml:trace>
          <inkml:trace contextRef="#ctx0" brushRef="#br0" timeOffset="2179.5479">6730 652 0,'35'69'0,"-35"68"15,-35 103-15,-33 1 16,-1-35 0,35-69-1,68-68 1,0-35-1,35 0 1,103-34 0,34 0 15,-35-34-15,70 34-1,-70 0 1,-102 34-1,-35-34 1,-34 0 0,-34 35-1,-35-104 1,35-34 0,34 103-1</inkml:trace>
          <inkml:trace contextRef="#ctx0" brushRef="#br0" timeOffset="2515.464">8275 721 0,'0'206'0,"0"0"16,-69 68-1,69-33 1,-34-104 0,68-68-1,1-35 1,-35-68-1,34-104 1,0-33 0,-34 171 15</inkml:trace>
          <inkml:trace contextRef="#ctx0" brushRef="#br0" timeOffset="3391.3845">10060 790 0,'-172'0'0,"-34"34"0,35 35 16,68-35-1,34 0 1,103 35 0,69 34-1,103 0 1,35 0 0,33 34-1,-136 0 1,-70-34-1,-136-34 1,-138-35 0,-69 1-1,35-35 1,34 0 0,68 34-1,138-34 1,103-69-1,103-34 17,138 0-17,-344 103 1</inkml:trace>
          <inkml:trace contextRef="#ctx0" brushRef="#br0" timeOffset="3715.5825">11193 721 0,'34'103'0,"-68"103"0,34 34 16,-35 0 0,35-68-1,69-69 1,-69-34 0,0-104-1,0-102 1,0 137-1</inkml:trace>
        </inkml:traceGroup>
        <inkml:traceGroup>
          <inkml:annotationXML>
            <emma:emma xmlns:emma="http://www.w3.org/2003/04/emma" version="1.0">
              <emma:interpretation id="{4704599E-A84D-4345-85F3-896C141F7515}" emma:medium="tactile" emma:mode="ink">
                <msink:context xmlns:msink="http://schemas.microsoft.com/ink/2010/main" type="inkWord" rotatedBoundingBox="20384,558 30373,473 30388,2222 20399,2306"/>
              </emma:interpretation>
              <emma:one-of disjunction-type="recognition" id="oneOf1">
                <emma:interpretation id="interp5" emma:lang="it-IT" emma:confidence="0">
                  <emma:literal>VELOCITÀ</emma:literal>
                </emma:interpretation>
                <emma:interpretation id="interp6" emma:lang="it-IT" emma:confidence="0">
                  <emma:literal>VELOCISTA</emma:literal>
                </emma:interpretation>
                <emma:interpretation id="interp7" emma:lang="it-IT" emma:confidence="0">
                  <emma:literal>VELOCIZZA</emma:literal>
                </emma:interpretation>
                <emma:interpretation id="interp8" emma:lang="it-IT" emma:confidence="0">
                  <emma:literal>VELOCIZZAR</emma:literal>
                </emma:interpretation>
                <emma:interpretation id="interp9" emma:lang="it-IT" emma:confidence="0">
                  <emma:literal>VELOCIZZAI</emma:literal>
                </emma:interpretation>
              </emma:one-of>
            </emma:emma>
          </inkml:annotationXML>
          <inkml:trace contextRef="#ctx0" brushRef="#br0" timeOffset="4719.4245">13561 618 0,'69'0'0,"-1"0"0,1 103 0,0 103 16,-1 34-16,1 69 15,34-69 1,0-68-1,34-103 1,-68-69 0,34-35-1,-69-102 1,35-103 0,-1-1-1,1 1 1,0 69-1,34 68 1,0 34 15,-69 69-15,0 34 0,-68 69-16,34-103 15,69-34 16,-69 34-15</inkml:trace>
          <inkml:trace contextRef="#ctx0" brushRef="#br0" timeOffset="5503.554">15483 1064 0,'240'-34'0,"-68"0"0,-35-35 15,-102 0 1,-70-34 0,-68 0-1,-68 35 1,-35-1-1,103 35 17,34 34-32,104 68 15,33-68 1,104 0 0,102 0-1,1 0 1,-69-103 15,0 35-15,-206 68-1</inkml:trace>
          <inkml:trace contextRef="#ctx0" brushRef="#br0" timeOffset="5091.4709">15758 652 0,'34'35'0,"-34"102"16,-137 275-16,137-206 16,34-103-1,35 0 1,102-69-1,35 0 1,-34-68 0,0 34-1,-69 0 1,-69 0 0,-103-69-1,-68-68 1,137 137-1</inkml:trace>
          <inkml:trace contextRef="#ctx0" brushRef="#br0" timeOffset="6286.7069">16959 378 0,'0'171'0,"0"1"0,-69 34 16,-34 34-1,69-34 1,34-69 0,34-68-1,104 0 1,68-1-1,0-33 1,34-1 0,-68 0 15,-69-34-15,-103 35-1,0-70 1,-69 1-1,35-69 1,-1 34 0,35 35-1,0 34 1,35 103 0,-1-69-1,69 1 1,34 33-1,35-33 1,-1-35 0,35-69-1,-34 0 1,-69-68 15,-69-69-31,-102 0 31,-70 35-15,-33 33 0,-35 70-1,34 102 1,-34 103 0,69 69-1,137-34 1,103 34-1,103-69 1,68-103 0,1-68-1,-275 34 17</inkml:trace>
          <inkml:trace contextRef="#ctx0" brushRef="#br0" timeOffset="6687.072">19705 858 0,'69'-34'0,"-104"0"0,-68-1 16,-68 70-16,-35 68 0,0 68 0,103-34 15,103 35 17,103 0-17,171-1 1,-68-102-1,-34-69 1,0-34 0,-35-69-1,-34-35 17,0-33-17,-103 171 1</inkml:trace>
          <inkml:trace contextRef="#ctx0" brushRef="#br0" timeOffset="6957.5625">20563 721 0,'0'137'16,"-68"275"-16,33-206 15,70-103 1,33-34 0,1-69-1,34-69 1,34-171 0,-34 68 15,-103 172-16</inkml:trace>
          <inkml:trace contextRef="#ctx0" brushRef="#br0" timeOffset="7967.2635">21456 858 0,'34'343'0,"-34"-137"15,-34-34 1,34-35 0,68-102-1,1-70 1,-35-102 0,-34-35-1,-68-102 16,-104-35-15,-34 137 0,172 138-1,68 0 1,69 34 0,103 0-1,69 34 1,-1-34-1,-34 0 17,-34 0-17,-103 0 1,-68 0 0,-1 0-1,-68 103 1,-1 69-1,-33 33 1,-35 36 0,34-70-1,35-68 1,34-103 0,0 0-1,0-34 1,34-138-1,-34-68 1,69-34 15,-1 68-31,1 68 32,0 104-17,-1 34 1,35 34-1,0 138 1,0 68 0,34 0-1,1-34 1,-1-34 0,-103-103-1,1-35 1,-70-34-1,-136-69 1,-35 1 0,0-1-1,-34 35 1,102 34 0,138-35-1,138 1 1,-138 34-1</inkml:trace>
          <inkml:trace contextRef="#ctx0" brushRef="#br0" timeOffset="8190.882">22794 137 0,'172'35'0,"34"33"0,0 70 16,-35-104-1,-171-34 1</inkml:trace>
        </inkml:traceGroup>
      </inkml:traceGroup>
    </inkml:traceGroup>
    <inkml:traceGroup>
      <inkml:annotationXML>
        <emma:emma xmlns:emma="http://www.w3.org/2003/04/emma" version="1.0">
          <emma:interpretation id="{C4350F78-BDB8-42C0-8F9E-85733AFB2ACA}" emma:medium="tactile" emma:mode="ink">
            <msink:context xmlns:msink="http://schemas.microsoft.com/ink/2010/main" type="paragraph" rotatedBoundingBox="1246,3753 32418,4488 32273,10622 1101,98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F323DA8-63E5-41DC-8E1B-D4040893F17B}" emma:medium="tactile" emma:mode="ink">
              <msink:context xmlns:msink="http://schemas.microsoft.com/ink/2010/main" type="inkBullet" rotatedBoundingBox="1246,3753 3580,3808 3531,5876 1197,5821"/>
            </emma:interpretation>
            <emma:one-of disjunction-type="recognition" id="oneOf2">
              <emma:interpretation id="interp10" emma:lang="it-IT" emma:confidence="0">
                <emma:literal>1%</emma:literal>
              </emma:interpretation>
              <emma:interpretation id="interp11" emma:lang="it-IT" emma:confidence="0">
                <emma:literal>1%.</emma:literal>
              </emma:interpretation>
              <emma:interpretation id="interp12" emma:lang="it-IT" emma:confidence="0">
                <emma:literal>Lo</emma:literal>
              </emma:interpretation>
              <emma:interpretation id="interp13" emma:lang="it-IT" emma:confidence="0">
                <emma:literal>1o</emma:literal>
              </emma:interpretation>
              <emma:interpretation id="interp14" emma:lang="it-IT" emma:confidence="0">
                <emma:literal>Sio</emma:literal>
              </emma:interpretation>
            </emma:one-of>
          </emma:emma>
        </inkml:annotationXML>
        <inkml:trace contextRef="#ctx0" brushRef="#br0" timeOffset="10970.9774">-5523 4462 0,'34'0'0,"35"0"16,34-34-16,0-35 0,68-34 0,-33-34 15,-1 0-15,-34-1 16,-35-33-1,-68 68 1,0 34 0,-34 1-1,0 102 1,-1 35 0,-33 102 15,68 35-16,0 34 1,34 1 0,0-35-1,1-35 1,-104-34 0,-34 1-1,-103-70 1,0 1-1,0 0 1,69-35 0,103 0-1,68-34 1,103 35 0,69-1-1,69 0 1,-69-34-1,-69 35 1,-34-35 15,-103 0-15,-34 34 0,-35-68-1,35-35 1,102-34-1,-68 103 1</inkml:trace>
        <inkml:trace contextRef="#ctx0" brushRef="#br0" timeOffset="11530.512">-3876 5320 0,'172'138'16,"-69"-70"-16,34-102 15,0 0 1,-102-35-1,-35 35 1,-35-69 0,-68 34-1,-34 35 1,0 34 0,0 68-1,102 1 1,70 0-1,33 34 1,70-69 0,-1-34-1,-69-34 1,-33-35 0,-70-34-1,-68 0 1,-34 69-1,34 34 1,69 68 15,137-33-15,-103-35 0</inkml:trace>
      </inkml:traceGroup>
      <inkml:traceGroup>
        <inkml:annotationXML>
          <emma:emma xmlns:emma="http://www.w3.org/2003/04/emma" version="1.0">
            <emma:interpretation id="{0694080E-D18D-450D-A87A-1BA2653C639A}" emma:medium="tactile" emma:mode="ink">
              <msink:context xmlns:msink="http://schemas.microsoft.com/ink/2010/main" type="line" rotatedBoundingBox="6994,3945 32417,4544 32359,6986 6936,6386"/>
            </emma:interpretation>
          </emma:emma>
        </inkml:annotationXML>
        <inkml:traceGroup>
          <inkml:annotationXML>
            <emma:emma xmlns:emma="http://www.w3.org/2003/04/emma" version="1.0">
              <emma:interpretation id="{52E5C9F6-DEF1-4BD2-A349-5FFF51469CE1}" emma:medium="tactile" emma:mode="ink">
                <msink:context xmlns:msink="http://schemas.microsoft.com/ink/2010/main" type="inkWord" rotatedBoundingBox="6994,3945 19374,4237 19325,6336 6945,6044"/>
              </emma:interpretation>
              <emma:one-of disjunction-type="recognition" id="oneOf3">
                <emma:interpretation id="interp15" emma:lang="it-IT" emma:confidence="0">
                  <emma:literal>CONSTANTI</emma:literal>
                </emma:interpretation>
                <emma:interpretation id="interp16" emma:lang="it-IT" emma:confidence="0">
                  <emma:literal>CONSTANTA</emma:literal>
                </emma:interpretation>
                <emma:interpretation id="interp17" emma:lang="it-IT" emma:confidence="0">
                  <emma:literal>CONSTANTE</emma:literal>
                </emma:interpretation>
                <emma:interpretation id="interp18" emma:lang="it-IT" emma:confidence="0">
                  <emma:literal>CONSTANDO</emma:literal>
                </emma:interpretation>
                <emma:interpretation id="interp19" emma:lang="it-IT" emma:confidence="0">
                  <emma:literal>CONSTANO</emma:literal>
                </emma:interpretation>
              </emma:one-of>
            </emma:emma>
          </inkml:annotationXML>
          <inkml:trace contextRef="#ctx0" brushRef="#br0" timeOffset="13824.3105">6353 4565 0,'-69'0'0,"-102"0"0,33 35 0,1 33 16,103 35-1,68-34 1,103 34 0,69 34-1,172 35 1,-172-69-1,-103 0 1,-69-35 15,-103 1-15,-137-35 0,-34-34-1,0-34 1,68 0-1,35-69 1,103 0 0,137-35-1,137-33 1,35-1 0,-1 35-1,-274 137 1</inkml:trace>
          <inkml:trace contextRef="#ctx0" brushRef="#br0" timeOffset="14778.351">7417 4840 0,'-34'171'15,"-1"35"-15,35-34 16,0-35-1,35-34 1,-35-68 0,-35-70-1,-68-136 1,-34-35 0,-35-69-1,35 35 1,0 0-1,102 171 1,104 35 0,171 34 15,69 0-15,35 34-16,-1 35 31,-34-1-16,-103-33 1,-103-1 0,-103 35-1,-35 34 1,-102 68 0,0 35-1,-1 0 1,70-34-1,-1-35 1,35-103 15,34 1-31,0-104 16,68-103 0,-33-34-1,68-34 1,-35 34-1,1 69 1,0 68 15,34 35-15,34 103 0,35 102-1,-1 35 1,1 34-1,-69-68 1,-35-35 0,-102-68-1,-69-35 1,-103-68 0,-68-69-1,33 69 1,35-35-1,103 0 1,172 1 0,68-35-1,-137 103 1</inkml:trace>
          <inkml:trace contextRef="#ctx0" brushRef="#br0" timeOffset="15426.747">9682 4703 0,'0'137'16,"0"34"-16,-103 1 31,35 0-31,33-69 16,35-69-1,35-34 1,-1-69 15,35-171-15,-1 34-1,1 35 1,0 102 0,-35 35-1,0 68 1,69 69 0,0 68-1,35 35 1,33-34-1,35-69 1,-69-69 0,-34-68-1,-34-103 1,-103-35 0,-35-34-1,-34 35 1,0 68-1,34 34 17,35 35-17,68 68 1,138 0 0,-172-34-1</inkml:trace>
          <inkml:trace contextRef="#ctx0" brushRef="#br0" timeOffset="15954.057">11879 4703 0,'103'308'0,"-103"-136"16,0 0 0,34-35-1,-34-68 1,0-69 0,-34-103 15,-103-172-16,-1 0 1,-67 35 0,67 69-1,35 102 1,69 69 0,103 0-1,137 34 1,68 1-1,1 33 17,-35-33-17,-68-35 1,-104 0 0,-68 0-1,-34-35 1,34 35-1</inkml:trace>
          <inkml:trace contextRef="#ctx0" brushRef="#br0" timeOffset="12673.017">1822 3879 0,'0'-103'16,"-34"34"-16,-69 0 0,-35 69 0,-67 0 16,-70 69-1,0 34 1,1 69 0,33 34-1,139 68 1,67 35-1,138-34 1,103-35 0,69-34-1,34-103 1,0-69 15,34-102-15,-240-35 15,-35 0-31,-33 0 16,-70 68-1,35 1 1,0 34 0,35 69-1,68 68 1,68 0-1,35 1 1,35-70 15,33-33-15,-34-70 0,-68-102-1,-103-35 1,-35-34-1,-137-34 1,-69 69 0,-68 33-1,0 104 17,-35 68-32,69 104 15,69 33 1,137 69-1,103-68 1,137-69 15,104-103-31,33-69 32,-377 69-32</inkml:trace>
          <inkml:trace contextRef="#ctx0" brushRef="#br0" timeOffset="13310.6715">3916 4943 0,'-34'137'0,"-35"35"0,0-35 16,69-34 0,0-103-1,0 0 1,69-103 0,-35-137-1,1 68 1,-1 69-1,-34 35 1,0 68 0,34 34-1,35 137 17,68 35-17,69 0 1,34-34-1,1-69 1,-35-103 0,-35-34-1,-102-104 1,-69-68 0,-103 35-1,0-1 1,-34 69-1,-1 69 1,70 0 0,102 68-1,138-68 1,68 34 0,-240 0-1</inkml:trace>
        </inkml:traceGroup>
        <inkml:traceGroup>
          <inkml:annotationXML>
            <emma:emma xmlns:emma="http://www.w3.org/2003/04/emma" version="1.0">
              <emma:interpretation id="{4AF11A42-31A1-4F42-B805-0622E4BD9756}" emma:medium="tactile" emma:mode="ink">
                <msink:context xmlns:msink="http://schemas.microsoft.com/ink/2010/main" type="inkWord" rotatedBoundingBox="21628,4565 32410,4819 32359,6986 21577,6732"/>
              </emma:interpretation>
              <emma:one-of disjunction-type="recognition" id="oneOf4">
                <emma:interpretation id="interp20" emma:lang="it-IT" emma:confidence="0">
                  <emma:literal>VELOCITÀ</emma:literal>
                </emma:interpretation>
                <emma:interpretation id="interp21" emma:lang="it-IT" emma:confidence="0">
                  <emma:literal>VELOCISTI</emma:literal>
                </emma:interpretation>
                <emma:interpretation id="interp22" emma:lang="it-IT" emma:confidence="0">
                  <emma:literal>VELOCISTA</emma:literal>
                </emma:interpretation>
                <emma:interpretation id="interp23" emma:lang="it-IT" emma:confidence="0">
                  <emma:literal>VELOCISTE</emma:literal>
                </emma:interpretation>
                <emma:interpretation id="interp24" emma:lang="it-IT" emma:confidence="0">
                  <emma:literal>VELocri4</emma:literal>
                </emma:interpretation>
              </emma:one-of>
            </emma:emma>
          </inkml:annotationXML>
          <inkml:trace contextRef="#ctx0" brushRef="#br0" timeOffset="16585.8524">14797 4428 0,'103'206'0,"-69"68"15,35-33 1,-1-1 0,1-34 15,34-69-31,-69-68 31,1-69-15,-1-69-1,0-102 1,1-70 0,-1-33-1,34 34 1,1 68-1,0 69 1,-35 34 0,0 69-1,-34 0 1,35 35 0,-35-35-1</inkml:trace>
          <inkml:trace contextRef="#ctx0" brushRef="#br0" timeOffset="17437.3605">16376 4600 0,'377'-35'0,"-137"1"32,1 0-17,-70-1 1,1-68 0,-35 35-1,-137 68 1</inkml:trace>
          <inkml:trace contextRef="#ctx0" brushRef="#br0" timeOffset="17226.4365">16376 5320 0,'103'0'0,"103"0"0,68 0 15,1 35-15,-104-35 16,-68 0 0,-137 0-1,-103-103 1,-69-35-1,206 138 1</inkml:trace>
          <inkml:trace contextRef="#ctx0" brushRef="#br0" timeOffset="16985.241">16719 4908 0,'-103'309'0,"-34"-68"16,68-35-1,103-69 1,35-34 0,68-34 15,172-35-16,-137-137 1,34 103 0,-69-34-1,-103-1 1,-34 35 0,-103-68-1,0 68 1,-103-69-1,206 69 1</inkml:trace>
          <inkml:trace contextRef="#ctx0" brushRef="#br0" timeOffset="17857.2555">18263 4462 0,'-68'206'15,"-1"0"1,-34 0-1,0 34 1,0-102 0,69-1-1,34-34 1,69-34 0,-1-1-1,104-68 1,34 35-1,34-35 1,0 0 0,-68 34-1,-69-34 1,-69 0 0,-68 0-1,0-34 1,68-35-1,-34 69 1</inkml:trace>
          <inkml:trace contextRef="#ctx0" brushRef="#br0" timeOffset="18385.542">19671 5698 0,'137'172'0,"-34"-104"0,34 35 15,69-68 1,0-35-1,0-69 1,-69-68 0,-34-104-1,-137 1 1,-69 0 15,-206-1-15,35 139-1,33 102 1,1 102 0,68 36-1,104 33 1,136 35 0,104 35-1,68-70 1,69-68-1,34-68 17,-34-70-32,-309 35 15</inkml:trace>
          <inkml:trace contextRef="#ctx0" brushRef="#br0" timeOffset="18833.7555">22314 4806 0,'103'-35'0,"-241"35"0,-33 35 0,-104 33 15,1 69-15,-35 104 16,206 33 15,137-68-31,103-34 31,104-35-15,33-34 0,1-34-1,-69-69 1,-103-35 0,-35-67-1,-68-1 1,0 103-1</inkml:trace>
          <inkml:trace contextRef="#ctx0" brushRef="#br0" timeOffset="19213.6139">23137 5011 0,'69'172'0,"-103"0"16,-1 34-16,1 34 31,34 0-15,0-171-1,34-35 1,1-68 0,102-69-1,0-34 1,-137 137-1</inkml:trace>
          <inkml:trace contextRef="#ctx0" brushRef="#br0" timeOffset="19513.3994">24133 5149 0,'103'171'16,"-103"-33"-16,-34 68 15,-1 0 1,35-35 0,0-68-1,35-34 1,-35-104-1,0-205 1,-103-103 15,103 343-31</inkml:trace>
          <inkml:trace contextRef="#ctx0" brushRef="#br0" timeOffset="20062.1924">23652 4943 0,'206'-69'0,"-34"103"16,68 35-16,-68-35 16,-1 1-1,-33-35 1,-70 0-1,1 0 1,-35-69 0,-34 35 15,35-1-15,-1 35-1,0 35 1,1-1-1,-35 35 1,0 34 0,0 0-1,0 68 1,0-33 0,34-1-1,0-68 1,1-35-1,-1 0 1,-34-102 0,0-35-1,34-35 1,-34-33 15,0 171-15</inkml:trace>
          <inkml:trace contextRef="#ctx0" brushRef="#br0" timeOffset="20398.1084">25575 4737 0,'0'103'0,"-69"34"16,-34 69-16,0-34 15,-69 68 1,69 0 0,-34-34-1,34 103 16,69-137-15,34-69 0,103-103-1,-103 0 1</inkml:trace>
        </inkml:traceGroup>
      </inkml:traceGroup>
      <inkml:traceGroup>
        <inkml:annotationXML>
          <emma:emma xmlns:emma="http://www.w3.org/2003/04/emma" version="1.0">
            <emma:interpretation id="{8E656325-FFE4-49BC-9A13-DC188A6FE0A6}" emma:medium="tactile" emma:mode="ink">
              <msink:context xmlns:msink="http://schemas.microsoft.com/ink/2010/main" type="line" rotatedBoundingBox="7914,7054 28325,8226 28191,10558 7780,9387"/>
            </emma:interpretation>
          </emma:emma>
        </inkml:annotationXML>
        <inkml:traceGroup>
          <inkml:annotationXML>
            <emma:emma xmlns:emma="http://www.w3.org/2003/04/emma" version="1.0">
              <emma:interpretation id="{86303A32-855E-4066-9836-36404C1A02BA}" emma:medium="tactile" emma:mode="ink">
                <msink:context xmlns:msink="http://schemas.microsoft.com/ink/2010/main" type="inkWord" rotatedBoundingBox="7905,7207 17479,7756 17356,9891 7783,9341"/>
              </emma:interpretation>
              <emma:one-of disjunction-type="recognition" id="oneOf5">
                <emma:interpretation id="interp25" emma:lang="it-IT" emma:confidence="0">
                  <emma:literal>costretta</emma:literal>
                </emma:interpretation>
                <emma:interpretation id="interp26" emma:lang="it-IT" emma:confidence="0">
                  <emma:literal>Costretta</emma:literal>
                </emma:interpretation>
                <emma:interpretation id="interp27" emma:lang="it-IT" emma:confidence="0">
                  <emma:literal>Costrette</emma:literal>
                </emma:interpretation>
                <emma:interpretation id="interp28" emma:lang="it-IT" emma:confidence="0">
                  <emma:literal>costrette</emma:literal>
                </emma:interpretation>
                <emma:interpretation id="interp29" emma:lang="it-IT" emma:confidence="0">
                  <emma:literal>Costretto</emma:literal>
                </emma:interpretation>
              </emma:one-of>
            </emma:emma>
          </inkml:annotationXML>
          <inkml:trace contextRef="#ctx0" brushRef="#br0" timeOffset="22322.79">2406 7037 0,'-69'34'0,"-68"35"0,-104 34 15,1 68-15,-34 1 16,33 34 0,70 34-1,136 0 1,70 1 0,102-1-1,138-69 16,33-68-31,1-68 16,35-70 15,-70-68-15,-102-34 0,-104-34-1,-102-1 1,-103 35-1,-35 34 1,69 34 0,35 35-1,68 34 1,34 0 0,138 68-1,68-33 1,0-35-1,0 0 1,-68-69 0,-69-34 15,-69-34-15,1 34-16,-35 34 15,0 35 1,0 68 15,-35 0-15,1 138-1,-35 68 1,-34 35 0,35-69-1,-1 0 1,35-103-1,-1-69 1,35-34 0,35-69-1,33-171 1,35-34 0,0-1-1,-34 0 1,0 69-1,-1 69 1,-33 68 0,-35 35-1,34 68 1,0 138 15,35 68-15,0 1-1,33-1 1,-33-34 0,0-35-1,-69-102 1,-69-35 0,-68-34-1,-69-68 1,-34-1-1,34 35 1,68 0 0,70 34-1,102 0 1,138-35 0,102-68-1,-274 103 1</inkml:trace>
          <inkml:trace contextRef="#ctx0" brushRef="#br0" timeOffset="23613.723">4328 7517 0,'206'-34'0,"34"68"0,103 35 31,0-35-31,-34 0 32,-68 1-32,-104-35 15,-103 0 1,-34 0 0,-34 0-1,0 34 1,-1 69-1,-33 0 1,33 69 15,35-1-15,-34 35 15,34-68-31,34-1 16,-34-103-1,0-34 17,0-34-17,35-103 1,-35 34 0,34 0-16,0 34 15,1 0 16,68 69-15,34 35 0,0-1-1,0-34 1,-34-34 0,0-69-1,-34-69 1,-69-34-1,0 34 17,0 104-32,0 33 15,-34 35 1,34 35 0,-35 136-1,35 70 1,0-1-1,35 0 1,-35-68 0,34-35 15,0-103-15,35-34-1,0-137 16,-1-69-31,35-34 16,-103 240 0</inkml:trace>
          <inkml:trace contextRef="#ctx0" brushRef="#br0" timeOffset="22696.7895">5083 7689 0,'69'274'0,"-69"-68"16,-35 0 0,35 0-1,0-69 1,0-34-1,0-68 1,0-35 15,-34-138-15,-35-67 0,1-70-1,68 275 1</inkml:trace>
          <inkml:trace contextRef="#ctx0" brushRef="#br0" timeOffset="24257.2365">7348 7998 0,'412'34'0,"-240"0"0,-1-34 32,-102-34-32,-69 0 15,-103-69 16,-69 0-15,-33-35 0,205 138-1</inkml:trace>
          <inkml:trace contextRef="#ctx0" brushRef="#br0" timeOffset="24011.1584">7829 7620 0,'68'137'0,"-68"-34"15,-34 103-15,0 0 32,0-34-32,34 34 15,68-103 1,35 0-1,34-35 17,104-33-17,-70-70 1,-68 35 0,-34-34-1,-69-35 1,-103-34-1,-69-34 1,-68-34 0,240 171-1</inkml:trace>
          <inkml:trace contextRef="#ctx0" brushRef="#br0" timeOffset="25197.606">7245 7551 0,'309'0'0,"-68"35"0,-1-1 15,-69-34 1,-33-34 0,-1-35-1,-68-34 1,-1 35-1,35 33 1,35 35 0,-1 69-1,0-1 1,-34 1 15,-69 34-15,1 69-1,-35 34 1,0 0 0,0 34-1,0 0 1,0-68 0,0-35-1,0-103 1,-35-34-1,1-68 1,0-104 0,-1-34-1,70-34 1,33 68 0,1 1-1,103 33 1,-1 70-1,35 33 1,-34 70 15,-35-1-15,-102 35 0,-70 34-1,-102 0 1,-35 0-1,-34-35 1,69 1 0,68-35-1,69 35 1,103 34 0,69 34-1,34 35 1,34-1-1,-68 1 1,-35-69 0,-103-34 15,-68-1-15,-35-68-16,-33-68 15,102 68 1</inkml:trace>
        </inkml:traceGroup>
        <inkml:traceGroup>
          <inkml:annotationXML>
            <emma:emma xmlns:emma="http://www.w3.org/2003/04/emma" version="1.0">
              <emma:interpretation id="{496F592D-26D2-4452-A3B5-0DC5B8D9AEEF}" emma:medium="tactile" emma:mode="ink">
                <msink:context xmlns:msink="http://schemas.microsoft.com/ink/2010/main" type="inkWord" rotatedBoundingBox="20739,7791 28325,8226 28191,10558 20605,10123">
                  <msink:destinationLink direction="with" ref="{257A7902-C6E5-42C1-848A-B69E5D428FC1}"/>
                </msink:context>
              </emma:interpretation>
              <emma:one-of disjunction-type="recognition" id="oneOf6">
                <emma:interpretation id="interp30" emma:lang="it-IT" emma:confidence="0">
                  <emma:literal>covo</emma:literal>
                </emma:interpretation>
                <emma:interpretation id="interp31" emma:lang="it-IT" emma:confidence="0">
                  <emma:literal>CV G</emma:literal>
                </emma:interpretation>
                <emma:interpretation id="interp32" emma:lang="it-IT" emma:confidence="0">
                  <emma:literal>CTG</emma:literal>
                </emma:interpretation>
                <emma:interpretation id="interp33" emma:lang="it-IT" emma:confidence="0">
                  <emma:literal>Cavo</emma:literal>
                </emma:interpretation>
                <emma:interpretation id="interp34" emma:lang="it-IT" emma:confidence="0">
                  <emma:literal>cavo</emma:literal>
                </emma:interpretation>
              </emma:one-of>
            </emma:emma>
          </inkml:annotationXML>
          <inkml:trace contextRef="#ctx0" brushRef="#br0" timeOffset="31613.211">15620 7860 0,'0'-68'0,"-68"33"16,-138 35-16,-69 103 0,-102 35 0,-1 33 16,104 35-1,102 0 1,138 0 0,171 69-1,137-104 16,207 35-15,34-34 0,-35-35-1,-102-68 1,-138-69 0,-137-34-1,-103-104 1,-34-33-1,0-1 1,34 172 0</inkml:trace>
          <inkml:trace contextRef="#ctx0" brushRef="#br0" timeOffset="32162.004">16925 7826 0,'274'412'0,"-205"-137"0,-35 68 16,104-69-1,-35 1 1,34-103 0,-34-69-1,-34-69 1,34-103-1,-1-137 1,-33-34 0,0 0 31,34-35-47,0 69 15,-35 69 1,1 68-1,-35 35 1,-34 34 0,35 0-1,-1 34 1,-34-34 0</inkml:trace>
          <inkml:trace contextRef="#ctx0" brushRef="#br0" timeOffset="32795.7525">20495 7826 0,'-241'137'0,"-33"35"0,-1 68 15,35 35 1,68 34 0,138 0-1,102 0 1,138-35-1,35-102 1,68-69 0,0-69 15,-104-137-31,-136-68 16,-138-104 15,-102 35-16,-1 34 1,35 103 0,103 34-1,34 69 1,171 0 0,104 69-1,68 34 1,-34-35-1,-137-33 1,-104-70 0,-102-33-1,34 68 1</inkml:trace>
        </inkml:traceGroup>
      </inkml:traceGroup>
    </inkml:traceGroup>
    <inkml:traceGroup>
      <inkml:annotationXML>
        <emma:emma xmlns:emma="http://www.w3.org/2003/04/emma" version="1.0">
          <emma:interpretation id="{7F7008A4-64AF-4E07-AAFE-548E578ED68E}" emma:medium="tactile" emma:mode="ink">
            <msink:context xmlns:msink="http://schemas.microsoft.com/ink/2010/main" type="paragraph" rotatedBoundingBox="6524,11045 31911,13187 31596,16930 6208,1478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54D0EC0-845C-4016-A378-3B426C01CB04}" emma:medium="tactile" emma:mode="ink">
              <msink:context xmlns:msink="http://schemas.microsoft.com/ink/2010/main" type="inkBullet" rotatedBoundingBox="6521,11087 8887,11286 8629,14335 6263,14135"/>
            </emma:interpretation>
            <emma:one-of disjunction-type="recognition" id="oneOf7">
              <emma:interpretation id="interp35" emma:lang="it-IT" emma:confidence="0">
                <emma:literal>B</emma:literal>
              </emma:interpretation>
              <emma:interpretation id="interp36" emma:lang="it-IT" emma:confidence="0">
                <emma:literal>D</emma:literal>
              </emma:interpretation>
              <emma:interpretation id="interp37" emma:lang="it-IT" emma:confidence="0">
                <emma:literal>5</emma:literal>
              </emma:interpretation>
              <emma:interpretation id="interp38" emma:lang="it-IT" emma:confidence="0">
                <emma:literal>E</emma:literal>
              </emma:interpretation>
              <emma:interpretation id="interp39" emma:lang="it-IT" emma:confidence="0">
                <emma:literal>I</emma:literal>
              </emma:interpretation>
            </emma:one-of>
          </emma:emma>
        </inkml:annotationXML>
        <inkml:trace contextRef="#ctx0" brushRef="#br1" timeOffset="42899.598">-306 10744 0,'275'68'0,"-1"35"0,69 69 16,35 68-1,-35 0 16,-137-34-31,-103-34 16,-172-69 0,-136 0-1,-139-69 1,1 1 0,34 33-1,138-33 1,136 68-1,172 34 1,138 34 0,68 70-1,35-1 1,-104-34 0,-68 0-1,-137-69 1,-103-34-1,-104-34 17,-102-69-17,-34 0 17,-35-35-32,68-33 15,-68-1 1,241 1-1,68-1 1,171-68 0,173-35-1,-344 172 1</inkml:trace>
        <inkml:trace contextRef="#ctx0" brushRef="#br1" timeOffset="42227.7659">277 11327 0,'69'103'0,"-35"0"0,1 103 15,-1 34 1,0 35-1,1-1 1,-35 1 0,34-69-1,-34-69 1,0-68 0,-34-172-1,34-137 1,-69-104 15,69 344-31</inkml:trace>
      </inkml:traceGroup>
      <inkml:traceGroup>
        <inkml:annotationXML>
          <emma:emma xmlns:emma="http://www.w3.org/2003/04/emma" version="1.0">
            <emma:interpretation id="{2209A687-6D2E-4275-9474-F363B8C561DA}" emma:medium="tactile" emma:mode="ink">
              <msink:context xmlns:msink="http://schemas.microsoft.com/ink/2010/main" type="line" rotatedBoundingBox="9453,11292 31911,13187 31596,16930 9137,15035"/>
            </emma:interpretation>
          </emma:emma>
        </inkml:annotationXML>
        <inkml:traceGroup>
          <inkml:annotationXML>
            <emma:emma xmlns:emma="http://www.w3.org/2003/04/emma" version="1.0">
              <emma:interpretation id="{E4EF29F4-FF3B-44E5-BBC9-E0AAEC7D2A0D}" emma:medium="tactile" emma:mode="ink">
                <msink:context xmlns:msink="http://schemas.microsoft.com/ink/2010/main" type="inkWord" rotatedBoundingBox="9384,12103 13903,12484 13714,14727 9195,14346"/>
              </emma:interpretation>
              <emma:one-of disjunction-type="recognition" id="oneOf8">
                <emma:interpretation id="interp40" emma:lang="it-IT" emma:confidence="0">
                  <emma:literal>ASE:</emma:literal>
                </emma:interpretation>
                <emma:interpretation id="interp41" emma:lang="it-IT" emma:confidence="0">
                  <emma:literal>ASCE:</emma:literal>
                </emma:interpretation>
                <emma:interpretation id="interp42" emma:lang="it-IT" emma:confidence="0">
                  <emma:literal>ASTE:</emma:literal>
                </emma:interpretation>
                <emma:interpretation id="interp43" emma:lang="it-IT" emma:confidence="0">
                  <emma:literal>AST:</emma:literal>
                </emma:interpretation>
                <emma:interpretation id="interp44" emma:lang="it-IT" emma:confidence="0">
                  <emma:literal>ASE</emma:literal>
                </emma:interpretation>
              </emma:one-of>
            </emma:emma>
          </inkml:annotationXML>
          <inkml:trace contextRef="#ctx0" brushRef="#br1" timeOffset="43567.524">2783 12494 0,'-34'343'15,"-103"-102"1,34-1-16,34-34 31,35-69-15,34-102 0,0-35-1,68-206 1,1-103-1,0 0 1,34 34 0,-35 104-1,-34 68 1,1 103 0,33 0-1,1 171 16,0 69-31,34 69 16,0 0 0,0-34-1,-69-104 17,-68-68-17,-69-103 1,-69-68-1,-68-35 1,68 34 0,1 1-1,68 33 1,206-33 0,137 33-1,-240 35 1</inkml:trace>
          <inkml:trace contextRef="#ctx0" brushRef="#br1" timeOffset="44149.518">4568 12426 0,'0'-35'0,"-103"1"15,-103 0-15,34 68 0,1 0 16,-1 138-1,207 68 1,102-34 0,103 34-1,35-34 1,-35 0 0,-103-34-1,-102-69 1,-70-69-1,-136 35 1,-35-69 0,0 0 15,34 0-15,69-35-1,35 1 1,102-138-1,137 1 1,35-35 0,-206 206 15</inkml:trace>
          <inkml:trace contextRef="#ctx0" brushRef="#br1" timeOffset="44988.3315">5357 12734 0,'69'309'0,"-103"-103"16,-35 69-1,35-35 1,34-34-1,68-69 1,1-34 15,137-34-15,-69-69 0,35-34-1,-35-1 1,-34 35-1,-34 0 1,-69 0 0,-34 0-1,-69-68 1,-35-35 0,1-69-1,-69-68 32,34 34-47,1-34 0,-1 68 31,69 69-31,103 103 32,138 0-17,67 0 1,1 0-1,-34 34 1,-69-68 0,-103-69-1,-103-69 1,-103 1 0,-34-1-1,0 1 1,68 68-1,138 68 17,102 35-32,173 0 15,67 35 1,36 33 0,-70 1-1,-68-69 1,-68-34 31,-138 34-47</inkml:trace>
          <inkml:trace contextRef="#ctx0" brushRef="#br1" timeOffset="45329.13">6765 13970 0,'137'206'0,"-137"-206"0,0 34 15,-69-68 1,104-69 15,-35 103-15</inkml:trace>
          <inkml:trace contextRef="#ctx0" brushRef="#br1" timeOffset="46271.4525">6696 13352 0,'0'0'0</inkml:trace>
        </inkml:traceGroup>
        <inkml:traceGroup>
          <inkml:annotationXML>
            <emma:emma xmlns:emma="http://www.w3.org/2003/04/emma" version="1.0">
              <emma:interpretation id="{09311465-97CF-4BCD-AD0E-81CDB784F54F}" emma:medium="tactile" emma:mode="ink">
                <msink:context xmlns:msink="http://schemas.microsoft.com/ink/2010/main" type="inkWord" rotatedBoundingBox="17678,12327 19257,12460 19028,15177 17449,15044"/>
              </emma:interpretation>
              <emma:one-of disjunction-type="recognition" id="oneOf9">
                <emma:interpretation id="interp45" emma:lang="it-IT" emma:confidence="0">
                  <emma:literal>1</emma:literal>
                </emma:interpretation>
                <emma:interpretation id="interp46" emma:lang="it-IT" emma:confidence="0">
                  <emma:literal>L</emma:literal>
                </emma:interpretation>
                <emma:interpretation id="interp47" emma:lang="it-IT" emma:confidence="0">
                  <emma:literal>I</emma:literal>
                </emma:interpretation>
                <emma:interpretation id="interp48" emma:lang="it-IT" emma:confidence="0">
                  <emma:literal>l</emma:literal>
                </emma:interpretation>
                <emma:interpretation id="interp49" emma:lang="it-IT" emma:confidence="0">
                  <emma:literal>k</emma:literal>
                </emma:interpretation>
              </emma:one-of>
            </emma:emma>
          </inkml:annotationXML>
          <inkml:trace contextRef="#ctx0" brushRef="#br1" timeOffset="47757.6855">10678 14039 0,'309'-172'16,"-138"35"-16,-68-69 15,35-34 1,-1-1-1,-34-33 1,0 33 0,-103 36-1,0 33 1,-69 103 0,1 35-1,33 103 1,-33 102-1,68 69 1,34 69 0,-34-34-1,34 68 1,1-34 0,-70-34 46,-205 102-62,34-274 16,0-68-1,69-1 1,102 0 0,35-34-1,138 35 1,102-35-1,35 34 1,-1 0 0,-34 35-1,-102-69 1,-70 34 0,-33-34-1,-35-68 1,0-1-1,68-34 1,-68 103 0</inkml:trace>
        </inkml:traceGroup>
        <inkml:traceGroup>
          <inkml:annotationXML>
            <emma:emma xmlns:emma="http://www.w3.org/2003/04/emma" version="1.0">
              <emma:interpretation id="{C2B40251-8657-4CA2-8A3E-4F0613CFF219}" emma:medium="tactile" emma:mode="ink">
                <msink:context xmlns:msink="http://schemas.microsoft.com/ink/2010/main" type="inkWord" rotatedBoundingBox="20721,12815 25970,13863 25441,16510 20193,15463"/>
              </emma:interpretation>
              <emma:one-of disjunction-type="recognition" id="oneOf10">
                <emma:interpretation id="interp50" emma:lang="it-IT" emma:confidence="0">
                  <emma:literal>consigli</emma:literal>
                </emma:interpretation>
                <emma:interpretation id="interp51" emma:lang="it-IT" emma:confidence="0">
                  <emma:literal>Consigli</emma:literal>
                </emma:interpretation>
                <emma:interpretation id="interp52" emma:lang="it-IT" emma:confidence="0">
                  <emma:literal>cmfsge</emma:literal>
                </emma:interpretation>
                <emma:interpretation id="interp53" emma:lang="it-IT" emma:confidence="0">
                  <emma:literal>cupa</emma:literal>
                </emma:interpretation>
                <emma:interpretation id="interp54" emma:lang="it-IT" emma:confidence="0">
                  <emma:literal>Cupa</emma:literal>
                </emma:interpretation>
              </emma:one-of>
            </emma:emma>
          </inkml:annotationXML>
          <inkml:trace contextRef="#ctx0" brushRef="#br1" timeOffset="49110.138">14865 12872 0,'-137'-69'0,"-35"103"0,-68 69 0,0 35 15,0 102 1,102 0-1,70 0 1,68 35 0,137-35-1,69-34 1,34-34 0,69-103-1,-34-35 1,-1-103-1,-68-102 1,-68-1 0,-36-34-1,-67 0 1,-1 34 0,-34 35-1,0 69 16,0 68-15,34 34 15,1 69-31,-35 103 16,0 0 0,0 0-1,34 0 1,0-69-1,35-68 1,-35-69 0,69-103-1,0-103 1,0 0 0,-34 0-1,0 34 1,-1 69-1,-33 69 1,-35 34 0,34 34-1,-34 103 17,34 35-17,-34 34 1,35-69-1,33-34 1,35-68 0,-34-104-1,68-68 1,-68-1 0,-1 35-1,-33 35 1,-1 68-1,-34 0 1,34 137 0,-68 35-1,103-1 1,-35 1 0,35-103-1,34-35 1,34-68 15,-34-69-15,-34 0-1,-1-35 1,-33 70 0,-35-35-1,-35 34 1,35 69-1</inkml:trace>
          <inkml:trace contextRef="#ctx0" brushRef="#br1" timeOffset="49962.6225">17405 13318 0,'35'-69'16,"68"35"-16,137 68 0,34 104 0,70 68 31,-35-1-15,-138-33-1,-33 0 1,-173-35 15,-239-34-31,-104-69 16,-34 35 0,0-103-1,206-35 1,206 69-1</inkml:trace>
          <inkml:trace contextRef="#ctx0" brushRef="#br1" timeOffset="49571.046">17817 13524 0,'0'34'0,"35"69"0,-70 69 0,1 102 16,34 70 0,34-1-1,-34 0 1,35-34 0,-35-34-1,0-104 1,-69-102-1,35-35 1,-35-102 0,0-104-1,104-34 17,-35-69-32,68 69 15,-68 206 1</inkml:trace>
        </inkml:traceGroup>
        <inkml:traceGroup>
          <inkml:annotationXML>
            <emma:emma xmlns:emma="http://www.w3.org/2003/04/emma" version="1.0">
              <emma:interpretation id="{647E1887-90DF-4C24-BE86-1772BF6807E6}" emma:medium="tactile" emma:mode="ink">
                <msink:context xmlns:msink="http://schemas.microsoft.com/ink/2010/main" type="inkWord" rotatedBoundingBox="26654,12743 31911,13187 31599,16892 26341,16448"/>
              </emma:interpretation>
            </emma:emma>
          </inkml:annotationXML>
          <inkml:trace contextRef="#ctx0" brushRef="#br1" timeOffset="51107.0805">20083 14519 0,'103'35'0,"-35"-35"0,35-69 16,0-68-16,-68-1 0,-70 1 15,-68 0 1,-68 34 15,-1 34-31,0 69 16,69 69-1,69 34 32,68 68-47,104 35 0,-1 0 16,0 0-1,-34-68 1,-34-35 15,-69-35-15,-34 1 0,-1 68-1,1 0 1,68 69-1,-34 35 1,-34-138 0,-35 34-1,-68-68 1,-35-69 0,35-35-1,0-68 1,102 0-1,138 0 1,69-34 0,0 0-1,-172 137 1</inkml:trace>
          <inkml:trace contextRef="#ctx0" brushRef="#br1" timeOffset="51626.5785">20735 14794 0,'68'34'0,"-33"-34"0,68 0 0,0-34 16,0 0-16,-35-69 0,-68-35 15,-103 1 1,0 0 0,-68 34-1,-1 68 1,103 70-1,35 33 1,68 70 0,69 33-1,35-33 1,-1-35 0,0-35-1,-34-68 1,-68 0-1,-1 0 1,0 69 31,35 34-47,0 34 16,34-34-1,-35-34 1,1-138-1,0-137 1,-1-68 0,-68 274-1</inkml:trace>
          <inkml:trace contextRef="#ctx0" brushRef="#br1" timeOffset="52048.4265">21936 12666 0,'34'137'0,"-34"35"0,-34 68 16,68 103-1,1 0 1,-1 1 0,35-35-1,-69-103 1,34-35 0,-34-102-1,-34-103 1,34-69-1,-35-103 1,35 0 0,-68-69-1,68 275 1</inkml:trace>
          <inkml:trace contextRef="#ctx0" brushRef="#br1" timeOffset="53360.8425">21902 13764 0,'206'-34'0,"-69"0"0,0-104 16,-34 1-1,-34-69 1,-35-34-1,-68 68 1,34 69 0,0 34-1,0 69 1,0 69 0,0 137 15,-34 69-31,34 68 15,0 34 1,34-33 15,-34 102-15,34-240 0,1-69-1,-1-68 1,0-104-1,1-67 1,33-36 0,-33 1-1,-1 34 1,35 34 0,-35 35-1,0 68 16,35 69-15,-35 69 0,0-35-1,1 0 1,-1-34 0,69-34 15,0-69-31,0-69 15,0-34 1,-34-68 0,-35 34-1,-34 34 1,-34-35 0,-69 104-1,34 0 1,0 102-1,35 70 1,103 33 0,-1 1 15,70-35-15,-1-68-1,69-104 1,-103-136-1,-69-1 1,-34-34 0,-68 35-1,-35 33 1,68 104 0,35 0-1,35 34 1,68 0-1,34 68 1,0 35 0,-68 0-1,-35-103 1,-68 35 0,-35-35-1,1 0 16,33 0-15,35 103 0,69 103-1,68 68 1,35 69 0,-104 1-1,35-173 1,-103-171-1</inkml:trace>
        </inkml:traceGroup>
      </inkml:traceGroup>
    </inkml:traceGroup>
  </inkml:traceGroup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53:46.95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0 0,'412'34'15,"-104"1"-15,36 33 16,33-33 0,-102 33-1,-104-68 1,-102 0 15,-103 0-15,-104-68-1,-170 33 1,33 1 0,35 68-1,68 1 1,138-1 0,137 35-1,240 33 1,138-33-1,68-35 1,-549-34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53:47.79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0,'172'0'0,"171"68"0,35 35 15,-35 0 1,-103-68 0,-137-35-1,-103 0 1,-103-69-1,-137-34 1,0 34 0,34 69-1,137 69 1,104 34 15,102 0-15,-137-103-1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53:48.53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0,'137'68'16,"69"1"-16,69-35 0,102 1 15,1-35 1,-103 34 0,-172 0-1,-172 1 1,-171 33-1,-138 35 1,0 34 0,173-68-1,170 0 32,275-69-47,207-138 0,-447 138 16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53:53.44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57A7902-C6E5-42C1-848A-B69E5D428FC1}" emma:medium="tactile" emma:mode="ink">
          <msink:context xmlns:msink="http://schemas.microsoft.com/ink/2010/main" type="inkDrawing" rotatedBoundingBox="20025,7063 29569,7720 29299,11639 19755,10983" hotPoints="28697,7446 28818,10850 20153,11157 20032,7753" semanticType="enclosure" shapeName="Rectangle">
            <msink:sourceLink direction="with" ref="{496F592D-26D2-4452-A3B5-0DC5B8D9AEEF}"/>
          </msink:context>
        </emma:interpretation>
      </emma:emma>
    </inkml:annotationXML>
    <inkml:trace contextRef="#ctx0" brushRef="#br0">122 15 0,'68'1064'15,"-102"-652"1,34 172 15,34-138-15,-34-206-1,0-34 1,0-103 0,-34-103-1,0-69 1,34-205 0,0-104-1,0 1 1,-35-69-1,1 68 1,0 69 0,68 69 15,35 102-15,34 1-1,171 34 16,70 35-31,33 68 16,207-35 0,33 35-1,70-68 1,34 33 0,103 35-1,-35 0 1,-34 35-1,-68 33 1,-104 1 0,-102 0-1,-172-1 17,-138-34-32,-68-34 15,-68 35 1,-35-1 31,0 69-47,0 103 15,34 34 1,35 138 0,-1-1-1,35 104 1,34 0-1,1-35 1,-35-103 0,0 0-1,-35-137 1,-102-69 0,0-102-1,-104-70 16,-68-33-31,-34-69 16,-69 102 0,-206-68-1,-68-34 1,-138 34 15,-137 0-15,-103 0-1,-69 34 1,0 69 0,104 69-1,171-35 1,274 35 0,206-35 15,310-171-31,-35 137 15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17T11:37:22.53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947F462-3857-4991-B15F-89CA7B6F817E}" emma:medium="tactile" emma:mode="ink">
          <msink:context xmlns:msink="http://schemas.microsoft.com/ink/2010/main" type="writingRegion" rotatedBoundingBox="14351,16030 26675,15721 26729,17865 14405,18174">
            <msink:destinationLink direction="with" ref="{35B8BF57-947F-4FDE-835F-4F04C1934910}"/>
          </msink:context>
        </emma:interpretation>
      </emma:emma>
    </inkml:annotationXML>
    <inkml:traceGroup>
      <inkml:annotationXML>
        <emma:emma xmlns:emma="http://www.w3.org/2003/04/emma" version="1.0">
          <emma:interpretation id="{83FFD0DF-6D3A-4AE0-991D-4BB2C2F985E5}" emma:medium="tactile" emma:mode="ink">
            <msink:context xmlns:msink="http://schemas.microsoft.com/ink/2010/main" type="paragraph" rotatedBoundingBox="14351,16030 26675,15721 26729,17865 14405,181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235C2B5-B1C1-4ED8-B3F2-D4ACED0E85B5}" emma:medium="tactile" emma:mode="ink">
              <msink:context xmlns:msink="http://schemas.microsoft.com/ink/2010/main" type="line" rotatedBoundingBox="14351,16030 26675,15721 26729,17865 14405,18174"/>
            </emma:interpretation>
          </emma:emma>
        </inkml:annotationXML>
        <inkml:traceGroup>
          <inkml:annotationXML>
            <emma:emma xmlns:emma="http://www.w3.org/2003/04/emma" version="1.0">
              <emma:interpretation id="{C1892A1A-C412-4029-BB56-D61D32122B58}" emma:medium="tactile" emma:mode="ink">
                <msink:context xmlns:msink="http://schemas.microsoft.com/ink/2010/main" type="inkWord" rotatedBoundingBox="14358,16313 15525,16283 15572,18145 14405,18174"/>
              </emma:interpretation>
              <emma:one-of disjunction-type="recognition" id="oneOf0">
                <emma:interpretation id="interp0" emma:lang="it-IT" emma:confidence="0">
                  <emma:literal>t</emma:literal>
                </emma:interpretation>
                <emma:interpretation id="interp1" emma:lang="it-IT" emma:confidence="0">
                  <emma:literal>b</emma:literal>
                </emma:interpretation>
                <emma:interpretation id="interp2" emma:lang="it-IT" emma:confidence="0">
                  <emma:literal>*</emma:literal>
                </emma:interpretation>
                <emma:interpretation id="interp3" emma:lang="it-IT" emma:confidence="0">
                  <emma:literal>+</emma:literal>
                </emma:interpretation>
                <emma:interpretation id="interp4" emma:lang="it-IT" emma:confidence="0">
                  <emma:literal>è</emma:literal>
                </emma:interpretation>
              </emma:one-of>
            </emma:emma>
          </inkml:annotationXML>
          <inkml:trace contextRef="#ctx0" brushRef="#br0">12943 15075 0,'-34'137'0,"68"-34"0,-68 69 16,34 34-1,0 0 1,34 34-1,1 0 1,33-34 0,1-34-1,34-35 1,0-103 0,34-68-1,-68-69 1,-69-68 15,-34-70-15,34 241-1</inkml:trace>
          <inkml:trace contextRef="#ctx0" brushRef="#br0" timeOffset="202.1562">12600 15967 0,'618'138'0,"-275"-138"15,-137-172 1,-206 172-16</inkml:trace>
        </inkml:traceGroup>
        <inkml:traceGroup>
          <inkml:annotationXML>
            <emma:emma xmlns:emma="http://www.w3.org/2003/04/emma" version="1.0">
              <emma:interpretation id="{7DD29F4A-CABE-4676-837B-5BAD932EBE78}" emma:medium="tactile" emma:mode="ink">
                <msink:context xmlns:msink="http://schemas.microsoft.com/ink/2010/main" type="inkWord" rotatedBoundingBox="23561,15799 26675,15721 26723,17627 23609,17705"/>
              </emma:interpretation>
              <emma:one-of disjunction-type="recognition" id="oneOf1">
                <emma:interpretation id="interp5" emma:lang="it-IT" emma:confidence="0">
                  <emma:literal>tra</emma:literal>
                </emma:interpretation>
                <emma:interpretation id="interp6" emma:lang="it-IT" emma:confidence="0">
                  <emma:literal>tiro</emma:literal>
                </emma:interpretation>
                <emma:interpretation id="interp7" emma:lang="it-IT" emma:confidence="0">
                  <emma:literal>tuo</emma:literal>
                </emma:interpretation>
                <emma:interpretation id="interp8" emma:lang="it-IT" emma:confidence="0">
                  <emma:literal>tre</emma:literal>
                </emma:interpretation>
                <emma:interpretation id="interp9" emma:lang="it-IT" emma:confidence="0">
                  <emma:literal>It</emma:literal>
                </emma:interpretation>
              </emma:one-of>
            </emma:emma>
          </inkml:annotationXML>
          <inkml:trace contextRef="#ctx0" brushRef="#br0" timeOffset="41672.4986">22211 14560 0,'-34'275'0,"-35"-35"16,35 35-1,-1-70 1,70 70 0,-1-69-1,69-34 1,0-104 0,0 1-1,34-69 1,-34-34-1,-34-35 1,0-68 0,-1 34-1,-68-35 1,0 138 0</inkml:trace>
          <inkml:trace contextRef="#ctx0" brushRef="#br0" timeOffset="4050.9368">23515 15418 0,'138'137'0,"-35"-34"0,-35-34 15,35 34 1,-34 69-1,34-35 1,-69-34 0,35 0-1,0-69 1,-35 1 0,0-70-1,0 1 1,35-103-1,68-35 1,-34-34 0,35 69-1,-70 102 1,-33 1 0,-35 34-1,-35 34 1,-68 1-1,-34 33 17,0 1-17,-35-69 1,35-34 0,137 34-1</inkml:trace>
          <inkml:trace contextRef="#ctx0" brushRef="#br0" timeOffset="41860.9824">21799 15315 0,'275'69'15,"-69"68"-15,0 0 0,-206-137 32</inkml:trace>
        </inkml:traceGroup>
      </inkml:traceGroup>
    </inkml:traceGroup>
  </inkml:traceGroup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54:16.61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BB836B3-C697-4C5A-AAAF-FAEB1CCC4A96}" emma:medium="tactile" emma:mode="ink">
          <msink:context xmlns:msink="http://schemas.microsoft.com/ink/2010/main" type="writingRegion" rotatedBoundingBox="2237,-1077 13249,3567 11525,7653 514,3008"/>
        </emma:interpretation>
      </emma:emma>
    </inkml:annotationXML>
    <inkml:traceGroup>
      <inkml:annotationXML>
        <emma:emma xmlns:emma="http://www.w3.org/2003/04/emma" version="1.0">
          <emma:interpretation id="{080CC9D6-58FC-4577-AC74-D7D9B8F469EB}" emma:medium="tactile" emma:mode="ink">
            <msink:context xmlns:msink="http://schemas.microsoft.com/ink/2010/main" type="paragraph" rotatedBoundingBox="2237,-1077 13249,3567 11876,6821 865,21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000BE83-6557-4C82-9FB6-4BD3AEA65A01}" emma:medium="tactile" emma:mode="ink">
              <msink:context xmlns:msink="http://schemas.microsoft.com/ink/2010/main" type="line" rotatedBoundingBox="2237,-1077 13249,3567 11876,6821 865,2176"/>
            </emma:interpretation>
          </emma:emma>
        </inkml:annotationXML>
        <inkml:traceGroup>
          <inkml:annotationXML>
            <emma:emma xmlns:emma="http://www.w3.org/2003/04/emma" version="1.0">
              <emma:interpretation id="{5E132CFC-472F-4672-AFC5-735827F11D96}" emma:medium="tactile" emma:mode="ink">
                <msink:context xmlns:msink="http://schemas.microsoft.com/ink/2010/main" type="inkWord" rotatedBoundingBox="2237,-1077 13249,3567 11876,6821 865,2176"/>
              </emma:interpretation>
              <emma:one-of disjunction-type="recognition" id="oneOf0">
                <emma:interpretation id="interp0" emma:lang="it-IT" emma:confidence="0">
                  <emma:literal>cuor</emma:literal>
                </emma:interpretation>
                <emma:interpretation id="interp1" emma:lang="it-IT" emma:confidence="0">
                  <emma:literal>Cuor</emma:literal>
                </emma:interpretation>
                <emma:interpretation id="interp2" emma:lang="it-IT" emma:confidence="0">
                  <emma:literal>CVGx,</emma:literal>
                </emma:interpretation>
                <emma:interpretation id="interp3" emma:lang="it-IT" emma:confidence="0">
                  <emma:literal>avo</emma:literal>
                </emma:interpretation>
                <emma:interpretation id="interp4" emma:lang="it-IT" emma:confidence="0">
                  <emma:literal>cvGx,</emma:literal>
                </emma:interpretation>
              </emma:one-of>
            </emma:emma>
          </inkml:annotationXML>
          <inkml:trace contextRef="#ctx0" brushRef="#br0">1878 211 0,'0'-34'0,"-34"-69"0,-138 34 0,-102 103 16,-35 104-1,0-1 1,34 35 0,35 68-1,34 34 1,137 35-1,138-34 1,137-69 0,103-34-1,103-69 1,0-35 0,-69-102 15,-103 0-31,-102-35 31,-70-68-31,-68-35 16,0 172 15</inkml:trace>
          <inkml:trace contextRef="#ctx0" brushRef="#br0" timeOffset="504.8505">2736 280 0,'69'103'15,"0"103"-15,-1 34 0,1 69 32,34-35-17,0-33 1,0-104 0,-34-68-1,-1-35 1,1-103-1,34-137 1,34-137 0,0 0-1,1 34 1,33 69 0,-68 102-1,-68 70 1,-35 68-1,-69 34 1,0 35 0,69-35-1,0-34 1</inkml:trace>
          <inkml:trace contextRef="#ctx0" brushRef="#br0" timeOffset="1104.4215">5345 142 0,'-69'103'0,"-137"69"15,-34 103-15,0-1 32,103 69-17,68-68 1,138 0 0,102-69-1,69-104 1,69-67-1,-34-104 1,-35-34 0,-137-103-1,-137 0 1,-138 35 0,-34 33-1,35 70 1,102 33-1,69 35 1,103 35 0,172-1-1,102 0 1,-34 1 15,-102-1-15,-70 0-1,-136-34 1,-173-34 0,138 34-1</inkml:trace>
          <inkml:trace contextRef="#ctx0" brushRef="#br0" timeOffset="8172.3285">9807 4673 0,'172'69'0,"68"68"0,0-34 15,35 0 1,-35-69 0,-34 35-1,-137-35 1,-69-34 0,-103 69-1,-69 0 1,-68-1-1,34 35 1,0 0 0,69-34-1,68 0 1,138-138 0,-69 69-1</inkml:trace>
          <inkml:trace contextRef="#ctx0" brushRef="#br0" timeOffset="11187.7605">11111 3575 0,'35'0'15,"-70"34"-15,-67 35 0,-1 34 16,-69 34-16,69 0 15,0 1 1,34-70 0,1 35-1,-35-34 1,68-138 0,70-68-1,-1-69 1,-34 206-1</inkml:trace>
          <inkml:trace contextRef="#ctx0" brushRef="#br0" timeOffset="11395.7549">10288 3437 0,'68'69'0,"35"34"16,138 103-16,-1 69 0,34-69 31,-68-69-15,-103-171 0,-103 34-16</inkml:trace>
        </inkml:traceGroup>
      </inkml:traceGroup>
    </inkml:traceGroup>
    <inkml:traceGroup>
      <inkml:annotationXML>
        <emma:emma xmlns:emma="http://www.w3.org/2003/04/emma" version="1.0">
          <emma:interpretation id="{8FC77272-424D-4ADF-83A4-C1E13A005921}" emma:medium="tactile" emma:mode="ink">
            <msink:context xmlns:msink="http://schemas.microsoft.com/ink/2010/main" type="paragraph" rotatedBoundingBox="3912,2986 6452,2986 6452,4874 3912,487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46D72FE-B501-45C4-A058-176D93D4A9BA}" emma:medium="tactile" emma:mode="ink">
              <msink:context xmlns:msink="http://schemas.microsoft.com/ink/2010/main" type="inkBullet" rotatedBoundingBox="4373,2632 6742,3623 6029,5329 3659,4337"/>
            </emma:interpretation>
            <emma:one-of disjunction-type="recognition" id="oneOf1">
              <emma:interpretation id="interp5" emma:lang="it-IT" emma:confidence="0">
                <emma:literal>@</emma:literal>
              </emma:interpretation>
              <emma:interpretation id="interp6" emma:lang="it-IT" emma:confidence="0">
                <emma:literal>.</emma:literal>
              </emma:interpretation>
              <emma:interpretation id="interp7" emma:lang="it-IT" emma:confidence="0">
                <emma:literal>8</emma:literal>
              </emma:interpretation>
              <emma:interpretation id="interp8" emma:lang="it-IT" emma:confidence="0">
                <emma:literal>,</emma:literal>
              </emma:interpretation>
              <emma:interpretation id="interp9" emma:lang="it-IT" emma:confidence="0">
                <emma:literal>e</emma:literal>
              </emma:interpretation>
            </emma:one-of>
          </emma:emma>
        </inkml:annotationXML>
        <inkml:trace contextRef="#ctx0" brushRef="#br0" timeOffset="70782.579">4075 2511 0,'-69'-69'16,"-102"69"-16,-70 69 0,-33 68 15,34 69 1,68 0 0,103 34-1,69 0 1,103 1 0,103-1-1,103-103 1,69 1-1,68-104 1,-34-68 0,-69-69-1,-103-69 1,-137-103 0,-103-34-1,-137-34 1,-172 69-1,-68 68 1,-35 137 0,0 103-1,-34 172 1,68 35 15,378-241-31</inkml:trace>
        <inkml:trace contextRef="#ctx0" brushRef="#br0" timeOffset="70206.4439">3697 3678 0,'69'34'0,"34"35"0,0-69 15,34 0-15,1-35 0,-1-33 16,-68-35-1,-1-35 1,-33 36 0,-104-70-1,-34 69 1,-34 0 0,-69 103-1,0 69 1,68 34-1,35 68 1,69-34 0,68 1-1,69-35 1,69-35 0,34-102-1,-34 0 16,-69-35-15,-35 35 0,-68-1-1,0 35 1,0 0 0,35 69-1,33 34 1,35-34-1,34-1 1,35 1 0,-69-35-1,-69-34 1,1-34 0,-104 0-1,-34-69 1,-34-35-1,137 138 1</inkml:trace>
      </inkml:traceGroup>
    </inkml:traceGroup>
  </inkml:traceGroup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54:22.80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A82F0BF-08A4-4A9C-825E-D835875B17CC}" emma:medium="tactile" emma:mode="ink">
          <msink:context xmlns:msink="http://schemas.microsoft.com/ink/2010/main" type="inkDrawing" rotatedBoundingBox="1856,5088 11021,5457 11016,5561 1852,5192" semanticType="underline" shapeName="Other">
            <msink:sourceLink direction="with" ref="{FAEA3CAA-8137-45DE-AC4C-EDC1101D78C1}"/>
            <msink:destinationLink direction="from" ref="{FD7ECBA9-B3C7-481B-A4A4-FBA86DA9784E}"/>
          </msink:context>
        </emma:interpretation>
      </emma:emma>
    </inkml:annotationXML>
    <inkml:trace contextRef="#ctx0" brushRef="#br0">0 0 0,'34'0'0,"35"0"16,34 0-16,68 0 0,1 0 0,68 0 15,35 0 1,34 0 0,103 0-1,34 0 1,34 34 15,1-34-15,34 34-1,0 1 1,-35-35 0,1 34-1,34-34 1,0 34 0,-1 1-1,1-1 1,-103-34-1,0 34 1,0 1 0,-103-1-1,-69-34 1,-137 34 0,-69-34-1,-205-34 1,171 34-1</inkml:trace>
  </inkml:traceGroup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54:23.98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D7ECBA9-B3C7-481B-A4A4-FBA86DA9784E}" emma:medium="tactile" emma:mode="ink">
          <msink:context xmlns:msink="http://schemas.microsoft.com/ink/2010/main" type="inkDrawing" rotatedBoundingBox="2691,5202 2945,18352 1739,18375 1485,5225" semanticType="callout" shapeName="Other">
            <msink:sourceLink direction="from" ref="{8A82F0BF-08A4-4A9C-825E-D835875B17CC}"/>
            <msink:sourceLink direction="to" ref="{BFA8A5A6-634B-49FE-94A9-F91B9B6B3527}"/>
          </msink:context>
        </emma:interpretation>
      </emma:emma>
    </inkml:annotationXML>
    <inkml:trace contextRef="#ctx0" brushRef="#br0">172 0 0,'34'69'0,"-34"68"0,0 69 15,0 0 1,0 69 0,0 68-1,0 34 1,0 70-1,0 102 1,34 34 0,0 69-1,-34 35 1,35 137 0,-35-69-1,34 34 1,-34 1-1,34-1 1,1-34 0,-35-34 15,0 0-15,34-103-1,-34-69 1,0-103-1,0-102 1,34-139 0,-34-102-1,0-103 1,0 0 0,-34-137-1,-35-103 1,1 0-1,-35 34 1,-34 68 0,68 70-1,35 68 1,34 34 0,34 69-1,35 103 1,34 0 15,34 68-15,0-33-1,-34-104 1,-34-103 0,-35-34-1,0-34 1,1-172-1,33-171 1,104-35 0,34-35-1,-206 447 1</inkml:trace>
  </inkml:traceGroup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54:28.86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F98F8F7-8B61-45F1-AA86-E2CAE16A72BB}" emma:medium="tactile" emma:mode="ink">
          <msink:context xmlns:msink="http://schemas.microsoft.com/ink/2010/main" type="writingRegion" rotatedBoundingBox="446,15961 1166,15961 1166,18157 446,18157"/>
        </emma:interpretation>
      </emma:emma>
    </inkml:annotationXML>
    <inkml:traceGroup>
      <inkml:annotationXML>
        <emma:emma xmlns:emma="http://www.w3.org/2003/04/emma" version="1.0">
          <emma:interpretation id="{85864C92-A26C-4F50-B68F-3AB5D1696888}" emma:medium="tactile" emma:mode="ink">
            <msink:context xmlns:msink="http://schemas.microsoft.com/ink/2010/main" type="paragraph" rotatedBoundingBox="446,15961 1166,15961 1166,18157 446,181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DB70F3A-DE74-49C4-AA0C-4BBE5D89C7C9}" emma:medium="tactile" emma:mode="ink">
              <msink:context xmlns:msink="http://schemas.microsoft.com/ink/2010/main" type="line" rotatedBoundingBox="446,15961 1166,15961 1166,18157 446,18157"/>
            </emma:interpretation>
          </emma:emma>
        </inkml:annotationXML>
        <inkml:traceGroup>
          <inkml:annotationXML>
            <emma:emma xmlns:emma="http://www.w3.org/2003/04/emma" version="1.0">
              <emma:interpretation id="{BFA8A5A6-634B-49FE-94A9-F91B9B6B3527}" emma:medium="tactile" emma:mode="ink">
                <msink:context xmlns:msink="http://schemas.microsoft.com/ink/2010/main" type="inkWord" rotatedBoundingBox="446,15961 1166,15961 1166,18157 446,18157">
                  <msink:destinationLink direction="to" ref="{FD7ECBA9-B3C7-481B-A4A4-FBA86DA9784E}"/>
                  <msink:destinationLink direction="with" ref="{62161E25-E961-437A-BEF2-803423BBD9F2}"/>
                  <msink:destinationLink direction="with" ref="{6C7851B2-4A2D-4AC6-BDCB-833C5094A2CC}"/>
                  <msink:destinationLink direction="with" ref="{A7583C86-E334-47F3-BAC0-EBF6240FEA00}"/>
                </msink:context>
              </emma:interpretation>
              <emma:one-of disjunction-type="recognition" id="oneOf0">
                <emma:interpretation id="interp0" emma:lang="it-IT" emma:confidence="0">
                  <emma:literal>t</emma:literal>
                </emma:interpretation>
                <emma:interpretation id="interp1" emma:lang="it-IT" emma:confidence="0">
                  <emma:literal>£</emma:literal>
                </emma:interpretation>
                <emma:interpretation id="interp2" emma:lang="it-IT" emma:confidence="0">
                  <emma:literal>f</emma:literal>
                </emma:interpretation>
                <emma:interpretation id="interp3" emma:lang="it-IT" emma:confidence="0">
                  <emma:literal>G</emma:literal>
                </emma:interpretation>
                <emma:interpretation id="interp4" emma:lang="it-IT" emma:confidence="0">
                  <emma:literal>4</emma:literal>
                </emma:interpretation>
              </emma:one-of>
            </emma:emma>
          </inkml:annotationXML>
          <inkml:trace contextRef="#ctx0" brushRef="#br0">264 0 0,'-34'68'16,"0"104"-1,-35 103-15,-34 68 16,69 34-1,102-102 1,35-35 0,69-34-1,-1-69 1,-33-68 0,-70-35-1,-68-34 16,0-137-31,-103-69 16,-34 0 0,-35-68-1,172 274 1</inkml:trace>
          <inkml:trace contextRef="#ctx0" brushRef="#br0" timeOffset="194.3235">24 892 0,'240'0'16,"-103"69"-16,-34-35 0,-34-34 15,-103-69 1,34 69 15</inkml:trace>
        </inkml:traceGroup>
      </inkml:traceGroup>
    </inkml:traceGroup>
  </inkml:traceGroup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54:35.74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2161E25-E961-437A-BEF2-803423BBD9F2}" emma:medium="tactile" emma:mode="ink">
          <msink:context xmlns:msink="http://schemas.microsoft.com/ink/2010/main" type="inkDrawing" rotatedBoundingBox="2326,6192 12192,11676 11678,12601 1812,7116" semanticType="callout" shapeName="Other">
            <msink:sourceLink direction="with" ref="{BFA8A5A6-634B-49FE-94A9-F91B9B6B3527}"/>
          </msink:context>
        </emma:interpretation>
      </emma:emma>
    </inkml:annotationXML>
    <inkml:trace contextRef="#ctx0" brushRef="#br0">0 0 0,'34'34'15,"35"-34"1,171 35-16,-103-1 0,0-34 0,35 34 16,34 1 15,0-1-15,0 0-1,34 1 1,-34 33-1,34 1 1,1-35 0,-1 69-1,0-34 1,35-1 0,-35 35-1,0 0 1,1 0-1,33 35 1,-34-35 0,35 34-1,-35 0 1,35 1 0,-35-1-1,0 34 1,1-33-1,33-1 17,-33 35-17,-36-35 1,36 0 0,-35 1-1,0 33 1,34-33-1,-34-1 1,0 34 0,0 1-1,-35 0 1,35-35 0,-34 69-1,34-34 1,0-1-1,-35 1 1,1-1 15,0-33-15,-35-1 0,-34 0-16,-34-68 31,-1 0-16,-68-35 1,-34-68 0,-69-104-1,103 138 1</inkml:trace>
  </inkml:traceGroup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54:38.39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C7851B2-4A2D-4AC6-BDCB-833C5094A2CC}" emma:medium="tactile" emma:mode="ink">
          <msink:context xmlns:msink="http://schemas.microsoft.com/ink/2010/main" type="inkDrawing" rotatedBoundingBox="2253,10279 11907,14353 11608,15062 1954,10988" semanticType="callout" shapeName="Other">
            <msink:sourceLink direction="with" ref="{BFA8A5A6-634B-49FE-94A9-F91B9B6B3527}"/>
          </msink:context>
        </emma:interpretation>
      </emma:emma>
    </inkml:annotationXML>
    <inkml:trace contextRef="#ctx0" brushRef="#br0">0 0 0,'68'34'0,"1"-34"0,0 34 16,34-34-16,0 35 0,68-1 0,1-103 16,34 138-1,34-35 1,-34 1 0,34 33-1,1 1 1,33 0-1,1-1 1,-1 1 0,1-1 15,0 1-31,-1 0 16,1 34-1,-1 0 1,35 0 15,0 0-15,-34 0-1,-1 34 1,1 0 0,34 1-1,-34-1 1,33 34-1,-33-33 1,0-1 0,34 35-1,-35-1 1,1-33 0,-35 33-1,0-33 1,1-1-1,-1 34 1,-34-33 0,-35-1-1,1-34 17,-69 0-17,0-34 1,-34-1-1,-35-33 1,0-35 0,-68 0-1,-35-138 1,-34-33 0,103 171-1</inkml:trace>
  </inkml:traceGroup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54:41.203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7583C86-E334-47F3-BAC0-EBF6240FEA00}" emma:medium="tactile" emma:mode="ink">
          <msink:context xmlns:msink="http://schemas.microsoft.com/ink/2010/main" type="inkDrawing" rotatedBoundingBox="2024,15137 12142,17454 12013,18020 1894,15702" semanticType="callout" shapeName="Other">
            <msink:sourceLink direction="with" ref="{BFA8A5A6-634B-49FE-94A9-F91B9B6B3527}"/>
          </msink:context>
        </emma:interpretation>
      </emma:emma>
    </inkml:annotationXML>
    <inkml:trace contextRef="#ctx0" brushRef="#br0">0 0 0,'68'34'0,"1"-34"0,34 0 16,-35 0-16,70 0 0,-1 35 0,69-35 15,-34 34 1,68 0 0,-34 1-1,34-1 1,35 0 0,-35 1-1,69-1 1,-35 0-1,1 1 1,34-1 15,0-34-15,0 34 0,-35 35-1,35 0 1,0-1-1,0 1 1,-34 0 0,34-1-1,0 1 1,0 0 0,34-1-1,-34 35 1,-35 0-1,35 0 1,0 0 0,0 0-1,-34 0 1,-1 0 0,1 0-1,-35 0 16,-34 0-15,0 0 0,-34-34-1,-69-1 1,0 1 0,-69-35-1,-34-34 1,-34-103-1,-69-103 1,103 206 0</inkml:trace>
  </inkml:traceGroup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54:56.33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A371AD4-261E-45C6-B690-321B601327A4}" emma:medium="tactile" emma:mode="ink">
          <msink:context xmlns:msink="http://schemas.microsoft.com/ink/2010/main" type="inkDrawing" rotatedBoundingBox="22069,2715 28899,2689 28900,2856 22070,2883" semanticType="underline" shapeName="Other">
            <msink:sourceLink direction="with" ref="{B437ED2B-7E64-4F0F-BC37-AB3A1E9E6AF5}"/>
          </msink:context>
        </emma:interpretation>
      </emma:emma>
    </inkml:annotationXML>
    <inkml:trace contextRef="#ctx0" brushRef="#br0">0 178 0,'103'-34'0,"103"-1"15,68 1-15,1 0 0,68-1 16,35 35-1,34 0 1,137 0 0,34 0 15,1 0-31,34 0 31,-35 35-31,1-1 16,-104-34 15,-102-69-15,-104 69-1,-102 35 1,-138-35 0,-68 34-1,-138 0 1,-68-34-1,240 0 1</inkml:trace>
  </inkml:traceGroup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54:50.323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285A77D-29CB-4C48-9727-E5D09157F5BE}" emma:medium="tactile" emma:mode="ink">
          <msink:context xmlns:msink="http://schemas.microsoft.com/ink/2010/main" type="writingRegion" rotatedBoundingBox="13798,412 33054,412 33054,18810 13798,18810"/>
        </emma:interpretation>
      </emma:emma>
    </inkml:annotationXML>
    <inkml:traceGroup>
      <inkml:annotationXML>
        <emma:emma xmlns:emma="http://www.w3.org/2003/04/emma" version="1.0">
          <emma:interpretation id="{BFCDE77A-1110-4ADB-AF72-948940955AE4}" emma:medium="tactile" emma:mode="ink">
            <msink:context xmlns:msink="http://schemas.microsoft.com/ink/2010/main" type="paragraph" rotatedBoundingBox="13746,709 26431,250 26504,2292 13820,27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37ED2B-7E64-4F0F-BC37-AB3A1E9E6AF5}" emma:medium="tactile" emma:mode="ink">
              <msink:context xmlns:msink="http://schemas.microsoft.com/ink/2010/main" type="line" rotatedBoundingBox="13746,709 26431,250 26504,2292 13820,2750">
                <msink:destinationLink direction="with" ref="{0A371AD4-261E-45C6-B690-321B601327A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5865F7CA-90FA-49CD-AB30-B0EF2E9B4EE9}" emma:medium="tactile" emma:mode="ink">
                <msink:context xmlns:msink="http://schemas.microsoft.com/ink/2010/main" type="inkWord" rotatedBoundingBox="13746,709 22022,409 22096,2451 13820,2750"/>
              </emma:interpretation>
              <emma:one-of disjunction-type="recognition" id="oneOf0">
                <emma:interpretation id="interp0" emma:lang="it-IT" emma:confidence="0">
                  <emma:literal>Notaro</emma:literal>
                </emma:interpretation>
                <emma:interpretation id="interp1" emma:lang="it-IT" emma:confidence="0">
                  <emma:literal>Titanio</emma:literal>
                </emma:interpretation>
                <emma:interpretation id="interp2" emma:lang="it-IT" emma:confidence="0">
                  <emma:literal>Elitario</emma:literal>
                </emma:interpretation>
                <emma:interpretation id="interp3" emma:lang="it-IT" emma:confidence="0">
                  <emma:literal>titanio</emma:literal>
                </emma:interpretation>
                <emma:interpretation id="interp4" emma:lang="it-IT" emma:confidence="0">
                  <emma:literal>tantino"</emma:literal>
                </emma:interpretation>
              </emma:one-of>
            </emma:emma>
          </inkml:annotationXML>
          <inkml:trace contextRef="#ctx0" brushRef="#br0">1579 0 0,'-103'103'16,"-103"69"-16,-35 34 0,-102 34 15,34 0 1,103-34 15,69-68-15,103-70-1,34 1 1,68-35 0,70-34-1,136-34 1,70-35 0,33 1-1,1 33 1,-1 35-1,-102 0 1,-138 35 0,-68-35-1,-69 34 1,-138-34 0,-33-103-1,-1-34 1,1-1-1,171 138 17</inkml:trace>
          <inkml:trace contextRef="#ctx0" brushRef="#br0" timeOffset="351.54">1304 103 0,'103'35'0,"0"102"0,34 35 15,-34 68-15,35-34 16,-1-35-1,-34-68 1,-35 0 0,1-68-1,-69-1 1,0-34 0,-34-69-1,-1-102 1,35 171-1</inkml:trace>
          <inkml:trace contextRef="#ctx0" brushRef="#br0" timeOffset="1018.4895">2196-34 0,'275'-34'0,"68"34"0,35 34 16,-35 0 0,0-34-1,-102-34 1,-104 34 0,-68 0-1,-69 0 16,-138 34-15,35 1 0,103-35-1</inkml:trace>
          <inkml:trace contextRef="#ctx0" brushRef="#br0" timeOffset="699.174">3398 206 0,'-34'309'16,"-1"0"-16,35-34 15,0-104 1,35-102 15,-35-35-15,0-102-1,-35-173 1,-102-33 0,137 274-1</inkml:trace>
          <inkml:trace contextRef="#ctx0" brushRef="#br0" timeOffset="1814.337">3878 1064 0,'-34'69'15,"34"68"-15,-69 1 0,35-1 16,0-68-1,34-69 1,0 0 0,0 0-1,34-103 1,0-69 0,1 35-1,-1 68 16,-34 69-15,0-34 0,34 68-1,35 69 1,34 69 0,34-69-1,1 0 1,33-35-1,-33-68 1,-70-34 0,1-69-1,-69-34 1,-35-1 0,-33 1-1,34 68 1,-35 35-1,0 0 1,69 34 0,69 0 15,34 0-15,-103 0-1</inkml:trace>
          <inkml:trace contextRef="#ctx0" brushRef="#br0" timeOffset="2855.2859">5080 1133 0,'34'34'0,"0"69"16,-34 35-16,0-35 0,-34 0 15,34-69 1,34-34 15,-34-34-31,35-35 16,-1-34 15,0-69-15,1 104-1,-35 68 17,0 0-32,34 34 15,0 69 1,35-34 0,0-69-1,34 0 1,-35-35-1,35-68 1,-34 35 0,-69-1-1,34 35 17,-34 34-32,-34 68 15,34 70 16,0-1-15,34 0 0,1-34-1,33-68 1,35-1 0,0-68-1,0-1 1,-34-33-1,-1 33 1,-68 35 0,0 0-1,35 35 1,-1 33 0,35 1-1,34 0 1,34-69-1,0-35 1,-34 1 0,-34-69 15,-69 0-15,-103-34-1,-34 34 1,-1 68-1,-33 70 1,68 33 0,68 1-1,104 34 1,103-69 0,34-68-1,0-35 1,-206 69-1</inkml:trace>
          <inkml:trace contextRef="#ctx0" brushRef="#br0" timeOffset="3186.3195">7242 584 0,'103'-34'0,"34"34"0,35 0 0,34 0 16,-69 0-1,-68 34 1,-69 0-1,-172-34 1,-137 69 31,309-69-47</inkml:trace>
          <inkml:trace contextRef="#ctx0" brushRef="#br0" timeOffset="3318.147">7345 1099 0,'275'0'0,"-35"34"0,0-34 15,-68-103 1,-172 103 0</inkml:trace>
        </inkml:traceGroup>
        <inkml:traceGroup>
          <inkml:annotationXML>
            <emma:emma xmlns:emma="http://www.w3.org/2003/04/emma" version="1.0">
              <emma:interpretation id="{486840C7-D48F-4571-BBFC-2A27F9260A38}" emma:medium="tactile" emma:mode="ink">
                <msink:context xmlns:msink="http://schemas.microsoft.com/ink/2010/main" type="inkWord" rotatedBoundingBox="24680,450 26436,386 26502,2236 24747,2300"/>
              </emma:interpretation>
              <emma:one-of disjunction-type="recognition" id="oneOf1">
                <emma:interpretation id="interp5" emma:lang="it-IT" emma:confidence="0">
                  <emma:literal>Xa</emma:literal>
                </emma:interpretation>
                <emma:interpretation id="interp6" emma:lang="it-IT" emma:confidence="0">
                  <emma:literal>x</emma:literal>
                </emma:interpretation>
                <emma:interpretation id="interp7" emma:lang="it-IT" emma:confidence="0">
                  <emma:literal>XZ</emma:literal>
                </emma:interpretation>
                <emma:interpretation id="interp8" emma:lang="it-IT" emma:confidence="0">
                  <emma:literal>X2</emma:literal>
                </emma:interpretation>
                <emma:interpretation id="interp9" emma:lang="it-IT" emma:confidence="0">
                  <emma:literal>*</emma:literal>
                </emma:interpretation>
              </emma:one-of>
            </emma:emma>
          </inkml:annotationXML>
          <inkml:trace contextRef="#ctx0" brushRef="#br0" timeOffset="3810.303">12013 206 0,'-34'69'16,"-103"103"-16,-1-1 0,-68 35 31,0 34-15,69-34 0,34-34-1,35-69 1,68-69-1,-35 1 1,104-138 0,-35-69-1,35-68 1,-69 240 0</inkml:trace>
          <inkml:trace contextRef="#ctx0" brushRef="#br0" timeOffset="4066.146">10915 550 0,'69'103'16,"68"68"-16,69 35 0,0 0 31,-69-69-16,0-34 1,-68-34 0,-35-35-1,-68-68 1,0-69 0,34 103-1</inkml:trace>
          <inkml:trace contextRef="#ctx0" brushRef="#br0" timeOffset="5410.7865">11876-240 0,'69'-34'0,"68"34"0,0 0 15,35 34-15,-35 0 16,-68 1 15,-69-1-31,-103 35 16,-35-1-1,-67 35 1,67-34 0,104-35-1,68 1 1,69-1 15,103 35-31,0-35 31,-69 35-15,-137-69 0,-103-35-1,103 35 1</inkml:trace>
        </inkml:traceGroup>
      </inkml:traceGroup>
    </inkml:traceGroup>
    <inkml:traceGroup>
      <inkml:annotationXML>
        <emma:emma xmlns:emma="http://www.w3.org/2003/04/emma" version="1.0">
          <emma:interpretation id="{B4B40648-6857-4B01-8028-CEF7A4BC17DD}" emma:medium="tactile" emma:mode="ink">
            <msink:context xmlns:msink="http://schemas.microsoft.com/ink/2010/main" type="paragraph" rotatedBoundingBox="20759,3001 24122,5091 22515,7677 19152,5587" alignmentLevel="4"/>
          </emma:interpretation>
        </emma:emma>
      </inkml:annotationXML>
      <inkml:traceGroup>
        <inkml:annotationXML>
          <emma:emma xmlns:emma="http://www.w3.org/2003/04/emma" version="1.0">
            <emma:interpretation id="{831584F0-E740-40C0-B460-B01C752C42C1}" emma:medium="tactile" emma:mode="ink">
              <msink:context xmlns:msink="http://schemas.microsoft.com/ink/2010/main" type="line" rotatedBoundingBox="20759,3001 24122,5091 22515,7677 19152,5587"/>
            </emma:interpretation>
          </emma:emma>
        </inkml:annotationXML>
        <inkml:traceGroup>
          <inkml:annotationXML>
            <emma:emma xmlns:emma="http://www.w3.org/2003/04/emma" version="1.0">
              <emma:interpretation id="{96018877-E717-4E5D-80DC-8998B564DAB5}" emma:medium="tactile" emma:mode="ink">
                <msink:context xmlns:msink="http://schemas.microsoft.com/ink/2010/main" type="inkWord" rotatedBoundingBox="20759,3001 24122,5091 22515,7677 19152,5587"/>
              </emma:interpretation>
              <emma:one-of disjunction-type="recognition" id="oneOf2">
                <emma:interpretation id="interp10" emma:lang="it-IT" emma:confidence="0">
                  <emma:literal>@</emma:literal>
                </emma:interpretation>
                <emma:interpretation id="interp11" emma:lang="it-IT" emma:confidence="0">
                  <emma:literal>.</emma:literal>
                </emma:interpretation>
                <emma:interpretation id="interp12" emma:lang="it-IT" emma:confidence="0">
                  <emma:literal>p</emma:literal>
                </emma:interpretation>
                <emma:interpretation id="interp13" emma:lang="it-IT" emma:confidence="0">
                  <emma:literal>D</emma:literal>
                </emma:interpretation>
                <emma:interpretation id="interp14" emma:lang="it-IT" emma:confidence="0">
                  <emma:literal>8</emma:literal>
                </emma:interpretation>
              </emma:one-of>
            </emma:emma>
          </inkml:annotationXML>
          <inkml:trace contextRef="#ctx0" brushRef="#br1" timeOffset="40327.4969">7071 3227 0,'-275'-34'0,"69"102"0,-69 138 16,35 69 0,69 34-1,102 0 1,138 68-1,68-34 1,137 1 0,104-35-1,68-69 1,103-69 0,1-68 15,136-206-16,-343-68 1,-68-138 15,-138-34-31,-137-104 16,-103 1 0,-103 0 15,-103 103-31,-103 68 15,-68 104 1,-69 102 0,0 172-1,-1 137 1,173 35 0,377-275-1</inkml:trace>
          <inkml:trace contextRef="#ctx0" brushRef="#br1" timeOffset="39613.6755">7105 3570 0,'69'0'15,"-35"137"-15,-68 104 0,34 68 0,-35 34 16,70-103 0,33-34-1,-34-103 1,-34-69 15,0 1-15,0-70-1,35 1 1,-1-138 0,69 1-1,34 102 1,104 35-1,33 102 1,35 70 0,0 33-1,-137 35 1,-104-103 0,-68-34-1,-137 0 1,-69-35-1,-103-103 1,-34 35 0,0-35 15,102 1-31,70 33 31,171-33-15,137 33-1,-137 35 1</inkml:trace>
        </inkml:traceGroup>
      </inkml:traceGroup>
    </inkml:traceGroup>
    <inkml:traceGroup>
      <inkml:annotationXML>
        <emma:emma xmlns:emma="http://www.w3.org/2003/04/emma" version="1.0">
          <emma:interpretation id="{0379384B-4E89-4F41-AE69-D6B40F0307BE}" emma:medium="tactile" emma:mode="ink">
            <msink:context xmlns:msink="http://schemas.microsoft.com/ink/2010/main" type="paragraph" rotatedBoundingBox="16869,6838 29119,7722 28946,10109 16697,922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AEA3CAA-8137-45DE-AC4C-EDC1101D78C1}" emma:medium="tactile" emma:mode="ink">
              <msink:context xmlns:msink="http://schemas.microsoft.com/ink/2010/main" type="line" rotatedBoundingBox="16869,6838 29119,7722 29028,8976 16778,8092">
                <msink:destinationLink direction="with" ref="{8A82F0BF-08A4-4A9C-825E-D835875B17CC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E037163-3C94-4EC0-BD30-4B6CAD48AA24}" emma:medium="tactile" emma:mode="ink">
                <msink:context xmlns:msink="http://schemas.microsoft.com/ink/2010/main" type="inkWord" rotatedBoundingBox="16869,6838 29119,7722 29028,8976 16778,8092"/>
              </emma:interpretation>
              <emma:one-of disjunction-type="recognition" id="oneOf3">
                <emma:interpretation id="interp15" emma:lang="it-IT" emma:confidence="0">
                  <emma:literal>INTERVALLO</emma:literal>
                </emma:interpretation>
                <emma:interpretation id="interp16" emma:lang="it-IT" emma:confidence="0">
                  <emma:literal>INTERVALLÒ</emma:literal>
                </emma:interpretation>
                <emma:interpretation id="interp17" emma:lang="it-IT" emma:confidence="0">
                  <emma:literal>INTERVALLI</emma:literal>
                </emma:interpretation>
                <emma:interpretation id="interp18" emma:lang="it-IT" emma:confidence="0">
                  <emma:literal>INTERVALLA</emma:literal>
                </emma:interpretation>
                <emma:interpretation id="interp19" emma:lang="it-IT" emma:confidence="0">
                  <emma:literal>INTERNALO</emma:literal>
                </emma:interpretation>
              </emma:one-of>
            </emma:emma>
          </inkml:annotationXML>
          <inkml:trace contextRef="#ctx0" brushRef="#br1" timeOffset="41954.346">3055 6385 0,'34'34'0,"-34"69"16,-34 69-16,-1-1 0,35 1 31,0-69-31,0-35 16,0-33-1,0-35 1,0-69 15,35-68-15,-1-69 0,35 34-1,-69 172 1</inkml:trace>
          <inkml:trace contextRef="#ctx0" brushRef="#br1" timeOffset="42522.6689">3707 6625 0,'137'378'0,"-103"-207"16,-34-68-1,0-69 1,0-34 0,35-68-1,-35-138 1,0 0 0,0 69-1,0 68 1,0 35 15,0 68-15,34 103-1,103 69 1,35-34 0,34-1-1,-34-102 1,-1-35-1,-68-68 1,-69-35 0,-34-102-1,-103-35 1,-34 69 0,34 34-1,0 34 1,103 35-1,69 34 1,68 0 0,-137 0-1</inkml:trace>
          <inkml:trace contextRef="#ctx0" brushRef="#br1" timeOffset="43298.9865">5766 6900 0,'35'137'0,"-1"34"16,-34 1-16,0-35 15,34-68 1,-34-69 15,0-103-15,-68-69-1,-35-34 1,-35 1 0,-33-1-1,102 68 1,35 104-1,68 103 1,35-69 0,102 0-1,70 0 1,-36 34 0,1-34-1,-34 0 1,-69 0-1,-34 0 1,-35 69 0,-34 34-1,-34 68 1,-1 35 15,35-69-15,35 1-1,33-35 1,35-35 0,69 1-1,34-69 1,-35 0 0,-68-34-1,-34-1 1,-138-102-1,-68 34 1,-103-69 0,0 35-1,240 137 1</inkml:trace>
          <inkml:trace contextRef="#ctx0" brushRef="#br1" timeOffset="43503.075">6350 7037 0,'206'0'0,"34"34"0,-68-34 16,-35-34 0,-137-35-1,-103-34 1,-103 0-1,-34 0 1,240 103 0</inkml:trace>
          <inkml:trace contextRef="#ctx0" brushRef="#br1" timeOffset="44278.416">6212 6728 0,'378'-69'0,"-69"69"15,-69 0 17,103-103-17,-205 138 1,-1-1 0,-68 138-1,-69-104 1,34 138-1,-34 0 1,-34 0 0,34-103-1,0-34 1,0-69 0,0 0-1,-35-138 1,70-33-1,-35-1 1,68 1 0,70 68 15,33 68-15,1 35-1,-35 35 1,-68-1-1,-69 35 1,-103-1 0,-69 1-1,-34-1 1,69-33 0,103-35-1,34 34 1,68 0-1,138 69 1,-68-68 0,-1 33-1,-69-33 1,-33-1 0,-35-34-1,-35-34 1,1-69 15,68-35-15,1-33-1,-35 171 1</inkml:trace>
          <inkml:trace contextRef="#ctx0" brushRef="#br1" timeOffset="44709.0525">9164 6831 0,'69'137'0,"0"35"0,-69 34 15,68-35 1,-33-68-1,33-68 1,-68-35 0,35-35 15,68-205-31,-35 34 31,1 0-15,34 69-1,-35 68 1,-68 69 0,0 0-1,-68 69 1,33 0 0,35-69-1,0 0 1</inkml:trace>
          <inkml:trace contextRef="#ctx0" brushRef="#br1" timeOffset="45334.0125">10400 6865 0,'0'35'15,"0"33"-15,-34 104 0,-35 34 0,0-35 16,35-33 0,34-104 15,0 0-15,34-68-1,35-69 1,68-137-1,-34 68 1,0 1 0,0 102-1,-34 35 1,-35 68 15,35 69-15,34 68-1,0 1 1,34 0 0,0-35-1,-68-68 1,-69-69 0,-34 0-1,-104-69 1,-68 0-1,1 35 1,67 0 0,35 34-1,103 0 1,103 0 0,69-35-1,-172 35 1</inkml:trace>
          <inkml:trace contextRef="#ctx0" brushRef="#br1" timeOffset="45750.978">11979 7003 0,'34'102'16,"-102"1"-16,-1 103 0,-34-34 15,69-35 1,68-68 15,69-35-15,172-34 15,-1-34-15,-102 0-1,-104 34 1,-33-35 0,-70 35-1,1-34 1,0 0-1,34-69 1,0 103 0</inkml:trace>
          <inkml:trace contextRef="#ctx0" brushRef="#br1" timeOffset="46662.0525">12940 6865 0,'34'69'15,"-34"34"-15,0 68 0,35-33 0,-35-1 16,34-68-1,-34-69 17,0 34-17,0-34 17,0 0-17,0 0 1,0 34-1,34 1 1,1-35 0,-1 34-1,69-34 1,0 34 0,34-34-1,0 0 1,1 35-1,-70-35 17,1 0-32,-69 0 15,34 0 1,1-35 0,33 35-1,35 0 1,0 0-1,0 35 1,69-1 0,-35 0 15,35 1-15,-1-1-1,-33-68 1,-35-35-1,-69-34 1,-68-34 0,-35-35-1,-137 35 1,0 68 0,69 103-1,68 35 1,35 68-1,34 35 1,103 0 0,-103-138-1,0-34 1</inkml:trace>
        </inkml:traceGroup>
      </inkml:traceGroup>
      <inkml:traceGroup>
        <inkml:annotationXML>
          <emma:emma xmlns:emma="http://www.w3.org/2003/04/emma" version="1.0">
            <emma:interpretation id="{6AD496FC-C876-4CEF-892A-2A53070DF95B}" emma:medium="tactile" emma:mode="ink">
              <msink:context xmlns:msink="http://schemas.microsoft.com/ink/2010/main" type="line" rotatedBoundingBox="19712,8104 28077,8666 27986,10027 19621,9465"/>
            </emma:interpretation>
          </emma:emma>
        </inkml:annotationXML>
        <inkml:traceGroup>
          <inkml:annotationXML>
            <emma:emma xmlns:emma="http://www.w3.org/2003/04/emma" version="1.0">
              <emma:interpretation id="{75F7D316-443F-45DC-8583-665C2284592F}" emma:medium="tactile" emma:mode="ink">
                <msink:context xmlns:msink="http://schemas.microsoft.com/ink/2010/main" type="inkWord" rotatedBoundingBox="19712,8104 28077,8666 27986,10027 19621,9465"/>
              </emma:interpretation>
              <emma:one-of disjunction-type="recognition" id="oneOf4">
                <emma:interpretation id="interp20" emma:lang="it-IT" emma:confidence="0">
                  <emma:literal>velocità</emma:literal>
                </emma:interpretation>
                <emma:interpretation id="interp21" emma:lang="it-IT" emma:confidence="0">
                  <emma:literal>voracità</emma:literal>
                </emma:interpretation>
                <emma:interpretation id="interp22" emma:lang="it-IT" emma:confidence="0">
                  <emma:literal>Velocità</emma:literal>
                </emma:interpretation>
                <emma:interpretation id="interp23" emma:lang="it-IT" emma:confidence="0">
                  <emma:literal>Voracità</emma:literal>
                </emma:interpretation>
                <emma:interpretation id="interp24" emma:lang="it-IT" emma:confidence="0">
                  <emma:literal>vivacità</emma:literal>
                </emma:interpretation>
              </emma:one-of>
            </emma:emma>
          </inkml:annotationXML>
          <inkml:trace contextRef="#ctx0" brushRef="#br1" timeOffset="47398.3335">5869 8101 0,'309'69'0,"-275"-35"16,-34-34-16,35 0 15,-35 0 1,0 34 31,34 35-47,0 34 15,35-35 1,34 35 0,-34-68-1,-35-1 1,0-68-1,1 34 1,-1-103 0,35-35-1,34 1 1,34 0 0,-34 68-1,-34 35 1,-35 68-1,-68 1 1,-35-1 0,69-34-1</inkml:trace>
          <inkml:trace contextRef="#ctx0" brushRef="#br1" timeOffset="48594.546">7276 8753 0,'206'0'0,"-103"0"0,0-69 0,0-34 15,-34 0 1,-69 0 15,-34 1-31,-104 33 16,35 35 0,0 137-1,0-1 1,35-33-1,102 68 1,35-34 0,68-34-1,0-35 1,35-68 0,-35-69-1,1 0 1,-35-34-1,34 34 1,-34 0 0,0 34 15,-69 1-15,0 33-1,-34-33 1,0-1-1,-34 35 1,34 34 0,0 0-1,34 103 1,1 68 0,-1 35-1,0 0 1,1-69-1,-1 1 1,-34-70 0,34-68-1,35-34 1,34-69 0,34 0-1,-34 103 1,-34 0 15,0 34-15,-1 35-1,1 34 1,34-34 0,0-35-1,34-34 1,0-69-1,-68 1 1,-35-70 0,-102 1-1,-70 34 1,-33 103 0,-1 34-1,1 35 1,102 34-1,69 34 1,69 1 0,102-70 15,35-68-15,69-34-1,-69-35 1,-206 69-1</inkml:trace>
          <inkml:trace contextRef="#ctx0" brushRef="#br1" timeOffset="49102.326">10881 8719 0,'103'-69'0,"-103"35"0,-35-35 16,-102 35-16,0 102 0,-35 1 0,103 0 15,69 34-15,35 0 16,136-69-1,35-34 1,0 0 0,-34-103-1,-69 34 17,-35 35-17,-68 34 1,0 34-1,0 35 1,35 68 0,-1-34-1,69-34 1,-69-69 0,1-103-1,-35-69 1,0 172-1</inkml:trace>
          <inkml:trace contextRef="#ctx0" brushRef="#br1" timeOffset="49392.3465">11224 8067 0,'0'0'15</inkml:trace>
          <inkml:trace contextRef="#ctx0" brushRef="#br1" timeOffset="49802.4765">11979 7826 0,'103'241'0,"-103"-35"16,34-1-1,1 1 1,-1-34-1,-34-35 1,34-68 0,-34-69-1,-34-34 1,-35-104 0,1-171-1,33 138 1,-33 68 15,68 69-15,34 68-1,35-34 1,137 0 0,34 0-1,-34 34 1,0-34-1,-103 69 1,-103-69 0,-69 34-1,-34 35 1,103-69 0</inkml:trace>
          <inkml:trace contextRef="#ctx0" brushRef="#br1" timeOffset="50241.9015">12734 9131 0,'240'68'16,"-68"-68"-16,0-34 0,-69-69 31,-103 0-15,-69 0-1,-68 34 1,-69 69 0,68 0-1,35 69 1,69-35 0,103 69-1,102-34 1,1 0-1,34-35 1,-34 0 0,-35 1-1,0-1 1,-34-34 0,-34 0-1,-35-69 1,-34-34-1,0 103 1</inkml:trace>
          <inkml:trace contextRef="#ctx0" brushRef="#br1" timeOffset="50449.896">13283 8101 0,'206'69'15,"69"34"-15,-35-1 16,-68 36 0,-104-138-1,-68 0 1</inkml:trace>
        </inkml:traceGroup>
      </inkml:traceGroup>
    </inkml:traceGroup>
    <inkml:traceGroup>
      <inkml:annotationXML>
        <emma:emma xmlns:emma="http://www.w3.org/2003/04/emma" version="1.0">
          <emma:interpretation id="{D25B2391-5A87-4B27-8A17-DBFD2A5C2883}" emma:medium="tactile" emma:mode="ink">
            <msink:context xmlns:msink="http://schemas.microsoft.com/ink/2010/main" type="paragraph" rotatedBoundingBox="19189,9836 27832,10432 27743,11713 19101,11117" alignmentLevel="4"/>
          </emma:interpretation>
        </emma:emma>
      </inkml:annotationXML>
      <inkml:traceGroup>
        <inkml:annotationXML>
          <emma:emma xmlns:emma="http://www.w3.org/2003/04/emma" version="1.0">
            <emma:interpretation id="{90FED674-EBA5-40E4-8410-552C79669245}" emma:medium="tactile" emma:mode="ink">
              <msink:context xmlns:msink="http://schemas.microsoft.com/ink/2010/main" type="line" rotatedBoundingBox="19189,9836 27832,10432 27743,11713 19101,11117"/>
            </emma:interpretation>
          </emma:emma>
        </inkml:annotationXML>
        <inkml:traceGroup>
          <inkml:annotationXML>
            <emma:emma xmlns:emma="http://www.w3.org/2003/04/emma" version="1.0">
              <emma:interpretation id="{B31B2A14-4139-4B96-BA45-5254F7CA6F77}" emma:medium="tactile" emma:mode="ink">
                <msink:context xmlns:msink="http://schemas.microsoft.com/ink/2010/main" type="inkWord" rotatedBoundingBox="19189,9836 27832,10432 27743,11713 19101,11117"/>
              </emma:interpretation>
              <emma:one-of disjunction-type="recognition" id="oneOf5">
                <emma:interpretation id="interp25" emma:lang="it-IT" emma:confidence="0">
                  <emma:literal>ANALISI</emma:literal>
                </emma:interpretation>
                <emma:interpretation id="interp26" emma:lang="it-IT" emma:confidence="0">
                  <emma:literal>ANALISTI</emma:literal>
                </emma:interpretation>
                <emma:interpretation id="interp27" emma:lang="it-IT" emma:confidence="0">
                  <emma:literal>ANALISI,</emma:literal>
                </emma:interpretation>
                <emma:interpretation id="interp28" emma:lang="it-IT" emma:confidence="0">
                  <emma:literal>ANALIZZI</emma:literal>
                </emma:interpretation>
                <emma:interpretation id="interp29" emma:lang="it-IT" emma:confidence="0">
                  <emma:literal>DNDursi</emma:literal>
                </emma:interpretation>
              </emma:one-of>
            </emma:emma>
          </inkml:annotationXML>
          <inkml:trace contextRef="#ctx0" brushRef="#br1" timeOffset="52842.3209">9919 9748 0,'-34'241'0,"-35"-70"15,1 1 1,34-103 15,102-1-31,69-33 16,104-35 15,-1 0-15,35 0-1,-207 0 1,-33-35 15,-138 1-15,34-69 0,69 0-1,34-69 1,-34 172-1</inkml:trace>
          <inkml:trace contextRef="#ctx0" brushRef="#br1" timeOffset="53116.7175">11155 9783 0,'34'137'0,"1"69"15,-35 0-15,0-34 16,0-69 0,34-35-1,0-136 1,69-70 0,35-68 15,33 0-16,-171 206 1</inkml:trace>
          <inkml:trace contextRef="#ctx0" brushRef="#br1" timeOffset="53558.0954">12665 9989 0,'103'0'16,"-274"-35"-16,-1 1 0,-34 68 16,103 1-16,69-1 0,103 35 15,102-1 16,138 35-15,34 35 0,-240-35-1,-103 0 1,-68-35 0,-104 35-1,0-34 1,69-69-1,35-34 1,136-104 0,173 1-1,-1-69 17,-240 206-32</inkml:trace>
          <inkml:trace contextRef="#ctx0" brushRef="#br1" timeOffset="53737.7715">13832 9954 0,'35'103'0,"33"-34"0,-68 103 0,0 68 16,35-103-1,-35-137 1</inkml:trace>
          <inkml:trace contextRef="#ctx0" brushRef="#br1" timeOffset="51302.3805">5766 9474 0,'0'274'16,"-103"-33"-16,-34-1 15,34-103 1,34-68 0,69-69 15,35-137 0,33-104-31,70-33 16,-1 68-1,-34 103 1,-34 69 0,-1 34-1,1 103 1,-1 68 0,1 1-1,-69-69 1,34 0-1,-34-35 1,-103-33 0,0 33-1,-102-68 1,-36-34 0,104 34-1,34-34 1,137 34-1,69-69 17,138 0-17,33-68 1,-274 137 0</inkml:trace>
          <inkml:trace contextRef="#ctx0" brushRef="#br1" timeOffset="51880.4685">7002 9714 0,'0'103'0,"-34"34"0,-35 35 15,0-103 1,69-35-1,0-34 1,0-103 0,69-103-1,0 0 1,-1 69 15,1 68-15,-35 104-16,35 102 15,-1 34 1,35 1 0,0-69-1,35-34 17,-35-104 30,34-480-62,-206 344 16,-34 68-1,0 34 1,35 69 0,68 69-1,68-35 1,70-34-1,-138 0 1</inkml:trace>
          <inkml:trace contextRef="#ctx0" brushRef="#br1" timeOffset="52478.0865">8649 9508 0,'0'103'0,"-68"34"16,-35 69-16,0 0 15,34-103 1,69-68 15,0-35-15,0-103-1,103-138 1,34-68 0,-34 138-1,-34 102 1,0 69 0,-35 35-1,35 102 1,34 34-1,-35 1 1,1-35 15,-35-68-15,-34-35 0,-68 1-1,-70-35 1,-33 0-1,-1-35 1,35 35 0,103 0-1,102-68 1,69-35 0,69 0-1,-206 103 1</inkml:trace>
        </inkml:traceGroup>
      </inkml:traceGroup>
    </inkml:traceGroup>
    <inkml:traceGroup>
      <inkml:annotationXML>
        <emma:emma xmlns:emma="http://www.w3.org/2003/04/emma" version="1.0">
          <emma:interpretation id="{70FA8F76-72E3-4170-B602-52E88D578BBD}" emma:medium="tactile" emma:mode="ink">
            <msink:context xmlns:msink="http://schemas.microsoft.com/ink/2010/main" type="paragraph" rotatedBoundingBox="15411,12116 18481,12116 18481,13936 15411,1393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2EF348F-8840-484E-AB2A-8EBEA11B6C29}" emma:medium="tactile" emma:mode="ink">
              <msink:context xmlns:msink="http://schemas.microsoft.com/ink/2010/main" type="line" rotatedBoundingBox="15411,12116 18481,12116 18481,13936 15411,13936"/>
            </emma:interpretation>
          </emma:emma>
        </inkml:annotationXML>
        <inkml:traceGroup>
          <inkml:annotationXML>
            <emma:emma xmlns:emma="http://www.w3.org/2003/04/emma" version="1.0">
              <emma:interpretation id="{46951B90-CCAB-4946-B235-D4E1517FD10A}" emma:medium="tactile" emma:mode="ink">
                <msink:context xmlns:msink="http://schemas.microsoft.com/ink/2010/main" type="inkWord" rotatedBoundingBox="14866,13361 15824,11595 16936,12198 15978,13964"/>
              </emma:interpretation>
              <emma:one-of disjunction-type="recognition" id="oneOf6">
                <emma:interpretation id="interp30" emma:lang="it-IT" emma:confidence="0">
                  <emma:literal>v.</emma:literal>
                </emma:interpretation>
                <emma:interpretation id="interp31" emma:lang="it-IT" emma:confidence="0">
                  <emma:literal>v .</emma:literal>
                </emma:interpretation>
                <emma:interpretation id="interp32" emma:lang="it-IT" emma:confidence="0">
                  <emma:literal>r .</emma:literal>
                </emma:interpretation>
                <emma:interpretation id="interp33" emma:lang="it-IT" emma:confidence="0">
                  <emma:literal>V .</emma:literal>
                </emma:interpretation>
                <emma:interpretation id="interp34" emma:lang="it-IT" emma:confidence="0">
                  <emma:literal>" .</emma:literal>
                </emma:interpretation>
              </emma:one-of>
            </emma:emma>
          </inkml:annotationXML>
          <inkml:trace contextRef="#ctx0" brushRef="#br1" timeOffset="54717.2009">1613 11671 0,'69'137'0,"-1"103"0,1 69 16,0 34 0,-1-102-1,35-35 1,-34-103-1,-1-103 1,-68 0 0,69-138-1,0-205 1,-1-69 0,70 69-1,33 34 1,-33 137-1,-35 69 17,-69 103-17,-34 0 1,-34 206 0,-1-34 15,1-35-31,34-137 15</inkml:trace>
        </inkml:traceGroup>
        <inkml:traceGroup>
          <inkml:annotationXML>
            <emma:emma xmlns:emma="http://www.w3.org/2003/04/emma" version="1.0">
              <emma:interpretation id="{D7AB5BA8-1B2B-40E2-B60D-3CCD93762AFD}" emma:medium="tactile" emma:mode="ink">
                <msink:context xmlns:msink="http://schemas.microsoft.com/ink/2010/main" type="inkWord" rotatedBoundingBox="18466,12803 18481,12803 18481,12818 18466,12818"/>
              </emma:interpretation>
            </emma:emma>
          </inkml:annotationXML>
          <inkml:trace contextRef="#ctx0" brushRef="#br1" timeOffset="55945.638">4668 12117 0,'0'0'0</inkml:trace>
        </inkml:traceGroup>
      </inkml:traceGroup>
    </inkml:traceGroup>
    <inkml:traceGroup>
      <inkml:annotationXML>
        <emma:emma xmlns:emma="http://www.w3.org/2003/04/emma" version="1.0">
          <emma:interpretation id="{55D524FF-D4B0-4A4D-9B22-D0D79293CF70}" emma:medium="tactile" emma:mode="ink">
            <msink:context xmlns:msink="http://schemas.microsoft.com/ink/2010/main" type="paragraph" rotatedBoundingBox="16578,13592 24953,13592 24953,16579 16578,1657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06ECB4E-350C-4B15-BB57-BC756D8461FD}" emma:medium="tactile" emma:mode="ink">
              <msink:context xmlns:msink="http://schemas.microsoft.com/ink/2010/main" type="line" rotatedBoundingBox="16578,13592 24953,13592 24953,16579 16578,16579"/>
            </emma:interpretation>
          </emma:emma>
        </inkml:annotationXML>
        <inkml:traceGroup>
          <inkml:annotationXML>
            <emma:emma xmlns:emma="http://www.w3.org/2003/04/emma" version="1.0">
              <emma:interpretation id="{B7F3A767-2047-47C7-8B2D-4595437C9F9A}" emma:medium="tactile" emma:mode="ink">
                <msink:context xmlns:msink="http://schemas.microsoft.com/ink/2010/main" type="inkWord" rotatedBoundingBox="16615,13439 20496,13685 20445,14490 16564,14244"/>
              </emma:interpretation>
              <emma:one-of disjunction-type="recognition" id="oneOf7">
                <emma:interpretation id="interp35" emma:lang="it-IT" emma:confidence="0">
                  <emma:literal>mano</emma:literal>
                </emma:interpretation>
                <emma:interpretation id="interp36" emma:lang="it-IT" emma:confidence="0">
                  <emma:literal>min @</emma:literal>
                </emma:interpretation>
                <emma:interpretation id="interp37" emma:lang="it-IT" emma:confidence="0">
                  <emma:literal>min .</emma:literal>
                </emma:interpretation>
                <emma:interpretation id="interp38" emma:lang="it-IT" emma:confidence="0">
                  <emma:literal>mungo</emma:literal>
                </emma:interpretation>
                <emma:interpretation id="interp39" emma:lang="it-IT" emma:confidence="0">
                  <emma:literal>min 8</emma:literal>
                </emma:interpretation>
              </emma:one-of>
            </emma:emma>
          </inkml:annotationXML>
          <inkml:trace contextRef="#ctx0" brushRef="#br1" timeOffset="55659.5235">2814 13044 0,'0'68'0,"0"35"0,-34 35 16,34-1-16,34-69 15,-34-68 1,35 0 0,-1-103-1,69-68 1,-34-1 0,-1 35-1,1 103 1,-35 34-1,-34 0 1,35 137 0,-70-34-1,70 34 1,-1-68 0,0-35 15,69-68-16,34-35 1,35-34 0,-35 35-1,-68 68 1,-35 0 0,1 68-1,-35 35 1,0 34-1,34-34 1,-34-34 0,103-69-1,34-34 1,1-69 0,-1 0-1,-68 34 16,-35 69-31,-34 0 16,0 0 15,34 69-15,0 34 0,35 0-1,0-35 1,-1-33-1,1-70 1,-35-136 0,-34-69-1,0 240 1</inkml:trace>
          <inkml:trace contextRef="#ctx0" brushRef="#br1" timeOffset="56249.3295">5217 12906 0,'137'275'0,"-137"-138"0,35 0 16,33-34 15,1-34-15,34-103-16,34-69 31,-34-34-16,0-1 1,-34 70 0,-69 68-1,0 0 1,34 68 0,35 104-1,34-35 1,68 0-1,70-171 1,-241 34 0</inkml:trace>
        </inkml:traceGroup>
        <inkml:traceGroup>
          <inkml:annotationXML>
            <emma:emma xmlns:emma="http://www.w3.org/2003/04/emma" version="1.0">
              <emma:interpretation id="{F99BA6D7-70D7-4D95-8BDF-5885B18AE02D}" emma:medium="tactile" emma:mode="ink">
                <msink:context xmlns:msink="http://schemas.microsoft.com/ink/2010/main" type="inkWord" rotatedBoundingBox="22139,14107 24953,14107 24953,16579 22139,16579"/>
              </emma:interpretation>
            </emma:emma>
          </inkml:annotationXML>
          <inkml:trace contextRef="#ctx0" brushRef="#br2" timeOffset="91472.661">10537 13696 0,'-377'-206'0,"68"137"16,-69 103-1,1 69 1,68 69 0,68 34-1,70 69 1,137-1 0,102 69-1,104-34 1,68 0-1,172-68 1,-34-104 0,33-68-1,-67-172 1,-1-69 0,-68-137-1,-138-69 1,-103-33-1,-68 102 17,-309-138-17,-69 241 1,-172 138 0,1 136 15,239 35-31,344-103 15</inkml:trace>
          <inkml:trace contextRef="#ctx0" brushRef="#br2" timeOffset="90839.889">10297 14279 0,'-137'-34'16,"-344"34"-16,207 34 15,68 35 1,34 0-1,69 34 1,137 34 0,69 0-1,138 35 1,-1-1 0,0-33-1,-34-70 1,-69-33-1,-34-35 1,-68-35 15,-35-102-31,-35 68 32,1-34-17,34 0 1,0 103-1</inkml:trace>
        </inkml:traceGroup>
      </inkml:traceGroup>
    </inkml:traceGroup>
    <inkml:traceGroup>
      <inkml:annotationXML>
        <emma:emma xmlns:emma="http://www.w3.org/2003/04/emma" version="1.0">
          <emma:interpretation id="{854E5479-6C4E-48D2-BA65-4F2F47A7C755}" emma:medium="tactile" emma:mode="ink">
            <msink:context xmlns:msink="http://schemas.microsoft.com/ink/2010/main" type="paragraph" rotatedBoundingBox="15189,16002 33044,15787 33081,18799 15226,1901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9D2EC6F-6F95-4DBC-99C7-CCAE561DEA5B}" emma:medium="tactile" emma:mode="ink">
              <msink:context xmlns:msink="http://schemas.microsoft.com/ink/2010/main" type="line" rotatedBoundingBox="15189,16002 33044,15787 33065,17511 15210,17727"/>
            </emma:interpretation>
          </emma:emma>
        </inkml:annotationXML>
        <inkml:traceGroup>
          <inkml:annotationXML>
            <emma:emma xmlns:emma="http://www.w3.org/2003/04/emma" version="1.0">
              <emma:interpretation id="{1BD95038-633D-4427-B1F6-8682AAE7B3E5}" emma:medium="tactile" emma:mode="ink">
                <msink:context xmlns:msink="http://schemas.microsoft.com/ink/2010/main" type="inkWord" rotatedBoundingBox="15278,15948 17979,16178 17864,17522 15163,17292"/>
              </emma:interpretation>
              <emma:one-of disjunction-type="recognition" id="oneOf8">
                <emma:interpretation id="interp40" emma:lang="it-IT" emma:confidence="0">
                  <emma:literal>monitorassero</emma:literal>
                </emma:interpretation>
                <emma:interpretation id="interp41" emma:lang="it-IT" emma:confidence="0">
                  <emma:literal>malformato</emma:literal>
                </emma:interpretation>
                <emma:interpretation id="interp42" emma:lang="it-IT" emma:confidence="0">
                  <emma:literal>murarmelo</emma:literal>
                </emma:interpretation>
                <emma:interpretation id="interp43" emma:lang="it-IT" emma:confidence="0">
                  <emma:literal>mirarmelo</emma:literal>
                </emma:interpretation>
                <emma:interpretation id="interp44" emma:lang="it-IT" emma:confidence="0">
                  <emma:literal>malformata</emma:literal>
                </emma:interpretation>
              </emma:one-of>
            </emma:emma>
          </inkml:annotationXML>
          <inkml:trace contextRef="#ctx0" brushRef="#br2" timeOffset="92830.9724">1476 15378 0,'0'34'0,"34"35"0,-68 34 0,-1 34 16,35 69-1,0-35 1,0 1-1,0 0 1,0-69 0,0-35-1,-34-102 1,68-138 0,69-102-1,35-1 1,-35 1-1,0 102 1,34 69 0,-34 137-1,-69 1 17,-34-1-17,34 69 1,-34 69-1,0-1 1,-34-34 0,68 1-1,1-104 1,-35-34 0,34-34-1,35-138 1,-35-34-1,0 69 1,-34 68 0,0 69-1,0 0 1,35 138 0,33 68-1,35 34 1,35-34-1,-70-103 17,70-69-17,-70-34 1,1-103 0,-69-34-1,0-69 1,-34 34-1,68 69 1,-68 0 0,-1 35-1,70 102 1,33-34 0,-33 34-1,-35-34 1</inkml:trace>
          <inkml:trace contextRef="#ctx0" brushRef="#br2" timeOffset="93314.34">3535 15618 0,'34'34'0,"-34"104"15,35 33-15,-1 1 16,35 34-16,-1-69 31,1-34-31,0-69 16,-69-34-1,34-34 17,-34-172-17,0 0 1,34 34 0,1 70-1,-1 33 1,0 69-1,-34 0 1,0 0 0,0 34-1,0-34 1,69-34 0,-69 34-1</inkml:trace>
        </inkml:traceGroup>
        <inkml:traceGroup>
          <inkml:annotationXML>
            <emma:emma xmlns:emma="http://www.w3.org/2003/04/emma" version="1.0">
              <emma:interpretation id="{A12C14D0-6DFD-4913-8A65-55DB92DEB6B3}" emma:medium="tactile" emma:mode="ink">
                <msink:context xmlns:msink="http://schemas.microsoft.com/ink/2010/main" type="inkWord" rotatedBoundingBox="18256,16177 24698,16099 24716,17612 18274,17690"/>
              </emma:interpretation>
            </emma:emma>
          </inkml:annotationXML>
          <inkml:trace contextRef="#ctx0" brushRef="#br2" timeOffset="93973.4774">4805 15687 0,'0'137'15,"-34"0"-15,-1 35 0,-33-35 16,68-34 0,34-34 15,0-1-15,69-33-1,0-35 1,0 34-1,-34-34 1,0 34 0,-35-68-1,-34 34 1,-69-69 0,-34-34-1,0-68 1,-34-1-1,0 1 1,0 33 0,68 104-1,69 103 1,34-35 0,104 0-1,-1 1 1,-34-1 15,0 0-15,-69-34-1,-103-103 1,-34 0 0,0-34-1,103 137 1</inkml:trace>
          <inkml:trace contextRef="#ctx0" brushRef="#br2" timeOffset="97089.489">4496 15515 0,'240'34'0,"-68"-34"0,-35 35 15,1-1 1,-70-68 0,1-35-1,-69 35 1,34 34 0,-34 34-1,35 69 1,-35 0-1,34-34 1,0 34 0,-34-1-1,0 36 17,0-1-17,0 0 1,0-68-1,0 0 1,0-69 0,0 0-1,0-69 1,35-68 0,-1-35-1,35 35 1,-35 34 15,35 69-31,34-1 16,0 70-1,-35 67 17,1 36-17,-69-35 1,-35 0-16,-33-35 15,-35-68 17,0 0-17,34-34 1,69 0 0,0 34-1,69 34 1,34 35-1,34 68 1,-34-34 0,0 0-1,-34-34 1,-35-35 0,-34-34-1,0-103 1,34-69-1,1-34 32,-1 0-47,69 69 0,-34 0 16,34 68 0,-69 138 15,0-35-16,35 35 1,-35 34 0,1 34-1,33 35 1,-33-35 0,33-34-1,1-69 1,-69-34-1,0-34 1,0-103 15,34-1-31,1 1 16,-1 0 0,0 68-1,35 69 1,-69-34-1,34 34 1,-34 34 0,34-68-1,69-1 17,0 1-17,0 34 16,0 0-31,-34 69 16,-69-35 0,34 0-1,-34 35 1,0 34 0,-103 69-1,35 34 1,33-69-1,1-34 1,34-69 0,0-34-1,34 0 1,1-103 15,-1-68-15,35 33-16,-1 35 15,-33 35 17,-1 33-17,35 35 1,-35 35 0,69 68-1,0 68 1,-34 1-1,-1-69 1,-68-69 0,0 1-1,-68-35 1,-35-35 0,-35-33-1,35 33 1,35 35-1,33 0 17,138-34-17,69-35 1,0 1 0,-35-35-1,-34-35 1,0 35-1,-35 35 1,-33 33 0,-35 70-1,0-35 1,0 0 15,-35 68-31,-33 35 16,-1 69-1,35-69 17,34 0-17,34-69 1,35 1 0,-1-1-1,35-34 1,0 0-1,0 0 1,-34 0 0,-35 34-1,-34-34 17,0 0-17,0-103 1,69 0-1,0-103 1,-1 0 0,1 35-1,34 33 1,-69 70 0,-34 136-1,0-33 1,35-1-1,-35 69 1,0 34 0,-69 35-1,35-35 1,34 1 0,-69-104 15,103 0-31,35 1 15,0-70 17,68 1-17,0 0 1,-34-1 0,0 35-1,-69-34 1,-34 68-1,0-34 1,0 69 0,35-35-1,33 1 1,35 33 0,0-68-1,35-34 1,-35-35-1,0 1 1,-35-35 0,-102-35-1,-35 1 17,-68 0-32,-69 68 15,34 35 16,35 68-15,68 69 0,104 34-1,102 35 1,69-69 0,69-103-1,-35-34 1,-240 34-1</inkml:trace>
        </inkml:traceGroup>
        <inkml:traceGroup>
          <inkml:annotationXML>
            <emma:emma xmlns:emma="http://www.w3.org/2003/04/emma" version="1.0">
              <emma:interpretation id="{3041D747-CD46-426A-9A3D-81C33759728E}" emma:medium="tactile" emma:mode="ink">
                <msink:context xmlns:msink="http://schemas.microsoft.com/ink/2010/main" type="inkWord" rotatedBoundingBox="25490,16099 33047,16008 33064,17384 25506,17475"/>
              </emma:interpretation>
              <emma:one-of disjunction-type="recognition" id="oneOf9">
                <emma:interpretation id="interp45" emma:lang="it-IT" emma:confidence="0">
                  <emma:literal>CAMPIONAMENTI</emma:literal>
                </emma:interpretation>
                <emma:interpretation id="interp46" emma:lang="it-IT" emma:confidence="0">
                  <emma:literal>CAMPIONAMENTO,</emma:literal>
                </emma:interpretation>
                <emma:interpretation id="interp47" emma:lang="it-IT" emma:confidence="0">
                  <emma:literal>CAMPIONAMENTO.</emma:literal>
                </emma:interpretation>
                <emma:interpretation id="interp48" emma:lang="it-IT" emma:confidence="0">
                  <emma:literal>CAMPIONAMENTI,</emma:literal>
                </emma:interpretation>
                <emma:interpretation id="interp49" emma:lang="it-IT" emma:confidence="0">
                  <emma:literal>CAMPIONAMENTI.</emma:literal>
                </emma:interpretation>
              </emma:one-of>
            </emma:emma>
          </inkml:annotationXML>
          <inkml:trace contextRef="#ctx0" brushRef="#br2" timeOffset="98301.3255">12185 15755 0,'-69'0'16,"-34"69"-16,-103 137 0,138-35 0,33 35 16,70-34-1,68-35 1,34-68 15,0-69-15,1-69-1,-1-34 1,-69 0 0,-33 35-1,-1 68 1,-34-35 0,34 70-1,-34-35 1,35 0 15,-35-35-31,68-68 16,-33-68-1,-35 68 1,34 34 0,-34 35-1,-34 34 1,34 34-1,-35 35 17,1 68-17,-35 0 1,1 1 0,33-35-1,35-35 1,0-68-1,0 0 1,35-68 0,33-70-1,1-33 1,0-1 0,-35 69-1,0 69 1,-34 34-1,35 0 1,-35 103 0,34 34-1,0 35 1,35-1 15,-35-33-15,1-104-1,-35-34 17,-69-34-32,-34-69 15,-34 0 1,-1 34 0,1 35-1,34 34 1,103 0-1,103 0 1,34-35 0,35 1-1,-35-69 1,-137 103 0</inkml:trace>
          <inkml:trace contextRef="#ctx0" brushRef="#br2" timeOffset="98961.4394">13180 15858 0,'-34'69'0,"0"34"0,-1 34 16,1-34-16,34 0 15,34-34 1,-34-69 0,0-35-1,35-33 1,-35-104 0,34 69 15,-34 69-31,0 34 15,34 34 17,1 35-17,33-1 1,1 1 0,0-69-1,-35-69 1,0 1-1,1-35 1,-35 68 0,0 1-1,0 68 17,0 35-32,0 34 15,34 34 1,-34-68-1,0 0 1,34-35 0,0-68-1,35-69 1,0-35 0,-1 1 15,-68 137-16</inkml:trace>
          <inkml:trace contextRef="#ctx0" brushRef="#br2" timeOffset="99641.0834">13970 15858 0,'68'137'0,"-68"1"0,-34-1 15,34 35 1,0-69 0,34-69 15,35-68-31,-35-104 16,-34-33-1,-34-1 16,0-102-15,-69 102 0,34 69-1,-34 69 1,103 34 0,0 0-1,0 0 1,69 0-1,-1 34 1,35 0 0,0 1-1,35 68 1,-70-35 0,1 1-1,-103-35 16,-35 35-15,-68-69 0,-1 0-1,1 0 1,34-34 0,69 34-1,34 34 1,137 0-1,35-34 1,-35-34 0,-137 34-1</inkml:trace>
          <inkml:trace contextRef="#ctx0" brushRef="#br2" timeOffset="100334.3985">14519 15721 0,'0'69'0,"0"68"0,0 34 15,0-33 1,34-1-1,1-34 1,-1-69 0,35-102-1,68-138 1,-103 103 0,-34 34 15,34 35-31,-68 137 15,0 34 17,68-103-17,69 69 1,0-34 0,34 0-1,-34-104 1,0 1-1,-34-35 1,-35-68 0,-68 0-1,-69-1 1,0 36 0,-69 33-1,35 103 1,0 1-1,68 67 1,104 1 0,33 35-1,138-35 1,-34-103 15,-1-35-15,-171 35-16</inkml:trace>
          <inkml:trace contextRef="#ctx0" brushRef="#br2" timeOffset="101516.9399">15652 15858 0,'-35'69'0,"35"34"0,-34 68 16,34-68-1,0 0 1,34-34 0,1-69-1,-1-103 1,0-103-1,1 69 1,-35 102 15,0 35-15,0 35 0,34 68-1,35 34 1,34 0-1,0-68 1,-35-35 0,-34-68-1,1-35 1,-70-68 0,-33-35-1,-1 69 1,35 35-1,0-1 1,102 35 0,35 0-1,-34 34 1,34 0 0,0 0-1,-69 34 16,0-34-15,1 34 0,-35 1-1,-35 33 1,-33 35 0,33 0-1,-33-34 1,33-1-1,35-33 1,0-35 0,69-69-1,-35-34 1,35-69 0,-35 1-1,1 68 1,-1 0-1,0 103 1,-34 34 0,35 35-1,-1 103 17,35-1-17,-35-34 1,35 1-1,-69-104 1,-35-34 0,-33 0-1,-35-69 1,0 35 0,-35 0-1,70-1 1,102 1-1,35 0 1,34-35 0,-103 69-1</inkml:trace>
          <inkml:trace contextRef="#ctx0" brushRef="#br2" timeOffset="102203.4194">16922 15790 0,'0'68'16,"-35"1"-1,1 205-15,34-171 0,34-34 16,1-103 15,-1-69-15,-34-35 0,0 35-1,0 35 1,0 68-1,0 0 1,69 0 0,-1 34-1,-33-34 1,33-34 0,-68-35-1,0-34 16,0 69-15,0 34 0,0 0-1,35 103 1,-1 34 0,0 0-1,1-34 1,-35-68-1,68-35 1,1-69 15,-1-34-31,1 0 16,-69 103 0</inkml:trace>
          <inkml:trace contextRef="#ctx0" brushRef="#br2" timeOffset="104137.866">17711 15721 0,'-103'206'0,"34"-69"15,35 0 1,34 1-1,34-35 1,69-35 0,0-33-1,0-35 1,0-35 0,-34-33 15,-35-1-16,-34 0 1,-103-34 0,-34-34-1,-35 34 1,1 0 0,34 35-1,34 68 1,137 34-1,103 0 1,0 1 0,35-1 15,-35-68-15,-34-69-1,-103-35 16,-103 1-31,-34 34 16,-35 34 0,69 104-1,69-1 1,137 0 0,0 1-1,69-35 1,34-35-1,-103 1 1,-35 0 0,-68 34-1,-68 137 1,-70 35 0,104-35-1,-35 0 1,69 0 15,0-34-15,35-34-1,-1-35 1,35-102 0,-35-35-1,0-69 1,-34 69-1,0 35 1,0 68 0,0 0-1,35 103 1,-1 34 0,35 34-1,34-68 1,-35-34-1,1-103 1,-69-35 0,0-137-1,-34 0 1,-35 35 15,-34 33-15,69 70-1,-1 68 1,104 34 0,0 35-1,-1-35 1,35 35 0,0-69-1,-34 34 16,-1 0-31,-68 1 16,35 33 0,-35 1-1,0-1 1,68 35 0,1-34-1,-35-35 1,-34-68-1,0 0 1,-68-69 15,-35-69-15,0 35 0,0-35-1,0 35 1,69 103-1,68-1 1,69 35 0,34 0-1,35 69 1,-69-35 0,0 35-1,-35-69 1,-136 0-1,-1 69 1,-68-1 0,-1 35-1,173 0 1,33 0 0,35 0-1,35-103 16,-35 0-15,-35-69 0,-33 1-1,-35-1 1,-69 1 0,-68 33-1,-1 104 1,35 34-1,0 68 1,103-33 0,0-138-1</inkml:trace>
        </inkml:traceGroup>
      </inkml:traceGroup>
      <inkml:traceGroup>
        <inkml:annotationXML>
          <emma:emma xmlns:emma="http://www.w3.org/2003/04/emma" version="1.0">
            <emma:interpretation id="{0458D973-46D2-40C7-8009-BC0D516BD89D}" emma:medium="tactile" emma:mode="ink">
              <msink:context xmlns:msink="http://schemas.microsoft.com/ink/2010/main" type="line" rotatedBoundingBox="25232,17129 32289,17249 32263,18811 25205,18690"/>
            </emma:interpretation>
          </emma:emma>
        </inkml:annotationXML>
        <inkml:traceGroup>
          <inkml:annotationXML>
            <emma:emma xmlns:emma="http://www.w3.org/2003/04/emma" version="1.0">
              <emma:interpretation id="{4F81304B-6738-4C6C-A874-D68C628E37B2}" emma:medium="tactile" emma:mode="ink">
                <msink:context xmlns:msink="http://schemas.microsoft.com/ink/2010/main" type="inkWord" rotatedBoundingBox="25228,17368 27028,17398 27008,18608 25207,18577"/>
              </emma:interpretation>
              <emma:one-of disjunction-type="recognition" id="oneOf10">
                <emma:interpretation id="interp50" emma:lang="it-IT" emma:confidence="0">
                  <emma:literal>in</emma:literal>
                </emma:interpretation>
                <emma:interpretation id="interp51" emma:lang="it-IT" emma:confidence="0">
                  <emma:literal>'in</emma:literal>
                </emma:interpretation>
                <emma:interpretation id="interp52" emma:lang="it-IT" emma:confidence="0">
                  <emma:literal>'on</emma:literal>
                </emma:interpretation>
                <emma:interpretation id="interp53" emma:lang="it-IT" emma:confidence="0">
                  <emma:literal>ivi</emma:literal>
                </emma:interpretation>
                <emma:interpretation id="interp54" emma:lang="it-IT" emma:confidence="0">
                  <emma:literal>iu</emma:literal>
                </emma:interpretation>
              </emma:one-of>
            </emma:emma>
          </inkml:annotationXML>
          <inkml:trace contextRef="#ctx0" brushRef="#br2" timeOffset="105256.935">11430 16682 0,'0'0'0,"68"69"0,1-1 16,0-33-16,-35-1 0,-34-34 0</inkml:trace>
          <inkml:trace contextRef="#ctx0" brushRef="#br2" timeOffset="105058.7055">11670 17060 0,'34'34'0,"1"69"16,-35 0-16,0 34 0,0-34 15,34 0 1,-34-69-1,34-68 1,-34-103 0,35-35-1,-104-34 17,69 206-17</inkml:trace>
          <inkml:trace contextRef="#ctx0" brushRef="#br2" timeOffset="105732.4904">12288 17163 0,'0'68'0,"0"-34"15,0 104-15,0-35 0,34-35 16,0 1-1,1-35 1,-1-68 0,35-35-1,-35 1 1,35-1 15,-35 35-15,0 34-1,35 34 1,-35 69 0,1 0-1,-1 34 1,35-34 0,-1-68-1,35-138 1,35-69-1,-138 172 1</inkml:trace>
        </inkml:traceGroup>
        <inkml:traceGroup>
          <inkml:annotationXML>
            <emma:emma xmlns:emma="http://www.w3.org/2003/04/emma" version="1.0">
              <emma:interpretation id="{05C32CF6-A7F4-4B64-9465-7536801B80F0}" emma:medium="tactile" emma:mode="ink">
                <msink:context xmlns:msink="http://schemas.microsoft.com/ink/2010/main" type="inkWord" rotatedBoundingBox="28047,17177 32289,17249 32263,18811 28020,18738"/>
              </emma:interpretation>
              <emma:one-of disjunction-type="recognition" id="oneOf11">
                <emma:interpretation id="interp55" emma:lang="it-IT" emma:confidence="0">
                  <emma:literal>"</emma:literal>
                </emma:interpretation>
                <emma:interpretation id="interp56" emma:lang="it-IT" emma:confidence="0">
                  <emma:literal>v</emma:literal>
                </emma:interpretation>
                <emma:interpretation id="interp57" emma:lang="it-IT" emma:confidence="0">
                  <emma:literal>.</emma:literal>
                </emma:interpretation>
                <emma:interpretation id="interp58" emma:lang="it-IT" emma:confidence="0">
                  <emma:literal>V</emma:literal>
                </emma:interpretation>
                <emma:interpretation id="interp59" emma:lang="it-IT" emma:confidence="0">
                  <emma:literal>n</emma:literal>
                </emma:interpretation>
              </emma:one-of>
            </emma:emma>
          </inkml:annotationXML>
          <inkml:trace contextRef="#ctx0" brushRef="#br2" timeOffset="106476.5834">14244 16785 0,'69'69'0,"-35"34"0,35 34 0,-69 69 16,34 0 0,35 0-1,0-69 1,-1-34-1,1-103 1,0-34 0,-1-138-1,1-68 1,-69-35 0,34 35-1,0 34 1,-34 103-1,35 69 1,-35 34 0,0 34-1,-35 69 1,1 34 0,68-34-1,-34 0 16,0-103-15</inkml:trace>
          <inkml:trace contextRef="#ctx0" brushRef="#br2" timeOffset="108088.785">15034 17677 0,'68'35'0,"35"-35"15,0-35-15,0-68 0,-68 0 0,-35 35 16,-69-1 0,0 69 15,-102 34-16,102 35 1,35 0 0,102 68-1,35-68 1,69-35 0,-35-68-1,35-104 1,-69-68-1,-69-34 1,1 0 0,-35 103-1,0 34 1,-35 103 0,35 0-1,-34 103 1,0 103 15,34 34-15,0 0-1,34-34 1,0-103 0,35-34-1,0-69 1,-1-69-1,-33-34 1,-1 69 0,0 34-1,0 34 1,1 35 0,-1-35-1,0 35 1,35-35-1,0-68 1,-35-1 0,-68-33-1,-1-1 1,-33-34 15,-35 34-15,0 69-1,69 0 1,-1 69 0,70 0-1,102 34 1,69-69 0,-35-34-1,-33-103 1,-1 34-1,-68-34 1,-35 0 0,-34 69 15,-103-35-31,69 69 16,-1 0-1,1 35 1,-69-1-1,34 35 1,1 34 15,68 0-15,34 0 0,35 0-1,34-69 1,-35-68-1,1-1 1,0 1 0,-69 34-1,34-34 1,-34 68 0,34 0-1,1 35 1,-35 34-1,34-137 1,0-69 0,-34-69-1,-34-34 1,-35-34 0,1 68-1,-35 69 1,0 103 15,103 0-15,34 0-1,0 0 1,69-34 0,0-35-1,0-34 1,-103 103-1</inkml:trace>
          <inkml:trace contextRef="#ctx0" brushRef="#br2" timeOffset="108573.129">17402 16545 0,'34'68'0,"-34"70"15,-34 68-15,34 34 16,0 0 0,34-68-1,1-35 1,-1-103 15,0-34-15,1-103-1,-35-137 1,-35 0 0,-33 34-1,-69 69 1,102 102 0,70 35-1,33 35 1,35-1-1,34 35 17,1 34-17,-1-35 1,-103-68 0,-68 35-1,34-35 1</inkml:trace>
          <inkml:trace contextRef="#ctx0" brushRef="#br2" timeOffset="108993.024">17711 17746 0,'103'34'0,"0"-102"0,-69-70 0,-68 1 16,-69 34-16,0 34 15,0 35 1,34 68 0,69 35-1,0 34 1,138 69-1,-35-104 1,0 1 0,0-35-1,34 35 1,-34 0 0,-34 34 15,34 0-16,-35-138 1,-68 35 0</inkml:trace>
        </inkml:traceGroup>
      </inkml:traceGroup>
    </inkml:traceGroup>
  </inkml:traceGroup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54:57.05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0397E63-C017-4C08-B86D-2B407EF14781}" emma:medium="tactile" emma:mode="ink">
          <msink:context xmlns:msink="http://schemas.microsoft.com/ink/2010/main" type="writingRegion" rotatedBoundingBox="22926,2789 28388,3141 28302,4476 22840,4124"/>
        </emma:interpretation>
      </emma:emma>
    </inkml:annotationXML>
    <inkml:traceGroup>
      <inkml:annotationXML>
        <emma:emma xmlns:emma="http://www.w3.org/2003/04/emma" version="1.0">
          <emma:interpretation id="{9073A24D-E263-4E72-8A3D-51F8E1BFF918}" emma:medium="tactile" emma:mode="ink">
            <msink:context xmlns:msink="http://schemas.microsoft.com/ink/2010/main" type="paragraph" rotatedBoundingBox="22926,2789 28388,3141 28302,4476 22840,41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1D369D7-27E3-44BC-A0E1-3FC011AFA8A8}" emma:medium="tactile" emma:mode="ink">
              <msink:context xmlns:msink="http://schemas.microsoft.com/ink/2010/main" type="line" rotatedBoundingBox="22926,2789 28388,3141 28302,4476 22840,4124"/>
            </emma:interpretation>
          </emma:emma>
        </inkml:annotationXML>
        <inkml:traceGroup>
          <inkml:annotationXML>
            <emma:emma xmlns:emma="http://www.w3.org/2003/04/emma" version="1.0">
              <emma:interpretation id="{48ADB388-A1A3-4965-8C66-7C5BC29810DF}" emma:medium="tactile" emma:mode="ink">
                <msink:context xmlns:msink="http://schemas.microsoft.com/ink/2010/main" type="inkWord" rotatedBoundingBox="22926,2789 28388,3141 28302,4476 22840,4124"/>
              </emma:interpretation>
              <emma:one-of disjunction-type="recognition" id="oneOf0">
                <emma:interpretation id="interp0" emma:lang="it-IT" emma:confidence="0">
                  <emma:literal>Ovato</emma:literal>
                </emma:interpretation>
                <emma:interpretation id="interp1" emma:lang="it-IT" emma:confidence="0">
                  <emma:literal>ovato</emma:literal>
                </emma:interpretation>
                <emma:interpretation id="interp2" emma:lang="it-IT" emma:confidence="0">
                  <emma:literal>avito</emma:literal>
                </emma:interpretation>
                <emma:interpretation id="interp3" emma:lang="it-IT" emma:confidence="0">
                  <emma:literal>arato</emma:literal>
                </emma:interpretation>
                <emma:interpretation id="interp4" emma:lang="it-IT" emma:confidence="0">
                  <emma:literal>eri</emma:literal>
                </emma:interpretation>
              </emma:one-of>
            </emma:emma>
          </inkml:annotationXML>
          <inkml:trace contextRef="#ctx0" brushRef="#br0">9096 2609 0,'34'-34'0,"35"-1"0,68 1 16,206 34-16,-206 34 16,-34 1-1,-68 33 1,-104 35-1,-68 35 1,-103-1 0,34 0-1,103-68 1,103-1 0,34-33-1,138 33 1,34-33-1,34-35 1,-34 34 0,-69-34-1,-103 0 17,-68 34-17,-69-68 1,34-35-1,69 69 1</inkml:trace>
          <inkml:trace contextRef="#ctx0" brushRef="#br0" timeOffset="813.4245">10640 2712 0,'35'34'0,"-1"69"0,35 35 0,-1 33 16,1 35-1,0-103 1,-1-34 0,-34-35-1,-34-34 16,35-34-31,-1-138 16,0 1 0,1-35-1,-1 68 1,35 35 0,-35 69-1,-34 34 1,0-34-1,-34 68 17,-35 35-17,103-69 1,-34 0 0</inkml:trace>
          <inkml:trace contextRef="#ctx0" brushRef="#br0" timeOffset="1275.309">11601 2472 0,'69'0'0,"-35"-35"16,104 35-16,-1 35 0,-34-1 0,-34 35 15,-69-35 17,-103 69-17,0-34 1,0-35-1,68 0 1,35 1 0,69 33-1,68-33 1,35-1 0,-69 0-1,-35-34 1,-68-34-1,0-35 1,0 69 0</inkml:trace>
          <inkml:trace contextRef="#ctx0" brushRef="#br0" timeOffset="1942.2585">12837 2781 0,'412'-35'0,"-172"70"15,-68-35 1,-35 34 0,-68-34-1,-35 34 1,-34-34 0</inkml:trace>
          <inkml:trace contextRef="#ctx0" brushRef="#br0" timeOffset="1708.875">13249 2369 0,'69'68'16,"-69"1"-16,0 68 0,-35 69 16,1 69-1,68-69 1,1-103 0,33 0-1,35 0 1,-34-35-1,34-68 1,34-34 0,-68-69-1,-1 0 1,-102-69 0,34 172-1</inkml:trace>
          <inkml:trace contextRef="#ctx0" brushRef="#br0" timeOffset="2269.386">13970 3536 0,'240'103'16,"-137"-69"-16,0-103 0,0 35 31,-103-69-15,0 0-1,-69 34 1,-34 35 0,0 68-1,0 35 1,69 68-1,103 35 1,-69-172 0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17T11:37:54.615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9A18E92-54F2-4DF0-A257-FE4BD7FF04ED}" emma:medium="tactile" emma:mode="ink">
          <msink:context xmlns:msink="http://schemas.microsoft.com/ink/2010/main" type="writingRegion" rotatedBoundingBox="24919,8662 32920,9070 32824,10958 24823,10551">
            <msink:destinationLink direction="with" ref="{D9BBE074-B921-49E6-A175-A29FFE301A8F}"/>
          </msink:context>
        </emma:interpretation>
      </emma:emma>
    </inkml:annotationXML>
    <inkml:traceGroup>
      <inkml:annotationXML>
        <emma:emma xmlns:emma="http://www.w3.org/2003/04/emma" version="1.0">
          <emma:interpretation id="{21505236-EFD2-43E3-917E-817DF62E9A55}" emma:medium="tactile" emma:mode="ink">
            <msink:context xmlns:msink="http://schemas.microsoft.com/ink/2010/main" type="paragraph" rotatedBoundingBox="24919,8662 32920,9070 32824,10958 24823,105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AF51630-E96F-4FF2-9A47-F904A5763FC2}" emma:medium="tactile" emma:mode="ink">
              <msink:context xmlns:msink="http://schemas.microsoft.com/ink/2010/main" type="line" rotatedBoundingBox="24919,8662 32920,9070 32824,10958 24823,10551"/>
            </emma:interpretation>
          </emma:emma>
        </inkml:annotationXML>
        <inkml:traceGroup>
          <inkml:annotationXML>
            <emma:emma xmlns:emma="http://www.w3.org/2003/04/emma" version="1.0">
              <emma:interpretation id="{031A1062-2084-42E8-8BFB-2464D61883C5}" emma:medium="tactile" emma:mode="ink">
                <msink:context xmlns:msink="http://schemas.microsoft.com/ink/2010/main" type="inkWord" rotatedBoundingBox="24912,8815 29729,9060 29680,10010 24863,9765">
                  <msink:destinationLink direction="to" ref="{F463B9D2-A5E3-4756-962B-FA4FBC5FFFCC}"/>
                </msink:context>
              </emma:interpretation>
              <emma:one-of disjunction-type="recognition" id="oneOf0">
                <emma:interpretation id="interp0" emma:lang="it-IT" emma:confidence="0">
                  <emma:literal>Posiziono</emma:literal>
                </emma:interpretation>
                <emma:interpretation id="interp1" emma:lang="it-IT" emma:confidence="0">
                  <emma:literal>Posizionavo</emma:literal>
                </emma:interpretation>
                <emma:interpretation id="interp2" emma:lang="it-IT" emma:confidence="0">
                  <emma:literal>posiziono</emma:literal>
                </emma:interpretation>
                <emma:interpretation id="interp3" emma:lang="it-IT" emma:confidence="0">
                  <emma:literal>Posizionato</emma:literal>
                </emma:interpretation>
                <emma:interpretation id="interp4" emma:lang="it-IT" emma:confidence="0">
                  <emma:literal>Posiziono*</emma:literal>
                </emma:interpretation>
              </emma:one-of>
            </emma:emma>
          </inkml:annotationXML>
          <inkml:trace contextRef="#ctx0" brushRef="#br0">24682 7970 0,'35'-35'16,"-35"1"-16,-69 34 0,-34 0 0,0 34 15,34 1-15,35 33 0,34-33 0,69 33 16,34 1-16,34 0 0,-34-1 0,-34-33 16,-69-1-1,-35 0 1,-68 1-1,0-35 1,35 0 0,33-35-1,70 1 1,68-69 0,34 0-1,-34-34 1,-34 68-1,-1-34 1,-68 69 0,0 68-1,0-34 1,35 34 0,-35 35-1,34 68 1,-34 1-1,0-1 1,0-68 15,34-35-15,1-68 0,-35-35-1,34-68 1,-34 137-1</inkml:trace>
          <inkml:trace contextRef="#ctx0" brushRef="#br0" timeOffset="839.876">25403 7901 0,'240'34'0,"-171"-34"0,0 35 0,-69-35 16,-35 0 15,-68 34-31,-34 0 15,34 69 1,69-34 0,34 0-1,69-1 1,-1 1 0,-33-35-1,33 1 1,-34-35-1,-68-69 1,-34 0 15,-1-34-15,-34 0 0,0 0-1,34 103 1,35 69-1,68-69 1,104 34 0,-1 1-1,-34-35 1,0-35 0,0-33-1,-35-35 1,-33 34-1,-35 35 1,0 68 0,-35 0-1,35 1 1,0 33 0,35 35-1,-35 35 1,-35 33 15,104-136-15,0-35-1,34-35 1,-35 1 0,-68 34-1</inkml:trace>
          <inkml:trace contextRef="#ctx0" brushRef="#br0" timeOffset="1210.984">26193 8485 0,'34'68'0,"35"-33"16,34-1-16,0-68 0,-35-1 0,1-33 31,-35-35-31,-68 0 0,-69 0 16,0 34 15,-69 35-15,69 68-1,69 35 1,34 34 0,103-35-1,34-68 1,-137 0 0</inkml:trace>
          <inkml:trace contextRef="#ctx0" brushRef="#br0" timeOffset="2482.5172">26708 8176 0,'0'68'16,"-35"1"-16,1 0 0,34-35 16,0-34-1,34 0 1,1-34 0,-1-35-1,-34 35 16,0-1-15,0 70 0,34-1-1,-34 69 1,69 0 0,34-34-1,-35-35 16,1-34-31,-35 0 16,1-69 0,-70-34-1,-33 0 1,33 35 0,-33-1-1,33 35 1,104-1 15,0 1-15,34 0-1,0 34 1,-35 34 0,-33 35-1,-1-69 1,35 0-1,-69 34 1,0 35 0,-69-1-1,35 35 1,34-34 0,34 0-1,35-35 1,34 35-1,0-35 1,-35-34 0,1-34-1,-103-1 1,-35-68 0,-34-34 15,-34 0-16,-1-1 1,35 70 0,35 33-1,-1 70 1,103-35 0,69 34-1,0 0 1,0-34-1,-68 0 1,-1-68 0,-68-1-1,-35-34 1,0 34 0,-34 35-1,69 34 1,34 0-1,103 0 1,0 34 15,69 35-15,-1-35 0,35-34-1,-206 0 1</inkml:trace>
          <inkml:trace contextRef="#ctx0" brushRef="#br0" timeOffset="-1168.9902">23447 7935 0,'0'35'0,"0"68"0,0 0 0,34 0 16,-34 0-1,0-35 1,-34 1-1,34-35 1,-35-34 0,1-103-1,0-34 1,-1 0 0,1-35-1,0 69 1,34 69-1,0 34 1,0-35 0,68 35-1,70 0 1,-1 35 15,0-1-15,1 35-1,-70-35 1,-68 35 0,-34-69-1,-103 34 1,-1 0 0,-68-34-1,69 0 1,0 0-1,102 0 1,70-34 0,102 0-1,0-1 1,-137 35 0</inkml:trace>
          <inkml:trace contextRef="#ctx0" brushRef="#br0" timeOffset="-740.2628">23893 8416 0,'69'69'0,"-1"-35"0,1-34 16,0 0-16,-1-69 0,1-34 0,-69 35 15,0-35-15,-69 0 16,1 68 0,-70 1-1,35 68 1,35 35-1,33 34 1,70 0 0,68 0-1,34-103 1,35-34 0,-1-35-1,-34-34 1,-137 103 15</inkml:trace>
        </inkml:traceGroup>
        <inkml:traceGroup>
          <inkml:annotationXML>
            <emma:emma xmlns:emma="http://www.w3.org/2003/04/emma" version="1.0">
              <emma:interpretation id="{2C7B6900-FB40-4C72-9E6E-103492B3C660}" emma:medium="tactile" emma:mode="ink">
                <msink:context xmlns:msink="http://schemas.microsoft.com/ink/2010/main" type="inkWord" rotatedBoundingBox="30303,8936 32920,9070 32824,10958 30207,10825"/>
              </emma:interpretation>
              <emma:one-of disjunction-type="recognition" id="oneOf1">
                <emma:interpretation id="interp5" emma:lang="it-IT" emma:confidence="0">
                  <emma:literal>COMPI</emma:literal>
                </emma:interpretation>
                <emma:interpretation id="interp6" emma:lang="it-IT" emma:confidence="0">
                  <emma:literal>CHIP)</emma:literal>
                </emma:interpretation>
                <emma:interpretation id="interp7" emma:lang="it-IT" emma:confidence="0">
                  <emma:literal>CHIP,</emma:literal>
                </emma:interpretation>
                <emma:interpretation id="interp8" emma:lang="it-IT" emma:confidence="0">
                  <emma:literal>AMP)</emma:literal>
                </emma:interpretation>
                <emma:interpretation id="interp9" emma:lang="it-IT" emma:confidence="0">
                  <emma:literal>BMP)</emma:literal>
                </emma:interpretation>
              </emma:one-of>
            </emma:emma>
          </inkml:annotationXML>
          <inkml:trace contextRef="#ctx0" brushRef="#br1" timeOffset="-28951.307">30071 8588 0,'241'0'0,"-35"68"0,-1 70 15,1-35 1,-103 0 0,-68 34-1,-35 0 1,-35 0-1,-68 69 1,35-103 0,68-103-1</inkml:trace>
          <inkml:trace contextRef="#ctx0" brushRef="#br1" timeOffset="-37884.2671">17646 8553 0,'137'138'15,"-68"-70"-15,-35 1 16,35 0 0,-35-35-1,0 0 1,1-68-1,-1 0 1,-34-69 0,0 34-1,0 0 1,-69 35 0,69 34-1,-34 0 1,0 69-1,34-1 1,34 35 0,35-34 15,-1-103-31,35-69 16,-34-69-1,-69 172 1</inkml:trace>
          <inkml:trace contextRef="#ctx0" brushRef="#br0" timeOffset="3672.016">28870 8004 0,'-34'0'0,"-69"34"16,34 1-16,-34 68 0,34 34 0,69-34 16,35 34-16,33-68 15,1 0 1,34-35-1,-34-34 1,34-69 15,-35 1-15,-33-70 0,-1 1-1,-34 0 1,34 137-1,-68-69 1,34 69 0,-34 34-1,-1 35 1,1-35 0,34 104-1,34-35 1,-34-35-1,35-33 17,-35-35-17,0-35-15,0-68 16,-35 0 0,1 0-1,34 69 1,34 68 15,-34-68-15,35 34-1,-1-34 1,35 68 0,-1-34-1,-33 0 1,33-34 15,-33-1-31,-35 1 16,0 0-1,0 34 1,0 0 0,0 34-1,0 35 1,34 68-1,0 0 1,0 1 0,1-35-1,-1-35 1,-34-33 15,0-35-15,0-103-1,0 0 1,34-35 0,-34 138-1</inkml:trace>
        </inkml:traceGroup>
      </inkml:traceGroup>
    </inkml:traceGroup>
  </inkml:traceGroup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55:47.37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EDDC1C7-9EC0-4AA5-9DB6-84A1204C4FC8}" emma:medium="tactile" emma:mode="ink">
          <msink:context xmlns:msink="http://schemas.microsoft.com/ink/2010/main" type="writingRegion" rotatedBoundingBox="27905,12940 32833,14248 32420,15803 27492,14494"/>
        </emma:interpretation>
      </emma:emma>
    </inkml:annotationXML>
    <inkml:traceGroup>
      <inkml:annotationXML>
        <emma:emma xmlns:emma="http://www.w3.org/2003/04/emma" version="1.0">
          <emma:interpretation id="{39567BC2-E5D1-46DF-9A5C-E512A1BCA2F8}" emma:medium="tactile" emma:mode="ink">
            <msink:context xmlns:msink="http://schemas.microsoft.com/ink/2010/main" type="paragraph" rotatedBoundingBox="27905,12940 32833,14248 32420,15803 27492,144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F7C8F85-6955-4B75-80C6-5722EAB5FDBA}" emma:medium="tactile" emma:mode="ink">
              <msink:context xmlns:msink="http://schemas.microsoft.com/ink/2010/main" type="line" rotatedBoundingBox="27904,12939 32833,14248 32420,15803 27492,14494"/>
            </emma:interpretation>
          </emma:emma>
        </inkml:annotationXML>
        <inkml:traceGroup>
          <inkml:annotationXML>
            <emma:emma xmlns:emma="http://www.w3.org/2003/04/emma" version="1.0">
              <emma:interpretation id="{06E413B3-44C6-4F9F-9905-6B1943394B90}" emma:medium="tactile" emma:mode="ink">
                <msink:context xmlns:msink="http://schemas.microsoft.com/ink/2010/main" type="inkWord" rotatedBoundingBox="27904,12939 32833,14248 32420,15803 27492,14494"/>
              </emma:interpretation>
              <emma:one-of disjunction-type="recognition" id="oneOf0">
                <emma:interpretation id="interp0" emma:lang="it-IT" emma:confidence="0">
                  <emma:literal>Umax</emma:literal>
                </emma:interpretation>
                <emma:interpretation id="interp1" emma:lang="it-IT" emma:confidence="0">
                  <emma:literal>Vera</emma:literal>
                </emma:interpretation>
                <emma:interpretation id="interp2" emma:lang="it-IT" emma:confidence="0">
                  <emma:literal>Viva</emma:literal>
                </emma:interpretation>
                <emma:interpretation id="interp3" emma:lang="it-IT" emma:confidence="0">
                  <emma:literal>Venati</emma:literal>
                </emma:interpretation>
                <emma:interpretation id="interp4" emma:lang="it-IT" emma:confidence="0">
                  <emma:literal>Vena</emma:literal>
                </emma:interpretation>
              </emma:one-of>
            </emma:emma>
          </inkml:annotationXML>
          <inkml:trace contextRef="#ctx0" brushRef="#br0">14107 12254 0,'69'137'0,"-69"35"0,0 68 16,0 69 0,103-34-1,0-1 1,34-33 0,-34-104-1,-34-103 1,-1-34-1,-33-137 1,33-103 0,1-69-1,68 69 17,-34-1-17,34 104 1,-34 34-1,-68 69 1,-35 34 0,-69 34-1,69 35 1,0-69 0</inkml:trace>
          <inkml:trace contextRef="#ctx0" brushRef="#br0" timeOffset="1343.6639">15308 13524 0,'69'34'0,"-69"35"0,0 34 15,0 69-15,0-69 16,0 0 0,34-35-1,-34-68 1,0-34 0,35-69 15,-1-34-31,35 34 15,-35 34 1,0 69 0,-34 34-1,35 1 1,-1 68 15,0-35-15,1 1-1,68-69 1,0-34 0,0-1-1,-35-68 1,-34 69 0,1 0-1,-35 68 1,0-34-1,34 69 1,-34-1 0,34 1-1,1-35 1,-1-34 0,69-68-1,-34 33 1,-35 35-1,-34 35 1,0 68 0,34-69-1,69 35 17,-68-35-17,68-34 1,-35-34-1,35-1 1,-34 1 0,0-35-1,-69 1 1,-35-1 0,-33-34-1,-35 69 1,0 34-1,34 0 1,35 68 0,68 1-1,69 34 17,0 0-32,34 0 15,-34-69 1,-34 1-1,-35-1 17,35-34-17,-1 34 1,1 1 0,0-35-1,34 0 1,34-69-1,0-34 1,1-34 0,-138 137-1</inkml:trace>
          <inkml:trace contextRef="#ctx0" brushRef="#br0" timeOffset="1756.7235">18329 13593 0,'-34'68'0,"-35"1"16,-34 68-16,-34 35 0,34-35 15,0-34 1,34-34 15,69-172-15,34-69-1,1 1 1,-35 33 0,-35 35-1,1 138 1,68-1-1,138 103 1,68 104 0,1 136-1,33 69 1,-274-446 0</inkml:trace>
        </inkml:traceGroup>
      </inkml:traceGroup>
    </inkml:traceGroup>
  </inkml:traceGroup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56:40.467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0 0 0,'0'0'0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56:45.53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CCDD2AF-ADBF-4DB9-86BF-A9CB349EF011}" emma:medium="tactile" emma:mode="ink">
          <msink:context xmlns:msink="http://schemas.microsoft.com/ink/2010/main" type="inkDrawing" rotatedBoundingBox="2251,4353 31706,5893 31667,6634 2213,5093" semanticType="underline" shapeName="Other">
            <msink:sourceLink direction="with" ref="{0AE13411-3C22-46A8-8229-3A1C6832DD0D}"/>
          </msink:context>
        </emma:interpretation>
      </emma:emma>
    </inkml:annotationXML>
    <inkml:trace contextRef="#ctx0" brushRef="#br0">0 0 0,'69'0'0,"0"34"0,34-34 0,34 0 15,0 0-15,69 0 16,35 0 0,-1 0-1,69 35 1,34-35-1,0 0 1,35 34 0,-1-34-1,35 34 1,34-34 0,1 35-1,33-1 1,1 0-1,-1 1 1,35-1 0,0-34-1,0 34 1,-35 1 0,70-1 15,-36-34-16,36 34 1,-1 0 0,34-34-1,1 35 1,-35-1 0,35 0-1,33 1 1,-33-1-1,-1 0 1,35-34 0,0 35-1,-34 33 1,-1-33 0,1-1-1,33 0 1,1 1-1,0-1 1,-34 35 15,34-35-15,-35 0 0,1 1-1,-1 33 1,1-102-1,-35 34 1,0 34 0,-34 1-1,-35-35 1,-33 34 0,-1-34-1,-34 34 1,0 1-1,-35-35 1,-68 34 0,-69 0 15,-34-34-15,-34 35-1,-69-70 1,34 35-1,-34 0 1,-34 0 0,34 35-1,0-35 1,0 34 0,-35-34-1,70 0 1,-35 0-1,34 0 1,0-34 0,-34 34 15,0 0-15,-34 0-1,-1 0 1,-68 34-1,0-34 1,0 69 0,0-1-1,35 1 1,-1 34 0,0-69-1,1 0 1,33-34-1,-33-34 1,33-35 0,-33-68-1,-70 0 17,-33 0-32,-70-1 15,35 70 16,0 33-15,35 70 0,34-1-1,34 103 1,68 1 0,69-70 15,-137-68-31</inkml:trace>
  </inkml:traceGroup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56:55.20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B409D99-DF88-46BF-8431-215289D65974}" emma:medium="tactile" emma:mode="ink">
          <msink:context xmlns:msink="http://schemas.microsoft.com/ink/2010/main" type="writingRegion" rotatedBoundingBox="1035,-524 33204,1320 32279,17453 109,15608"/>
        </emma:interpretation>
      </emma:emma>
    </inkml:annotationXML>
    <inkml:traceGroup>
      <inkml:annotationXML>
        <emma:emma xmlns:emma="http://www.w3.org/2003/04/emma" version="1.0">
          <emma:interpretation id="{58E051F4-2640-4B94-B895-D7E6EB3FE33B}" emma:medium="tactile" emma:mode="ink">
            <msink:context xmlns:msink="http://schemas.microsoft.com/ink/2010/main" type="paragraph" rotatedBoundingBox="1341,734 31653,-959 31927,3933 1615,56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AE13411-3C22-46A8-8229-3A1C6832DD0D}" emma:medium="tactile" emma:mode="ink">
              <msink:context xmlns:msink="http://schemas.microsoft.com/ink/2010/main" type="line" rotatedBoundingBox="1341,734 31653,-959 31927,3933 1615,5627">
                <msink:destinationLink direction="with" ref="{9CCDD2AF-ADBF-4DB9-86BF-A9CB349EF01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006B936-39D8-4A78-97E1-659089FBA9BD}" emma:medium="tactile" emma:mode="ink">
                <msink:context xmlns:msink="http://schemas.microsoft.com/ink/2010/main" type="inkWord" rotatedBoundingBox="5902,479 13821,37 14069,4473 6150,4915"/>
              </emma:interpretation>
              <emma:one-of disjunction-type="recognition" id="oneOf0">
                <emma:interpretation id="interp0" emma:lang="it-IT" emma:confidence="0">
                  <emma:literal>annosa</emma:literal>
                </emma:interpretation>
                <emma:interpretation id="interp1" emma:lang="it-IT" emma:confidence="0">
                  <emma:literal>aurora</emma:literal>
                </emma:interpretation>
                <emma:interpretation id="interp2" emma:lang="it-IT" emma:confidence="0">
                  <emma:literal>annona</emma:literal>
                </emma:interpretation>
                <emma:interpretation id="interp3" emma:lang="it-IT" emma:confidence="0">
                  <emma:literal>annota</emma:literal>
                </emma:interpretation>
                <emma:interpretation id="interp4" emma:lang="it-IT" emma:confidence="0">
                  <emma:literal>annoia</emma:literal>
                </emma:interpretation>
              </emma:one-of>
            </emma:emma>
          </inkml:annotationXML>
          <inkml:trace contextRef="#ctx0" brushRef="#br0">3982 1359 0,'103'172'0,"-69"34"15,0-35-15,1-34 16,-1-68 0,0-69-1,1-34 1,68-69 15,-35-34-15,35-1-1,0 35 1,-68 103 0,33 0-1,-33 103 1,-35 35-1,0-1 1,34-69 0,0 1-1,35-103 1,34-35 0,34-34-1,-34-34 1,-34 34-1,-35 34 1,0 69 0,1 35-1,-1 68 1,0 34 0,1 34 15,33-68-16,1-103 1,34-68 0,-103 68-1</inkml:trace>
          <inkml:trace contextRef="#ctx0" brushRef="#br0" timeOffset="247.0545">6316 2011 0,'-34'137'0,"-35"35"0,-137 34 15,-34 0 1,-1-34-1,173-207 1,68 35 0</inkml:trace>
          <inkml:trace contextRef="#ctx0" brushRef="#br0" timeOffset="1168.8705">6796 741 0,'103'-68'0,"-137"136"0,-35 69 0,1 35 16,-69 68-16,-35 35 16,0 0-1,-34-35 1,35 0-1,-1-34 1,35 0 0,34-34-1,68-69 1,35-69 0,35-34-1,-35 0 1,0-34-1,34-104 1,0 70 0,35-70-1,0 70 17,-69 68-32</inkml:trace>
          <inkml:trace contextRef="#ctx0" brushRef="#br0" timeOffset="1748.9115">7449 1325 0,'0'-69'15,"-103"103"-15,-69 35 0,-68 34 0,68 34 16,1 1-1,136-1 1,70-68 0,136 33-1,104-33 1,34 0 0,-69-1-1,-103-33 1,-102-1-1,-104 35 1,-137-35 0,-69 0-1,35 1 1,34-35 0,103 0-1,103 0 1,103-69-1,103-68 17,-206 137-17</inkml:trace>
          <inkml:trace contextRef="#ctx0" brushRef="#br0" timeOffset="-1219.6485">0 158 0,'103'-138'0,"-68"207"0,33 103 15,1 34-15,34 102 0,0 1 16,0 0 0,0-68-1,0-35 1,-35-103 0,1-103-1,-69 0 1,34-69-1,35-137 1,0-137 0,34 34-1,0-34 1,34 34 0,-34 103-1,-35 103 1,-33 34 15,-35 103-15,-69 69-1,35-34 1,34-69 0</inkml:trace>
          <inkml:trace contextRef="#ctx0" brushRef="#br0" timeOffset="-648.396">3879 55 0,'-137'103'16,"-35"34"-16,-34 69 0,34 34 15,69 69 17,69-34-17,68 34 1,69 0-1,35-35 1,33-34 0,-68-102-1,-34-70 1,-69-68 0,0-34-1,-34-172 1,34-34-1,0 240 1</inkml:trace>
        </inkml:traceGroup>
        <inkml:traceGroup>
          <inkml:annotationXML>
            <emma:emma xmlns:emma="http://www.w3.org/2003/04/emma" version="1.0">
              <emma:interpretation id="{DE2A097C-FD16-46B6-83C3-F428813F11AA}" emma:medium="tactile" emma:mode="ink">
                <msink:context xmlns:msink="http://schemas.microsoft.com/ink/2010/main" type="inkWord" rotatedBoundingBox="8491,1149 13798,692 14118,4419 8811,4875"/>
              </emma:interpretation>
              <emma:one-of disjunction-type="recognition" id="oneOf1">
                <emma:interpretation id="interp5" emma:lang="it-IT" emma:confidence="0">
                  <emma:literal>xò</emma:literal>
                </emma:interpretation>
                <emma:interpretation id="interp6" emma:lang="it-IT" emma:confidence="0">
                  <emma:literal>*Può</emma:literal>
                </emma:interpretation>
                <emma:interpretation id="interp7" emma:lang="it-IT" emma:confidence="0">
                  <emma:literal>*arò</emma:literal>
                </emma:interpretation>
                <emma:interpretation id="interp8" emma:lang="it-IT" emma:confidence="0">
                  <emma:literal>cinz</emma:literal>
                </emma:interpretation>
                <emma:interpretation id="interp9" emma:lang="it-IT" emma:confidence="0">
                  <emma:literal>*murò</emma:literal>
                </emma:interpretation>
              </emma:one-of>
            </emma:emma>
          </inkml:annotationXML>
          <inkml:trace contextRef="#ctx0" brushRef="#br0" timeOffset="2079.945">7483 295 0,'172'0'15,"34"137"-15,137 104 0,34 136 16,-68 104 15,-206 68-15,-240 0 0,-378 103-1,-343-103 1,858-549-1</inkml:trace>
          <inkml:trace contextRef="#ctx0" brushRef="#br0" timeOffset="-6219.3285">-12871 2457 0,'68'69'0,"1"-69"0,34-34 16,0-69-1,68-138-15,-136 104 32,-1 34-32,-68 69 15,34 34 1,-69 69 0,35 68-1,0 34 1,-1 35-1,35 0 1,-34-68 0,34-1 15,-69-34-31,1-69 16,-35-34 15,34 0-16,35 0 1,34 0 0,0-34-1,103 34 1,68-34 0,1-1-1,-35 1 1,-34 0-1,-103 34 1,34 0 0,-34 34-1,0 35 1,35-1 15,-1-33-15,69-1-16,0-68 15,0-35 1,34-68 0,-102-35 15,-35 0-15,-69 35-1,0 34 1,-68 69-1,34 34 1,0 103 0,34 34-1,35 69 1,103-69 0,34-34-1,34-34 1,0-103-1,1-1 1,-70-33 0,-33 33-1,-35 1 1,0 34 0,0 0-1,0 34 1,34 69 15,35-34-15,34 34-1,34-103 17,34-69-17,-68-34 1,-68-68-1,-35-1 1,-35 0 0,-68 35-1,0 103 1,1 34 0,-1 103-1,34 34 1,69 0-1,69 35 1,34-103 0,34-35-1,0-34 1,-34-69 0,-34 1 15,-35-1-16,-34 69 1,0 0 0,0 0-1,69 103 1,-1 0 0,35 0-1,35-34 1,-1-69-1,0-69 1,-68 0 0,-35-102-1,-102 33 1,-35 1 0,0 103-1,0 34 1,34 68-1,103 104 1,104 0 0,68-69 15,-206-103-15</inkml:trace>
          <inkml:trace contextRef="#ctx0" brushRef="#br0" timeOffset="-8239.707">-12357 4002 0,'-68'-34'0,"68"68"16,68 35-16,-33-1 0,33 1 0,1-35 16,-35-34-16,1-34 15,-35 0 1,0-69 0,-35 0 15,-33 34-16,-70 35 1,36 68 0,33 35-1,0-1 1,69 35 0,35 0-1,68-34 1,34-35-1,0-68 1,-34 0 0,-69-35-1,-68 0 1,0 1 0,-69 33-1,0 35 1,0 69-1,34 34 1,69-69 0,0-34-1</inkml:trace>
          <inkml:trace contextRef="#ctx0" brushRef="#br0" timeOffset="34022.6518">-6659 3350 0,'69'0'0,"103"0"0,34 0 16,102 0-16,70 34 16,34 0-1,68 1 1,1 33-1,0-33 1,-35-1 0,-69 0-1,-68-34 1,-137 0 0,-69 0 15,-103 0-16,-34-34 1,-1-35 0,-33 1-1,68 68 1</inkml:trace>
          <inkml:trace contextRef="#ctx0" brushRef="#br0" timeOffset="527639.9885">-2265 192 0,'34'0'31,"138"549"-31,-138-274 0,35-104 31,-35-102-15,-34-69 0,34-34-1,1-104 1,33-136-1,35-1 1,0 69 0,35 35-1,-1 102 1,-34 69 0,-137 103-1,-69 0 16,103-103-31</inkml:trace>
          <inkml:trace contextRef="#ctx0" brushRef="#br0" timeOffset="527999.3772">-1613 1256 0,'240'34'16,"-68"-68"-16,34 34 0,-138 34 16,-68 1-1,-68 33 16,-69 173-15,68-70 0,138-33-1,136-36 1,70-67 0,-35-104-1,-240 69 1</inkml:trace>
        </inkml:traceGroup>
        <inkml:traceGroup>
          <inkml:annotationXML>
            <emma:emma xmlns:emma="http://www.w3.org/2003/04/emma" version="1.0">
              <emma:interpretation id="{77753926-D3F5-4C3C-A237-75554002D05E}" emma:medium="tactile" emma:mode="ink">
                <msink:context xmlns:msink="http://schemas.microsoft.com/ink/2010/main" type="inkWord" rotatedBoundingBox="17367,770 25987,288 26209,4253 17589,4734"/>
              </emma:interpretation>
              <emma:one-of disjunction-type="recognition" id="oneOf2">
                <emma:interpretation id="interp10" emma:lang="it-IT" emma:confidence="0">
                  <emma:literal>V(ms/</emma:literal>
                </emma:interpretation>
                <emma:interpretation id="interp11" emma:lang="it-IT" emma:confidence="0">
                  <emma:literal>V(m,/</emma:literal>
                </emma:interpretation>
                <emma:interpretation id="interp12" emma:lang="it-IT" emma:confidence="0">
                  <emma:literal>Vim,</emma:literal>
                </emma:interpretation>
                <emma:interpretation id="interp13" emma:lang="it-IT" emma:confidence="0">
                  <emma:literal>Vim)</emma:literal>
                </emma:interpretation>
                <emma:interpretation id="interp14" emma:lang="it-IT" emma:confidence="0">
                  <emma:literal>V(m,1</emma:literal>
                </emma:interpretation>
              </emma:one-of>
            </emma:emma>
          </inkml:annotationXML>
          <inkml:trace contextRef="#ctx0" brushRef="#br0" timeOffset="34325.4288">-2197 3384 0,'275'69'0,"-69"-1"0,34 35 15,-68-34 1,-103-35-1,-69-34 1,-69 69 0,-103-35-1,-68 1 1,0-1 0,-1-68-1,241 34 1</inkml:trace>
          <inkml:trace contextRef="#ctx0" brushRef="#br0" timeOffset="35127.2994">-6521 3007 0,'-103'34'0,"-69"35"16,-34-1-16,34 1 0,69-1 15,69-33 1,103-1 15,68 35-31,69-1 16,34 1-1,-34-35 1,-103 1 0,-68-35 15,-35 0-16,-35 0 1,1-69 0,0-68-1,68-1 1,35 1 0,-69 34-1,0 35 1,-69 102-1,69-34 1,0 34 0,-34 35-1,34 68 1,0 0 0,34 1-1,-34-70 1,69-136 15,-1-70-31,-68 138 16</inkml:trace>
          <inkml:trace contextRef="#ctx0" brushRef="#br0" timeOffset="35825.64">-5080 1462 0,'69'-34'0,"-35"-1"0,1 1 0,-35 0 16,-69 102-16,-68 70 0,-35 33 0,0 1 15,35-1-15,68-33 16,35-35 0,34-69 15,69 35-31,68-69 16,69 0-1,69 0 1,-1 0-1,-68 0 1,-69 0 0,-68 0-1,-69 0 1,-69-103 0,-34-69 15,103 172-31</inkml:trace>
          <inkml:trace contextRef="#ctx0" brushRef="#br0" timeOffset="36162.6015">-5148 1325 0,'68'68'0,"1"70"0,34 33 15,0 70 1,0-70 0,0 1 15,-35-104-31,-68-33 15,0-70 1,-34-102 0,34-35-1,34-33 1,-34 205 0</inkml:trace>
          <inkml:trace contextRef="#ctx0" brushRef="#br0" timeOffset="526751.2824">-7654 1325 0,'137'0'16,"1"-103"-16,-1-35 0,-34 35 0,0 35 15,-69 33 1,-34 35 0,0 35 15,-34 33-15,34 35-1,34-34 1,0 34-1,-34-34 1,0-35 0,-68 35-1,-35-35 1,-35-34 0,70 34-1,34 1 1,68-35-1,137 68 1,35-33 0,-34-35-1,-35 0 1,-102-35 0,-104-102-1,69 137 1</inkml:trace>
        </inkml:traceGroup>
        <inkml:traceGroup>
          <inkml:annotationXML>
            <emma:emma xmlns:emma="http://www.w3.org/2003/04/emma" version="1.0">
              <emma:interpretation id="{819002AB-0A41-492A-9E32-6A816832D885}" emma:medium="tactile" emma:mode="ink">
                <msink:context xmlns:msink="http://schemas.microsoft.com/ink/2010/main" type="inkWord" rotatedBoundingBox="21155,847 26378,1521 25927,5020 20703,4346"/>
              </emma:interpretation>
              <emma:one-of disjunction-type="recognition" id="oneOf3">
                <emma:interpretation id="interp15" emma:lang="it-IT" emma:confidence="0">
                  <emma:literal>s)--</emma:literal>
                </emma:interpretation>
                <emma:interpretation id="interp16" emma:lang="it-IT" emma:confidence="0">
                  <emma:literal>5).</emma:literal>
                </emma:interpretation>
                <emma:interpretation id="interp17" emma:lang="it-IT" emma:confidence="0">
                  <emma:literal>s).</emma:literal>
                </emma:interpretation>
                <emma:interpretation id="interp18" emma:lang="it-IT" emma:confidence="0">
                  <emma:literal>S).</emma:literal>
                </emma:interpretation>
                <emma:interpretation id="interp19" emma:lang="it-IT" emma:confidence="0">
                  <emma:literal>s),</emma:literal>
                </emma:interpretation>
              </emma:one-of>
            </emma:emma>
          </inkml:annotationXML>
          <inkml:trace contextRef="#ctx0" brushRef="#br0" timeOffset="36510.3067">-4325 1462 0,'138'137'0,"-70"35"0,-33 34 16,33-35-1,1-33 1,0-104-1,34-34 1,-35-69 0,35-34-1,34-68 1,-34-1 0,0 35 15,0 68-16,0 35 1,69 137 0,-172-103-1</inkml:trace>
          <inkml:trace contextRef="#ctx0" brushRef="#br0" timeOffset="526067.6625">-8478-186 0,'103'138'0,"-34"102"0,-1 35 16,-33-1 0,68 1-1,-35-69 1,1-103 0,0-69-1,-35-68 1,35-138-1,34-103 1,-35-33 0,1 33-1,34 103 1,-34 69 0,-1 69-1,-68 34 1,-103 34 15,-34 69-15,103-68-1,34-35-15</inkml:trace>
          <inkml:trace contextRef="#ctx0" brushRef="#br0" timeOffset="528614.6353">9611 2114 0,'137'34'0,"138"-34"0,34-34 15,-309 34 1</inkml:trace>
          <inkml:trace contextRef="#ctx0" brushRef="#br0" timeOffset="528730.8507">11156 2526 0,'206'69'0,"205"-69"15,-411 0-15</inkml:trace>
        </inkml:traceGroup>
        <inkml:traceGroup>
          <inkml:annotationXML>
            <emma:emma xmlns:emma="http://www.w3.org/2003/04/emma" version="1.0">
              <emma:interpretation id="{1700A952-86EC-4C02-897C-C58703BE57C5}" emma:medium="tactile" emma:mode="ink">
                <msink:context xmlns:msink="http://schemas.microsoft.com/ink/2010/main" type="inkWord" rotatedBoundingBox="29929,1133 31764,1030 31869,2901 30034,3003"/>
              </emma:interpretation>
              <emma:one-of disjunction-type="recognition" id="oneOf4">
                <emma:interpretation id="interp20" emma:lang="it-IT" emma:confidence="0">
                  <emma:literal>v</emma:literal>
                </emma:interpretation>
                <emma:interpretation id="interp21" emma:lang="it-IT" emma:confidence="0">
                  <emma:literal>"</emma:literal>
                </emma:interpretation>
                <emma:interpretation id="interp22" emma:lang="it-IT" emma:confidence="0">
                  <emma:literal>u</emma:literal>
                </emma:interpretation>
                <emma:interpretation id="interp23" emma:lang="it-IT" emma:confidence="0">
                  <emma:literal>.</emma:literal>
                </emma:interpretation>
                <emma:interpretation id="interp24" emma:lang="it-IT" emma:confidence="0">
                  <emma:literal>V</emma:literal>
                </emma:interpretation>
              </emma:one-of>
            </emma:emma>
          </inkml:annotationXML>
          <inkml:trace contextRef="#ctx0" brushRef="#br0" timeOffset="529414.4706">15549 467 0,'34'34'15,"138"412"-15,-103-103 0,34 1 16,68-70-1,-33-68 1,33-69 0,-68-102-1,-34-35 1,34-103 0,-34-103-1,-1-137 1,1-35-1,34 103 17,34 69-17,0 104 1,-34 67 0,-68 104-1,-70 68 1,-33 0-1,33 1 1,35-138 0</inkml:trace>
        </inkml:traceGroup>
      </inkml:traceGroup>
    </inkml:traceGroup>
    <inkml:traceGroup>
      <inkml:annotationXML>
        <emma:emma xmlns:emma="http://www.w3.org/2003/04/emma" version="1.0">
          <emma:interpretation id="{D6B844CB-30C2-486E-BBCE-7E31BA2576B9}" emma:medium="tactile" emma:mode="ink">
            <msink:context xmlns:msink="http://schemas.microsoft.com/ink/2010/main" type="paragraph" rotatedBoundingBox="824,3740 32984,6187 32652,10546 492,80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A364FE1-6C19-43E7-A8C9-632C55B1CABE}" emma:medium="tactile" emma:mode="ink">
              <msink:context xmlns:msink="http://schemas.microsoft.com/ink/2010/main" type="inkBullet" rotatedBoundingBox="686,5560 4968,5885 4775,8425 492,8099"/>
            </emma:interpretation>
            <emma:one-of disjunction-type="recognition" id="oneOf5">
              <emma:interpretation id="interp25" emma:lang="it-IT" emma:confidence="0">
                <emma:literal>Vmin</emma:literal>
              </emma:interpretation>
              <emma:interpretation id="interp26" emma:lang="it-IT" emma:confidence="0">
                <emma:literal>Virin</emma:literal>
              </emma:interpretation>
              <emma:interpretation id="interp27" emma:lang="it-IT" emma:confidence="0">
                <emma:literal>Vmon</emma:literal>
              </emma:interpretation>
              <emma:interpretation id="interp28" emma:lang="it-IT" emma:confidence="0">
                <emma:literal>Varin</emma:literal>
              </emma:interpretation>
              <emma:interpretation id="interp29" emma:lang="it-IT" emma:confidence="0">
                <emma:literal>Venin</emma:literal>
              </emma:interpretation>
            </emma:one-of>
          </emma:emma>
        </inkml:annotationXML>
        <inkml:trace contextRef="#ctx0" brushRef="#br0" timeOffset="523803.9037">-13695 4894 0,'68'138'0,"-33"136"0,-1 70 15,35-1 1,-35-69 0,35-68-1,-1-68 1,1-70 0,-35-102-1,69-69 1,69-206-1,-35-69 17,-68 70-32,34 33 15,-34 138 1,-35 34 0,-34 68 15,0 70-16,-69 68 1,35 34 0,34-137-1</inkml:trace>
        <inkml:trace contextRef="#ctx0" brushRef="#br0" timeOffset="524914.2978">-12768 6782 0,'34'35'0,"-34"68"0,0 34 0,0-34 15,0-69 1,34 0 0,1-68-1,68-69 1,0-103-1,-1 35 1,-33 68 0,0 103-1,-69 0 1,0 34 0,0 103-1,0-34 1,34 0-1,-34-34 17,69-35-17,-1-68 1,35 0 0,0-69-1,-34 34 1,-35 35-1,1 34 1,-35 0 0,0 103-1,0 34 1,34-34 0,35 0-1,34-35 1,0-68-1,0-68 1,-35 33 0,-33-33-1,-35 68 1,0 0 0,0 0-1,0 34 16,34 69-15,34 34 0,-33-34 15,33-103-31,-33-103 16,-1-68-1,-34-1 1,-34-68-1,-1-35 1,1 69 0,-35 103-1,69 103 1,0 0 15,0 0-15,0 0-1,0 35 1,0-35 0</inkml:trace>
        <inkml:trace contextRef="#ctx0" brushRef="#br0" timeOffset="525364.5105">-10537 7125 0,'68'172'0,"-68"-35"0,-34-34 16,34 0-1,0-68 1,69-35-1,34-69 1,68-103 0,-68 35-1,-34 68 1,-35 69 0,1 0 15,-35 103-16,0 35 1,34 33 0,34-68-1,35-206 1,35-171 0,-138 274-1</inkml:trace>
      </inkml:traceGroup>
      <inkml:traceGroup>
        <inkml:annotationXML>
          <emma:emma xmlns:emma="http://www.w3.org/2003/04/emma" version="1.0">
            <emma:interpretation id="{3D26B489-6F36-4635-A1BB-703ACB984586}" emma:medium="tactile" emma:mode="ink">
              <msink:context xmlns:msink="http://schemas.microsoft.com/ink/2010/main" type="line" rotatedBoundingBox="6391,4163 32984,6187 32720,9656 6127,7633"/>
            </emma:interpretation>
          </emma:emma>
        </inkml:annotationXML>
        <inkml:traceGroup>
          <inkml:annotationXML>
            <emma:emma xmlns:emma="http://www.w3.org/2003/04/emma" version="1.0">
              <emma:interpretation id="{18B60524-6E6C-4D8F-A9C8-5FAE79C5A51E}" emma:medium="tactile" emma:mode="ink">
                <msink:context xmlns:msink="http://schemas.microsoft.com/ink/2010/main" type="inkWord" rotatedBoundingBox="6358,4598 11067,4956 10891,7268 6182,6910"/>
              </emma:interpretation>
              <emma:one-of disjunction-type="recognition" id="oneOf6">
                <emma:interpretation id="interp30" emma:lang="it-IT" emma:confidence="0">
                  <emma:literal>150o</emma:literal>
                </emma:interpretation>
                <emma:interpretation id="interp31" emma:lang="it-IT" emma:confidence="0">
                  <emma:literal>150a</emma:literal>
                </emma:interpretation>
                <emma:interpretation id="interp32" emma:lang="it-IT" emma:confidence="0">
                  <emma:literal>50o</emma:literal>
                </emma:interpretation>
                <emma:interpretation id="interp33" emma:lang="it-IT" emma:confidence="0">
                  <emma:literal>50a</emma:literal>
                </emma:interpretation>
                <emma:interpretation id="interp34" emma:lang="it-IT" emma:confidence="0">
                  <emma:literal>750a</emma:literal>
                </emma:interpretation>
              </emma:one-of>
            </emma:emma>
          </inkml:annotationXML>
          <inkml:trace contextRef="#ctx0" brushRef="#br0" timeOffset="22731.9998">-6933 4139 0,'34'35'15,"0"-1"-15,1 35 0,-1-1 0,35 1 16,-1-35-16,1-34 16,34 0-1,-69-68 17,1-1-32,-35-34 31,-35 0-31,-68 69 31,0-1-15,-34 70-1,68-1 1,1 69 0,68 34-1,68-68 1,1 0-1,0-69 1,-35-35 0,0-33-1,-34-35 1,-34 34 15,-69 69-31,0 69 16,69-1-1,34-68 1</inkml:trace>
          <inkml:trace contextRef="#ctx0" brushRef="#br0" timeOffset="23556.3345">-8135 5409 0,'138'69'0,"-35"-35"0,0-102 16,34-1-16,-34-34 0,-34 0 15,-35 34 1,-34 35 0,0 34-1,-34 69 1,-35 34-1,69 68 1,0 1 0,0-35-1,0 0 1,0-34 15,-69-34-15,-34-69-1,0 0 1,35-34 0,33 34-1,35 0 1,69 34 0,103 0-1,34 1 1,-69-35-1,-34 34 1,-103-34 0,-35-69-1,1-34 1,34-34 0,0 137-1</inkml:trace>
          <inkml:trace contextRef="#ctx0" brushRef="#br0" timeOffset="24027.104">-6830 5203 0,'-35'103'16,"1"0"-16,0-34 0,34-35 16,0 1-1,103-35 1,34 0 15,35 34-15,34 35-1,-35 34 1,-68-1 0,-34 1-1,-104-34 1,-33 34 0,-69-69-1,-1 1 1,-33-70-1,33-33 1,104-70 0,34-67-1,0 205 1</inkml:trace>
          <inkml:trace contextRef="#ctx0" brushRef="#br0" timeOffset="24972.5495">-6727 5135 0,'446'103'0,"-206"-69"15,-34 35 1,-69-35-1,-34 69 1,-68 0 0,-1 34-1,-34 35 1,0 34 15,34-69-15,35 0-1,68-68 1,69-69 0,-34-69-1,-69-102 1,-69-35 0,-68 0-1,-69 34 1,-34 69-1,-35 69 1,35 68 0,34 69-1,68 35 1,138 33 0,69 1-1,68-69 1,0-69-1,-68 0 1,-69-34 15,-69-34-15,1 34 0,-35 0-1,0 34 1,34 35-1,69 34 1,103-34 0,0-1-1,-34-102 1,-69-35 0,-35-68-1,-136-35 1,-35 35-1,-69 34 1,0 69 0,69 68-1,69 69 1,137 69 0,172-104 15,33-33-16,-308-35 1</inkml:trace>
        </inkml:traceGroup>
        <inkml:traceGroup>
          <inkml:annotationXML>
            <emma:emma xmlns:emma="http://www.w3.org/2003/04/emma" version="1.0">
              <emma:interpretation id="{CC699AD0-533E-486D-8E7B-9F3F7C9F68A9}" emma:medium="tactile" emma:mode="ink">
                <msink:context xmlns:msink="http://schemas.microsoft.com/ink/2010/main" type="inkWord" rotatedBoundingBox="13243,4913 17096,5207 16872,8152 13019,7859"/>
              </emma:interpretation>
              <emma:one-of disjunction-type="recognition" id="oneOf7">
                <emma:interpretation id="interp35" emma:lang="it-IT" emma:confidence="0">
                  <emma:literal>raro</emma:literal>
                </emma:interpretation>
                <emma:interpretation id="interp36" emma:lang="it-IT" emma:confidence="0">
                  <emma:literal>ciao</emma:literal>
                </emma:interpretation>
                <emma:interpretation id="interp37" emma:lang="it-IT" emma:confidence="0">
                  <emma:literal>diano</emma:literal>
                </emma:interpretation>
                <emma:interpretation id="interp38" emma:lang="it-IT" emma:confidence="0">
                  <emma:literal>inno</emma:literal>
                </emma:interpretation>
                <emma:interpretation id="interp39" emma:lang="it-IT" emma:confidence="0">
                  <emma:literal>alano</emma:literal>
                </emma:interpretation>
              </emma:one-of>
            </emma:emma>
          </inkml:annotationXML>
          <inkml:trace contextRef="#ctx0" brushRef="#br0" timeOffset="25564.4298">-755 4277 0,'34'137'0,"-34"34"0,0-33 16,0-1-1,0-68 1,35-69 0,-35 0-1,34-69 1,0-68 0,-68 34-1,68 34 1,-34 35-1,0 34 1,-34 68 0,34 104-1,-34-35 1,68-102 0,-34-35-1</inkml:trace>
          <inkml:trace contextRef="#ctx0" brushRef="#br0" timeOffset="27140.8236">-1270 5993 0,'69'-35'0,"34"1"15,68 0-15,35 68 0,-68 0 16,-70 35-1,-33 0 1,-138 34 0,-69 0-1,-34 0 1,35 0 0,136-69 15,35 35-16,138-35 1,102 35 0,0-35-1,-34 0 1,-69-34 0,-102 35-1,-1-35 1,0 0-1,1 34 1,68 0 0,0 1 15,34-35-15,-34-35-1,-35-33 1,-33-70-1,-104 1 1,-68 34 0,0 34-1,-1 69 1,1 69 0,103 34-1,34 34 1,103 35-1,103-35 1,-1-68 0,1-69-1,-103-34 1,-34-1 0,0 1 15,-69 34-31,0 0 31,68 0-15,35 69-1,0-1 1,69-34 0,-35-34-1,-68-34 1,-35-69-1,-68-68 1,-103 33 0,-35 1-1,0 103 1,35 34 0,68 68-1,35 35 1,137 35-1,69-1 1,-1-34 0,35-69-1,-34-34 1,-69-34 0,-35 0 15,-33 34-16,-1 0 1,0 34 0,35 69-1,34 34 1,34-34 0,1-34-1,-1-69 1,-68-35-1,-35-102 1,-68-35 0,-69-33-1,-35 102 1,1 34 0,34 103-1,34 35 1,104 103-1,102-1 1,69-102 15,-206-69-15</inkml:trace>
        </inkml:traceGroup>
        <inkml:traceGroup>
          <inkml:annotationXML>
            <emma:emma xmlns:emma="http://www.w3.org/2003/04/emma" version="1.0">
              <emma:interpretation id="{CAF445E0-C712-416F-A62C-A39A9469705C}" emma:medium="tactile" emma:mode="ink">
                <msink:context xmlns:msink="http://schemas.microsoft.com/ink/2010/main" type="inkWord" rotatedBoundingBox="18427,5079 23700,5480 23443,8870 18169,8469"/>
              </emma:interpretation>
              <emma:one-of disjunction-type="recognition" id="oneOf8">
                <emma:interpretation id="interp40" emma:lang="it-IT" emma:confidence="0">
                  <emma:literal>issò</emma:literal>
                </emma:interpretation>
                <emma:interpretation id="interp41" emma:lang="it-IT" emma:confidence="0">
                  <emma:literal>inviò</emma:literal>
                </emma:interpretation>
                <emma:interpretation id="interp42" emma:lang="it-IT" emma:confidence="0">
                  <emma:literal>isso</emma:literal>
                </emma:interpretation>
                <emma:interpretation id="interp43" emma:lang="it-IT" emma:confidence="0">
                  <emma:literal>iso</emma:literal>
                </emma:interpretation>
                <emma:interpretation id="interp44" emma:lang="it-IT" emma:confidence="0">
                  <emma:literal>issò'</emma:literal>
                </emma:interpretation>
              </emma:one-of>
            </emma:emma>
          </inkml:annotationXML>
          <inkml:trace contextRef="#ctx0" brushRef="#br0" timeOffset="28708.4271">4119 5787 0,'34'34'0,"-34"0"0,0 1 16,0-1-16,0 0 0,69-34 0,0-34 15,68 68-15,-34 1 0,0-1 16,-69 35-16,-68-1 0,-103 35 15,-35-34 1,-34 34 0,69-34 15,68-1-31,35-33 16,137 33-1,68 1 1,35-35-1,-34 1 1,-35-1 0,-102-68 15,-1-69-15,-34-69-1,0 0 1,0 172-1</inkml:trace>
          <inkml:trace contextRef="#ctx0" brushRef="#br0" timeOffset="27921.2069">4497 4448 0,'34'35'0,"-34"67"16,0 70-16,-34 34 0,34 0 31,0-69-31,0-68 32,0-69-32</inkml:trace>
          <inkml:trace contextRef="#ctx0" brushRef="#br0" timeOffset="29161.6159">5046 5958 0,'69'172'0,"-69"-69"16,-35 0-16,70-69 15,-1 1 1,69-35 0,0 0-1,0 0 1,34 0-1,-34 68 1,0 35 0,-34 35-1,-69-1 1,-35 0 15,-68-34 0,0-69-31,-68-68 16,68-69 0,103-34-1,0-35 1,0 172 0</inkml:trace>
          <inkml:trace contextRef="#ctx0" brushRef="#br0" timeOffset="29692.9407">5321 6130 0,'686'206'0,"-446"-69"16,-68-34-1,-103 0 1,-35 0 0,-68 0-1,-35 0 1,69 34 0,34-34 15,104 0-31,33-34 31,1-69-15,-1-69-1,-102-34 1,-69-34 0,-34-34-1,-69 33 1,-35 70-1,35 102 1,0 35 0,103 34-1,69 34 1,103-69 15,-172-68-15</inkml:trace>
          <inkml:trace contextRef="#ctx0" brushRef="#br0" timeOffset="29965.44">8238 6988 0,'240'-34'0,"1"0"16,205-35-16,-446 69 15</inkml:trace>
          <inkml:trace contextRef="#ctx0" brushRef="#br0" timeOffset="32998.0934">7723 7366 0,'-103'103'0,"0"-35"0,0 35 0,35 0 15,33-68 1,70 68 0,102 0-1,103 0 1,0-69-1,-34-68 1,-34-35 0,-103 0-1,-69-34 1,-35 0 0,-102-34-1,-35 68 1,1 69-1,171-34 1,0 34 0</inkml:trace>
        </inkml:traceGroup>
        <inkml:traceGroup>
          <inkml:annotationXML>
            <emma:emma xmlns:emma="http://www.w3.org/2003/04/emma" version="1.0">
              <emma:interpretation id="{7B92ED6E-2B8A-4612-A4DF-92292E125A03}" emma:medium="tactile" emma:mode="ink">
                <msink:context xmlns:msink="http://schemas.microsoft.com/ink/2010/main" type="inkWord" rotatedBoundingBox="24338,7164 32860,7813 32720,9656 24197,9008"/>
              </emma:interpretation>
              <emma:one-of disjunction-type="recognition" id="oneOf9">
                <emma:interpretation id="interp45" emma:lang="it-IT" emma:confidence="0">
                  <emma:literal>caso</emma:literal>
                </emma:interpretation>
                <emma:interpretation id="interp46" emma:lang="it-IT" emma:confidence="0">
                  <emma:literal>-4a</emma:literal>
                </emma:interpretation>
                <emma:interpretation id="interp47" emma:lang="it-IT" emma:confidence="0">
                  <emma:literal>44a</emma:literal>
                </emma:interpretation>
                <emma:interpretation id="interp48" emma:lang="it-IT" emma:confidence="0">
                  <emma:literal>24a</emma:literal>
                </emma:interpretation>
                <emma:interpretation id="interp49" emma:lang="it-IT" emma:confidence="0">
                  <emma:literal>caco</emma:literal>
                </emma:interpretation>
              </emma:one-of>
            </emma:emma>
          </inkml:annotationXML>
          <inkml:trace contextRef="#ctx0" brushRef="#br0" timeOffset="-4177.467">15034 6885 0,'-171'69'31,"-241"274"-31,172-137 0,34 34 31,68-68-15,138-103-1,35-1 1,136 1 0,104-35-1,102-34 1,-68 35-1,-34-1 1,-69-34 0,-138 0-1,-136-69 1,-35-68 0,-69-69-1,172 206 1</inkml:trace>
          <inkml:trace contextRef="#ctx0" brushRef="#br0" timeOffset="30213.5218">9920 6988 0,'309'35'16,"0"-35"-16,103 0 0,103-35 15,-69 104 1,-103 68 15,-68-68-15,102-1 0,-68-33-1,137-70 1,-446 35-1</inkml:trace>
          <inkml:trace contextRef="#ctx0" brushRef="#br0" timeOffset="-2713.6935">14931 7125 0,'0'275'0,"0"-35"16,0 35 0,-34 34-1,68-69 1,1-68 0,-1-104-1,0-33 1,35-70-1,34-136 1,34-35 0,-34 34-1,0 69 1,-34 69 0,-1 68-1,1 1 1,-35 102-1,35 0 1,0-34 0,34 0 15,0-69-15,-35-34-1,1-137 1,-35-34-1,-68-35 1,-35 0 0,-34 68-1,0 70 1,0 68 0,35 34-1,33 103 1,70 35-1,68-35 1,34 1 0,35-70-1,-35-34 1,0-68 0,-68 0-1,-35 0 1,-34-1-1,35 35 17,-1 0-17,35 103 1,33 34 0,-33-102-1,68 33 1,-68-68-1,0-34 1,-1-69 0,-33-68-1,-35 33 1,-69-33 0,-34 68-1,0 68 1,0 70-1,0 102 1,69 35 0,34-1 15,68-68-31,70 0 31,33-34-15,35-35-1,-68-103 1,-35 35 0,-69-35-1,0 69 1,-34 0 0,69 35-1,-35 68 1,69-35-1,35 1 1,-1-35 0,0-68-1,-68-69 17,-69-34-32,-103-1 15,-35 1 1,1 103-1,0 103 17,68 68-17,104 34 1,-35-171 0</inkml:trace>
        </inkml:traceGroup>
      </inkml:traceGroup>
    </inkml:traceGroup>
    <inkml:traceGroup>
      <inkml:annotationXML>
        <emma:emma xmlns:emma="http://www.w3.org/2003/04/emma" version="1.0">
          <emma:interpretation id="{2BFBC633-0A4D-4CC9-A3BD-060F73B732A3}" emma:medium="tactile" emma:mode="ink">
            <msink:context xmlns:msink="http://schemas.microsoft.com/ink/2010/main" type="paragraph" rotatedBoundingBox="7304,8651 24919,9661 24497,17007 6882,1599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F400D0D-F830-4E10-9A2D-46957C82C9C3}" emma:medium="tactile" emma:mode="ink">
              <msink:context xmlns:msink="http://schemas.microsoft.com/ink/2010/main" type="line" rotatedBoundingBox="7304,8651 24919,9661 24714,13238 7099,12228"/>
            </emma:interpretation>
          </emma:emma>
        </inkml:annotationXML>
        <inkml:traceGroup>
          <inkml:annotationXML>
            <emma:emma xmlns:emma="http://www.w3.org/2003/04/emma" version="1.0">
              <emma:interpretation id="{E883E9B2-F5F3-4322-BB26-EB6FEDEC646E}" emma:medium="tactile" emma:mode="ink">
                <msink:context xmlns:msink="http://schemas.microsoft.com/ink/2010/main" type="inkWord" rotatedBoundingBox="7304,8651 24919,9661 24714,13238 7099,12228"/>
              </emma:interpretation>
              <emma:one-of disjunction-type="recognition" id="oneOf10">
                <emma:interpretation id="interp50" emma:lang="it-IT" emma:confidence="0">
                  <emma:literal>Nate</emma:literal>
                </emma:interpretation>
                <emma:interpretation id="interp51" emma:lang="it-IT" emma:confidence="0">
                  <emma:literal>NENNI</emma:literal>
                </emma:interpretation>
                <emma:interpretation id="interp52" emma:lang="it-IT" emma:confidence="0">
                  <emma:literal>RITENNI</emma:literal>
                </emma:interpretation>
                <emma:interpretation id="interp53" emma:lang="it-IT" emma:confidence="0">
                  <emma:literal>Na</emma:literal>
                </emma:interpretation>
                <emma:interpretation id="interp54" emma:lang="it-IT" emma:confidence="0">
                  <emma:literal>tirar</emma:literal>
                </emma:interpretation>
              </emma:one-of>
            </emma:emma>
          </inkml:annotationXML>
          <inkml:trace contextRef="#ctx0" brushRef="#br0" timeOffset="15896.0765">2952 11828 0,'137'34'0,"104"1"0,102-1 31,69 0-15,103-102-16,171 102 16,35-34-1,34 0 1,0 34-1,-34-34 1,-69 35 0,-103-35-1,-102 0 17,-138 0-17,-172 0 1,-103 0-1,-137-69 1,-171 35 0,-104 34-1,378 0 1</inkml:trace>
          <inkml:trace contextRef="#ctx0" brushRef="#br0" timeOffset="10823.0967">-5629 8327 0,'-137'171'16,"-1"1"0,1 68-16,-69 69 15,-34 103 1,-35-34 0,69-69-1,35-69 1,102-34-1,35-103 1,68-35 0,69 1-1,103-69 1,103 0 0,34 0-1,35 0 1,-35 34-1,-68 35 1,-138-35 0,-68-34-1,-35 0 1,-103-68 15,-34-104-15,103 172-16</inkml:trace>
          <inkml:trace contextRef="#ctx0" brushRef="#br0" timeOffset="14257.1739">1236 10352 0,'103'34'0,"103"-34"15,0 35-15,34-35 0,-68 34 16,-69-34 0,-69 0-1,-34 0 1,-137 34 15,-1-34-15,-68 35-1,35 33 1,-1 1 0,69 34-1,69 0 1,68-69-1,69 0 1,69 35 0,34-69-1,0 34 1,-69-68 0,-34 0-1,-69-35 1,35 1-1,-69 68 1</inkml:trace>
          <inkml:trace contextRef="#ctx0" brushRef="#br0" timeOffset="11255.7748">-6041 8155 0,'69'35'16,"68"68"-16,-34 102 0,0 104 0,0 69 15,34-35 1,1 35 15,-1-35-15,-34-68-1,-34-69 1,-1-69 0,-68-103-1,0-68 1,-34-138-1,68-68 1,35-69 0,-69 309-1</inkml:trace>
          <inkml:trace contextRef="#ctx0" brushRef="#br0" timeOffset="11891.6065">-3913 8910 0,'172'241'0,"-138"-1"16,-34 103 0,0 35-1,35-35 1,-1 0-1,0-103 17,1-34-17,-35-171 1,-69-70 0,0-205-1,-34-137 1,-68-35-1,-70-35 1,1 70 0,0 34-1,68 171 1,172 138 0,69-69-1,137 34 1,68 69-1,138 34 1,0 35 0,-34 34-1,-69-34 1,-138-35 15,-102-34-15,-69 0-1,-103 0 1,0 0 0,-34 69-1,137-69 1</inkml:trace>
          <inkml:trace contextRef="#ctx0" brushRef="#br0" timeOffset="14920.3532">6556 9768 0,'-34'103'15,"-138"0"-15,-137 103 0,35 69 16,68 0 0,68-1-1,70-68 1,34-69 15,34-102-15,34-138-1,0-172 1,-34-68 0,-34 0-1,34 102 1,-69 138-1,35 138 1,68-1 0,103 138-1,69 102 1,35 104 0,-35-1-1,-35-136 1,-68-70-1,-34-205 1,-35-206 0,-34-138-1,-68-102 17,68 480-32</inkml:trace>
          <inkml:trace contextRef="#ctx0" brushRef="#br0" timeOffset="12559.6693">-2814 10970 0,'34'34'0,"-68"69"0,-35 0 16,0 69-16,35-35 15,34-34 1,0-69 0,0-34-1,34-68 1,35-104-1,-35-34 1,1 103 0,-1 34-1,-34 69 1,34 35 15,1 136-15,102 35-1,69 69 1,-35-172 0,-33-69-1,-35-68 1,-69-103 15,-68-104-31,-35 1 16,-34 34-1,0 69 1,35 34 15,68 34-15,68 69 0,35 35-1,-103-35-15</inkml:trace>
          <inkml:trace contextRef="#ctx0" brushRef="#br0" timeOffset="15299.3128">6350 8910 0,'309'-137'0,"0"171"0,34 138 15,-34 0 1,-171-35-1,-173 0 1,-136-34 0,-104 0-1,69-34 1,69-1 15,171 70-15,138 33-1,102 35 1,-33-34 0,-138 0-1,-138-104 1,-171-68 0,206 0-1</inkml:trace>
        </inkml:traceGroup>
      </inkml:traceGroup>
      <inkml:traceGroup>
        <inkml:annotationXML>
          <emma:emma xmlns:emma="http://www.w3.org/2003/04/emma" version="1.0">
            <emma:interpretation id="{3067468E-6E90-406C-979D-1E65CBB93C41}" emma:medium="tactile" emma:mode="ink">
              <msink:context xmlns:msink="http://schemas.microsoft.com/ink/2010/main" type="line" rotatedBoundingBox="17648,12678 24278,13086 24037,16998 17407,16589"/>
            </emma:interpretation>
          </emma:emma>
        </inkml:annotationXML>
        <inkml:traceGroup>
          <inkml:annotationXML>
            <emma:emma xmlns:emma="http://www.w3.org/2003/04/emma" version="1.0">
              <emma:interpretation id="{A9893452-2C56-4571-A041-A45DB7389EB1}" emma:medium="tactile" emma:mode="ink">
                <msink:context xmlns:msink="http://schemas.microsoft.com/ink/2010/main" type="inkWord" rotatedBoundingBox="17648,12678 24278,13086 24037,16998 17407,16589"/>
              </emma:interpretation>
              <emma:one-of disjunction-type="recognition" id="oneOf11">
                <emma:interpretation id="interp55" emma:lang="it-IT" emma:confidence="0">
                  <emma:literal>"Varo</emma:literal>
                </emma:interpretation>
                <emma:interpretation id="interp56" emma:lang="it-IT" emma:confidence="0">
                  <emma:literal>"Vago</emma:literal>
                </emma:interpretation>
                <emma:interpretation id="interp57" emma:lang="it-IT" emma:confidence="0">
                  <emma:literal>"vago</emma:literal>
                </emma:interpretation>
                <emma:interpretation id="interp58" emma:lang="it-IT" emma:confidence="0">
                  <emma:literal>arato</emma:literal>
                </emma:interpretation>
                <emma:interpretation id="interp59" emma:lang="it-IT" emma:confidence="0">
                  <emma:literal>"iato</emma:literal>
                </emma:interpretation>
              </emma:one-of>
            </emma:emma>
          </inkml:annotationXML>
          <inkml:trace contextRef="#ctx0" brushRef="#br0" timeOffset="16980.2134">5218 12961 0,'205'343'0,"-136"-34"16,0 34-1,68 0 1,0-68-1,1-69 1,-35-138 0,-69-102-1,0-275 1,-68-34 15,0 0-15,-1 68-1,70 69 1,-1 69 0,0 68-1,1 69 1,-1 35 0,-34-1-1,0-34 1,0-103-1,0 103 1</inkml:trace>
          <inkml:trace contextRef="#ctx0" brushRef="#br0" timeOffset="17371.8701">6556 12583 0,'275'34'15,"-138"35"-15,-34 0 0,-69-35 16,-68 35 0,-103-1-1,-35 35 1,69 0 15,69 35-15,102-35-1,104-35 1,0-34 0,34-68 15,-69-69-31,-68-34 15,34-35 1,-103 172 0</inkml:trace>
          <inkml:trace contextRef="#ctx0" brushRef="#br0" timeOffset="18246.9934">8066 12308 0,'103'35'0,"-68"68"0,-35 137 0,-35 69 16,1 69-1,68-1 1,35 35-1,0-69 1,34-68 0,34-69-1,-68-172 1,-35-206 0,-68-102-1,-69-69 1,-35-35 15,-68 35-15,69 0-1,34 171 1,103 103 0,34 104-1,207-1 1,33 0-1,-33 35 1,-35-35 0,-69 69-1,-68-34 1,-35 0 0,-103 68-1,-34 34 1,35 70-1,33 68 1,1 34 0,103-69-1,102-68 1,1-103 15,-1-68-15,1-104-1,-69-34 1,-69-69 0,-102 35-1,-70 69 1,1 33 0,-69 104-1,35 34 1,33 103-1,104-35 1,34-171 0</inkml:trace>
          <inkml:trace contextRef="#ctx0" brushRef="#br0" timeOffset="18988.3087">6796 15260 0,'0'35'0,"-68"-35"16,-138 34-16,-34-34 0,-69 0 0,0 34 15,68 1 1,36-1-1,102 0 1,103-34 0,68 35-1,241-1 1,34 35 15,1-1-15,-70 35-1,-68-34 1,-172-69 0,-34 0-1,-137 0 1,-103 0 0,0 69-1,-1-1 1,70 1-1,136-35 1,35-34 0</inkml:trace>
          <inkml:trace contextRef="#ctx0" brushRef="#br0" timeOffset="16516.281">3433 12858 0,'171'-35'0,"104"-68"0,-69 0 15,-103 138 1,-69 68-1,-137 34 1,-103 35 0,-34-1-1,0 69 1,34-68 15,137-35-31,103-34 16,104 0-1,68-34 1,68 0 0,-68-1-1,-103-33 17,-34-35-32,-104 0 31,1-69-16,34-68 1,69-69 0,68-35-1,-137 241 1</inkml:trace>
        </inkml:traceGroup>
      </inkml:traceGroup>
    </inkml:traceGroup>
  </inkml:traceGroup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57:08.81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6ABB2F3-40B2-4F2F-80F7-FB0B3F41DDE2}" emma:medium="tactile" emma:mode="ink">
          <msink:context xmlns:msink="http://schemas.microsoft.com/ink/2010/main" type="inkDrawing" rotatedBoundingBox="17333,12479 24748,12567 24746,12705 17331,12617" semanticType="underline" shapeName="Other"/>
        </emma:interpretation>
      </emma:emma>
    </inkml:annotationXML>
    <inkml:trace contextRef="#ctx0" brushRef="#br0">-1338 11279 0,'34'137'0,"-68"-34"0,-1 34 16,35-68 0,0-35-1,0-34 1,0-34 0,0-103 15,35-172-16,-1 171 1,0 70 0,-34 33-1,35 70 1,33 102 0,1 35-1,34-35 1,0-34-1,0-34 1,-35-104 0,1-68-1,0-68 1,-35 33 0,-34 35-1,34 103 1,-34 0-1,0 103 17,35 103-17,-1 35 1,35-35 0,-1-69-1,1-68 1,34-69-1,-34-35 1,-1-68 0,1 69-1,-35 34 1,-34 0 0,35 34-1,33 69 1,35 34-1,34-34 1,1-68 0,-35-35-1,-35-69 1,-33-102 0,-70-35 15,-68 0-16,0 103 1,0 68 0,0 70-1,35 68 1,68 68 0,103 1-1,103-103 1,0-104-1,-206 35 1</inkml:trace>
  </inkml:traceGroup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05:45.17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1270 0,'68'137'0,"-33"-34"15,-70-34-15,35-69 16,35 0-1,-1-103 1,0-103 0,35 0-1,-69 68 1,34 70 0,-34 68-1,0 68 1,35 104 15,68 0-15,0-35-1,34-68 1,-34-35 0,-34-68-1,-1-69 1,-33-35-1,-1-102 1,-34-69 0,-69-103-1,69 138 1,0 274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54:22.80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3195CF5-F1D3-4680-9452-85C60869BE7A}" emma:medium="tactile" emma:mode="ink">
          <msink:context xmlns:msink="http://schemas.microsoft.com/ink/2010/main" type="inkDrawing" rotatedBoundingBox="1856,5088 11021,5457 11016,5561 1852,5192" semanticType="underline" shapeName="Other">
            <msink:sourceLink direction="with" ref="{06273C9F-34D9-4129-B479-B41CF4A859AE}"/>
            <msink:destinationLink direction="from" ref="{C0453244-C3A3-4A63-89C2-6953BAC0EC4D}"/>
          </msink:context>
        </emma:interpretation>
      </emma:emma>
    </inkml:annotationXML>
    <inkml:trace contextRef="#ctx0" brushRef="#br0">0 0 0,'34'0'0,"35"0"16,34 0-16,68 0 0,1 0 0,68 0 15,35 0 1,34 0 0,103 0-1,34 0 1,34 34 15,1-34-15,34 34-1,0 1 1,-35-35 0,1 34-1,34-34 1,0 34 0,-1 1-1,1-1 1,-103-34-1,0 34 1,0 1 0,-103-1-1,-69-34 1,-137 34 0,-69-34-1,-205-34 1,171 34-1</inkml:trace>
  </inkml:traceGroup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54:23.98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0453244-C3A3-4A63-89C2-6953BAC0EC4D}" emma:medium="tactile" emma:mode="ink">
          <msink:context xmlns:msink="http://schemas.microsoft.com/ink/2010/main" type="inkDrawing" rotatedBoundingBox="2691,5202 2945,18352 1739,18375 1485,5225" semanticType="callout" shapeName="Other">
            <msink:sourceLink direction="from" ref="{63195CF5-F1D3-4680-9452-85C60869BE7A}"/>
            <msink:sourceLink direction="to" ref="{84EE0C02-7C89-46ED-A079-410C5E434329}"/>
          </msink:context>
        </emma:interpretation>
      </emma:emma>
    </inkml:annotationXML>
    <inkml:trace contextRef="#ctx0" brushRef="#br0">172 0 0,'34'69'0,"-34"68"0,0 69 15,0 0 1,0 69 0,0 68-1,0 34 1,0 70-1,0 102 1,34 34 0,0 69-1,-34 35 1,35 137 0,-35-69-1,34 34 1,-34 1-1,34-1 1,1-34 0,-35-34 15,0 0-15,34-103-1,-34-69 1,0-103-1,0-102 1,34-139 0,-34-102-1,0-103 1,0 0 0,-34-137-1,-35-103 1,1 0-1,-35 34 1,-34 68 0,68 70-1,35 68 1,34 34 0,34 69-1,35 103 1,34 0 15,34 68-15,0-33-1,-34-104 1,-34-103 0,-35-34-1,0-34 1,1-172-1,33-171 1,104-35 0,34-35-1,-206 447 1</inkml:trace>
  </inkml:traceGroup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54:28.86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4EE0C02-7C89-46ED-A079-410C5E434329}" emma:medium="tactile" emma:mode="ink">
          <msink:context xmlns:msink="http://schemas.microsoft.com/ink/2010/main" type="inkDrawing" rotatedBoundingBox="733,15958 1193,18151 669,18261 209,16067" shapeName="Other">
            <msink:destinationLink direction="to" ref="{C0453244-C3A3-4A63-89C2-6953BAC0EC4D}"/>
            <msink:destinationLink direction="with" ref="{0B90E39D-AE1D-4A62-8C8D-7A1107EC85FE}"/>
          </msink:context>
        </emma:interpretation>
      </emma:emma>
    </inkml:annotationXML>
    <inkml:trace contextRef="#ctx0" brushRef="#br0">264 0 0,'-34'68'16,"0"104"-1,-35 103-15,-34 68 16,69 34-1,102-102 1,35-35 0,69-34-1,-1-69 1,-33-68 0,-70-35-1,-68-34 16,0-137-31,-103-69 16,-34 0 0,-35-68-1,172 274 1</inkml:trace>
  </inkml:traceGroup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54:35.74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DDCCBEC-ADB0-43D1-B30B-FC61217FFFFB}" emma:medium="tactile" emma:mode="ink">
          <msink:context xmlns:msink="http://schemas.microsoft.com/ink/2010/main" type="inkDrawing" rotatedBoundingBox="2326,6192 12192,11676 11678,12601 1812,7116" semanticType="callout" shapeName="Other">
            <msink:sourceLink direction="with" ref="{D2C62033-3758-473B-B931-9D6BC474C373}"/>
            <msink:sourceLink direction="with" ref="{DF31C5DD-DED6-4511-B3D7-582C8C0030D0}"/>
          </msink:context>
        </emma:interpretation>
      </emma:emma>
    </inkml:annotationXML>
    <inkml:trace contextRef="#ctx0" brushRef="#br0">0 0 0,'34'34'15,"35"-34"1,171 35-16,-103-1 0,0-34 0,35 34 16,34 1 15,0-1-15,0 0-1,34 1 1,-34 33-1,34 1 1,1-35 0,-1 69-1,0-34 1,35-1 0,-35 35-1,0 0 1,1 0-1,33 35 1,-34-35 0,35 34-1,-35 0 1,35 1 0,-35-1-1,0 34 1,1-33-1,33-1 17,-33 35-17,-36-35 1,36 0 0,-35 1-1,0 33 1,34-33-1,-34-1 1,0 34 0,0 1-1,-35 0 1,35-35 0,-34 69-1,34-34 1,0-1-1,-35 1 1,1-1 15,0-33-15,-35-1 0,-34 0-16,-34-68 31,-1 0-16,-68-35 1,-34-68 0,-69-104-1,103 138 1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23:11.10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CE79E5D-A604-47C6-BB1D-F56778B90D78}" emma:medium="tactile" emma:mode="ink">
          <msink:context xmlns:msink="http://schemas.microsoft.com/ink/2010/main" type="inkDrawing" rotatedBoundingBox="5684,17297 5828,7754 6026,7757 5882,17300" semanticType="verticalRange" shapeName="Other">
            <msink:sourceLink direction="with" ref="{86A08B09-5013-4EC0-817F-12A14929819D}"/>
          </msink:context>
        </emma:interpretation>
      </emma:emma>
    </inkml:annotationXML>
    <inkml:trace contextRef="#ctx0" brushRef="#br0">250 0 0,'0'34'0,"0"138"0,-34 171 16,-1 35-1,1 102 1,-35 104-1,35 68 1,34 69 0,-34 68-1,34 35 1,0 69 0,0-70-1,34-33 1,0-69-1,-34-138 1,-34-68 0,34-309-1,0-172 17,0-34-17,0-309 1,69-205-1,-35-36 1,-34 550-16</inkml:trace>
  </inkml:traceGroup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54:38.39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03498B6-5F75-4B6D-B6B1-AE80F145FF15}" emma:medium="tactile" emma:mode="ink">
          <msink:context xmlns:msink="http://schemas.microsoft.com/ink/2010/main" type="inkDrawing" rotatedBoundingBox="2253,10279 11907,14353 11608,15062 1954,10988" semanticType="callout" shapeName="Other">
            <msink:sourceLink direction="with" ref="{DF31C5DD-DED6-4511-B3D7-582C8C0030D0}"/>
            <msink:sourceLink direction="with" ref="{7B43BD62-9A55-40F3-9D2B-E37653C23539}"/>
          </msink:context>
        </emma:interpretation>
      </emma:emma>
    </inkml:annotationXML>
    <inkml:trace contextRef="#ctx0" brushRef="#br0">0 0 0,'68'34'0,"1"-34"0,0 34 16,34-34-16,0 35 0,68-1 0,1-103 16,34 138-1,34-35 1,-34 1 0,34 33-1,1 1 1,33 0-1,1-1 1,-1 1 0,1-1 15,0 1-31,-1 0 16,1 34-1,-1 0 1,35 0 15,0 0-15,-34 0-1,-1 34 1,1 0 0,34 1-1,-34-1 1,33 34-1,-33-33 1,0-1 0,34 35-1,-35-1 1,1-33 0,-35 33-1,0-33 1,1-1-1,-1 34 1,-34-33 0,-35-1-1,1-34 17,-69 0-17,0-34 1,-34-1-1,-35-33 1,0-35 0,-68 0-1,-35-138 1,-34-33 0,103 171-1</inkml:trace>
  </inkml:traceGroup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54:41.203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FB99D80-8082-473D-94C3-7B2290B3A906}" emma:medium="tactile" emma:mode="ink">
          <msink:context xmlns:msink="http://schemas.microsoft.com/ink/2010/main" type="inkDrawing" rotatedBoundingBox="2024,15137 12142,17454 12013,18020 1894,15702" semanticType="callout" shapeName="Other">
            <msink:sourceLink direction="with" ref="{9CF1C420-8B53-41F1-930C-486B709468EF}"/>
          </msink:context>
        </emma:interpretation>
      </emma:emma>
    </inkml:annotationXML>
    <inkml:trace contextRef="#ctx0" brushRef="#br0">0 0 0,'68'34'0,"1"-34"0,34 0 16,-35 0-16,70 0 0,-1 35 0,69-35 15,-34 34 1,68 0 0,-34 1-1,34-1 1,35 0 0,-35 1-1,69-1 1,-35 0-1,1 1 1,34-1 15,0-34-15,0 34 0,-35 35-1,35 0 1,0-1-1,0 1 1,-34 0 0,34-1-1,0 1 1,0 0 0,34-1-1,-34 35 1,-35 0-1,35 0 1,0 0 0,0 0-1,-34 0 1,-1 0 0,1 0-1,-35 0 16,-34 0-15,0 0 0,-34-34-1,-69-1 1,0 1 0,-69-35-1,-34-34 1,-34-103-1,-69-103 1,103 206 0</inkml:trace>
  </inkml:traceGroup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58:52.88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0C4012A-F2AC-49F9-9CC1-4B75E438682A}" emma:medium="tactile" emma:mode="ink">
          <msink:context xmlns:msink="http://schemas.microsoft.com/ink/2010/main" type="inkDrawing" rotatedBoundingBox="24782,9872 30239,9898 30238,10093 24781,10067" semanticType="underline" shapeName="Other"/>
        </emma:interpretation>
      </emma:emma>
    </inkml:annotationXML>
    <inkml:trace contextRef="#ctx0" brushRef="#br0">0 127 0,'205'0'0,"207"0"15,0-69-15,34 35 16,69-1-1,103 35 1,34 69 0,0-35-1,-68 1 1,-103 33 0,-173-136-1,-136 68 16,-172-35-15,-137-33 0,-103 136-1,-104-68 1,344 0 0</inkml:trace>
  </inkml:traceGroup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59:42.76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E65877C-6AB3-4FA3-AFDA-770C07A0A160}" emma:medium="tactile" emma:mode="ink">
          <msink:context xmlns:msink="http://schemas.microsoft.com/ink/2010/main" type="writingRegion" rotatedBoundingBox="205,6247 1201,6247 1201,10640 205,10640"/>
        </emma:interpretation>
      </emma:emma>
    </inkml:annotationXML>
    <inkml:traceGroup>
      <inkml:annotationXML>
        <emma:emma xmlns:emma="http://www.w3.org/2003/04/emma" version="1.0">
          <emma:interpretation id="{166E0B9F-9478-4001-9CD5-550E73D8D8C5}" emma:medium="tactile" emma:mode="ink">
            <msink:context xmlns:msink="http://schemas.microsoft.com/ink/2010/main" type="paragraph" rotatedBoundingBox="205,6247 1201,6247 1201,10640 205,106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0D5DD5-C8BA-451F-8459-34537BF65560}" emma:medium="tactile" emma:mode="ink">
              <msink:context xmlns:msink="http://schemas.microsoft.com/ink/2010/main" type="line" rotatedBoundingBox="205,6247 1201,6247 1201,10640 205,10640"/>
            </emma:interpretation>
          </emma:emma>
        </inkml:annotationXML>
        <inkml:traceGroup>
          <inkml:annotationXML>
            <emma:emma xmlns:emma="http://www.w3.org/2003/04/emma" version="1.0">
              <emma:interpretation id="{1E5E4B39-B8E7-4FFD-9BE2-2D8217E5DCEB}" emma:medium="tactile" emma:mode="ink">
                <msink:context xmlns:msink="http://schemas.microsoft.com/ink/2010/main" type="inkWord" rotatedBoundingBox="205,6247 1201,6247 1201,10640 205,10640"/>
              </emma:interpretation>
              <emma:one-of disjunction-type="recognition" id="oneOf0">
                <emma:interpretation id="interp0" emma:lang="it-IT" emma:confidence="0">
                  <emma:literal>:</emma:literal>
                </emma:interpretation>
                <emma:interpretation id="interp1" emma:lang="it-IT" emma:confidence="0">
                  <emma:literal>;</emma:literal>
                </emma:interpretation>
                <emma:interpretation id="interp2" emma:lang="it-IT" emma:confidence="0">
                  <emma:literal>"</emma:literal>
                </emma:interpretation>
                <emma:interpretation id="interp3" emma:lang="it-IT" emma:confidence="0">
                  <emma:literal>.</emma:literal>
                </emma:interpretation>
                <emma:interpretation id="interp4" emma:lang="it-IT" emma:confidence="0">
                  <emma:literal>?</emma:literal>
                </emma:interpretation>
              </emma:one-of>
            </emma:emma>
          </inkml:annotationXML>
          <inkml:trace contextRef="#ctx0" brushRef="#br0">344 3432 0,'68'0'0,"35"35"0,34 33 0,-68-33 16,0 33-16,-104 1 15,-33 34 1,-70-34-1,36 34 1,67-69 0,35 34-1,35 1 1,67-35 0,36 69-1,33-68 1,-68-1-1,-68 0 17,-70-34-17,-33 0 1,68 0-16</inkml:trace>
          <inkml:trace contextRef="#ctx0" brushRef="#br0" timeOffset="-656.3423">0 515 0,'69'-35'0,"34"1"16,0-138-16,0 104 0,-34-1 16,-1 1-1,-68 33 1,0 1 0,0 34-1,0 34 1,-34 69-1,34 34 1,0 35 0,34-35-1,-34-34 17,-34 0-17,0 69 1,-35-138-1,0-34 1,35 0 0,34 0-1,69-34 1,34 0 0,-1-69-1,1 103 1,0 34-1,-34 0 1,-35 1 0,-34-35-1</inkml:trace>
        </inkml:traceGroup>
      </inkml:traceGroup>
    </inkml:traceGroup>
  </inkml:traceGroup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59:43.39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03298C9-64F0-4CBE-BDA2-93FCE62B1E9F}" emma:medium="tactile" emma:mode="ink">
          <msink:context xmlns:msink="http://schemas.microsoft.com/ink/2010/main" type="inkDrawing" rotatedBoundingBox="1077,13661 1305,15204 737,15288 509,13745" shapeName="Other"/>
        </emma:interpretation>
      </emma:emma>
    </inkml:annotationXML>
    <inkml:trace contextRef="#ctx0" brushRef="#br0">0 0 0,'103'137'0,"0"-68"16,-34-1-16,-1 1 16,-68-1 15,-68-33-31,33 33 16,-33-33-1,68 33 16,68 35-15,70 0 0,-1 0-1,-34-34 1,-103 34 0,-69-69-1,-68 35 1,-35 0-1,69-1 1,69 35 0,171-34-1,69-69 1,-206 0 0</inkml:trace>
  </inkml:traceGroup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54:29.05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B90E39D-AE1D-4A62-8C8D-7A1107EC85FE}" emma:medium="tactile" emma:mode="ink">
          <msink:context xmlns:msink="http://schemas.microsoft.com/ink/2010/main" type="inkDrawing" rotatedBoundingBox="490,16796 1039,16895 1026,16967 477,16869" semanticType="callout" shapeName="Other">
            <msink:sourceLink direction="with" ref="{84EE0C02-7C89-46ED-A079-410C5E434329}"/>
          </msink:context>
        </emma:interpretation>
      </emma:emma>
    </inkml:annotationXML>
    <inkml:trace contextRef="#ctx0" brushRef="#br0">24 892 0,'240'0'16,"-103"69"-16,-34-35 0,-34-34 15,-103-69 1,34 69 15</inkml:trace>
  </inkml:traceGroup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01:11.28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3C33D58-D8AE-4362-A772-E9EC1A3ED96A}" emma:medium="tactile" emma:mode="ink">
          <msink:context xmlns:msink="http://schemas.microsoft.com/ink/2010/main" type="inkDrawing" rotatedBoundingBox="1715,10983 10621,12205 10600,12361 1694,11139" semanticType="callout" shapeName="Other">
            <msink:sourceLink direction="with" ref="{DF31C5DD-DED6-4511-B3D7-582C8C0030D0}"/>
            <msink:sourceLink direction="with" ref="{7B43BD62-9A55-40F3-9D2B-E37653C23539}"/>
          </msink:context>
        </emma:interpretation>
      </emma:emma>
    </inkml:annotationXML>
    <inkml:trace contextRef="#ctx0" brushRef="#br0">0 0 0,'0'34'0,"34"0"0,35 1 16,-35-35-16,35 34 0,33-34 0,1 34 15,0-34-15,35 35 0,33-1 16,1-137 0,34 172-1,0-35 1,34 0-1,0 1 1,35-1 0,-35 0-1,35 1 1,-1-1 0,1 0-1,0 1 16,-1-1-31,1 0 16,-1 0 15,1 1-15,0-1 0,-35 0-1,34 1 1,-33-1-1,33 0 1,-33 35 0,33-35-1,-34 1 1,1-1 0,-1 0-1,-34 1 1,34-35-1,-68 34 1,34 0 0,-35-34-1,1 35 1,-35-1 0,1-34 15,-35 34-16,-35 1 1,1-35 0,-35 34-1,1-34 1,-35 34 0,0-34-1,0 0 1,0 0-1,0 0 1,-35 35 0,1-70-1,-35 35 1,69 0 0</inkml:trace>
  </inkml:traceGroup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01:14.630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D48809D-E9CB-40F6-827F-9ADA79EDABFE}" emma:medium="tactile" emma:mode="ink">
          <msink:context xmlns:msink="http://schemas.microsoft.com/ink/2010/main" type="inkDrawing" rotatedBoundingBox="8100,5251 9050,19141 8739,19163 7789,5272" semanticType="verticalRange" shapeName="Line">
            <msink:sourceLink direction="with" ref="{682A58B2-BF33-442D-90E1-132BAC3899ED}"/>
          </msink:context>
        </emma:interpretation>
      </emma:emma>
    </inkml:annotationXML>
    <inkml:trace contextRef="#ctx0" brushRef="#br0">138 0 0,'0'35'16,"-34"68"-16,34 34 0,-35-34 0,1 103 31,34 0-15,-34 103 0,34 0-1,0 68 1,0 1-1,34 68 1,-34 0 0,34 1-1,35 33 1,-35 35 0,1-34-1,-1 33 1,35-33 15,-35 34-15,0 0-16,0 0 15,35-35 1,-35 1 0,1-1-1,-1 35 16,0-69-15,1 0 0,-1 1-1,0-35 1,1-35 0,-1 35-1,0-69 1,1 0-1,-35-34 1,34-68 0,0-1-1,-34-68 1,0-35 0,0-68-1,0-35 1,0-34-1,-34-206 1,34-206 0,0 412-1</inkml:trace>
  </inkml:traceGroup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01:20.04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3AA5563-F698-4F99-BEA2-834392899B40}" emma:medium="tactile" emma:mode="ink">
          <msink:context xmlns:msink="http://schemas.microsoft.com/ink/2010/main" type="inkDrawing" rotatedBoundingBox="1654,6894 10955,7833 10945,7929 1644,6991" semanticType="underline" shapeName="Other">
            <msink:sourceLink direction="with" ref="{06273C9F-34D9-4129-B479-B41CF4A859AE}"/>
          </msink:context>
        </emma:interpretation>
      </emma:emma>
    </inkml:annotationXML>
    <inkml:trace contextRef="#ctx0" brushRef="#br0">0 0 0,'103'35'0,"0"-35"0,34 0 0,35 0 16,34 34 0,68-34-1,1 34 1,68 1-1,-34-1 1,34 0 0,35 1-1,-1-1 1,35 35 0,-68-35-1,67 0 16,-33 1-31,34-1 16,-34 35 0,-1-35-1,1 0 1,-1 1 0,-34-1-1,1 0 16,-1 1-15,-34-1 0,0 0-1,0 0 1,-35 1 0,-33-35-1,-70 34 1,-34-34-1,-102 0 1,-35 0 0,-35 0-1,-102-34 1,-103-35 0,240 69-1</inkml:trace>
  </inkml:traceGroup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54:16.612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65F2E3A-8D3D-421C-A7AC-2E5872F260F5}" emma:medium="tactile" emma:mode="ink">
          <msink:context xmlns:msink="http://schemas.microsoft.com/ink/2010/main" type="writingRegion" rotatedBoundingBox="1256,111 30247,3337 29211,12646 220,9421"/>
        </emma:interpretation>
      </emma:emma>
    </inkml:annotationXML>
    <inkml:traceGroup>
      <inkml:annotationXML>
        <emma:emma xmlns:emma="http://www.w3.org/2003/04/emma" version="1.0">
          <emma:interpretation id="{9C391199-1F1F-4BB8-BCD4-FC2CC73E3696}" emma:medium="tactile" emma:mode="ink">
            <msink:context xmlns:msink="http://schemas.microsoft.com/ink/2010/main" type="paragraph" rotatedBoundingBox="1256,111 23695,2608 23220,6877 781,43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98050DA-FE32-4272-B5F2-0EEEFF7EAF40}" emma:medium="tactile" emma:mode="ink">
              <msink:context xmlns:msink="http://schemas.microsoft.com/ink/2010/main" type="line" rotatedBoundingBox="1256,111 23695,2608 23220,6877 781,4380"/>
            </emma:interpretation>
          </emma:emma>
        </inkml:annotationXML>
        <inkml:traceGroup>
          <inkml:annotationXML>
            <emma:emma xmlns:emma="http://www.w3.org/2003/04/emma" version="1.0">
              <emma:interpretation id="{D2C62033-3758-473B-B931-9D6BC474C373}" emma:medium="tactile" emma:mode="ink">
                <msink:context xmlns:msink="http://schemas.microsoft.com/ink/2010/main" type="inkWord" rotatedBoundingBox="1256,111 7880,848 7405,5117 781,4380">
                  <msink:destinationLink direction="with" ref="{FDDCCBEC-ADB0-43D1-B30B-FC61217FFFFB}"/>
                </msink:context>
              </emma:interpretation>
              <emma:one-of disjunction-type="recognition" id="oneOf0">
                <emma:interpretation id="interp0" emma:lang="it-IT" emma:confidence="0">
                  <emma:literal>co</emma:literal>
                </emma:interpretation>
                <emma:interpretation id="interp1" emma:lang="it-IT" emma:confidence="0">
                  <emma:literal>ciao</emma:literal>
                </emma:interpretation>
                <emma:interpretation id="interp2" emma:lang="it-IT" emma:confidence="0">
                  <emma:literal>Cio</emma:literal>
                </emma:interpretation>
                <emma:interpretation id="interp3" emma:lang="it-IT" emma:confidence="0">
                  <emma:literal>Co</emma:literal>
                </emma:interpretation>
                <emma:interpretation id="interp4" emma:lang="it-IT" emma:confidence="0">
                  <emma:literal>c/o</emma:literal>
                </emma:interpretation>
              </emma:one-of>
            </emma:emma>
          </inkml:annotationXML>
          <inkml:trace contextRef="#ctx0" brushRef="#br0">-14382-1373 0,'0'-34'0,"-34"-69"0,-138 34 0,-102 103 16,-35 104-1,0-1 1,34 35 0,35 68-1,34 34 1,137 35-1,138-34 1,137-69 0,103-34-1,103-69 1,0-35 0,-69-102 15,-103 0-31,-102-35 31,-70-68-31,-68-35 16,0 172 15</inkml:trace>
          <inkml:trace contextRef="#ctx0" brushRef="#br0" timeOffset="70782.579">-12185 927 0,'-69'-69'16,"-102"69"-16,-70 69 0,-33 68 15,34 69 1,68 0 0,103 34-1,69 0 1,103 1 0,103-1-1,103-103 1,69 1-1,68-104 1,-34-68 0,-69-69-1,-103-69 1,-137-103 0,-103-34-1,-137-34 1,-172 69-1,-68 68 1,-35 137 0,0 103-1,-34 172 1,68 35 15,378-241-31</inkml:trace>
          <inkml:trace contextRef="#ctx0" brushRef="#br0" timeOffset="70206.4439">-12563 2094 0,'69'34'0,"34"35"0,0-69 15,34 0-15,1-35 0,-1-33 16,-68-35-1,-1-35 1,-33 36 0,-104-70-1,-34 69 1,-34 0 0,-69 103-1,0 69 1,68 34-1,35 68 1,69-34 0,68 1-1,69-35 1,69-35 0,34-102-1,-34 0 16,-69-35-15,-35 35 0,-68-1-1,0 35 1,0 0 0,35 69-1,33 34 1,35-34-1,34-1 1,35 1 0,-69-35-1,-69-34 1,1-34 0,-104 0-1,-34-69 1,-34-35-1,137 138 1</inkml:trace>
          <inkml:trace contextRef="#ctx0" brushRef="#br0" timeOffset="504.8505">-13524-1304 0,'69'103'15,"0"103"-15,-1 34 0,1 69 32,34-35-17,0-33 1,0-104 0,-34-68-1,-1-35 1,1-103-1,34-137 1,34-137 0,0 0-1,1 34 1,33 69 0,-68 102-1,-68 70 1,-35 68-1,-69 34 1,0 35 0,69-35-1,0-34 1</inkml:trace>
          <inkml:trace contextRef="#ctx0" brushRef="#br0" timeOffset="1104.4215">-10915-1442 0,'-69'103'0,"-137"69"15,-34 103-15,0-1 32,103 69-17,68-68 1,138 0 0,102-69-1,69-104 1,69-67-1,-34-104 1,-35-34 0,-137-103-1,-137 0 1,-138 35 0,-34 33-1,35 70 1,102 33-1,69 35 1,103 35 0,172-1-1,102 0 1,-34 1 15,-102-1-15,-70 0-1,-136-34 1,-173-34 0,138 34-1</inkml:trace>
        </inkml:traceGroup>
        <inkml:traceGroup>
          <inkml:annotationXML>
            <emma:emma xmlns:emma="http://www.w3.org/2003/04/emma" version="1.0">
              <emma:interpretation id="{A7746F0D-584E-4036-B2CB-5EC911053816}" emma:medium="tactile" emma:mode="ink">
                <msink:context xmlns:msink="http://schemas.microsoft.com/ink/2010/main" type="inkWord" rotatedBoundingBox="11361,3980 12686,4128 12577,5112 11251,4964"/>
              </emma:interpretation>
              <emma:one-of disjunction-type="recognition" id="oneOf1">
                <emma:interpretation id="interp5" emma:lang="it-IT" emma:confidence="0">
                  <emma:literal>x</emma:literal>
                </emma:interpretation>
                <emma:interpretation id="interp6" emma:lang="it-IT" emma:confidence="0">
                  <emma:literal>X</emma:literal>
                </emma:interpretation>
                <emma:interpretation id="interp7" emma:lang="it-IT" emma:confidence="0">
                  <emma:literal>+</emma:literal>
                </emma:interpretation>
                <emma:interpretation id="interp8" emma:lang="it-IT" emma:confidence="0">
                  <emma:literal>a</emma:literal>
                </emma:interpretation>
                <emma:interpretation id="interp9" emma:lang="it-IT" emma:confidence="0">
                  <emma:literal>^</emma:literal>
                </emma:interpretation>
              </emma:one-of>
            </emma:emma>
          </inkml:annotationXML>
          <inkml:trace contextRef="#ctx0" brushRef="#br0" timeOffset="11187.7605">-5149 1991 0,'35'0'15,"-70"34"-15,-67 35 0,-1 34 16,-69 34-16,69 0 15,0 1 1,34-70 0,1 35-1,-35-34 1,68-138 0,70-68-1,-1-69 1,-34 206-1</inkml:trace>
          <inkml:trace contextRef="#ctx0" brushRef="#br0" timeOffset="11395.7549">-5972 1853 0,'68'69'0,"35"34"16,138 103-16,-1 69 0,34-69 31,-68-69-15,-103-171 0,-103 34-16</inkml:trace>
        </inkml:traceGroup>
        <inkml:traceGroup>
          <inkml:annotationXML>
            <emma:emma xmlns:emma="http://www.w3.org/2003/04/emma" version="1.0">
              <emma:interpretation id="{06273C9F-34D9-4129-B479-B41CF4A859AE}" emma:medium="tactile" emma:mode="ink">
                <msink:context xmlns:msink="http://schemas.microsoft.com/ink/2010/main" type="inkWord" rotatedBoundingBox="17333,2127 23670,2833 23377,5465 17040,4760">
                  <msink:destinationLink direction="with" ref="{73AA5563-F698-4F99-BEA2-834392899B40}"/>
                  <msink:destinationLink direction="with" ref="{63195CF5-F1D3-4680-9452-85C60869BE7A}"/>
                </msink:context>
              </emma:interpretation>
              <emma:one-of disjunction-type="recognition" id="oneOf2">
                <emma:interpretation id="interp10" emma:lang="it-IT" emma:confidence="0">
                  <emma:literal>Vimini</emma:literal>
                </emma:interpretation>
                <emma:interpretation id="interp11" emma:lang="it-IT" emma:confidence="0">
                  <emma:literal>Vimine</emma:literal>
                </emma:interpretation>
                <emma:interpretation id="interp12" emma:lang="it-IT" emma:confidence="0">
                  <emma:literal>Visino</emma:literal>
                </emma:interpretation>
                <emma:interpretation id="interp13" emma:lang="it-IT" emma:confidence="0">
                  <emma:literal>Virgin</emma:literal>
                </emma:interpretation>
                <emma:interpretation id="interp14" emma:lang="it-IT" emma:confidence="0">
                  <emma:literal>intin</emma:literal>
                </emma:interpretation>
              </emma:one-of>
            </emma:emma>
          </inkml:annotationXML>
          <inkml:trace contextRef="#ctx0" brushRef="#br0" timeOffset="267844.3807">0 0 0,'0'34'0,"69"104"0,-1 102 16,35 137-16,0 70 16,-34-1-1,34-69 1,0-68-1,0-103 1,-34-103 0,-1-68-1,-68-70 1,69-136 15,-35-173-15,35-33-1,0-1 1,-1 35 0,35 34-1,34 69 1,-68 68 0,0 104-1,-35 33 1,0 104-1,-34 0 1,0-69 0</inkml:trace>
          <inkml:trace contextRef="#ctx0" brushRef="#br0" timeOffset="268683.366">1819 2059 0,'69'103'0,"-35"69"0,-34 68 15,0-68 1,0-69-1,35-69 1,-1-34 0,0-68-1,69-104 1,-34-34 0,0 34-1,-1 104 1,-33 68-1,-1 34 1,34 69 0,-33 103-1,-1-34 1,0-104 15,1 1-15,-1-69-1,35-69 1,34-68 0,0-35-1,-35 35 1,1 68 0,-35 69-1,1 35 1,-1 102-1,35 35 1,-35-35 0,0 0-1,35-68 1,0-103 0,-1-35-1,-68 69 1</inkml:trace>
          <inkml:trace contextRef="#ctx0" brushRef="#br0" timeOffset="269023.2576">3982 2231 0,'34'137'16,"0"1"-16,-34 33 0,0-33 15,0-35 1,35-69-1,-35-103 1,0-68 0,0-35 15,0 172-15</inkml:trace>
          <inkml:trace contextRef="#ctx0" brushRef="#br0" timeOffset="269306.5006">3776 1682 0,'0'0'0</inkml:trace>
          <inkml:trace contextRef="#ctx0" brushRef="#br0" timeOffset="269640.532">4840 2197 0,'0'274'16,"0"35"0,34-103-1,1-171 1,-1-1 0,34-103-1,35-68 1,-34-69-1,34 69 1,-34 34 0,-35 68-1,0 70 17,35 33-32,0 70 31,34 33-16,34-33 1,0-1 0,-34-69-1,-68-136 1,-35 68 0</inkml:trace>
        </inkml:traceGroup>
      </inkml:traceGroup>
    </inkml:traceGroup>
    <inkml:traceGroup>
      <inkml:annotationXML>
        <emma:emma xmlns:emma="http://www.w3.org/2003/04/emma" version="1.0">
          <emma:interpretation id="{AB567A08-3B49-492F-A0FF-8D9A16FAB5A0}" emma:medium="tactile" emma:mode="ink">
            <msink:context xmlns:msink="http://schemas.microsoft.com/ink/2010/main" type="paragraph" rotatedBoundingBox="11027,4311 29987,7410 29011,13380 10052,1028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384AC73-89ED-44B4-8EBA-B68364D94721}" emma:medium="tactile" emma:mode="ink">
              <msink:context xmlns:msink="http://schemas.microsoft.com/ink/2010/main" type="line" rotatedBoundingBox="11027,4311 29987,7410 29011,13380 10052,10281"/>
            </emma:interpretation>
          </emma:emma>
        </inkml:annotationXML>
        <inkml:traceGroup>
          <inkml:annotationXML>
            <emma:emma xmlns:emma="http://www.w3.org/2003/04/emma" version="1.0">
              <emma:interpretation id="{F639BF34-70BD-442C-9CFE-02DA0552A89C}" emma:medium="tactile" emma:mode="ink">
                <msink:context xmlns:msink="http://schemas.microsoft.com/ink/2010/main" type="inkWord" rotatedBoundingBox="11027,4311 16990,5285 16014,11256 10052,10281"/>
              </emma:interpretation>
              <emma:one-of disjunction-type="recognition" id="oneOf3">
                <emma:interpretation id="interp15" emma:lang="it-IT" emma:confidence="0">
                  <emma:literal>36</emma:literal>
                </emma:interpretation>
                <emma:interpretation id="interp16" emma:lang="it-IT" emma:confidence="0">
                  <emma:literal>56</emma:literal>
                </emma:interpretation>
                <emma:interpretation id="interp17" emma:lang="it-IT" emma:confidence="0">
                  <emma:literal>36,</emma:literal>
                </emma:interpretation>
                <emma:interpretation id="interp18" emma:lang="it-IT" emma:confidence="0">
                  <emma:literal>36%</emma:literal>
                </emma:interpretation>
                <emma:interpretation id="interp19" emma:lang="it-IT" emma:confidence="0">
                  <emma:literal>"i</emma:literal>
                </emma:interpretation>
              </emma:one-of>
            </emma:emma>
          </inkml:annotationXML>
          <inkml:trace contextRef="#ctx0" brushRef="#br0" timeOffset="329968.3608">-343 3158 0,'-34'34'15,"-69"69"-15,-69 34 0,0 35 0,-34 68 31,0 1-31,-34 33 32,0 69-17,-69 1 1,0 68 0,0-35-1,35-34 1,33 1-1,35-35 1,35-69 0,68-103-1,0 0 1,68-68 0,1-35 15,34-34-31,0 0 15,0-34 1,0-35 0,-34 35-1,34 0 1,-35-1 15,1 35-15,-137 103-1,-1 35 1,-68 102 0,68 0-1,69-34 1,34 0 0,35-103-1,34-34 1,34-69-1,-34 0 1,138-69 0,68-68-1,34 34 1,-34 0 0,-35 69-1,-33-1 1,-104 1-1,-34 34 1,-34 0 0,-69 0 15,0 0-15,0 0-1,103 0 1,-34-34-1,-1-1 1,-68-68 0,-34 0-1,-35-34 1,-34 68 0,69 35-1,171 34 1,104 0-1,-138 0 1</inkml:trace>
          <inkml:trace contextRef="#ctx0" brushRef="#br0" timeOffset="8172.3285">-6453 3089 0,'172'69'0,"68"68"0,0-34 15,35 0 1,-35-69 0,-34 35-1,-137-35 1,-69-34 0,-103 69-1,-69 0 1,-68-1-1,34 35 1,0 0 0,69-34-1,68 0 1,138-138 0,-69 69-1</inkml:trace>
        </inkml:traceGroup>
        <inkml:traceGroup>
          <inkml:annotationXML>
            <emma:emma xmlns:emma="http://www.w3.org/2003/04/emma" version="1.0">
              <emma:interpretation id="{D233C584-46CA-4DE5-B47C-3949A38A84A3}" emma:medium="tactile" emma:mode="ink">
                <msink:context xmlns:msink="http://schemas.microsoft.com/ink/2010/main" type="inkWord" rotatedBoundingBox="17916,5524 29973,7495 29099,12840 17043,10869"/>
              </emma:interpretation>
              <emma:one-of disjunction-type="recognition" id="oneOf4">
                <emma:interpretation id="interp20" emma:lang="it-IT" emma:confidence="0">
                  <emma:literal>Datato</emma:literal>
                </emma:interpretation>
                <emma:interpretation id="interp21" emma:lang="it-IT" emma:confidence="0">
                  <emma:literal>Datate</emma:literal>
                </emma:interpretation>
                <emma:interpretation id="interp22" emma:lang="it-IT" emma:confidence="0">
                  <emma:literal>Ditate</emma:literal>
                </emma:interpretation>
                <emma:interpretation id="interp23" emma:lang="it-IT" emma:confidence="0">
                  <emma:literal>Datiate</emma:literal>
                </emma:interpretation>
                <emma:interpretation id="interp24" emma:lang="it-IT" emma:confidence="0">
                  <emma:literal>Datati</emma:literal>
                </emma:interpretation>
              </emma:one-of>
            </emma:emma>
          </inkml:annotationXML>
          <inkml:trace contextRef="#ctx0" brushRef="#br1" timeOffset="83103.0795">7689 6625 0,'0'0'15</inkml:trace>
          <inkml:trace contextRef="#ctx0" brushRef="#br0" timeOffset="276797.7896">7414 9027 0,'69'-68'0,"171"-35"0,35 34 16,-69 35-16,-69 171 31,-171 69-15,-138 0-1,-68 0 1,34 0 0,103-35-1,137-68 1,103-34 0,138-35-1,34-68 1,-34 68-1,-138-102 1,-69-1 0,-68-68-1,-68-69 17,34-69-17,34 275 1</inkml:trace>
          <inkml:trace contextRef="#ctx0" brushRef="#br0" timeOffset="275337.6231">9680 5938 0,'0'172'16,"-138"34"-16,-68 0 0,0 68 31,35-34 0,68-68-15,68-172-1,1-103 1,68-103 0,35-68-1,-69 33 1,0 70 0,-34 136-1,68 70 1,0 33 15,104 104-31,33 103 16,35 33-1,-68-102 1,-1-68 0,-68-104-1,-1-171 1,-33-138-1,-35 275 1</inkml:trace>
          <inkml:trace contextRef="#ctx0" brushRef="#br0" timeOffset="277406.2737">9062 8306 0,'-103'69'0,"68"-35"0,35 1 15,35-1-15,-1 35 0,-34 137 0,34 0 16,1 103 0,33-35-1,35-34 1,35-68 0,-35-69-1,-35-69 1,1-68-1,0-138 1,-1-68 0,-33-69-1,-1-34 17,-68 103-32,102-1 31,-68 104-31,-34 103 31,34 34-15,34 68-1,-34 35 1,-34-34 0,34-69-1</inkml:trace>
          <inkml:trace contextRef="#ctx0" brushRef="#br0" timeOffset="275769.3245">9714 5080 0,'34'-34'0,"35"-1"0,103 35 0,-1 0 15,35 35-15,-103 33 16,-69 35 0,-205 35-1,-1-35 17,69 0-17,137-35 1,35 35-1,137 0 1,-34 0 0,-69-69-1,-103 1 1,0-35 0</inkml:trace>
          <inkml:trace contextRef="#ctx0" brushRef="#br0" timeOffset="278196.424">10091 8203 0,'69'-34'0,"0"34"0,34 0 16,0 0-16,0 34 0,-69-34 15,-34 35 16,-34-1-15,-35 35 0,0-35-1,35 0 1,34 1 0,0-1-1,69 35 1,-35-35-1,0 0 1,-34-34 0,0 35-1,0-35 1,0 0 0,0 0-1,0 0 1,0 0-1,0 0 1,0 0 0,0-35-1,0 35 17,0 0-17,0 0 1,0 35-1,0-70 1,0 35 0,0 0-1,0 0 1,0 0 0,35-34-1,-1 0 1,-34 34-1</inkml:trace>
          <inkml:trace contextRef="#ctx0" brushRef="#br0" timeOffset="278928.949">10984 8718 0,'103'35'16,"103"-35"-16,34 68 0,-68-102 16,-1 103-1,-33-1 1,-104 1 0,-68 34-1,34-103 1</inkml:trace>
          <inkml:trace contextRef="#ctx0" brushRef="#br0" timeOffset="278697.4711">11293 8375 0,'34'275'0,"-68"-35"16,-35-34 0,69 103-1,35-35 1,33-68-1,1-34 1,34-69 0,-35-69-1,1-102 1,-35-70 0,-34-68-1,-68-103 1,68 309-1</inkml:trace>
          <inkml:trace contextRef="#ctx0" brushRef="#br0" timeOffset="270426.7755">2060 3638 0,'68'69'16,"-33"515"-16,-35-344 16,0-69-1,0 1 1,0-103-1,0-35 1,0-34 0,-69-34-1,-34-104 1,34 35 0,35 69-1,34 34 16,0 34-15,0 138 0,103 0-1,0-35 1,34-34 0,-68-69-1,-35-34 1,-34-34-1,35-35 1,33-171 0,1 0-1,-1 171 1,-33 35 0,-35 34-1</inkml:trace>
          <inkml:trace contextRef="#ctx0" brushRef="#br0" timeOffset="271972.8916">2677 5629 0,'0'34'0,"0"35"16,0 34-16,35 34 0,-35-34 15,0 35 1,0-1 0,0 35 15,-35 68-15,35-69-1,35-68 1,-35 0-1,34-68 17,-34-35-17,-34-69 1,-35-34 0,0-34-1,35-35 1,-35 1-1,1-1 1,68 172 0</inkml:trace>
          <inkml:trace contextRef="#ctx0" brushRef="#br0" timeOffset="271352.6871">1099 5389 0,'0'34'0,"0"69"0,-69 172 0,-68 34 15,-1 34 1,35-103-1,35-68 1,33-104 0,35-68-1,35-34 1,-1-240 0,35-104-1,-1 69 1,1 34-1,0 104 1,-35 102 0,0 35-1,-34 34 17,103 69-17,0 102 1,34 104-1,35-35 1,-35 69 0,1-69-1,-35-34 1,-103-103 0,-35-34-1,-68-1 1,-137-102-1,0 0 1,-69-35 0,0 0-1,34 69 1,69 0 0,69 35-1,137 33 1,137-68 15,104-34-15,-241 34-16</inkml:trace>
          <inkml:trace contextRef="#ctx0" brushRef="#br0" timeOffset="272328.4104">1819 5732 0,'103'0'0,"69"0"15,68 0-15,69 0 0,34 34 16,-34-34-1,-68 35 17,-1-1-17,-137-34 1,-103 34 0,-69-34-1,-34-34 1,103 34-1</inkml:trace>
          <inkml:trace contextRef="#ctx0" brushRef="#br0" timeOffset="274316.9716">4188 6831 0,'68'102'16,"-33"1"-16,-35 69 0,-35-35 31,35-34-15,35-68-1,-35-35 1,0 0-1,0-172 1,0 0 0,0 1-1,34 136 1,-34 35 0,34 35-1,1 68 1,33 0-1,35-35 1,-34-33 0,0-35-1,-1-69 1,-33-34 0,-1 0 15,-34 34-31,0 69 31,0 35-15,0 136-1,0 1 1,34 0 0,35-69-1,-35-35 1,35-102-1,-1-35 1,1 1 0,-35 33-1,-34 1 1,0 34 0,35 34-1,-1 69 1,69 0-1,34-34 1,1-69 0,-35-34-1,0-35 1,-103-68 15,-35-35-15,-33 69-1,-35 34 1,0 69 0,0 103-1,103 35 1,34-70 0,138-68-1,-1-68 1,-171 68-1</inkml:trace>
          <inkml:trace contextRef="#ctx0" brushRef="#br0" timeOffset="273328.5512">3295 6899 0,'35'34'0,"-1"104"15,-68-1-15,-1 35 0,1-35 16,34-68 0,0-69-1,0 0 1,0-103-1,34-103 1,-34 34 0,0 35-1,0 137 17,35 0-17,-1 137 1,35 69-1,-1-103 1,70 0 0,-36-69-1,-33 1 1,0-104 0,-1-34-1,-68-103 1,-34 0-1,34 69 1,-34 34 0,-1 34-1,1 69 1,-35 35 0,69-1-1,0 0 1,0-34-1</inkml:trace>
          <inkml:trace contextRef="#ctx0" brushRef="#br0" timeOffset="274761.3701">6281 6419 0,'206'34'0,"-34"0"15,0-34-15,-69 0 16,-35 0 0,-68-34 15,-103 68-16,-68 1 1,-35 33 0,34 1-1,69 68 1,137 0 0,-34-68-1,172 0 1,0-1-1,-1-33 1,35-35 0,69-138 15,-275 138-31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23:12.30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0B41B22-9352-4A63-8F22-25333A85D4DB}" emma:medium="tactile" emma:mode="ink">
          <msink:context xmlns:msink="http://schemas.microsoft.com/ink/2010/main" type="inkDrawing" rotatedBoundingBox="6457,7929 21595,8119 21581,9205 6443,9016" semanticType="underline" shapeName="Other">
            <msink:sourceLink direction="with" ref="{93918A25-0097-4C92-B8DF-FE41B69E7C22}"/>
          </msink:context>
        </emma:interpretation>
      </emma:emma>
    </inkml:annotationXML>
    <inkml:trace contextRef="#ctx0" brushRef="#br0">0 275 0,'275'-34'16,"-69"34"-16,68 0 0,104 34 16,68 0-1,69 1 1,103-1 0,34 0-1,0 1 1,35-1-1,-1 0 1,1-34 15,-1 35-15,1-35 0,-35 34-1,34-34 1,-33 0-1,-36 0 1,1 0 0,-34 0-1,-35-34 1,-69 68 0,-33-34-1,-104 0 1,-69 0-1,-102 0 1,-69-34 0,-103 34-1,34 0 1,-102-103 0,33 0-1,1-35 1,-35 35 15,-34 35-15,69 68-1,68-35 1,35 35 0,103 0-1,68 69 1,103 34-1,1 34 1,-36-34 0,-67 0-1,-173-137 1,-68 68 0,-34 1-1,-69 68 1,-103 0-1,69-35 1,68 69 0,69 1-1,69-173 17,102 1-17,-171 34 1</inkml:trace>
  </inkml:traceGroup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01:20.925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808080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8B8FB40-978D-4D77-8945-40F3559926CB}" emma:medium="tactile" emma:mode="ink">
          <msink:context xmlns:msink="http://schemas.microsoft.com/ink/2010/main" type="writingRegion" rotatedBoundingBox="8553,3306 13131,13903 9130,15632 4551,5036"/>
        </emma:interpretation>
      </emma:emma>
    </inkml:annotationXML>
    <inkml:traceGroup>
      <inkml:annotationXML>
        <emma:emma xmlns:emma="http://www.w3.org/2003/04/emma" version="1.0">
          <emma:interpretation id="{983289EF-9F65-4DE9-BC2B-8CCD508B5BF7}" emma:medium="tactile" emma:mode="ink">
            <msink:context xmlns:msink="http://schemas.microsoft.com/ink/2010/main" type="paragraph" rotatedBoundingBox="8553,3306 13131,13903 9933,15285 5354,46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82A58B2-BF33-442D-90E1-132BAC3899ED}" emma:medium="tactile" emma:mode="ink">
              <msink:context xmlns:msink="http://schemas.microsoft.com/ink/2010/main" type="line" rotatedBoundingBox="8553,3306 13131,13903 9933,15285 5354,4689">
                <msink:destinationLink direction="with" ref="{DD48809D-E9CB-40F6-827F-9ADA79EDABF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F31C5DD-DED6-4511-B3D7-582C8C0030D0}" emma:medium="tactile" emma:mode="ink">
                <msink:context xmlns:msink="http://schemas.microsoft.com/ink/2010/main" type="inkWord" rotatedBoundingBox="9921,6474 11251,9552 8053,10934 6723,7856">
                  <msink:destinationLink direction="with" ref="{FDDCCBEC-ADB0-43D1-B30B-FC61217FFFFB}"/>
                  <msink:destinationLink direction="with" ref="{43C33D58-D8AE-4362-A772-E9EC1A3ED96A}"/>
                  <msink:destinationLink direction="with" ref="{B03498B6-5F75-4B6D-B6B1-AE80F145FF15}"/>
                </msink:context>
              </emma:interpretation>
              <emma:one-of disjunction-type="recognition" id="oneOf0">
                <emma:interpretation id="interp0" emma:lang="it-IT" emma:confidence="0">
                  <emma:literal>ET,</emma:literal>
                </emma:interpretation>
                <emma:interpretation id="interp1" emma:lang="it-IT" emma:confidence="0">
                  <emma:literal>ET.</emma:literal>
                </emma:interpretation>
                <emma:interpretation id="interp2" emma:lang="it-IT" emma:confidence="0">
                  <emma:literal>Et</emma:literal>
                </emma:interpretation>
                <emma:interpretation id="interp3" emma:lang="it-IT" emma:confidence="0">
                  <emma:literal>Et,</emma:literal>
                </emma:interpretation>
                <emma:interpretation id="interp4" emma:lang="it-IT" emma:confidence="0">
                  <emma:literal>Et.</emma:literal>
                </emma:interpretation>
              </emma:one-of>
            </emma:emma>
          </inkml:annotationXML>
          <inkml:trace contextRef="#ctx0" brushRef="#br0">-9267 5148 0,'-309'275'16,"206"-172"-16,0 34 15,68-68 1,1-35-1,34-34 1,34 0 0,69-69-1,35-68 1,-1 0 15,69-35-15,-103 104-1,-34-1 1,-35 35 0,-34 34-1,-34 34 1,-69 103 0,-35-34-1,35 35 1,0-35-1,35-69 1,33 0 0,35 0 15,69-68-31,34-34 16,-103 68-1</inkml:trace>
          <inkml:trace contextRef="#ctx0" brushRef="#br0" timeOffset="2200.5051">-8169 5972 0,'206'481'0,"-137"-310"16,-1-68 15,-33-34-31,-1 0 31,-34-35-15,0-34 0,0 0-1,-34-34 1,34-35-1,68-68 1,-34 34 0,-34 103-1</inkml:trace>
          <inkml:trace contextRef="#ctx0" brushRef="#br0" timeOffset="3052.1875">-7963 6006 0,'206'0'0,"-69"35"0,69-35 15,34 68 1,1-33-1,-70-1 1,-33 0 0,-104 1-1,-34-35 17,-69 0-17,1-35 1,-1 35-1,0-34 1,69 34 0</inkml:trace>
          <inkml:trace contextRef="#ctx0" brushRef="#br0" timeOffset="1804.9416">-8032 6109 0,'-34'69'0,"-103"34"16,-35 34-16,0 1 0,35-35 15,68 0 17,1-35-32,33-33 15,35-35 1,69 34 0,34-34-1,103 0 16,0 34-15,0-34 0,0 0-1,-69 34 1,-34-34 0,-103 35-1,0-70 1,-69-33-1,-33-69 1,102 137 0</inkml:trace>
          <inkml:trace contextRef="#ctx0" brushRef="#br0" timeOffset="2726.9463">-7380 6144 0,'35'0'0,"-35"34"15,34 103-15,-34-137 16,0 35-16,0-1 0,0 0 15,-34 69 1,34 0 0,34 0-1,-34 0 1,0-68 0,0-1-1,0 0 1,0-68-1,-34-69 1,-1-34 0,-33-35-1,68 172 1</inkml:trace>
          <inkml:trace contextRef="#ctx0" brushRef="#br0" timeOffset="812.6144">-9130 7208 0,'-69'68'15,"-34"35"1,-171 103-16,205-137 0,-34 0 31,103-69-31,0 0 31,34-35-15,104-68 0,-1 35-1,0-1 1,1-34 0,-70 69-1,-33-1 1,-35 1-1,0 34 1,-103 69 0,-35-1 15,35 35-31,35-68 31,33-1-31,35-34 16,69-69 15,68 1-31,-137 68 16</inkml:trace>
          <inkml:trace contextRef="#ctx0" brushRef="#br0" timeOffset="3689.9726">-7071 7002 0,'69'34'0,"0"-34"32,171-171-32,-240 171 0,0-35 15,-34 35 1,-1 69 0,1-35-1,0 69 1,34 0 15,0 0-15,0 0-1,0-34 1,-35-35 0,1-34-1,-35 0 1,1-34-1,33 34 1,35 0 0,35 0-1,68 34 1,34-34 0,35 69-1,-35-35 1,-103 0-1,-34-68 1,0 34 0</inkml:trace>
          <inkml:trace contextRef="#ctx0" brushRef="#br1" timeOffset="-5488.0772">-9199 1785 0,'0'34'0,"-103"34"0,0 35 16,0 0-16,0 35 15,0-1 1,35-68-1,33-1 1,35-33 0,0-70-1,35-68 1,-1-68 0,-34-35-1,0 206 1</inkml:trace>
          <inkml:trace contextRef="#ctx0" brushRef="#br2" timeOffset="12736.168">-6933 10503 0,'-35'34'15,"-68"69"-15,0 34 0,-68 1 0,102-1 16,0-68 0,35-1-1,34-33 1,34-1 15,35 35-15,68-1-1,35-33 1,0-1 0,-1 35-1,-68-35 1,0 0-1,-68 1 1,-35-35 0,-69-69-1,0-34 1,69 103 0</inkml:trace>
          <inkml:trace contextRef="#ctx0" brushRef="#br2" timeOffset="13153.2189">-7105 10469 0,'103'68'15,"-34"70"-15,34 33 0,0 35 16,0-69 0,0 1-1,-35-35 1,-34-35 15,1-33-15,-35-35-1,0 0 1,0-35 15,34-68-31,35 0 16,-69 103-1</inkml:trace>
          <inkml:trace contextRef="#ctx0" brushRef="#br2" timeOffset="13841.7924">-6659 10537 0,'172'0'16,"-35"0"-16,69 35 0,34 33 0,-34-33 16,-34 33-1,-69-34 1,-34-34 15,-35 0-15,-68 35-1,-35-1 1,0-68 0,1 34-1,68 0 1</inkml:trace>
          <inkml:trace contextRef="#ctx0" brushRef="#br2" timeOffset="13514.5979">-5835 10743 0,'0'34'0,"34"35"0,-102 137 0,68-69 16,-35 35 0,35-35-1,35 1 16,-35-35-31,34-69 16,-34 0 0,34-102-1,-68-104 17,-35 0-32,-34-68 15,103 240 1</inkml:trace>
          <inkml:trace contextRef="#ctx0" brushRef="#br1" timeOffset="-5260.5062">-10023 1716 0,'103'171'0,"69"1"0,0 34 16,34-34 0,-69-69-1,-34 0 1,-103-103 0,0 0-1</inkml:trace>
          <inkml:trace contextRef="#ctx0" brushRef="#br2" timeOffset="14392.6512">-5629 11567 0,'69'-34'0,"68"34"0,-68 34 15,-1 35-15,-33-35 0,-35 35 16,-103-1 15,0 1-31,34 0 16,35-35 0,34 0-1,34 0 1,69 35 15,34-35-31,-34 1 16,-69-35-1,-34-35 1,-68-68 31,68 103-47</inkml:trace>
        </inkml:traceGroup>
      </inkml:traceGroup>
    </inkml:traceGroup>
    <inkml:traceGroup>
      <inkml:annotationXML>
        <emma:emma xmlns:emma="http://www.w3.org/2003/04/emma" version="1.0">
          <emma:interpretation id="{E881C8AB-10DF-4487-B522-37B541D20BE0}" emma:medium="tactile" emma:mode="ink">
            <msink:context xmlns:msink="http://schemas.microsoft.com/ink/2010/main" type="paragraph" rotatedBoundingBox="8315,11487 8553,13239 8093,13302 7854,1155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57F603A-3FD4-49D3-8AB5-CF0360774DE1}" emma:medium="tactile" emma:mode="ink">
              <msink:context xmlns:msink="http://schemas.microsoft.com/ink/2010/main" type="inkBullet" rotatedBoundingBox="8315,11487 8395,12075 7934,12138 7854,11550"/>
            </emma:interpretation>
            <emma:one-of disjunction-type="recognition" id="oneOf1">
              <emma:interpretation id="interp5" emma:lang="it-IT" emma:confidence="0">
                <emma:literal>•</emma:literal>
              </emma:interpretation>
            </emma:one-of>
          </emma:emma>
        </inkml:annotationXML>
        <inkml:trace contextRef="#ctx0" brushRef="#br2" timeOffset="15238.4734">-9096 9370 0,'-68'35'0,"-35"67"0,0-33 0,34 0 15,69-35 1,0 0 0,0-34-1,69 0 1,34-34-1,34 0 1,-34-35 0,-69 35-1,-34 34 1,0 0 0,-34 34-1,-69 69 1,0 0-1,0 0 1,69-34 0,68-35-1,69-34 17,-103 0-32</inkml:trace>
      </inkml:traceGroup>
      <inkml:traceGroup>
        <inkml:annotationXML>
          <emma:emma xmlns:emma="http://www.w3.org/2003/04/emma" version="1.0">
            <emma:interpretation id="{94C141D4-14AA-4D96-BBBB-6250FDFBBF08}" emma:medium="tactile" emma:mode="ink">
              <msink:context xmlns:msink="http://schemas.microsoft.com/ink/2010/main" type="line" rotatedBoundingBox="8511,12969 8548,13240 8107,13300 8070,13029"/>
            </emma:interpretation>
          </emma:emma>
        </inkml:annotationXML>
        <inkml:traceGroup>
          <inkml:annotationXML>
            <emma:emma xmlns:emma="http://www.w3.org/2003/04/emma" version="1.0">
              <emma:interpretation id="{7B43BD62-9A55-40F3-9D2B-E37653C23539}" emma:medium="tactile" emma:mode="ink">
                <msink:context xmlns:msink="http://schemas.microsoft.com/ink/2010/main" type="inkWord" rotatedBoundingBox="8511,12969 8548,13240 8107,13300 8070,13029">
                  <msink:destinationLink direction="with" ref="{43C33D58-D8AE-4362-A772-E9EC1A3ED96A}"/>
                  <msink:destinationLink direction="with" ref="{B03498B6-5F75-4B6D-B6B1-AE80F145FF15}"/>
                </msink:context>
              </emma:interpretation>
              <emma:one-of disjunction-type="recognition" id="oneOf2">
                <emma:interpretation id="interp6" emma:lang="it-IT" emma:confidence="0">
                  <emma:literal>p</emma:literal>
                </emma:interpretation>
                <emma:interpretation id="interp7" emma:lang="it-IT" emma:confidence="0">
                  <emma:literal>f</emma:literal>
                </emma:interpretation>
                <emma:interpretation id="interp8" emma:lang="it-IT" emma:confidence="0">
                  <emma:literal>.</emma:literal>
                </emma:interpretation>
                <emma:interpretation id="interp9" emma:lang="it-IT" emma:confidence="0">
                  <emma:literal>*</emma:literal>
                </emma:interpretation>
                <emma:interpretation id="interp10" emma:lang="it-IT" emma:confidence="0">
                  <emma:literal>e</emma:literal>
                </emma:interpretation>
              </emma:one-of>
            </emma:emma>
          </inkml:annotationXML>
          <inkml:trace contextRef="#ctx0" brushRef="#br2" timeOffset="15857.7012">-8924 10880 0,'68'0'0,"-171"69"0,-34 0 0,69-1 16,33-33-16,1-35 15,68 0 1,35-35 0,68-68-1,-68 35 1,-1-1 0,-33 69-1,-35 0 1,0 0-1,-103 103 1,0 0 0,34 0-1,69-172 1,0 69 0</inkml:trace>
        </inkml:traceGroup>
      </inkml:traceGroup>
    </inkml:traceGroup>
  </inkml:traceGroup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59:00.194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9DBDDC0-0FF7-4991-9584-81D0463DE188}" emma:medium="tactile" emma:mode="ink">
          <msink:context xmlns:msink="http://schemas.microsoft.com/ink/2010/main" type="writingRegion" rotatedBoundingBox="6664,14833 29637,10880 30284,14641 7311,18595"/>
        </emma:interpretation>
      </emma:emma>
    </inkml:annotationXML>
    <inkml:traceGroup>
      <inkml:annotationXML>
        <emma:emma xmlns:emma="http://www.w3.org/2003/04/emma" version="1.0">
          <emma:interpretation id="{C269B855-C62E-4195-B467-002F06DA28E9}" emma:medium="tactile" emma:mode="ink">
            <msink:context xmlns:msink="http://schemas.microsoft.com/ink/2010/main" type="paragraph" rotatedBoundingBox="6664,14833 29637,10880 30284,14641 7311,185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DB44A56-D2BD-4663-A8C3-D60B96C48DC0}" emma:medium="tactile" emma:mode="ink">
              <msink:context xmlns:msink="http://schemas.microsoft.com/ink/2010/main" type="line" rotatedBoundingBox="6664,14833 29637,10880 30284,14641 7311,18595"/>
            </emma:interpretation>
          </emma:emma>
        </inkml:annotationXML>
        <inkml:traceGroup>
          <inkml:annotationXML>
            <emma:emma xmlns:emma="http://www.w3.org/2003/04/emma" version="1.0">
              <emma:interpretation id="{9CF1C420-8B53-41F1-930C-486B709468EF}" emma:medium="tactile" emma:mode="ink">
                <msink:context xmlns:msink="http://schemas.microsoft.com/ink/2010/main" type="inkWord" rotatedBoundingBox="6782,15625 16050,13592 16752,16792 7485,18825">
                  <msink:destinationLink direction="with" ref="{6FB99D80-8082-473D-94C3-7B2290B3A906}"/>
                </msink:context>
              </emma:interpretation>
              <emma:one-of disjunction-type="recognition" id="oneOf0">
                <emma:interpretation id="interp0" emma:lang="it-IT" emma:confidence="0">
                  <emma:literal>745),</emma:literal>
                </emma:interpretation>
                <emma:interpretation id="interp1" emma:lang="it-IT" emma:confidence="0">
                  <emma:literal>745.),</emma:literal>
                </emma:interpretation>
                <emma:interpretation id="interp2" emma:lang="it-IT" emma:confidence="0">
                  <emma:literal>745.",</emma:literal>
                </emma:interpretation>
                <emma:interpretation id="interp3" emma:lang="it-IT" emma:confidence="0">
                  <emma:literal>7.45",</emma:literal>
                </emma:interpretation>
                <emma:interpretation id="interp4" emma:lang="it-IT" emma:confidence="0">
                  <emma:literal>745",</emma:literal>
                </emma:interpretation>
              </emma:one-of>
            </emma:emma>
          </inkml:annotationXML>
          <inkml:trace contextRef="#ctx0" brushRef="#br0">10435 10091 0,'0'0'0</inkml:trace>
          <inkml:trace contextRef="#ctx0" brushRef="#br1" timeOffset="64815.7653">-1510 11567 0,'0'69'0,"-34"103"0,-104 68 16,35 34-1,35-102 1,33-35-1,35-102 1,0-35 0,35 0-1,33-172 1,1-103 0,34 35 15,-69 69-16,35-1 1,-35 103 0,1 35-1,-35 0 1,0 68 0,68 138-1,1 34 1,34 34 15,0-69-31,-69-33 16,-103-70-1,-34-68 1,-102 0 0,-1-68-1,34 33 1,69 1-1,69 0 1,137-1 0,103-33-1,-206 68 1</inkml:trace>
          <inkml:trace contextRef="#ctx0" brushRef="#br1" timeOffset="164983.1873">-4702 13523 0,'171'35'0,"1"-35"16,0 34-16,-1 35 0,-34-35 15,-34 0 1,-34-34 0,-69 0-1,0 0 1,-34 0 0,34 0-1</inkml:trace>
          <inkml:trace contextRef="#ctx0" brushRef="#br1" timeOffset="165527.2092">-3981 14553 0,'102'69'16,"1"-69"-16,-34 34 0,34 35 0,-69-35 31,-34 0-31,-34 1 15,-69-1 1,-34-34 0,34 34-1,69-34 1,68 69 0,34 0-1,35 34 1,0 0-1,-68-35 1,-70-33 0,-33-35-1,-70-35 1,-67-33 0,67-1-1,70 35 1,68 34-1</inkml:trace>
          <inkml:trace contextRef="#ctx0" brushRef="#br1" timeOffset="66527.9204">-686 11773 0,'34'35'0,"-34"68"0,0 34 0,-34 69 15,34 0 1,0-35 0,34-68 15,0-34-31,-34-69 16,0-103-1,0-103 1,0-34-1,-34-1 1,-35 36 0,1 67-1,-1 70 17,69 68-17,34 0 1,35 0-1,103 34 1,-1 69 0,1 0-1,-69 34 1,-35-68 0,-102-1-1,-103-33 1,-35-35-1,-34 0 1,35 0 0,68-35-1,68 1 1,138 0 0,69-69-1,34 34 16,-34 1-31,-1-1 32,-102 103-17,-35 35 1,-34-69 0,34 103-1,1 0 1,-70 68-1,1 35 1,34-34 0,34-35-1,-34-68 1,0-69 0,-34-69-1,0-102 1,34-35-1,-35-35 1,1 36 0,0 33-1,34 138 1,34-1 15,103 1-31,-34 34 31,69 34-15,0 69 0,-35 35-1,-103-70 1,-34 1 0,-68-35-1,-1 35 1,-103-69-1,35 0 1,34 0 0,34 0-1,138 0 1,68 0 0,35-35-1,34 1 1,-137-69-1,68 35 1,-103 68 0,-34 34-1,35-34 17,-35 34-1,0 138-31,0-1 15,-69 35 1,0-34 0,69-69-1,35-34 1,-1-35 0,0-34-1,69-34 16,0 34-15,0 0 0,0 0-1,-69 0 1,1 0 0,-70-35-1,35-68 1,35-68-1,-1-35 1,-34 206 0</inkml:trace>
          <inkml:trace contextRef="#ctx0" brushRef="#br1" timeOffset="163334.5177">-7517 14485 0,'34'0'0,"35"34"16,-35 34-16,1-33 0,-1 33 16,0-33-16,1-1 0,-35-34 15,68 34 1,-33-34 15,33 0-15,-33-34-1,-1 0 1,0-1 0,-34-33-1,35-1 1,-35 69 0</inkml:trace>
          <inkml:trace contextRef="#ctx0" brushRef="#br1" timeOffset="162822.7269">-7036 14279 0,'0'-35'16,"34"70"-16,0-1 0,-34 0 16,0 138-16,0-104 0,35 35 15,-35-34 1,0-35-1,34 1 1,-34-1 0,-34-34-1,34 0 1,-35-34 0,35-1-1,0 1 1,35 0-1,-35-35 17,0 0-32,0-33 15,-35 33 1,35-34 0,-34 34-1,0 1 1,-1-1-1,35 35 17,-34-1-17,34 1-15,0 0 32,0 34-17,-34 34 1,34-34-1,0 0 1,0 34 0,0 1-1,-69-1 1,35 0 0,-35 1-1,35-1 1,-1-34-1,35 0 1,0 0 0,35 0-1,-1-34 1,35-1 0,-1 1-1,1 34 1,0-34-1,-1 34 17,1 0-17,-69 0 1,34 0 0,-34 0-1,0 34 1,0 69-1,69-34 1,-35-69 0,-34 0-1,0 0 1</inkml:trace>
          <inkml:trace contextRef="#ctx0" brushRef="#br0" timeOffset="-4375.616">11876 9920 0,'103'240'0,"69"-206"16,0 1-1,-35-104 1,-68-34-1,-104 0 1,-33 34 0,-35 35-1,-35 68 1,35 138 0,69 68-1,137 35 1,-103-275 15</inkml:trace>
          <inkml:trace contextRef="#ctx0" brushRef="#br0" timeOffset="-257.8488">9405 10366 0,'103'0'0,"-103"69"16,0 34-16,0 0 0,0-35 16,0-34-1,0-68 16,34 34-15,1-68 0,-1-1-1,35 0 1,-1 35 0,1 34-1,-69 0 1,0 34-1,0 1 1,0 33 0,-34-33-1,68-1 1,-34-34 0,69 0-1,-1-34 1,35-1-1,-34 1 1,-35 34 0,-34 0-1,0 0 1,-34 69 15,34 33-15,0-67-1,34 33 1,0-68 0,35 0-1,0-34 1,-1 0 0,-33-1-1,-35 35 1,34 0-1,-34 0 1,34 69 0,-34 34-1,0-34 1,69-69 0,-35-69 15,1-34-16,-35 103-15</inkml:trace>
        </inkml:traceGroup>
        <inkml:traceGroup>
          <inkml:annotationXML>
            <emma:emma xmlns:emma="http://www.w3.org/2003/04/emma" version="1.0">
              <emma:interpretation id="{3E681392-9870-4553-B0EA-837E0B7A50CA}" emma:medium="tactile" emma:mode="ink">
                <msink:context xmlns:msink="http://schemas.microsoft.com/ink/2010/main" type="inkWord" rotatedBoundingBox="16773,12417 20984,13376 20437,15778 16226,14819"/>
              </emma:interpretation>
              <emma:one-of disjunction-type="recognition" id="oneOf1">
                <emma:interpretation id="interp5" emma:lang="it-IT" emma:confidence="0">
                  <emma:literal>privo</emma:literal>
                </emma:interpretation>
                <emma:interpretation id="interp6" emma:lang="it-IT" emma:confidence="0">
                  <emma:literal>prive</emma:literal>
                </emma:interpretation>
                <emma:interpretation id="interp7" emma:lang="it-IT" emma:confidence="0">
                  <emma:literal>Brio</emma:literal>
                </emma:interpretation>
                <emma:interpretation id="interp8" emma:lang="it-IT" emma:confidence="0">
                  <emma:literal>Brine</emma:literal>
                </emma:interpretation>
                <emma:interpretation id="interp9" emma:lang="it-IT" emma:confidence="0">
                  <emma:literal>Brino</emma:literal>
                </emma:interpretation>
              </emma:one-of>
            </emma:emma>
          </inkml:annotationXML>
          <inkml:trace contextRef="#ctx0" brushRef="#br1" timeOffset="164023.0912">-5080 13729 0,'-446'412'0,"274"-274"15,69 33 1,69-68-1,34-34 1,0-1 0,69-33-1,-1-35 1,35 34 0,35-34-1,-1 0 1,34 0-1,-33 0 17,-1 0-17,-34 0 1,-69 0 0,-68-69-1,-35-34 1,1-34-1,68 137 1</inkml:trace>
          <inkml:trace contextRef="#ctx0" brushRef="#br1" timeOffset="164374.7032">-5354 13489 0,'103'103'0,"34"69"0,-34-1 16,0-33-1,-69-35 1,0 0-1,1-35 1,-35 1 0,-35-35-1,35 1 1,69-70 0,34-33-1,-103 68 1</inkml:trace>
          <inkml:trace contextRef="#ctx0" brushRef="#br1" timeOffset="164695.0608">-4290 13901 0,'34'137'15,"-34"35"-15,0 0 0,34-1 32,1-68-32,-1 0 46,-34-69-46,-34-68 16,34-69 0,-35-34-1,35 137 1</inkml:trace>
        </inkml:traceGroup>
        <inkml:traceGroup>
          <inkml:annotationXML>
            <emma:emma xmlns:emma="http://www.w3.org/2003/04/emma" version="1.0">
              <emma:interpretation id="{CE77EE97-EB3B-4FDE-9716-41779425AAD9}" emma:medium="tactile" emma:mode="ink">
                <msink:context xmlns:msink="http://schemas.microsoft.com/ink/2010/main" type="inkWord" rotatedBoundingBox="26005,12522 29807,11868 30215,14241 26414,14895"/>
              </emma:interpretation>
              <emma:one-of disjunction-type="recognition" id="oneOf2">
                <emma:interpretation id="interp10" emma:lang="it-IT" emma:confidence="0">
                  <emma:literal>dis"</emma:literal>
                </emma:interpretation>
                <emma:interpretation id="interp11" emma:lang="it-IT" emma:confidence="0">
                  <emma:literal>derisi</emma:literal>
                </emma:interpretation>
                <emma:interpretation id="interp12" emma:lang="it-IT" emma:confidence="0">
                  <emma:literal>disto</emma:literal>
                </emma:interpretation>
                <emma:interpretation id="interp13" emma:lang="it-IT" emma:confidence="0">
                  <emma:literal>deiste</emma:literal>
                </emma:interpretation>
                <emma:interpretation id="interp14" emma:lang="it-IT" emma:confidence="0">
                  <emma:literal>deista</emma:literal>
                </emma:interpretation>
              </emma:one-of>
            </emma:emma>
          </inkml:annotationXML>
          <inkml:trace contextRef="#ctx0" brushRef="#br2" timeOffset="-193925.5768">1133 10675 0,'0'0'0</inkml:trace>
          <inkml:trace contextRef="#ctx0" brushRef="#br1" timeOffset="67357.1388">1613 11979 0,'69'69'0,"-69"34"15,-34 34-15,-35 69 0,69-34 16,0-69 15,69-35-15,-1-68-1,35-68 1,0-35 0,69-103-1,34 34 1,-69 138 0,-34 34 15,-34 0-16,34-35 1,-69 1 0,-68 34-1,-69-69 1,-35 104 0,-67-1-1,67 69 1,70 0-1,68 34 1,68 1 0,70-1-1,-1-34 1,34-69 0,-33 35-1,-70-69 1,35 34-1,-68 1 1,68-1 0,-35 0 15,35-34-15,-68-34-1,-35-35 1,-35-68-1,-68 34 1,-68 0 0,-1 69-1,35 137 1,68 34 0,138 0-1,-69-137 1</inkml:trace>
          <inkml:trace contextRef="#ctx0" brushRef="#br0" timeOffset="224.641">10778 10572 0,'69'171'0,"-69"-68"0,0-34 16,34 0 0,69-35-1,-34-34 1,34-34-1,0-1 1,-1 1 0,-33 34-1,34 69 1,-69 102 0,-34 104 15,0-275-31</inkml:trace>
          <inkml:trace contextRef="#ctx0" brushRef="#br0" timeOffset="11673.5184">11361 11636 0,'-102'-34'15,"-36"-1"-15,-102 1 0,-103 0 0,-69 34 16,34 0 0,69 68 15,69-68-15,103 35-1,68-1 1,35 0-1,137-34 1,137 69 0,103 0-1,69 34 1,0-1 0,0 1-1,-69 35 1,-68-70-1,-138-68 1,-103 0 0,-102-68-1,-138-35 1,-103 34 0,-69 35-1,-102 34 1,34 34 15,-35 35-15,172 34-1,309-103 1</inkml:trace>
          <inkml:trace contextRef="#ctx0" brushRef="#br1" timeOffset="63892.7839">7517 10915 0,'34'34'0,"35"1"0,0 68 16,34 137-16,34 0 0,-34 35 16,34 68-1,-137-68 1,35 34 0,-104-35-1,-68-68 1,-69-69-1,-103-68 1,0-35 0,-103-102 15,-34 33-15,34-33-1,69 68 1,68 0-1,138 68 1,34-33 0,103-1-1,0-34 1,34-34 0,0-69-1,-34 0 1,-34-34-1,-35-1 1,1 35 0,-1 69-1,-34 34 1,69 0 0,-35 34 15,-34 69-31,-34 0 31,-35 0-15,1 0-1,68-34 1,68-1 0,35-68-1,0 35 1,103-1-1,69 0 1,68 35 0,35-35-1,-69 69 1,-35-68 0,-102-1-1,-35-34 1,-102 0-1,-35-69 1,0-34 0,0 0-1,0-68 1,-34-1 15,34 35-15,0 0-1,34 102 1,0 70 0,104-1-1,33 103 1,1 69 0,0 69-1,-1-138 1,1-171-1,-69 34 1</inkml:trace>
          <inkml:trace contextRef="#ctx0" brushRef="#br1" timeOffset="160634.9189">-7551 14038 0,'0'-34'0,"0"0"16,0 34-16,-35-35 0,1 1 0,68 34 16,35 34-16,34 1 0,-69-35 0,35 0 15,-138 0-15,1 0 0,33 34 0,-68-34 16,69 34-16,-69-34 0,35 0 0,-35 0 15,0 35-15,-35-35 0,35 0 0,-34 0 16,-35 0-16,35-35 0,-35 35 0,1 0 16,-1-34-1,1 34 1,-1 0 15,0-34-15,35-1-1,-35 35 1,1-34 0,34 0-1,68 34 1,35-35 0,-1 70-1,70-1 1,-35-34-1</inkml:trace>
        </inkml:traceGroup>
      </inkml:traceGroup>
    </inkml:traceGroup>
  </inkml:traceGroup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00:11.25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DDE6151-712D-426F-89E4-9803771B2F87}" emma:medium="tactile" emma:mode="ink">
          <msink:context xmlns:msink="http://schemas.microsoft.com/ink/2010/main" type="inkDrawing" rotatedBoundingBox="3643,16633 3945,1877 5245,1904 4943,16660" semanticType="callout" shapeName="Other">
            <msink:sourceLink direction="from" ref="{7FC936F8-07C7-47B7-B226-BA56B22A828B}"/>
            <msink:sourceLink direction="to" ref="{78D2C7A6-7059-448F-BE11-7D9DB54D65E9}"/>
          </msink:context>
        </emma:interpretation>
      </emma:emma>
    </inkml:annotationXML>
    <inkml:trace contextRef="#ctx0" brushRef="#br0">736 0 0,'0'34'0,"0"103"0,0 69 16,0 69-16,0-1 16,-35 104-1,1 0 1,0 102-1,34 69 1,-35 69 0,1 69-1,0-1 1,34 35 0,0 34 15,34 35-16,0-1 1,-34 0 0,35-33-1,-35-1 1,0 34 0,0-68-1,-35 103 1,-33-138-1,33-102 1,1-104 0,34-136-1,0-173 17,0-136-32,0-70 15,-34-102 1,-35-103-1,-34-35 1,0-34 15,34 103-15,1 69 0,-1 137-1,69 69 1,34 136-1,35 36 1,68-1 0,-34 0-1,35 1 1,-35-104 0,-69-103-1,35-34 1,-1-137-1,69-172 1,35-206 0,68-103-1,-240 618 1</inkml:trace>
  </inkml:traceGroup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00:12.80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FC936F8-07C7-47B7-B226-BA56B22A828B}" emma:medium="tactile" emma:mode="ink">
          <msink:context xmlns:msink="http://schemas.microsoft.com/ink/2010/main" type="inkDrawing" rotatedBoundingBox="4603,1434 23240,1613 23236,2066 4598,1888" shapeName="Other">
            <msink:destinationLink direction="from" ref="{0DDE6151-712D-426F-89E4-9803771B2F87}"/>
            <msink:destinationLink direction="with" ref="{E0845173-C0A4-43EA-AA07-C12889EE8D50}"/>
            <msink:destinationLink direction="with" ref="{399392D5-08E2-4C1F-8B69-39BC8845FFEC}"/>
            <msink:destinationLink direction="with" ref="{17D64DBC-4831-47BB-93AE-0F01AEE701BF}"/>
            <msink:destinationLink direction="with" ref="{DA0F9D06-C94E-4D1A-8240-C95513E8D2E1}"/>
            <msink:destinationLink direction="with" ref="{62F27023-C489-4303-B1C5-D5D4FDAE48B6}"/>
            <msink:destinationLink direction="with" ref="{7A5C3669-5990-415F-B327-A75EFF1988F7}"/>
          </msink:context>
        </emma:interpretation>
      </emma:emma>
    </inkml:annotationXML>
    <inkml:trace contextRef="#ctx0" brushRef="#br0">0 386 0,'68'-35'0,"-33"35"16,33 0-16,70 0 0,-1 0 0,35-34 16,68 0-16,35 34 15,68-35 1,0 1 0,35 34-1,68-34 1,0-1-1,35 1 17,-1 34-17,35-34 1,34-1 0,0 35-1,35 0 1,205-34 15,35 34-15,-240 34-1,33-34 1,1 0 0,0 35-1,0-1 1,-35 0-1,35-34 1,-34 35 0,-1-1-1,1 0 1,-1 1 0,-33-1-1,-1 0 1,0 1-1,-34-1 17,-35-34-17,-33 34 1,-104-34 0,0 35-1,-103-35 1,-102 0-1,-104 0 1,-68 0 0,-104-35-1,-33 1 1,33-69 0,35 34-1,103 69 1</inkml:trace>
  </inkml:traceGroup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00:13.15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0845173-C0A4-43EA-AA07-C12889EE8D50}" emma:medium="tactile" emma:mode="ink">
          <msink:context xmlns:msink="http://schemas.microsoft.com/ink/2010/main" type="inkDrawing" rotatedBoundingBox="22930,1531 23931,2288 23620,2699 22619,1942" semanticType="callout" shapeName="Other">
            <msink:sourceLink direction="with" ref="{7FC936F8-07C7-47B7-B226-BA56B22A828B}"/>
            <msink:sourceLink direction="with" ref="{0962819D-4F0D-4E4F-9DF0-545721183BCB}"/>
          </msink:context>
        </emma:interpretation>
      </emma:emma>
    </inkml:annotationXML>
    <inkml:trace contextRef="#ctx0" brushRef="#br0">0 0 0,'137'34'16,"35"35"-16,-1 34 0,35 0 16,34 0-1,-102 0 1,-70-34 0,-102-35-1,-35 35 1,-171 34 15,69-69-15,205-34-1,137-137 1,-171 137 0</inkml:trace>
  </inkml:traceGroup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00:13.99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62AB212-E294-4D43-80DA-29CC0DDC88D9}" emma:medium="tactile" emma:mode="ink">
          <msink:context xmlns:msink="http://schemas.microsoft.com/ink/2010/main" type="inkDrawing" rotatedBoundingBox="25039,614 26288,1760 25142,3009 23893,1862" semanticType="callout" shapeName="Other">
            <msink:sourceLink direction="with" ref="{0962819D-4F0D-4E4F-9DF0-545721183BCB}"/>
          </msink:context>
        </emma:interpretation>
      </emma:emma>
    </inkml:annotationXML>
    <inkml:trace contextRef="#ctx0" brushRef="#br0">1235 0 0,'-68'68'0,"-70"70"15,-33-1-15,-70 103 16,1-68 0,69-1-1,68-33 1,0-70-1,103-33 1,0-35 0,34-69-1,35-103 17,-35-68-17,-34 0 1,0 68-1,-34 35 1,-1 137 0,35 0-1,0 0 1,35 0 0,33 137-1,35 35 1,69 34-1,-1 0 1,1-35 0,-35-68-1,1 0 1,-35-34 0,-35-35 15,-68 1-31,0-35 31,-137-35-15,0-68-1,137 103-15</inkml:trace>
  </inkml:traceGroup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00:17.25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C34EA9C-BAC3-4B37-A016-7553B0049B08}" emma:medium="tactile" emma:mode="ink">
          <msink:context xmlns:msink="http://schemas.microsoft.com/ink/2010/main" type="inkDrawing" rotatedBoundingBox="4102,4725 22225,5897 22204,6217 4081,5046" shapeName="Other"/>
        </emma:interpretation>
      </emma:emma>
    </inkml:annotationXML>
    <inkml:trace contextRef="#ctx0" brushRef="#br0">0 0 0,'-34'34'15,"103"-34"-15,-35 0 0,35 35 0,-35-35 16,35 0-16,-1 0 0,35 0 0,34 0 16,1 0-16,33 0 15,35 0 1,0 0-1,-34 34 1,34-34 0,0 0-1,0 0 1,0 34 0,0-34-1,0 0 1,-35 35-1,1-35 1,34 0 0,-35 34-1,35-34 1,0 0 0,0 0-1,-34 34 16,34-34-15,-35 0 0,1 34-1,34-34 1,0 0 0,-69 0-1,35 0 1,-1 0-1,35 35 1,0-35 0,-34 0-1,34 0 1,-34 0 0,33 0-1,1 0 16,-34 0-31,34 34 16,0-34 0,0 0-1,0 34 1,0-34 0,0 35-1,0-35 1,34 34 15,-34-34-15,0 0-1,0 0 1,0 0 0,0 0-1,0 34 1,0-34-1,0 0 1,-1 0 0,-33 0-1,34 0 1,0 0 0,-34 35-1,34-35 1,-1 34-1,-33-34 1,34 34 0,0-34-1,0 35 1,-34-35 15,34 34-15,-35 0-1,1-34 1,34 0 0,-35 35-1,1-1 1,-35 0 0,35 1-1,34-1 1,-35-34-1,1 34 1,0 1 0,-35-1-1,0-34 1,1 0 0,-1 0 15,-34 34-16,0-34-15,-35 0 32,35 0-17,-34 35 1,34-35 0,0 0-1,0 0 1,0 34-1,-34-34 1,34 0 0,-35 0-1,35 0 1,-34 34 0,0-34 15,-1 0-31,1 35 31,-1-35-31,1 34 16,34-34-1,-34 0 1,-1 0 15,35 34-15,-34-34-1,34 0 1,0 0 15,0 0-15,0 0 0,-34 0-1,-35 0 1,0 0-1,-34 0 1,-34 35 0,-69-70-1,103 35 1</inkml:trace>
  </inkml:traceGroup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00:19.80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FA7570A-9AB8-4FCF-A1BE-94A56FD5582A}" emma:medium="tactile" emma:mode="ink">
          <msink:context xmlns:msink="http://schemas.microsoft.com/ink/2010/main" type="writingRegion" rotatedBoundingBox="1475,3707 2368,3707 2368,5046 1475,5046"/>
        </emma:interpretation>
      </emma:emma>
    </inkml:annotationXML>
    <inkml:traceGroup>
      <inkml:annotationXML>
        <emma:emma xmlns:emma="http://www.w3.org/2003/04/emma" version="1.0">
          <emma:interpretation id="{38D533F9-684E-48DD-96DD-F286C22D409E}" emma:medium="tactile" emma:mode="ink">
            <msink:context xmlns:msink="http://schemas.microsoft.com/ink/2010/main" type="paragraph" rotatedBoundingBox="1475,3707 2368,3707 2368,5046 1475,50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CCD6587-B717-45D7-BA77-0C963F9BBE09}" emma:medium="tactile" emma:mode="ink">
              <msink:context xmlns:msink="http://schemas.microsoft.com/ink/2010/main" type="line" rotatedBoundingBox="1475,3707 2368,3707 2368,5046 1475,5046"/>
            </emma:interpretation>
          </emma:emma>
        </inkml:annotationXML>
        <inkml:traceGroup>
          <inkml:annotationXML>
            <emma:emma xmlns:emma="http://www.w3.org/2003/04/emma" version="1.0">
              <emma:interpretation id="{2578C8A6-5C9E-4E10-9FB6-7AE5321F04F2}" emma:medium="tactile" emma:mode="ink">
                <msink:context xmlns:msink="http://schemas.microsoft.com/ink/2010/main" type="inkWord" rotatedBoundingBox="1475,3707 2368,3707 2368,5046 1475,5046"/>
              </emma:interpretation>
              <emma:one-of disjunction-type="recognition" id="oneOf0">
                <emma:interpretation id="interp0" emma:lang="it-IT" emma:confidence="0">
                  <emma:literal>1</emma:literal>
                </emma:interpretation>
                <emma:interpretation id="interp1" emma:lang="it-IT" emma:confidence="0">
                  <emma:literal>7</emma:literal>
                </emma:interpretation>
                <emma:interpretation id="interp2" emma:lang="it-IT" emma:confidence="0">
                  <emma:literal>a</emma:literal>
                </emma:interpretation>
                <emma:interpretation id="interp3" emma:lang="it-IT" emma:confidence="0">
                  <emma:literal>I</emma:literal>
                </emma:interpretation>
                <emma:interpretation id="interp4" emma:lang="it-IT" emma:confidence="0">
                  <emma:literal>L</emma:literal>
                </emma:interpretation>
              </emma:one-of>
            </emma:emma>
          </inkml:annotationXML>
          <inkml:trace contextRef="#ctx0" brushRef="#br0">0 499 0,'69'68'0,"0"-68"15,-1 0-15,70-68 0,-35-1 0,-1-68 32,1 34-32,-68 0 15,-1 34 1,-34 35 15,0 34-31,-34 34 16,34 69-1,0 69 17,0-1-17,34 1 1,-34 0 0,0-35-1,-34-34 1,-35-34-1,-102-35 1,33-34 0,1 0-1,34 0 1,103 0 0,0 34-1,103-34 1,69 0-1,33 35 1,1-1 0,-103-34-1,-68 34 1,-35 1 15,-103-70-15,103 35-16</inkml:trace>
        </inkml:traceGroup>
      </inkml:traceGroup>
    </inkml:traceGroup>
  </inkml:traceGroup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00:23.784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99392D5-08E2-4C1F-8B69-39BC8845FFEC}" emma:medium="tactile" emma:mode="ink">
          <msink:context xmlns:msink="http://schemas.microsoft.com/ink/2010/main" type="inkDrawing" rotatedBoundingBox="7353,1614 8114,7076 6808,7258 6048,1796" semanticType="callout" shapeName="Other">
            <msink:sourceLink direction="with" ref="{7FC936F8-07C7-47B7-B226-BA56B22A828B}"/>
            <msink:sourceLink direction="with" ref="{78D2C7A6-7059-448F-BE11-7D9DB54D65E9}"/>
          </msink:context>
        </emma:interpretation>
      </emma:emma>
    </inkml:annotationXML>
    <inkml:trace contextRef="#ctx0" brushRef="#br0">0 0 0,'34'69'0,"1"34"16,-35 0-16,34 34 0,-34 0 15,34 69 1,1 0-1,-35 34 1,0 1 0,0-35-1,34 68 17,-34-33-32,34-1 31,1-34-16,-35-35 1,34-33 0,-34-35-1,0 0 1,0-69 0,-34 35-1,34-35 1,0 0-1,0-34 1,0 35 0,0-35-1,0 0 1,0 0 0,0 0-1,0 0 1,0 0-1,34 0 1,0 0 0,1 34 15,33-34-15,69 0-1,1 34 1,33-34-1,-33 35 1,-1 33 0,-68-34-1,-69 1 1,-35 33 0,-102 1-1,-69 34 1,0 0-1,-34 0 1,68 34 0,35-34-1,68 0 1,69 0 0,103 0-1,0-34 1,69 0 15,-1-1-15,-68 1-1,-34-35 1,-35 69 0,1 0-1,-35 0 1,0 0-1,0-34 1,0-1 0,-35-33-1,70-138 1,68-103 0,-103 206-1</inkml:trace>
  </inkml:traceGroup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00:25.492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7D64DBC-4831-47BB-93AE-0F01AEE701BF}" emma:medium="tactile" emma:mode="ink">
          <msink:context xmlns:msink="http://schemas.microsoft.com/ink/2010/main" type="inkDrawing" rotatedBoundingBox="10616,1639 11619,7208 10666,7380 9662,1811" semanticType="callout" shapeName="Other">
            <msink:sourceLink direction="with" ref="{7FC936F8-07C7-47B7-B226-BA56B22A828B}"/>
            <msink:sourceLink direction="with" ref="{10FF723B-5C43-460A-B721-DE6B9AA38237}"/>
          </msink:context>
        </emma:interpretation>
      </emma:emma>
    </inkml:annotationXML>
    <inkml:trace contextRef="#ctx0" brushRef="#br0">0 137 0,'103'-68'0,"-69"33"0,1 1 0,-70 103 16,35-1-16,-34 1 0,34 68 0,0 1 15,0 33-15,34 35 16,1 34-1,-1 35 1,0 0 0,1-1-1,-1-33 1,0 33 0,-34-102-1,35-1 1,-35-33-1,0-35 1,0-35 0,0 1-1,-35 0 1,35-35 0,0 0-1,0 1 1,0-35-1,0 0 17,0 0-17,0 0 1,0 0 0,0 34-1,0-34 1,0 34-1,0 35 1,0-35 0,0 0-1,0-34 1,35 0 0,-35 0-1,0 0 1,0 0-1,0 0 1,0 0 0,34 0-1,-34 0 1,34-34 0,1 34 15,33 0-16,70 34 1,-1-34 0,0 35-1,35-1 1,-69 0 0,-69 1-1,-34-35 1,-34 0-1,-69 34 1,-35 0 0,-33 35-1,-1 0 1,35-1 0,34 35-1,69-34 16,34 0-31,34-35 32,69 35-32,34-1 15,1 1 17,-36-35-17,-33 35 1,-35-35-1,-34 69 1,-34 0 0,0 69-1,34-35 1,34 35 0,0-35-1,1 0 1,-35-68-1,68-103 1,1-138 0,-69 172-1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23:28.29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A1A0AF8-E069-4041-AC9B-9FFFC08571A8}" emma:medium="tactile" emma:mode="ink">
          <msink:context xmlns:msink="http://schemas.microsoft.com/ink/2010/main" type="writingRegion" rotatedBoundingBox="3962,8329 5717,18081 3051,18561 1296,8808">
            <msink:destinationLink direction="with" ref="{1F66641C-6506-4047-886C-1494341843D4}"/>
            <msink:destinationLink direction="with" ref="{D82F2F3E-E4BB-4752-B735-02EE881AF81A}"/>
            <msink:destinationLink direction="with" ref="{D87038D6-4D41-4F78-BF9B-66133BD66F70}"/>
          </msink:context>
        </emma:interpretation>
      </emma:emma>
    </inkml:annotationXML>
    <inkml:traceGroup>
      <inkml:annotationXML>
        <emma:emma xmlns:emma="http://www.w3.org/2003/04/emma" version="1.0">
          <emma:interpretation id="{2F7DE692-87C8-4329-B479-CB0BED1B60D6}" emma:medium="tactile" emma:mode="ink">
            <msink:context xmlns:msink="http://schemas.microsoft.com/ink/2010/main" type="paragraph" rotatedBoundingBox="3962,8329 5717,18081 3051,18561 1296,88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9D9E311-4DC1-402D-BD24-D8E022D6AECA}" emma:medium="tactile" emma:mode="ink">
              <msink:context xmlns:msink="http://schemas.microsoft.com/ink/2010/main" type="line" rotatedBoundingBox="3962,8329 5717,18081 3051,18561 1296,8808"/>
            </emma:interpretation>
          </emma:emma>
        </inkml:annotationXML>
        <inkml:traceGroup>
          <inkml:annotationXML>
            <emma:emma xmlns:emma="http://www.w3.org/2003/04/emma" version="1.0">
              <emma:interpretation id="{CA5BA9AA-9F83-4E1A-B6B3-14A327CABC9A}" emma:medium="tactile" emma:mode="ink">
                <msink:context xmlns:msink="http://schemas.microsoft.com/ink/2010/main" type="inkWord" rotatedBoundingBox="3962,8329 5717,18081 3051,18561 1296,8808"/>
              </emma:interpretation>
              <emma:one-of disjunction-type="recognition" id="oneOf0">
                <emma:interpretation id="interp0" emma:lang="it-IT" emma:confidence="0">
                  <emma:literal>"I</emma:literal>
                </emma:interpretation>
                <emma:interpretation id="interp1" emma:lang="it-IT" emma:confidence="0">
                  <emma:literal>t ;</emma:literal>
                </emma:interpretation>
                <emma:interpretation id="interp2" emma:lang="it-IT" emma:confidence="0">
                  <emma:literal>t :</emma:literal>
                </emma:interpretation>
                <emma:interpretation id="interp3" emma:lang="it-IT" emma:confidence="0">
                  <emma:literal>E:</emma:literal>
                </emma:interpretation>
                <emma:interpretation id="interp4" emma:lang="it-IT" emma:confidence="0">
                  <emma:literal>t i</emma:literal>
                </emma:interpretation>
              </emma:one-of>
            </emma:emma>
          </inkml:annotationXML>
          <inkml:trace contextRef="#ctx0" brushRef="#br0">-1167-7997 0,'0'103'0,"-68"172"15,-1 68-15,35 103 16,-1 0 0,70-68-1,68-35 17,34-103-17,0-68 1,35-35-1,-1-102 1,-33-35 0,-1-206-1,-103 34 1,-102-68 0,68 240-1</inkml:trace>
          <inkml:trace contextRef="#ctx0" brushRef="#br0" timeOffset="368.1782">-1716-7070 0,'172'0'0,"34"-103"0,137 171 16,-69-68-1,1 35 1,-35 33 0,-102-68-1,-104 35 1,-34-35-1,0 0 1,-69 0 0,35 0-1,34-35 1,0 35 0</inkml:trace>
          <inkml:trace contextRef="#ctx0" brushRef="#br0" timeOffset="798.8588">687-5011 0,'274'-34'16,"-102"0"-16,-35-35 0,-68-34 15,-69-34 1,-69-35 0,-102 35-1,-70 68 16,1 69-15,34 103 0,103 69-1,103 34 1,103 0 0,137-69-1,35-206 1,-35-343-1,-240 412 1</inkml:trace>
          <inkml:trace contextRef="#ctx0" brushRef="#br1" timeOffset="-14144.0978">0 0 0,'275'0'15,"-69"69"-15,34-35 0,-68 1 16,-35-35 0,-68-103 15,-69 103-15</inkml:trace>
          <inkml:trace contextRef="#ctx0" brushRef="#br1" timeOffset="-14344.3008">755-514 0,'-34'240'16,"0"0"-1,-35 103 1,35-34 0,68-34-1,35 0 1,-1-35 0,1-69-1,34-68 1,-34-103-1,34-34 1,-35-103 0,1-138-1,-35 1 1,-102-1 0,-104 0-1,172 275 16</inkml:trace>
        </inkml:traceGroup>
      </inkml:traceGroup>
    </inkml:traceGroup>
  </inkml:traceGroup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00:26.960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A0F9D06-C94E-4D1A-8240-C95513E8D2E1}" emma:medium="tactile" emma:mode="ink">
          <msink:context xmlns:msink="http://schemas.microsoft.com/ink/2010/main" type="inkDrawing" rotatedBoundingBox="13937,1642 14500,7202 13079,7346 12516,1786" semanticType="callout" shapeName="Other">
            <msink:sourceLink direction="with" ref="{7FC936F8-07C7-47B7-B226-BA56B22A828B}"/>
            <msink:sourceLink direction="with" ref="{2901744F-B662-4566-BE3C-557BBA472FBA}"/>
          </msink:context>
        </emma:interpretation>
      </emma:emma>
    </inkml:annotationXML>
    <inkml:trace contextRef="#ctx0" brushRef="#br0">260 0 0,'0'0'15,"0"103"-15,0 34 0,-34 35 16,68 34-1,-34 34 1,0 0 0,35 138-1,-35-69 1,34 0 0,-34 0-1,0-69 1,0 0-1,34-68 17,-34 0-17,0-69 1,0-35 0,35 1-1,-35-69 1,0 0-1,34 0 1,-34 0 0,0 0-1,0 0 1,0 0 0,0 0-1,34 34 1,35-34-1,-1 69 1,35-35 0,-34 0-1,34 1 1,-34-35 0,-1 0 15,35 0-16,-34-35 1,34 35 0,-69 0-1,1 0 1,-35 0 0,-35 0-1,-33 69 1,-35 0-1,-103-35 1,34 35 0,-68-35-1,34 35 1,34-1 0,69 1-1,35 0 16,68-1-15,68 1 0,70 34-16,33 0 31,-34 0-15,-68 0-1,0 0 1,-35 34-1,-34 0 1,0-34 0,34 35-1,1-35 1,-1 0 0,0-103-1,69-103 1,0-103-1,-103 206 1</inkml:trace>
  </inkml:traceGroup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00:28.189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2F27023-C489-4303-B1C5-D5D4FDAE48B6}" emma:medium="tactile" emma:mode="ink">
          <msink:context xmlns:msink="http://schemas.microsoft.com/ink/2010/main" type="inkDrawing" rotatedBoundingBox="17339,1869 17867,7744 16642,7854 16114,1979" semanticType="callout" shapeName="Other">
            <msink:sourceLink direction="with" ref="{7FC936F8-07C7-47B7-B226-BA56B22A828B}"/>
            <msink:sourceLink direction="with" ref="{CF6EB6F9-9D54-4DE6-8308-74D0F20FB638}"/>
          </msink:context>
        </emma:interpretation>
      </emma:emma>
    </inkml:annotationXML>
    <inkml:trace contextRef="#ctx0" brushRef="#br0">209 0 0,'-138'275'0,"104"-69"16,0 0-1,34 34 1,34 34 0,-34 1-1,34 34 1,-34 0-1,0 34 17,35-103-17,-35 35 1,34-69 0,0-35-1,-34-33 1,35-35-1,-35-35 1,0-33 0,0-35-1,0 0 1,0 0 0,34 0-1,-34-35 1,34 1-1,1 34 1,-1-34 0,35 34-1,34 34 1,0 35 0,34-1 15,34 35-16,-33 0 1,-70-34 0,-33 0-1,-35-1 1,-103-33 0,-69 33-1,0-33 1,-33 33-1,-1 35 1,34 0 0,69 34-1,69 1 1,102 33 0,35 1-1,0 0 1,0-35-1,-34 0 1,-35 1 15,-34-70-15,-68 1 0,68-104-1,68-102 1,-68 137-1</inkml:trace>
  </inkml:traceGroup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00:29.645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A5C3669-5990-415F-B327-A75EFF1988F7}" emma:medium="tactile" emma:mode="ink">
          <msink:context xmlns:msink="http://schemas.microsoft.com/ink/2010/main" type="inkDrawing" rotatedBoundingBox="20021,1891 21314,7861 20087,8126 18795,2157" semanticType="callout" shapeName="Other">
            <msink:sourceLink direction="with" ref="{7FC936F8-07C7-47B7-B226-BA56B22A828B}"/>
            <msink:sourceLink direction="with" ref="{0962819D-4F0D-4E4F-9DF0-545721183BCB}"/>
          </msink:context>
        </emma:interpretation>
      </emma:emma>
    </inkml:annotationXML>
    <inkml:trace contextRef="#ctx0" brushRef="#br0">206 0 0,'69'34'0,"-69"69"15,-34 34-15,-35 35 0,0 34 16,1 34 0,33 0-1,35 35 1,0 0 15,0 33-15,0 1-1,35-34 1,-1 0 0,0-35-1,1-34 1,-1-35 0,0-68-1,1-34 1,-35 0-1,34-35 1,-34-34 0,-34 34-1,34-34 1,0 35 0,0-35 15,0 0-31,0 34 15,0-34 17,0 34-17,34 1 1,0-1 0,1 35-1,-1-1 1,0-33-1,-34-1 1,34 0 0,1-34-1,-35 0 1,34-34 0,-34 34-1,69 0 1,-35-34-1,69 34 17,69 0-17,-35 0 1,35 34 0,-1 0-1,-33 1 1,-35 33-1,-103-33 1,-35 68 0,-68-35-1,-68 1 1,-70-1 0,35 1-1,35 34 1,33-34-1,138-1 1,0 35 15,103 0-15,69 35 0,0-1-1,-35-34 1,-34 34-1,-34 0 1,-69-34 0,-69 0-1,0-68 1,69-35 0</inkml:trace>
  </inkml:traceGroup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00:30.684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1D7ABBB-84E7-4DBF-A57D-62766754D431}" emma:medium="tactile" emma:mode="ink">
          <msink:context xmlns:msink="http://schemas.microsoft.com/ink/2010/main" type="inkDrawing" rotatedBoundingBox="7933,3738 9028,3636 9086,4248 7991,4351" shapeName="Other"/>
        </emma:interpretation>
      </emma:emma>
    </inkml:annotationXML>
    <inkml:trace contextRef="#ctx0" brushRef="#br0">286 0 0,'0'34'0,"34"104"0,-34-1 16,0 0-16,0-34 15,-34-34 1,-35-69 0,0-69-1,35-34 1,-35 34 0,35 1-1,0 102 1,68 0-1,0-68 1,138 34 0,34 34-1,34 1 1,-34-104 0,0 0-1,-206 69 1</inkml:trace>
  </inkml:traceGroup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00:31.231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EEB0FEC-50E9-4408-9DA9-DC2569B98EC2}" emma:medium="tactile" emma:mode="ink">
          <msink:context xmlns:msink="http://schemas.microsoft.com/ink/2010/main" type="writingRegion" rotatedBoundingBox="11361,3673 12562,3673 12562,4325 11361,4325"/>
        </emma:interpretation>
      </emma:emma>
    </inkml:annotationXML>
    <inkml:traceGroup>
      <inkml:annotationXML>
        <emma:emma xmlns:emma="http://www.w3.org/2003/04/emma" version="1.0">
          <emma:interpretation id="{94CC144B-1933-4F08-BDC2-EF534A45D1B7}" emma:medium="tactile" emma:mode="ink">
            <msink:context xmlns:msink="http://schemas.microsoft.com/ink/2010/main" type="paragraph" rotatedBoundingBox="11361,3673 12562,3673 12562,4325 11361,43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82CDDCB-C743-4564-868A-6378F8E50B16}" emma:medium="tactile" emma:mode="ink">
              <msink:context xmlns:msink="http://schemas.microsoft.com/ink/2010/main" type="line" rotatedBoundingBox="11361,3673 12562,3673 12562,4325 11361,4325"/>
            </emma:interpretation>
          </emma:emma>
        </inkml:annotationXML>
        <inkml:traceGroup>
          <inkml:annotationXML>
            <emma:emma xmlns:emma="http://www.w3.org/2003/04/emma" version="1.0">
              <emma:interpretation id="{10FF723B-5C43-460A-B721-DE6B9AA38237}" emma:medium="tactile" emma:mode="ink">
                <msink:context xmlns:msink="http://schemas.microsoft.com/ink/2010/main" type="inkWord" rotatedBoundingBox="11361,3673 12562,3673 12562,4325 11361,4325">
                  <msink:destinationLink direction="with" ref="{17D64DBC-4831-47BB-93AE-0F01AEE701BF}"/>
                </msink:context>
              </emma:interpretation>
              <emma:one-of disjunction-type="recognition" id="oneOf0">
                <emma:interpretation id="interp0" emma:lang="it-IT" emma:confidence="0">
                  <emma:literal>di</emma:literal>
                </emma:interpretation>
                <emma:interpretation id="interp1" emma:lang="it-IT" emma:confidence="0">
                  <emma:literal>a</emma:literal>
                </emma:interpretation>
                <emma:interpretation id="interp2" emma:lang="it-IT" emma:confidence="0">
                  <emma:literal>&amp;</emma:literal>
                </emma:interpretation>
                <emma:interpretation id="interp3" emma:lang="it-IT" emma:confidence="0">
                  <emma:literal>2</emma:literal>
                </emma:interpretation>
                <emma:interpretation id="interp4" emma:lang="it-IT" emma:confidence="0">
                  <emma:literal>t</emma:literal>
                </emma:interpretation>
              </emma:one-of>
            </emma:emma>
          </inkml:annotationXML>
          <inkml:trace contextRef="#ctx0" brushRef="#br0">583 0 0,'35'68'15,"-70"35"-15,1 69 0,34-1 0,-34-68 16,-1-68 0,1-70-1,-69-33 17,0-1-17,-34-34 1,68 103-1,35 0 1,68 34 0,103-34-1,138 35 1,34-1 0,-69-34-1,-34-69 1,-206 69-1</inkml:trace>
        </inkml:traceGroup>
      </inkml:traceGroup>
    </inkml:traceGroup>
  </inkml:traceGroup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00:31.719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406B35A-5441-4069-93D2-741538FDF5A7}" emma:medium="tactile" emma:mode="ink">
          <msink:context xmlns:msink="http://schemas.microsoft.com/ink/2010/main" type="writingRegion" rotatedBoundingBox="14244,3913 15720,3913 15720,4428 14244,4428"/>
        </emma:interpretation>
      </emma:emma>
    </inkml:annotationXML>
    <inkml:traceGroup>
      <inkml:annotationXML>
        <emma:emma xmlns:emma="http://www.w3.org/2003/04/emma" version="1.0">
          <emma:interpretation id="{9D2B8EC1-2DC1-4D9F-A756-18DEAFBE6F18}" emma:medium="tactile" emma:mode="ink">
            <msink:context xmlns:msink="http://schemas.microsoft.com/ink/2010/main" type="paragraph" rotatedBoundingBox="14244,3913 15720,3913 15720,4428 14244,44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03AB615-6F8B-4D2C-B79F-92CDD2C2D7D1}" emma:medium="tactile" emma:mode="ink">
              <msink:context xmlns:msink="http://schemas.microsoft.com/ink/2010/main" type="line" rotatedBoundingBox="14244,3913 15720,3913 15720,4428 14244,4428"/>
            </emma:interpretation>
          </emma:emma>
        </inkml:annotationXML>
        <inkml:traceGroup>
          <inkml:annotationXML>
            <emma:emma xmlns:emma="http://www.w3.org/2003/04/emma" version="1.0">
              <emma:interpretation id="{2901744F-B662-4566-BE3C-557BBA472FBA}" emma:medium="tactile" emma:mode="ink">
                <msink:context xmlns:msink="http://schemas.microsoft.com/ink/2010/main" type="inkWord" rotatedBoundingBox="14244,3913 15720,3913 15720,4428 14244,4428">
                  <msink:destinationLink direction="with" ref="{DA0F9D06-C94E-4D1A-8240-C95513E8D2E1}"/>
                </msink:context>
              </emma:interpretation>
              <emma:one-of disjunction-type="recognition" id="oneOf0">
                <emma:interpretation id="interp0" emma:lang="it-IT" emma:confidence="0">
                  <emma:literal>+</emma:literal>
                </emma:interpretation>
                <emma:interpretation id="interp1" emma:lang="it-IT" emma:confidence="0">
                  <emma:literal>l -</emma:literal>
                </emma:interpretation>
                <emma:interpretation id="interp2" emma:lang="it-IT" emma:confidence="0">
                  <emma:literal>l .</emma:literal>
                </emma:interpretation>
                <emma:interpretation id="interp3" emma:lang="it-IT" emma:confidence="0">
                  <emma:literal>.</emma:literal>
                </emma:interpretation>
                <emma:interpretation id="interp4" emma:lang="it-IT" emma:confidence="0">
                  <emma:literal>l è</emma:literal>
                </emma:interpretation>
              </emma:one-of>
            </emma:emma>
          </inkml:annotationXML>
          <inkml:trace contextRef="#ctx0" brushRef="#br0">0 0 0,'343'34'15,"-34"35"-15,-34 0 0,-1-104 31,1 1-15,-275 34 0</inkml:trace>
          <inkml:trace contextRef="#ctx0" brushRef="#br0" timeOffset="-194.3633">378-240 0,'0'137'0,"0"0"0,0 1 16,0-35 0,34-103-1,-34-69 1,0 69 0</inkml:trace>
        </inkml:traceGroup>
      </inkml:traceGroup>
    </inkml:traceGroup>
  </inkml:traceGroup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00:32.005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07B27DF-832C-4458-827A-21FAC05A9BDD}" emma:medium="tactile" emma:mode="ink">
          <msink:context xmlns:msink="http://schemas.microsoft.com/ink/2010/main" type="writingRegion" rotatedBoundingBox="17436,4187 18466,4187 18466,4634 17436,4634"/>
        </emma:interpretation>
      </emma:emma>
    </inkml:annotationXML>
    <inkml:traceGroup>
      <inkml:annotationXML>
        <emma:emma xmlns:emma="http://www.w3.org/2003/04/emma" version="1.0">
          <emma:interpretation id="{4A26FFE8-33AC-4BB4-B75B-1CCD2F0B2E29}" emma:medium="tactile" emma:mode="ink">
            <msink:context xmlns:msink="http://schemas.microsoft.com/ink/2010/main" type="paragraph" rotatedBoundingBox="17436,4187 18466,4187 18466,4634 17436,46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18EED2F-D5DD-424B-A82D-443EDC50420C}" emma:medium="tactile" emma:mode="ink">
              <msink:context xmlns:msink="http://schemas.microsoft.com/ink/2010/main" type="line" rotatedBoundingBox="17436,4187 18466,4187 18466,4634 17436,4634"/>
            </emma:interpretation>
          </emma:emma>
        </inkml:annotationXML>
        <inkml:traceGroup>
          <inkml:annotationXML>
            <emma:emma xmlns:emma="http://www.w3.org/2003/04/emma" version="1.0">
              <emma:interpretation id="{DFFAC8F6-93D1-4BAE-B0C7-B3201B062C78}" emma:medium="tactile" emma:mode="ink">
                <msink:context xmlns:msink="http://schemas.microsoft.com/ink/2010/main" type="inkWord" rotatedBoundingBox="17436,4187 18466,4187 18466,4634 17436,4634">
                  <msink:destinationLink direction="with" ref="{A6E11FDB-2D54-4CB4-AEB9-D0C0E890D08C}"/>
                  <msink:destinationLink direction="to" ref="{E9992581-19AB-4639-8032-18CEE29C995E}"/>
                </msink:context>
              </emma:interpretation>
              <emma:one-of disjunction-type="recognition" id="oneOf0">
                <emma:interpretation id="interp0" emma:lang="it-IT" emma:confidence="0">
                  <emma:literal>z</emma:literal>
                </emma:interpretation>
                <emma:interpretation id="interp1" emma:lang="it-IT" emma:confidence="0">
                  <emma:literal>x</emma:literal>
                </emma:interpretation>
                <emma:interpretation id="interp2" emma:lang="it-IT" emma:confidence="0">
                  <emma:literal>a</emma:literal>
                </emma:interpretation>
                <emma:interpretation id="interp3" emma:lang="it-IT" emma:confidence="0">
                  <emma:literal>&lt;</emma:literal>
                </emma:interpretation>
                <emma:interpretation id="interp4" emma:lang="it-IT" emma:confidence="0">
                  <emma:literal>r</emma:literal>
                </emma:interpretation>
              </emma:one-of>
            </emma:emma>
          </inkml:annotationXML>
          <inkml:trace contextRef="#ctx0" brushRef="#br0">35 0 0,'240'69'16,"-274"171"-16,-69-137 15,34-68 1,35-35 0,-1-35-1,35 35 1</inkml:trace>
          <inkml:trace contextRef="#ctx0" brushRef="#br0" timeOffset="167.0156">-34 378 0,'309'-34'16,"-69"68"-16,1-34 0,-1-69 16,-240 69-1</inkml:trace>
        </inkml:traceGroup>
      </inkml:traceGroup>
    </inkml:traceGroup>
  </inkml:traceGroup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00:33.276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7C1ACFD-6E0D-4534-BD6D-0A31E9A718E6}" emma:medium="tactile" emma:mode="ink">
          <msink:context xmlns:msink="http://schemas.microsoft.com/ink/2010/main" type="writingRegion" rotatedBoundingBox="23786,5492 25056,5492 25056,5972 23786,5972"/>
        </emma:interpretation>
      </emma:emma>
    </inkml:annotationXML>
    <inkml:traceGroup>
      <inkml:annotationXML>
        <emma:emma xmlns:emma="http://www.w3.org/2003/04/emma" version="1.0">
          <emma:interpretation id="{F87E2535-308B-4F85-AEB6-7D1505958221}" emma:medium="tactile" emma:mode="ink">
            <msink:context xmlns:msink="http://schemas.microsoft.com/ink/2010/main" type="paragraph" rotatedBoundingBox="23786,5492 25056,5492 25056,5972 23786,59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BF0898E-8EA8-4B1B-8012-A52AB894D0D1}" emma:medium="tactile" emma:mode="ink">
              <msink:context xmlns:msink="http://schemas.microsoft.com/ink/2010/main" type="line" rotatedBoundingBox="23786,5492 25056,5492 25056,5972 23786,5972"/>
            </emma:interpretation>
          </emma:emma>
        </inkml:annotationXML>
        <inkml:traceGroup>
          <inkml:annotationXML>
            <emma:emma xmlns:emma="http://www.w3.org/2003/04/emma" version="1.0">
              <emma:interpretation id="{0962819D-4F0D-4E4F-9DF0-545721183BCB}" emma:medium="tactile" emma:mode="ink">
                <msink:context xmlns:msink="http://schemas.microsoft.com/ink/2010/main" type="inkWord" rotatedBoundingBox="23786,5492 25056,5492 25056,5972 23786,5972">
                  <msink:destinationLink direction="with" ref="{262AB212-E294-4D43-80DA-29CC0DDC88D9}"/>
                  <msink:destinationLink direction="with" ref="{7A5C3669-5990-415F-B327-A75EFF1988F7}"/>
                  <msink:destinationLink direction="with" ref="{E0845173-C0A4-43EA-AA07-C12889EE8D50}"/>
                  <msink:destinationLink direction="with" ref="{03FD8249-F7F4-4F71-939A-8BE1AD98DC9E}"/>
                </msink:context>
              </emma:interpretation>
              <emma:one-of disjunction-type="recognition" id="oneOf0">
                <emma:interpretation id="interp0" emma:lang="it-IT" emma:confidence="0">
                  <emma:literal>e</emma:literal>
                </emma:interpretation>
                <emma:interpretation id="interp1" emma:lang="it-IT" emma:confidence="0">
                  <emma:literal>r</emma:literal>
                </emma:interpretation>
                <emma:interpretation id="interp2" emma:lang="it-IT" emma:confidence="0">
                  <emma:literal>z</emma:literal>
                </emma:interpretation>
                <emma:interpretation id="interp3" emma:lang="it-IT" emma:confidence="0">
                  <emma:literal>a</emma:literal>
                </emma:interpretation>
                <emma:interpretation id="interp4" emma:lang="it-IT" emma:confidence="0">
                  <emma:literal>.</emma:literal>
                </emma:interpretation>
              </emma:one-of>
            </emma:emma>
          </inkml:annotationXML>
          <inkml:trace contextRef="#ctx0" brushRef="#br0">0 44 0,'481'0'0,"-275"0"16,-69 35-1,-68-70 1,-69 1 0,-103 0-1,-103 68 1,-35 35 0,35 102-1,138-102 1,68-35-1,206 1 1,171 33 0,-68-136-1,0-35 1,-309 103 0</inkml:trace>
        </inkml:traceGroup>
      </inkml:traceGroup>
    </inkml:traceGroup>
  </inkml:traceGroup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00:34.841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3FD8249-F7F4-4F71-939A-8BE1AD98DC9E}" emma:medium="tactile" emma:mode="ink">
          <msink:context xmlns:msink="http://schemas.microsoft.com/ink/2010/main" type="inkDrawing" rotatedBoundingBox="29507,1411 33706,7404 29999,10001 25800,4008" semanticType="callout" shapeName="Other">
            <msink:sourceLink direction="with" ref="{0962819D-4F0D-4E4F-9DF0-545721183BCB}"/>
          </msink:context>
        </emma:interpretation>
      </emma:emma>
    </inkml:annotationXML>
    <inkml:trace contextRef="#ctx0" brushRef="#br0">103 0 0,'34'34'0,"0"138"0,1 102 16,-35 35-1,34 69 1,0 34 0,-34-1-1,35 1 1,-35 0 0,0-34-1,0-35 1,0-68-1,0-35 1,0-68 0,0-70-1,0-67 1,0-35 15,0 0-15,34 0-1,-34-35 1,0 35 0,0-34-1,68 34 1,70 0 0,33 0-1,70 34 1,68-34-1,68 35 1,35-1 0,34-34-1,0 34 1,1 1 0,-1 33 15,-34-33-31,-103-1 31,-35 0-15,-102 1-16,-138-35 15,-68 0 17,-69 0-17,-172 0 1,-34 34-1,-102 35 1,-70-1 0,-68-33-1,-69 33 1,0 1 0,69 0-1,103-35 1,103 35-1,102-1 1,173 1 0,68-35-1,137 35 1,137 0 0,70 33-1,33 1 1,1-34 15,-69 34-15,-69 0-1,-171-69 1,-104 35 0,-102-35-1,-69 1 1,-34 33-1,68 1 1,69 34 0,103 69-1,69 68 1,34 0 0,34 35-1,0-1 1,-34-102-1,-103-172 1</inkml:trace>
  </inkml:traceGroup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00:57.93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6E11FDB-2D54-4CB4-AEB9-D0C0E890D08C}" emma:medium="tactile" emma:mode="ink">
          <msink:context xmlns:msink="http://schemas.microsoft.com/ink/2010/main" type="inkDrawing" rotatedBoundingBox="4013,9704 19324,6830 19741,9055 4430,11929" semanticType="callout" shapeName="Other">
            <msink:sourceLink direction="with" ref="{DFFAC8F6-93D1-4BAE-B0C7-B3201B062C78}"/>
            <msink:sourceLink direction="with" ref="{78D2C7A6-7059-448F-BE11-7D9DB54D65E9}"/>
          </msink:context>
        </emma:interpretation>
      </emma:emma>
    </inkml:annotationXML>
    <inkml:trace contextRef="#ctx0" brushRef="#br0">0 2884 0,'69'0'0,"0"0"16,-1 34-16,1 0 0,68-34 0,0 35 0,1-1 16,33 0-1,35 1 1,-34-1-1,34 0 1,0 1 0,0-1-1,34 0 1,0 1 0,1-1-1,-1 0 1,0 35-1,35-35 17,-35 0-17,35 1 1,-1-35 0,1 34-1,-35-34 1,35 34-1,-1-34 1,1 0 0,34 0-1,-35 0 1,1 0 0,0 0-1,33 0 1,-33 0 15,34-34-15,-34 34-16,34-34 15,-35-1 1,1 1 0,34 34 15,-35-68-16,1 33 1,-1 1 0,1 0-1,-35-35 1,1 35 0,33-35-1,-34 35 1,1-35-1,-35 0 1,0 1 0,0-1-1,-35-34 1,35 34 0,-34-34-1,-1 35 1,-33-35-1,33 0 1,-33 0 0,33 0 15,-34 0-15,1-34-1,-1 34 1,0 0-1,1 0 1,-35-35 0,0 35-1,34-34 1,-34 34 0,0 0-1,0 0 1,0 0-1,0 0 1,0 0 0,0 0-1,0 0 1,-35 35 0,1-1-1,-35 0 16,1 35-31,-1 0 32,-34-1-17,0 35 1,0 0 0,-34 35-1,-1-1 1,-33 0-1,33 35 1,-68 34 0,35-34-1,-35 34 1,0 0 0,-35 34-1,35-34 1,-34 34-1,0 0 1,-35 1 0,1-1-1,-1 0 1,0 1 15,-34-1-15,1 0-1,-1 1 1,0-1 0,-69 34-1,-68-33 1,-138 33 0,-34-102-1,515-69 1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17T11:35:00.84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8E0BD06-6328-4A2D-BCA4-EC4494855A2B}" emma:medium="tactile" emma:mode="ink">
          <msink:context xmlns:msink="http://schemas.microsoft.com/ink/2010/main" type="inkDrawing" rotatedBoundingBox="2084,3391 10780,748 12367,5971 3671,8615" hotPoints="4822,2762 11406,2804 11858,5511 3535,9269" semanticType="enclosure" shapeName="Quadrilateral">
            <msink:sourceLink direction="with" ref="{1799A0D8-3440-4121-BB89-8D4E9AF8A5A4}"/>
            <msink:destinationLink direction="with" ref="{2D5EAFE8-CD25-47D9-9BBE-4466894994C4}"/>
          </msink:context>
        </emma:interpretation>
      </emma:emma>
    </inkml:annotationXML>
    <inkml:trace contextRef="#ctx0" brushRef="#br0">0 0 0,'69'0'16,"68"35"-16,69-1 0,34-34 16,138 34 15,68-34-15,-103 0-1,1 0 1,102 0-1,-34 0 1,34 0 0,-34 0-1,34-34 1,-68 34 0,-1 0-1,1 0 1,-69 0-1,-35 34 1,1-34 0,-69 0-1,-35 0 1,-33 0 0,-70 0-1,1 0 1,-35 0 15,1 0-15,-35 0-1,34 0 1,-34 0 0,0 35-1,34-1 1,-34 35-1,35-1 1,-1 70 0,0 33-1,1 35 1,-1 35 0,0 33-1,35 1 1,-35-35-1,-34-68 1,35-1 0,-35-68-1,-69-68 1,-34-104 15,-69-103-15,172 172-16</inkml:trace>
    <inkml:trace contextRef="#ctx0" brushRef="#br1" timeOffset="8598.963">1442-171 0,'-34'-34'0,"-69"-35"16,-69 69-16,-68 69 0,-35-1 16,-34 35-1,35 0 1,68 34 0,0 35-1,68 68 1,35 1-1,69 68 1,103-35 0,34 1-1,34-35 1,69-68 0,69-1-1,68-102 1,69-69-1,-35-69 1,1-68 0,-104-69-1,-102-34 1,-69-35 0,-103-68 15,-103 0-16,-103 34 1,-103 0 0,-68 137-1,-70 104 1,104 68 0,343 0-1</inkml:trace>
    <inkml:trace contextRef="#ctx0" brushRef="#br1" timeOffset="11288.5194">584 2438 0,'0'34'0,"-35"103"0,-33 35 16,-1 68-16,-34 35 15,0 68 1,0 0 0,-34-34-1,34 34 1,-34 1 0,-1-70-1,1 1 1,103-104 15,-35-68-15,69-34-1,0-35 1,0-34 0,0 0-1,0 0 1,34-103-1,-34 0 1,0 103 0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23:19.89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2CFC7EA-C643-40EE-8981-FC222A0AD383}" emma:medium="tactile" emma:mode="ink">
          <msink:context xmlns:msink="http://schemas.microsoft.com/ink/2010/main" type="inkDrawing" rotatedBoundingBox="6015,10608 18718,17120 18297,17942 5593,11429" semanticType="callout" shapeName="Other">
            <msink:sourceLink direction="with" ref="{40195C91-F909-4AE6-BF35-C291F110D049}"/>
            <msink:sourceLink direction="with" ref="{64C0F294-3CC7-499D-ADB4-4E34D537EBB5}"/>
          </msink:context>
        </emma:interpretation>
      </emma:emma>
    </inkml:annotationXML>
    <inkml:trace contextRef="#ctx0" brushRef="#br0">0 0 0,'69'34'0,"34"-34"0,34 35 16,35 33-1,34-34-15,34 35 0,35 0 32,136 34-17,-67 0 1,33 0-1,-33 0 1,67 34 0,-33 0-1,34 35 1,0-35 0,34 35-1,0 34 1,-34-35-1,34 35 1,1 35 0,-1-1-1,0 0 1,-34 0 0,34 1 15,0 33-31,-34 1 15,0-1 1,0 1 0,0 34 15,-35-34-15,1-35-1,-103-34 1,-1 34-1,1-68 1,-35-1 0,0 1-1,-102-69 1,-1 0 0,-68-69-1,-35-34 1,-34 0-1,-69-68 1,35-138 0,34 206-1</inkml:trace>
  </inkml:traceGroup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00:55.44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7FCD101-351B-4DF5-A107-ED7FAB6E24A0}" emma:medium="tactile" emma:mode="ink">
          <msink:context xmlns:msink="http://schemas.microsoft.com/ink/2010/main" type="writingRegion" rotatedBoundingBox="16509,9611 16524,9611 16524,9626 16509,9626"/>
        </emma:interpretation>
      </emma:emma>
    </inkml:annotationXML>
    <inkml:traceGroup>
      <inkml:annotationXML>
        <emma:emma xmlns:emma="http://www.w3.org/2003/04/emma" version="1.0">
          <emma:interpretation id="{7BA9EFFB-372F-4CD4-891C-EB9F17E5DB50}" emma:medium="tactile" emma:mode="ink">
            <msink:context xmlns:msink="http://schemas.microsoft.com/ink/2010/main" type="paragraph" rotatedBoundingBox="16509,9611 16524,9611 16524,9626 16509,96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992C6C5-E953-45A4-9CDF-35205D59EFE6}" emma:medium="tactile" emma:mode="ink">
              <msink:context xmlns:msink="http://schemas.microsoft.com/ink/2010/main" type="line" rotatedBoundingBox="16509,9611 16524,9611 16524,9626 16509,9626"/>
            </emma:interpretation>
          </emma:emma>
        </inkml:annotationXML>
        <inkml:traceGroup>
          <inkml:annotationXML>
            <emma:emma xmlns:emma="http://www.w3.org/2003/04/emma" version="1.0">
              <emma:interpretation id="{CF6EB6F9-9D54-4DE6-8308-74D0F20FB638}" emma:medium="tactile" emma:mode="ink">
                <msink:context xmlns:msink="http://schemas.microsoft.com/ink/2010/main" type="inkWord" rotatedBoundingBox="16509,9611 16524,9611 16524,9626 16509,9626">
                  <msink:destinationLink direction="with" ref="{62F27023-C489-4303-B1C5-D5D4FDAE48B6}"/>
                </msink:context>
              </emma:interpretation>
              <emma:one-of disjunction-type="recognition" id="oneOf0">
                <emma:interpretation id="interp0" emma:lang="it-IT" emma:confidence="0">
                  <emma:literal>.</emma:literal>
                </emma:interpretation>
                <emma:interpretation id="interp1" emma:lang="it-IT" emma:confidence="0">
                  <emma:literal>,</emma:literal>
                </emma:interpretation>
                <emma:interpretation id="interp2" emma:lang="it-IT" emma:confidence="0">
                  <emma:literal>:</emma:literal>
                </emma:interpretation>
                <emma:interpretation id="interp3" emma:lang="it-IT" emma:confidence="0">
                  <emma:literal>-</emma:literal>
                </emma:interpretation>
                <emma:interpretation id="interp4" emma:lang="it-IT" emma:confidence="0">
                  <emma:literal>/</emma:literal>
                </emma:interpretation>
              </emma:one-of>
            </emma:emma>
          </inkml:annotationXML>
          <inkml:trace contextRef="#ctx0" brushRef="#br0">-961 5424 0,'0'0'15</inkml:trace>
        </inkml:traceGroup>
      </inkml:traceGroup>
    </inkml:traceGroup>
  </inkml:traceGroup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00:52.37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09AE9F0-4574-4A8F-9D52-127936695CDB}" emma:medium="tactile" emma:mode="ink">
          <msink:context xmlns:msink="http://schemas.microsoft.com/ink/2010/main" type="writingRegion" rotatedBoundingBox="4221,9748 4236,9748 4236,9763 4221,9763"/>
        </emma:interpretation>
      </emma:emma>
    </inkml:annotationXML>
    <inkml:traceGroup>
      <inkml:annotationXML>
        <emma:emma xmlns:emma="http://www.w3.org/2003/04/emma" version="1.0">
          <emma:interpretation id="{E7710B58-88C1-4A06-A0C8-26901D716847}" emma:medium="tactile" emma:mode="ink">
            <msink:context xmlns:msink="http://schemas.microsoft.com/ink/2010/main" type="paragraph" rotatedBoundingBox="4221,9748 4236,9748 4236,9763 4221,97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8301BE1-135F-42EC-9471-EFECEB17C1B2}" emma:medium="tactile" emma:mode="ink">
              <msink:context xmlns:msink="http://schemas.microsoft.com/ink/2010/main" type="line" rotatedBoundingBox="4221,9748 4236,9748 4236,9763 4221,9763"/>
            </emma:interpretation>
          </emma:emma>
        </inkml:annotationXML>
        <inkml:traceGroup>
          <inkml:annotationXML>
            <emma:emma xmlns:emma="http://www.w3.org/2003/04/emma" version="1.0">
              <emma:interpretation id="{78D2C7A6-7059-448F-BE11-7D9DB54D65E9}" emma:medium="tactile" emma:mode="ink">
                <msink:context xmlns:msink="http://schemas.microsoft.com/ink/2010/main" type="inkWord" rotatedBoundingBox="4221,9748 4236,9748 4236,9763 4221,9763">
                  <msink:destinationLink direction="with" ref="{A6E11FDB-2D54-4CB4-AEB9-D0C0E890D08C}"/>
                  <msink:destinationLink direction="with" ref="{399392D5-08E2-4C1F-8B69-39BC8845FFEC}"/>
                  <msink:destinationLink direction="to" ref="{0DDE6151-712D-426F-89E4-9803771B2F87}"/>
                  <msink:destinationLink direction="to" ref="{E9992581-19AB-4639-8032-18CEE29C995E}"/>
                </msink:context>
              </emma:interpretation>
              <emma:one-of disjunction-type="recognition" id="oneOf0">
                <emma:interpretation id="interp0" emma:lang="it-IT" emma:confidence="0">
                  <emma:literal>.</emma:literal>
                </emma:interpretation>
                <emma:interpretation id="interp1" emma:lang="it-IT" emma:confidence="0">
                  <emma:literal>,</emma:literal>
                </emma:interpretation>
                <emma:interpretation id="interp2" emma:lang="it-IT" emma:confidence="0">
                  <emma:literal>:</emma:literal>
                </emma:interpretation>
                <emma:interpretation id="interp3" emma:lang="it-IT" emma:confidence="0">
                  <emma:literal>-</emma:literal>
                </emma:interpretation>
                <emma:interpretation id="interp4" emma:lang="it-IT" emma:confidence="0">
                  <emma:literal>/</emma:literal>
                </emma:interpretation>
              </emma:one-of>
            </emma:emma>
          </inkml:annotationXML>
          <inkml:trace contextRef="#ctx0" brushRef="#br0">0 0 0,'0'0'0</inkml:trace>
        </inkml:traceGroup>
      </inkml:traceGroup>
    </inkml:traceGroup>
  </inkml:traceGroup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01:04.428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9992581-19AB-4639-8032-18CEE29C995E}" emma:medium="tactile" emma:mode="ink">
          <msink:context xmlns:msink="http://schemas.microsoft.com/ink/2010/main" type="inkDrawing" rotatedBoundingBox="3946,14862 19267,6585 20772,9370 5451,17647" semanticType="callout" shapeName="Other">
            <msink:sourceLink direction="to" ref="{DFFAC8F6-93D1-4BAE-B0C7-B3201B062C78}"/>
            <msink:sourceLink direction="to" ref="{78D2C7A6-7059-448F-BE11-7D9DB54D65E9}"/>
          </msink:context>
        </emma:interpretation>
      </emma:emma>
    </inkml:annotationXML>
    <inkml:trace contextRef="#ctx0" brushRef="#br0">0 7826 0,'0'0'0,"34"35"15,35-1-15,-1 0 0,1 1 0,0-1 16,34 0-16,-35 1 0,69-1 0,-34 0 15,0 35 1,35-138 0,-35 138 15,34-35-15,0-34-1,1 35 1,-1-1-1,35 0 1,-35-34 0,0 34-1,0-34 1,35 0 0,-35 0-1,35 0 1,0 0 15,102-34-15,-102 34-1,34-34 1,34 0 0,0 34-1,1-69 1,-36 35-1,70-1 1,0-33 0,34 33-1,0-68 1,-35 35 0,35-1-1,34-34 1,-34-34-1,0-1 1,34 1 0,-34 0 15,35-35-15,-1 35-1,0-35 1,-34-34-1,0 35 1,0-1 0,34-34-1,-34 0 1,0-34 0,-35 34-1,35 0 1,-34-34-1,0 34 1,-35-34 0,34-1-1,-33 1 1,-1 0 0,-34-1-1,34 1 1,-68 34 15,34-34-15,-35 0-1,35-1 1,-34 1 0,0 34-1,-1 0 1,-34 0-1,1 0 1,-1 0 0,-34 35-1,0-1 1,0 35 0,-34 0-1,-1 34 1,1 0-1,-35 34 1,1 35 0,-35-1-1,0 35 1,0 0 0,0 0 15,34 35-16,-68-1 1,34 0 0,0 35-1,-35 0 1,-33-1 0,33-68-1,35 0 1</inkml:trace>
  </inkml:traceGroup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02:43.86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6CA19E6-1BD9-413E-AC73-8876EC556838}" emma:medium="tactile" emma:mode="ink">
          <msink:context xmlns:msink="http://schemas.microsoft.com/ink/2010/main" type="inkDrawing" rotatedBoundingBox="4621,16708 4894,1053 5953,1072 5680,16727" semanticType="callout" shapeName="Other">
            <msink:sourceLink direction="from" ref="{CC253077-951D-4886-8F99-C525326801E5}"/>
            <msink:sourceLink direction="to" ref="{15504712-F04C-45BE-9E09-9E2AF9845C49}"/>
          </msink:context>
        </emma:interpretation>
      </emma:emma>
    </inkml:annotationXML>
    <inkml:trace contextRef="#ctx0" brushRef="#br0">841 0 0,'0'34'15,"35"69"-15,-35 35 0,0-1 0,0 69 16,-35 68-1,35 35 1,-34 69 0,34 34-1,34 34 17,-34 34-17,0 35 1,0 0-1,0 69 1,35 34 0,-35 34-1,0 0 1,34 0 0,-34 35-1,0-35 1,0 34-1,0 35 1,0-35 0,34 1-1,-34-35 1,0-68 0,0-1-1,35-102 1,-1-69 15,-34-69-15,34-137-1,-34-35 1,0-102 0,-34-35-1,0 1 1,-35-70-1,-68-33 1,34-35 0,0 34-1,0 0 1,-35 138 0,35-35-1,35 69 1,-35 35-1,34 33 1,69-102 0,34 68 15,35 35-15,0-69-1,-1 0 1,35-35-1,-34-33 1,34-35 0,0-69-1,0-34 1,-34-103 0,34-68-1,-103 68 1,34 68-1,0 35 17,-34 103-17,0 35 1,0 33 0,0 70-1,-34-104 1,0-34-1,34-137 1,0 137 0</inkml:trace>
  </inkml:traceGroup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02:45.12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C253077-951D-4886-8F99-C525326801E5}" emma:medium="tactile" emma:mode="ink">
          <msink:context xmlns:msink="http://schemas.microsoft.com/ink/2010/main" type="inkDrawing" rotatedBoundingBox="5812,648 24619,1127 24603,1769 5795,1291" semanticType="callout" shapeName="Other">
            <msink:sourceLink direction="with" ref="{B1CEE405-5D9E-4F81-A214-2B03DEE1F553}"/>
            <msink:destinationLink direction="from" ref="{56CA19E6-1BD9-413E-AC73-8876EC556838}"/>
          </msink:context>
        </emma:interpretation>
      </emma:emma>
    </inkml:annotationXML>
    <inkml:trace contextRef="#ctx0" brushRef="#br0">0 43 0,'69'0'16,"34"0"-16,34 0 0,35 0 0,68-35 16,35 35-16,33 0 15,70 0 1,68 0 15,241 0-15,-104 0-1,35 0 1,0 0 0,34 0-1,0 0 1,35 0-1,-35 0 17,69 35-17,-35-1 1,35 0 0,-34 1-1,-35-1 1,68 0-1,-33 1 1,-35-1 0,35 0-1,-70 0 1,1 1 0,-69-1-1,-68-34 1,0 0-1,-70 34 1,-67-34 0,-104 0-1,-68 0 1,-104 0 0,-33 0-1,-1-34 1,-34-69 15,69 35-15,-69 68-1</inkml:trace>
    <inkml:trace contextRef="#ctx0" brushRef="#br0" timeOffset="367.2016">17677 8 0,'172'103'0,"68"-34"16,35 34-16,-35-69 15,-103 35 1,-68-69-1,-69 34 1,-34 0 15,-207 69-15,-33-34 0,102-35-1,103-34 1,172-34-1,103-69 1,-206 103 0</inkml:trace>
  </inkml:traceGroup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02:56.56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994A86F-C025-4CC5-AEA6-83887B3C375F}" emma:medium="tactile" emma:mode="ink">
          <msink:context xmlns:msink="http://schemas.microsoft.com/ink/2010/main" type="inkDrawing" rotatedBoundingBox="5596,7591 25914,7929 25910,8150 5592,7813" shapeName="Other"/>
        </emma:interpretation>
      </emma:emma>
    </inkml:annotationXML>
    <inkml:trace contextRef="#ctx0" brushRef="#br0">0 43 0,'69'0'0,"0"0"16,-1 0-16,69 0 0,35 0 0,34 0 16,34 0-1,35-34 1,-1 34-1,1 0 17,34 0-17,0 0 1,34 34 0,0-34-1,1 0 1,33 34-1,1-34 1,-1 34 0,35-34-1,0 35 1,0-35 0,0 0-1,34 34 1,-34-34-1,34 34 1,-34-34 0,34 35-1,1-35 1,-36 0 0,36 34-1,-35-34 16,34 0-15,-34 0 0,34 34-1,0-34 1,0 0 0,1 0-1,-1 35 1,0-35-1,0 0 1,0 0 0,-34 0-1,35 0 1,-36 0 0,1 0-1,-34-35 1,34 35-1,-35 35 1,1-35 15,-1 34-31,-68-34 32,0 0-17,0 0 1,-69 0-1,35 0 1,-69-34 0,-69 34-1,1-35 1,-35 35 0,-35-34-1,-33 34 1,-1 0-1,0-34 17,-34 34-17,0 0 1,-34 0 0,-103 0-1,137 0 1</inkml:trace>
  </inkml:traceGroup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02:57.89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501ECB5-5AAC-4367-8814-2234FD894C32}" emma:medium="tactile" emma:mode="ink">
          <msink:context xmlns:msink="http://schemas.microsoft.com/ink/2010/main" type="writingRegion" rotatedBoundingBox="5062,6429 3996,10807 439,9941 1505,5563">
            <msink:destinationLink direction="with" ref="{3A1AA578-695D-4227-B2BA-C4691C499BBE}"/>
            <msink:destinationLink direction="with" ref="{7126DA38-D5A6-471E-A1CA-DABDEAC94B70}"/>
          </msink:context>
        </emma:interpretation>
      </emma:emma>
    </inkml:annotationXML>
    <inkml:traceGroup>
      <inkml:annotationXML>
        <emma:emma xmlns:emma="http://www.w3.org/2003/04/emma" version="1.0">
          <emma:interpretation id="{87A3C0DC-1FE2-4151-9944-3034E5AF2E6C}" emma:medium="tactile" emma:mode="ink">
            <msink:context xmlns:msink="http://schemas.microsoft.com/ink/2010/main" type="paragraph" rotatedBoundingBox="5062,6429 3996,10807 439,9941 1505,55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9859D8B-A98F-40EA-B1EA-BCB77902B418}" emma:medium="tactile" emma:mode="ink">
              <msink:context xmlns:msink="http://schemas.microsoft.com/ink/2010/main" type="line" rotatedBoundingBox="5062,6429 3996,10807 439,9941 1505,5563"/>
            </emma:interpretation>
          </emma:emma>
        </inkml:annotationXML>
        <inkml:traceGroup>
          <inkml:annotationXML>
            <emma:emma xmlns:emma="http://www.w3.org/2003/04/emma" version="1.0">
              <emma:interpretation id="{B1CEE405-5D9E-4F81-A214-2B03DEE1F553}" emma:medium="tactile" emma:mode="ink">
                <msink:context xmlns:msink="http://schemas.microsoft.com/ink/2010/main" type="inkWord" rotatedBoundingBox="5062,6429 3996,10807 439,9941 1505,5563">
                  <msink:destinationLink direction="with" ref="{CC253077-951D-4886-8F99-C525326801E5}"/>
                </msink:context>
              </emma:interpretation>
              <emma:one-of disjunction-type="recognition" id="oneOf0">
                <emma:interpretation id="interp0" emma:lang="it-IT" emma:confidence="0">
                  <emma:literal>%</emma:literal>
                </emma:interpretation>
                <emma:interpretation id="interp1" emma:lang="it-IT" emma:confidence="0">
                  <emma:literal>£</emma:literal>
                </emma:interpretation>
                <emma:interpretation id="interp2" emma:lang="it-IT" emma:confidence="0">
                  <emma:literal>g</emma:literal>
                </emma:interpretation>
                <emma:interpretation id="interp3" emma:lang="it-IT" emma:confidence="0">
                  <emma:literal>¥</emma:literal>
                </emma:interpretation>
                <emma:interpretation id="interp4" emma:lang="it-IT" emma:confidence="0">
                  <emma:literal>z</emma:literal>
                </emma:interpretation>
              </emma:one-of>
            </emma:emma>
          </inkml:annotationXML>
          <inkml:trace contextRef="#ctx0" brushRef="#br0">12 0 0,'34'68'0,"0"35"16,-34 35-16,-34 68 0,34 34 15,-69 34 1,69 1-1,69 0 1,0-35 15,102-68-15,35-35 0,35-34-1,-35-69 1,-35-68-1,-68-1 1,-103-102 0,-103-34-1,103 171 1</inkml:trace>
          <inkml:trace contextRef="#ctx0" brushRef="#br0" timeOffset="356.459">-297 583 0,'172'0'0,"-1"35"16,104 33-16,-35 1 16,-34-35-1,-69 0 1,1-34 0,-70 35-1,-68-35 1,-68 0-1,68 0 1</inkml:trace>
          <inkml:trace contextRef="#ctx0" brushRef="#br0" timeOffset="748.0756">1488 2265 0,'274'103'15,"-102"-137"-15,-69-69 0,-34 34 16,-35-34-1,-68 35 1,-69-1 0,-69 0-1,-34 138 1,0 34 0,103 0-1,103 34 1,103 35 15,69-104-15,-1-102-1,-171 34 1</inkml:trace>
          <inkml:trace contextRef="#ctx0" brushRef="#br0" timeOffset="2591.8964">-366 2849 0,'-34'68'0,"-69"35"16,-34 138-16,-35-1 0,0-34 15,104-35 1,-1 1 0,35-103-1,-1-1 16,35-68-31,0 0 32,35-137-17,-1-103 1,0 34 0,-34-35-1,-68 36 1,33 67-1,-33 70 1,33 68 0,70 0-1,-1 68 1,35 138 0,-1 34-1,35 35 1,-34-35-1,34-34 1,0-68 0,-34-35-1,-1-35 1,-68-68 0,0-68-1,0-70 16,0 1-15,0 137 0</inkml:trace>
          <inkml:trace contextRef="#ctx0" brushRef="#br0" timeOffset="3775.5356">1625 3363 0,'-34'0'0,"-104"0"16,1 69-16,0 68 0,34 1 0,34 68 15,35-35 1,103 35 0,34-34-1,34-35 1,34-34 0,35-69-1,-34-68 16,0-69-15,-69-68 0,-35-70-1,-68 1 1,-68 34 0,-70 0-1,-33 69 1,-70 137-1,1 34 1,69 103 0,68-68-1,103 0 1,0-69 0</inkml:trace>
          <inkml:trace contextRef="#ctx0" brushRef="#br0" timeOffset="3235.4758">-91 3535 0,'68'-34'0,"35"-1"0,35 35 0,33 35 16,1-35-16,-35 34 16,-68-34-1,-35 34 1,-68 1 0,-103-70-1,-35 35 1,0 35-1,-34 33 1,69 35 0,34 0-1,69-34 1,34-35 0,103 1-1,0-1 1,68-34 15,1 0-15,-69 0-1,-34 0 1,-35 0 0,0 0-1,1-34 1,-1-35-1,69 0 1,34 1 0,-137 68-1</inkml:trace>
        </inkml:traceGroup>
      </inkml:traceGroup>
    </inkml:traceGroup>
  </inkml:traceGroup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03:02.29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A1AA578-695D-4227-B2BA-C4691C499BBE}" emma:medium="tactile" emma:mode="ink">
          <msink:context xmlns:msink="http://schemas.microsoft.com/ink/2010/main" type="inkDrawing" rotatedBoundingBox="-158,11268 347,5471 5237,5898 4730,11695" semanticType="enclosure" shapeName="Other">
            <msink:sourceLink direction="with" ref="{7501ECB5-5AAC-4367-8814-2234FD894C32}"/>
          </msink:context>
        </emma:interpretation>
      </emma:emma>
    </inkml:annotationXML>
    <inkml:trace contextRef="#ctx0" brushRef="#br0">150 0 0,'0'309'0,"-35"34"15,35 138 1,0-104 0,0 35-1,0 69 1,0 34-1,-34 34 1,0-34 0,-1-35-1,35-68 1,0-103 0,35-103-1,-1-103 1,-34-137-1,0-207 1,69-102 15,-69-103-31,0-69 32,0 515-32</inkml:trace>
    <inkml:trace contextRef="#ctx0" brushRef="#br0" timeOffset="992.2256">424 309 0,'206'-69'0,"34"104"0,35-35 15,68 34 1,0-68 0,35 34-1,0-35 1,-69 1-1,-69 34 1,-34 34 0,-35 35-1,-33 0 1,-35-1 0,-35-33-1,1-1 1,-35 35-1,1-35 1,-35 35 0,34-1-1,-34 70 1,69 33 0,-1 69-1,1 104 16,34 68-15,-69 68 0,35 69-1,-35 35 1,0-1 0,1-68-1,-1-34 1,-34-104-1,0-102 1,0-138 0,0-68-1,0-69 1,0 0 0,-69-35-1,-34-67 1,-102-36-1,-36 35 1,-136 0 0,-70 35 15,-33-1-15,-69 172-1,0-103 1,68 69-1,69-1 1,172-33 0,171-1-1,172-68 1,-103 34 0</inkml:trace>
  </inkml:traceGroup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03:06.04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5504712-F04C-45BE-9E09-9E2AF9845C49}" emma:medium="tactile" emma:mode="ink">
          <msink:context xmlns:msink="http://schemas.microsoft.com/ink/2010/main" type="inkDrawing" rotatedBoundingBox="7919,1074 8733,15080 7967,15124 7153,1119" semanticType="verticalRange" shapeName="Other">
            <msink:destinationLink direction="to" ref="{56CA19E6-1BD9-413E-AC73-8876EC556838}"/>
          </msink:context>
        </emma:interpretation>
      </emma:emma>
    </inkml:annotationXML>
    <inkml:trace contextRef="#ctx0" brushRef="#br0">0 0 0,'0'35'0,"0"102"16,0 0-16,35 0 0,-35 69 15,34 35 1,0 68-1,-34 34 1,35 34 0,-1 70-1,0-1 17,1 34-17,-1-33 1,-34 33-1,0-68 1,34-34 0,-34-35-1,0-69 1,-34 1 0,34-69-1,-34 0 1,34-103-1,34-34 1,-34-35 0,0-34-1,0 0 1,0 0 0,0 0-1,0 0 1,0 0-1,0 0 1,0 0 15,0 0-15,0 0 0,0 0-1,0 0 1,34 0-1,69 34 1,0 1 0,0-35-1,0 0 1,-34 34 0,-69-34-1,0 0 1,-34 0-1,-69 0 1,-35 0 0,1 34-1,-35 35 1,69-35 0,35 35-1,68-35 16,34-34-15,35 34 0,68 1-1,-34-35 1,0 34 0,-34-34-1,-35 0 1,-34 0-1,0 0 1,-34 34 0,-1 1-1,1-1 1,0 0 0,-1 35-1,1 34 16,34 0-15,0 69 0,34-1-1,-34 35 1,35 69 0,-1 34-1,0 34 1,1 69-1,-1 68 1,0 35 0,1 34-1,-1 1 1,-34 33 0,0-34-1,0 0 1,0-102-1,34-104 1,69-171 0,0-275-1,34-206 1,-137 309 0</inkml:trace>
  </inkml:traceGroup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03:07.78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F1C8F21-DD65-4936-9A71-C32A21A465C6}" emma:medium="tactile" emma:mode="ink">
          <msink:context xmlns:msink="http://schemas.microsoft.com/ink/2010/main" type="inkDrawing" rotatedBoundingBox="12339,1331 13813,16417 13024,16494 11550,1408" semanticType="verticalRange" shapeName="Other"/>
        </emma:interpretation>
      </emma:emma>
    </inkml:annotationXML>
    <inkml:trace contextRef="#ctx0" brushRef="#br0">0 34 0,'137'-34'0,"-68"68"16,-69 69-16,-35 69 0,35-1 0,-68 70 15,68 68 1,0 34-1,0 69 1,34 34 15,0 34-15,1 1 0,-1 0-1,0-35 1,1 0-1,-1-34 1,0-69 0,-34-68-1,34-1 1,-34-102 0,0-35-1,35-34 1,-35-34-1,0-1 1,0-68 0,0 0-1,0 35 1,0-35 0,-35 34-1,35-34 16,0 34-15,0-34 0,0 0-1,35 0 1,-35-34 0,34 0-1,0-1 1,1 1-1,-1 0 1,35 0 0,-1 68-1,70-34 1,-1 34 0,0 0-1,-68 1 1,-69-35-1,0 0 17,-69 0-17,-68 34-15,34-34 16,0 34 15,69 35-15,-1-35-1,70 35 1,33 34 0,1-34-1,0-1 1,-69-33 0,-35 33-1,-33 1 1,33 34-1,1 34 1,34 69 0,0 34-1,0 104 1,34 68 0,1 68-1,-1 104 1,35 33-1,34 70 1,0 34 15,-35 0-15,1-35 0,-35-34-1,-34-103 1,0-102-1,35-138 1,33-206 0,70-241-1,33-239 1,-171 377 0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23:22.34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A7E51EF-E33B-46F4-9FD6-3AF82C65E2A6}" emma:medium="tactile" emma:mode="ink">
          <msink:context xmlns:msink="http://schemas.microsoft.com/ink/2010/main" type="inkDrawing" rotatedBoundingBox="7917,8226 9602,17701 8474,17901 6790,8427" semanticType="verticalRange" shapeName="Other">
            <msink:sourceLink direction="with" ref="{86A08B09-5013-4EC0-817F-12A14929819D}"/>
            <msink:sourceLink direction="with" ref="{156D20F2-D156-440D-87DE-CA6654A3DBBA}"/>
            <msink:destinationLink direction="with" ref="{234B5E4D-9E5C-4575-961D-1EFB8B4D3550}"/>
          </msink:context>
        </emma:interpretation>
      </emma:emma>
    </inkml:annotationXML>
    <inkml:trace contextRef="#ctx0" brushRef="#br0">0 0 0,'34'68'15,"1"35"-15,-70 35 0,35 33 0,35 35 16,-35 34 0,0 35-1,0 34 1,34 34 0,-34-34-1,0 0 16,34-69-15,-34-34 0,0-34-1,0-35 1,-34-68 0,34-1-1,0-68 1,0 35-1,0-35 1,0-35 0,0 35-1,0 0 1,0 0 0,34 0-1,-34 0 1,35 35-1,-1-35 1,69 34 0,0 35-1,69-1 17,-1-33-17,70 33 1,-70 1-1,-34-35 1,-102 1 0,-35-35-1,-103 68 1,-69 1 0,1 0-1,-35 34 1,103 34-1,34 0 1,69 0 0,69 1-1,68-1 1,35 35 0,-1-35 15,-68 35-31,0 34 15,-103 34 1,34 69 15,-34 68-15,0 35 0,0 0-1,0 69 1,35-35-1,-35-34 1,0-35 0,-35-102-1,35-69 1,0-103 0,69-240-1,34-207 1,0-171-1,-103 515 1</inkml:trace>
  </inkml:traceGroup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03:09.30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126DA38-D5A6-471E-A1CA-DABDEAC94B70}" emma:medium="tactile" emma:mode="ink">
          <msink:context xmlns:msink="http://schemas.microsoft.com/ink/2010/main" type="inkDrawing" rotatedBoundingBox="16282,1586 17555,16277 16639,16356 15366,1665" semanticType="verticalRange" shapeName="Other">
            <msink:sourceLink direction="with" ref="{7501ECB5-5AAC-4367-8814-2234FD894C32}"/>
          </msink:context>
        </emma:interpretation>
      </emma:emma>
    </inkml:annotationXML>
    <inkml:trace contextRef="#ctx0" brushRef="#br0">0 0 0,'0'172'16,"34"68"-16,-34 1 0,34 68 16,1 34-1,-1 34 1,0 70 0,1 33 15,33 1-16,-68 33 1,69-33 0,-35 0-1,35-70 1,-35-67 0,0-35-1,-34-69 1,35-68-1,-35-70 1,0 1 0,0-34-1,0-35 1,0 1 0,0-35-1,0 0 1,0 0-1,34 0 1,0 0 15,35-35-15,0 35 0,34 0-1,34 35 1,0 33-1,-34-33 1,-68-1 0,-35 0-1,-69 1 1,-103-35 0,-34 34-1,35 0 1,-1 35-1,69 0 1,103-1 0,34 1-1,69 0 1,0-1 0,35 1-1,-70-35 1,-33 1 15,-1-1-15,-34 35-1,0 33 1,0 104 0,0 35-1,0 102 1,0 69-1,0 68 1,0 104 0,0 34-1,34 68 1,1 1 0,33 34-1,1-69 1,-35-103-1,35-34 1,-35-138 15,-34-205-15,35-138-16,102-274 31,-137 240-31</inkml:trace>
  </inkml:traceGroup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03:28.30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24D648C-9B14-4DF7-AF05-9B30CC70AEF1}" emma:medium="tactile" emma:mode="ink">
          <msink:context xmlns:msink="http://schemas.microsoft.com/ink/2010/main" type="inkDrawing" rotatedBoundingBox="14587,6419 14602,6419 14602,6434 14587,6434" shapeName="Other"/>
        </emma:interpretation>
      </emma:emma>
    </inkml:annotationXML>
    <inkml:trace contextRef="#ctx0" brushRef="#br0">0 0 0,'0'0'0</inkml:trace>
  </inkml:traceGroup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03:30.790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A098A1D-EA3B-4650-AF1A-A5BF4DCDA4C1}" emma:medium="tactile" emma:mode="ink">
          <msink:context xmlns:msink="http://schemas.microsoft.com/ink/2010/main" type="inkDrawing" rotatedBoundingBox="4785,3014 21966,1816 22990,16510 5809,17707" semanticType="enclosure" shapeName="Other">
            <msink:destinationLink direction="with" ref="{2D9527E1-73D4-41E7-AEC7-D445DEC02AA7}"/>
          </msink:context>
        </emma:interpretation>
      </emma:emma>
    </inkml:annotationXML>
    <inkml:trace contextRef="#ctx0" brushRef="#br0">172-240 0,'34'35'15,"35"-35"-15,-1 34 0,35-34 0,0 34 16,34-34-16,1 0 0,33 0 16,1 0 15,0-34-16,34 34 1,-35-34 0,35-1-1,0 1 1,0 0 0,34-1-1,-34 35 1,35-68-1,-36 33 1,36 1 0,-1 0-1,0-1 1,35 1 0,-35-35-1,0 35 1,35 0-1,-35-1 1,35-33 0,-35 33 15,35-33-15,-1 33-1,-33-33 1,-1-1-1,0 0 1,35 1 0,-35-35-1,0 34 1,1-34 0,-1 35-1,34-1 1,-33 0-1,33-34 1,-33 35 0,33-1-1,-34 0 1,35-34 0,-35 35-1,1-1 1,-1-34 15,0 0-15,35 0-1,-35 0 1,-34 35 0,68-35-1,-68 0 1,35 0-1,-35-35 1,34 35 0,-68 0-1,33 0 1,1-34 0,-34 34-1,0 0 1,34-34-1,-35 34 17,-33 0-17,33 0-15,-34 0 16,35 0 0,-35 0 15,1 0-16,-1 34 1,0-34 0,-34 0-1,35 35 1,-35-35 0,-1 0-1,-33 34 1,34 1-1,-34-35 1,-1 34 0,1 35 15,0-35-31,-1 0 16,1 35-1,-35 0 1,35-1-1,-35 1 1,1 0 0,-1-1 15,0 35-15,1-34-1,-35 34 1,0 0-1,34 0 1,-34 0 0,-34 0-1,68 0 1,-34 0 0</inkml:trace>
    <inkml:trace contextRef="#ctx0" brushRef="#br1" timeOffset="-19950.9614">15926-5835 0,'-34'172'0,"0"68"16,-1 35-1,35 102 1,0 35 0,35 69-1,-35 34 1,34 68 0,0 1-1,1-1 1,33-34-1,-33-34 1,33-68 0,1-139-1,-35-102 1,1-68 0,-35-104 15,0 0-16,0-68 1,-35-35 0,1 1-1,34-1 1,-34 35 0,34-35-1,0 35 16,0 34-15,0 0 0,68 0-1,1 34 1,34 0 0,34 35-1,35-35 1,-69-34-1,0 35 1,-34-1 0,-69-34-1,0 0 1,-69 34 0,-68 35-1,-1 0 1,-33 68-1,-1-34 1,35 34 15,34 35-15,68-1 0,35 35-1,69 0 1,0 0-1,34 35 1,0 33 0,-35 35 15,-33 34-31,-1 104 16,0 33-1,-34 104 1,35-1-1,33 69 1,1 0 0,-35-34-1,1-69 1,-70-102 0,1-70-1,68-136 16,-34-241-31</inkml:trace>
    <inkml:trace contextRef="#ctx0" brushRef="#br2" timeOffset="14205.6236">-137-68 0,'34'34'0,"35"0"0,-1 1 15,35-35-15,35 34 0,-1 35 0,-34-1 16,0-33 0,34-1-1,0 35 1,1-1 0,33-33-1,-33 33 1,-1 1-1,-34 0 1,0-35 0,34 35-1,0-1 1,1-68 0,-1 35-1,0 33 1,1-33-1,-1-1 17,-34 0-17,34 1 1,35-1 0,-1 0-1,1 35 1,-35 34-1,1-69 1,-35 35 0,34-1-1,35-33 1,68 33 0,-34 1 15,-69 34-16,-34 0 1,34-69 0,1 35-1,33 0 1,1-35 0,0 0-1,-1 69 1,-34 0-1,1-34 1,33 0 0,-33 33-1,33-67 1,1-1 0,0 35-1,-1 34 1,-68 34-1,34-68 1,1 34 15,33-35-15,1 1 0,34 0-1,-34 34 1,-1 0-1,-34 34 1,1-68 0,33 33-1,-33 1 1,68-34 0,0 0-1,-35 34 1,-68 0-1,34-35 1,1 1 0,-1 34-1,35-34 1,34-1 0,-35-33-1,1 33 16,-1 35-15,-102 0 0,68-34-1,1 34 1,33 0 0,1 0-1,34-35 1,-34 35-1,-1 0 1,-34 35 0,-68-1-1,68-34 1,35 34 0,0-68-1,34 34 1,0 34-1,-35-34 17,-68 34-32,-34 1 31,102-35-15,-33 0-1,33 34 1,35-68-1,0 34 1,-34 34 0,-69-34-1,-35 34 1,70-34 0,-1 34-1,69 1 1,0-35-1,0 0 1,-206-103 0</inkml:trace>
  </inkml:traceGroup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03:17.97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5A2242D-9015-46F1-8684-4AE441C02574}" emma:medium="tactile" emma:mode="ink">
          <msink:context xmlns:msink="http://schemas.microsoft.com/ink/2010/main" type="writingRegion" rotatedBoundingBox="27253,3741 28145,3741 28145,4840 27253,4840"/>
        </emma:interpretation>
      </emma:emma>
    </inkml:annotationXML>
    <inkml:traceGroup>
      <inkml:annotationXML>
        <emma:emma xmlns:emma="http://www.w3.org/2003/04/emma" version="1.0">
          <emma:interpretation id="{010DB75E-F321-4C5F-9AE5-23BB06D45474}" emma:medium="tactile" emma:mode="ink">
            <msink:context xmlns:msink="http://schemas.microsoft.com/ink/2010/main" type="paragraph" rotatedBoundingBox="27253,3741 28145,3741 28145,4840 27253,48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D437222-C45B-4E63-8109-AF952A42A55F}" emma:medium="tactile" emma:mode="ink">
              <msink:context xmlns:msink="http://schemas.microsoft.com/ink/2010/main" type="inkBullet" rotatedBoundingBox="27253,3741 28145,3741 28145,4840 27253,4840"/>
            </emma:interpretation>
            <emma:one-of disjunction-type="recognition" id="oneOf0">
              <emma:interpretation id="interp0" emma:lang="it-IT" emma:confidence="0">
                <emma:literal>v</emma:literal>
              </emma:interpretation>
              <emma:interpretation id="interp1" emma:lang="it-IT" emma:confidence="0">
                <emma:literal>V</emma:literal>
              </emma:interpretation>
              <emma:interpretation id="interp2" emma:lang="it-IT" emma:confidence="0">
                <emma:literal>.</emma:literal>
              </emma:interpretation>
              <emma:interpretation id="interp3" emma:lang="it-IT" emma:confidence="0">
                <emma:literal>"</emma:literal>
              </emma:interpretation>
              <emma:interpretation id="interp4" emma:lang="it-IT" emma:confidence="0">
                <emma:literal>u</emma:literal>
              </emma:interpretation>
            </emma:one-of>
          </emma:emma>
        </inkml:annotationXML>
        <inkml:trace contextRef="#ctx0" brushRef="#br0">5390-2161 0,'-34'102'0,"68"70"16,69 0-16,-34-1 15,-1 1 1,1-69-1,-35-34 1,1-69 0,-35 0-1,68-69 1,1-137 15,0-34-15,-1 34-1,1 0 1,0 103 0,-1 34-1,-68 69 1,0 0 0,-34 103-1,0-68 1,34-1-1,0-34 1</inkml:trace>
      </inkml:traceGroup>
    </inkml:traceGroup>
  </inkml:traceGroup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03:39.95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D9527E1-73D4-41E7-AEC7-D445DEC02AA7}" emma:medium="tactile" emma:mode="ink">
          <msink:context xmlns:msink="http://schemas.microsoft.com/ink/2010/main" type="inkDrawing" rotatedBoundingBox="5594,6807 24794,13510 24351,14776 5152,8074" semanticType="callout" shapeName="Other">
            <msink:sourceLink direction="with" ref="{9A098A1D-EA3B-4650-AF1A-A5BF4DCDA4C1}"/>
            <msink:sourceLink direction="with" ref="{F4D540BC-B9B0-4FE0-8FE6-0D6D14CE792E}"/>
          </msink:context>
        </emma:interpretation>
      </emma:emma>
    </inkml:annotationXML>
    <inkml:trace contextRef="#ctx0" brushRef="#br0">0 0 0,'34'35'0,"1"-1"0,68 0 0,-35-34 16,1 0-16,34 35 0,34-1 0,-34-34 16,0 34-1,0 1 1,0-1 0,34 0-1,1-34 1,-1 35-1,0-1 1,1-34 0,33 34-1,-34 1 1,35-1 0,-35 0 15,35 1-16,0-1 1,-1 0 0,35 1-1,-34 33 1,34-33 0,0-1-1,34 0 1,-34 35-1,34-35 1,-34 35 0,69-35-1,-35 35 1,0-35 0,35 35-1,-1-1 1,-33 1-1,33 0 1,-33-1 0,33 1-1,1 0 1,-35-1 15,35 1-15,-1 0-1,-33-1 1,33 1 0,-34-35-1,35 35 1,-35 0 0,1-1-1,33 1 1,-68 34-1,34-34 1,1-1 0,-1 35-1,0-34 1,-34-1 0,0 1-1,34 34 1,-34-34 15,0 34-15,0-35-1,-34 1 1,34 34 0,0-34-1,0 34 1,-35-35-1,1 1 1,34 0 0,-35 33-1,1-33 1,0 0 0,-35-35-1,35 35 1,-1-1-1,1 1 1,-1 34 0,1-34-1,-35-1 1,35 35 0,-35-34-1,1 0 16,33 34-15,-34 0 0,1-35-1,-1 1 1,35 34 0,-35-35-1,0 35 1,1-34-1,-1 0 1,0-1 0,0 1-1,1 0 1,-35-1 0,34 1-1,0 0 1,-34-1-1,0 1 1,0 0 0,0-1-1,0 1 1,0 0 15,0-1-15,-34-34-1,34 35 1,-35 0 0,35-1-1,-34 1 1,0 0 0,34-35-1,-35 35 1,1-1-1,-35-33 1,1-35 0,-35 34-1,0-34 1,-69 34 0,69-102-1,0 68 1</inkml:trace>
  </inkml:traceGroup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04:40.06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2900C7E-38D1-4824-AA87-F6F7ADA03DE4}" emma:medium="tactile" emma:mode="ink">
          <msink:context xmlns:msink="http://schemas.microsoft.com/ink/2010/main" type="writingRegion" rotatedBoundingBox="21843,9241 33090,9943 32562,18398 21315,17696"/>
        </emma:interpretation>
      </emma:emma>
    </inkml:annotationXML>
    <inkml:traceGroup>
      <inkml:annotationXML>
        <emma:emma xmlns:emma="http://www.w3.org/2003/04/emma" version="1.0">
          <emma:interpretation id="{36B8FE89-44D6-492D-AB78-774B718F2363}" emma:medium="tactile" emma:mode="ink">
            <msink:context xmlns:msink="http://schemas.microsoft.com/ink/2010/main" type="paragraph" rotatedBoundingBox="22863,9305 33090,9943 33007,11283 22780,106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94A8D19-B130-4221-815C-2D10E3876054}" emma:medium="tactile" emma:mode="ink">
              <msink:context xmlns:msink="http://schemas.microsoft.com/ink/2010/main" type="line" rotatedBoundingBox="22863,9305 33090,9943 33007,11283 22780,10644"/>
            </emma:interpretation>
          </emma:emma>
        </inkml:annotationXML>
        <inkml:traceGroup>
          <inkml:annotationXML>
            <emma:emma xmlns:emma="http://www.w3.org/2003/04/emma" version="1.0">
              <emma:interpretation id="{486F124B-3A4E-4336-BE26-FC5689EE2B0D}" emma:medium="tactile" emma:mode="ink">
                <msink:context xmlns:msink="http://schemas.microsoft.com/ink/2010/main" type="inkWord" rotatedBoundingBox="22801,9461 27126,9506 27113,10759 22788,10714"/>
              </emma:interpretation>
              <emma:one-of disjunction-type="recognition" id="oneOf0">
                <emma:interpretation id="interp0" emma:lang="it-IT" emma:confidence="0">
                  <emma:literal>Sono</emma:literal>
                </emma:interpretation>
                <emma:interpretation id="interp1" emma:lang="it-IT" emma:confidence="0">
                  <emma:literal>sorta</emma:literal>
                </emma:interpretation>
                <emma:interpretation id="interp2" emma:lang="it-IT" emma:confidence="0">
                  <emma:literal>sotto</emma:literal>
                </emma:interpretation>
                <emma:interpretation id="interp3" emma:lang="it-IT" emma:confidence="0">
                  <emma:literal>sopra</emma:literal>
                </emma:interpretation>
                <emma:interpretation id="interp4" emma:lang="it-IT" emma:confidence="0">
                  <emma:literal>Sorto</emma:literal>
                </emma:interpretation>
              </emma:one-of>
            </emma:emma>
          </inkml:annotationXML>
          <inkml:trace contextRef="#ctx0" brushRef="#br0">2781-7071 0,'-103'-34'15,"-69"-1"-15,-103 35 0,35 69 0,34-35 32,103 35-17,103 0 1,35 34 0,171 34-1,68 35 1,35-1-1,-103 1 1,-137-69 0,-69-69-1,-138 0 1,-102-34 0,-103-34-1,34-35 1,69 35-1,137 0 1,137 34 0,206 0-1,104-35 1,33 1 0,-377 34-1</inkml:trace>
          <inkml:trace contextRef="#ctx0" brushRef="#br0" timeOffset="1668.0328">2987-6247 0,'34'34'0,"0"69"0,69-34 0,69-1 16,-1-68 0,-33-34-1,-70-35 1,-33-34 0,-104-34-1,-34 0 1,-68 34-1,-1 69 1,0 68 0,69 35-1,103 34 1,35-1 0,136 36-1,35-138 1,34-103-1,-68 0 17,0-69-17,-104 35 1,1 68 0,-69 104-1,0-1 1,0 0-1,69 69 1,-35 137 0,-68-34-1,34-68 17,0-70-32,0-68 15,-35-103 16,-33-68-15,-1-35 0,-34-34-1,34 102 1,35 70 0,34 102-1,34 0 1,138-34-1,0 35 1,-1-35 0,-33 0-1,-35 0 1,-35 0 0,-68 0-1,35 34 1,-35 0-1,0 104 1,-35-1 0,35 0 15,35-34-15,-35-34-1,0-69 1,0 0-1,0-103 1,-69-69 0,35-34-1,-35-34 1,-34 68 0,34 104-1,69 102 1,35-34-1,102 0 1,35 34 0,-35 1-1,-34-1 1,0 0 0,-35-34-1,-68-34 1,0 34 15,-34 69-15,0 102-1,-1 1 1,35-35 0,69 35-1,0-35 1,68-68-1,0-35 1,1-34 0,-1-103-1,-68 0 1,-69-69 0,-69 1-1,-68 34 1,-1 68-1,-33 103 1,68 1 0,34 68-1,69 34 1,103 0 15,34 0-15,69-137-1,0 35 1,-206-35 0</inkml:trace>
        </inkml:traceGroup>
        <inkml:traceGroup>
          <inkml:annotationXML>
            <emma:emma xmlns:emma="http://www.w3.org/2003/04/emma" version="1.0">
              <emma:interpretation id="{122A2E1C-52A1-4C9A-81EF-BE87FF8E2CAB}" emma:medium="tactile" emma:mode="ink">
                <msink:context xmlns:msink="http://schemas.microsoft.com/ink/2010/main" type="inkWord" rotatedBoundingBox="27581,9599 33090,9943 33007,11283 27497,10939"/>
              </emma:interpretation>
              <emma:one-of disjunction-type="recognition" id="oneOf1">
                <emma:interpretation id="interp5" emma:lang="it-IT" emma:confidence="0">
                  <emma:literal>CORREZIONE</emma:literal>
                </emma:interpretation>
                <emma:interpretation id="interp6" emma:lang="it-IT" emma:confidence="0">
                  <emma:literal>correzione</emma:literal>
                </emma:interpretation>
                <emma:interpretation id="interp7" emma:lang="it-IT" emma:confidence="0">
                  <emma:literal>Correzione</emma:literal>
                </emma:interpretation>
                <emma:interpretation id="interp8" emma:lang="it-IT" emma:confidence="0">
                  <emma:literal>correzioni</emma:literal>
                </emma:interpretation>
                <emma:interpretation id="interp9" emma:lang="it-IT" emma:confidence="0">
                  <emma:literal>CORRELERÀ</emma:literal>
                </emma:interpretation>
              </emma:one-of>
            </emma:emma>
          </inkml:annotationXML>
          <inkml:trace contextRef="#ctx0" brushRef="#br0" timeOffset="2461.032">6659-6487 0,'0'0'0,"-103"-35"16,-274 275-16,342-102 15,35-35 1,69 34-1,34-68 1,34-69 0,1-35-1,-35 1 1,-69-35 0,0 35 15,-34 34-16,35 0 1,-35 34 0,68 35-1,1 34 1,68-69 0,-34 1-1,34-70 1,-102-33-1,-35-35 1,-35-69 0,-102 69-1,0 34 1,-35 69 0,69 69-1,35 0 1,102 34-1,69 0 1,103-69 0,-206-34 15</inkml:trace>
          <inkml:trace contextRef="#ctx0" brushRef="#br0" timeOffset="3143.6754">7620-6316 0,'0'69'0,"0"34"0,-34 0 0,-35 34 16,104 0 0,-35-102-1,0-1 17,0-68-17,0-35 1,0-103-1,-69 1 1,69 33 0,0 36 31,69 67-47,34 35 0,34 35 15,-34 33 1,-69-34-1,-34 35 1,-68-35 0,-70 35 15,35-35-31,35 1 16,33 33-1,35 1 16,103 34-15,0-69 0,0 35-1,-34-35 1,0-34 0,-1-68-1,-33-1 1,-35 69-1</inkml:trace>
          <inkml:trace contextRef="#ctx0" brushRef="#br0" timeOffset="3806.7867">8170-6213 0,'0'69'0,"0"68"16,-35 0-16,35 1 0,0-35 16,0-35-1,0-68 16,0-137-15,-68-103 0,33 34 15,35 103-31,0 0 16,69 34-1,34 69 16,34 69-15,-34-35 0,0 35-1,-103 34 1,-103-35 0,-34-33-1,-35-1 1,69 0-1,69 1 1,68 33 0,69 1-1,35 34 1,-1 0 0,-68-34-1,-35-69 1,0-35-1,0-33 1,-34 68 0</inkml:trace>
          <inkml:trace contextRef="#ctx0" brushRef="#br0" timeOffset="4503.1026">8307-6728 0,'206'35'0,"0"-35"15,-35-69-15,-171 69 16</inkml:trace>
          <inkml:trace contextRef="#ctx0" brushRef="#br0" timeOffset="4343.9168">8410-6213 0,'137'34'15,"0"-34"-15,-34 0 0,-34-103 0,-69 103 32</inkml:trace>
          <inkml:trace contextRef="#ctx0" brushRef="#br0" timeOffset="4163.2458">8616-6316 0,'-35'103'16,"35"34"-16,-34 1 0,34-35 31,34 0-16,35-35 1,34-33 0,34-35 15,-34 0-15,-68-35-1,-70-33 1,1-1-1,34 69 1</inkml:trace>
          <inkml:trace contextRef="#ctx0" brushRef="#br0" timeOffset="5099.8052">8959-6282 0,'137'35'0,"1"-1"15,33 0-15,-33-102 0,-1-35 16,-137 103 0</inkml:trace>
          <inkml:trace contextRef="#ctx0" brushRef="#br0" timeOffset="4935.7364">9131-6659 0,'274'137'0,"-136"-68"0,-70-35 16,-33 1 0,-70-1-1,-33 34 1,-1 1 0,-68 0-1,-1 34 1,35 0-1,69-35 1,68 35 0,69 0-1,69 0 17,-35-34-17,-34-69 1,-68-69-1,-104-102 1,-34-1 0,103 172-1</inkml:trace>
          <inkml:trace contextRef="#ctx0" brushRef="#br0" timeOffset="5675.9992">9714-6384 0,'0'171'0,"35"-34"0,-35 1 16,34-1-1,0-68 1,0-69-1,35-35 1,-69 1 0,0 0-1,0 68 1,34-34 0,1 34-1,68 35 1,34-35-1,0 1 1,-34-70 0,-68 1-1,-1-69 1,-103-69 0,-34 35-1,-68 34 16,33 34-15,1 104 0,103 33-1,34 35 1,103 35 0,34-35-1,35-103 1,-35-35-1,-68-33 1,-69 68 0</inkml:trace>
          <inkml:trace contextRef="#ctx0" brushRef="#br0" timeOffset="6451.4196">10538-6247 0,'0'68'16,"34"35"-16,-34 35 0,-34-35 0,34-35 15,34-33 1,-34-70 15,0-68-15,35-34-1,-35-35 1,0 104 0,0 33-1,34 35 1,0 69 0,1 68-1,33-34 1,1-34-1,-35-69 1,1 0 0,33-103-1,-33 0 1,-1-34 0,34 34-1,-33 69 1,33 34-1,-33 34 1,-35 34 15,-35 1-15,1 0 0,-35 34-1,35 0 1,34-35-1,34 35 1,104-34 0,-35-35-1,34 1 1,-68-35 0,-1 0-1,-68 0 16,-68-35-15,-1 1 0,35-35-1,34 69 1</inkml:trace>
          <inkml:trace contextRef="#ctx0" brushRef="#br0" timeOffset="6638.9268">10984-6247 0,'172'0'0,"-35"34"0,0-34 0,-102-103 16,-35 103-1</inkml:trace>
          <inkml:trace contextRef="#ctx0" brushRef="#br0" timeOffset="6775.6508">11156-6693 0,'171'0'15,"-33"68"-15,102-68 0,-240 0 0</inkml:trace>
        </inkml:traceGroup>
      </inkml:traceGroup>
    </inkml:traceGroup>
    <inkml:traceGroup>
      <inkml:annotationXML>
        <emma:emma xmlns:emma="http://www.w3.org/2003/04/emma" version="1.0">
          <emma:interpretation id="{ED83A254-7A46-4543-A3EA-72E8F630C65E}" emma:medium="tactile" emma:mode="ink">
            <msink:context xmlns:msink="http://schemas.microsoft.com/ink/2010/main" type="paragraph" rotatedBoundingBox="26126,11523 31617,13413 30810,15757 25319,1386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9122779-13A3-4D1D-AF8E-59ACE3BA2D22}" emma:medium="tactile" emma:mode="ink">
              <msink:context xmlns:msink="http://schemas.microsoft.com/ink/2010/main" type="line" rotatedBoundingBox="26126,11523 31617,13413 30810,15757 25319,13867"/>
            </emma:interpretation>
          </emma:emma>
        </inkml:annotationXML>
        <inkml:traceGroup>
          <inkml:annotationXML>
            <emma:emma xmlns:emma="http://www.w3.org/2003/04/emma" version="1.0">
              <emma:interpretation id="{569897FC-3DAD-469C-B41C-8227B2A974F9}" emma:medium="tactile" emma:mode="ink">
                <msink:context xmlns:msink="http://schemas.microsoft.com/ink/2010/main" type="inkWord" rotatedBoundingBox="26126,11523 31617,13413 30810,15757 25319,13867"/>
              </emma:interpretation>
              <emma:one-of disjunction-type="recognition" id="oneOf2">
                <emma:interpretation id="interp10" emma:lang="it-IT" emma:confidence="0">
                  <emma:literal>VALIDA</emma:literal>
                </emma:interpretation>
                <emma:interpretation id="interp11" emma:lang="it-IT" emma:confidence="0">
                  <emma:literal>VALICA</emma:literal>
                </emma:interpretation>
                <emma:interpretation id="interp12" emma:lang="it-IT" emma:confidence="0">
                  <emma:literal>VALDA</emma:literal>
                </emma:interpretation>
                <emma:interpretation id="interp13" emma:lang="it-IT" emma:confidence="0">
                  <emma:literal>VALEA</emma:literal>
                </emma:interpretation>
                <emma:interpretation id="interp14" emma:lang="it-IT" emma:confidence="0">
                  <emma:literal>Visita</emma:literal>
                </emma:interpretation>
              </emma:one-of>
            </emma:emma>
          </inkml:annotationXML>
          <inkml:trace contextRef="#ctx0" brushRef="#br0" timeOffset="-34784.5388">4634-4771 0,'69'68'0,"-35"70"0,-68 102 15,68 69 1,0 34 0,69-34-1,-34-137 1,34-35 0,0-34-1,-34-103 1,-1-69-1,-33-137 1,-1-137 0,35 34-1,-35-34 1,35 103 0,-1 68-1,35 103 16,-68 35-15,-1 34 0,-68 103-1,34 0 1,0-103 0</inkml:trace>
          <inkml:trace contextRef="#ctx0" brushRef="#br0" timeOffset="-33831.3772">5939-3227 0,'34'35'0,"-34"33"0,0 1 15,-34 34-15,-35 34 0,0 35 16,-34 34-1,69-69 1,0-34 0,34-69-1,34-34 1,35-68 0,-1-138-1,35-34 1,-34-35-1,-35 35 17,0 102-17,1 35 1,-1 69 0,-34 34-1,34 34 1,35 104-1,34 33 1,-34 1 0,68 34-1,-68-69 1,-1-34 0,-68-34-1,-103-35 1,-34-68-1,-69-1 1,34-33 0,1 34-1,68-1 1,69 1 0,68 0-1,172-1 16,-35-33-15,-171 68 0</inkml:trace>
          <inkml:trace contextRef="#ctx0" brushRef="#br0" timeOffset="-33365.539">6900-3227 0,'68'103'0,"-102"69"0,0-35 16,-69 69-1,34-34 1,69-69-1,34 0 1,35-69 0,103 0-1,-1-34 1,35 35 0,-34-1-1,-35 0 1,-68 1-1,-69-1 1,0-34 0,-69-69-1,69-34 1,34-68 0,1-1-1,-35 172 16</inkml:trace>
          <inkml:trace contextRef="#ctx0" brushRef="#br0" timeOffset="-33077.442">8204-2712 0,'137'138'0,"-102"-36"0,-35 36 16,-35 33 0,70-33-1,-1-1 1,-34-34 0,0-69-1,0-68 1,0-103-1,-69-69 1,69 206 0</inkml:trace>
          <inkml:trace contextRef="#ctx0" brushRef="#br0" timeOffset="-32283.4662">7792-2780 0,'206'-35'15,"0"70"-15,34-1 16,0 0-16,-68-34 16,-35 35-1,1-35 16,-35 0-15,-69 34 0,0 0-1,-68 35 1,-35-1 0,-34 35-1,-68 35 1,68-35-1,0-35 1,68 1 0,1-69-1,68 0 1,35-34 0,0-69-1,68 0 1,-34-69-1,34 35 1,-34 34 15,-34 34-15,-35 35 0,1 68-1,-35 35 1,68 102-1,35 1 1,-34 0 0,0-35-1,-35-34 1,-68-103 0,-69 0-1,-35-34 16,-68-35-15,35 0 0,33 35-1,104 0 1,34 34 0</inkml:trace>
        </inkml:traceGroup>
      </inkml:traceGroup>
    </inkml:traceGroup>
    <inkml:traceGroup>
      <inkml:annotationXML>
        <emma:emma xmlns:emma="http://www.w3.org/2003/04/emma" version="1.0">
          <emma:interpretation id="{9F72C96E-5FFA-4556-8F04-7676854FE352}" emma:medium="tactile" emma:mode="ink">
            <msink:context xmlns:msink="http://schemas.microsoft.com/ink/2010/main" type="paragraph" rotatedBoundingBox="21387,16232 32620,16368 32602,17899 21369,177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660B171-C1AC-4C33-A076-A725C8FCBF7B}" emma:medium="tactile" emma:mode="ink">
              <msink:context xmlns:msink="http://schemas.microsoft.com/ink/2010/main" type="line" rotatedBoundingBox="21387,16232 32620,16368 32602,17899 21369,17764"/>
            </emma:interpretation>
          </emma:emma>
        </inkml:annotationXML>
        <inkml:traceGroup>
          <inkml:annotationXML>
            <emma:emma xmlns:emma="http://www.w3.org/2003/04/emma" version="1.0">
              <emma:interpretation id="{9C67BF42-D009-4FA5-B3D8-ACB1F60253B6}" emma:medium="tactile" emma:mode="ink">
                <msink:context xmlns:msink="http://schemas.microsoft.com/ink/2010/main" type="inkWord" rotatedBoundingBox="21382,16613 22804,16630 22790,17781 21369,17764"/>
              </emma:interpretation>
              <emma:one-of disjunction-type="recognition" id="oneOf3">
                <emma:interpretation id="interp15" emma:lang="it-IT" emma:confidence="0">
                  <emma:literal>\</emma:literal>
                </emma:interpretation>
                <emma:interpretation id="interp16" emma:lang="it-IT" emma:confidence="0">
                  <emma:literal>.</emma:literal>
                </emma:interpretation>
                <emma:interpretation id="interp17" emma:lang="it-IT" emma:confidence="0">
                  <emma:literal>è</emma:literal>
                </emma:interpretation>
                <emma:interpretation id="interp18" emma:lang="it-IT" emma:confidence="0">
                  <emma:literal>-</emma:literal>
                </emma:interpretation>
                <emma:interpretation id="interp19" emma:lang="it-IT" emma:confidence="0">
                  <emma:literal>i</emma:literal>
                </emma:interpretation>
              </emma:one-of>
            </emma:emma>
          </inkml:annotationXML>
          <inkml:trace contextRef="#ctx0" brushRef="#br1" timeOffset="-54723.781">0 0 0,'138'103'0,"33"0"0,-33 0 16,-35-35-1,-103-33 1,34 68 0,35-69 15,-1 69-31,70 0 15,-1 0 1,0 0 0,-34 0-1,-103-69 1,34 35 0,1-69-1,68 0 1,-103 0 15</inkml:trace>
        </inkml:traceGroup>
        <inkml:traceGroup>
          <inkml:annotationXML>
            <emma:emma xmlns:emma="http://www.w3.org/2003/04/emma" version="1.0">
              <emma:interpretation id="{F4D540BC-B9B0-4FE0-8FE6-0D6D14CE792E}" emma:medium="tactile" emma:mode="ink">
                <msink:context xmlns:msink="http://schemas.microsoft.com/ink/2010/main" type="inkWord" rotatedBoundingBox="23169,16254 32620,16368 32603,17815 23151,17701">
                  <msink:destinationLink direction="with" ref="{2D9527E1-73D4-41E7-AEC7-D445DEC02AA7}"/>
                </msink:context>
              </emma:interpretation>
              <emma:one-of disjunction-type="recognition" id="oneOf4">
                <emma:interpretation id="interp20" emma:lang="it-IT" emma:confidence="0">
                  <emma:literal>SPERIMENTALI</emma:literal>
                </emma:interpretation>
                <emma:interpretation id="interp21" emma:lang="it-IT" emma:confidence="0">
                  <emma:literal>SPERIMENTAVI</emma:literal>
                </emma:interpretation>
                <emma:interpretation id="interp22" emma:lang="it-IT" emma:confidence="0">
                  <emma:literal>SPERIMENTACI</emma:literal>
                </emma:interpretation>
                <emma:interpretation id="interp23" emma:lang="it-IT" emma:confidence="0">
                  <emma:literal>SPERIMENTATILI</emma:literal>
                </emma:interpretation>
                <emma:interpretation id="interp24" emma:lang="it-IT" emma:confidence="0">
                  <emma:literal>SFERRIAMOLA</emma:literal>
                </emma:interpretation>
              </emma:one-of>
            </emma:emma>
          </inkml:annotationXML>
          <inkml:trace contextRef="#ctx0" brushRef="#br1" timeOffset="-42421.5508">4737-34 0,'103'171'0,"-34"-34"0,-69 35 15,0 34 1,0-34 0,0-69-1,34-69 1,-34-34 0,0-34-1,34-104 1,-34-68 15,-34-34-15,68 137-1,1 34 1,33 69 0,35 0-1,69 69 1,-69 68-1,-34-34 1,-69-34 0,-103-35-1,-35 1 1,1-70 0,34 35-1,69 0 1,34 0-1,0 35 1,103 68 15,34 68-15,-68-68 0,34 0-1,-69-68 1,0-104-1,35-103 1,0 1 0,-1-70-1,-68 241 1</inkml:trace>
          <inkml:trace contextRef="#ctx0" brushRef="#br1" timeOffset="-42169.588">5904 171 0,'69'138'16,"-69"-1"-16,-34 0 0,34 1 16,0-35-1,34 0 1,34-103-1,35-69 17,0-34-17,-103 103 1</inkml:trace>
          <inkml:trace contextRef="#ctx0" brushRef="#br1" timeOffset="-44482.1768">2437-172 0,'103'35'0,"-137"-70"0,68 70 16,-137-70-16,-68 1 0,-1 0 0,35 34 16,34-35-16,34 70 15,69-35 1,69 137-1,137 69 1,0-35 0,-138-68-1,1 35 1,-35-104 0,-102 35 15,-70-35-16,-33-34 1,102 34 0,-34 1-1,69-35 1,137 34 0,34-137-1,103 0 1,-240 103-1</inkml:trace>
          <inkml:trace contextRef="#ctx0" brushRef="#br1" timeOffset="-43823.9484">3090 103 0,'34'171'0,"-68"35"16,-1 35-16,35-70 15,0-68 1,35-68 0,33-138-1,1-69 1,-35-68-1,-34-69 17,-34 34-17,-69 69 1,34 172 0,69 34-1,0 0 1,35-34-1,102 102 1,69 104 0,-69 34-1,-34-69 1,-103-103 0,-34 1-1,-138-35 16,-102 0-15,102-35 0,69 1-1,69 34 1,68 34 0,138 35-1,34-69 1,34 0-1,0-34 1,-240 34 0</inkml:trace>
          <inkml:trace contextRef="#ctx0" brushRef="#br1" timeOffset="-43101.2643">4051 240 0,'0'34'0,"-35"69"0,-33 0 0,-1 35 15,35-1 1,34-34 0,68-69-1,1 35 1,68-69-1,35 34 1,-35 1 0,-34-35-1,-68 0 1,-35 0 0,-103-103-1,0 0 1,-35-69-1,1 0 17,0 35-17,-1 68 1,1 69 0,171 0-1,35 35 1,103-1-1,-35 0 1,-34-34 0,0-68-1,-69-35 1,-102-35 0,-35 1-1,-69 69 1,35 33-1,137 35 1,34 0 0,69 0-1,69 35 1,-1-1 15,1-68-15,-69 34-1,-103 0-15</inkml:trace>
          <inkml:trace contextRef="#ctx0" brushRef="#br1" timeOffset="-39416.5526">6453 309 0,'35'171'16,"-35"-33"-16,0-35 0,-35 34 16,35-103-1,35-34 1,-35-34-1,34-103 1,-34-35 0,0 0 15,0 69-15,34 103-1,1 35 1,68-1-1,0 35 1,-35-69 15,1 0-31,-69-35 16,0 1 0,0 34-1,0 34 1,0 35 15,34 34-15,35 0-1,-35-34 1,35-69 0,0-69-1,-1-34 1,1 0-1,-1-34 1,35 34 0,-34 34-1,-103 69 1,68 34 0,0 35-1,-34 0 1,-34 68-1,34 0 1,-34 35 0,34-69-1,68-34 1,-33-35 15,33 0-15,1-34-1,34 0 1,34 35 0,-34-1-1,-34 0 1,-69-34 0,-69-103-1,-34-68 1,0-1-1,-103-34 1,0 69 15,35 68-31,34 69 16,137 34 0,102 35-1,36 34 1,-35-69-1,34-34 17,-34-103-17,-69-34 1,-137-35 0,-34 35-1,34 69 1,-34 68-1,137 34 1,103-34 0,0 34-1,103 35 1,0-69 0,-35 0-1,-102 0 1,0 68-1,-69 35 1,0 0 0,34-34-1,0 103 1,-34-35 0,-34 0 15,34-34-16,0-68 1,0-35 0,34-69-1,1-34 1,-1-34 0,0 34-1,1 68 1,-35 35-1,0 35 1,34 68 0,69 68-1,-35-68 1,1-34 0,-35-103-1,1-1 1,-1-102-1,-34-69 1,-34 34 15,-1 69-15,1 0 0,34 69-1,103 34 1,0 34-1,0-34 1,0 0 0,-103 35-1,34-1 1,69 0 0,-103 35-1,35 34 1,-70 0-1,35 0 1,0-34 0,0-1-1,0 1 1,0-69 0,0-103-1,0 0 16,-34-69-15,-35-34 0,1 69-1,-1 0 1,0 103 0,104 34-1,68 34 1,0-34-1,68 68 1,-68-33 0,0-1-1,-68 0 17,-1-34-17,-34 69 1,-34 34-1,-1 34 1,1 1 0,0-35-1,34-35 1,0-33 0,34-70-1,35-102 1,-35-35 15,35-34-31,-35 69 16,-34 34-1,34 103 1,-34 0 0,34 34-1,1 104 1,-35 68 15,34-35-15,-34-102-1,-34 0 1,-1-35 0,-33 0-1,-35-68 1,0 34-1,69-34 1,102-1 0,35-33-1,-103 68 1</inkml:trace>
          <inkml:trace contextRef="#ctx0" brushRef="#br1" timeOffset="-38943.8782">10469 137 0,'35'34'0,"-70"69"16,-33 0-16,-1 0 0,35 35 16,-1-70 15,70 1-15,102-35-1,0 1 1,-34-1 15,0-34-31,-34 34 31,-69-34-31,34-34 32,-34-69-17,35-34 1,33-1-1,1-68 1,-69 206 0</inkml:trace>
          <inkml:trace contextRef="#ctx0" brushRef="#br1" timeOffset="-38825.7095">11156 171 0,'34'138'0,"0"33"15,-34 1-15,0 68 16,0-240 0</inkml:trace>
        </inkml:traceGroup>
      </inkml:traceGroup>
    </inkml:traceGroup>
  </inkml:traceGroup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02:46.15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2CDF9B0-29C5-46FF-9BB3-D99D446AA0A1}" emma:medium="tactile" emma:mode="ink">
          <msink:context xmlns:msink="http://schemas.microsoft.com/ink/2010/main" type="inkDrawing" rotatedBoundingBox="25757,876 26916,1914 26865,1971 25705,933" semanticType="callout" shapeName="Other"/>
        </emma:interpretation>
      </emma:emma>
    </inkml:annotationXML>
    <inkml:trace contextRef="#ctx0" brushRef="#br0">3846-5148 0,'103'103'15,"34"35"-15,103 68 0,-34-1 32,0-67-17,-69-35 1,-68-35-1,0 1 1,-104-35 0,-68-102-1,103 68 1</inkml:trace>
  </inkml:traceGroup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02:45.88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531494C-AD49-4744-A412-AA587A5629AC}" emma:medium="tactile" emma:mode="ink">
          <msink:context xmlns:msink="http://schemas.microsoft.com/ink/2010/main" type="inkDrawing" rotatedBoundingBox="25713,1597 26600,629 26768,782 25881,1751" semanticType="callout" shapeName="Other"/>
        </emma:interpretation>
      </emma:emma>
    </inkml:annotationXML>
    <inkml:trace contextRef="#ctx0" brushRef="#br0">4841-5285 0,'-103'137'0,"-103"69"16,-34 0 0,68 0-1,69-69 1,69-68 0,34-35-1,0-34 1,34-34-1,1-172 1,-1 0 0,-34 206-1</inkml:trace>
  </inkml:traceGroup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03:19.00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12BE485-7062-4737-86C3-2756D5915E8F}" emma:medium="tactile" emma:mode="ink">
          <msink:context xmlns:msink="http://schemas.microsoft.com/ink/2010/main" type="writingRegion" rotatedBoundingBox="28291,4634 32427,4989 32344,5962 28208,5607"/>
        </emma:interpretation>
      </emma:emma>
    </inkml:annotationXML>
    <inkml:traceGroup>
      <inkml:annotationXML>
        <emma:emma xmlns:emma="http://www.w3.org/2003/04/emma" version="1.0">
          <emma:interpretation id="{C997A10F-FABD-4A66-A44A-E66A419F8EE4}" emma:medium="tactile" emma:mode="ink">
            <msink:context xmlns:msink="http://schemas.microsoft.com/ink/2010/main" type="paragraph" rotatedBoundingBox="28291,4634 32427,4989 32344,5962 28208,56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6616C49-3E84-42E2-BA42-B2839DE1F3DE}" emma:medium="tactile" emma:mode="ink">
              <msink:context xmlns:msink="http://schemas.microsoft.com/ink/2010/main" type="line" rotatedBoundingBox="28291,4634 32427,4989 32344,5962 28208,5607"/>
            </emma:interpretation>
          </emma:emma>
        </inkml:annotationXML>
        <inkml:traceGroup>
          <inkml:annotationXML>
            <emma:emma xmlns:emma="http://www.w3.org/2003/04/emma" version="1.0">
              <emma:interpretation id="{F39BBC52-66F4-4F7C-AA01-EB68D8BEF458}" emma:medium="tactile" emma:mode="ink">
                <msink:context xmlns:msink="http://schemas.microsoft.com/ink/2010/main" type="inkWord" rotatedBoundingBox="28291,4634 32427,4989 32344,5962 28208,5607"/>
              </emma:interpretation>
              <emma:one-of disjunction-type="recognition" id="oneOf0">
                <emma:interpretation id="interp0" emma:lang="it-IT" emma:confidence="0">
                  <emma:literal>BASSA</emma:literal>
                </emma:interpretation>
                <emma:interpretation id="interp1" emma:lang="it-IT" emma:confidence="0">
                  <emma:literal>BASTA</emma:literal>
                </emma:interpretation>
                <emma:interpretation id="interp2" emma:lang="it-IT" emma:confidence="0">
                  <emma:literal>BASA</emma:literal>
                </emma:interpretation>
                <emma:interpretation id="interp3" emma:lang="it-IT" emma:confidence="0">
                  <emma:literal>BASCA</emma:literal>
                </emma:interpretation>
                <emma:interpretation id="interp4" emma:lang="it-IT" emma:confidence="0">
                  <emma:literal>BRASA</emma:literal>
                </emma:interpretation>
              </emma:one-of>
            </emma:emma>
          </inkml:annotationXML>
          <inkml:trace contextRef="#ctx0" brushRef="#br0">6386-1303 0,'34'103'0,"0"-35"16,-34 1-16,0 34 0,0 34 15,35-34 1,-35-34 0,0-69-1,34 0 17,-34 0-17,0-138 1,0 36-1,0-1 1,0 0 0,34 0-1,1 34 1,33 35 15,1 34-15,68 34-1,-34 0 1,0 35 0,-103 0-1,-34-35 1,-35 35 0,-34-69-1,0 34 1,35 0-1,33-34 1,35 0 0,69 69-1,68-35 1,35 35 0,-35-1-1,-34 35 1,-69-34-1,-68-35 1,-103 1 15,-1-1-15,-33-34 0,-1 0-1,69 0 1,69-69-1,137 1 1,68-70 0,-171 138-1</inkml:trace>
          <inkml:trace contextRef="#ctx0" brushRef="#br0" timeOffset="668.971">7587-1200 0,'0'68'16,"-34"35"-16,-35 35 0,-34 33 0,34-68 15,69-34 17,0-69-17,0 0 1,69-69 0,34-171 15,-34 103-16,-35 34 17,35 68-32,-1 1 15,-33 34 1,33 69 0,1 34-1,34 0 1,-35-1-1,1-33 1,-69-35 0,0 1-1,-34-35 1,-103-35 0,-1 1-1,1 34 1,34 0-1,34 0 1,104-34 0,102-1 15,35-33-15,-172 68-1</inkml:trace>
          <inkml:trace contextRef="#ctx0" brushRef="#br0" timeOffset="1133.8326">8548-1063 0,'-103'0'16,"-69"34"-16,138 35 0,34-35 0,34 1 15,69 33-15,103 35 16,-34-34-1,-103-35 1,-35 35 0,-68-1-1,-69-33 1,0-1 0,-35 0-1,70-34 1,-1 0-1,138-68 1,34-35 0,-103 103-1</inkml:trace>
          <inkml:trace contextRef="#ctx0" brushRef="#br0" timeOffset="1617.2496">9200-1097 0,'-103'-35'0,"0"1"16,0 68-16,35-34 0,68 35 0,34-1 16,103 35-1,104 68 1,-104-34 0,-34 0 15,-35 0-16,-68-35 1,-68 1 0,-35-35-1,-34 1 1,68-35 0,0-35-1,104-33 1,68-35-1,68-35 1,-171 138 0</inkml:trace>
          <inkml:trace contextRef="#ctx0" brushRef="#br0" timeOffset="2250.0863">9852-1097 0,'35'137'16,"-70"-34"-16,1 68 0,0-33 16,-35-1 15,35-34-16,34-34 1,-35-69 0,70 0-1,-1-138 17,35-102-17,-35 68 1,35 35-1,-35 34 1,0 35 0,-34 68-1,35 0 1,-1 34 0,35 103-1,-1 0 1,35 35-1,0-35 1,-34-34 15,-35-68-15,-34-35 0,-68 0-1,-70-69 1,1 35-1,-35-35 1,69 35 0,103 34-1</inkml:trace>
        </inkml:traceGroup>
      </inkml:traceGroup>
    </inkml:traceGroup>
  </inkml:traceGroup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04:30.15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EA51E45-D023-42C9-B1A1-D33A5B127179}" emma:medium="tactile" emma:mode="ink">
          <msink:context xmlns:msink="http://schemas.microsoft.com/ink/2010/main" type="writingRegion" rotatedBoundingBox="21945,5761 33092,6581 33002,7807 21855,6987"/>
        </emma:interpretation>
      </emma:emma>
    </inkml:annotationXML>
    <inkml:traceGroup>
      <inkml:annotationXML>
        <emma:emma xmlns:emma="http://www.w3.org/2003/04/emma" version="1.0">
          <emma:interpretation id="{8B6E0A9E-74ED-4697-920C-D9618A11E284}" emma:medium="tactile" emma:mode="ink">
            <msink:context xmlns:msink="http://schemas.microsoft.com/ink/2010/main" type="paragraph" rotatedBoundingBox="21945,5761 33092,6581 33002,7807 21855,69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6885A9E-CDE3-40F6-89E0-CB8B94DC388E}" emma:medium="tactile" emma:mode="ink">
              <msink:context xmlns:msink="http://schemas.microsoft.com/ink/2010/main" type="line" rotatedBoundingBox="21945,5761 33092,6581 33002,7807 21855,6987"/>
            </emma:interpretation>
          </emma:emma>
        </inkml:annotationXML>
        <inkml:traceGroup>
          <inkml:annotationXML>
            <emma:emma xmlns:emma="http://www.w3.org/2003/04/emma" version="1.0">
              <emma:interpretation id="{1002B5F1-5F98-4045-9294-4EFBBC401514}" emma:medium="tactile" emma:mode="ink">
                <msink:context xmlns:msink="http://schemas.microsoft.com/ink/2010/main" type="inkWord" rotatedBoundingBox="21945,5761 33092,6581 33002,7807 21855,6987"/>
              </emma:interpretation>
              <emma:one-of disjunction-type="recognition" id="oneOf0">
                <emma:interpretation id="interp0" emma:lang="it-IT" emma:confidence="0">
                  <emma:literal>sovraccaricarono</emma:literal>
                </emma:interpretation>
                <emma:interpretation id="interp1" emma:lang="it-IT" emma:confidence="0">
                  <emma:literal>sovraccaricheranno</emma:literal>
                </emma:interpretation>
                <emma:interpretation id="interp2" emma:lang="it-IT" emma:confidence="0">
                  <emma:literal>sovrapporranno</emma:literal>
                </emma:interpretation>
                <emma:interpretation id="interp3" emma:lang="it-IT" emma:confidence="0">
                  <emma:literal>sovraccaricherai</emma:literal>
                </emma:interpretation>
                <emma:interpretation id="interp4" emma:lang="it-IT" emma:confidence="0">
                  <emma:literal>=sardcoRRiran</emma:literal>
                </emma:interpretation>
              </emma:one-of>
            </emma:emma>
          </inkml:annotationXML>
          <inkml:trace contextRef="#ctx0" brushRef="#br0">482 138 0,'68'-34'0,"1"0"15,0-1-15,-69 1 0,-35 34 16,-102 0-16,0 0 0,0 34 0,68 1 16,35-1-16,102 0 0,70 35 0,67 34 15,1 0-15,-68-35 16,-35 1-1,-138 0 1,-68-1 15,-137 1-15,0-35 0,34 1-1,34-35 1,138 0-1,103-35 1,137-33 0,34-35-1,-240 103 1</inkml:trace>
          <inkml:trace contextRef="#ctx0" brushRef="#br0" timeOffset="867.2208">1134 893 0,'172'35'0,"-1"-1"0,1-68 16,-69-35-16,-35 0 15,-33-68 1,-70 0 0,-33 34-1,-104 0 16,-34 69-31,35 102 32,68 1-17,68 34-15,70 34 16,136 0 0,1-68 15,0-206-16,-1 34 1,-34-103 0,-68 137-1,-69-68 1,-34 103 0,34 34-1,0 0 1,34 34-1,0 35 17,35 136-17,-35 1 1,1-34 0,33-69-1,-68-69 1,0-34-1,35-34 1,-1-138 0,0-34-1,35 1 1,0 102 0,-69 34-1,0 69 1,-69 0-1,0 0 1,69 34 0,0-34 15</inkml:trace>
          <inkml:trace contextRef="#ctx0" brushRef="#br0" timeOffset="1514.7066">2782 276 0,'68'68'0,"-68"69"0,-34 69 16,34-68-1,0-35 1,34-35-1,-34-33 1,0-35 0,35-103-1,-70-138 17,104 1-17,-1 172 1,1-1 15,34 69-31,34 34 16,-34 35-1,-103-35 1,-34 35 0,-103-1-1,-35 1 1,69-35-1,35 1 1,102 33 0,69 1 15,68 34-15,1-34-1,-69-1 1,-69-33-1,-34-35 1,-34-69 0,68-34-1,35-34 1,-69 137 0</inkml:trace>
          <inkml:trace contextRef="#ctx0" brushRef="#br0" timeOffset="2062.5792">4017 550 0,'0'103'16,"-34"34"-16,-35 35 0,-34-35 15,103-102 1,0-35-1,0 0 17,35-138-17,-1-33 1,35-1 0,-1 35-1,-33 68 16,-1 69-15,35 69-16,33 34 31,-33 103-15,34-35-16,0-33 31,-69-35-15,-34-69-1,-34-34 1,-172-69 0,0 35-1,35 0 1,-1-1 0,172 1-1,172-35 1,-172 69-1</inkml:trace>
          <inkml:trace contextRef="#ctx0" brushRef="#br0" timeOffset="2774.5206">5322 619 0,'-69'0'15,"-68"34"-15,-35 69 0,35 34 0,68-34 31,103 35-15,138-104 0,137-34 15,-103-34-15,-103-1-16,-69 35 31,-34-34-16,0 68 1,0-34 0,-34 35-1,102 33 1,70 1 0,33-35-1,-68-68 1,0-35-1,-68-68 1,-104 0 0,-34-1-1,-69 70 1,1 68 0,33 34-1,70 69 1,136 0-1,70 34 1,102-102 0,-34-70 15,0-33-15,-206 68-1</inkml:trace>
          <inkml:trace contextRef="#ctx0" brushRef="#br0" timeOffset="3406.3808">6283 756 0,'-35'137'0,"35"1"0,0-1 15,0-34 1,35-69-1,-35-34 1,34-34 0,-68-103-1,-1-1 1,1 1 15,68 0-15,1 102-1,68 35 17,34 0-32,0 69 15,-34 0 1,-103-35 0,-34 0-1,-103 1 1,34-1-1,34-34 1,35 34 0,34-34-1,68 69 17,35 0-17,35 34 1,-36-35-1,-33 1 1,-69-35 0,0-68-1,34-69 1,1 0 0,-35 103-1</inkml:trace>
          <inkml:trace contextRef="#ctx0" brushRef="#br0" timeOffset="4019.6856">7072 893 0,'34'69'15,"-34"34"-15,0 34 0,-34-34 16,68-34-1,-34-35 17,0-68-17,0-69 1,-34-34 0,0-35-1,-1 0 1,70 104-1,33 33 1,70 70 0,-1-1-1,0 69 1,-68-69 15,-103 35-15,-104-35-1,-33 1 1,33-1 0,70 35-1,68-35 1,68 69 15,104-34-31,0 34 16,-69-69-1,-35 0 1,-33-68 0,-35-69-1,34-34 1,-34 137 0</inkml:trace>
          <inkml:trace contextRef="#ctx0" brushRef="#br0" timeOffset="4880.0702">7793 1065 0,'103'-34'0,"34"68"0,-34-34 15,-69-69-15,-68 1 16,-69-35 0,-68 34-1,-1 0 1,69 104 0,103-35 15,172 0-16,68 34 1,-69-34 0,1-69-1,-172 69 1</inkml:trace>
          <inkml:trace contextRef="#ctx0" brushRef="#br0" timeOffset="4538.2602">7759 825 0,'34'34'0,"-34"35"0,34-1 0,-34-33 16,35-1-16,-35-34 16,0 0-1,34 0 1,-34 0 0,0 0-1,0 0 1,-34 34-1,34 35 17,0 68-17,68-68 1,1 0 0,34-1-1,0-33 1,-35-35-1,-33-35 1,-35 1 0,-35-35-1,1 1 1,0-35 0,34 103-1</inkml:trace>
          <inkml:trace contextRef="#ctx0" brushRef="#br0" timeOffset="6805.9254">8342 619 0,'103'0'16,"69"34"-16,-69 35 0,-69-69 0,-34 34 15,-34 0 1,-69 1-1,0 33 17,0 1-17,103 0 1,34 34 0,35 0-1,-1-35 1,-33 1-1,33 0 1,-68-1 0,35-33 15,-35-35-15,0-69-1,-35-68 1,-68-35-1,0 35 1,-34 34 0,34 68-1,69 35 1,102 35 0,35-1-1,103 0 1,-68-34-1,-70-68 1,1-1 0,-69 0-1,-34 35 1,-35 68 0,103 1-1,-34 33 1,0 70-1,35 33 17,-1-68-17,0-34 1,35-35 0,0-34-1,-1-68 1,-33-1-1,-35 69 1,34 0 0,-34 0-1,34 34 1,69 1 0,0-1-1,34 0 1,1-34-1,-70-34 1,-33-35 0,-104-34 15,-68-34-31,-1 34 16,1 103 15,34 0-16,69 69 1,68 34 0,69 0-1,69 0 1,-1-69 0,-33-68-1,-70-35 1,1-34-1,-69 0 1,-34 69 0,-1 34-1,35 0 1,0 34 0,0 69-1,0-34 1,0-1-1,35-68 1,33 0 0,-33-68-1,-1-1 17,0 0-17,-34 35 1,0 34-1,0 34 1,103 104 0,0-35 15,-34-69-15,0-68-16,-35-1 31,0-102-16,-68 34 1,34 0 0,0 34-1,69 35 1,-1 68 0,35 1-1,-69-1 1,1 35-1,-35-35 1,-35 0 0,35 35-1,0 0 1,35-1 0,33 35-1,35-34 1,0 0-1,-34-69 1,-35 0 0,-68-69-1,0 0 17,-35-34-17,-68-34 1,137 137-1</inkml:trace>
          <inkml:trace contextRef="#ctx0" brushRef="#br0" timeOffset="7094.999">10573 550 0,'103'-34'0,"69"34"16,68 34-16,-240-34 0</inkml:trace>
          <inkml:trace contextRef="#ctx0" brushRef="#br0" timeOffset="6969.0176">10539 1065 0,'137'34'0,"35"1"15,-69-70-15,-35-102 0,-68 137 16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23:23.59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AB2F445-ABED-4649-9D9B-16CFAA8E268E}" emma:medium="tactile" emma:mode="ink">
          <msink:context xmlns:msink="http://schemas.microsoft.com/ink/2010/main" type="inkDrawing" rotatedBoundingBox="11416,8961 13488,18368 12538,18578 10466,9170" semanticType="verticalRange" shapeName="Other">
            <msink:sourceLink direction="with" ref="{156D20F2-D156-440D-87DE-CA6654A3DBBA}"/>
          </msink:context>
        </emma:interpretation>
      </emma:emma>
    </inkml:annotationXML>
    <inkml:trace contextRef="#ctx0" brushRef="#br0">0 0 0,'69'481'0,"-103"-172"15,34 68 1,34 35 0,-34 0-1,34 0 1,1 0 0,-1 0-1,0-69 1,1-34-1,-1-103 1,-34-35 0,0-102-1,0-35 1,0-34 0,0 0-1,0-34 1,34 0-1,35-1 17,-35 1-17,69 34 1,0 34 0,103 69-1,-34-34 1,-35 34-1,0 0 32,-68-69-47,-69 1 0,-34-1 32,-69 0-17,-69-34 1,1 35-1,33-1 1,35 0 0,69 69-1,68 34 1,69 35 0,69 34-1,-1 0 1,-33 0-1,-70 0 1,-33 34 0,-35 0-1,0 35 1,34 68 0,-34 35-1,69 34 1,-1 0-1,-33-35 17,-1-34-17,0-102 1,1-104 0,102-240-1,0-206 1,1-206-1,-138 515 1</inkml:trace>
  </inkml:traceGroup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05:49.541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642783C-0670-4533-9A19-B3352C22328D}" emma:medium="tactile" emma:mode="ink">
          <msink:context xmlns:msink="http://schemas.microsoft.com/ink/2010/main" type="writingRegion" rotatedBoundingBox="139,808 30650,617 30760,18255 250,18446"/>
        </emma:interpretation>
      </emma:emma>
    </inkml:annotationXML>
    <inkml:traceGroup>
      <inkml:annotationXML>
        <emma:emma xmlns:emma="http://www.w3.org/2003/04/emma" version="1.0">
          <emma:interpretation id="{FC75BECB-14DB-41FD-B146-F83CBFBF734C}" emma:medium="tactile" emma:mode="ink">
            <msink:context xmlns:msink="http://schemas.microsoft.com/ink/2010/main" type="paragraph" rotatedBoundingBox="1953,797 30650,617 30672,4196 1975,43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B9A3641-B7C0-41AC-B381-AA7FDC2A36CB}" emma:medium="tactile" emma:mode="ink">
              <msink:context xmlns:msink="http://schemas.microsoft.com/ink/2010/main" type="line" rotatedBoundingBox="1953,797 30650,617 30672,4196 1975,4376"/>
            </emma:interpretation>
          </emma:emma>
        </inkml:annotationXML>
        <inkml:traceGroup>
          <inkml:annotationXML>
            <emma:emma xmlns:emma="http://www.w3.org/2003/04/emma" version="1.0">
              <emma:interpretation id="{D7E08B7B-E1FF-4F6A-AD56-C073D4F25181}" emma:medium="tactile" emma:mode="ink">
                <msink:context xmlns:msink="http://schemas.microsoft.com/ink/2010/main" type="inkWord" rotatedBoundingBox="1954,1073 10801,1018 10819,3941 1973,3997">
                  <msink:destinationLink direction="with" ref="{D81DDF18-8635-4313-8A41-1DF476EAE96B}"/>
                </msink:context>
              </emma:interpretation>
              <emma:one-of disjunction-type="recognition" id="oneOf0">
                <emma:interpretation id="interp0" emma:lang="it-IT" emma:confidence="0">
                  <emma:literal>Va</emma:literal>
                </emma:interpretation>
                <emma:interpretation id="interp1" emma:lang="it-IT" emma:confidence="0">
                  <emma:literal>Vi</emma:literal>
                </emma:interpretation>
                <emma:interpretation id="interp2" emma:lang="it-IT" emma:confidence="0">
                  <emma:literal>Van</emma:literal>
                </emma:interpretation>
                <emma:interpretation id="interp3" emma:lang="it-IT" emma:confidence="0">
                  <emma:literal>vi</emma:literal>
                </emma:interpretation>
                <emma:interpretation id="interp4" emma:lang="it-IT" emma:confidence="0">
                  <emma:literal>Vs.</emma:literal>
                </emma:interpretation>
              </emma:one-of>
            </emma:emma>
          </inkml:annotationXML>
          <inkml:trace contextRef="#ctx0" brushRef="#br0">0 153 0,'68'206'0,"1"68"16,0 138-1,-1 35 1,35-70 0,0-137-1,-34-102 1,-35-70 0,1-68-1,-35-34 1,34-138 15,69-205-15,-34-35-1,-1 0 1,70 69 0,33 68-1,1 69 1,-69 103-1,-69 69 1,-34 34 0,-69 103-1,1-34 1,68-69 0</inkml:trace>
          <inkml:trace contextRef="#ctx0" brushRef="#br0" timeOffset="864.291">1304 2178 0,'69'0'0,"-1"69"0,1-69 15,34 0-15,-34-35 0,34-33 0,-35-35 16,1-35-1,-35 70 1,-34 68 0,0 0-1,-68 68 1,33 70 0,1-1-1,68 0 1,-34 35-1,0-69 1,-34 0 0,0-34-1,-69-35 17,-35 0-17,35-34 1,35 0-1,68 0 1,0 0 0,103 0-1,103 0 1,68-34 0,-68 34-1,0 34 1,-68-34-1,-70 34 1,-68-34 0,-68-34-1,68 34 1</inkml:trace>
          <inkml:trace contextRef="#ctx0" brushRef="#br0" timeOffset="7672.1696">3947 1423 0,'103'-34'0,"0"34"0,137-35 15,69 35-15,103-34 16,0 0 0,34-1-1,35 70 1,-1-35-1,-68 34 1,0-34 0,-137 34-1,-104-34 1,-102 0 15,-69-34-15,-137 0-1,-69-35 1,68 0 0,1 35-1,69-35 1,102 69 0,0 69-1,0-69 1,138 0-1,68 34 1,1 35 0,-1 0-1,-68-1 1,-104-33 0,-102-1-1,0 0 1,-138 69-1,0-34 1,35-35 15,103 0-15,137-34 0,103-68-1,103-1 1,-309 69-1</inkml:trace>
        </inkml:traceGroup>
        <inkml:traceGroup>
          <inkml:annotationXML>
            <emma:emma xmlns:emma="http://www.w3.org/2003/04/emma" version="1.0">
              <emma:interpretation id="{2C70E449-3E1E-4618-83BC-02F411127AD6}" emma:medium="tactile" emma:mode="ink">
                <msink:context xmlns:msink="http://schemas.microsoft.com/ink/2010/main" type="inkWord" rotatedBoundingBox="12280,1783 19760,1736 19771,3430 12290,3477">
                  <msink:destinationLink direction="with" ref="{D81DDF18-8635-4313-8A41-1DF476EAE96B}"/>
                </msink:context>
              </emma:interpretation>
              <emma:one-of disjunction-type="recognition" id="oneOf1">
                <emma:interpretation id="interp5" emma:lang="it-IT" emma:confidence="0">
                  <emma:literal>Giusta</emma:literal>
                </emma:interpretation>
                <emma:interpretation id="interp6" emma:lang="it-IT" emma:confidence="0">
                  <emma:literal>Giostre</emma:literal>
                </emma:interpretation>
                <emma:interpretation id="interp7" emma:lang="it-IT" emma:confidence="0">
                  <emma:literal>giusta</emma:literal>
                </emma:interpretation>
                <emma:interpretation id="interp8" emma:lang="it-IT" emma:confidence="0">
                  <emma:literal>Giuste</emma:literal>
                </emma:interpretation>
                <emma:interpretation id="interp9" emma:lang="it-IT" emma:confidence="0">
                  <emma:literal>giuste</emma:literal>
                </emma:interpretation>
              </emma:one-of>
            </emma:emma>
          </inkml:annotationXML>
          <inkml:trace contextRef="#ctx0" brushRef="#br0" timeOffset="8464.1922">11018 942 0,'34'-34'0,"-205"103"0,-1 34 16,-34 68-16,103 1 0,34-1 15,69-33 1,138 33 0,33-68-1,70-34 1,-1-103 0,-68-1-1,-104-33 1,-68 68-1,-34-69 1,-103-34 0,34 69-1,103 34 17,34 0-17,138-35 1,136 1-1,-102 0 1,35-35 0,-138 35-1,-69 0 1,0 34 0,-68 0-1,34 0 1,0 102-1,0 1 1,0 35 0,34-70-1,1-33 1,-35-1 0,0-34-1,-35-69 1,35 1-1,0-70 1,0 138 15</inkml:trace>
          <inkml:trace contextRef="#ctx0" brushRef="#br0" timeOffset="8811.8617">12185 805 0,'0'0'0,"652"858"0</inkml:trace>
          <inkml:trace contextRef="#ctx0" brushRef="#br0" timeOffset="9104.8418">12837 1663 0,'34'34'0,"1"35"0,-1 34 16,35 0-16,-1-69 16,35-34-1,69 0 1,0-68-1,-35-70 17,-103-102-17,-68 137 1,-35 35 0,-34-1-1,35 69 1,33 34-1,104-34 1,103 35 0,-172-35-1</inkml:trace>
          <inkml:trace contextRef="#ctx0" brushRef="#br0" timeOffset="9540.4054">14485 1457 0,'-138'0'0,"70"35"16,33-1-16,35 0 0,35 35 0,68-1 15,68 35-15,70 0 16,33-34 0,-239-35-1,-35 1 1,-138-1-1,-68 0 1,0-34 0,103 0-1,69-68 1,137-35 0,103-69-1,-206 172 1</inkml:trace>
          <inkml:trace contextRef="#ctx0" brushRef="#br0" timeOffset="10468.1754">15652 633 0,'34'103'0,"-34"138"0,-34 68 15,-35-1 1,103-102 0,1-68-1,-1-35 1,-34-69 15,-34-171-15,-35-69-1,0 0 1,1 69 0,68 102-1,0 35 1,103-34-1,68 0 1,104 68 0,-35-34-1,-102 34 1,-104-34 15,-68 69-31,-69 34 16,34 34-1,69 0 17,69-34-17,68 35 1,69-70 0,0-68-1,-35-34 1,-102-69-1,-69 0 1,-103-34 0,-69 68-1,1 69 1,34 34 0,102 35-1,35 34 1,137 0-1,69 0 1,0 0 0,0-69-1,-68 1 1,-35-1 0,0 0 15,-35-68-16,35-35 1,0-34 0,-103 103-1</inkml:trace>
        </inkml:traceGroup>
        <inkml:traceGroup>
          <inkml:annotationXML>
            <emma:emma xmlns:emma="http://www.w3.org/2003/04/emma" version="1.0">
              <emma:interpretation id="{1A83447F-2515-4107-B453-D6262D6696C4}" emma:medium="tactile" emma:mode="ink">
                <msink:context xmlns:msink="http://schemas.microsoft.com/ink/2010/main" type="inkWord" rotatedBoundingBox="21091,677 30650,617 30672,4196 21113,4256">
                  <msink:destinationLink direction="from" ref="{FC625D7E-3E63-4E3A-BB8F-F21FCA3EB108}"/>
                </msink:context>
              </emma:interpretation>
              <emma:one-of disjunction-type="recognition" id="oneOf2">
                <emma:interpretation id="interp10" emma:lang="it-IT" emma:confidence="0">
                  <emma:literal>pezzo!</emma:literal>
                </emma:interpretation>
                <emma:interpretation id="interp11" emma:lang="it-IT" emma:confidence="0">
                  <emma:literal>per 20!</emma:literal>
                </emma:interpretation>
                <emma:interpretation id="interp12" emma:lang="it-IT" emma:confidence="0">
                  <emma:literal>perso!</emma:literal>
                </emma:interpretation>
                <emma:interpretation id="interp13" emma:lang="it-IT" emma:confidence="0">
                  <emma:literal>pera!</emma:literal>
                </emma:interpretation>
                <emma:interpretation id="interp14" emma:lang="it-IT" emma:confidence="0">
                  <emma:literal>perde!</emma:literal>
                </emma:interpretation>
              </emma:one-of>
            </emma:emma>
          </inkml:annotationXML>
          <inkml:trace contextRef="#ctx0" brushRef="#br0" timeOffset="11753.381">19393 1732 0,'-69'343'0,"35"-68"15,-35 68 1,69-137-1,35-35 1,-1-102 0,-34-69 15,-34-206-15,-1-103-1,-33 35 1,68-35-1,0 137 1,103 69 0,68 34-1,104 104 1,34 33 0,-103 70-1,-137-104 1,-104 0-1,-136 1 1,-35-35 15,0-35-15,103 35 0,137 0-1,103 35 1,104-1-1,-1-34 1,-34 34 0,-138 1-1,35-70 1,0 35 0,0-68-1,35-1 1,-35 0-1,-35-34 1,-68 0 0,-103 35 15,-34-1-15,0 69-1,34 69 1,103-1-1,68 35 1,104 35 0,34-35-1,0-69 1,-34-68 0,-35-35-1,-69-103 1,-68 1-1,-68 34 1,34 68 0,-1 0-1,35 69 1,103 35 0,103 68-1,-34-1 1,-35-33-1,-103-35 1,-34 1 15,-68-1-15,-35 35 0,68-1-1,104 70 1,68 33-1,69-33 1,0-35 0,35-69-1,-36-103 1,-205 69 0</inkml:trace>
          <inkml:trace contextRef="#ctx0" brushRef="#br0" timeOffset="12936.0436">24851 50 0,'-309'0'0,"-35"69"15,-33 136-15,34 104 16,137 0 15,103 172-15,309-1 0,103-136-1,171-70 1,1-136-1,68-70 17,0-205-17,-34 0 1,-103-104 0,-103-136-1,-206-35 1,-172-34-1,-206 34 1,-136 69 0,-104 137-1,-69 240 1,69 103 0,275 69-1,377-69 1,-137-137-1</inkml:trace>
          <inkml:trace contextRef="#ctx0" brushRef="#br0" timeOffset="12350.0836">24576 736 0,'240'-103'0,"-34"103"16,69 69-16,-35 68 15,-137-34 1,-137 0 0,-138 35-1,-102-35 1,-35 34 15,68 34-15,173 1-1,102 0 1,138-1 0,68-33-1,0-70 1,-34-33 0,0-35-1,0 0 1,-34 0-1,-35-35 1,0-68 15,-137 103-31</inkml:trace>
          <inkml:trace contextRef="#ctx0" brushRef="#br0" timeOffset="13285.6664">28626-499 0,'69'137'0,"-206"172"0,-35 34 16,138-103-1,34 35 1,34-35 0,0-68-1,-34-172 1</inkml:trace>
          <inkml:trace contextRef="#ctx0" brushRef="#br0" timeOffset="13476.1034">28077 2453 0,'0'68'15,"0"-33"-15,0 68 0,0-103 0</inkml:trace>
        </inkml:traceGroup>
      </inkml:traceGroup>
    </inkml:traceGroup>
    <inkml:traceGroup>
      <inkml:annotationXML>
        <emma:emma xmlns:emma="http://www.w3.org/2003/04/emma" version="1.0">
          <emma:interpretation id="{CD81E2F8-A977-4695-8FB1-A139341C9680}" emma:medium="tactile" emma:mode="ink">
            <msink:context xmlns:msink="http://schemas.microsoft.com/ink/2010/main" type="paragraph" rotatedBoundingBox="2351,6311 3345,18365 813,18574 -180,65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72534E-1077-4FED-A124-D07812A974AF}" emma:medium="tactile" emma:mode="ink">
              <msink:context xmlns:msink="http://schemas.microsoft.com/ink/2010/main" type="inkBullet" rotatedBoundingBox="2169,6326 2342,8417 449,8573 277,6482"/>
            </emma:interpretation>
            <emma:one-of disjunction-type="recognition" id="oneOf3">
              <emma:interpretation id="interp15" emma:lang="it-IT" emma:confidence="0">
                <emma:literal>@</emma:literal>
              </emma:interpretation>
              <emma:interpretation id="interp16" emma:lang="it-IT" emma:confidence="0">
                <emma:literal>.</emma:literal>
              </emma:interpretation>
              <emma:interpretation id="interp17" emma:lang="it-IT" emma:confidence="0">
                <emma:literal>8</emma:literal>
              </emma:interpretation>
              <emma:interpretation id="interp18" emma:lang="it-IT" emma:confidence="0">
                <emma:literal>e</emma:literal>
              </emma:interpretation>
              <emma:interpretation id="interp19" emma:lang="it-IT" emma:confidence="0">
                <emma:literal>a</emma:literal>
              </emma:interpretation>
            </emma:one-of>
          </emma:emma>
        </inkml:annotationXML>
        <inkml:trace contextRef="#ctx0" brushRef="#br0" timeOffset="81732.6306">-481 5267 0,'-240'69'16,"34"34"-16,-34 68 0,34 104 16,69-69-1,68 69 1,69-69 0,34 68-1,104-68 16,33-34-15,35-35 0,69-103-1,-35-137 1,0 69 0,1-103-1,-70-69 1,-68-69-1,-34 1 1,-104-35 0,-68 68-1,-68 35 1,-35 69 0,-103 68-1,0 138 1,0 103-1,138-35 1,136 35 0,35-172-1</inkml:trace>
        <inkml:trace contextRef="#ctx0" brushRef="#br0" timeOffset="81103.7001">-1030 6331 0,'69'35'0,"-35"-35"0,35 0 16,-1-35-16,35 1 0,0-35 0,0 1 16,-34-35-1,0 0 1,-35 34 0,-34 35-1,0-1 1,0 35-1,-34 69 1,-1 34 0,70 34-1,-35 35 1,34 0 0,0-69-1,1-1 1,-35 1-1,-69-68 1,-34-1 0,0-34-1,0 0 1,0 0 15,69 0-15,-1 0-1,70 34 1,33 1 0,70-1-1,-35 0 1,-35-34 0,-33 0-1,-35 0 1,-35-103-1,1-34 1,0 0 0,34 137-1</inkml:trace>
      </inkml:traceGroup>
      <inkml:traceGroup>
        <inkml:annotationXML>
          <emma:emma xmlns:emma="http://www.w3.org/2003/04/emma" version="1.0">
            <emma:interpretation id="{F5799313-2CAB-4ABC-89A6-13DF13DDC0A8}" emma:medium="tactile" emma:mode="ink">
              <msink:context xmlns:msink="http://schemas.microsoft.com/ink/2010/main" type="line" rotatedBoundingBox="2641,9837 3345,18365 813,18574 110,10046"/>
            </emma:interpretation>
          </emma:emma>
        </inkml:annotationXML>
        <inkml:traceGroup>
          <inkml:annotationXML>
            <emma:emma xmlns:emma="http://www.w3.org/2003/04/emma" version="1.0">
              <emma:interpretation id="{9E492CFE-7CDE-47A4-8F31-B04FD341165D}" emma:medium="tactile" emma:mode="ink">
                <msink:context xmlns:msink="http://schemas.microsoft.com/ink/2010/main" type="inkWord" rotatedBoundingBox="2594,9795 3585,18310 1067,18603 76,10088"/>
              </emma:interpretation>
              <emma:one-of disjunction-type="recognition" id="oneOf4">
                <emma:interpretation id="interp20" emma:lang="it-IT" emma:confidence="0">
                  <emma:literal>:</emma:literal>
                </emma:interpretation>
                <emma:interpretation id="interp21" emma:lang="it-IT" emma:confidence="0">
                  <emma:literal>i</emma:literal>
                </emma:interpretation>
                <emma:interpretation id="interp22" emma:lang="it-IT" emma:confidence="0">
                  <emma:literal>.</emma:literal>
                </emma:interpretation>
                <emma:interpretation id="interp23" emma:lang="it-IT" emma:confidence="0">
                  <emma:literal>-</emma:literal>
                </emma:interpretation>
                <emma:interpretation id="interp24" emma:lang="it-IT" emma:confidence="0">
                  <emma:literal>e</emma:literal>
                </emma:interpretation>
              </emma:one-of>
            </emma:emma>
          </inkml:annotationXML>
          <inkml:trace contextRef="#ctx0" brushRef="#br1" timeOffset="83477.8147">-618 9489 0,'34'-34'0,"35"34"16,68 0-16,-34 34 0,35 0 0,-70 35 15,-33 0 1,-35-1-1,-138 35 1,-33 35 15,-35-1-15,34-34 0,69 0-1,69 0 1,68 0-1,69-35 1,34-33 0,35 33-1,-35-33 1,-34-35 0,-68 0-1,-35-35 1,0-33-1,-69-35 1,69 0 0,0 103-1</inkml:trace>
          <inkml:trace contextRef="#ctx0" brushRef="#br1" timeOffset="84109.675">-721 8837 0,'-343'172'0,"103"-35"16,34 69 0,34 0-1,138 34 1,-1 35 0,138-1-1,35 1 1,68-35-1,34-34 32,69-69-47,0-68 0,34-103 16,-69-69 15,1-69-15,-103-103-1,-35-33 1,-103-104 0,-102 103-1,-70 68 1,-68 35 0,-68 138-1,-69 68 1,-35 103-1,0 137 1,172-34 0,206-206-1</inkml:trace>
          <inkml:trace contextRef="#ctx0" brushRef="#br0" timeOffset="19197.0262">0 15118 0,'0'35'31,"34"411"-31,-68-137 16,34 34-1,34-34 1,0 0 0,35-103-1,34-69 1,0-34-1,0-103 1,34 0 0,35-206-1,-103 0 1,-104-68 0,-136 33-1,-35 1 1,-69 103-1,35 34 1,34 103 0,206 0-1,0 34 1,103 0 0,171 69 15,70-34-16,-70-206 1,-274 137-16</inkml:trace>
        </inkml:traceGroup>
      </inkml:traceGroup>
    </inkml:traceGroup>
  </inkml:traceGroup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06:05.72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DC7D728-07CC-4FFB-AB87-40C41C8641C7}" emma:medium="tactile" emma:mode="ink">
          <msink:context xmlns:msink="http://schemas.microsoft.com/ink/2010/main" type="inkDrawing" rotatedBoundingBox="3614,5982 4266,18071 3441,18116 2789,6026" semanticType="callout" shapeName="Other">
            <msink:destinationLink direction="with" ref="{8101AEDA-314A-4B58-B4A0-468A2D3639C0}"/>
            <msink:destinationLink direction="with" ref="{D97E8C9C-65FB-4ED9-A7C4-56DF3B76588A}"/>
            <msink:destinationLink direction="with" ref="{37F1ACCC-18AA-4298-8717-DB44A905147F}"/>
          </msink:context>
        </emma:interpretation>
      </emma:emma>
    </inkml:annotationXML>
    <inkml:trace contextRef="#ctx0" brushRef="#br0">0 0 0,'0'34'16,"35"138"-16,-1 68 15,0 103 1,-34 35 0,34 68-1,35 69 1,-35 34 0,35 34-1,34 70 1,0 67-1,0 36 1,-34-36 0,34 35-1,-35-34 1,-33 69 0,-35-138-1,34-69 1,-34-102-1,0-103 1,0-104 0,34-137-1,-34-68 1,0-35 15,0-34-15,0 0-1,-34 0 1,34 35 0,0-1-1,0-34 1,0 34 0,0 1-1,-34-35 1,-35 68-1,-34-33 1,0-35 0,34-35-1,-34 1 1,35 34 0,-1 0-1,35 69 1,-1-1-1,70 1 1,33 34 0,1 34 15,34 1-15,-34-1-1,34-34 1,-69-35-1,0-33 1,1-35 0,-35 0-1,34-35 1,0-68 0,35-240-1,68-34 1,-137 377-1</inkml:trace>
  </inkml:traceGroup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06:07.13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81DDF18-8635-4313-8A41-1DF476EAE96B}" emma:medium="tactile" emma:mode="ink">
          <msink:context xmlns:msink="http://schemas.microsoft.com/ink/2010/main" type="inkDrawing" rotatedBoundingBox="3168,5348 19238,5925 19205,6856 3134,6280" semanticType="underline" shapeName="Other">
            <msink:sourceLink direction="with" ref="{D7E08B7B-E1FF-4F6A-AD56-C073D4F25181}"/>
            <msink:sourceLink direction="with" ref="{2C70E449-3E1E-4618-83BC-02F411127AD6}"/>
          </msink:context>
        </emma:interpretation>
      </emma:emma>
    </inkml:annotationXML>
    <inkml:trace contextRef="#ctx0" brushRef="#br0">0 0 0,'137'35'0,"1"-35"16,33 68-16,70-33 0,68-35 16,34 34 15,69 0-31,68 1 16,1-1-1,68 0 1,0 1 15,35-1-15,-1 0-1,35 1 1,-34-1 0,-1 0-1,1 35 1,33-35-1,-33 1 1,-1-1 0,1 0-1,-35 1 1,0-1 0,-68-34-1,-1 34 1,1-34-1,-35 0 1,-68 34 0,-1-34-1,-33 0 1,-70-34 15,-34 34-15,-34 0-1,-68-34 1,-70 34 0,-68-34-1,-34-1 1,0-68 0,-35-34-1,35 34 1,-1 0-1,1 34 1,68 69 0,-34 35-1,172-35 1,34 34 0,34 69-1,35-34 1,-1 34-1,-68 0 1,-68-35 15,-104-33-15,-103 33 0,-68 1-1,-69 34 1,0-35-1,69 35 1,171-137 0,-34 34-1</inkml:trace>
  </inkml:traceGroup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06:10.02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78CB803-9986-486E-A9BD-4E466AD2A462}" emma:medium="tactile" emma:mode="ink">
          <msink:context xmlns:msink="http://schemas.microsoft.com/ink/2010/main" type="writingRegion" rotatedBoundingBox="19393,5354 20491,5354 20491,6556 19393,6556"/>
        </emma:interpretation>
      </emma:emma>
    </inkml:annotationXML>
    <inkml:traceGroup>
      <inkml:annotationXML>
        <emma:emma xmlns:emma="http://www.w3.org/2003/04/emma" version="1.0">
          <emma:interpretation id="{CD4FD5F5-656C-418C-BFBC-1F87A7F46DC0}" emma:medium="tactile" emma:mode="ink">
            <msink:context xmlns:msink="http://schemas.microsoft.com/ink/2010/main" type="paragraph" rotatedBoundingBox="19393,5354 20491,5354 20491,6556 19393,65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11BBA5E-FF6A-4D32-8815-40AB9BE6675B}" emma:medium="tactile" emma:mode="ink">
              <msink:context xmlns:msink="http://schemas.microsoft.com/ink/2010/main" type="line" rotatedBoundingBox="19393,5354 20491,5354 20491,6556 19393,6556"/>
            </emma:interpretation>
          </emma:emma>
        </inkml:annotationXML>
        <inkml:traceGroup>
          <inkml:annotationXML>
            <emma:emma xmlns:emma="http://www.w3.org/2003/04/emma" version="1.0">
              <emma:interpretation id="{A12B3315-2265-46BE-899A-3FE348E44B4F}" emma:medium="tactile" emma:mode="ink">
                <msink:context xmlns:msink="http://schemas.microsoft.com/ink/2010/main" type="inkWord" rotatedBoundingBox="19393,5354 20491,5354 20491,6556 19393,6556">
                  <msink:destinationLink direction="with" ref="{8101AEDA-314A-4B58-B4A0-468A2D3639C0}"/>
                  <msink:destinationLink direction="to" ref="{FC625D7E-3E63-4E3A-BB8F-F21FCA3EB108}"/>
                  <msink:destinationLink direction="with" ref="{D97E8C9C-65FB-4ED9-A7C4-56DF3B76588A}"/>
                  <msink:destinationLink direction="with" ref="{37F1ACCC-18AA-4298-8717-DB44A905147F}"/>
                </msink:context>
              </emma:interpretation>
              <emma:one-of disjunction-type="recognition" id="oneOf0">
                <emma:interpretation id="interp0" emma:lang="it-IT" emma:confidence="0">
                  <emma:literal>x</emma:literal>
                </emma:interpretation>
                <emma:interpretation id="interp1" emma:lang="it-IT" emma:confidence="0">
                  <emma:literal>.</emma:literal>
                </emma:interpretation>
                <emma:interpretation id="interp2" emma:lang="it-IT" emma:confidence="0">
                  <emma:literal>4</emma:literal>
                </emma:interpretation>
                <emma:interpretation id="interp3" emma:lang="it-IT" emma:confidence="0">
                  <emma:literal>^</emma:literal>
                </emma:interpretation>
                <emma:interpretation id="interp4" emma:lang="it-IT" emma:confidence="0">
                  <emma:literal>X</emma:literal>
                </emma:interpretation>
              </emma:one-of>
            </emma:emma>
          </inkml:annotationXML>
          <inkml:trace contextRef="#ctx0" brushRef="#br0">961 0 0,'-69'103'15,"-34"35"-15,-69 102 16,1 0-1,34 1 1,102-104 0,1-69-1,34-33 1,34-172 0,-34-69-1,-34-35 1,-69 1-1,34 103 1,1 102 0,68 70-1,34-35 1,172 137 0,34 69-1,35 0 1,-69 0-1,-103-35 1,-69-136 0,-34-35-1</inkml:trace>
        </inkml:traceGroup>
      </inkml:traceGroup>
    </inkml:traceGroup>
  </inkml:traceGroup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06:17.39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101AEDA-314A-4B58-B4A0-468A2D3639C0}" emma:medium="tactile" emma:mode="ink">
          <msink:context xmlns:msink="http://schemas.microsoft.com/ink/2010/main" type="inkDrawing" rotatedBoundingBox="3809,11574 18981,11601 18980,11864 3808,11837" semanticType="callout" shapeName="Other">
            <msink:sourceLink direction="with" ref="{A12B3315-2265-46BE-899A-3FE348E44B4F}"/>
            <msink:sourceLink direction="with" ref="{CDC7D728-07CC-4FFB-AB87-40C41C8641C7}"/>
          </msink:context>
        </emma:interpretation>
      </emma:emma>
    </inkml:annotationXML>
    <inkml:trace contextRef="#ctx0" brushRef="#br0">0 69 0,'69'34'0,"-35"-34"16,104 0-16,-1 35 0,0-35 16,1 0-16,33 0 31,35 0-16,-34 34 1,34-34 0,34 0-1,-34 34 1,34-34 0,0 0-1,-34 35 1,35-35-1,-35 0 1,34 0 0,0 0-1,0-35 1,35 35 0,-69 0 15,137-34-16,-103 34 1,1 0 0,-1-34-1,0 34 1,-34-35 0,69 35-1,-69 0 1,34 0-1,35 0 1,-35 0 0,0 0-1,-34 0 1,34 0 0,1 0-1,-35 0 1,34 35 15,-34-35-15,34 0-1,-34 0 1,34 0 0,-34 0-1,34 0 1,-34 0-1,0 0 1,0 0 0,0 0-1,0 0 1,0 0 0,0 0-1,0 0 1,0 0-1,0 0 1,0 0 0,0 34-1,0-34 17,0 0-17,-35 0 1,35 0-1,-34 0 1,0 0 0,-1 0-1,1 0 1,34 34 0,-35-34-1,1 0 1,0 0-1,-1 0 1,1 35 0,-1-35-1,-33 0 1,-35 0 0,-35 0-1,-33 0 1,-35 0-1,-103-69 17,-69-103-17,172 172-15</inkml:trace>
  </inkml:traceGroup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06:22.11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C625D7E-3E63-4E3A-BB8F-F21FCA3EB108}" emma:medium="tactile" emma:mode="ink">
          <msink:context xmlns:msink="http://schemas.microsoft.com/ink/2010/main" type="inkDrawing" rotatedBoundingBox="19715,10988 26963,3859 29317,6253 22069,13381" semanticType="callout" shapeName="Other">
            <msink:sourceLink direction="to" ref="{A12B3315-2265-46BE-899A-3FE348E44B4F}"/>
            <msink:sourceLink direction="from" ref="{1A83447F-2515-4107-B453-D6262D6696C4}"/>
          </msink:context>
        </emma:interpretation>
      </emma:emma>
    </inkml:annotationXML>
    <inkml:trace contextRef="#ctx0" brushRef="#br0">6590 0 0,'34'-34'0,"1"34"15,33 0-15,35 103 0,0-69 0,35 138 16,-1 34-16,-34 69 16,34 34-1,-68 102 16,-1-33-15,-33 34 0,-70 34-1,-33-34 1,-70 0 0,-68 0-1,-68-35 1,-35 1-1,-69-1 1,-33-33 0,-1-35-1,-35 0 1,-67-1 0,33-67-1,-34-35 1,0-35-1,35-33 1,-1-35 0,69-35-1,69 1 17,68 0-17,138-35 1,103 0-1,34-34 1,0 0 0,68 0-1,35-34 1,-34 0 0,0-69-1,-35 0 1,-34 0-1,0 68 1,-69 35 0,69 0-1,0 0 1,-103 35 0,-34 33-1,-69 1 1,0 0-1,35-1 17,33 1-17,70 0 1,68-35 0,68 0-1,104 35 1,68-1-1,69 35 1,34-34 0,-34 0-1,-68-1 1,-104-33 0,-68-35-1,-138-35 1,-68-68-1,137 103 1</inkml:trace>
  </inkml:traceGroup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07:08.55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97E8C9C-65FB-4ED9-A7C4-56DF3B76588A}" emma:medium="tactile" emma:mode="ink">
          <msink:context xmlns:msink="http://schemas.microsoft.com/ink/2010/main" type="inkDrawing" rotatedBoundingBox="3370,7775 17854,10801 17736,11366 3252,8339" semanticType="callout" shapeName="Other">
            <msink:sourceLink direction="with" ref="{A12B3315-2265-46BE-899A-3FE348E44B4F}"/>
            <msink:sourceLink direction="with" ref="{CDC7D728-07CC-4FFB-AB87-40C41C8641C7}"/>
          </msink:context>
        </emma:interpretation>
      </emma:emma>
    </inkml:annotationXML>
    <inkml:trace contextRef="#ctx0" brushRef="#br0">0 0 0,'34'0'0,"-68"35"16,103-35-16,-1 0 0,-33 0 0,33 0 16,1 0-16,0 0 0,-1 0 0,1 0 15,34 0-15,-34 0 16,-1 0 0,35 0-1,-34 0 1,34 0-1,-34 0 17,34 34-17,-1-34 1,1 0 0,0 0-1,0 0 1,0 34-1,0-34 1,0 0 0,0 35-1,35-35 1,-35 0 0,0 34-1,34-34 1,-34 0-1,34 34 1,0-34 0,1 35-1,-35-1 17,34-34-17,0 34 1,1 1-1,-1-35 1,0 34 0,0-34-1,1 34 1,-1 1 0,0-1-1,1-34 1,-1 34-1,0 1 1,1-1 0,-1 0-1,0 1 1,35-35 0,-35 34-1,0 0 1,1 0-1,33 1 1,-33-35 0,33 34-1,-34 0 17,35 1-17,0-1 1,-1 0-1,1-34 1,0 35 0,-1-1-1,35 0 1,-34 1 0,-1-1-1,1 0 1,0 1-1,-1-1 1,1 0 0,0 1-1,33-1 1,-33 0 0,0 1-1,-1-1 1,1 0-1,0 35 1,-1-35 15,1 1-15,-1 33 0,1-33-1,0-1 1,-1 35-1,1-35 1,0 35 0,-35-35-1,34 34 1,1-33 0,0-1-1,-35 35 1,0-35-1,1 0 1,-1 1 0,0 33-1,0-33 17,35-1-17,-69 0 1,0 1-1,69 33 17,-104-33-17,35-1 1,0 0 0,-34 1-1,0-35 1,-35 34-1,35 0 1,-35-34 0,0 35-1,1-35 1,33 34 0,-34 0-1,1-34 1,33 35-1,-33-1 1,33 0 0,1-34-1,-35 35 17,35-35-17,-35 0 1,1 34-1,-1-34 1,-34 0 0,0 0-1,0 0 1,-69-34 0,69 34-1</inkml:trace>
  </inkml:traceGroup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07:20.27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7F1ACCC-18AA-4298-8717-DB44A905147F}" emma:medium="tactile" emma:mode="ink">
          <msink:context xmlns:msink="http://schemas.microsoft.com/ink/2010/main" type="inkDrawing" rotatedBoundingBox="3843,15686 17627,12902 17896,14233 4112,17017" semanticType="callout" shapeName="Other">
            <msink:sourceLink direction="with" ref="{A12B3315-2265-46BE-899A-3FE348E44B4F}"/>
            <msink:sourceLink direction="with" ref="{CDC7D728-07CC-4FFB-AB87-40C41C8641C7}"/>
          </msink:context>
        </emma:interpretation>
      </emma:emma>
    </inkml:annotationXML>
    <inkml:trace contextRef="#ctx0" brushRef="#br0">0 2735 0,'68'34'15,"1"1"-15,0-1 0,-35-34 0,0 0 0,35 34 16,0-34-16,-1 0 0,1 35 16,0-35-1,-1 0 1,1 34-1,34-34 1,-35 34 0,1-34-1,34 35 1,-34-35 15,34 34-15,0-34-1,34-69 1,-68 69 0,34 35-1,34-35 1,-34 34 0,34-34-1,-34 0 1,34 34-1,1-34 1,-1 0 0,35 0-1,-35 0 1,35 0 0,-35 0-1,34 0 1,1 0-1,0-34 1,-1 34 0,1 0 15,34-34-15,-34 34-1,33 0 1,-33-35-1,34 35 1,0-34 0,34 34-1,-34-34 1,0-1 0,0 35-1,0-34 1,34 0-1,-34-35 1,0 35 0,0-35-1,0 0 17,0 1-32,0-1 15,0 1 1,34-1 15,-34 0-15,0 1-1,0-1 1,0 0 0,0 1-1,0 33 1,0-33-1,0-1 1,0 0 0,-35 35-1,35-35 1,0 1 0,-34 33-1,34-33 1,0-1-1,-35 0 1,35 1 0,-34-1-1,0-34 1,-1 35 15,1-35-15,-1 0-1,1 0 1,-35 34 0,35-34-1,-69 34 1,34 1 0,1-1-1,-36 0 1,36 1-1,-70 33 1,1 1 0,-35 0-1,1 34 1,-1-35 15,-34 35-31,0 0 16,0 0-1,-69 0 1,1 0 0,68 0 15</inkml:trace>
  </inkml:traceGroup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08:26.13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058C652-00E8-462A-B292-0A810D063B06}" emma:medium="tactile" emma:mode="ink">
          <msink:context xmlns:msink="http://schemas.microsoft.com/ink/2010/main" type="inkDrawing" rotatedBoundingBox="3239,2975 3658,15811 2774,15839 2355,3004" semanticType="callout" shapeName="Other"/>
        </emma:interpretation>
      </emma:emma>
    </inkml:annotationXML>
    <inkml:trace contextRef="#ctx0" brushRef="#br0">137 0 0,'0'69'15,"0"34"-15,0 0 0,-34 68 16,34 1-16,0 34 31,0 68-15,0 1-1,34 34 1,0 34 0,-34 0-1,35 35 1,-1 34 0,-34 0-1,34 0 1,-34 68-1,35-34 1,-1 35 0,-34 0-1,0 33 1,34 1 0,1 34-1,-1-34 1,0 0-1,0 0 1,1 103 15,33-138-15,-33-33 0,-35-35-1,34-69 1,0-34-1,-34-35 1,0-33 0,-34-104-1,0-68 1,-1-1 0,-33-102-1,-1-69 1,1 0-1,-1-69 1,-34 35 0,34 68-1,-34 35 1,35 103 0,33 68-1,104 0 16,0 69-15,-1 0 0,35-34-1,-34-35 1,34-103 0,-35-34-1,1-68 1,0-35-1,-1-69 1,1 35 0,-35 34-1,-34 69 1,35-1 0,-35 35-1,-35-68 1,-33 102-1,-1-103 1,69 69 0</inkml:trace>
  </inkml:traceGroup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08:27.34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C8DDDF1-B693-4CFA-8E1B-300B14228B8D}" emma:medium="tactile" emma:mode="ink">
          <msink:context xmlns:msink="http://schemas.microsoft.com/ink/2010/main" type="inkDrawing" rotatedBoundingBox="3014,2698 11009,2592 11019,3358 3024,3464" semanticType="callout" shapeName="Other">
            <msink:sourceLink direction="to" ref="{EA0B4A77-30CF-4093-B083-4A1DFF31A3C5}"/>
            <msink:sourceLink direction="from" ref="{EA0B4A77-30CF-4093-B083-4A1DFF31A3C5}"/>
          </msink:context>
        </emma:interpretation>
      </emma:emma>
    </inkml:annotationXML>
    <inkml:trace contextRef="#ctx0" brushRef="#br0">0 480 0,'69'0'16,"68"0"-16,34 34 0,70 1 0,33-35 15,35 0 1,69 0 0,34-35-1,68 35 1,35-34 15,0 34-15,0-34-1,0 34 1,0 0 0,-69 0-1,-34 34 1,-35-34 0,-102 0-1,34 34 1,-241-34-1,-33-34 1,-70-35 15,1-34-15,0-34 0,-35 34-1,35 35 1,-1 68-1,35 102 1,35-102 0,102 35-1,69 33 1,34 35 0,35-34-1,-69 34 1,-69-34-1,-103-35 1,-68 0 0,-69 35 15,-68-35-15,33 1-1,104-70-15,34 35 31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23:24.67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F66641C-6506-4047-886C-1494341843D4}" emma:medium="tactile" emma:mode="ink">
          <msink:context xmlns:msink="http://schemas.microsoft.com/ink/2010/main" type="inkDrawing" rotatedBoundingBox="16226,9297 17137,19476 16049,19574 15138,9394" semanticType="verticalRange" shapeName="Other">
            <msink:sourceLink direction="with" ref="{3A1A0AF8-E069-4041-AC9B-9FFFC08571A8}"/>
            <msink:sourceLink direction="with" ref="{CEAC3D60-A3BE-44F9-B870-A65190E25DF3}"/>
          </msink:context>
        </emma:interpretation>
      </emma:emma>
    </inkml:annotationXML>
    <inkml:trace contextRef="#ctx0" brushRef="#br0">0 0 0,'172'378'0,"-138"-69"16,0 137 0,1 35-1,-1 34 1,35 34-1,-1 34 1,1 1 0,-1-1-1,-33-34 1,-1-34 0,0-103-1,1-137 1,-1-35-1,-34-68 1,0-104 0,0-33-1,0-1 17,0-34-1,0 0-31,0 0 15,0 0 1,34 0 0,1 0-1,33 69 1,70-1 0,-1 35-1,35 35 1,-69-1-1,-69-69 1,-34-33 0,-34 33 15,-104 1-31,35 0 31,-137-1 0,-138 241-15,276-68-16,102 33 31,34 1-15,34 34 0,1-69-1,34-34 1,34-34-1,-68-1 1,0-68 0,-35 34-1,0-34 1,1-103 0,-35 0-1</inkml:trace>
  </inkml:traceGroup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08:28.69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F89D340-0D9A-41C5-8324-F58A06918903}" emma:medium="tactile" emma:mode="ink">
          <msink:context xmlns:msink="http://schemas.microsoft.com/ink/2010/main" type="inkDrawing" rotatedBoundingBox="14483,3282 14759,16430 13609,16454 13333,3306" semanticType="callout" shapeName="Other">
            <msink:sourceLink direction="from" ref="{75745A61-72D8-48C6-9FEE-D5FAB01462BF}"/>
            <msink:sourceLink direction="to" ref="{EA0B4A77-30CF-4093-B083-4A1DFF31A3C5}"/>
          </msink:context>
        </emma:interpretation>
      </emma:emma>
    </inkml:annotationXML>
    <inkml:trace contextRef="#ctx0" brushRef="#br0">240 0 0,'35'103'0,"-70"69"16,1 102-16,68 35 15,-68 34 1,34 104-1,0 33 1,0 69 0,34 35 15,-34 68-31,35 69 31,-35 0-15,0 34-1,0 0 1,34 34 0,0-34-1,1-34 1,-1-34 0,0-35-1,1-69 1,-1-33-1,0-104 1,-34-103 0,35-68-1,-70-104 1,35-68 0,0-68-1,0-35 1,-34 0-1,-35-138 1,1-33 15,-70-1-15,35 69 0,-34 34-1,103 69 1,34 0-1,34 69 1,69 68 0,0 35-1,34 0 1,1-35 0,-70-68-1,1-1 1,-69-68-1,34-68 1,1-173 0,68-171-1,68-34 1,-34-103 0,-137 549-1</inkml:trace>
  </inkml:traceGroup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08:30.20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5745A61-72D8-48C6-9FEE-D5FAB01462BF}" emma:medium="tactile" emma:mode="ink">
          <msink:context xmlns:msink="http://schemas.microsoft.com/ink/2010/main" type="inkDrawing" rotatedBoundingBox="13801,3237 20152,3368 20146,3630 13795,3500" semanticType="underline" shapeName="Other">
            <msink:sourceLink direction="with" ref="{EA0B4A77-30CF-4093-B083-4A1DFF31A3C5}"/>
            <msink:destinationLink direction="from" ref="{3F89D340-0D9A-41C5-8324-F58A06918903}"/>
            <msink:destinationLink direction="to" ref="{B93C2884-A7F5-4204-9334-C9374FC4A3E6}"/>
          </msink:context>
        </emma:interpretation>
      </emma:emma>
    </inkml:annotationXML>
    <inkml:trace contextRef="#ctx0" brushRef="#br0">34 156 0,'0'-34'0,"-34"-1"0,34 1 15,68 34-15,-33 0 0,68 0 0,103-34 16,68 34-16,-34-35 0,1 35 16,68 0-1,0 35 1,0-35-1,34 34 1,34 0 0,35 1-1,-34-35 1,-35 34 0,0-34-1,1 0 1,-1 0-1,-69 0 1,1 0 15,-35 0-15,-34 0 0,-34 34-1,-35-34 1,-103 35-1,1-35 1,-35 0 0,-69 0-1,0-69 1,1 0 0,68 1-1,0 68 1</inkml:trace>
  </inkml:traceGroup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08:30.54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93C2884-A7F5-4204-9334-C9374FC4A3E6}" emma:medium="tactile" emma:mode="ink">
          <msink:context xmlns:msink="http://schemas.microsoft.com/ink/2010/main" type="inkDrawing" rotatedBoundingBox="21641,3105 23523,16861 21892,17084 20010,3328" semanticType="callout" shapeName="Other">
            <msink:sourceLink direction="to" ref="{75745A61-72D8-48C6-9FEE-D5FAB01462BF}"/>
            <msink:sourceLink direction="to" ref="{4454FE3E-D0F7-475D-9F48-4E515CC7D952}"/>
          </msink:context>
        </emma:interpretation>
      </emma:emma>
    </inkml:annotationXML>
    <inkml:trace contextRef="#ctx0" brushRef="#br0">0 0 0,'69'35'0,"0"-1"0,68 0 16,0 1-16,35-1 0,-35 0 15,-34 1 1,-68 33 0,-104 1-1,-103 34 1,-102 0-1,136-35 1,104-33 0,171-138 15,-137 103-15</inkml:trace>
    <inkml:trace contextRef="#ctx0" brushRef="#br0" timeOffset="1140.6688">1648 309 0,'34'69'0,"1"34"0,-1 68 0,-34 35 15,0 69 1,0 34-1,0 34 1,34 35 0,-34 68-1,35 35 1,-1 33 0,35 36-1,-1 33 1,1-68-1,0 103 1,34 0 0,-35-1-1,-34 36 1,35-1 0,-35-34-1,-34-1 16,35-33-15,-1-1 0,0-102-1,-34 0 1,35-104 0,-35-34-1,0-68 1,34 0-1,-34-69 1,-34-69 0,34 0-1,0-68 1,0-35 0,0 0-1,0-34 1,0 0-1,0 0 1,0 0 0,0 0-1,0 0 17,0 0-17,0 0 1,0-34-1,-35 34 1,35-103 0,0-69-1,0 172 1</inkml:trace>
  </inkml:traceGroup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08:32.74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0D97539-9C45-46D1-9678-E3D0BED0D322}" emma:medium="tactile" emma:mode="ink">
          <msink:context xmlns:msink="http://schemas.microsoft.com/ink/2010/main" type="inkDrawing" rotatedBoundingBox="22498,15808 23423,16599 22619,17539 21694,16748" semanticType="callout" shapeName="Other">
            <msink:sourceLink direction="to" ref="{4454FE3E-D0F7-475D-9F48-4E515CC7D952}"/>
          </msink:context>
        </emma:interpretation>
      </emma:emma>
    </inkml:annotationXML>
    <inkml:trace contextRef="#ctx0" brushRef="#br0">0 687 0,'35'-69'0,"-1"-34"0,-34 0 0,69-68 15,-35 33 1,0 70 0,1 68-1,-35 0 1,0 34-1,68 35 1,-33 102 0,67 1-1,36 68 1,-1-68 0,-34-69-1,-34-35 1,-35-68-1,35-103 1,-35-171 0,0-35 15,1-69-31,-35 378 31</inkml:trace>
  </inkml:traceGroup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08:33.49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9B9228C-E353-451F-ACAD-E04B43C61A60}" emma:medium="tactile" emma:mode="ink">
          <msink:context xmlns:msink="http://schemas.microsoft.com/ink/2010/main" type="inkDrawing" rotatedBoundingBox="21663,3675 26712,3886 26702,4121 21653,3911" semanticType="underline" shapeName="Other"/>
        </emma:interpretation>
      </emma:emma>
    </inkml:annotationXML>
    <inkml:trace contextRef="#ctx0" brushRef="#br0">0 1 0,'103'0'16,"103"0"-16,34 0 0,69 34 16,34 35-1,69-35 1,34 0-1,1 1 1,33-35 0,35 0-1,-103 0 1,-34 0 0,-35 0-1,-137 0 1,-69 34-1,-68-34 1,-69 34 0,-35-34-1,-33-34 1,33-35 0,1-33-1,34 102 1</inkml:trace>
  </inkml:traceGroup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08:34.75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AF0DAD8-B797-4EA2-A8B1-CB7BB9F2FE7A}" emma:medium="tactile" emma:mode="ink">
          <msink:context xmlns:msink="http://schemas.microsoft.com/ink/2010/main" type="inkDrawing" rotatedBoundingBox="29529,3927 29987,17629 28823,17668 28365,3966" semanticType="callout" shapeName="Other">
            <msink:sourceLink direction="from" ref="{D7B1A7E1-20BC-434B-9C7E-D526F0898AC3}"/>
            <msink:sourceLink direction="to" ref="{A101765A-BC3F-4BC8-9011-377E29AC4553}"/>
          </msink:context>
        </emma:interpretation>
      </emma:emma>
    </inkml:annotationXML>
    <inkml:trace contextRef="#ctx0" brushRef="#br0">0 0 0,'34'34'0,"0"69"0,-34 69 16,0 34-16,0 69 15,35-1 1,-1 69 0,0 69-1,1 0 1,-1 69-1,-34-1 1,69 70 0,-69-1-1,34 34 1,0 1 0,-34 34-1,35-35 16,-1 35-15,0 0 0,1-35-1,33 69 1,-33-102 0,-35-1-1,0-34 1,-35-35-1,1-34 1,34-34 0,-34-68-1,34-70 1,34 1 0,-34-35-1,34-68 1,1-35-1,-35-34 1,34-34 0,-34-69-1,0 0 1,-34-103 15,-1-172-15,35-206-1,35-171 1,-35 652 0</inkml:trace>
    <inkml:trace contextRef="#ctx0" brushRef="#br0" timeOffset="1845.774">-138 12940 0,'138'206'0,"-70"-68"15,35-1 1,-68-34 0,33-69-1,-33 1 1,33-35 15,1-35-15,34-68-1,0-34 1,34-35 0,1 69-1,-70 69 1,-34 0 0,-68-35-1,-34 35 1,68 34-1</inkml:trace>
  </inkml:traceGroup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08:35.43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7B1A7E1-20BC-434B-9C7E-D526F0898AC3}" emma:medium="tactile" emma:mode="ink">
          <msink:context xmlns:msink="http://schemas.microsoft.com/ink/2010/main" type="inkDrawing" rotatedBoundingBox="28767,3632 33300,3919 33291,4052 28759,3765" semanticType="underline" shapeName="Other">
            <msink:sourceLink direction="with" ref="{859585E0-347F-4FF1-9820-76CD8AAB158F}"/>
            <msink:destinationLink direction="from" ref="{DAF0DAD8-B797-4EA2-A8B1-CB7BB9F2FE7A}"/>
          </msink:context>
        </emma:interpretation>
      </emma:emma>
    </inkml:annotationXML>
    <inkml:trace contextRef="#ctx0" brushRef="#br0">0 0 0,'34'0'0,"69"0"0,103 34 0,69 1 16,34-35 0,68 34-1,104 0 1,0 1-1,-35-1 1,34 0 0,-68 0-1,-69 1 1,-102-35 0,-70 0 15,-68 0-16,-34 0 1,-69 0 0,-34-35-1,34 1 1,-69 0 0,69 34-1</inkml:trace>
  </inkml:traceGroup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08:40.18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D15BDF8-F2E6-4D5C-97BE-96E2A50D0BC1}" emma:medium="tactile" emma:mode="ink">
          <msink:context xmlns:msink="http://schemas.microsoft.com/ink/2010/main" type="inkDrawing" rotatedBoundingBox="2994,4410 11479,8410 11188,9027 2703,5026" semanticType="callout" shapeName="Other">
            <msink:sourceLink direction="with" ref="{EA0B4A77-30CF-4093-B083-4A1DFF31A3C5}"/>
          </msink:context>
        </emma:interpretation>
      </emma:emma>
    </inkml:annotationXML>
    <inkml:trace contextRef="#ctx0" brushRef="#br0">0 0 0,'69'0'0,"-1"35"16,35-35-16,35 34 0,33 0 0,35 1 15,69 33 1,-35 1 15,69-1-15,0 1-1,0 34 1,34 0 0,35 0-1,-35 34 1,0 1-1,0 33 1,35-33 0,-35 33-1,0 35 1,35-34 0,-35 34-1,0 0 1,1 0-1,-1 34 1,0-34 0,-34 34-1,-34-68 17,-35-1-17,-68-33 1,-35-35-1,-34 0 1,0-35 0,-69 35-1,-34-103 1,-69-103 0,69 103-1</inkml:trace>
  </inkml:traceGroup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08:44.41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74E4262-E56C-4BCD-91A5-E334140E3D09}" emma:medium="tactile" emma:mode="ink">
          <msink:context xmlns:msink="http://schemas.microsoft.com/ink/2010/main" type="inkDrawing" rotatedBoundingBox="2932,7404 10813,11093 10633,11477 2753,7788" semanticType="callout" shapeName="Other">
            <msink:sourceLink direction="with" ref="{EA0B4A77-30CF-4093-B083-4A1DFF31A3C5}"/>
          </msink:context>
        </emma:interpretation>
      </emma:emma>
    </inkml:annotationXML>
    <inkml:trace contextRef="#ctx0" brushRef="#br0">79 69 0,'-35'-69'0,"35"35"0,0 68 0,0 35 16,-34-35-16,34 34 0,69-33 15,-1-35-15,1 34 0,34 0 0,34-34 0,35 69 16,-1-35-16,1 1 0,68 33 16,-34 1-1,0-35 1,34 69 0,1 0-1,33 0 1,-33 0-1,-1 0 1,34 0 0,-33 0-1,-1 34 1,35 1 0,-1-35-1,-34 34 1,1 0-1,33 1 17,-33-1-17,-1 0 1,-34-34 0,34 35-1,0-1 1,1-34-1,-35 34 1,34 0 0,-34-34-1,-35 35 1,35-1 0,-34-34-1,-35 0 1,-34-34-1,-68-1 1,-1-68 0,-103-68-1,69 68 1</inkml:trace>
  </inkml:traceGroup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08:47.32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0518409-3836-4CA0-8C25-13E7CF9019D2}" emma:medium="tactile" emma:mode="ink">
          <msink:context xmlns:msink="http://schemas.microsoft.com/ink/2010/main" type="inkDrawing" rotatedBoundingBox="3178,10487 11136,13534 10983,13936 3024,10888" semanticType="callout" shapeName="Other">
            <msink:sourceLink direction="with" ref="{EA0B4A77-30CF-4093-B083-4A1DFF31A3C5}"/>
          </msink:context>
        </emma:interpretation>
      </emma:emma>
    </inkml:annotationXML>
    <inkml:trace contextRef="#ctx0" brushRef="#br0">0 0 0,'69'34'0,"0"-34"31,136 35-31,-102-1 0,69 0 0,0 1 15,-1 33 1,35-33 0,35 33-1,-1-33 17,0 68-17,0-35 1,69 1-1,-68 34 1,67-35 0,1 35-1,-34 0 1,34 35 0,0-35-1,0 34 1,-35-34-1,35 34 1,0-34 0,-34 35-1,34-1 1,-35 0 0,35 0-1,-34 1 1,-1 33-1,-33-33 17,-35-1-17,-35 0 1,-34-34 0,-68-68-1,-69-35 1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23:27.49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0195C91-F909-4AE6-BF35-C291F110D049}" emma:medium="tactile" emma:mode="ink">
          <msink:context xmlns:msink="http://schemas.microsoft.com/ink/2010/main" type="inkDrawing" rotatedBoundingBox="5262,11187 22944,13097 22919,13328 5237,11418" shapeName="Other">
            <msink:destinationLink direction="with" ref="{D2CFC7EA-C643-40EE-8981-FC222A0AD383}"/>
            <msink:destinationLink direction="with" ref="{234B5E4D-9E5C-4575-961D-1EFB8B4D3550}"/>
          </msink:context>
        </emma:interpretation>
      </emma:emma>
    </inkml:annotationXML>
    <inkml:trace contextRef="#ctx0" brushRef="#br0">0 0 0,'69'0'0,"34"0"0,34 0 15,0 34-15,69 0 0,34 1 16,69-1 0,35 0-1,67 1 1,36-1 0,33 0-1,1 35 1,34-35-1,-1 35 1,36-35 0,33 0-1,1 35 1,-1 0 15,35-1-15,0 1-1,0 0 1,0-35 0,-35 35-1,1-1 1,-1 1 0,1 0-1,-1-1 1,1-33-1,-35 33 1,-69-33 0,1 33-1,-1-33 1,35 33 0,-68 1-1,-36-35 1,-33 35-1,-35-1 1,-34-33 0,-69 33 15,-34-33-15,-68-1-1,-104-34 1,-34 0-1,-103 69 1,-69-138 0,172 69-1</inkml:trace>
  </inkml:traceGroup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08:53.16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BD9024D-4AC5-4292-95C1-E0CFB472CEEE}" emma:medium="tactile" emma:mode="ink">
          <msink:context xmlns:msink="http://schemas.microsoft.com/ink/2010/main" type="writingRegion" rotatedBoundingBox="15685,79 33896,1498 33661,4517 15450,3098"/>
        </emma:interpretation>
      </emma:emma>
    </inkml:annotationXML>
    <inkml:traceGroup>
      <inkml:annotationXML>
        <emma:emma xmlns:emma="http://www.w3.org/2003/04/emma" version="1.0">
          <emma:interpretation id="{1E7AB6D8-6849-4FAA-9707-6EC25FE8FB52}" emma:medium="tactile" emma:mode="ink">
            <msink:context xmlns:msink="http://schemas.microsoft.com/ink/2010/main" type="paragraph" rotatedBoundingBox="15685,79 33896,1498 33661,4517 15450,30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B7A97E7-804B-4F6B-A828-DA4F0716DB73}" emma:medium="tactile" emma:mode="ink">
              <msink:context xmlns:msink="http://schemas.microsoft.com/ink/2010/main" type="line" rotatedBoundingBox="15685,79 33896,1498 33661,4517 15450,3098"/>
            </emma:interpretation>
          </emma:emma>
        </inkml:annotationXML>
        <inkml:traceGroup>
          <inkml:annotationXML>
            <emma:emma xmlns:emma="http://www.w3.org/2003/04/emma" version="1.0">
              <emma:interpretation id="{EA0B4A77-30CF-4093-B083-4A1DFF31A3C5}" emma:medium="tactile" emma:mode="ink">
                <msink:context xmlns:msink="http://schemas.microsoft.com/ink/2010/main" type="inkWord" rotatedBoundingBox="15632,762 17746,927 17623,2504 15509,2339">
                  <msink:destinationLink direction="to" ref="{3F89D340-0D9A-41C5-8324-F58A06918903}"/>
                  <msink:destinationLink direction="with" ref="{B0518409-3836-4CA0-8C25-13E7CF9019D2}"/>
                  <msink:destinationLink direction="with" ref="{BD15BDF8-F2E6-4D5C-97BE-96E2A50D0BC1}"/>
                  <msink:destinationLink direction="with" ref="{774E4262-E56C-4BCD-91A5-E334140E3D09}"/>
                  <msink:destinationLink direction="with" ref="{75745A61-72D8-48C6-9FEE-D5FAB01462BF}"/>
                  <msink:destinationLink direction="to" ref="{EC8DDDF1-B693-4CFA-8E1B-300B14228B8D}"/>
                  <msink:destinationLink direction="from" ref="{EC8DDDF1-B693-4CFA-8E1B-300B14228B8D}"/>
                  <msink:destinationLink direction="with" ref="{1DF9FE62-4953-4BD4-81F9-857B3633526B}"/>
                  <msink:destinationLink direction="with" ref="{D1487745-44B5-4912-B464-AC1CB90A4832}"/>
                </msink:context>
              </emma:interpretation>
              <emma:one-of disjunction-type="recognition" id="oneOf0">
                <emma:interpretation id="interp0" emma:lang="it-IT" emma:confidence="0">
                  <emma:literal>Vo</emma:literal>
                </emma:interpretation>
                <emma:interpretation id="interp1" emma:lang="it-IT" emma:confidence="0">
                  <emma:literal>v.</emma:literal>
                </emma:interpretation>
                <emma:interpretation id="interp2" emma:lang="it-IT" emma:confidence="0">
                  <emma:literal>va</emma:literal>
                </emma:interpretation>
                <emma:interpretation id="interp3" emma:lang="it-IT" emma:confidence="0">
                  <emma:literal>vo</emma:literal>
                </emma:interpretation>
                <emma:interpretation id="interp4" emma:lang="it-IT" emma:confidence="0">
                  <emma:literal>V.</emma:literal>
                </emma:interpretation>
              </emma:one-of>
            </emma:emma>
          </inkml:annotationXML>
          <inkml:trace contextRef="#ctx0" brushRef="#br0">0 104 0,'103'137'16,"-34"69"-16,-1 69 16,69-1-1,-34-33 1,-34-70 0,0-68-1,-35-103 1,0 0-1,35-103 1,0-137 0,-35-69-1,35 0 1,-1 69 0,70 68-1,-70 69 1,-33 69-1,-1 68 1,-103 69 0,35 0-1,34-103 1</inkml:trace>
          <inkml:trace contextRef="#ctx0" brushRef="#br0" timeOffset="428.7274">1339 1511 0,'171'69'16,"-34"-35"-16,35-68 0,-35-35 0,-68-34 31,-69 0-15,-34 0-1,-104 35 1,-33 33 0,-1 104-1,35 68 1,137 1 0,206 33-1,171-171 1,-377 0-1</inkml:trace>
        </inkml:traceGroup>
        <inkml:traceGroup>
          <inkml:annotationXML>
            <emma:emma xmlns:emma="http://www.w3.org/2003/04/emma" version="1.0">
              <emma:interpretation id="{487B5732-9BCA-4D99-B42B-5214AC957470}" emma:medium="tactile" emma:mode="ink">
                <msink:context xmlns:msink="http://schemas.microsoft.com/ink/2010/main" type="inkWord" rotatedBoundingBox="22722,927 24918,1098 24782,2849 22585,2677">
                  <msink:destinationLink direction="with" ref="{1DF9FE62-4953-4BD4-81F9-857B3633526B}"/>
                  <msink:destinationLink direction="with" ref="{D1487745-44B5-4912-B464-AC1CB90A4832}"/>
                </msink:context>
              </emma:interpretation>
              <emma:one-of disjunction-type="recognition" id="oneOf1">
                <emma:interpretation id="interp5" emma:lang="it-IT" emma:confidence="0">
                  <emma:literal>v.</emma:literal>
                </emma:interpretation>
                <emma:interpretation id="interp6" emma:lang="it-IT" emma:confidence="0">
                  <emma:literal>V.</emma:literal>
                </emma:interpretation>
                <emma:interpretation id="interp7" emma:lang="it-IT" emma:confidence="0">
                  <emma:literal>Vi</emma:literal>
                </emma:interpretation>
                <emma:interpretation id="interp8" emma:lang="it-IT" emma:confidence="0">
                  <emma:literal>V,</emma:literal>
                </emma:interpretation>
                <emma:interpretation id="interp9" emma:lang="it-IT" emma:confidence="0">
                  <emma:literal>vi</emma:literal>
                </emma:interpretation>
              </emma:one-of>
            </emma:emma>
          </inkml:annotationXML>
          <inkml:trace contextRef="#ctx0" brushRef="#br0" timeOffset="1052.7748">7105 70 0,'137'103'16,"1"68"-16,-35 69 15,34 35 1,-34-69-1,34 69 1,-68-172 15,-1-69-31,-68-34 16,35-34 0,-1-104-1,35-136 1,-1 33-1,1 35 1,0 69 15,-1 69-15,-33 68 0,-35 68-1,0 1 1,0-69-1</inkml:trace>
          <inkml:trace contextRef="#ctx0" brushRef="#br0" timeOffset="1260.7906">9062 1305 0,'-35'344'16,"70"-173"-16,-1-34 15,35-102 1,-69-35 0</inkml:trace>
        </inkml:traceGroup>
        <inkml:traceGroup>
          <inkml:annotationXML>
            <emma:emma xmlns:emma="http://www.w3.org/2003/04/emma" version="1.0">
              <emma:interpretation id="{859585E0-347F-4FF1-9820-76CD8AAB158F}" emma:medium="tactile" emma:mode="ink">
                <msink:context xmlns:msink="http://schemas.microsoft.com/ink/2010/main" type="inkWord" rotatedBoundingBox="30853,1261 33896,1498 33661,4517 30617,4280">
                  <msink:destinationLink direction="with" ref="{D7B1A7E1-20BC-434B-9C7E-D526F0898AC3}"/>
                  <msink:destinationLink direction="with" ref="{F6324FCC-EC78-442E-ABC1-38C5154A798E}"/>
                  <msink:destinationLink direction="with" ref="{BB1C404D-57B4-4DEF-AE29-A93706D8CC0F}"/>
                  <msink:destinationLink direction="with" ref="{31D18557-4B66-460F-ADA2-B918163EAAC4}"/>
                </msink:context>
              </emma:interpretation>
              <emma:one-of disjunction-type="recognition" id="oneOf2">
                <emma:interpretation id="interp10" emma:lang="it-IT" emma:confidence="0">
                  <emma:literal>Va,</emma:literal>
                </emma:interpretation>
                <emma:interpretation id="interp11" emma:lang="it-IT" emma:confidence="0">
                  <emma:literal>Vas</emma:literal>
                </emma:interpretation>
                <emma:interpretation id="interp12" emma:lang="it-IT" emma:confidence="0">
                  <emma:literal>Vo,</emma:literal>
                </emma:interpretation>
                <emma:interpretation id="interp13" emma:lang="it-IT" emma:confidence="0">
                  <emma:literal>VE,</emma:literal>
                </emma:interpretation>
                <emma:interpretation id="interp14" emma:lang="it-IT" emma:confidence="0">
                  <emma:literal>Va.</emma:literal>
                </emma:interpretation>
              </emma:one-of>
            </emma:emma>
          </inkml:annotationXML>
          <inkml:trace contextRef="#ctx0" brushRef="#br0" timeOffset="2040.1174">15206 790 0,'0'69'0,"0"103"16,34 102-16,0-33 16,1-1-1,33-69 1,1-68-1,-35-68 17,1-35-32,-1-69 31,69-103-15,34-136-1,-34-70 1,0 69-1,0 103 1,0 69 0,-69 103-1,-34 34 1,-68 102 0,-1 1-1,69-103 1</inkml:trace>
          <inkml:trace contextRef="#ctx0" brushRef="#br0" timeOffset="-17408.8716">17128 2884 0,'206'-68'0,"0"136"0,0-33 16,-35 33 0,-33 1-1,-104-35 1,-103 35 0,-68 34-1,-35-35 1,-68 70-1,103-1 1,137-137 0</inkml:trace>
          <inkml:trace contextRef="#ctx0" brushRef="#br0" timeOffset="2476.6576">16098 1820 0,'137'0'0,"35"0"16,137-34-16,-206 68 16,-69 0-1,-34 1 1,-68 33-1,-70 35 1,1 0 0,68-34-1,69-35 17,103 35-17,69 0 1,34 34-1,34-35 1,-68-68 0,-172 0-1</inkml:trace>
        </inkml:traceGroup>
      </inkml:traceGroup>
    </inkml:traceGroup>
  </inkml:traceGroup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08:33.78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EF89AD6-6402-408B-9DFD-C7BA6A3C7CFC}" emma:medium="tactile" emma:mode="ink">
          <msink:context xmlns:msink="http://schemas.microsoft.com/ink/2010/main" type="writingRegion" rotatedBoundingBox="26601,3879 27630,3879 27630,4256 26601,4256"/>
        </emma:interpretation>
      </emma:emma>
    </inkml:annotationXML>
    <inkml:traceGroup>
      <inkml:annotationXML>
        <emma:emma xmlns:emma="http://www.w3.org/2003/04/emma" version="1.0">
          <emma:interpretation id="{FF0DB93A-F7C5-4829-94D3-9BDB17A88F2C}" emma:medium="tactile" emma:mode="ink">
            <msink:context xmlns:msink="http://schemas.microsoft.com/ink/2010/main" type="paragraph" rotatedBoundingBox="26601,3879 27630,3879 27630,4256 26601,42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D24727-4C5C-4508-B1E2-A3921959AB3D}" emma:medium="tactile" emma:mode="ink">
              <msink:context xmlns:msink="http://schemas.microsoft.com/ink/2010/main" type="line" rotatedBoundingBox="26601,3879 27630,3879 27630,4256 26601,4256"/>
            </emma:interpretation>
          </emma:emma>
        </inkml:annotationXML>
        <inkml:traceGroup>
          <inkml:annotationXML>
            <emma:emma xmlns:emma="http://www.w3.org/2003/04/emma" version="1.0">
              <emma:interpretation id="{4454FE3E-D0F7-475D-9F48-4E515CC7D952}" emma:medium="tactile" emma:mode="ink">
                <msink:context xmlns:msink="http://schemas.microsoft.com/ink/2010/main" type="inkWord" rotatedBoundingBox="26601,3879 27630,3879 27630,4256 26601,4256">
                  <msink:destinationLink direction="to" ref="{B93C2884-A7F5-4204-9334-C9374FC4A3E6}"/>
                  <msink:destinationLink direction="to" ref="{30D97539-9C45-46D1-9678-E3D0BED0D322}"/>
                  <msink:destinationLink direction="with" ref="{F6324FCC-EC78-442E-ABC1-38C5154A798E}"/>
                </msink:context>
              </emma:interpretation>
              <emma:one-of disjunction-type="recognition" id="oneOf0">
                <emma:interpretation id="interp0" emma:lang="it-IT" emma:confidence="0">
                  <emma:literal>.</emma:literal>
                </emma:interpretation>
                <emma:interpretation id="interp1" emma:lang="it-IT" emma:confidence="0">
                  <emma:literal>-</emma:literal>
                </emma:interpretation>
                <emma:interpretation id="interp2" emma:lang="it-IT" emma:confidence="0">
                  <emma:literal>&gt;</emma:literal>
                </emma:interpretation>
                <emma:interpretation id="interp3" emma:lang="it-IT" emma:confidence="0">
                  <emma:literal>,</emma:literal>
                </emma:interpretation>
                <emma:interpretation id="interp4" emma:lang="it-IT" emma:confidence="0">
                  <emma:literal>~</emma:literal>
                </emma:interpretation>
              </emma:one-of>
            </emma:emma>
          </inkml:annotationXML>
          <inkml:trace contextRef="#ctx0" brushRef="#br0">10984 3022 0,'137'0'0,"35"0"0,34 68 15,0 1-15,-35-104 16,-68 104 0,-69-35-1,-68 35 1,-35-35 0,-34 35-1,35-69 1,102-34-1,-34 34 1</inkml:trace>
        </inkml:traceGroup>
      </inkml:traceGroup>
    </inkml:traceGroup>
  </inkml:traceGroup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08:59.45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B6CF099-4823-4C51-B01A-B21A9735AE18}" emma:medium="tactile" emma:mode="ink">
          <msink:context xmlns:msink="http://schemas.microsoft.com/ink/2010/main" type="inkDrawing" rotatedBoundingBox="13625,6216 20009,6195 20010,6271 13626,6291" shapeName="Other"/>
        </emma:interpretation>
      </emma:emma>
    </inkml:annotationXML>
    <inkml:trace contextRef="#ctx0" brushRef="#br0">0 52 0,'34'0'0,"69"0"15,-34 0-15,0 0 0,-1 0 0,35 0 16,0 0-16,35 0 15,-35 0 1,34 0 15,0-34-15,-34 68 0,69-34-1,-35 0 1,35 0-1,-1 0 1,-33 0 0,33 0-1,1 34 1,-1-34 0,1 0-1,0 0 1,34 0-1,-35 0 1,1 0 0,0-34-1,-1 34 17,1 0-32,-1 0 15,35 0 16,-34 0-15,0-34 0,-1 34-1,1 0 1,-35 0 0,35 0-1,-1 0 1,1 0-1,0 0 1,-35 0 0,-34 0-1,0 34 1,0-34 0,-35 0-1,-33 0 1,-1 0-1,0 0 1,-34 0 0,0 0 15,0 0-15,-68 0-1,68 0 1</inkml:trace>
  </inkml:traceGroup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09:01.15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0649DA8-D8F3-4C9E-9C62-23A756910858}" emma:medium="tactile" emma:mode="ink">
          <msink:context xmlns:msink="http://schemas.microsoft.com/ink/2010/main" type="inkDrawing" rotatedBoundingBox="21754,5949 27479,7994 27341,8380 21617,6335" semanticType="callout" shapeName="Other">
            <msink:sourceLink direction="with" ref="{CA2346EC-2E30-4E61-8F72-3ED881DD1108}"/>
          </msink:context>
        </emma:interpretation>
      </emma:emma>
    </inkml:annotationXML>
    <inkml:trace contextRef="#ctx0" brushRef="#br0">0 0 0,'34'34'0,"35"-34"0,-35 0 15,69 0-15,0 0 0,0 34 0,0-34 16,0 0 0,34 35-1,-34-1 1,34-34-1,1 68 1,-1-68 0,35 69-1,-35-35 17,35 1-32,-35-70 15,0 70 1,35 33-1,-1-33 1,1 33 0,-35 1-1,35-35 17,0 35-17,-1 0 1,-34-1-1,35-33 1,0 68 0,-35-69-1,35 69 1,-35-34 0,35-1-1,-35 1 1,34 0-1,-33 33 1,-1-33 0,0 0-1,35-1 1,-69 1 0,0-35-1,0 35 1,-34-35-1,-35 1 17,0-1-17,1 0 1,-1-34 0,-34 35-1,0-35 1,0 0-1,0 0 1,-69-35 0,35-68-1,34 103 1</inkml:trace>
  </inkml:traceGroup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09:02.73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6324FCC-EC78-442E-ABC1-38C5154A798E}" emma:medium="tactile" emma:mode="ink">
          <msink:context xmlns:msink="http://schemas.microsoft.com/ink/2010/main" type="inkDrawing" rotatedBoundingBox="29533,6080 34105,10841 33575,11350 29003,6590" semanticType="callout" shapeName="Other">
            <msink:sourceLink direction="with" ref="{859585E0-347F-4FF1-9820-76CD8AAB158F}"/>
            <msink:sourceLink direction="with" ref="{4454FE3E-D0F7-475D-9F48-4E515CC7D952}"/>
          </msink:context>
        </emma:interpretation>
      </emma:emma>
    </inkml:annotationXML>
    <inkml:trace contextRef="#ctx0" brushRef="#br0">0 0 0,'35'0'0,"68"34"0,-35-34 15,104 69-15,-69-35 0,34 35 16,-34-35 0,35 35-1,-1 0 1,0 34-1,0 0 1,1-35 0,-1 35-1,35 35 1,-35-35 15,0 0-15,35 34-1,-35 0-15,0-34 16,1 69 0,-1-35 15,0 35-15,-34-104-1,35 104 1,-1 0-1,0 33 1,0-33 0,-34 34-1,35 0 1,-1 0 0,0-34-1,1 33 1,-35 1-1,34-34 1,-68-35 0,34 35-1,-35-35 1,-33-68 0,-35-35-1,-35-34 16,35 0-15</inkml:trace>
  </inkml:traceGroup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09:09.25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DF9FE62-4953-4BD4-81F9-857B3633526B}" emma:medium="tactile" emma:mode="ink">
          <msink:context xmlns:msink="http://schemas.microsoft.com/ink/2010/main" type="inkDrawing" rotatedBoundingBox="13797,9405 20018,7113 20403,8158 14182,10449" semanticType="callout" shapeName="Other">
            <msink:sourceLink direction="with" ref="{487B5732-9BCA-4D99-B42B-5214AC957470}"/>
            <msink:sourceLink direction="with" ref="{EA0B4A77-30CF-4093-B083-4A1DFF31A3C5}"/>
          </msink:context>
        </emma:interpretation>
      </emma:emma>
    </inkml:annotationXML>
    <inkml:trace contextRef="#ctx0" brushRef="#br0">0 2128 0,'68'0'0,"35"0"0,-34 34 0,34-34 16,34 34-16,35-34 16,-35 35-1,69-35 1,-34 34 0,-1-34-1,35 34 1,0-34-1,0 0 1,34-34 0,1 34-1,-35-34 1,34-1 0,-34-33-1,0 33 1,0-33-1,34-35 1,0 0 0,-34 0 15,0-34-15,0-1-1,0 1 1,0 0-1,0-1 1,-34-33 0,-1 33-1,1-33 1,-35 34 0,-34-1-1,0 35 1,0 35-1,-69-1 1,1 69 0,-1-34-1,-34 34 1,0 0 0,0 0-1,-34 34 1,-35-34 15,103-34-15,-34 34-16</inkml:trace>
  </inkml:traceGroup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09:10.74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A2346EC-2E30-4E61-8F72-3ED881DD1108}" emma:medium="tactile" emma:mode="ink">
          <msink:context xmlns:msink="http://schemas.microsoft.com/ink/2010/main" type="inkDrawing" rotatedBoundingBox="22207,9431 27427,9834 27419,9938 22199,9534" shapeName="Other">
            <msink:destinationLink direction="with" ref="{B0649DA8-D8F3-4C9E-9C62-23A756910858}"/>
            <msink:destinationLink direction="with" ref="{31D18557-4B66-460F-ADA2-B918163EAAC4}"/>
          </msink:context>
        </emma:interpretation>
      </emma:emma>
    </inkml:annotationXML>
    <inkml:trace contextRef="#ctx0" brushRef="#br0">0 0 0,'35'0'0,"33"0"0,1 34 0,34-34 16,0 35-16,34-35 0,35 34 15,-1 0 1,1-34 0,34 35-1,0-35 1,0 34 0,0 0-1,34-34 1,-34 0-1,0 0 1,-35 35 0,35-1-1,0-34 1,0 0 0,0 0-1,-34 34 1,0-34 15,-1 0-15,69 0-1,-68 35 1,-35-35 0,1 0 15,-35 34-31,0-34 15,-35 0 1,1 0 0,-35 34 15,1-34-15,-1 0-1,-34 0 1,34 0-1,-34 0 1,34 0 0,-34 0-1,0 0 1,0 0 0,0 0-1,0 0 1,0 0-1,0 0 1,0 0 0,0 0-1,0 0 1,0 0 0,0 0-1,-34 0 1,68-34 15,-34 34-15</inkml:trace>
  </inkml:traceGroup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09:12.01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B1C404D-57B4-4DEF-AE29-A93706D8CC0F}" emma:medium="tactile" emma:mode="ink">
          <msink:context xmlns:msink="http://schemas.microsoft.com/ink/2010/main" type="inkDrawing" rotatedBoundingBox="29424,9567 33486,11404 33366,11668 29305,9832" semanticType="callout" shapeName="Other">
            <msink:sourceLink direction="with" ref="{859585E0-347F-4FF1-9820-76CD8AAB158F}"/>
          </msink:context>
        </emma:interpretation>
      </emma:emma>
    </inkml:annotationXML>
    <inkml:trace contextRef="#ctx0" brushRef="#br0">0 0 0,'35'34'16,"33"-34"-16,1 0 0,0 34 0,-1-34 15,35 35-15,35-1 0,-36 0 0,1 1 16,0-104 15,35 138-15,-35-35 0,34 0-1,0 35 1,35 0-1,-35-1 1,35 1 0,-35-1-1,35 1 17,-1 0-32,-33 34 15,33-35 1,1 35-1,-35-34 1,1 0 0,33 34 15,-68-35-15,34 1-16,-34 0 31,0-1-16,-34-33 1,0 33 0,34 1-1,-69-35 1,35-34 0,-69 34-1,34-34 1,-34 0-1,-34 0 1,-35-68 0,69 68-1</inkml:trace>
  </inkml:traceGroup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09:17.46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1487745-44B5-4912-B464-AC1CB90A4832}" emma:medium="tactile" emma:mode="ink">
          <msink:context xmlns:msink="http://schemas.microsoft.com/ink/2010/main" type="inkDrawing" rotatedBoundingBox="13749,13302 21033,9060 21901,10550 14616,14792" semanticType="callout" shapeName="Other">
            <msink:sourceLink direction="with" ref="{487B5732-9BCA-4D99-B42B-5214AC957470}"/>
            <msink:sourceLink direction="with" ref="{EA0B4A77-30CF-4093-B083-4A1DFF31A3C5}"/>
          </msink:context>
        </emma:interpretation>
      </emma:emma>
    </inkml:annotationXML>
    <inkml:trace contextRef="#ctx0" brushRef="#br0">0 4273 0,'34'0'0,"35"35"15,-1-70-15,1 35 0,0-34 0,34 34 16,68-34-16,1-1 0,-35 1 16,35 34-1,-1-34 1,35 34-1,0-35 1,35 35 0,-1-34-1,0 0 17,0 34-17,69-69 1,0 35-1,-34-35 1,34 0 0,-35-33-1,35-1 1,-34-35 0,-1 1-1,1-35 1,-103-68-1,68 34 1,0 0 0,-68-34-1,34 0 1,-69-35 0,0 0-1,1 35 1,-1-34-1,-68 33 17,34 35-17,0 69 1,-35 0 0,-33 34-1,-35 34 1,0 35-1,34 34 1,-34 0 0,0 0-1,0 0 1,0 34 0,68-34-1,-68 0 1</inkml:trace>
  </inkml:traceGroup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09:19.27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1D18557-4B66-460F-ADA2-B918163EAAC4}" emma:medium="tactile" emma:mode="ink">
          <msink:context xmlns:msink="http://schemas.microsoft.com/ink/2010/main" type="inkDrawing" rotatedBoundingBox="22379,13076 27390,11547 27654,12414 22643,13944" semanticType="callout" shapeName="Other">
            <msink:sourceLink direction="with" ref="{859585E0-347F-4FF1-9820-76CD8AAB158F}"/>
            <msink:sourceLink direction="with" ref="{CA2346EC-2E30-4E61-8F72-3ED881DD1108}"/>
          </msink:context>
        </emma:interpretation>
      </emma:emma>
    </inkml:annotationXML>
    <inkml:trace contextRef="#ctx0" brushRef="#br0">0 1325 0,'68'35'16,"-33"-1"-16,-35 0 0,0 1 0,34-35 16,-34 34-16,0 0 0,69 1 15,-35-35 1,69 34-1,0 35 1,0-69 0,34 34-1,1 0 1,33-34 0,1 0-1,-1 0 1,35 0-1,-34-34 1,0 0 0,34-1-1,0-33 1,-1-1 0,1 0-1,0 1 1,0-1-1,0-34 1,-34-34 0,0 34-1,33 0 17,-67 0-17,33-34 1,-33 34-1,-1-35 1,0 35 0,-34 35-1,0-1 1,0 35 0,-34-1-1,-35 1 1,-34 34-1,34 0 1,-34 0 0,35 0-1,-35 0 1,0 0 0,0 0-1,-35 34 1,1 1 15,34-35-15,-34 0-1,34 0 1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23:33.21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4C0F294-3CC7-499D-ADB4-4E34D537EBB5}" emma:medium="tactile" emma:mode="ink">
          <msink:context xmlns:msink="http://schemas.microsoft.com/ink/2010/main" type="inkDrawing" rotatedBoundingBox="16787,16730 26678,17072 26667,17369 16776,17027" semanticType="callout" shapeName="Other">
            <msink:destinationLink direction="with" ref="{D2CFC7EA-C643-40EE-8981-FC222A0AD383}"/>
          </msink:context>
        </emma:interpretation>
      </emma:emma>
    </inkml:annotationXML>
    <inkml:trace contextRef="#ctx0" brushRef="#br0">0 2 0,'-34'-34'0,"103"34"15,-1 34-15,70-34 0,33 0 0,1 34 16,34 1-16,103-35 16,68 68-1,69-33 1,35 33 0,0-68-1,-1 35 1,1-1-1,-1-34 1,1 0 15,34 0-15,34 0 0,-69-34-1,-34-1 1,1 35-1,-35 0 1,-35 0 0,-102 0-1,-1 0 1,-68 35 0,-68-35-1,-1 34 1,-34-34-1,0 34 1,0 1 0,34-1-1,-34-34 1,0 69 0,-34-69 15,-1 0-16,-68 0 1,0 0 0,0 0-1,0 0 1,-34 0 0,-69-35-1,0-68 1,-34-34-1,137 137 1</inkml:trace>
  </inkml:traceGroup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09:20.81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101765A-BC3F-4BC8-9011-377E29AC4553}" emma:medium="tactile" emma:mode="ink">
          <msink:context xmlns:msink="http://schemas.microsoft.com/ink/2010/main" type="inkDrawing" rotatedBoundingBox="29555,12815 33402,13190 33388,13338 29540,12962" shapeName="Other">
            <msink:destinationLink direction="to" ref="{DAF0DAD8-B797-4EA2-A8B1-CB7BB9F2FE7A}"/>
          </msink:context>
        </emma:interpretation>
      </emma:emma>
    </inkml:annotationXML>
    <inkml:trace contextRef="#ctx0" brushRef="#br0">0 0 0,'34'34'0,"0"-34"0,35 0 16,34 35-16,34-35 0,0 34 0,69 0 15,-34 1 1,68-1-1,-34 0 1,35 1 0,33-35-1,-34 34 1,1 0 0,-1 1-1,0-35 1,0 0-1,-34 34 1,-34-34 15,-35 0-15,1 0 0,-70 0-1,1 0 1,-69 0-1,0 0 1,0-34 0,-103-1-1,34 35 1,69 0 0</inkml:trace>
  </inkml:traceGroup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1:44.641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BD1AF6B-6B98-44C3-B764-7D0DD581314E}" emma:medium="tactile" emma:mode="ink">
          <msink:context xmlns:msink="http://schemas.microsoft.com/ink/2010/main" type="writingRegion" rotatedBoundingBox="571,-78 32323,322 32137,14968 386,14567"/>
        </emma:interpretation>
      </emma:emma>
    </inkml:annotationXML>
    <inkml:traceGroup>
      <inkml:annotationXML>
        <emma:emma xmlns:emma="http://www.w3.org/2003/04/emma" version="1.0">
          <emma:interpretation id="{72E10923-A003-4BD0-A5E3-607620FC174B}" emma:medium="tactile" emma:mode="ink">
            <msink:context xmlns:msink="http://schemas.microsoft.com/ink/2010/main" type="paragraph" rotatedBoundingBox="571,-78 32323,322 32264,4938 512,45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49EB543-1433-4918-A280-652FE5C5FBA1}" emma:medium="tactile" emma:mode="ink">
              <msink:context xmlns:msink="http://schemas.microsoft.com/ink/2010/main" type="line" rotatedBoundingBox="571,-78 32323,322 32289,3009 537,2608"/>
            </emma:interpretation>
          </emma:emma>
        </inkml:annotationXML>
        <inkml:traceGroup>
          <inkml:annotationXML>
            <emma:emma xmlns:emma="http://www.w3.org/2003/04/emma" version="1.0">
              <emma:interpretation id="{09C1963E-12CB-43A1-8EF5-7EFEFE60C43C}" emma:medium="tactile" emma:mode="ink">
                <msink:context xmlns:msink="http://schemas.microsoft.com/ink/2010/main" type="inkWord" rotatedBoundingBox="566,334 1920,352 1899,1963 545,1946"/>
              </emma:interpretation>
              <emma:one-of disjunction-type="recognition" id="oneOf0">
                <emma:interpretation id="interp0" emma:lang="it-IT" emma:confidence="0">
                  <emma:literal>2.</emma:literal>
                </emma:interpretation>
                <emma:interpretation id="interp1" emma:lang="it-IT" emma:confidence="0">
                  <emma:literal>2,</emma:literal>
                </emma:interpretation>
                <emma:interpretation id="interp2" emma:lang="it-IT" emma:confidence="0">
                  <emma:literal>Z.</emma:literal>
                </emma:interpretation>
                <emma:interpretation id="interp3" emma:lang="it-IT" emma:confidence="0">
                  <emma:literal>z.</emma:literal>
                </emma:interpretation>
                <emma:interpretation id="interp4" emma:lang="it-IT" emma:confidence="0">
                  <emma:literal>2'</emma:literal>
                </emma:interpretation>
              </emma:one-of>
            </emma:emma>
          </inkml:annotationXML>
          <inkml:trace contextRef="#ctx0" brushRef="#br0">308 174 0,'0'-35'0,"35"-33"0,102-1 0,35 69 15,34 34-15,-103 35 0,-35 34 32,-136 34-17,-138 104 1,-69-1 0,0-34-1,138-35 1,69-33-1,136-35 1,69-35 0,138 1-1,0-35 1,-35-34 0,-68 0-1,-138-68 1,-68-1-1,-35-68 1,69 137 0</inkml:trace>
          <inkml:trace contextRef="#ctx0" brushRef="#br0" timeOffset="579.1238">1338 1444 0,'0'0'0</inkml:trace>
        </inkml:traceGroup>
        <inkml:traceGroup>
          <inkml:annotationXML>
            <emma:emma xmlns:emma="http://www.w3.org/2003/04/emma" version="1.0">
              <emma:interpretation id="{2CA9703F-C711-44B0-8023-E363AAD94B46}" emma:medium="tactile" emma:mode="ink">
                <msink:context xmlns:msink="http://schemas.microsoft.com/ink/2010/main" type="inkWord" rotatedBoundingBox="3918,777 15345,921 15331,2011 3904,1867"/>
              </emma:interpretation>
              <emma:one-of disjunction-type="recognition" id="oneOf1">
                <emma:interpretation id="interp5" emma:lang="it-IT" emma:confidence="0">
                  <emma:literal>CONSTANTA</emma:literal>
                </emma:interpretation>
                <emma:interpretation id="interp6" emma:lang="it-IT" emma:confidence="0">
                  <emma:literal>CONSTANTI</emma:literal>
                </emma:interpretation>
                <emma:interpretation id="interp7" emma:lang="it-IT" emma:confidence="0">
                  <emma:literal>CONSTANTE</emma:literal>
                </emma:interpretation>
                <emma:interpretation id="interp8" emma:lang="it-IT" emma:confidence="0">
                  <emma:literal>CONSUMANTI</emma:literal>
                </emma:interpretation>
                <emma:interpretation id="interp9" emma:lang="it-IT" emma:confidence="0">
                  <emma:literal>CONSUMANTE</emma:literal>
                </emma:interpretation>
              </emma:one-of>
            </emma:emma>
          </inkml:annotationXML>
          <inkml:trace contextRef="#ctx0" brushRef="#br0" timeOffset="1273.4864">4565 654 0,'0'-34'0,"-35"-35"0,-205-34 0,-69 138 0,35 102 32,68 35-32,68-1 15,138-34 17,69 35-17,137-69 1,137-34-1,-34-69 1,0-69 0,-137 0-1,-138 69 1,-34-34 0,0 34-1,0 0 1,0 0-1,69 34 1,137-34 0,102 0-1,1-34 1,-68-69 0,-70 0 15,-171-34-16,-171-35 1,-35 69 0,0 103-1,68 69 17,70 34-17,68 0 1,103 34-1,137-34 1,35-172 0,34-33-1,-309 102 1</inkml:trace>
          <inkml:trace contextRef="#ctx0" brushRef="#br0" timeOffset="1863.3528">7105 689 0,'0'103'0,"-35"68"0,-33 69 16,33-68-1,35-138 1,35-34-1,-1-34 1,35-103 0,-1-69 15,1 34-15,-69 172-1,0 0 1,0 0-1,69 138 1,34 33 0,34-68-1,35-34 1,-35-69 0,34-35-1,-102-68 1,-35-34-1,-34-34 1,-68-1 0,-1 103-1,35 1 17,-1 68-1,35 68-31,138-33 15,68-1 1,-206-34 0</inkml:trace>
          <inkml:trace contextRef="#ctx0" brushRef="#br0" timeOffset="2347.7463">9027 689 0,'-69'0'0,"-34"0"15,0 34-15,35-34 0,-35 34 0,34 1 16,0-1-1,104 0 17,136 69-17,138-34 1,-69-1 0,-102 1-1,-104-35 1,-34 35-1,-103 0 17,-103-1-32,69-33 15,68-35 17,69-69-17,206-103 1,69 35-1,-275 137 1</inkml:trace>
          <inkml:trace contextRef="#ctx0" brushRef="#br0" timeOffset="3335.089">10297 826 0,'-34'377'0,"68"-205"16,0-35-1,0-34 1,-34-103 0,0-103-1,-34-68 1,-103-35 15,-35-137-15,69 171-1,69 138 1,34 34 0,34 0-1,69 0 1,103 34-1,103-34 1,-34 0 0,-35-34-1,-103 34 1,-34 34 0,-68 0-1,-35 69 1,-103 103-1,0 34 1,34-68 15,69-35-15,-34-68 0,34-69-1,0 0 1,68-137-1,35-104 1,0 1 0,0 103-1,-34 34 1,-35 69 0,1 68-1,67 35 1,36 102-1,-1 1 1,-34 34 0,0-69-1,-34-34 1,-69-69 0,-69-34-1,-137-34 16,-34-35-15,0 35 0,102 34-1,35-34 1,206-1 0,103 1-1,103-35 1,-309 69-1</inkml:trace>
          <inkml:trace contextRef="#ctx0" brushRef="#br0" timeOffset="3975.7386">12631 895 0,'0'103'0,"-69"68"16,1 35-16,68-69 15,0-102 1,0-35 0,0 0-1,34-103 16,35-172-15,-35 104 0,0 102-1,-34 35 1,35 34 0,-1 68-1,69 104 1,34 34-1,35-35 1,-1-68 0,-33-103-1,-1 0 1,-68-103 0,-69-68 15,-69-104-16,-68 104 1,34 68 0,34 34-1,35 69 1,68 34 0,69 35-1,69-69 1,34 0-1,-206 0 1</inkml:trace>
          <inkml:trace contextRef="#ctx0" brushRef="#br0" timeOffset="4475.7577">14313 860 0,'34'309'0,"-68"-103"0,34-69 16,34-68 15,-34-69-15,0-34-1,-69-138 1,-34-68-1,-34 0 1,-34 34 0,136 171-1,70 104 1,-35-69 0,137 34-1,69 1 1,68-1-1,-102 0 1,-69-34 15,-69 0-15,-34-34 0,0 34-1,-68-34 1,102-1-1,-34 35 1</inkml:trace>
        </inkml:traceGroup>
        <inkml:traceGroup>
          <inkml:annotationXML>
            <emma:emma xmlns:emma="http://www.w3.org/2003/04/emma" version="1.0">
              <emma:interpretation id="{85580865-8CF9-4D62-A5B0-E5A8A3D6C4B7}" emma:medium="tactile" emma:mode="ink">
                <msink:context xmlns:msink="http://schemas.microsoft.com/ink/2010/main" type="inkWord" rotatedBoundingBox="17442,536 25598,640 25569,2924 17413,2821"/>
              </emma:interpretation>
              <emma:one-of disjunction-type="recognition" id="oneOf2">
                <emma:interpretation id="interp10" emma:lang="it-IT" emma:confidence="0">
                  <emma:literal>velocità</emma:literal>
                </emma:interpretation>
                <emma:interpretation id="interp11" emma:lang="it-IT" emma:confidence="0">
                  <emma:literal>vela city</emma:literal>
                </emma:interpretation>
                <emma:interpretation id="interp12" emma:lang="it-IT" emma:confidence="0">
                  <emma:literal>Vela city</emma:literal>
                </emma:interpretation>
                <emma:interpretation id="interp13" emma:lang="it-IT" emma:confidence="0">
                  <emma:literal>veloaty</emma:literal>
                </emma:interpretation>
                <emma:interpretation id="interp14" emma:lang="it-IT" emma:confidence="0">
                  <emma:literal>velo city</emma:literal>
                </emma:interpretation>
              </emma:one-of>
            </emma:emma>
          </inkml:annotationXML>
          <inkml:trace contextRef="#ctx0" brushRef="#br0" timeOffset="5059.7646">16887 689 0,'69'103'15,"-1"103"-15,70 34 0,-35 0 16,0-68 0,0-69-1,-69-103 1,-34 0-1,0-35 1,34-136 0,1-104-1,-1-34 1,69 138 0,-34 33 15,-1 104-16,-68 34 1,35 34 0,-104 69-1,69-68 1,0-35 0</inkml:trace>
          <inkml:trace contextRef="#ctx0" brushRef="#br0" timeOffset="5589.0818">18123 1341 0,'0'68'0,"343"70"16,-171-173-1,-35-33 17,0-35-17,-102 0 1,-70 34-1,-102 0 1,0 69 0,-35 69-1,35 34 1,68 34 0,69-34-1,34 35 16,138-35-15,68-35 0,69-68-1,-34-34 1,-69-69 0,-69 0-1,-103-69 1,-34 172-1</inkml:trace>
          <inkml:trace contextRef="#ctx0" brushRef="#br0" timeOffset="6295.1636">19702 414 0,'0'103'0,"0"103"0,0 69 16,0 33 0,34-102-1,0-68 16,35-1-15,-35-137 0,69-69-1,-34-68 1,0 34 0,-35 69-1,-34-1 1,34 70-1,1 33 17,68 1-17,0 34 1,34-34 0,0-69-1,0 0 1,-68-103-1,-35-35 1,-102 1 0,-70 0-1,-33 102 1,-1 70 0,35 68-1,103 34 1,102 0-1,104 1 1,68-138 0,35-35-1,-35-68 1,-240 103 0</inkml:trace>
          <inkml:trace contextRef="#ctx0" brushRef="#br0" timeOffset="6811.785">21727 1100 0,'-34'0'0,"-104"0"16,1 103-16,34 35 0,34-1 0,138 0 16,34-34-1,69-34 1,33-35 0,104-68 15,-171-35-16,-35 1 1,-69-1 0,-34 35-1,0 34 1,0 34 0,0 69-1,69 0 1,-1 0-1,35-34 1,0-138 0,-34-34-1,-35-69 1,-102-68 0,68 240-1</inkml:trace>
          <inkml:trace contextRef="#ctx0" brushRef="#br0" timeOffset="7098.9054">22242 723 0,'0'0'0</inkml:trace>
          <inkml:trace contextRef="#ctx0" brushRef="#br0" timeOffset="8079.4118">23271 757 0,'103'-34'0,"103"34"0,138 69 0,-1-35 15,-103-34 1,69-34 0,-137-35-1,-172 69 1</inkml:trace>
          <inkml:trace contextRef="#ctx0" brushRef="#br0" timeOffset="7775.6892">23306 277 0,'137'274'0,"-137"1"16,-69 68-1,69-34 1,35-69 0,33-102-1,35-70 16,0-68-15,103-68 0,-103-104-1,0-34 1,-68 103 0,-1 69-1,-34 34 1,-34 34-1,-1 103 1,1 1 0,68-1-1,69-68 1,-34-35 0,34-68 15,-35-35-16,35-68 1,-68 34 0,-1 34-1,-34 69 1,0 34 0,34 138 15,35 34-31,34 0 15,34-34 1,-68-35 0,-69-69-1,-103 1 1,-103-35 0,-103-34 15,0-34-31,69 0 31,103-1-31,137-102 31,0 137-15</inkml:trace>
        </inkml:traceGroup>
        <inkml:traceGroup>
          <inkml:annotationXML>
            <emma:emma xmlns:emma="http://www.w3.org/2003/04/emma" version="1.0">
              <emma:interpretation id="{62B99A76-C77A-4B0D-B3A6-8EB3511CE53B}" emma:medium="tactile" emma:mode="ink">
                <msink:context xmlns:msink="http://schemas.microsoft.com/ink/2010/main" type="inkWord" rotatedBoundingBox="26544,249 32323,322 32298,2261 26519,2188"/>
              </emma:interpretation>
              <emma:one-of disjunction-type="recognition" id="oneOf3">
                <emma:interpretation id="interp15" emma:lang="it-IT" emma:confidence="0">
                  <emma:literal>Stack</emma:literal>
                </emma:interpretation>
                <emma:interpretation id="interp16" emma:lang="it-IT" emma:confidence="0">
                  <emma:literal>stack</emma:literal>
                </emma:interpretation>
                <emma:interpretation id="interp17" emma:lang="it-IT" emma:confidence="0">
                  <emma:literal>Stock</emma:literal>
                </emma:interpretation>
                <emma:interpretation id="interp18" emma:lang="it-IT" emma:confidence="0">
                  <emma:literal>stock</emma:literal>
                </emma:interpretation>
                <emma:interpretation id="interp19" emma:lang="it-IT" emma:confidence="0">
                  <emma:literal>stata</emma:literal>
                </emma:interpretation>
              </emma:one-of>
            </emma:emma>
          </inkml:annotationXML>
          <inkml:trace contextRef="#ctx0" brushRef="#br0" timeOffset="8598.963">27150 414 0,'-69'-34'0,"-137"34"0,-68 34 0,-35 138 16,103-69-1,103 68 1,137-33 0,207-1-1,136 34 1,-34-33 0,-68-104-1,-172 35 1,-137-1 15,-69 70-15,-138-70-1,-67-33 1,102-70 0,103 1-1,171-103 1,138-35-1,-206 172 1</inkml:trace>
          <inkml:trace contextRef="#ctx0" brushRef="#br0" timeOffset="8912.4515">27871 345 0,'34'0'0,"-34"69"15,0 171-15,-68 35 0,33 34 32,104-103-17,-35-69 1,-34-103-1,35-34 1,-35-103 0,-35-103-1,1-68 1,34 274 0</inkml:trace>
          <inkml:trace contextRef="#ctx0" brushRef="#br0" timeOffset="9083.3565">27837 723 0,'240'-69'0,"-34"35"16,-35 0 0,1-35-1,-103 103 1,-69-34-1</inkml:trace>
          <inkml:trace contextRef="#ctx0" brushRef="#br0" timeOffset="10509.1926">28729 1341 0,'172'103'16,"-1"-138"-16,-33 1 0,-35-69 0,-69 34 16,-103 1-1,-68-1 1,-103 69 15,-35 69-31,138-1 31,102 1-15,70-35 0,171 35-1,0-69 1,-35 34 0,1-34-1,-69 35 1,0-1-1,0 0 1,0 1 0,-35-35-1,35-69 1,-34-34 0,34-34-1,-69-1 1,1 36 15,-35 33-15,34 69-1,35-34 1,-1 34 0,-68-35-1,0 35 1,-137 35-1,-35 33 1,1 35 0,68 34-1,103-34 1,34-34 0,138 34-1,68-34 1,0-35-1,-34-68 1,-34-35 15,-35-103-31,-103-102 16,1-35 15,-70 0-15,-33 69-1,-1 68 1,0 138 0,1 68-1,34 138 1,-1 102 15,70 70-31,33-36 16,35 1-1,0-103 1,-34-103 15,-35-103-31,-34-34 16,-34-172 0,-1 0 15,35 34-16,35 35 1,33 103 0,70 34-1,33 69 1,-33 33 0,-70-33-1,-102 0 1,-138-1-1,35-33 1,68 33 0,69-33-1,103 68 1,103 34 15,0-34-15,-103-34-1,-68-35 1,-104-34 0,69 0-1</inkml:trace>
        </inkml:traceGroup>
      </inkml:traceGroup>
      <inkml:traceGroup>
        <inkml:annotationXML>
          <emma:emma xmlns:emma="http://www.w3.org/2003/04/emma" version="1.0">
            <emma:interpretation id="{066DA7CC-8918-4D84-85F1-FFBAB079397D}" emma:medium="tactile" emma:mode="ink">
              <msink:context xmlns:msink="http://schemas.microsoft.com/ink/2010/main" type="line" rotatedBoundingBox="12582,2587 19686,2493 19716,4762 12612,4856"/>
            </emma:interpretation>
          </emma:emma>
        </inkml:annotationXML>
        <inkml:traceGroup>
          <inkml:annotationXML>
            <emma:emma xmlns:emma="http://www.w3.org/2003/04/emma" version="1.0">
              <emma:interpretation id="{735B592B-3AC9-41A0-99CD-38695CF088BA}" emma:medium="tactile" emma:mode="ink">
                <msink:context xmlns:msink="http://schemas.microsoft.com/ink/2010/main" type="inkWord" rotatedBoundingBox="12582,2587 19686,2493 19716,4762 12612,4856"/>
              </emma:interpretation>
              <emma:one-of disjunction-type="recognition" id="oneOf4">
                <emma:interpretation id="interp20" emma:lang="it-IT" emma:confidence="0">
                  <emma:literal>(CVS)</emma:literal>
                </emma:interpretation>
                <emma:interpretation id="interp21" emma:lang="it-IT" emma:confidence="0">
                  <emma:literal>"CVS)</emma:literal>
                </emma:interpretation>
                <emma:interpretation id="interp22" emma:lang="it-IT" emma:confidence="0">
                  <emma:literal>ccrs)</emma:literal>
                </emma:interpretation>
                <emma:interpretation id="interp23" emma:lang="it-IT" emma:confidence="0">
                  <emma:literal>CVS)</emma:literal>
                </emma:interpretation>
                <emma:interpretation id="interp24" emma:lang="it-IT" emma:confidence="0">
                  <emma:literal>"CVS</emma:literal>
                </emma:interpretation>
              </emma:one-of>
            </emma:emma>
          </inkml:annotationXML>
          <inkml:trace contextRef="#ctx0" brushRef="#br0" timeOffset="11615.6804">13420 2302 0,'-34'34'0,"-138"0"15,-68 35-15,0 34 0,0 0 16,34 69 0,34 34-1,103 34 1,104-34 15,68 0-31,34-69 16,35 0-1,-35-34 17,-68-68-17,-69-35 1,0 0 0,-35 0-1,-68-69 1,35-34-1,136-69 1,-68 172 0</inkml:trace>
          <inkml:trace contextRef="#ctx0" brushRef="#br0" timeOffset="12223.1256">14896 2542 0,'-137'0'0,"34"0"0,-69 69 16,-68 68-16,34 0 16,69 35-1,34 34 1,137-69 0,69 35-1,69-35 1,68-34-1,0 0 1,-34-69 0,-103 1-1,-68-35 1,-35 0 15,-35-35-15,1-68-1,34 103 1</inkml:trace>
          <inkml:trace contextRef="#ctx0" brushRef="#br0" timeOffset="12768.0684">15651 2645 0,'69'103'15,"-35"69"-15,1 102 0,-1 1 16,35-35 15,-35-68-15,35-69-1,-69-69 1,34-68 0,35-35-1,-1-206 1,35-33-1,0 33 1,0 35 0,0 102-1,-34 35 1,-69 69 0,0 34-1,-69 34 1,-34 35-1,103-35 1,35-68 0,-35 34-1</inkml:trace>
          <inkml:trace contextRef="#ctx0" brushRef="#br0" timeOffset="13275.9004">17745 2439 0,'-34'0'0,"-138"69"0,-68-1 0,34 70 16,0-35-1,137 68 1,69-33 0,138 33-1,102 1 1,69-1-1,-34-33 1,-104-1 0,-102-34-1,-104-34 17,-239-1-17,34-102 1,34 34-1,34-69 1,103-68 0,138-35-1,-69 172 1</inkml:trace>
          <inkml:trace contextRef="#ctx0" brushRef="#br0" timeOffset="13571.8102">18191 2165 0,'241'137'0,"33"137"0,-33 70 16,-35 68-1,-275 137 17,-515 0-17,584-549 1</inkml:trace>
        </inkml:traceGroup>
      </inkml:traceGroup>
    </inkml:traceGroup>
    <inkml:traceGroup>
      <inkml:annotationXML>
        <emma:emma xmlns:emma="http://www.w3.org/2003/04/emma" version="1.0">
          <emma:interpretation id="{CF35E545-F2E2-4BD6-B5CB-5ACD8B21F3BF}" emma:medium="tactile" emma:mode="ink">
            <msink:context xmlns:msink="http://schemas.microsoft.com/ink/2010/main" type="paragraph" rotatedBoundingBox="1718,6700 27390,8682 27175,11470 1502,94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EABF942-F0ED-4AB5-B241-DD774AEFCA78}" emma:medium="tactile" emma:mode="ink">
              <msink:context xmlns:msink="http://schemas.microsoft.com/ink/2010/main" type="line" rotatedBoundingBox="1718,6700 27390,8682 27175,11470 1502,9488"/>
            </emma:interpretation>
          </emma:emma>
        </inkml:annotationXML>
        <inkml:traceGroup>
          <inkml:annotationXML>
            <emma:emma xmlns:emma="http://www.w3.org/2003/04/emma" version="1.0">
              <emma:interpretation id="{5BAE8043-876E-47E5-94B1-A9AC77141704}" emma:medium="tactile" emma:mode="ink">
                <msink:context xmlns:msink="http://schemas.microsoft.com/ink/2010/main" type="inkWord" rotatedBoundingBox="1718,6700 9240,7281 9040,9866 1518,9285"/>
              </emma:interpretation>
              <emma:one-of disjunction-type="recognition" id="oneOf5">
                <emma:interpretation id="interp25" emma:lang="it-IT" emma:confidence="0">
                  <emma:literal>BASE:</emma:literal>
                </emma:interpretation>
                <emma:interpretation id="interp26" emma:lang="it-IT" emma:confidence="0">
                  <emma:literal>BADE:</emma:literal>
                </emma:interpretation>
                <emma:interpretation id="interp27" emma:lang="it-IT" emma:confidence="0">
                  <emma:literal>BASSE:</emma:literal>
                </emma:interpretation>
                <emma:interpretation id="interp28" emma:lang="it-IT" emma:confidence="0">
                  <emma:literal>BASE...</emma:literal>
                </emma:interpretation>
                <emma:interpretation id="interp29" emma:lang="it-IT" emma:confidence="0">
                  <emma:literal>BASE.</emma:literal>
                </emma:interpretation>
              </emma:one-of>
            </emma:emma>
          </inkml:annotationXML>
          <inkml:trace contextRef="#ctx0" brushRef="#br1" timeOffset="15815.0604">2059 6455 0,'0'34'0,"34"207"0,-102 68 15,-35 68 1,34-68 0,35 0-1,68-69 1,0-68-1,-34-103 1,0-69 0,-34-35-1,-35-274 1,-68-34 15,137 343-15</inkml:trace>
          <inkml:trace contextRef="#ctx0" brushRef="#br1" timeOffset="16496.7272">1167 6386 0,'343'0'0,"-34"103"16,68 35 0,-68-35-1,-69 0 1,-102 0 0,-70-35-1,-136 1 1,-138 0-1,-103-1 1,34 1 0,69-35-1,103 35 1,69-69 0,137 34-1,137 35 1,172-1-1,34 35 1,-34 69 0,-68 0-1,-138 34 1,-172-35 15,-103-68-15,-102 0-1,-138-103 1,-69 0 0,-34-34 15,0 34-31,69-34 16,137 34-1,69-35 1,137-33-1,206-1 1,-206 69 0</inkml:trace>
          <inkml:trace contextRef="#ctx0" brushRef="#br1" timeOffset="17164.7216">4324 7553 0,'-103'653'0,"-34"-379"16,34-68-1,35-69 1,68-137 0,0 0-1,34-68 1,69-207 15,-35-34-15,35 35-1,-34 68 1,0 68 15,-1 104-31,-68 34 16,103 69 0,0 171-1,103 103 16,-103-102-15,0-104 0,-68-34-1,-104-103 1,-68 0 0,-104-69-1,1 35 1,68 0-1,35 34 1,103 0 0,171-69-1,103-34 1,-240 103 0</inkml:trace>
          <inkml:trace contextRef="#ctx0" brushRef="#br1" timeOffset="17999.7146">5938 7725 0,'-69'0'0,"-68"34"16,-35 1-16,0 33 0,69 35 16,69 0-1,137 35 17,240 102-17,-34-68 1,-34-1-1,-138-34 1,-137 1 0,-103-70-1,-103-33 1,-34-35 0,34-69-1,103-34 1,103-69-1,137-33 1,104-36 0,-1 1-1,35 68 1,-70 104 15,-102 102-15,-68-34-1,33 69 1,-68 34 0,-34 68-1,0 35 1,34 0 0,34-34-1,35-35 1,68-34-1,35 0 17,34-34-32,34-1 15,-69-33 1,-33-1 0,-138-34-1,-103-69 1,-103-102-1,-69-70 1,275 241 0</inkml:trace>
          <inkml:trace contextRef="#ctx0" brushRef="#br1" timeOffset="18398.1674">6212 7622 0,'275'0'15,"102"69"-15,1-1 0,0 35 16,-104-103 0,-274 0-1</inkml:trace>
          <inkml:trace contextRef="#ctx0" brushRef="#br1" timeOffset="18224.3325">6590 8240 0,'583'69'0,"-377"-69"16,-68 34 0,-138-103-1,-103-102 1,-138-1-1,241 172 1</inkml:trace>
          <inkml:trace contextRef="#ctx0" brushRef="#br1" timeOffset="18814.1989">8546 8206 0,'0'0'15</inkml:trace>
          <inkml:trace contextRef="#ctx0" brushRef="#br1" timeOffset="19055.4191">8478 9510 0,'0'0'0</inkml:trace>
          <inkml:trace contextRef="#ctx0" brushRef="#br1" timeOffset="20416.7995">8203 7931 0,'0'0'0</inkml:trace>
        </inkml:traceGroup>
        <inkml:traceGroup>
          <inkml:annotationXML>
            <emma:emma xmlns:emma="http://www.w3.org/2003/04/emma" version="1.0">
              <emma:interpretation id="{BBAF734F-313B-42FD-9FEB-A6A669BC49C0}" emma:medium="tactile" emma:mode="ink">
                <msink:context xmlns:msink="http://schemas.microsoft.com/ink/2010/main" type="inkWord" rotatedBoundingBox="12513,8185 17809,8594 17676,10324 12379,9915"/>
              </emma:interpretation>
              <emma:one-of disjunction-type="recognition" id="oneOf6">
                <emma:interpretation id="interp30" emma:lang="it-IT" emma:confidence="0">
                  <emma:literal>SET</emma:literal>
                </emma:interpretation>
                <emma:interpretation id="interp31" emma:lang="it-IT" emma:confidence="0">
                  <emma:literal>SETT</emma:literal>
                </emma:interpretation>
                <emma:interpretation id="interp32" emma:lang="it-IT" emma:confidence="0">
                  <emma:literal>SETE</emma:literal>
                </emma:interpretation>
                <emma:interpretation id="interp33" emma:lang="it-IT" emma:confidence="0">
                  <emma:literal>scià</emma:literal>
                </emma:interpretation>
                <emma:interpretation id="interp34" emma:lang="it-IT" emma:confidence="0">
                  <emma:literal>SE*</emma:literal>
                </emma:interpretation>
              </emma:one-of>
            </emma:emma>
          </inkml:annotationXML>
          <inkml:trace contextRef="#ctx0" brushRef="#br1" timeOffset="20945.1401">13455 8000 0,'-309'-35'0,"0"35"0,0 69 16,69 34 0,102 0-1,138-34 1,69 34 0,103 34-1,171 34 1,69 1-1,-35 0 1,-171-35 0,-171-34-1,-173-34 1,-205-1 0,-103-68 15,0 35-16,102-1 1,138-34 0,206-69-1,206-68 1,138-69 0,-344 206-1</inkml:trace>
          <inkml:trace contextRef="#ctx0" brushRef="#br1" timeOffset="21327.9674">14038 8377 0,'35'275'0,"-138"-69"15,0 68 1,68-33 0,70-70-1,102-68 1,103 0 0,69-68-1,-34-35 1,-35 0-1,-103 0 1,-102-35 0,-173-68-1,-102-34 1,-69-35 0,-69 1 15,378 171-31</inkml:trace>
          <inkml:trace contextRef="#ctx0" brushRef="#br1" timeOffset="21799.6652">13523 8789 0,'378'34'0,"-104"1"16,1-35-1,-103 0 1,-104 0 0,-102-35-1,-172-33 1,-103-35 0,0 0-1,0-34 1,69 34-1,171 34 1,104 69 0,102-34-1,138-1 1,102 35 0,35 0-1,0 35 1,-137-1 15,-69 0-15,-172-68-1,-68-35 1,-1 1 0,35 68-16</inkml:trace>
          <inkml:trace contextRef="#ctx0" brushRef="#br1" timeOffset="22127.8028">16029 8446 0,'206'412'0,"-172"-172"16,-34 0-1,0-34 1,0-34 0,0-69-1,0-69 17,-68-102-32,-70-138 15,35-69 16,-34-34-15,137 309 0</inkml:trace>
          <inkml:trace contextRef="#ctx0" brushRef="#br1" timeOffset="22395.3911">15445 8309 0,'103'0'0,"172"0"16,34 34-16,69 35 16,-70 34-1,-33-35 1,-138 1 0,-137-69-1,0 0 1,-137 34-1,0-68 17,102-69-17,35 103 1</inkml:trace>
        </inkml:traceGroup>
        <inkml:traceGroup>
          <inkml:annotationXML>
            <emma:emma xmlns:emma="http://www.w3.org/2003/04/emma" version="1.0">
              <emma:interpretation id="{A1DCB0DF-E47B-44C2-9C27-715974882CA9}" emma:medium="tactile" emma:mode="ink">
                <msink:context xmlns:msink="http://schemas.microsoft.com/ink/2010/main" type="inkWord" rotatedBoundingBox="20296,8403 27370,8949 27175,11470 20101,10924"/>
              </emma:interpretation>
              <emma:one-of disjunction-type="recognition" id="oneOf7">
                <emma:interpretation id="interp35" emma:lang="it-IT" emma:confidence="0">
                  <emma:literal>AMP</emma:literal>
                </emma:interpretation>
                <emma:interpretation id="interp36" emma:lang="it-IT" emma:confidence="0">
                  <emma:literal>a MP</emma:literal>
                </emma:interpretation>
                <emma:interpretation id="interp37" emma:lang="it-IT" emma:confidence="0">
                  <emma:literal>CM p</emma:literal>
                </emma:interpretation>
                <emma:interpretation id="interp38" emma:lang="it-IT" emma:confidence="0">
                  <emma:literal>CAMPO</emma:literal>
                </emma:interpretation>
                <emma:interpretation id="interp39" emma:lang="it-IT" emma:confidence="0">
                  <emma:literal>CMP</emma:literal>
                </emma:interpretation>
              </emma:one-of>
            </emma:emma>
          </inkml:annotationXML>
          <inkml:trace contextRef="#ctx0" brushRef="#br1" timeOffset="23768.4908">20937 8377 0,'69'69'0,"-69"68"16,0 35-1,-34 68-15,68 35 31,-34-35-15,34 0 0,1-34-1,-35-103 1,0-69 0,0-34-1,0 0 1,0 0-1,0-68 1,0-1 0,34 35-1,-34 0 1,0-1 0,0 1-1,34 0 1,35-35-1,0-34 1,-1-34 0,-33-35-1,-1 35 1,-34-35 0,-69 0 15,-68 35-16,-35 34 1,-68 35 0,0 136-1,-35 1 1,1 68 0,68 69-1,68 34 1,104 69-1,103 0 1,68-103 0,172 34-1,68-34 1,70-68 0,-70-70-1,-68-33 1,-103-70-1,-69 1 1,-102-69 0,-70 0 15,1-69-15,0 1-1,34 171 1</inkml:trace>
          <inkml:trace contextRef="#ctx0" brushRef="#br1" timeOffset="24535.1218">22551 8858 0,'34'68'0,"-68"138"0,-1 35 16,1 33 0,0-33-1,34-36 1,0-102-1,0-68 1,0-35 0,34-138-1,-34-136 1,34-35 0,-34 34-1,0 69 1,0 103-1,0 69 1,35 68 0,-1 35-1,69 137 17,34 0-17,35-34 1,-1-69-1,35-69 1,-68-103 0,-1-102-1,-68-35 1,-35-35 0,-34 104-1,34 34 1,-34 103-1,0 69 1,0 137 0,35 68-1,-1 70 1,0-36 0,35-67-1,-35-35 32,1-138-47,-1-68 16,35-137-1,68-103 1,-137 240-16</inkml:trace>
          <inkml:trace contextRef="#ctx0" brushRef="#br1" timeOffset="25188.4672">25262 8995 0,'103'412'0,"-68"-206"0,-70 103 31,35-69-15,0-34-1,0-69 1,0-68 0,-68-206-1,-1-138 1,-34-34-1,-34-68 1,-1 68 0,70 34-1,33 103 1,104 138 0,103-69 15,102 35-16,69 68 1,35 103 0,-35 34-1,-68 34 1,-103 1 0,-172-35-1,-69-34 1,-137 0-1,-69-68 1,-34-35 0,0 34-1,69 0 1,137 69 0,103-103-1</inkml:trace>
        </inkml:traceGroup>
      </inkml:traceGroup>
    </inkml:traceGroup>
    <inkml:traceGroup>
      <inkml:annotationXML>
        <emma:emma xmlns:emma="http://www.w3.org/2003/04/emma" version="1.0">
          <emma:interpretation id="{624220E2-AA26-4815-8203-8BA1215B29D0}" emma:medium="tactile" emma:mode="ink">
            <msink:context xmlns:msink="http://schemas.microsoft.com/ink/2010/main" type="paragraph" rotatedBoundingBox="7794,12836 28849,11170 29043,13626 7989,1529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B782326-C482-4F53-AD6D-051678E03859}" emma:medium="tactile" emma:mode="ink">
              <msink:context xmlns:msink="http://schemas.microsoft.com/ink/2010/main" type="line" rotatedBoundingBox="7794,12836 28849,11170 29043,13626 7989,15292"/>
            </emma:interpretation>
          </emma:emma>
        </inkml:annotationXML>
        <inkml:traceGroup>
          <inkml:annotationXML>
            <emma:emma xmlns:emma="http://www.w3.org/2003/04/emma" version="1.0">
              <emma:interpretation id="{773CDB25-67C7-4A71-8CD1-CCCFD6444693}" emma:medium="tactile" emma:mode="ink">
                <msink:context xmlns:msink="http://schemas.microsoft.com/ink/2010/main" type="inkWord" rotatedBoundingBox="7802,12931 15757,12301 15933,14523 7978,15153"/>
              </emma:interpretation>
              <emma:one-of disjunction-type="recognition" id="oneOf8">
                <emma:interpretation id="interp40" emma:lang="it-IT" emma:confidence="0">
                  <emma:literal>20:50</emma:literal>
                </emma:interpretation>
                <emma:interpretation id="interp41" emma:lang="it-IT" emma:confidence="0">
                  <emma:literal>20:-50</emma:literal>
                </emma:interpretation>
                <emma:interpretation id="interp42" emma:lang="it-IT" emma:confidence="0">
                  <emma:literal>20:1-50</emma:literal>
                </emma:interpretation>
                <emma:interpretation id="interp43" emma:lang="it-IT" emma:confidence="0">
                  <emma:literal>20:-520</emma:literal>
                </emma:interpretation>
                <emma:interpretation id="interp44" emma:lang="it-IT" emma:confidence="0">
                  <emma:literal>20:-500</emma:literal>
                </emma:interpretation>
              </emma:one-of>
            </emma:emma>
          </inkml:annotationXML>
          <inkml:trace contextRef="#ctx0" brushRef="#br1" timeOffset="41781.8778">7311 13320 0,'68'69'15,"1"-69"-15,0 0 0,34-35 0,34 1 16,34-103-16,-33 34 16,33-35-1,-33-33 1,-104 68 0,0 0-1,-34 68 1,0 1-1,0 68 1,0 35 0,0 103-1,0 34 1,0 0 0,0 0-1,-34 0 1,0-69-1,-35 34 1,-34-102 0,-34-35-1,-1 1 1,70-35 0,68-35 15,34 35-16,69-34 1,69 34 0,68 34-1,-34-34 1,-34 0 0,-35 35-1,-68-70 1,-35 35-1,-34 0 1,0 0 0,34 0-1,0 69 1,1 34 0,102-34-1,35-1 1,34-33-1,34-70 1,0-68 15,-68-68-15,-69-35 0,-69-34-1,-68 34 1,-69 0-1,-69 68 1,-68 70 0,34 102-1,0 69 1,69 69 0,68 34-1,138 0 1,68 34-1,69-69 1,34-68 0,-34-103-1,-206 0 1</inkml:trace>
          <inkml:trace contextRef="#ctx0" brushRef="#br1" timeOffset="43863.989">10812 13354 0,'68'0'0,"35"35"15,0-35-15,69 0 0,68 0 0,0 34 16,1 0-1,-35 1 1,-35-1 0,-102 0-1,-35 1 1,-34-70 0,-68 35-1,-1-34 16,-34-103-15,103 137 0</inkml:trace>
          <inkml:trace contextRef="#ctx0" brushRef="#br1" timeOffset="44228.2607">11292 12565 0,'0'0'0</inkml:trace>
          <inkml:trace contextRef="#ctx0" brushRef="#br1" timeOffset="44529.0536">11635 13903 0,'0'0'16</inkml:trace>
          <inkml:trace contextRef="#ctx0" brushRef="#br1" timeOffset="44990.0088">13386 12530 0,'0'103'15,"0"0"-15,-34 0 0,-1 35 16,35-35-1,35 0 17,-35-35-32,68 1 31,1-35-15,34 1-1,34-1 1,1 35-1,68-1 1,-69 70 0,0 33-1,-68-34 1,-69 1 0,-103-70-1,-69 1 1,-68-69-1,0 0 1,-1-34 0,70-35-1,33-34 1,138-34 0,69-35-1,34-34 1,-34 0 15,-69 206-15</inkml:trace>
          <inkml:trace contextRef="#ctx0" brushRef="#br1" timeOffset="45557.4134">13317 12668 0,'69'0'0,"68"0"0,35 0 15,34 34-15,0 0 16,-35 1 0,-102 33-1,-69-33 1,-34 33-1,-35 70 1,-34 33 0,69 1-1,68 0 1,69 33 0,103 1-1,34-103 16,-34-34-15,0-69 0,-68-103-1,-35-69 17,-103-68-32,-69 0 15,-137-35 16,0 172-31,0 103 32,34 35-17,1 136 1,136 1 0,35-172-1</inkml:trace>
        </inkml:traceGroup>
        <inkml:traceGroup>
          <inkml:annotationXML>
            <emma:emma xmlns:emma="http://www.w3.org/2003/04/emma" version="1.0">
              <emma:interpretation id="{D2D684CA-698B-4996-A3C8-82DED5C55ED4}" emma:medium="tactile" emma:mode="ink">
                <msink:context xmlns:msink="http://schemas.microsoft.com/ink/2010/main" type="inkWord" rotatedBoundingBox="19882,11879 28849,11170 29043,13626 20076,14336"/>
              </emma:interpretation>
              <emma:one-of disjunction-type="recognition" id="oneOf9">
                <emma:interpretation id="interp45" emma:lang="it-IT" emma:confidence="0">
                  <emma:literal>CAMPER</emma:literal>
                </emma:interpretation>
                <emma:interpretation id="interp46" emma:lang="it-IT" emma:confidence="0">
                  <emma:literal>CAMERE</emma:literal>
                </emma:interpretation>
                <emma:interpretation id="interp47" emma:lang="it-IT" emma:confidence="0">
                  <emma:literal>CAMERA</emma:literal>
                </emma:interpretation>
                <emma:interpretation id="interp48" emma:lang="it-IT" emma:confidence="0">
                  <emma:literal>CAMERI</emma:literal>
                </emma:interpretation>
                <emma:interpretation id="interp49" emma:lang="it-IT" emma:confidence="0">
                  <emma:literal>CAMEO</emma:literal>
                </emma:interpretation>
              </emma:one-of>
            </emma:emma>
          </inkml:annotationXML>
          <inkml:trace contextRef="#ctx0" brushRef="#br1" timeOffset="26597.701">20525 11466 0,'-68'0'0,"-138"0"16,-34 69-16,-1 68 0,1 35 16,137 34-1,69 34 17,102-34-17,138 0 1,69-34-1,68-104 1,0 1 0,-102-103-1,-104-69 1,-171-35 0,-69-33-1,-69 34 1,0 34-1,104 34 1,68 35 0,68-1-1,138 1 1,69 0 0,-35-1-1,-68-68 1,-35 35-1,-102-1 1,-35 35 15,0 34 1,0 34-32,-69 103 15,35 69 1,-1 35-1,1-36 1,0 1 0,-1-68-1,35-104 1,0-34 0,35-172-1,33-102 1,1-1 15,0 1-31,-1 102 16,-33 69-1,-1 69 1,34 34 0,35 137-1,0 69 16,69 34-15,-35 35 0,1-69-1,-70-69 1,-102-103 0,-69-34-1,-103-103 1,-34 35-1,34-35 1,34 68 0,69 1-1,138 34 1,102-69 0,103 1-1,69-1 16,-309 69-31</inkml:trace>
          <inkml:trace contextRef="#ctx0" brushRef="#br1" timeOffset="27889.7428">23203 11947 0,'34'137'16,"-68"1"-16,34 68 0,0-1 15,34 1 1,0-103 31,1-34-47,-70-103 15,-33-138 1,-35-68 0,-69-69-1,35 34 1,0 69 0,68 69-1,35 137 1,34 0-1,103 0 1,68 0 0,69 34-1,1 1 1,33-1 0,-68 0-1,-68 1 1,-70-35-1,-68 0 1,-68 34 0,-1-68 15,0-1-15,35 35-1,34-34 1,69 0-1,34 34 1,-35 68 0,1 1-1,0-35 1,-1 35 0,-33 34-1,-35 69 1,0 34-1,-35-1 1,35-67 0,0-1-1,0-103 17,0-34-32,0-103 15,0-34 16,0-103-15,0 137 0,35 69-1,-1 34 1,103 34 0,35 0-1,-1 1 1,-33-35-1,-1-35 1,-34-102 0,-103-35 15,34-34-15,-68 138-1,0 33 1,34 35-1,0 103 1,0 103 0,0 35-1,0-1 1,34 0 0,35-68-1,-35-104 1,0-68-1,35-103 1,34-68 0,-103 171-1</inkml:trace>
          <inkml:trace contextRef="#ctx0" brushRef="#br1" timeOffset="28464.9602">25743 12359 0,'309'103'16,"-138"-69"-16,-33-102 0,-1 33 15,-137-102 1,0 137-1</inkml:trace>
          <inkml:trace contextRef="#ctx0" brushRef="#br1" timeOffset="28648.561">25846 11947 0,'824'34'0,"-584"-102"15,-240 68 1</inkml:trace>
          <inkml:trace contextRef="#ctx0" brushRef="#br1" timeOffset="28272.57">26052 12153 0,'68'206'16,"-102"-35"-16,0 35 15,34-137 1,68 34-1,35-69 1,0 1 15,103-35-15,-34 0 15,-103 0-15,-35 0-1,-34 0 1,-103-69 0,-34-68-1,137 137 1</inkml:trace>
          <inkml:trace contextRef="#ctx0" brushRef="#br1" timeOffset="29296.0468">27150 11672 0,'69'103'0,"-1"0"0,1 103 16,-69 0 0,0 34-1,-34-34 1,-1-34-1,35-103 1,0-69 0,-34-138-1,34-102 17,-34-34-32,-1-1 15,35 103 1,35 35 15,68 34-15,103 103-1,0 34 1,34 104 0,-137-1-1,-69-68 1,-137-1-1,-68-33 1,-1-35 0,35 34-1,137 0 1,103 104 0,103 33-1,68 104 16,-34-1-31,-102-102 16,-138-103 0,-69-172-1,69 103 1</inkml:trace>
        </inkml:traceGroup>
      </inkml:traceGroup>
    </inkml:traceGroup>
  </inkml:traceGroup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2:50.17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15C790E-4F58-4C26-8999-61D3B1B5E7D4}" emma:medium="tactile" emma:mode="ink">
          <msink:context xmlns:msink="http://schemas.microsoft.com/ink/2010/main" type="writingRegion" rotatedBoundingBox="2036,286 31071,1032 30916,7064 1881,6317"/>
        </emma:interpretation>
      </emma:emma>
    </inkml:annotationXML>
    <inkml:traceGroup>
      <inkml:annotationXML>
        <emma:emma xmlns:emma="http://www.w3.org/2003/04/emma" version="1.0">
          <emma:interpretation id="{A009D35D-D8D4-4C42-B94C-60F43ABA7AF4}" emma:medium="tactile" emma:mode="ink">
            <msink:context xmlns:msink="http://schemas.microsoft.com/ink/2010/main" type="paragraph" rotatedBoundingBox="2153,289 27667,945 27626,2547 2112,18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8363F97-66FF-4398-9231-910F63F6498C}" emma:medium="tactile" emma:mode="ink">
              <msink:context xmlns:msink="http://schemas.microsoft.com/ink/2010/main" type="line" rotatedBoundingBox="2153,289 27667,945 27626,2547 2112,1891"/>
            </emma:interpretation>
          </emma:emma>
        </inkml:annotationXML>
        <inkml:traceGroup>
          <inkml:annotationXML>
            <emma:emma xmlns:emma="http://www.w3.org/2003/04/emma" version="1.0">
              <emma:interpretation id="{FC0D0529-5F6E-4E19-BE2A-36AFD133FCD8}" emma:medium="tactile" emma:mode="ink">
                <msink:context xmlns:msink="http://schemas.microsoft.com/ink/2010/main" type="inkWord" rotatedBoundingBox="2147,554 19570,1002 19543,2017 2121,1569">
                  <msink:destinationLink direction="with" ref="{B2FEE83C-DE8A-48F2-B7E8-0EC1470F5576}"/>
                  <msink:destinationLink direction="with" ref="{EF88B7D0-1BC5-4C79-B2C2-9737E6EC34B1}"/>
                </msink:context>
              </emma:interpretation>
              <emma:one-of disjunction-type="recognition" id="oneOf0">
                <emma:interpretation id="interp0" emma:lang="it-IT" emma:confidence="0">
                  <emma:literal>CAMPI....</emma:literal>
                </emma:interpretation>
                <emma:interpretation id="interp1" emma:lang="it-IT" emma:confidence="0">
                  <emma:literal>CAMPI...</emma:literal>
                </emma:interpretation>
                <emma:interpretation id="interp2" emma:lang="it-IT" emma:confidence="0">
                  <emma:literal>Crisi.</emma:literal>
                </emma:interpretation>
                <emma:interpretation id="interp3" emma:lang="it-IT" emma:confidence="0">
                  <emma:literal>crisi.</emma:literal>
                </emma:interpretation>
                <emma:interpretation id="interp4" emma:lang="it-IT" emma:confidence="0">
                  <emma:literal>Crisi,</emma:literal>
                </emma:interpretation>
              </emma:one-of>
            </emma:emma>
          </inkml:annotationXML>
          <inkml:trace contextRef="#ctx0" brushRef="#br0">-4187-1287 0,'-69'-35'0,"-34"70"0,-103 33 16,-34 35-16,0 35 15,68-1 1,35 0-1,102 1 1,104-36 0,34-33-1,103 0 1,69-69 0,-69 0-1,-69 0 1,-34-35-1,-69 1 1,-68 0 15,34-69-31,0 103 32</inkml:trace>
          <inkml:trace contextRef="#ctx0" brushRef="#br0" timeOffset="696.3158">-4016-1081 0,'35'103'0,"-1"34"0,-68 69 15,34-69 1,0-103 0,0-34-1,0 0 1,0-137 0,34-34-1,0 33 1,-34 70-1,35 33 1,-35 35 0,0 69-1,68 0 1,1-35 0,34 0-1,0-68 32,0-35-47,-34-68 16,-35 34-1,0 34-15,-34 69 47,0 0-47,-34 69 16,34 68-1,0 69 1,0-68 0,34-35-1,1-35 1,-35-68 0,0-103-1,68 0 1,-33-34-1,-35 137 1</inkml:trace>
          <inkml:trace contextRef="#ctx0" brushRef="#br0" timeOffset="1340.8717">-2711-1150 0,'-35'103'0,"35"69"15,-34-1-15,0-33 16,34-70-1,0-68 32,0 0-47,0-137 16,-35 0 0,1-35-1,-35 35 1,1 34-1,-1 68 1,69 35 0,0 0-1,69-34 1,102 34 0,35 34-1,-34 1 1,-103-1-1,-69 35 1,-69-35 0,-68 0-1,-35 35 1,0-35 0,104 1-1,102-35 1,69-35-1,103 1 17,-206 34-32</inkml:trace>
          <inkml:trace contextRef="#ctx0" brushRef="#br0" timeOffset="2080.158">-2265-944 0,'0'34'16,"69"-34"-16,-1-34 0,1-35 0,-35 35 16,1-35-16,-35 35 0,0 0 0,0 68 15,0 35 1,0 34-1,0 34 1,0-34 0,0-34-1,-69 34 1,0-69 0,-68 0-1,68-34 1,69 0-1,0 0 1,35 0 0,102 0-1,-34 0 1,0 0 15,-34-34-15,-1 0-16,-68 34 15</inkml:trace>
          <inkml:trace contextRef="#ctx0" brushRef="#br0" timeOffset="2356.5358">2231-807 0,'206'69'15,"447"-103"-15,-653 34 0</inkml:trace>
          <inkml:trace contextRef="#ctx0" brushRef="#br0" timeOffset="2541.1132">5149-635 0,'481'0'15,"33"-34"-15,-102-35 32,-412 69-17</inkml:trace>
          <inkml:trace contextRef="#ctx0" brushRef="#br0" timeOffset="2656.352">8376-635 0,'549'0'0,"-103"-69"16,-446 69-1</inkml:trace>
          <inkml:trace contextRef="#ctx0" brushRef="#br0" timeOffset="2796.9824">11430-635 0,'309'0'16,"0"-34"-16,-309 34 0</inkml:trace>
        </inkml:traceGroup>
        <inkml:traceGroup>
          <inkml:annotationXML>
            <emma:emma xmlns:emma="http://www.w3.org/2003/04/emma" version="1.0">
              <emma:interpretation id="{37DFD9A4-C854-41C8-82F8-630CFE8D6896}" emma:medium="tactile" emma:mode="ink">
                <msink:context xmlns:msink="http://schemas.microsoft.com/ink/2010/main" type="inkWord" rotatedBoundingBox="21472,785 27667,945 27626,2547 21431,2388">
                  <msink:destinationLink direction="with" ref="{B8A78DAC-B7AE-494E-B9C6-F7EECA8406FE}"/>
                </msink:context>
              </emma:interpretation>
              <emma:one-of disjunction-type="recognition" id="oneOf1">
                <emma:interpretation id="interp5" emma:lang="it-IT" emma:confidence="0">
                  <emma:literal>CAMION</emma:literal>
                </emma:interpretation>
                <emma:interpretation id="interp6" emma:lang="it-IT" emma:confidence="0">
                  <emma:literal>eMPN</emma:literal>
                </emma:interpretation>
                <emma:interpretation id="interp7" emma:lang="it-IT" emma:confidence="0">
                  <emma:literal>CAMFIN</emma:literal>
                </emma:interpretation>
                <emma:interpretation id="interp8" emma:lang="it-IT" emma:confidence="0">
                  <emma:literal>CAMPANO</emma:literal>
                </emma:interpretation>
                <emma:interpretation id="interp9" emma:lang="it-IT" emma:confidence="0">
                  <emma:literal>CAMPANA</emma:literal>
                </emma:interpretation>
              </emma:one-of>
            </emma:emma>
          </inkml:annotationXML>
          <inkml:trace contextRef="#ctx0" brushRef="#br0" timeOffset="3531.3856">14520-875 0,'308'34'0,"-239"-68"16,0-1-16,-69 1 0,-69-35 15,-68 69 1,-69 35 0,0 68-1,0 68 1,69 35-1,68-34 17,138-35-17,68-34 1,103-69 0,69-34-1,0-68 1,-69 33-1,-34-33 1,-137 33 0,-35-33-1,-68-1 1,34-34 0,0 103-1</inkml:trace>
          <inkml:trace contextRef="#ctx0" brushRef="#br0" timeOffset="4238.4439">16236-772 0,'-35'206'0,"1"-1"16,0-67 0,34-104-1,0-34 1,0 0 0,0-103-1,34-103 1,0 35-1,1 68 1,-1 68 0,-34 35 15,34 69-15,35 68-1,0-34 1,34-69-1,34 1 1,0-70 0,1-67-1,-35-36 1,0 1 0,-35 34-1,-68 69 1,0 34-1,0 103 1,-34 34 0,34 69-1,34 34 1,1-68 0,-1-69 15,0-69-16,-34-34 1,0-69 0,34-102-1,-34 171 1</inkml:trace>
          <inkml:trace contextRef="#ctx0" brushRef="#br0" timeOffset="4840.0296">18124-875 0,'137'309'0,"-137"-69"15,0 0 1,0-103-1,0-102 1,0-35 0,-34-69-1,-35-171 1,0-1 0,-68 1-1,0 69 16,68 68-15,35 103 0,34-35-1,137 35 1,103 0 0,69 69-1,0 0 1,-103-1-1,-69 35 1,-171-34 0,-103 34-1,-104-35 1,1 1 0,34 0-1,103-1 1,138-33-1,136-35 1,-171 0 0</inkml:trace>
          <inkml:trace contextRef="#ctx0" brushRef="#br0" timeOffset="5381.066">19325 17 0,'-103'137'16,"34"1"-16,-34 68 0,69-138 15,34-68 1,0 35-1,0-70 1,34-33 15,35-104-15,0 69 0,-35 69-1,-34 34 1,69 68-1,-1 70 1,35-35 0,69 0-1,0-69 1,-35-34 0,0-69-1,-103 1 1,-34-104-1,-68-34 17,-70 0-17,1 69 1,137 137 0</inkml:trace>
        </inkml:traceGroup>
      </inkml:traceGroup>
    </inkml:traceGroup>
    <inkml:traceGroup>
      <inkml:annotationXML>
        <emma:emma xmlns:emma="http://www.w3.org/2003/04/emma" version="1.0">
          <emma:interpretation id="{178DD72D-105F-4F54-B762-B71F776AF54E}" emma:medium="tactile" emma:mode="ink">
            <msink:context xmlns:msink="http://schemas.microsoft.com/ink/2010/main" type="paragraph" rotatedBoundingBox="2012,1584 31046,2848 30941,5255 1907,39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E06ED9C-CC9D-4B9A-BEA6-534B58F66167}" emma:medium="tactile" emma:mode="ink">
              <msink:context xmlns:msink="http://schemas.microsoft.com/ink/2010/main" type="line" rotatedBoundingBox="2012,1584 31046,2848 30941,5255 1907,3991">
                <msink:destinationLink direction="with" ref="{AB973115-E426-4DB6-9388-2F3C78B9ECCB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B368FF4-2428-4C5E-AA54-0F1A98ECA2E1}" emma:medium="tactile" emma:mode="ink">
                <msink:context xmlns:msink="http://schemas.microsoft.com/ink/2010/main" type="inkWord" rotatedBoundingBox="2008,1680 11637,2099 11546,4203 1916,3783"/>
              </emma:interpretation>
              <emma:one-of disjunction-type="recognition" id="oneOf2">
                <emma:interpretation id="interp10" emma:lang="it-IT" emma:confidence="0">
                  <emma:literal>XIX</emma:literal>
                </emma:interpretation>
                <emma:interpretation id="interp11" emma:lang="it-IT" emma:confidence="0">
                  <emma:literal>XIAN</emma:literal>
                </emma:interpretation>
                <emma:interpretation id="interp12" emma:lang="it-IT" emma:confidence="0">
                  <emma:literal>XIX,</emma:literal>
                </emma:interpretation>
                <emma:interpretation id="interp13" emma:lang="it-IT" emma:confidence="0">
                  <emma:literal>XIAN,</emma:literal>
                </emma:interpretation>
                <emma:interpretation id="interp14" emma:lang="it-IT" emma:confidence="0">
                  <emma:literal>XIX*</emma:literal>
                </emma:interpretation>
              </emma:one-of>
            </emma:emma>
          </inkml:annotationXML>
          <inkml:trace contextRef="#ctx0" brushRef="#br0" timeOffset="-11955.5372">-5526 189 0,'103'137'0,"69"35"0,68 68 16,69-34-1,0 34 1,-69-34-1,-34-34 1,-34-69 0,-104-35-1,-33-33 1,-70-138 0,1-69-1,34 172 1</inkml:trace>
          <inkml:trace contextRef="#ctx0" brushRef="#br0" timeOffset="-10518.9585">-5354 51 0,'274'241'0,"-33"-35"16,102 34 0,0-34-1,-34 34 1,-34-34-1,-138-69 1,-137-102 0,0-35-1</inkml:trace>
          <inkml:trace contextRef="#ctx0" brushRef="#br0" timeOffset="-10951.5924">-3604 120 0,'103'34'0,"0"104"15,-68-1-15,-70-68 0,35 34 16,-34-35 0,-35 35 15,1 34-31,-35 35 15,0 34 17,0 0-17,34-69 1,103-137 0,69-68-1,0-70 1,-103 138-1</inkml:trace>
          <inkml:trace contextRef="#ctx0" brushRef="#br0" timeOffset="-11622.5165">-3844 120 0,'34'137'0,"-34"104"16,-34 33-16,68-34 16,-68-34-1,34-34 1,-34-103 15,68-104-15,35-33-1,-1-35 1,-68 103 0</inkml:trace>
          <inkml:trace contextRef="#ctx0" brushRef="#br0" timeOffset="-12322.7388">-1682 51 0,'35'35'15,"-104"33"-15,-68 104 0,-69 0 0,-103 34 16,34-35 15,35 35-15,34 0-1,0 0 1,69-69 0,34-68-1,34-35 1,-34-102 0,35-104-1,-35 0 1,103 172-1</inkml:trace>
          <inkml:trace contextRef="#ctx0" brushRef="#br0" timeOffset="-8678.0675">0 86 0,'35'34'0,"-1"69"0,69 34 16,0 1-16,69 33 15,34 35 1,34 0 0,34 0-1,35 0 16,35 34-15,-138-68 0,-104-69-1,1-35 1,-68-33 0,-1-70-1,0-136 1,1-35-1,-35 206 1</inkml:trace>
          <inkml:trace contextRef="#ctx0" brushRef="#br0" timeOffset="-8273.7552">4119 257 0,'-103'103'0,"-68"69"16,-35 68-16,-69 0 15,-68 172 17,137-137-17,-34-35 1,34-68 0,68-69-1,1-103 1,103-172-1,68-34 1,-68-68 0,34 274-1</inkml:trace>
          <inkml:trace contextRef="#ctx0" brushRef="#br0" timeOffset="-7929.0154">1064 120 0,'35'34'0,"68"69"16,0 103-16,34 35 0,0 67 15,1 1 1,68-34 15,68 34-15,-137-206 0,-68-137-1,-35-104 1,-68-68-1,34 206 1</inkml:trace>
          <inkml:trace contextRef="#ctx0" brushRef="#br0" timeOffset="-7654.5908">2403 120 0,'0'69'0,"0"137"15,-103 103-15,-34 102 16,0 1 15,137-171-15,0-241-1</inkml:trace>
        </inkml:traceGroup>
        <inkml:traceGroup>
          <inkml:annotationXML>
            <emma:emma xmlns:emma="http://www.w3.org/2003/04/emma" version="1.0">
              <emma:interpretation id="{CE3E0208-8ECF-4615-90C9-2F7C3DEFC9A4}" emma:medium="tactile" emma:mode="ink">
                <msink:context xmlns:msink="http://schemas.microsoft.com/ink/2010/main" type="inkWord" rotatedBoundingBox="14426,2124 31046,2848 30941,5255 14321,4532">
                  <msink:destinationLink direction="with" ref="{F7970A8E-AAC7-42A8-8B6D-D751F2CE1F8E}"/>
                  <msink:destinationLink direction="with" ref="{796A2C29-DA06-4E3E-8D39-B9168B430912}"/>
                  <msink:destinationLink direction="with" ref="{97627107-2AB8-4465-A931-F63BF4672A7B}"/>
                  <msink:destinationLink direction="with" ref="{20D0460D-8F47-48AE-8CAA-B67578C5B6A0}"/>
                  <msink:destinationLink direction="with" ref="{6F3B8F0D-B973-4FAE-B131-89C3A0607382}"/>
                  <msink:destinationLink direction="with" ref="{96494DFF-9686-405B-A69C-918B358BB616}"/>
                  <msink:destinationLink direction="with" ref="{20AB8CB7-0D74-44E0-868C-A962906FD8B5}"/>
                  <msink:destinationLink direction="with" ref="{A90C8D63-58E7-4EA6-8398-B3B36678D1A7}"/>
                  <msink:destinationLink direction="with" ref="{DC0276F3-32EC-4633-AFFB-58EF25DC2257}"/>
                  <msink:destinationLink direction="with" ref="{1E380901-1031-44BA-AF69-C28EEA5C13F3}"/>
                  <msink:destinationLink direction="with" ref="{CB4361BE-71A0-4362-995A-CF470BECB254}"/>
                </msink:context>
              </emma:interpretation>
              <emma:one-of disjunction-type="recognition" id="oneOf3">
                <emma:interpretation id="interp15" emma:lang="it-IT" emma:confidence="0">
                  <emma:literal>NN...</emma:literal>
                </emma:interpretation>
                <emma:interpretation id="interp16" emma:lang="it-IT" emma:confidence="0">
                  <emma:literal>NINA...</emma:literal>
                </emma:interpretation>
                <emma:interpretation id="interp17" emma:lang="it-IT" emma:confidence="0">
                  <emma:literal>NN....</emma:literal>
                </emma:interpretation>
                <emma:interpretation id="interp18" emma:lang="it-IT" emma:confidence="0">
                  <emma:literal>NM...</emma:literal>
                </emma:interpretation>
                <emma:interpretation id="interp19" emma:lang="it-IT" emma:confidence="0">
                  <emma:literal>NMI...</emma:literal>
                </emma:interpretation>
              </emma:one-of>
            </emma:emma>
          </inkml:annotationXML>
          <inkml:trace contextRef="#ctx0" brushRef="#br0" timeOffset="-4095.8604">12151 566 0,'103'103'0,"69"103"0,68 69 16,69 68 0,34 0-1,35 0 1,-1-34-1,-102-68 1,-103-35 0,-35-172-1,0-171 1,0-138 15,-137 275-31</inkml:trace>
          <inkml:trace contextRef="#ctx0" brushRef="#br0" timeOffset="-3489.3918">13627 738 0,'103'206'0,"69"137"15,34 103 1,-35-68 0,-33-241-1,-35-103 1,-103-34 0</inkml:trace>
          <inkml:trace contextRef="#ctx0" brushRef="#br0" timeOffset="-3223.7565">15103 704 0,'69'343'0,"-241"34"15,-240 104 1,-34 34 0,446-515-1</inkml:trace>
          <inkml:trace contextRef="#ctx0" brushRef="#br0" timeOffset="-3775.5356">16442 635 0,'103'103'31,"-344"377"-31,-33-102 16,-104 34 0,35-35-1,68-68 1,138-171-1,34-173 1,69-102 0,34 137-1</inkml:trace>
          <inkml:trace contextRef="#ctx0" brushRef="#br0" timeOffset="-2843.8592">18124 2042 0,'171'0'15,"104"-68"-15,-275 68 16</inkml:trace>
          <inkml:trace contextRef="#ctx0" brushRef="#br0" timeOffset="-6420.1684">6900 463 0,'34'103'0,"69"35"15,0 102-15,68-34 16,70 34 15,68-34-31,34 0 16,-69-34 15,-68-35-15,-34 0-1,-35-103 1,-68-137-1,0-68 1,-69 171 0</inkml:trace>
          <inkml:trace contextRef="#ctx0" brushRef="#br0" timeOffset="-6087.1478">10401 395 0,'-206'309'0,"34"-1"15,0 1 1,-68 35 15,34-138-31,138-138 16,-1-33 0,-34-35-1,103 0 1</inkml:trace>
          <inkml:trace contextRef="#ctx0" brushRef="#br0" timeOffset="-5717.9929">8273 395 0,'68'206'0,"1"68"16,34 69-16,-69 35 16,35-172-1,-1-137 1,1-69 0,-69 0-1</inkml:trace>
          <inkml:trace contextRef="#ctx0" brushRef="#br0" timeOffset="-5395.715">9131 395 0,'0'171'16,"-35"104"-16,-102 137 0,-69 137 15,172-206 1,34-343-1</inkml:trace>
          <inkml:trace contextRef="#ctx0" brushRef="#br0" timeOffset="-2680.767">20492 1871 0,'446'34'0,"35"-68"15,-481 34 1</inkml:trace>
          <inkml:trace contextRef="#ctx0" brushRef="#br0" timeOffset="-2558.692">23066 2145 0,'412'0'0,"-412"0"16</inkml:trace>
        </inkml:traceGroup>
      </inkml:traceGroup>
    </inkml:traceGroup>
    <inkml:traceGroup>
      <inkml:annotationXML>
        <emma:emma xmlns:emma="http://www.w3.org/2003/04/emma" version="1.0">
          <emma:interpretation id="{D3F08665-2DE9-4EF9-A461-1DEC2565655C}" emma:medium="tactile" emma:mode="ink">
            <msink:context xmlns:msink="http://schemas.microsoft.com/ink/2010/main" type="paragraph" rotatedBoundingBox="2111,4892 7239,5006 7206,6454 2079,63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5660C00-73E6-45A4-B76D-3EFB39AD5FD9}" emma:medium="tactile" emma:mode="ink">
              <msink:context xmlns:msink="http://schemas.microsoft.com/ink/2010/main" type="line" rotatedBoundingBox="2111,4892 7239,5006 7206,6454 2079,6340">
                <msink:destinationLink direction="with" ref="{1E2DFB4C-0AA3-47EE-90F3-F1863BEBBA8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8111AB8-28F2-4B9C-83F3-0FC6CA0813F8}" emma:medium="tactile" emma:mode="ink">
                <msink:context xmlns:msink="http://schemas.microsoft.com/ink/2010/main" type="inkWord" rotatedBoundingBox="2111,4892 7239,5006 7206,6454 2079,6340">
                  <msink:destinationLink direction="to" ref="{A2E37FD2-9581-4EBB-A006-67C959119A9D}"/>
                  <msink:destinationLink direction="with" ref="{1867FCA7-D408-485A-B4D9-5E0FB03226C2}"/>
                  <msink:destinationLink direction="with" ref="{26E7450A-FDB0-404E-B94E-6BD7D1F76B0E}"/>
                  <msink:destinationLink direction="with" ref="{CF2F4EA9-2A9D-4A05-91D3-C6F978B1C9A4}"/>
                  <msink:destinationLink direction="with" ref="{519B2DDB-F579-4D1A-A394-1DC80ADD75FC}"/>
                  <msink:destinationLink direction="with" ref="{796A2C29-DA06-4E3E-8D39-B9168B430912}"/>
                  <msink:destinationLink direction="with" ref="{20D0460D-8F47-48AE-8CAA-B67578C5B6A0}"/>
                </msink:context>
              </emma:interpretation>
              <emma:one-of disjunction-type="recognition" id="oneOf4">
                <emma:interpretation id="interp20" emma:lang="it-IT" emma:confidence="0">
                  <emma:literal>Costose</emma:literal>
                </emma:interpretation>
                <emma:interpretation id="interp21" emma:lang="it-IT" emma:confidence="0">
                  <emma:literal>Gestitosi</emma:literal>
                </emma:interpretation>
                <emma:interpretation id="interp22" emma:lang="it-IT" emma:confidence="0">
                  <emma:literal>Cariose</emma:literal>
                </emma:interpretation>
                <emma:interpretation id="interp23" emma:lang="it-IT" emma:confidence="0">
                  <emma:literal>Gestitos</emma:literal>
                </emma:interpretation>
                <emma:interpretation id="interp24" emma:lang="it-IT" emma:confidence="0">
                  <emma:literal>Cariosi</emma:literal>
                </emma:interpretation>
              </emma:one-of>
            </emma:emma>
          </inkml:annotationXML>
          <inkml:trace contextRef="#ctx0" brushRef="#br0" timeOffset="9099.9587">-4702 3003 0,'-34'35'0,"-104"33"15,-171 172-15,172-102 16,68 33-1,35 1 1,68 0 0,104-69-1,33-35 1,35-33 0,-34-70-1,-69 1 1,-34 0 15,-104-35-15,-33-34-1,-35 34 1,34 69 0,0-34-1,69 34 1,35 0-1,102 34 1,35-68 0,-1 0-1,-68-35 1,0 35 0,-69-35-1,-34 0 1,0 35-1,0 0 1,-34 34 0,0 103-1,-1 0 1,-33 68 0,34 1-1,-35-103 16,69-1-15,0-68 0,0-34-1,69-103 1,-1-35 0,1 0-1,-35 69 1,0 0-1,1 103 1,-35 0 0,0 0-1,0 103 1,34 69 0,35-35-1,-35-34 16,0-34-15,-34 0 0,0-69-1,-68 0-15,-35 0 32,0 0-17,34 0 1,35 0-1,102 0 1,70-103 0,-138 103-1</inkml:trace>
          <inkml:trace contextRef="#ctx0" brushRef="#br0" timeOffset="9796.2746">-3501 3655 0,'69'138'0,"-69"-1"0,-34 0 15,68-34 1,-34-103-1,0 0 1,-34-68 0,-1-70-1,-33-33 1,33-1 0,1 35-1,34 102 1,0 35 15,0 0-15,103 0-1,0 35-15,34-1 32,35-34-1,-35 0-31,-34 0 15,-34 0 1,-35 34 0,-34 35-1,0 68 1,0 35 0,0-35-1,0-34 1,0-34-1,34-69 1,-34-34 0,-34-69-1,0-69 1,-69-34 0,34 69-1,69 137 1</inkml:trace>
          <inkml:trace contextRef="#ctx0" brushRef="#br0" timeOffset="10528.7246">-3123 3655 0,'69'35'0,"-35"-35"16,34 0-16,1 0 15,34 0-15,0 0 0,-34 0 0,-1 0 16,-68-35 15,0-33-15,-34-35 0,0 34-1,-1 0 1,35 69-1,0 0 1,35 0 0,-1 103-1,0 35 1,1 33 0,-1-33 15,0-35-31,1-35 15,-1-33 1,-34-70 0,34-102-1,35 0 1,0-35 0,-69 172-1</inkml:trace>
          <inkml:trace contextRef="#ctx0" brushRef="#br0" timeOffset="11708.4574">-1990 3552 0,'34'275'0,"-68"-138"15,-1-34 1,70-34-1,68-35 1,34 1 0,34-35-1,-33 0 1,-70-35 0,-33 1-1,-104-35 1,-103-34-1,1-34 1,-69 34 0,34 34-1,68 35 1,104 68 0,34 1-1,103-35 1,69 0 15,-1-35-15,1 35-1,-104-68 1,-102-1 0,-69-34-1,-68 34 1,-1 1-1,35 68 1,68 34 0,103-34-1,104 0 1,102 0 0,34 0-1,-33 0 1,-104 0-1,-34 34 1,-69 35 0,-34 34-1,-34 69 1,-35-1 15,69-33-15,-34-70-1,34-33 1,0-35 0,0 0-1,-34-138 1,34 1 0,34 0-1,69-1 1,34 104-1,35 34 1,-69 34 0,-34 35-1,-104 0 1,-68 34 0,-34 0 15,0 0-31,102-35 15,70 1 1,102 34 15,103 0-15,-34-34 0,-34-1-1,-104 1 1,-136-69-1,-138-34 1,206 34 0</inkml:trace>
        </inkml:traceGroup>
      </inkml:traceGroup>
    </inkml:traceGroup>
  </inkml:traceGroup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2:43.26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A7760EF-D90E-4EB6-9D8F-D4DA3A8F3BA1}" emma:medium="tactile" emma:mode="ink">
          <msink:context xmlns:msink="http://schemas.microsoft.com/ink/2010/main" type="inkDrawing" rotatedBoundingBox="14311,2015 18256,1946 18260,2128 14314,2197" semanticType="underline" shapeName="Other"/>
        </emma:interpretation>
      </emma:emma>
    </inkml:annotationXML>
    <inkml:trace contextRef="#ctx0" brushRef="#br0">6797 223 0,'68'0'0,"35"0"16,137 0-16,104 0 0,68 0 16,34-34-1,34 34 1,1-35-1,-35 35 1,-34 0 15,-137 35-15,-104-35 0,-102 34-1,-138-68 1,-137-35-1,-68 0 1,274 69 0</inkml:trace>
  </inkml:traceGroup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2:45.58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8A78DAC-B7AE-494E-B9C6-F7EECA8406FE}" emma:medium="tactile" emma:mode="ink">
          <msink:context xmlns:msink="http://schemas.microsoft.com/ink/2010/main" type="inkDrawing" rotatedBoundingBox="19874,2270 24680,2334 24678,2475 19872,2412" semanticType="underline" shapeName="Other">
            <msink:sourceLink direction="with" ref="{37DFD9A4-C854-41C8-82F8-630CFE8D6896}"/>
          </msink:context>
        </emma:interpretation>
      </emma:emma>
    </inkml:annotationXML>
    <inkml:trace contextRef="#ctx0" brushRef="#br0">12357 463 0,'446'0'0,"-102"35"16,-35-70 0,102 35-1,1 0 1,35-34 0,33 68-1,-34-34 1,35 35-1,-69-1 17,-138 0-32,-33-34 15,-138-34 1,-103-69 0,0 103-1</inkml:trace>
  </inkml:traceGroup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2:40.87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2FEE83C-DE8A-48F2-B7E8-0EC1470F5576}" emma:medium="tactile" emma:mode="ink">
          <msink:context xmlns:msink="http://schemas.microsoft.com/ink/2010/main" type="inkDrawing" rotatedBoundingBox="7518,1856 12119,1991 12115,2095 7515,1959" semanticType="underline" shapeName="Other">
            <msink:sourceLink direction="with" ref="{FC0D0529-5F6E-4E19-BE2A-36AFD133FCD8}"/>
          </msink:context>
        </emma:interpretation>
      </emma:emma>
    </inkml:annotationXML>
    <inkml:trace contextRef="#ctx0" brushRef="#br0">0 51 0,'69'0'16,"34"0"-16,69 0 0,34-34 0,68 34 31,1 0-15,68 0-16,35 0 31,33 0-15,1 34-1,0 1 1,0-35-1,-69 34 1,-68-34 0,-35 34-1,-68-34 1,-69 35 0,-137-35-1,-104-35 1,-68 1-1,206 34 1</inkml:trace>
  </inkml:traceGroup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2:37.42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F88B7D0-1BC5-4C79-B2C2-9737E6EC34B1}" emma:medium="tactile" emma:mode="ink">
          <msink:context xmlns:msink="http://schemas.microsoft.com/ink/2010/main" type="inkDrawing" rotatedBoundingBox="1989,1922 6211,1870 6212,1941 1990,1992" semanticType="underline" shapeName="Other">
            <msink:sourceLink direction="with" ref="{FC0D0529-5F6E-4E19-BE2A-36AFD133FCD8}"/>
          </msink:context>
        </emma:interpretation>
      </emma:emma>
    </inkml:annotationXML>
    <inkml:trace contextRef="#ctx0" brushRef="#br0">-5526 17 0,'103'0'0,"0"34"0,69-34 0,68 0 16,35 0-1,102 0 1,1 0-1,68 0 1,34 0 0,-33 0-1,-1-34 1,-137 34 0,-103 0-1,-69-34 16,-68 34-31,-35 0 16,-68 0 0,-35 0-1,69 0 1</inkml:trace>
  </inkml:traceGroup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3:02.58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E2DFB4C-0AA3-47EE-90F3-F1863BEBBA83}" emma:medium="tactile" emma:mode="ink">
          <msink:context xmlns:msink="http://schemas.microsoft.com/ink/2010/main" type="inkDrawing" rotatedBoundingBox="1719,7117 7621,7283 7616,7457 1714,7291" semanticType="underline" shapeName="Other">
            <msink:sourceLink direction="with" ref="{45660C00-73E6-45A4-B76D-3EFB39AD5FD9}"/>
            <msink:destinationLink direction="from" ref="{A2E37FD2-9581-4EBB-A006-67C959119A9D}"/>
            <msink:destinationLink direction="with" ref="{26E7450A-FDB0-404E-B94E-6BD7D1F76B0E}"/>
          </msink:context>
        </emma:interpretation>
      </emma:emma>
    </inkml:annotationXML>
    <inkml:trace contextRef="#ctx0" brushRef="#br0">0 0 0,'34'0'0,"69"0"0,68 0 0,35 0 15,69 0-15,34 0 16,34 0-1,69 0 1,69 35 0,33-1-1,-33 0 1,34 1 0,0-1-1,-69-34 1,0 0-1,-137 0 1,-103 0 0,-69-34-1,-171-1 17,-172-33-17,206 68-15</inkml:trace>
  </inkml:traceGroup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3:03.53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2E37FD2-9581-4EBB-A006-67C959119A9D}" emma:medium="tactile" emma:mode="ink">
          <msink:context xmlns:msink="http://schemas.microsoft.com/ink/2010/main" type="inkDrawing" rotatedBoundingBox="2565,7406 2653,15992 1316,16006 1228,7419" semanticType="callout" shapeName="Other">
            <msink:sourceLink direction="from" ref="{1E2DFB4C-0AA3-47EE-90F3-F1863BEBBA83}"/>
            <msink:sourceLink direction="to" ref="{E8111AB8-28F2-4B9C-83F3-0FC6CA0813F8}"/>
          </msink:context>
        </emma:interpretation>
      </emma:emma>
    </inkml:annotationXML>
    <inkml:trace contextRef="#ctx0" brushRef="#br0">480 0 0,'103'69'0,"-68"68"16,-35 34-16,0 70 15,-69 33 1,35 35 0,-1 69-1,1-1 1,34 138-1,0-34 1,0 34 15,34 0-15,1 68 0,-1-34-1,0 0 1,35-34-1,-35 0 1,-68-34 0,34-104-1,-34-33 1,-35-104 0,35-137-1,-35-69 1,0-171-1,1-69 1,-35-34 0,0 68-1,0 69 1,103 103 0,0 0 15,34 69-16,35 68 1,68 103 0,35-34-1,34 34 1,-35-68 0,-34-69-1,35-103 1,-35-137-1,-68-275 1,-35-137 0,-34 549-1</inkml:trace>
  </inkml:traceGroup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3:05.38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867FCA7-D408-485A-B4D9-5E0FB03226C2}" emma:medium="tactile" emma:mode="ink">
          <msink:context xmlns:msink="http://schemas.microsoft.com/ink/2010/main" type="inkDrawing" rotatedBoundingBox="1766,9593 6763,11789 6558,12255 1561,10059" semanticType="callout" shapeName="Other">
            <msink:sourceLink direction="with" ref="{E8111AB8-28F2-4B9C-83F3-0FC6CA0813F8}"/>
          </msink:context>
        </emma:interpretation>
      </emma:emma>
    </inkml:annotationXML>
    <inkml:trace contextRef="#ctx0" brushRef="#br0">0 0 0,'69'34'16,"0"-34"-16,68 34 0,69-68 0,68 103 15,70-1 1,33 69-16,69 1 31,35-1-31,0 35 32,-35 34-17,-34 0 1,-35 0-1,-34-1 1,-102-33 0,-104 0-1,-34-35 1,-34-34 0,-104-34-1,-33-104 1,-70-68-1,-102-34 1,240 137 0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23:40.63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94B2D40-0587-4D4F-9CCC-E9900231F208}" emma:medium="tactile" emma:mode="ink">
          <msink:context xmlns:msink="http://schemas.microsoft.com/ink/2010/main" type="writingRegion" rotatedBoundingBox="28835,14929 31467,17264 30328,18547 27696,16212"/>
        </emma:interpretation>
      </emma:emma>
    </inkml:annotationXML>
    <inkml:traceGroup>
      <inkml:annotationXML>
        <emma:emma xmlns:emma="http://www.w3.org/2003/04/emma" version="1.0">
          <emma:interpretation id="{8CE39A29-9403-4181-AFB1-8306F00A31EF}" emma:medium="tactile" emma:mode="ink">
            <msink:context xmlns:msink="http://schemas.microsoft.com/ink/2010/main" type="paragraph" rotatedBoundingBox="28835,14929 31467,17264 30328,18547 27696,162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7719592-F79F-461F-94A0-68710CDB9C5C}" emma:medium="tactile" emma:mode="ink">
              <msink:context xmlns:msink="http://schemas.microsoft.com/ink/2010/main" type="line" rotatedBoundingBox="28835,14929 31467,17264 30328,18547 27696,16212"/>
            </emma:interpretation>
          </emma:emma>
        </inkml:annotationXML>
        <inkml:traceGroup>
          <inkml:annotationXML>
            <emma:emma xmlns:emma="http://www.w3.org/2003/04/emma" version="1.0">
              <emma:interpretation id="{A2B52EA7-FDD5-4776-B11B-C8914A31485B}" emma:medium="tactile" emma:mode="ink">
                <msink:context xmlns:msink="http://schemas.microsoft.com/ink/2010/main" type="inkWord" rotatedBoundingBox="28835,14929 31467,17264 30328,18547 27696,16212"/>
              </emma:interpretation>
              <emma:one-of disjunction-type="recognition" id="oneOf0">
                <emma:interpretation id="interp0" emma:lang="it-IT" emma:confidence="0">
                  <emma:literal>tx</emma:literal>
                </emma:interpretation>
                <emma:interpretation id="interp1" emma:lang="it-IT" emma:confidence="0">
                  <emma:literal>t &amp;</emma:literal>
                </emma:interpretation>
                <emma:interpretation id="interp2" emma:lang="it-IT" emma:confidence="0">
                  <emma:literal>t a</emma:literal>
                </emma:interpretation>
                <emma:interpretation id="interp3" emma:lang="it-IT" emma:confidence="0">
                  <emma:literal>*x</emma:literal>
                </emma:interpretation>
                <emma:interpretation id="interp4" emma:lang="it-IT" emma:confidence="0">
                  <emma:literal>t ^</emma:literal>
                </emma:interpretation>
              </emma:one-of>
            </emma:emma>
          </inkml:annotationXML>
          <inkml:trace contextRef="#ctx0" brushRef="#br0">0 0 0,'275'0'0,"-69"0"0,0 0 16,137 35 0,-137-1 15,-69 0-31,-34-34 15,-34-34 1,34-35 0,-103 69-1</inkml:trace>
          <inkml:trace contextRef="#ctx0" brushRef="#br0" timeOffset="-309.5822">481-446 0,'69'0'0,"-69"35"0,0 136 15,-69 69-15,35 35 16,-1 34 0,70-34-1,68-35 1,34-34 0,34-103-1,1-35 1,34-33-1,-69-70 1,1 35 15,-104 0-15,-103-34 0,1 0-1,-1-35 1,69 69-16</inkml:trace>
          <inkml:trace contextRef="#ctx0" brushRef="#br0" timeOffset="534.2002">2369 584 0,'206'103'16,"-172"-69"-16,-68 35 0,-104 34 0,1 0 31,0 68-15,-1 1-1,1 68 1,69-102 0,68-70-1,34-33 1,34-207-1,1-34 1,-69-34 15,-69 0-15,1 102 0,-35 138-1,103 35 1,137 33-1,69 69 1,103 207 0,-103 102-1,0-171 1,-206-275 0</inkml:trace>
        </inkml:traceGroup>
      </inkml:traceGroup>
    </inkml:traceGroup>
  </inkml:traceGroup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3:04.73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6E7450A-FDB0-404E-B94E-6BD7D1F76B0E}" emma:medium="tactile" emma:mode="ink">
          <msink:context xmlns:msink="http://schemas.microsoft.com/ink/2010/main" type="inkDrawing" rotatedBoundingBox="2095,7484 7819,10381 7528,10956 1804,8059" semanticType="callout" shapeName="Other">
            <msink:sourceLink direction="with" ref="{E8111AB8-28F2-4B9C-83F3-0FC6CA0813F8}"/>
            <msink:sourceLink direction="with" ref="{1E2DFB4C-0AA3-47EE-90F3-F1863BEBBA83}"/>
          </msink:context>
        </emma:interpretation>
      </emma:emma>
    </inkml:annotationXML>
    <inkml:trace contextRef="#ctx0" brushRef="#br0">0 0 0,'0'0'0,"68"34"16,1-34-16,34 0 0,34 0 0,35 34 16,68 1-16,0 33 15,69 1 1,34 0 0,35 68 30,34 35-46,34-1 0,0 69 16,-34-34 15,34 69-15,-34 0 0,-68-35-1,-36 0 1,-102-34-1,-34-34 1,-103-69 0,-35-35-1,-68-33 1,-138-35 0,0-138-1,-102-68 1,274 206-1</inkml:trace>
  </inkml:traceGroup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3:05.91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F2F4EA9-2A9D-4A05-91D3-C6F978B1C9A4}" emma:medium="tactile" emma:mode="ink">
          <msink:context xmlns:msink="http://schemas.microsoft.com/ink/2010/main" type="inkDrawing" rotatedBoundingBox="1599,11724 6927,13063 6845,13389 1517,12050" semanticType="callout" shapeName="Other">
            <msink:sourceLink direction="with" ref="{E8111AB8-28F2-4B9C-83F3-0FC6CA0813F8}"/>
          </msink:context>
        </emma:interpretation>
      </emma:emma>
    </inkml:annotationXML>
    <inkml:trace contextRef="#ctx0" brushRef="#br0">0 0 0,'69'34'0,"-1"0"16,1 1-16,68-1 0,35-34 15,68 34-15,69 1 16,69-1-1,68-34 1,69 137 0,34 1-1,0 33 17,-34 35-32,-35-34 31,-102-1-16,-103-33 1,-138-70 0,-103-136-1,-34 68 1</inkml:trace>
  </inkml:traceGroup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3:06.89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19B2DDB-F579-4D1A-A394-1DC80ADD75FC}" emma:medium="tactile" emma:mode="ink">
          <msink:context xmlns:msink="http://schemas.microsoft.com/ink/2010/main" type="inkDrawing" rotatedBoundingBox="9215,7339 9802,16259 9644,16270 9056,7349" semanticType="callout" shapeName="Other">
            <msink:sourceLink direction="with" ref="{E8111AB8-28F2-4B9C-83F3-0FC6CA0813F8}"/>
            <msink:sourceLink direction="with" ref="{AB973115-E426-4DB6-9388-2F3C78B9ECCB}"/>
          </msink:context>
        </emma:interpretation>
      </emma:emma>
    </inkml:annotationXML>
    <inkml:trace contextRef="#ctx0" brushRef="#br0">0 0 0,'0'0'0,"0"103"0,34 103 15,-34 34-15,0 104 16,0 68-1,34 68 1,35 1 0,-35 102-1,35 69 1,0 35 0,-1 34 15,-33-1-31,-1 1 31,0-34-15,-34-1-1,34-102 1,-34-172 0,0-206-1,0-206 1,35-309-1,33-241 1,-68 550 0</inkml:trace>
  </inkml:traceGroup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3:07.41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B973115-E426-4DB6-9388-2F3C78B9ECCB}" emma:medium="tactile" emma:mode="ink">
          <msink:context xmlns:msink="http://schemas.microsoft.com/ink/2010/main" type="inkDrawing" rotatedBoundingBox="9206,7358 15354,7792 15341,7972 9194,7538" semanticType="underline" shapeName="Other">
            <msink:sourceLink direction="with" ref="{1E06ED9C-CC9D-4B9A-BEA6-534B58F66167}"/>
            <msink:destinationLink direction="with" ref="{519B2DDB-F579-4D1A-A394-1DC80ADD75FC}"/>
            <msink:destinationLink direction="with" ref="{F7970A8E-AAC7-42A8-8B6D-D751F2CE1F8E}"/>
          </msink:context>
        </emma:interpretation>
      </emma:emma>
    </inkml:annotationXML>
    <inkml:trace contextRef="#ctx0" brushRef="#br0">0 0 0,'481'34'0,"-69"0"16,68 1-1,69-35 16,69 0-15,69 0 0,-1 68-1,1 1 17,-104 34-32,-102-35 15,-138 1 1,-206-69-1,-137 0 1,-206-69 0,-137-68-1,343 137 1</inkml:trace>
  </inkml:traceGroup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3:08.09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7970A8E-AAC7-42A8-8B6D-D751F2CE1F8E}" emma:medium="tactile" emma:mode="ink">
          <msink:context xmlns:msink="http://schemas.microsoft.com/ink/2010/main" type="inkDrawing" rotatedBoundingBox="8972,8175 14849,10905 14602,11437 8725,8707" semanticType="callout" shapeName="Other">
            <msink:sourceLink direction="with" ref="{CE3E0208-8ECF-4615-90C9-2F7C3DEFC9A4}"/>
            <msink:sourceLink direction="with" ref="{AB973115-E426-4DB6-9388-2F3C78B9ECCB}"/>
          </msink:context>
        </emma:interpretation>
      </emma:emma>
    </inkml:annotationXML>
    <inkml:trace contextRef="#ctx0" brushRef="#br0">0 0 0,'69'0'0,"-1"34"15,-33-34-15,33 0 0,1 0 0,0 0 16,68 34-16,103 1 0,69 33 15,69 35 1,102 34 0,104 69 15,-1 35-31,1 68 16,-1 34-1,-68 0 16,-69-34-15,-102-34 0,-104-69-1,-171-103 1,-104-69 0,-102-171-1,137 137 1</inkml:trace>
  </inkml:traceGroup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3:08.53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96A2C29-DA06-4E3E-8D39-B9168B430912}" emma:medium="tactile" emma:mode="ink">
          <msink:context xmlns:msink="http://schemas.microsoft.com/ink/2010/main" type="inkDrawing" rotatedBoundingBox="9141,10436 12789,11678 12734,11842 9085,10600" semanticType="callout" shapeName="Other">
            <msink:sourceLink direction="with" ref="{CE3E0208-8ECF-4615-90C9-2F7C3DEFC9A4}"/>
            <msink:sourceLink direction="with" ref="{E8111AB8-28F2-4B9C-83F3-0FC6CA0813F8}"/>
          </msink:context>
        </emma:interpretation>
      </emma:emma>
    </inkml:annotationXML>
    <inkml:trace contextRef="#ctx0" brushRef="#br0">0 0 0,'206'68'15,"-34"1"-15,34-35 16,68 35 0,276 34-1,-104 34 1,34 35 0,1 0-1,-104 33 1,-102-33-1,-103-103 1,-207-104 15,35 35-31</inkml:trace>
  </inkml:traceGroup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3:10.23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7627107-2AB8-4465-A931-F63BF4672A7B}" emma:medium="tactile" emma:mode="ink">
          <msink:context xmlns:msink="http://schemas.microsoft.com/ink/2010/main" type="inkDrawing" rotatedBoundingBox="16551,7661 22828,9292 22786,9457 16509,7826" semanticType="callout" shapeName="Other">
            <msink:sourceLink direction="with" ref="{CE3E0208-8ECF-4615-90C9-2F7C3DEFC9A4}"/>
          </msink:context>
        </emma:interpretation>
      </emma:emma>
    </inkml:annotationXML>
    <inkml:trace contextRef="#ctx0" brushRef="#br0">0 0 0,'550'68'0,"-173"1"16,35 34-1,103 0 17,0 0-17,34 34 1,0 35-1,0-35 1,0 1 0,-102-35-1,-1 34 1,-69 34 0,-68-33-1,-171-104 1,-138-34-1</inkml:trace>
  </inkml:traceGroup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3:08.94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0D0460D-8F47-48AE-8CAA-B67578C5B6A0}" emma:medium="tactile" emma:mode="ink">
          <msink:context xmlns:msink="http://schemas.microsoft.com/ink/2010/main" type="inkDrawing" rotatedBoundingBox="9400,12337 13223,15766 13019,15994 9196,12565" semanticType="callout" shapeName="Other">
            <msink:sourceLink direction="with" ref="{CE3E0208-8ECF-4615-90C9-2F7C3DEFC9A4}"/>
            <msink:sourceLink direction="with" ref="{E8111AB8-28F2-4B9C-83F3-0FC6CA0813F8}"/>
          </msink:context>
        </emma:interpretation>
      </emma:emma>
    </inkml:annotationXML>
    <inkml:trace contextRef="#ctx0" brushRef="#br0">0 0 0,'549'377'16,"-137"-102"-16,103 68 15,69 103 16,-35 69-15,-34 69 0,-172-104-1,-103-171 1,-34-309 0,-206 0-1</inkml:trace>
  </inkml:traceGroup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3:09.72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F3B8F0D-B973-4FAE-B131-89C3A0607382}" emma:medium="tactile" emma:mode="ink">
          <msink:context xmlns:msink="http://schemas.microsoft.com/ink/2010/main" type="inkDrawing" rotatedBoundingBox="17078,7604 17605,16663 17299,16681 16771,7622" semanticType="callout" shapeName="Other">
            <msink:sourceLink direction="with" ref="{CE3E0208-8ECF-4615-90C9-2F7C3DEFC9A4}"/>
          </msink:context>
        </emma:interpretation>
      </emma:emma>
    </inkml:annotationXML>
    <inkml:trace contextRef="#ctx0" brushRef="#br0">0 0 0,'35'34'0,"-1"69"0,0 69 15,1 102-15,-1 70 16,0 136-1,1 69 1,33 104 0,-33-1-1,33 103 1,1 34 0,-1 35-1,1 0 16,0 34-15,-138-137 0,0-103-1,35-275 1,0-275 0,102-273-1,-33-345 1,-35 550-1</inkml:trace>
  </inkml:traceGroup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3:11.34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6494DFF-9686-405B-A69C-918B358BB616}" emma:medium="tactile" emma:mode="ink">
          <msink:context xmlns:msink="http://schemas.microsoft.com/ink/2010/main" type="inkDrawing" rotatedBoundingBox="16593,7362 22256,7916 22240,8082 16576,7528" semanticType="callout" shapeName="Other">
            <msink:sourceLink direction="with" ref="{CE3E0208-8ECF-4615-90C9-2F7C3DEFC9A4}"/>
          </msink:context>
        </emma:interpretation>
      </emma:emma>
    </inkml:annotationXML>
    <inkml:trace contextRef="#ctx0" brushRef="#br0">0 1 0,'137'0'0,"35"34"0,68-34 16,103-34-16,35 68 16,103-34-1,68 35 1,0 33 0,34 1 15,241 34-16,-275-35 1,-137 35 0,-137-34-1,-138-103 1,-102 68 0,-138-103-1,103 69 1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23:06.127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B3D0402-B7B1-4796-AACE-E8AB56A7ED56}" emma:medium="tactile" emma:mode="ink">
          <msink:context xmlns:msink="http://schemas.microsoft.com/ink/2010/main" type="writingRegion" rotatedBoundingBox="1229,991 29926,1432 29802,9526 1105,9085"/>
        </emma:interpretation>
      </emma:emma>
    </inkml:annotationXML>
    <inkml:traceGroup>
      <inkml:annotationXML>
        <emma:emma xmlns:emma="http://www.w3.org/2003/04/emma" version="1.0">
          <emma:interpretation id="{4E6164FD-8FB9-4E57-9668-EE8772E44B6B}" emma:medium="tactile" emma:mode="ink">
            <msink:context xmlns:msink="http://schemas.microsoft.com/ink/2010/main" type="paragraph" rotatedBoundingBox="1229,991 29926,1432 29851,6286 1155,58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0EFB9A0-9D28-48C7-A96B-7A93D961C347}" emma:medium="tactile" emma:mode="ink">
              <msink:context xmlns:msink="http://schemas.microsoft.com/ink/2010/main" type="line" rotatedBoundingBox="1229,991 29926,1432 29851,6286 1155,5845"/>
            </emma:interpretation>
          </emma:emma>
        </inkml:annotationXML>
        <inkml:traceGroup>
          <inkml:annotationXML>
            <emma:emma xmlns:emma="http://www.w3.org/2003/04/emma" version="1.0">
              <emma:interpretation id="{35EA8455-7621-419B-BCEA-CCFBF50BBA62}" emma:medium="tactile" emma:mode="ink">
                <msink:context xmlns:msink="http://schemas.microsoft.com/ink/2010/main" type="inkWord" rotatedBoundingBox="1229,991 5865,1063 5796,5521 1161,5450"/>
              </emma:interpretation>
              <emma:one-of disjunction-type="recognition" id="oneOf0">
                <emma:interpretation id="interp0" emma:lang="it-IT" emma:confidence="0">
                  <emma:literal>4</emma:literal>
                </emma:interpretation>
                <emma:interpretation id="interp1" emma:lang="it-IT" emma:confidence="0">
                  <emma:literal>u</emma:literal>
                </emma:interpretation>
                <emma:interpretation id="interp2" emma:lang="it-IT" emma:confidence="0">
                  <emma:literal>A</emma:literal>
                </emma:interpretation>
                <emma:interpretation id="interp3" emma:lang="it-IT" emma:confidence="0">
                  <emma:literal>ù</emma:literal>
                </emma:interpretation>
                <emma:interpretation id="interp4" emma:lang="it-IT" emma:confidence="0">
                  <emma:literal>d</emma:literal>
                </emma:interpretation>
              </emma:one-of>
            </emma:emma>
          </inkml:annotationXML>
          <inkml:trace contextRef="#ctx0" brushRef="#br0">-5208-3364 0,'-34'69'0,"-69"102"0,-103 104 16,-69 103-1,-34 34 1,-103 102 0,35 1-1,34-34 1,34-35-1,68-68 1,138-69 0,103-138-1,103-68 1,206-69 0,103-34-1,137-34 16,104-35-15,102 1 0,-69 33-1,-102 70 1,-207-1 0,-205-34-1,-138 0 1,-205-137-1,-104-138 1,-34-68 0,309 343-1</inkml:trace>
          <inkml:trace contextRef="#ctx0" brushRef="#br0" timeOffset="414.0784">-5380-3535 0,'172'68'0,"-35"173"0,35 136 15,0 35 1,33 34 0,70 35-1,-35-35 1,1-34 0,-70-103-1,-68-103 1,-34-69-1,-69-68 1,0-69 0,34-138 15,35-136-15,-69 274-1</inkml:trace>
        </inkml:traceGroup>
        <inkml:traceGroup>
          <inkml:annotationXML>
            <emma:emma xmlns:emma="http://www.w3.org/2003/04/emma" version="1.0">
              <emma:interpretation id="{30FE61A7-950F-4C75-BF97-D8A89D973AE3}" emma:medium="tactile" emma:mode="ink">
                <msink:context xmlns:msink="http://schemas.microsoft.com/ink/2010/main" type="inkWord" rotatedBoundingBox="5979,1140 10262,1206 10198,5384 5915,5318"/>
              </emma:interpretation>
              <emma:one-of disjunction-type="recognition" id="oneOf1">
                <emma:interpretation id="interp5" emma:lang="it-IT" emma:confidence="0">
                  <emma:literal>T</emma:literal>
                </emma:interpretation>
                <emma:interpretation id="interp6" emma:lang="it-IT" emma:confidence="0">
                  <emma:literal>t</emma:literal>
                </emma:interpretation>
                <emma:interpretation id="interp7" emma:lang="it-IT" emma:confidence="0">
                  <emma:literal>j</emma:literal>
                </emma:interpretation>
                <emma:interpretation id="interp8" emma:lang="it-IT" emma:confidence="0">
                  <emma:literal>f</emma:literal>
                </emma:interpretation>
                <emma:interpretation id="interp9" emma:lang="it-IT" emma:confidence="0">
                  <emma:literal>+</emma:literal>
                </emma:interpretation>
              </emma:one-of>
            </emma:emma>
          </inkml:annotationXML>
          <inkml:trace contextRef="#ctx0" brushRef="#br0" timeOffset="863.3144">-1295-3364 0,'172'103'16,"-69"481"-16,-138-104 16,-33 138-1,33-34 1,104-70-1,0-33 1,-1-103 0,1-104-1,-35-171 1,-34-69 0,-103-205-1,-34-241 1,-35-69 15,-137-102-15,309 583-16</inkml:trace>
          <inkml:trace contextRef="#ctx0" brushRef="#br0" timeOffset="1187.5456">-3114-2952 0,'240'-240'16,"103"103"-1,172 102 1,103 1 0,103 68-1,-35-34 1,-102 35-1,-207-35 1,-205 0 0,-138 0-1,-68 0 1,-172 34 0,-69 0-1,275-34 1</inkml:trace>
        </inkml:traceGroup>
        <inkml:traceGroup>
          <inkml:annotationXML>
            <emma:emma xmlns:emma="http://www.w3.org/2003/04/emma" version="1.0">
              <emma:interpretation id="{43D5C36E-6BAD-40AF-AA04-F34F409D3912}" emma:medium="tactile" emma:mode="ink">
                <msink:context xmlns:msink="http://schemas.microsoft.com/ink/2010/main" type="inkWord" rotatedBoundingBox="9105,2667 14290,2746 14239,6046 9054,5967"/>
              </emma:interpretation>
              <emma:one-of disjunction-type="recognition" id="oneOf2">
                <emma:interpretation id="interp10" emma:lang="it-IT" emma:confidence="0">
                  <emma:literal>Nano</emma:literal>
                </emma:interpretation>
                <emma:interpretation id="interp11" emma:lang="it-IT" emma:confidence="0">
                  <emma:literal>Nino</emma:literal>
                </emma:interpretation>
                <emma:interpretation id="interp12" emma:lang="it-IT" emma:confidence="0">
                  <emma:literal>Nana</emma:literal>
                </emma:interpretation>
                <emma:interpretation id="interp13" emma:lang="it-IT" emma:confidence="0">
                  <emma:literal>Naaa</emma:literal>
                </emma:interpretation>
                <emma:interpretation id="interp14" emma:lang="it-IT" emma:confidence="0">
                  <emma:literal>Nono</emma:literal>
                </emma:interpretation>
              </emma:one-of>
            </emma:emma>
          </inkml:annotationXML>
          <inkml:trace contextRef="#ctx0" brushRef="#br0" timeOffset="2550.8792">181 172 0,'0'68'16,"-34"104"-16,34 34 0,-69 68 31,35-33-15,34-104-1,-35-34 1,35-103-1,0 0 1,0-103 0,-34-172-1,68 35 1,-34 34 0,0 69-1,35 103 1,-1 34-1,-34 34 1,69 138 0,34-1-1,68 35 1,1-34 0,-1-35-1,1-68 1,-35-69 15,-34-103-15,-34-69-1,-69-137 1,-103 35 0,0 33-1,0 70 1,69 102-1,-1 69 1,70 103 0,33 0 15,70-34-15,33-69-1,-171 0-15</inkml:trace>
          <inkml:trace contextRef="#ctx0" brushRef="#br0" timeOffset="3619.2796">1966 172 0,'34'137'0,"0"35"0,-68 102 16,34-68 0,0-69-1,0-102 1,0-35 0,34-69-1,-34-309 1,0 138 15,0 69-15,35 102-1,-35 69 1,68 69 0,1 68-1,34 35 1,34-35-1,1-34 1,-1-103 0,-34-69-1,-34-34 1,-35-103 0,-34 35-1,0 68 1,0 68-1,0 70 1,34 68 0,35 103-1,-1 34 17,35-69-17,-34-68 1,0-34-1,34-69 1,-35-69 0,70-34-1,-35-34 1,-35 68 0,1 69-1,-35 35 1,69 102-1,0 35 1,35 34 0,33-69-1,1-68 1,-1-35 0,-33-68-1,-1-138 1,-103-68-1,-68-1 1,-69 36 15,-69 67-15,1 70 0,33 68-1,70 103 1,33 102-1,104 70 1,68-69 0,-137-206-1</inkml:trace>
          <inkml:trace contextRef="#ctx0" brushRef="#br0" timeOffset="40715.4306">2927-1853 0,'343'34'0,"-34"0"16,34-34-1,35 35 1,-104 33-1,-102-34 1,-103 35 0,-104-35-1,-205 35 1,-69-35 0,0 1-1,0 33 1,138 35-1,102 0 1,138-68 0,205 33 15,104-33-15,102-1-1,-102-34 1,-138-69-1,-240 69 1</inkml:trace>
        </inkml:traceGroup>
        <inkml:traceGroup>
          <inkml:annotationXML>
            <emma:emma xmlns:emma="http://www.w3.org/2003/04/emma" version="1.0">
              <emma:interpretation id="{D1AC1A61-5F1C-4162-AC6A-4707A8F2F0AA}" emma:medium="tactile" emma:mode="ink">
                <msink:context xmlns:msink="http://schemas.microsoft.com/ink/2010/main" type="inkWord" rotatedBoundingBox="18071,1887 29916,2069 29855,6060 18010,5878"/>
              </emma:interpretation>
              <emma:one-of disjunction-type="recognition" id="oneOf3">
                <emma:interpretation id="interp15" emma:lang="it-IT" emma:confidence="0">
                  <emma:literal>tanto</emma:literal>
                </emma:interpretation>
                <emma:interpretation id="interp16" emma:lang="it-IT" emma:confidence="0">
                  <emma:literal>tante</emma:literal>
                </emma:interpretation>
                <emma:interpretation id="interp17" emma:lang="it-IT" emma:confidence="0">
                  <emma:literal>tanti</emma:literal>
                </emma:interpretation>
                <emma:interpretation id="interp18" emma:lang="it-IT" emma:confidence="0">
                  <emma:literal>tanta</emma:literal>
                </emma:interpretation>
                <emma:interpretation id="interp19" emma:lang="it-IT" emma:confidence="0">
                  <emma:literal>Et</emma:literal>
                </emma:interpretation>
              </emma:one-of>
            </emma:emma>
          </inkml:annotationXML>
          <inkml:trace contextRef="#ctx0" brushRef="#br1" timeOffset="42776.0566">9002-2677 0,'35'34'0,"-70"138"0,70 102 15,-35 104 1,34 34-1,35 34 1,68 0 0,69-34-1,68-69 1,35-68 0,69-69-1,-35-137 1,-68-69 15,-138-138-15,-171-136-1,-172-35 1,206 309 0</inkml:trace>
          <inkml:trace contextRef="#ctx0" brushRef="#br1" timeOffset="43041.7152">8968-1510 0,'412'-69'0,"68"69"15,70 69 1,-70-1-1,-137 35 1,-171-34 0,-138 0-1,-102-69 1,68 0 0</inkml:trace>
          <inkml:trace contextRef="#ctx0" brushRef="#br0" timeOffset="45598.4306">13808-686 0,'823'34'0,"-376"-34"15,68 34 1,-35 1 0,-68-1-1,-172 0 1,-171-102-1,-69 68 1</inkml:trace>
          <inkml:trace contextRef="#ctx0" brushRef="#br1" timeOffset="43599.3304">12366-103 0,'137'137'16,"-240"35"-16,-103-35 16,0 35-1,69-35 1,0 1 0,68-1-1,35-34 1,34-69-1,34-103 1,1-102 0,-35-69 15,-35-35-15,-33 138-1,33 68 1,35 103-1,103 35 1,103 68 0,69 69-1,-1 69 1,-33-35 0,-104-68-1,-68-35 1,-104-137-1,35 0 1</inkml:trace>
          <inkml:trace contextRef="#ctx0" brushRef="#br2" timeOffset="47421.7428">18236-1339 0,'720'-137'0,"-239"103"16,-69 68-1,-172 0 1,-137-34 0,-69 0-1,-137-34 1,-68 0 0,171 34-1</inkml:trace>
          <inkml:trace contextRef="#ctx0" brushRef="#br2" timeOffset="47103.3712">18407-2231 0,'103'-34'0,"-103"68"0,-34 172 16,-1 137-16,-33 103 15,33 35 17,35-104-32,69 104 15,103-69 1,68-103-1,35-69 1,68-103 0,0-102-1,0-1 1,-34-68 0,-68-35 30,-138-34-46,-138-69 16,35 172 0</inkml:trace>
        </inkml:traceGroup>
      </inkml:traceGroup>
    </inkml:traceGroup>
    <inkml:traceGroup>
      <inkml:annotationXML>
        <emma:emma xmlns:emma="http://www.w3.org/2003/04/emma" version="1.0">
          <emma:interpretation id="{28DB284E-B65C-4931-A0FC-476259EA43B0}" emma:medium="tactile" emma:mode="ink">
            <msink:context xmlns:msink="http://schemas.microsoft.com/ink/2010/main" type="paragraph" rotatedBoundingBox="10992,6057 24306,7528 24091,9472 10777,800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6A08B09-5013-4EC0-817F-12A14929819D}" emma:medium="tactile" emma:mode="ink">
              <msink:context xmlns:msink="http://schemas.microsoft.com/ink/2010/main" type="line" rotatedBoundingBox="10992,6057 24306,7528 24091,9472 10777,8001">
                <msink:destinationLink direction="with" ref="{DA7E51EF-E33B-46F4-9FD6-3AF82C65E2A6}"/>
                <msink:destinationLink direction="with" ref="{ACE79E5D-A604-47C6-BB1D-F56778B90D7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3918A25-0097-4C92-B8DF-FE41B69E7C22}" emma:medium="tactile" emma:mode="ink">
                <msink:context xmlns:msink="http://schemas.microsoft.com/ink/2010/main" type="inkWord" rotatedBoundingBox="10992,6057 19435,6990 19223,8915 10779,7983">
                  <msink:destinationLink direction="with" ref="{80B41B22-9352-4A63-8F22-25333A85D4DB}"/>
                </msink:context>
              </emma:interpretation>
              <emma:one-of disjunction-type="recognition" id="oneOf4">
                <emma:interpretation id="interp20" emma:lang="it-IT" emma:confidence="0">
                  <emma:literal>ovest</emma:literal>
                </emma:interpretation>
                <emma:interpretation id="interp21" emma:lang="it-IT" emma:confidence="0">
                  <emma:literal>avversar</emma:literal>
                </emma:interpretation>
                <emma:interpretation id="interp22" emma:lang="it-IT" emma:confidence="0">
                  <emma:literal>offset</emma:literal>
                </emma:interpretation>
                <emma:interpretation id="interp23" emma:lang="it-IT" emma:confidence="0">
                  <emma:literal>osereste</emma:literal>
                </emma:interpretation>
                <emma:interpretation id="interp24" emma:lang="it-IT" emma:confidence="0">
                  <emma:literal>oseresti</emma:literal>
                </emma:interpretation>
              </emma:one-of>
            </emma:emma>
          </inkml:annotationXML>
          <inkml:trace contextRef="#ctx0" brushRef="#br0" timeOffset="9146.8355">3957 2609 0,'68'206'16,"-102"0"-16,34-35 31,0-34-15,0-68-1,-69-35 1,-34-102-1,0-104 1,-34-68 0,137 240-1</inkml:trace>
          <inkml:trace contextRef="#ctx0" brushRef="#br0" timeOffset="9562.8671">3648 2540 0,'377'-34'0,"-171"34"16,34 0-1,-68 0 1,-69 0 0,-69 0-1,-102-35 1,-104-33 15,-34 33-15,-68 35-1,68 35 1,103 68 0,68 0-1,207-69 1,68 35-1,0-1 1,1-33 0,-35-70-1,-103-102 1,-69 34 31,-34 103-47</inkml:trace>
          <inkml:trace contextRef="#ctx0" brushRef="#br0" timeOffset="10047.2608">5192 2437 0,'69'137'0,"-69"1"0,0 33 16,34 1 0,-34-35-1,0-68 1,35-35 0,-104-137-1,0-171 1,-34 33-1,35 35 1,-1 69 0,69 103 15,69 68-15,68-34-1,69 0 1,34 34-1,0 1 1,-68-1 0,-69-34-1,-103-34 1,-103-1 0,103 35-1</inkml:trace>
          <inkml:trace contextRef="#ctx0" brushRef="#br0" timeOffset="10271.8787">5089 2746 0,'412'103'0,"-172"-34"31,1-69-31,-1-103 16,-34 0 0,-34 0-1,-172 103 1</inkml:trace>
          <inkml:trace contextRef="#ctx0" brushRef="#br0" timeOffset="10691.8167">7046 2437 0,'-69'34'0,"-137"1"0,0 33 0,0 1 15,138 34 1,102 0-1,103 34 1,104 1 0,-1-1-1,-103-69 1,-103 1 0,-102-35-1,-172 1 1,-1-70-1,35 35 1,103 0 0,138-68-1,171-35 1,103-34 0,34-35-1,-343 172 1</inkml:trace>
          <inkml:trace contextRef="#ctx0" brushRef="#br0" timeOffset="11408.6412">7526 2265 0,'550'0'0,"-276"69"16,35-35 0,-69-137-1,-240 103 1</inkml:trace>
          <inkml:trace contextRef="#ctx0" brushRef="#br0" timeOffset="11214.2978">7629 2952 0,'481'69'16,"-310"-69"-16,1 0 16,-138-103 15,-68-69-16,34 172 1</inkml:trace>
          <inkml:trace contextRef="#ctx0" brushRef="#br0" timeOffset="11018.9777">7801 2712 0,'-34'171'15,"-35"1"-15,0-35 0,69 0 32,69-34-17,68 0 1,69-34 0,0-35-1,-69-34 1,1 0-1,-173-68 1,-68-35 0,-68-69 15,171 172-31</inkml:trace>
          <inkml:trace contextRef="#ctx0" brushRef="#br0" timeOffset="11827.6026">9380 2609 0,'137'274'16,"-137"-68"-16,0 0 15,-34 0 1,68-103-1,-34-69 1,-34-137 0,-1-137 15,-67-69-15,-104 0-1,68 103 1,70 103-1,102 138 1,172-70 0,103 70-1,34 33 1,-68 1 0,-69 0-1,-172-172 1,-34 103-1</inkml:trace>
          <inkml:trace contextRef="#ctx0" brushRef="#br0" timeOffset="8836.2768">2343 2712 0,'-68'-35'0,"-70"1"0,1 68 0,0 104 15,34-1-15,69 35 16,102-1-1,69-68 1,69-34 0,35-104-1,-1-33 1,-68-70 0,-104-33-1,-68-1 1,-137 35-1,-69 68 1,34 35 0,1 103-1,102-1 1,103 70 0,207-138-1,33-69 1,-274 69-1</inkml:trace>
        </inkml:traceGroup>
        <inkml:traceGroup>
          <inkml:annotationXML>
            <emma:emma xmlns:emma="http://www.w3.org/2003/04/emma" version="1.0">
              <emma:interpretation id="{6EDBE32A-F9DD-4CDB-AC41-E738821936EF}" emma:medium="tactile" emma:mode="ink">
                <msink:context xmlns:msink="http://schemas.microsoft.com/ink/2010/main" type="inkWord" rotatedBoundingBox="22695,7994 24235,8164 24091,9472 22551,9302"/>
              </emma:interpretation>
              <emma:one-of disjunction-type="recognition" id="oneOf5">
                <emma:interpretation id="interp25" emma:lang="it-IT" emma:confidence="0">
                  <emma:literal>x</emma:literal>
                </emma:interpretation>
                <emma:interpretation id="interp26" emma:lang="it-IT" emma:confidence="0">
                  <emma:literal>X</emma:literal>
                </emma:interpretation>
                <emma:interpretation id="interp27" emma:lang="it-IT" emma:confidence="0">
                  <emma:literal>+</emma:literal>
                </emma:interpretation>
                <emma:interpretation id="interp28" emma:lang="it-IT" emma:confidence="0">
                  <emma:literal>t</emma:literal>
                </emma:interpretation>
                <emma:interpretation id="interp29" emma:lang="it-IT" emma:confidence="0">
                  <emma:literal>.</emma:literal>
                </emma:interpretation>
              </emma:one-of>
            </emma:emma>
          </inkml:annotationXML>
          <inkml:trace contextRef="#ctx0" brushRef="#br0" timeOffset="6891.8662">13602 3501 0,'137'69'0,"35"34"0,34 137 15,34 35-15,34-1 16,-33-68-1,-104-69 1,-137-68 0,-34-206-1,34 137 1</inkml:trace>
          <inkml:trace contextRef="#ctx0" brushRef="#br0" timeOffset="6663.3418">14563 3535 0,'-69'69'0,"-68"103"0,-69 137 15,34-35 1,69-102 0,35-35-1,33-68 1,35-35-1,0-34 1,-68-172 0,102-102-1,-34-35 1,0 309 0</inkml:trace>
        </inkml:traceGroup>
      </inkml:traceGroup>
    </inkml:traceGroup>
  </inkml:traceGroup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3:12.19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0AB8CB7-0D74-44E0-868C-A962906FD8B5}" emma:medium="tactile" emma:mode="ink">
          <msink:context xmlns:msink="http://schemas.microsoft.com/ink/2010/main" type="inkDrawing" rotatedBoundingBox="17146,9996 22590,12209 22437,12586 16992,10373" semanticType="callout" shapeName="Other">
            <msink:sourceLink direction="with" ref="{CE3E0208-8ECF-4615-90C9-2F7C3DEFC9A4}"/>
          </msink:context>
        </emma:interpretation>
      </emma:emma>
    </inkml:annotationXML>
    <inkml:trace contextRef="#ctx0" brushRef="#br0">0 0 0,'0'-34'0,"69"34"16,0 34-16,-35 1 0,34-35 0,35 0 15,35 0-15,68 34 0,34 35 16,69-1 15,103 70-15,68 68 0,70 0-1,-1-35 1,34 104-1,-34 34 1,-102 0 0,-138-35-1,-69-136 1,-172-138 0,-68 0-1</inkml:trace>
  </inkml:traceGroup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3:12.75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90C8D63-58E7-4EA6-8398-B3B36678D1A7}" emma:medium="tactile" emma:mode="ink">
          <msink:context xmlns:msink="http://schemas.microsoft.com/ink/2010/main" type="inkDrawing" rotatedBoundingBox="17496,12823 21751,15572 21587,15825 17333,13077" semanticType="callout" shapeName="Other">
            <msink:sourceLink direction="with" ref="{CE3E0208-8ECF-4615-90C9-2F7C3DEFC9A4}"/>
          </msink:context>
        </emma:interpretation>
      </emma:emma>
    </inkml:annotationXML>
    <inkml:trace contextRef="#ctx0" brushRef="#br0">0 0 0,'343'172'0,"1"-35"16,-35-34-1,171 103 1,35 103 0,68 69-1,1 68 1,-103-34 0,-104-35 15,-137-171-16,-240-206 1</inkml:trace>
  </inkml:traceGroup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3:14.10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C0276F3-32EC-4633-AFFB-58EF25DC2257}" emma:medium="tactile" emma:mode="ink">
          <msink:context xmlns:msink="http://schemas.microsoft.com/ink/2010/main" type="inkDrawing" rotatedBoundingBox="23664,8004 30045,8744 30030,8874 23649,8135" semanticType="underline" shapeName="Other">
            <msink:sourceLink direction="with" ref="{CE3E0208-8ECF-4615-90C9-2F7C3DEFC9A4}"/>
            <msink:destinationLink direction="with" ref="{CB4361BE-71A0-4362-995A-CF470BECB254}"/>
          </msink:context>
        </emma:interpretation>
      </emma:emma>
    </inkml:annotationXML>
    <inkml:trace contextRef="#ctx0" brushRef="#br0">0 0 0,'171'0'0,"35"34"16,138 0-1,33-34-15,69 35 31,35-35-15,68 68 0,0 1-1,1 0 1,-1-1 0,-34 35-1,-35-34 1,-34 0-1,-102-1 1,-104-33 15,-103-35-31,-137 0 16,-34-35 0,-103 1-1,137 34 1</inkml:trace>
  </inkml:traceGroup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3:13.05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E380901-1031-44BA-AF69-C28EEA5C13F3}" emma:medium="tactile" emma:mode="ink">
          <msink:context xmlns:msink="http://schemas.microsoft.com/ink/2010/main" type="inkDrawing" rotatedBoundingBox="17023,15343 19961,17444 19880,17557 16942,15456" semanticType="callout" shapeName="Other">
            <msink:sourceLink direction="with" ref="{CE3E0208-8ECF-4615-90C9-2F7C3DEFC9A4}"/>
          </msink:context>
        </emma:interpretation>
      </emma:emma>
    </inkml:annotationXML>
    <inkml:trace contextRef="#ctx0" brushRef="#br0">0 0 0,'240'343'0,"172"-68"16,206 102-1,34 104 1,-102-35 15,-104-240-15,-446-206-16</inkml:trace>
  </inkml:traceGroup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3:15.37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7D47FE9-B432-419C-A1E9-1DE9E398E439}" emma:medium="tactile" emma:mode="ink">
          <msink:context xmlns:msink="http://schemas.microsoft.com/ink/2010/main" type="inkDrawing" rotatedBoundingBox="27596,13077 28900,13112 28899,13126 27595,13091" shapeName="Other"/>
        </emma:interpretation>
      </emma:emma>
    </inkml:annotationXML>
    <inkml:trace contextRef="#ctx0" brushRef="#br0">0 0 0,'1304'35'16,"-1304"-35"-16</inkml:trace>
  </inkml:traceGroup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3:15.02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B4361BE-71A0-4362-995A-CF470BECB254}" emma:medium="tactile" emma:mode="ink">
          <msink:context xmlns:msink="http://schemas.microsoft.com/ink/2010/main" type="inkDrawing" rotatedBoundingBox="25195,8168 26493,18427 25941,18497 24644,8238" semanticType="callout" shapeName="Other">
            <msink:sourceLink direction="with" ref="{CE3E0208-8ECF-4615-90C9-2F7C3DEFC9A4}"/>
            <msink:sourceLink direction="with" ref="{DC0276F3-32EC-4633-AFFB-58EF25DC2257}"/>
          </msink:context>
        </emma:interpretation>
      </emma:emma>
    </inkml:annotationXML>
    <inkml:trace contextRef="#ctx0" brushRef="#br0">0 0 0,'172'171'0,"-35"35"16,0 69-16,1 137 16,-35 103-1,34 34 1,-68 103 0,34 34-1,0 104 1,-69-1-1,35 1 17,-1 102-17,35 1 1,-34-70 15,34 1-31,-69-206 16,-68-309-1,34-275 1,34-205 0,-34 171-1</inkml:trace>
  </inkml:traceGroup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3:15.67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CB6E08D-E691-4ED8-9F72-BF63DC65EFFD}" emma:medium="tactile" emma:mode="ink">
          <msink:context xmlns:msink="http://schemas.microsoft.com/ink/2010/main" type="inkDrawing" rotatedBoundingBox="30923,13671 33224,13592 33233,13839 30932,13918" shapeName="Other"/>
        </emma:interpretation>
      </emma:emma>
    </inkml:annotationXML>
    <inkml:trace contextRef="#ctx0" brushRef="#br0">0 138 0,'377'68'0,"275"-68"16,-343 69 0,-171-69-1,-138 0 1,34 0 15,309-137-15,103-1-1,-446 138 1</inkml:trace>
  </inkml:traceGroup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3:34.68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03E5B0A-6084-4FEE-BF38-BF31FAC347AE}" emma:medium="tactile" emma:mode="ink">
          <msink:context xmlns:msink="http://schemas.microsoft.com/ink/2010/main" type="writingRegion" rotatedBoundingBox="2162,927 29139,1114 29016,18870 2038,18682"/>
        </emma:interpretation>
      </emma:emma>
    </inkml:annotationXML>
    <inkml:traceGroup>
      <inkml:annotationXML>
        <emma:emma xmlns:emma="http://www.w3.org/2003/04/emma" version="1.0">
          <emma:interpretation id="{551CC151-0511-40DD-8D9D-07429CA58887}" emma:medium="tactile" emma:mode="ink">
            <msink:context xmlns:msink="http://schemas.microsoft.com/ink/2010/main" type="paragraph" rotatedBoundingBox="2162,898 28444,1448 28399,3580 2117,30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AA6A4F-46F2-4314-A215-3AF2A0CC0BE3}" emma:medium="tactile" emma:mode="ink">
              <msink:context xmlns:msink="http://schemas.microsoft.com/ink/2010/main" type="inkBullet" rotatedBoundingBox="2161,926 4039,966 3995,3070 2117,3030"/>
            </emma:interpretation>
            <emma:one-of disjunction-type="recognition" id="oneOf0">
              <emma:interpretation id="interp0" emma:lang="it-IT" emma:confidence="0">
                <emma:literal>b.</emma:literal>
              </emma:interpretation>
              <emma:interpretation id="interp1" emma:lang="it-IT" emma:confidence="0">
                <emma:literal>3.</emma:literal>
              </emma:interpretation>
              <emma:interpretation id="interp2" emma:lang="it-IT" emma:confidence="0">
                <emma:literal>b</emma:literal>
              </emma:interpretation>
              <emma:interpretation id="interp3" emma:lang="it-IT" emma:confidence="0">
                <emma:literal>L.</emma:literal>
              </emma:interpretation>
              <emma:interpretation id="interp4" emma:lang="it-IT" emma:confidence="0">
                <emma:literal>b..</emma:literal>
              </emma:interpretation>
            </emma:one-of>
          </emma:emma>
        </inkml:annotationXML>
        <inkml:trace contextRef="#ctx0" brushRef="#br0">0 0 0,'34'103'0,"-34"103"0,34 102 15,-34 36 1,0-70 0,69-68-1,-69-68 1,34-70-1,1-33 1,-1-35 0,35-35-1,102 1 1,1-35 0,68 69-1,0 69 1,-34 34-1,-103 34 17,-103-34-17,-68-34 1,-35-69 0,-103 34-1,-34-68 1,34-1-1,34 1 1,69 0 0,103-1-1,137 1 1,-137 34 0</inkml:trace>
        <inkml:trace contextRef="#ctx0" brushRef="#br0" timeOffset="400.4059">1819 2128 0,'0'0'0</inkml:trace>
      </inkml:traceGroup>
      <inkml:traceGroup>
        <inkml:annotationXML>
          <emma:emma xmlns:emma="http://www.w3.org/2003/04/emma" version="1.0">
            <emma:interpretation id="{60D18158-6FB0-4556-B8FA-53AB76888C08}" emma:medium="tactile" emma:mode="ink">
              <msink:context xmlns:msink="http://schemas.microsoft.com/ink/2010/main" type="line" rotatedBoundingBox="7108,1002 28444,1448 28400,3559 7064,3112"/>
            </emma:interpretation>
          </emma:emma>
        </inkml:annotationXML>
        <inkml:traceGroup>
          <inkml:annotationXML>
            <emma:emma xmlns:emma="http://www.w3.org/2003/04/emma" version="1.0">
              <emma:interpretation id="{065DB6A2-E9CE-45BD-BACA-625CBFF101CF}" emma:medium="tactile" emma:mode="ink">
                <msink:context xmlns:msink="http://schemas.microsoft.com/ink/2010/main" type="inkWord" rotatedBoundingBox="7106,1111 17160,1322 17118,3323 7064,3112"/>
              </emma:interpretation>
              <emma:one-of disjunction-type="recognition" id="oneOf1">
                <emma:interpretation id="interp5" emma:lang="it-IT" emma:confidence="0">
                  <emma:literal>intervalla</emma:literal>
                </emma:interpretation>
                <emma:interpretation id="interp6" emma:lang="it-IT" emma:confidence="0">
                  <emma:literal>intraveda</emma:literal>
                </emma:interpretation>
                <emma:interpretation id="interp7" emma:lang="it-IT" emma:confidence="0">
                  <emma:literal>intenda</emma:literal>
                </emma:interpretation>
                <emma:interpretation id="interp8" emma:lang="it-IT" emma:confidence="0">
                  <emma:literal>interrala</emma:literal>
                </emma:interpretation>
                <emma:interpretation id="interp9" emma:lang="it-IT" emma:confidence="0">
                  <emma:literal>intavola</emma:literal>
                </emma:interpretation>
              </emma:one-of>
            </emma:emma>
          </inkml:annotationXML>
          <inkml:trace contextRef="#ctx0" brushRef="#br0" timeOffset="1288.1353">6007 1201 0,'34'206'16,"0"0"-16,-34 0 15,35-69 1,-35-103 0,68-34-1,1-34 16,68-103-15,0 0 0,-34-1-1,-34 70 1,0 33 0,-69 70-1,34 33 1,-34 70-1,34 33 1,35-68 0,34-69-1,0-102 1,34-70 0,-34-102-1,-103 240 1</inkml:trace>
          <inkml:trace contextRef="#ctx0" brushRef="#br0" timeOffset="1928.785">7071 755 0,'137'-35'0,"35"35"16,136 35-16,36-1 0,-104 0 16,-68-34-1,-104 35 17,-102-35-17,-172 103 1,206-103-1</inkml:trace>
          <inkml:trace contextRef="#ctx0" brushRef="#br0" timeOffset="1639.7114">7585 240 0,'35'137'0,"-1"103"0,-34 35 16,0 68-1,34-34 1,35-69 0,0-68-1,34-69 1,-35-69-1,35-34 1,-34-137 0,-69 0-1,-34 0 1,-35-35 0,69 172-1</inkml:trace>
          <inkml:trace contextRef="#ctx0" brushRef="#br0" timeOffset="3052.8516">8066 1579 0,'309'68'15,"-103"-68"-15,-35-68 0,-68-35 16,-34 34 0,-103-34-1,-35 69 1,-34 34 0,-34 68 15,34 35-16,103 69 1,69-69 0,68 0-1,34-69 1,1-34 0,0-34-1,-69-69 1,0 0-1,-69-34 1,0 102 0,-68 1 15,34 68-15,-34 69-1,-1 69 1,70-35-1,33 0 1,-33-102 0,-1-1-1,0-68 1,-34-35 0,-34-68-1,34-35 1,0 35-1,34 68 1,35 1 0,34 68-1,0 0 1,0 34 0,-35-34-1,1-34 16,-35 34-15,1-35 0,-1 35-1,-34 69 1,0-69 0,34 69-1,1 34 1,-1 34-1,-34 0 1,34-68 0,35-35-1,-35-34 1,1 0 0,-1-137-1,0 34 16,35-103-31,0 69 32,-1 68-32,35 35 15,-68-1 1,-35 70 15,-35-1-15,1 35-1,34-69 1</inkml:trace>
          <inkml:trace contextRef="#ctx0" brushRef="#br0" timeOffset="4420.0916">10949 1922 0,'172'34'0,"274"-137"16,-343 34-1,-34-33 1,-138-1 0,-68 34-1,-35 35 1,-34 68 15,69 35-15,137-1-1,34 1 1,138 34 0,-1-35-1,1-33 1,-35-1-1,-68 0 1,-35-34 0,35-34-1,0 0 1,34-35 0,34-34-1,35-34 16,-35-35-15,0-34 0,-34 0-1,-34 35 1,-69-1 0,-35 69-1,35 103 1,-34 34-1,-35 104 1,69 136 0,0 1-1,103 0 1,0-70 0,35-67-1,-1-70 1,-34-68-1,34-137 1,-34-103 0,-34-35-1,-69-34 1,0 69 15,-34 137-15,-1 69-1,35 34 1,-68 171 0,33 104-1,70-35 1,33 1 0,70-70-1,-1-68 1,0-69-1,-34-68 1,-34-35 0,-35 1-1,-34 34 1,0 34 0,0 0-1,69 34 1,34 34 15,34-33-15,0-1-1,-34-68 1,-68 34 0,-70-69-1,-102 1 1,-35-1-1,35 69 1,34 69 0,103-35-1,103 69 1,103 0 0,69-35-1,-1-68 1,-274 0-1</inkml:trace>
          <inkml:trace contextRef="#ctx0" brushRef="#br0" timeOffset="626.9771">5389 1064 0,'68'137'0,"-68"103"0,-34 69 16,0-69-1,34-137 1,34-34-1,-34-35 1,-34-34 0,-35-137-1,35-103 1,34 240 0</inkml:trace>
          <inkml:trace contextRef="#ctx0" brushRef="#br0" timeOffset="925.8168">4942 309 0,'0'0'0</inkml:trace>
        </inkml:traceGroup>
        <inkml:traceGroup>
          <inkml:annotationXML>
            <emma:emma xmlns:emma="http://www.w3.org/2003/04/emma" version="1.0">
              <emma:interpretation id="{4864F1B3-DA10-41E3-8934-0F6BDFB0B006}" emma:medium="tactile" emma:mode="ink">
                <msink:context xmlns:msink="http://schemas.microsoft.com/ink/2010/main" type="inkWord" rotatedBoundingBox="18524,1241 28444,1448 28401,3486 18481,3279"/>
              </emma:interpretation>
              <emma:one-of disjunction-type="recognition" id="oneOf2">
                <emma:interpretation id="interp10" emma:lang="it-IT" emma:confidence="0">
                  <emma:literal>velocità</emma:literal>
                </emma:interpretation>
                <emma:interpretation id="interp11" emma:lang="it-IT" emma:confidence="0">
                  <emma:literal>veloci tre</emma:literal>
                </emma:interpretation>
                <emma:interpretation id="interp12" emma:lang="it-IT" emma:confidence="0">
                  <emma:literal>velo città</emma:literal>
                </emma:interpretation>
                <emma:interpretation id="interp13" emma:lang="it-IT" emma:confidence="0">
                  <emma:literal>veloci tè</emma:literal>
                </emma:interpretation>
                <emma:interpretation id="interp14" emma:lang="it-IT" emma:confidence="0">
                  <emma:literal>velo Città</emma:literal>
                </emma:interpretation>
              </emma:one-of>
            </emma:emma>
          </inkml:annotationXML>
          <inkml:trace contextRef="#ctx0" brushRef="#br0" timeOffset="4883.9766">16338 1476 0,'240'103'0,"-137"34"16,0 34-16,0-33 15,0-35 16,35-69-15,-1-68 0,-68-35-1,-1-68 1,1-1 0,0 1-1,-1 69 1,1-1-1,-35 69 17,-34 0-17,0 0 1,0 69 0,0-69-1</inkml:trace>
          <inkml:trace contextRef="#ctx0" brushRef="#br0" timeOffset="5893.781">17986 2025 0,'103'34'0,"34"-34"15,35-34-15,-35-69 0,-68 0 16,-1 0-1,-102 34 1,-69 35 0,-34 68-1,-35 69 1,69 34 15,69 69 0,102-68-31,104-35 16,0-103 0,-1-35-1,35-102 1,-34-69 0,-35-34-1,-34-103 1,-34 34-1,-35 0 1,-68 68 0,34 104-1,-69 137 1,35 69 15,-1 171-15,35 138-1,35-1 1,68-34 0,0-137-1,34-34 1,0-69 0,-34-103-1,0-69 1,-34 1-1,-35 33 1,-34 35 0,0 0-1,35 35 1,33-1 0,35 0-1,69 1 1,-1-70 15,-33-33-31,-70-1 31,-68-68-15,-103 34 0,-34 34-1,0 69 1,34 69-1,34 34 1,69 0 0,137 0-1,104-138 1,68-33 0,-309 68-1</inkml:trace>
          <inkml:trace contextRef="#ctx0" brushRef="#br0" timeOffset="6387.9406">22036 1716 0,'-69'0'0,"-68"0"16,0 0-16,-35 68 0,35 70 0,34-35 16,103 34-1,171-34 16,70-69-31,68-34 32,-35-34-17,-68-35 1,-137 35 0,-35 0-1,-34 34 1,0 0-1,-34 68 1,68 1 0,35 0-1,34-104 1,-35-68 0,-68 103-1</inkml:trace>
          <inkml:trace contextRef="#ctx0" brushRef="#br0" timeOffset="6710.2186">22276 1338 0,'0'0'0</inkml:trace>
          <inkml:trace contextRef="#ctx0" brushRef="#br0" timeOffset="7443.6452">23478 755 0,'-35'377'0,"35"-33"16,0-1 0,0-69-1,35-136 1,-1-70-1,-34-102 1,-34-138 0,-35-34-1,-34-68 1,0 102 15,69 104-15,34 102-1,34-34 1,172 0 0,69 0-1,33 34 1,-67 35 0,-173-35-1,-68 35 1,-103 34-1,-68 68 1,68 1 0,103-69-1,68-34 1,70-35 0,102 0-1,0-34 1,1-68-1,-138-1 1,-138 0 15,-33 35-15,-70 0 0,-33 68-1,68 35 1,103-1-1,103 35 1,103 0 0,68-34-1,1 0 1,-69-69 0,-138-69-1,-68-68 16,-103-69-15,103 206 0</inkml:trace>
          <inkml:trace contextRef="#ctx0" brushRef="#br0" timeOffset="7611.6204">24816 1235 0,'446'69'16,"-68"68"0,0-34-1,-138 35 1,-240-138-16</inkml:trace>
        </inkml:traceGroup>
      </inkml:traceGroup>
    </inkml:traceGroup>
    <inkml:traceGroup>
      <inkml:annotationXML>
        <emma:emma xmlns:emma="http://www.w3.org/2003/04/emma" version="1.0">
          <emma:interpretation id="{5C618245-96DA-4123-A857-38FD6ECE37C8}" emma:medium="tactile" emma:mode="ink">
            <msink:context xmlns:msink="http://schemas.microsoft.com/ink/2010/main" type="paragraph" rotatedBoundingBox="2237,5488 28171,5669 28154,8004 2221,78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37D2E6-E580-4D5E-9C80-2C9744307D55}" emma:medium="tactile" emma:mode="ink">
              <msink:context xmlns:msink="http://schemas.microsoft.com/ink/2010/main" type="inkBullet" rotatedBoundingBox="2234,5932 4379,5947 4372,6978 2227,6963"/>
            </emma:interpretation>
            <emma:one-of disjunction-type="recognition" id="oneOf3">
              <emma:interpretation id="interp15" emma:lang="it-IT" emma:confidence="0">
                <emma:literal>C.</emma:literal>
              </emma:interpretation>
              <emma:interpretation id="interp16" emma:lang="it-IT" emma:confidence="0">
                <emma:literal>c.</emma:literal>
              </emma:interpretation>
              <emma:interpretation id="interp17" emma:lang="it-IT" emma:confidence="0">
                <emma:literal>C</emma:literal>
              </emma:interpretation>
              <emma:interpretation id="interp18" emma:lang="it-IT" emma:confidence="0">
                <emma:literal>c</emma:literal>
              </emma:interpretation>
              <emma:interpretation id="interp19" emma:lang="it-IT" emma:confidence="0">
                <emma:literal>Co.</emma:literal>
              </emma:interpretation>
            </emma:one-of>
          </emma:emma>
        </inkml:annotationXML>
        <inkml:trace contextRef="#ctx0" brushRef="#br0" timeOffset="8636.0738">927 5114 0,'34'-34'0,"-103"-35"0,-68 103 16,-69 35-16,0 34 0,69 34 15,34 1 1,68 33 0,104-34-1,68 1 1,69-70-1,35-33 17,68-35-17,-207-35 1,-33-68 0,-69 103-1</inkml:trace>
        <inkml:trace contextRef="#ctx0" brushRef="#br0" timeOffset="9016.9478">2197 5835 0,'0'0'0</inkml:trace>
      </inkml:traceGroup>
      <inkml:traceGroup>
        <inkml:annotationXML>
          <emma:emma xmlns:emma="http://www.w3.org/2003/04/emma" version="1.0">
            <emma:interpretation id="{40F8E751-B85A-4B48-9A54-6DA19BFFB2DE}" emma:medium="tactile" emma:mode="ink">
              <msink:context xmlns:msink="http://schemas.microsoft.com/ink/2010/main" type="line" rotatedBoundingBox="7077,5522 28171,5669 28154,8004 7061,7857"/>
            </emma:interpretation>
          </emma:emma>
        </inkml:annotationXML>
        <inkml:traceGroup>
          <inkml:annotationXML>
            <emma:emma xmlns:emma="http://www.w3.org/2003/04/emma" version="1.0">
              <emma:interpretation id="{119111BD-78BE-4941-959E-9C29C238508D}" emma:medium="tactile" emma:mode="ink">
                <msink:context xmlns:msink="http://schemas.microsoft.com/ink/2010/main" type="inkWord" rotatedBoundingBox="7077,5559 23245,5671 23229,7969 7061,7857"/>
              </emma:interpretation>
              <emma:one-of disjunction-type="recognition" id="oneOf4">
                <emma:interpretation id="interp20" emma:lang="it-IT" emma:confidence="0">
                  <emma:literal>campionamento</emma:literal>
                </emma:interpretation>
                <emma:interpretation id="interp21" emma:lang="it-IT" emma:confidence="0">
                  <emma:literal>Campionamento</emma:literal>
                </emma:interpretation>
                <emma:interpretation id="interp22" emma:lang="it-IT" emma:confidence="0">
                  <emma:literal>campionamenti</emma:literal>
                </emma:interpretation>
                <emma:interpretation id="interp23" emma:lang="it-IT" emma:confidence="0">
                  <emma:literal>Campionamenti</emma:literal>
                </emma:interpretation>
                <emma:interpretation id="interp24" emma:lang="it-IT" emma:confidence="0">
                  <emma:literal>Campionante</emma:literal>
                </emma:interpretation>
              </emma:one-of>
            </emma:emma>
          </inkml:annotationXML>
          <inkml:trace contextRef="#ctx0" brushRef="#br0" timeOffset="11050.229">6247 5114 0,'-35'-34'0,"-205"34"16,0 34-16,-35 69 0,1 34 31,68 35-31,137-1 15,138-68 1,102 35 0,138-104-1,35-34 1,-70 0 15,-68-34-15,-137 34-1,-69-35 1,-35 70 0,1-1-1,34 0 1,103 1 0,103-35-1,34-69 1,35 0-1,-69-34 1,-137 0 0,-104 0-1,-102 35 1,-138 68 0,35 34-1,34 35 1,103 34-1,69 0 17,137 0-17,103-35 1,34-33 0,-34-70-1,-34 1 1,-69 0-1,-69-1 1,-34 35 0,0 0-1,-34 69 1,68 34 0,34-34-1,35-35 1,69-34-1,34-103 1,-34 0 0,-69-34-1,0 34 1,-103 34 0,0 69 15,0 0-16,0 103 1,0 0 0,0-34-1,68-1 1,35-68 0,0-34-1,34-69 1,-34 0-1,-34 0 1,-35 69 15,-34 34-31,0 0 16,0 103 0,0 0-1,35-35 1,33 1-1,35-69 1,-34-34 0,0-1 15,-35-33-15,0 33-1,1 1 1,-35 34-1,0 34 1,34 69 0,0 0-1,35 35 1,0-70 0,-1-68-1,35-68 1,-34-35-1,-35-69 1,1 35 0,-35-35-1,34 104 1,-34 102 0,0-34-1,34 68 16,0 70-15,1 68 0,-1 34-1,-34 35 1,34-35 0,-34-69-1,35-102 1,-35-35-1,-35-68 1,1-137 0,0-104-1,-35 0 1,35 35 0,0 68-1,34 104 1,34 33-1,103 1 1,35 34 0,34 34-1,34 35 17,-68 34-17,-104-34 1,-102-1-1,-103 35 1,-138-68 0,69-1-1,0-34 1,137-34 0,207-104-1,102 1 1,-240 137-1</inkml:trace>
          <inkml:trace contextRef="#ctx0" brushRef="#br0" timeOffset="11473.0968">11018 4942 0,'343'206'0,"-343"-206"0</inkml:trace>
          <inkml:trace contextRef="#ctx0" brushRef="#br0" timeOffset="11303.1684">11292 5732 0,'0'103'0,"0"-35"0,35 35 0,33-34 16,1-69 0,0-103-1,-35-34 1,-34 137-1</inkml:trace>
          <inkml:trace contextRef="#ctx0" brushRef="#br0" timeOffset="11872.5262">12082 6075 0,'172'69'0,"-69"-104"15,0 1 1,68-172-16,-171 103 31,-103 0-31,-34 34 31,-69 69-15,34 69 0,35 34-1,137 0 1,103 0-1,69-34 1,68-104 0,0 1-1,-34-35 1,-206 69 0</inkml:trace>
          <inkml:trace contextRef="#ctx0" brushRef="#br0" timeOffset="13981.0056">13009 5560 0,'0'69'15,"0"68"-15,34 0 0,-34-34 16,69-68 15,34-35-15,0-69-1,0-34 1,0 0 0,-35 0-1,-33 103 1,-35 0-1,0 34 1,0 104 0,34-35-1,35 0 1,33-69 0,36-34-1,-35-103 1,34 0-1,-68 0 1,-35 103 0,-34 34-1,-34 1 1,68-35 15,0 68-15,104-33-1,-1-35 1,69 0 0,-34-69-1,-70 35 1,-67-35 0,-70 0-1,-102 1 1,-34 68-1,33 0 1,1 68 0,103 1-1,68-35 1,69 35 0,34-35-1,1-34 16,-35 35-31,-35-1 32,1 35-17,-1-35 1,35-34 0,0 0-1,0-34 1,0-69-1,-34 34 1,-35-34 0,1 69-1,-35 34 1,-35 0 0,35 103-1,0 0 1,35 0-1,33-35 1,35-68 0,-34 0-1,34-68 1,34-35 0,-68 34-1,-35 0 1,0 69 15,-34 0-15,0 69-1,0 34 1,0-34 0,69-1-1,0-33 1,34-35 15,0-69-31,0 0 16,0 1-1,-35-1 1,-68 69 0,0 0-1,35 34 1,-35 69-1,68-34 1,70-35 0,33 1-1,-33-70 1,-1-33 15,-69-35-15,-33 0-1,-70-35 1,-33 104 0,-1 34-1,-34 69 1,103-1 0,35 35-1,33 0 1,172-34 15,-68-69-15,0-34-1,-35-69 1,-68 34 0,-35 35-1,-34 34 1,34 34-1,-34 35 1,0 34 0,69 0-1,0-35 1,68-33 0,0-70-1,0 35 1,-68-34-1,0 0 1,-69-1 0,34 70-1,-34-1 1,0 35 15,34-1-15,1 1-1,68-69 1,68-137 0,-68-35-1,-103 172 1</inkml:trace>
          <inkml:trace contextRef="#ctx0" brushRef="#br0" timeOffset="14845.2966">19839 4736 0,'35'69'0,"-1"68"15,-34 69-15,-34 69 16,-1-1-1,70-68 1,-35-34 15,34-103-15,-68-138 0,-1-137-1,-102 0 1,0 35-1,-1 68 1,70 68 0,102 35 15,35-34-15,102 34-1,70 0 1,33 0-1,-102 34 1,-69 1 0,-69-35-1,-68 68 1,-35 1 0,-68 34-1,102 68 1,1-33-1,103-35 1,68 0 0,35-35-1,-1-68 1,35-34 0,-103-103-1,-34 102 16,-103-68-15,-104 0 0,-68 35-1,0 68 1,69 68 0,103 35-1,68 35 16,103-35-31,138-35 16,0-136 0,-275 68-1</inkml:trace>
        </inkml:traceGroup>
        <inkml:traceGroup>
          <inkml:annotationXML>
            <emma:emma xmlns:emma="http://www.w3.org/2003/04/emma" version="1.0">
              <emma:interpretation id="{5D3D9217-5C45-4088-A452-DAD8EB80E088}" emma:medium="tactile" emma:mode="ink">
                <msink:context xmlns:msink="http://schemas.microsoft.com/ink/2010/main" type="inkWord" rotatedBoundingBox="25062,5647 28171,5669 28158,7520 25049,7498"/>
              </emma:interpretation>
              <emma:one-of disjunction-type="recognition" id="oneOf5">
                <emma:interpretation id="interp25" emma:lang="it-IT" emma:confidence="0">
                  <emma:literal>veli</emma:literal>
                </emma:interpretation>
                <emma:interpretation id="interp26" emma:lang="it-IT" emma:confidence="0">
                  <emma:literal>vel</emma:literal>
                </emma:interpretation>
                <emma:interpretation id="interp27" emma:lang="it-IT" emma:confidence="0">
                  <emma:literal>Veli</emma:literal>
                </emma:interpretation>
                <emma:interpretation id="interp28" emma:lang="it-IT" emma:confidence="0">
                  <emma:literal>val.</emma:literal>
                </emma:interpretation>
                <emma:interpretation id="interp29" emma:lang="it-IT" emma:confidence="0">
                  <emma:literal>val</emma:literal>
                </emma:interpretation>
              </emma:one-of>
            </emma:emma>
          </inkml:annotationXML>
          <inkml:trace contextRef="#ctx0" brushRef="#br0" timeOffset="15389.2628">22894 5594 0,'34'35'0,"1"68"0,33 171 16,35 1-16,0-138 15,-34-34 1,0-103-1,-35 0 1,0-137 0,1-35-1,33-68 1,35 68 0,0 35-1,35 34 1,-36 69-1,-33 0 17,-35 34-17,-68 34 1,0-34 0,34 0-1</inkml:trace>
          <inkml:trace contextRef="#ctx0" brushRef="#br0" timeOffset="16100.2276">23992 6144 0,'172'137'0,"-35"-137"16,1-34-16,-35-1 0,0-33 16,-103 33-1,-69-33 1,-68 33 15,-69 70-15,68 68-1,138 0 1,69 34 0,137-68-1,0-1 1,34-68 0,1-68 15,-70-104-31,-68-68 31,-34-69-15,-69 0-1,-69 0 1,0 103 0,1 69-1,-1 102 1,35 70-1,0 136 1,-1 104 0,70 34-1,-1 34 1,69-68 0,0-35-1,34-103 1,-34-68-1,0-69 1,34-137 0,-137 137-1</inkml:trace>
          <inkml:trace contextRef="#ctx0" brushRef="#br0" timeOffset="16436.178">25983 6350 0,'0'0'0</inkml:trace>
        </inkml:traceGroup>
      </inkml:traceGroup>
    </inkml:traceGroup>
    <inkml:traceGroup>
      <inkml:annotationXML>
        <emma:emma xmlns:emma="http://www.w3.org/2003/04/emma" version="1.0">
          <emma:interpretation id="{B7AFA709-BA32-4638-B4AC-2F2ED42BDEB5}" emma:medium="tactile" emma:mode="ink">
            <msink:context xmlns:msink="http://schemas.microsoft.com/ink/2010/main" type="paragraph" rotatedBoundingBox="2337,8888 29076,8945 29066,13531 2327,134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1217DDD-B5CD-429E-94E9-483A80BC9090}" emma:medium="tactile" emma:mode="ink">
              <msink:context xmlns:msink="http://schemas.microsoft.com/ink/2010/main" type="inkBullet" rotatedBoundingBox="2337,8888 4068,8892 4064,11124 2332,11120"/>
            </emma:interpretation>
            <emma:one-of disjunction-type="recognition" id="oneOf6">
              <emma:interpretation id="interp30" emma:lang="it-IT" emma:confidence="0">
                <emma:literal>d.</emma:literal>
              </emma:interpretation>
              <emma:interpretation id="interp31" emma:lang="it-IT" emma:confidence="0">
                <emma:literal>de.</emma:literal>
              </emma:interpretation>
              <emma:interpretation id="interp32" emma:lang="it-IT" emma:confidence="0">
                <emma:literal>do.</emma:literal>
              </emma:interpretation>
              <emma:interpretation id="interp33" emma:lang="it-IT" emma:confidence="0">
                <emma:literal>di</emma:literal>
              </emma:interpretation>
              <emma:interpretation id="interp34" emma:lang="it-IT" emma:confidence="0">
                <emma:literal>di.</emma:literal>
              </emma:interpretation>
            </emma:one-of>
          </emma:emma>
        </inkml:annotationXML>
        <inkml:trace contextRef="#ctx0" brushRef="#br0" timeOffset="33611.5455">961 7963 0,'-34'171'0,"-1"1"0,35 34 16,0 34-1,-34 1 1,34-1 0,0-34-1,0-35 1,0-102 0,0-69-1,0 0 1,0 0-1,-69-137 1,-34 68 0,0 0-1,0 69 1,-34 35 0,34 33 15,69 35-16,-1 138 1,70-104 0,33-34-1,35 0 1,35-172 0,-35 104-1,-35-35 1,35-69-1,-34-34 1,0-34 0,-1-1-1,-68 138 1</inkml:trace>
        <inkml:trace contextRef="#ctx0" brushRef="#br0" timeOffset="34075.383">1888 9782 0,'0'0'0</inkml:trace>
      </inkml:traceGroup>
      <inkml:traceGroup>
        <inkml:annotationXML>
          <emma:emma xmlns:emma="http://www.w3.org/2003/04/emma" version="1.0">
            <emma:interpretation id="{923F17DB-C9D1-460F-B2B1-E77D51B704E6}" emma:medium="tactile" emma:mode="ink">
              <msink:context xmlns:msink="http://schemas.microsoft.com/ink/2010/main" type="line" rotatedBoundingBox="7210,8947 29075,8994 29071,11166 7206,11119"/>
            </emma:interpretation>
          </emma:emma>
        </inkml:annotationXML>
        <inkml:traceGroup>
          <inkml:annotationXML>
            <emma:emma xmlns:emma="http://www.w3.org/2003/04/emma" version="1.0">
              <emma:interpretation id="{D615B518-2F90-4AD5-9DAC-E335D10175EF}" emma:medium="tactile" emma:mode="ink">
                <msink:context xmlns:msink="http://schemas.microsoft.com/ink/2010/main" type="inkWord" rotatedBoundingBox="7210,8947 13732,8961 13727,11130 7206,11116"/>
              </emma:interpretation>
              <emma:one-of disjunction-type="recognition" id="oneOf7">
                <emma:interpretation id="interp35" emma:lang="it-IT" emma:confidence="0">
                  <emma:literal>calcolo</emma:literal>
                </emma:interpretation>
                <emma:interpretation id="interp36" emma:lang="it-IT" emma:confidence="0">
                  <emma:literal>caldo</emma:literal>
                </emma:interpretation>
                <emma:interpretation id="interp37" emma:lang="it-IT" emma:confidence="0">
                  <emma:literal>calato</emma:literal>
                </emma:interpretation>
                <emma:interpretation id="interp38" emma:lang="it-IT" emma:confidence="0">
                  <emma:literal>calalo</emma:literal>
                </emma:interpretation>
                <emma:interpretation id="interp39" emma:lang="it-IT" emma:confidence="0">
                  <emma:literal>calcalo</emma:literal>
                </emma:interpretation>
              </emma:one-of>
            </emma:emma>
          </inkml:annotationXML>
          <inkml:trace contextRef="#ctx0" brushRef="#br0" timeOffset="35303.82">5629 9267 0,'-240'206'0,"68"-103"0,69 34 16,34 1-1,104-35 1,33-35-1,70 1 1,68-69 0,34-34-1,-68-1 1,-35-33 0,-68 33-1,-69 35 16,0 0-31,-35 0 16,35 35 15,35 33-15,33 1 0,35-35-1,69-34 1,-1-34-1,-33-69 1,-70 0 0,-33-34-1,-104-1 1,-68 70 0,-1 33-1,1 70 1,68-1-1,35 69 1,68 0 0,104 0-1,33 0 1,35-34 31,-103-69-47,-34 34 15,-35-34 1,-34 0 0,0 0-1,0 34 1,35 1 0,68-1-1,68-34 1,-34-69-1,35-34 1,-35-68 0,-34-104-1,-34 1 17,-35-173-17,-34 241 1,-68 35-1,33 102 1,-33 35 0,33 68-1,1 103 1,0 104 0,68-1-1,35 35 1,-1-35-1,1-69 1,0-33 0,-35-70-1,-34-33 1,34-138 0,35-35-1,0-33 1,-69 171-1</inkml:trace>
          <inkml:trace contextRef="#ctx0" brushRef="#br0" timeOffset="36087.9495">8718 9267 0,'103'69'0,"-34"-35"16,-1-34-16,-33-34 0,-1 0 15,-103-1-15,-34 35 0,-34 35 0,0 67 16,-35 70-16,172-69 0,69 34 0,103-34 16,33-34-1,-33-69 1,34 0-1,-137-34 1,-69-1 0,0 35-1,0 0 1,0 0 0,0 69-1,68 0 1,70-1 15,-1-33-31,35-35 16,-35-69-1,-103-34 1,-34-69 0,-103 35-1,-68 0 16,-35 102-15,34 35 0,69 35-1,69 68 1,68 34 0,138 0-1,34-102 1,34-70-1,-34-102 1,-35-103 0,-171 240-1</inkml:trace>
          <inkml:trace contextRef="#ctx0" brushRef="#br0" timeOffset="36760.758">10331 8032 0,'35'137'0,"-35"103"15,-35 35-15,1 68 16,34-34-1,69-35 1,-35-102 15,35-103-15,34-104 0,0-102-1,-35 0 1,1 34-1,-69 103 1,34 103 0,-34-35-1,103 70 17,0-35-32,0-35 15,34-33 1,1-35-1,-35-103 1,-69-35 15,-68-33-15,-35 33 0,-68 70-1,-35 34 1,35 102-1,68 1 1,35 68 0,103 0-1,137-34 1,68-68 15,-274-35-31</inkml:trace>
        </inkml:traceGroup>
        <inkml:traceGroup>
          <inkml:annotationXML>
            <emma:emma xmlns:emma="http://www.w3.org/2003/04/emma" version="1.0">
              <emma:interpretation id="{20FB2563-2AD5-48F2-B5AE-219160F3865F}" emma:medium="tactile" emma:mode="ink">
                <msink:context xmlns:msink="http://schemas.microsoft.com/ink/2010/main" type="inkWord" rotatedBoundingBox="14863,9701 24200,9721 24197,11155 14860,11135"/>
              </emma:interpretation>
              <emma:one-of disjunction-type="recognition" id="oneOf8">
                <emma:interpretation id="interp40" emma:lang="it-IT" emma:confidence="0">
                  <emma:literal>correzione</emma:literal>
                </emma:interpretation>
                <emma:interpretation id="interp41" emma:lang="it-IT" emma:confidence="0">
                  <emma:literal>corrervene</emma:literal>
                </emma:interpretation>
                <emma:interpretation id="interp42" emma:lang="it-IT" emma:confidence="0">
                  <emma:literal>Correzione</emma:literal>
                </emma:interpretation>
                <emma:interpretation id="interp43" emma:lang="it-IT" emma:confidence="0">
                  <emma:literal>correttore</emma:literal>
                </emma:interpretation>
                <emma:interpretation id="interp44" emma:lang="it-IT" emma:confidence="0">
                  <emma:literal>corruzione</emma:literal>
                </emma:interpretation>
              </emma:one-of>
            </emma:emma>
          </inkml:annotationXML>
          <inkml:trace contextRef="#ctx0" brushRef="#br0" timeOffset="37652.3025">13592 9233 0,'-137'0'15,"-35"0"-15,-34 69 0,35-1 0,33 35 16,70 0 0,68 34-1,137-34 1,69 0-1,34-68 17,1-1-17,-104-68 1,-68-1 0,-69 1-1,-35 34 1,35 0-1,0 0 1,69 34 0,68 35-1,35-35 1,-1-34 0,-33-34-1,-70-35 1,-68-34-1,-68-34 1,-104 34 0,0 34-1,1 69 1,34 69 0,102 34 15,35 34-16,103 1 1,103-70 0,0-68-1,0-68 1,0-70 0,-103-33-1,-103 171 1</inkml:trace>
          <inkml:trace contextRef="#ctx0" brushRef="#br0" timeOffset="38528.2229">14897 9439 0,'0'103'15,"0"34"-15,0 0 0,0 1 16,34-1-1,0-103 1,1-34 15,-35-68-15,0-70 0,-35-68-1,1 35 1,0-1-1,34 138 1,34 0 0,35 34-1,33 34 1,1 34 0,0-33-1,-34-70 1,34 35-1,0-68 17,-34 34-17,-35 34 1,0 68 0,-68-34-1,68 35 1,-34 34-1,0 0 1,35 69 0,33-69-1,-33-35 1,-1-33 0,-34-35-1,0-138 1,-69-33 15,1-1-31,33 0 16,70 104-1,33-1 1,35 69 0,69 35 15,0-1-16,-35 34 1,-103-33 0,-34-1-1,-34-68 1,-1-1 0,35 1-1,0 34 1</inkml:trace>
          <inkml:trace contextRef="#ctx0" brushRef="#br0" timeOffset="39850.404">16510 9748 0,'171'103'0,"-68"-69"15,35-68-15,-1-1 0,-34 1 16,-34-35 15,-104-34-31,-33 35 32,-70-1-17,1 69 1,-35 103-1,104 34 1,102 1 0,69-1-1,69 0 1,34-102 0,-35-35-1,1-103 16,-35-103-15,-68 0 0,-35-35-1,-34 70 1,-34 34 0,-1 68-1,35 69 1,0 0-1,69 0 1,103 69 0,-1-1-1,-33-68 1,-35 69 0,-69-35-1,-68 35 1,-104-35-1,35 69 1,-68-34 0,68 34-1,34 0 17,103 0-17,35-35 1,137 35-1,-69-34 1,1-69 0,-70-34-1,-68-69 1,-103-35 0,-68-33-1,-1 33 1,103 173-1,35-35 1,68 34 15,35-34-31,137 34 16,0-34 0,0-34-1,-69-35 1,-34 35-1,-34 0 1,-35 34 15,-68 103-15,0 34 0,34-103-1,0 138 1,0-69-1,34-34 1,-34-35 0,68-103-1,1-68 17,-35-69-32,-68-69 15,34 275 1</inkml:trace>
          <inkml:trace contextRef="#ctx0" brushRef="#br0" timeOffset="40313.2649">18707 8787 0,'137'68'0,"-34"35"0,34 0 0,0 69 16,1-1-1,-70 70 1,1-138 0,34 34-1,0-68 1,34-35-1,-34-68 1,-34-35 0,-69-34-1,-34-34 17,-69 34-17,-69 68 1,0 35-1,35 69 1,34 0 0,103 68-1,69-34 1,102 0 0,35-103-1,35-34 1,-70-69 15,-171 103-31</inkml:trace>
          <inkml:trace contextRef="#ctx0" brushRef="#br0" timeOffset="41203.833">20423 9370 0,'0'69'0,"0"-35"15,0 0-15,34 1 0,-34 33 0,0 35 16,0 35 0,-34-35-1,34-35 1,0-68 0,0 0-1,34-34 1,0-69-1,35 0 1,0-34 0,34 68-1,-69 35 1,0 34 0,1 68-1,-35 35 1,0 0-1,68 0 17,1-34-17,0-35 1,34-68 0,34 0-1,-34-35 1,-35-34-1,-33 0 1,-35 0 0,-103 34-1,0 1 1,-34 102 0,34 0-1,68 69 1,70 35-1,68 33 17,68 1-32,1-103 15,-1-1 1,-33-102 0,-35-35-1,-35-34 16,1-68-15,-69 171 0</inkml:trace>
        </inkml:traceGroup>
        <inkml:traceGroup>
          <inkml:annotationXML>
            <emma:emma xmlns:emma="http://www.w3.org/2003/04/emma" version="1.0">
              <emma:interpretation id="{A4063B66-99D6-462B-9739-5559BC71E45B}" emma:medium="tactile" emma:mode="ink">
                <msink:context xmlns:msink="http://schemas.microsoft.com/ink/2010/main" type="inkWord" rotatedBoundingBox="25159,9815 29074,9824 29071,11156 25156,11148"/>
              </emma:interpretation>
              <emma:one-of disjunction-type="recognition" id="oneOf9">
                <emma:interpretation id="interp45" emma:lang="it-IT" emma:confidence="0">
                  <emma:literal>Noto</emma:literal>
                </emma:interpretation>
                <emma:interpretation id="interp46" emma:lang="it-IT" emma:confidence="0">
                  <emma:literal>N Mo</emma:literal>
                </emma:interpretation>
                <emma:interpretation id="interp47" emma:lang="it-IT" emma:confidence="0">
                  <emma:literal>Nono</emma:literal>
                </emma:interpretation>
                <emma:interpretation id="interp48" emma:lang="it-IT" emma:confidence="0">
                  <emma:literal>Nero</emma:literal>
                </emma:interpretation>
                <emma:interpretation id="interp49" emma:lang="it-IT" emma:confidence="0">
                  <emma:literal>Nolo</emma:literal>
                </emma:interpretation>
              </emma:one-of>
            </emma:emma>
          </inkml:annotationXML>
          <inkml:trace contextRef="#ctx0" brushRef="#br0" timeOffset="41900.0775">22997 8958 0,'103'206'15,"-103"0"-15,0 0 16,-34 0-1,68-34 1,-34-35 15,34-137-15,-68-34 0,0-138-1,-1-34 1,1-34-1,34 103 1,0 68 0,0 69-1,34 34 17,35 103-32,34 35 15,34 34 1,35-34 15,0-69-15,-35-69-1,-34-68 1,-35-69-16,-33-103 31,-70 0-15,-67-69-1,-1 69 1,0 69 0,34 103-1,35 34 1,102 68 0,35 1-1,-103-69 1</inkml:trace>
          <inkml:trace contextRef="#ctx0" brushRef="#br0" timeOffset="42968.3685">24439 9199 0,'34'274'0,"-68"-102"16,68-1-1,35-33 1,-35-70 0,0-68 15,1-103-16,-70-68 1,1-104 0,0 69-1,-1 35 1,1 102 0,34 69-1,34 69 1,69 34-1,0 34 17,35-34-32,33-35 15,-33-102 1,-70-35 0,1-68-1,-35 0 16,-34 0-15,34 102 0,-34 35-1,35 69 1,-35 103 0,0-1-1,34 69 1,0-68-1,1-69 1,-1-69 0,35-34-1,34-68 1,0-35 0,-35 68-1,-68 35 1,35 35-1,-1 33 1,0 35 15,69 0-15,35 0-16,68 0 31,-35-137 0,1 0-31,-69-69 16,-69-35 0,-34 1-1,-103-35 1,-34 69 0,-35 103-1,35 69 1,34 103-1,34 68 1,69 0 0,0-240-1</inkml:trace>
        </inkml:traceGroup>
      </inkml:traceGroup>
      <inkml:traceGroup>
        <inkml:annotationXML>
          <emma:emma xmlns:emma="http://www.w3.org/2003/04/emma" version="1.0">
            <emma:interpretation id="{1A4B51E1-EB73-4997-B255-DD19A14761AF}" emma:medium="tactile" emma:mode="ink">
              <msink:context xmlns:msink="http://schemas.microsoft.com/ink/2010/main" type="line" rotatedBoundingBox="7954,11640 28168,11493 28181,13371 7967,13518"/>
            </emma:interpretation>
          </emma:emma>
        </inkml:annotationXML>
        <inkml:traceGroup>
          <inkml:annotationXML>
            <emma:emma xmlns:emma="http://www.w3.org/2003/04/emma" version="1.0">
              <emma:interpretation id="{E32FDBAB-8887-402E-B3A4-B037E87F2657}" emma:medium="tactile" emma:mode="ink">
                <msink:context xmlns:msink="http://schemas.microsoft.com/ink/2010/main" type="inkWord" rotatedBoundingBox="7959,12393 9224,12383 9233,13489 7967,13498"/>
              </emma:interpretation>
              <emma:one-of disjunction-type="recognition" id="oneOf10">
                <emma:interpretation id="interp50" emma:lang="it-IT" emma:confidence="0">
                  <emma:literal>a</emma:literal>
                </emma:interpretation>
                <emma:interpretation id="interp51" emma:lang="it-IT" emma:confidence="0">
                  <emma:literal>e</emma:literal>
                </emma:interpretation>
                <emma:interpretation id="interp52" emma:lang="it-IT" emma:confidence="0">
                  <emma:literal>h</emma:literal>
                </emma:interpretation>
                <emma:interpretation id="interp53" emma:lang="it-IT" emma:confidence="0">
                  <emma:literal>q</emma:literal>
                </emma:interpretation>
                <emma:interpretation id="interp54" emma:lang="it-IT" emma:confidence="0">
                  <emma:literal>.</emma:literal>
                </emma:interpretation>
              </emma:one-of>
            </emma:emma>
          </inkml:annotationXML>
          <inkml:trace contextRef="#ctx0" brushRef="#br0" timeOffset="44131.38">5801 11773 0,'0'171'0,"34"-68"15,35 0-15,-1-68 16,70-35-1,-1-35 1,-34-33 0,0-70-1,-103-33 1,-69-1 15,-68 104-15,-35-1-1,69 103 1,35 1 0,68 68-1,68 34 1,35 0 0,0-34-1,34-69 1,-68 1-1,-69-35 1,0 0 0,0 0-1,34 68 17,69 1-32,35 34 15,-1 0 1,0 0-1,-34-69 1,-68-34 15,-70-103-15,1-68 0,34 171-1</inkml:trace>
        </inkml:traceGroup>
        <inkml:traceGroup>
          <inkml:annotationXML>
            <emma:emma xmlns:emma="http://www.w3.org/2003/04/emma" version="1.0">
              <emma:interpretation id="{9A70CEE7-88AE-4771-BE6E-6EBEDAAF6D38}" emma:medium="tactile" emma:mode="ink">
                <msink:context xmlns:msink="http://schemas.microsoft.com/ink/2010/main" type="inkWord" rotatedBoundingBox="11905,11611 20315,11550 20328,13304 11917,13365">
                  <msink:destinationLink direction="with" ref="{CFF7A5EA-93F4-4F8F-A0E1-2E7934BF4B96}"/>
                </msink:context>
              </emma:interpretation>
              <emma:one-of disjunction-type="recognition" id="oneOf11">
                <emma:interpretation id="interp55" emma:lang="it-IT" emma:confidence="0">
                  <emma:literal>velocità</emma:literal>
                </emma:interpretation>
                <emma:interpretation id="interp56" emma:lang="it-IT" emma:confidence="0">
                  <emma:literal>Velocità</emma:literal>
                </emma:interpretation>
                <emma:interpretation id="interp57" emma:lang="it-IT" emma:confidence="0">
                  <emma:literal>velleità</emma:literal>
                </emma:interpretation>
                <emma:interpretation id="interp58" emma:lang="it-IT" emma:confidence="0">
                  <emma:literal>voracità</emma:literal>
                </emma:interpretation>
                <emma:interpretation id="interp59" emma:lang="it-IT" emma:confidence="0">
                  <emma:literal>salacità</emma:literal>
                </emma:interpretation>
              </emma:one-of>
            </emma:emma>
          </inkml:annotationXML>
          <inkml:trace contextRef="#ctx0" brushRef="#br0" timeOffset="46236.714">9748 11361 0,'69'69'0,"-1"-1"16,-33 70-16,-1 33 0,0 35 15,69-34 17,-34-35-17,-1-68 1,1-69 0,-69-69-1,69-103 1,-1-102-1,1 34 1,34 34 0,0 68-1,-69 104 1,1 34 0,-35 0-1,-69 137 1,0-34-1,35-34 1,34-35 0,34 1-1,1 33 17,-1 35-17,0 34 1,1-68-1,33 0 1,1-1 0,68-33-1,1-35 1,-1-35 0,-34-33-1,-69 33 1,-68-33-1,-35-1 1,-34 69 15,0 34-31,35 1 16,68 68 0,68 34-1,69-34 1,35-34-1,0-35 1,-1-68 15,-33-104-15,-1-68 0,-68-102-1,-35-1 1,0 68-1,-68 35 1,34 138 0,-34 68-1,-1 34 1,35 172 0,0 34-1,0 35 1,69-35-1,0-34 1,-35-103 0,35-34-1,-1-138 1,1-34 0,-1-34-1,1 34 1,-35 69 15,1 102-15,-35 35-1,68-34 1,35-1 0,35-33-1,68-70 1,-103-33-1,-35-35 1,-33 0 0,-104-34 15,0 34-15,-68 68-1,0 70 1,-1 33-1,35 35 1,69 69 0,103-35-1,34-34 1,68-34 0,1-69 15,34-69-31,-69-34 15,1 0 1,-36 34 0,-67 1-1,-35 68 1,0 0 0,0 0-1,0 34 1,0 0 15,0 1-15,0-1-1,0-34 1,0 0 0,0 0-1,0 0 1,0-34-1,34 34 1,-34 0 0,0 0 15,0 0-31,0 0 16,-34 0-1,-1-35 1,35 1-1,35-34 1,-1-1 0,-34 69-1</inkml:trace>
          <inkml:trace contextRef="#ctx0" brushRef="#br0" timeOffset="47035.4909">14794 11533 0,'-69'0'0,"-68"0"0,-69 68 16,103 1-16,68 34 15,70 0 1,33 0-1,70 0 1,33-35 0,35-68-1,-34 0 1,-35-68 0,-68-35-1,-1 0 1,-68 34-1,0 69 1,0 0 15,0 103-15,0 0 0,35 0-1,33 0 1,1-69-1,0-68 1,-1-69 0,-33-103-1,-104-68 1,-34-1 0,0 35-1,-69 102 1,35 70-1,103 68 1,34 0 0,34 0-1,0 0 1,104-35 0,-35-33-1,-103 68 1</inkml:trace>
          <inkml:trace contextRef="#ctx0" brushRef="#br0" timeOffset="48019.803">15926 10640 0,'69'137'0,"-35"1"0,-34 68 16,0 68 0,0 1-1,35-35 1,-1-68 0,0-69-1,-34-69 1,0-137-1,-34-137 1,0 0 15,-69-1-15,34 1 0,0 103-1,69 137 1,0 0-1,172 34 1,34 0 0,34 1-1,-68 33 1,-1-33 0,-102-1-1,-103-68 1,34 171-1,-138-34 1,70 34 0,-35 35-1,103-35 1,68-34 0,70-34 15,-1-35-16,0-68 1,-34-35 0,-68-68-1,-70 34 1,-68 34 0,-34 35-1,-35 68 1,104 1-1,68 33 1,34 35 0,103 34-1,1-34 1,-35-34 0,0 0-1,-35-69 1,1 0-1,-35 0 1,1-69 0,-35-34 15,0-34-15,-35-69-1,35 206-15</inkml:trace>
          <inkml:trace contextRef="#ctx0" brushRef="#br0" timeOffset="48271.74">16990 11018 0,'35'0'0,"102"68"0,35 1 0,-1-35 16,-34-34 0,35 0-1,0-34 1,-1-35 0,-171 69 15</inkml:trace>
        </inkml:traceGroup>
        <inkml:traceGroup>
          <inkml:annotationXML>
            <emma:emma xmlns:emma="http://www.w3.org/2003/04/emma" version="1.0">
              <emma:interpretation id="{4FE9912B-8D47-47E3-967C-DD3F09B2D898}" emma:medium="tactile" emma:mode="ink">
                <msink:context xmlns:msink="http://schemas.microsoft.com/ink/2010/main" type="inkWord" rotatedBoundingBox="21169,11575 28168,11524 28181,13371 21182,13422">
                  <msink:destinationLink direction="with" ref="{CFF7A5EA-93F4-4F8F-A0E1-2E7934BF4B96}"/>
                </msink:context>
              </emma:interpretation>
              <emma:one-of disjunction-type="recognition" id="oneOf12">
                <emma:interpretation id="interp60" emma:lang="it-IT" emma:confidence="0">
                  <emma:literal>costanti</emma:literal>
                </emma:interpretation>
                <emma:interpretation id="interp61" emma:lang="it-IT" emma:confidence="0">
                  <emma:literal>Castan ti</emma:literal>
                </emma:interpretation>
                <emma:interpretation id="interp62" emma:lang="it-IT" emma:confidence="0">
                  <emma:literal>castano ti</emma:literal>
                </emma:interpretation>
                <emma:interpretation id="interp63" emma:lang="it-IT" emma:confidence="0">
                  <emma:literal>costano ti</emma:literal>
                </emma:interpretation>
                <emma:interpretation id="interp64" emma:lang="it-IT" emma:confidence="0">
                  <emma:literal>castan ti</emma:literal>
                </emma:interpretation>
              </emma:one-of>
            </emma:emma>
          </inkml:annotationXML>
          <inkml:trace contextRef="#ctx0" brushRef="#br0" timeOffset="49033.41">19633 11258 0,'-171'0'0,"-1"34"0,35 69 0,34 0 15,68 103 16,138 0-15,69-103 0,0-69-1,-1-34 1,-33-34 0,-104 0-1,0-1 1,-34 35-1,0 0 1,35 35 0,33-1-1,70 35 1,-36-69 0,1-35 15,-34 1-31,-69-69 15,-34-34 1,-104 34 0,1 69 15,0 34-15,34 34-1,34 35 1,104 34-1,33-1 1,104-67 0,-1-35-1,1-35 1,-69-67 0,34-36-1,-137 138 1</inkml:trace>
          <inkml:trace contextRef="#ctx0" brushRef="#br0" timeOffset="49363.4669">20560 11533 0,'69'0'15,"-1"34"-15,104 35 0,34 68 0,-69 0 16,-34-34 0,-103-34-1,-68-1 1,-35-33 0,-35-1-1,35-34 1,35-34-1,136-69 1,70 0 0,-1-69-1,-137 172 1</inkml:trace>
          <inkml:trace contextRef="#ctx0" brushRef="#br0" timeOffset="50911.2195">21658 10846 0,'35'103'0,"-35"0"0,0 103 16,0 34-1,34 1 1,35-1 15,-35-69-31,0-68 16,-34-103 15,-68-137-15,-1-69-1,-34 0 1,0-34 0,0 68-1,69 69 1,68 69 0,35 103-1,102-35 1,104 0-1,-103 1 1,34-1 0,-103-34-1,-69 0 1,-34-34 0,-69-1-1,-34 70 1,35 33 15,-1 1-15,103 103-1,35 34 1,0-35 0,34-68-1,68-69 1,-68-34-1,0-68 1,-34-35 0,-104-34-1,-68 34 1,-34 0 0,-69 68-1,35 35 1,102 35-1,35-1 17,102 35-17,35 34 1,69-35-16,-35-34 31,-34 1-15,-34-35-1,-69 0 17,0 0-32,0 0 15,0 34 1,68 35 0,1-1-1,68-33 1,-68-1-1,0-68 1,-35-35 0,0 0-1,-34 1 1,0 33 0,0 1-1,35 68 1,-1 1-1,0 68 1,-34-35 0,35 1 15,-1-35-15,35 1-1,-1-70 1,1-33-1,0-1 1,-35 0 0,-34 35-1,0 34 1,34 0 0,-34 69-1,35 34 1,33 0-1,-33 0 1,33-35 0,1-68-1,34-68 1,0-70 0,0-33-1,-103 171 1</inkml:trace>
          <inkml:trace contextRef="#ctx0" brushRef="#br0" timeOffset="51709.0199">24713 10983 0,'69'35'16,"103"-1"-16,68 35 0,0-1 15,-34 1 1,-69 0 0,-137-69-1</inkml:trace>
          <inkml:trace contextRef="#ctx0" brushRef="#br0" timeOffset="51499.0725">24851 10606 0,'34'68'0,"-34"70"0,-34 102 16,-1 69 0,35-34-1,35-69 1,102 68 15,-34-171-31,0-69 16,0-68 15,-35-103-31,1-35 31,-69 69-15,0 35-1,0 33 1,-34 35 0,68 0 15,0 103-31,35 0 16,34 34-1,34 1 1,-34-70-1,0-33 1,-68-104 0,-70-103-1,-68-33 1,103 205 0</inkml:trace>
        </inkml:traceGroup>
      </inkml:traceGroup>
    </inkml:traceGroup>
    <inkml:traceGroup>
      <inkml:annotationXML>
        <emma:emma xmlns:emma="http://www.w3.org/2003/04/emma" version="1.0">
          <emma:interpretation id="{7D7FE2A1-C477-4BB2-B5A0-61F95D400351}" emma:medium="tactile" emma:mode="ink">
            <msink:context xmlns:msink="http://schemas.microsoft.com/ink/2010/main" type="paragraph" rotatedBoundingBox="2625,13690 19155,14426 19045,16887 2515,161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6345280-EFD8-4296-BF37-3D9565FAAD01}" emma:medium="tactile" emma:mode="ink">
              <msink:context xmlns:msink="http://schemas.microsoft.com/ink/2010/main" type="inkBullet" rotatedBoundingBox="2619,13815 4659,13906 4610,15011 2570,14920"/>
            </emma:interpretation>
            <emma:one-of disjunction-type="recognition" id="oneOf13">
              <emma:interpretation id="interp65" emma:lang="it-IT" emma:confidence="0">
                <emma:literal>e.</emma:literal>
              </emma:interpretation>
              <emma:interpretation id="interp66" emma:lang="it-IT" emma:confidence="0">
                <emma:literal>c.</emma:literal>
              </emma:interpretation>
              <emma:interpretation id="interp67" emma:lang="it-IT" emma:confidence="0">
                <emma:literal>a.</emma:literal>
              </emma:interpretation>
              <emma:interpretation id="interp68" emma:lang="it-IT" emma:confidence="0">
                <emma:literal>e</emma:literal>
              </emma:interpretation>
              <emma:interpretation id="interp69" emma:lang="it-IT" emma:confidence="0">
                <emma:literal>C.</emma:literal>
              </emma:interpretation>
            </emma:one-of>
          </emma:emma>
        </inkml:annotationXML>
        <inkml:trace contextRef="#ctx0" brushRef="#br0" timeOffset="56808.303">2437 14004 0,'0'0'0</inkml:trace>
        <inkml:trace contextRef="#ctx0" brushRef="#br0" timeOffset="56347.395">618 13077 0,'0'69'15,"68"-1"-15,104 1 0,34 0 0,-35-1 16,-33-68 0,-70-34-1,-33-35 1,-104-68-1,-68 0 17,-35 34-17,-68 69 1,34 68 0,69 35-1,68 68 1,69 0-1,103 69 1,34-34 0,35-35-1,34-34 1,-69 0 0,0-103-1,-68 34 1,-35-34-1,35-34 1,0 0 0,-69 34-1</inkml:trace>
      </inkml:traceGroup>
      <inkml:traceGroup>
        <inkml:annotationXML>
          <emma:emma xmlns:emma="http://www.w3.org/2003/04/emma" version="1.0">
            <emma:interpretation id="{C86E0DEA-CD82-4AA7-9D4B-8D4EB91504A7}" emma:medium="tactile" emma:mode="ink">
              <msink:context xmlns:msink="http://schemas.microsoft.com/ink/2010/main" type="line" rotatedBoundingBox="7690,13915 19155,14426 19045,16887 7580,16376"/>
            </emma:interpretation>
          </emma:emma>
        </inkml:annotationXML>
        <inkml:traceGroup>
          <inkml:annotationXML>
            <emma:emma xmlns:emma="http://www.w3.org/2003/04/emma" version="1.0">
              <emma:interpretation id="{0F9B4642-4EB9-45A0-9121-48C767DF9208}" emma:medium="tactile" emma:mode="ink">
                <msink:context xmlns:msink="http://schemas.microsoft.com/ink/2010/main" type="inkWord" rotatedBoundingBox="7661,14034 19104,14159 19077,16603 7634,16477"/>
              </emma:interpretation>
              <emma:one-of disjunction-type="recognition" id="oneOf14">
                <emma:interpretation id="interp70" emma:lang="it-IT" emma:confidence="0">
                  <emma:literal>applicazione</emma:literal>
                </emma:interpretation>
                <emma:interpretation id="interp71" emma:lang="it-IT" emma:confidence="0">
                  <emma:literal>applica ziona</emma:literal>
                </emma:interpretation>
                <emma:interpretation id="interp72" emma:lang="it-IT" emma:confidence="0">
                  <emma:literal>a piazza</emma:literal>
                </emma:interpretation>
                <emma:interpretation id="interp73" emma:lang="it-IT" emma:confidence="0">
                  <emma:literal>applica aizza</emma:literal>
                </emma:interpretation>
                <emma:interpretation id="interp74" emma:lang="it-IT" emma:confidence="0">
                  <emma:literal>a privazione</emma:literal>
                </emma:interpretation>
              </emma:one-of>
            </emma:emma>
          </inkml:annotationXML>
          <inkml:trace contextRef="#ctx0" brushRef="#br0" timeOffset="57494.7825">5766 14038 0,'0'35'0,"69"-1"0,0 0 16,68-68-16,0 34 0,-34-69 0,-69-34 16,-68 0-1,-69 0 17,-68 0-32,-35 69 15,34 68 16,69 35-31,69 34 32,68-34-17,69 34 1,34-35 0,1-33-1,-35-35 1,-35 0-1,-68 0 1,35 0 0,-1 34-1,0 35 1,69 68 0,0-34-1,0 0 1,0-35-1,0-102 1,-34-69 0,34-68-1,-103 171 1</inkml:trace>
          <inkml:trace contextRef="#ctx0" brushRef="#br0" timeOffset="58226.181">7174 13729 0,'0'35'0,"34"33"0,-34 35 0,34 103 16,1 0-1,-1 34 1,0-34 0,1-34-1,-35-35 1,0-102 0,0-35-1,-35-103 1,1-103-1,0-35 17,-1 1-17,-33-34 1,-1 102 0,35 35-1,34 137 1,68-35-1,1 35 1,103 35 0,-1 68-1,35 0 1,-34 34 15,-69-34-31,-69-69 16,-137 35-1,-69-69 1,-34-34 0,1 34 15,67-35-31,35 35 16,103 0 15,69 0-16,103-34 1,33-69 0,-33 0-1,-172 103 1</inkml:trace>
          <inkml:trace contextRef="#ctx0" brushRef="#br0" timeOffset="58870.671">8203 13901 0,'0'137'0,"0"1"0,0 68 16,35 34 0,-35 34-1,68 1 1,-33-35-1,-1-102 1,0-104 0,-34-34 15,-68-275-15,-1 1-1,0-1 1,35 35-1,0 34 17,68 69-32,35 68 15,68 0 1,69 69 0,0 103-1,0 0 1,-103 0-1,-35-34 1,-136-1 15,-35-33-31,-103-35 16,0-35 0,34-33 15,69 34-16,69-35 1,137-34 0,34-34-1,1-35 1,-138 172 0</inkml:trace>
          <inkml:trace contextRef="#ctx0" brushRef="#br0" timeOffset="59347.203">9027 13146 0,'34'0'0,"1"103"16,-35 68-16,34 35 0,0 69 15,1-35 1,33-34 0,-33-69-1,33-68 17,1-103-17,0-69 1,-35-34-1,0 68 1,1 69 0,-1 34-1,35 1 1,-35 68 0,0-1-1,1-33 1,-1-69 15,0-34-15,1-138-1,-35 172-15</inkml:trace>
          <inkml:trace contextRef="#ctx0" brushRef="#br0" timeOffset="59650.8945">9576 13489 0,'0'0'0</inkml:trace>
          <inkml:trace contextRef="#ctx0" brushRef="#br0" timeOffset="60414.5175">10434 13970 0,'172'34'0,"-172"-68"16,-137-1-16,-1 35 0,1 69 0,34 0 15,69 34-15,68 0 0,69 0 16,69-35 0,34-34-1,-69-34 17,0-34-32,-102 0 31,-1 0-31,-34 34 31,34 0-15,1 34-1,33 34 1,1-33 0,34-1-1,-35-68 1,-33-1-1,-35-102 1,-69 34 0,-34 35-1,35-1 1,-35 103 0,68 1-1,35 68 1,69 34-1,34-34 1,34 0 0,-34-35-1,0-33 1,-69-35 0,1 0 15,33 0-16,-33 34 1,33 0 0,35-34-1,-34-34 1,0-69 0,-1-34-1,-33-69 1,-35 206-1</inkml:trace>
          <inkml:trace contextRef="#ctx0" brushRef="#br0" timeOffset="61050.219">12082 13798 0,'172'0'0,"-35"0"32,137 69-32,-171-1 0,-68-68 15,-35 35 1,-69-35 0,-103 34-1,1 35 16,34-1-15,68 35 0,35 0-1,137 34 1,0-34 0,68 0-1,-34-34 1,-34-35-1,-68-102 1,-70-35 0,-33-69-1,-104 1 17,1-1-32,-1 69 15,69 103 1,34 34-1,138 1 1,103 33 0,-1-33-1,69-1 17,1-68-17,-70-35 1,-33 0-1,-138 69-15</inkml:trace>
          <inkml:trace contextRef="#ctx0" brushRef="#br0" timeOffset="62466.144">13146 14073 0,'0'137'15,"34"35"-15,1-104 16,68-68 0,34-68-1,-68-70 1,-69-33 0,0-35-1,-35 34 1,-68 69-1,35 103 1,68 0 0,0 0-1,103 34 1,0 35 0,68 34-1,-34 0 1,1 0 15,-35 69-15,-69-1-1,0-68 1,69-34 0,0-35-1,-34-34 1,0-34 15,-69-69-31,-35 0 16,-136-34 15,-1 102-15,0 35-1,1 0 1,137 69-1,34-35 1,102 69 0,36-34-1,68-69 1,-35 0 0,-33-34-1,-70-69 1,35 0-1,-34 0 1,-35 34 0,1 35-1,-1 34 1,0 34 0,1 69-1,-35 0 1,0 0-1,0 0 17,34-69-17,35 0 1,33-34 0,1-34-1,-68-103 1,33 103-1,1-1 1,-69 1 0,34 68-1,1 1 1,-1 33 0,103 35-1,1-34 1,33-35-1,-33-34 32,-1-69-47,-68-102 0,-69-1 16,-35-34 0,-68 103 15,35 35-16,-1 68 1,69 34 0,34 103-1,104 69 1,33 69 0,69-35-1,-68 0 1,-69-102-1,-34-70 1,-104-136 0,35 68-1</inkml:trace>
        </inkml:traceGroup>
      </inkml:traceGroup>
    </inkml:traceGroup>
    <inkml:traceGroup>
      <inkml:annotationXML>
        <emma:emma xmlns:emma="http://www.w3.org/2003/04/emma" version="1.0">
          <emma:interpretation id="{EAA862B6-1B21-4CA8-9DC0-AA18DC5D5523}" emma:medium="tactile" emma:mode="ink">
            <msink:context xmlns:msink="http://schemas.microsoft.com/ink/2010/main" type="paragraph" rotatedBoundingBox="2195,15791 15383,16171 15308,18775 2120,183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CACC8CD-57FC-4215-893C-DEDC699F4FE3}" emma:medium="tactile" emma:mode="ink">
              <msink:context xmlns:msink="http://schemas.microsoft.com/ink/2010/main" type="inkBullet" rotatedBoundingBox="2195,15791 4466,15856 4399,18196 2128,18131"/>
            </emma:interpretation>
            <emma:one-of disjunction-type="recognition" id="oneOf15">
              <emma:interpretation id="interp75" emma:lang="it-IT" emma:confidence="0">
                <emma:literal>f.</emma:literal>
              </emma:interpretation>
              <emma:interpretation id="interp76" emma:lang="it-IT" emma:confidence="0">
                <emma:literal>g.</emma:literal>
              </emma:interpretation>
              <emma:interpretation id="interp77" emma:lang="it-IT" emma:confidence="0">
                <emma:literal>fu</emma:literal>
              </emma:interpretation>
              <emma:interpretation id="interp78" emma:lang="it-IT" emma:confidence="0">
                <emma:literal>f,</emma:literal>
              </emma:interpretation>
              <emma:interpretation id="interp79" emma:lang="it-IT" emma:confidence="0">
                <emma:literal>s.</emma:literal>
              </emma:interpretation>
            </emma:one-of>
          </emma:emma>
        </inkml:annotationXML>
        <inkml:trace contextRef="#ctx0" brushRef="#br0" timeOffset="64466.016">1270 14965 0,'-69'-34'0,"0"-1"0,-33 35 16,-1 35-16,-35 102 0,35 35 16,69-1-1,34 70 1,0 67-1,103-33 1,-34 34 0,-1-34 15,-33-35-31,-1-103 16,-68-103 15,-35-34-31,-68-68 15,-35-70 17,69 1-17,0 34 1,34 35 0,69 33-1,69 35 1,0 35-1,-1-70 1,1 1 0,-69-69-1,0 0 1,-103-34 0,0-1-1,-34 35 1,34 35-1,0 102 1,103-34 15,34 0-31,35 0 16,102 34 0,70 1-1,-35-1 16,-69 35-15,0-69 0,-102 0-1,-35 0 1,-35 0 0,35-35-1,35 35 1,-1 0-1,34-34 1,70 0 0,-138 34-1</inkml:trace>
        <inkml:trace contextRef="#ctx0" brushRef="#br0" timeOffset="64742.3655">2265 16304 0,'-34'0'16,"0"-35"-16,68-68 0,0-34 0,-34 137 16</inkml:trace>
      </inkml:traceGroup>
      <inkml:traceGroup>
        <inkml:annotationXML>
          <emma:emma xmlns:emma="http://www.w3.org/2003/04/emma" version="1.0">
            <emma:interpretation id="{6D5E1CD7-A0B9-40F2-BE7C-D50BCBBA073D}" emma:medium="tactile" emma:mode="ink">
              <msink:context xmlns:msink="http://schemas.microsoft.com/ink/2010/main" type="line" rotatedBoundingBox="8038,16479 15368,16691 15308,18775 7978,18563"/>
            </emma:interpretation>
          </emma:emma>
        </inkml:annotationXML>
        <inkml:traceGroup>
          <inkml:annotationXML>
            <emma:emma xmlns:emma="http://www.w3.org/2003/04/emma" version="1.0">
              <emma:interpretation id="{D94FE403-9983-4FA3-A7B0-1E257C1A1E8C}" emma:medium="tactile" emma:mode="ink">
                <msink:context xmlns:msink="http://schemas.microsoft.com/ink/2010/main" type="inkWord" rotatedBoundingBox="8038,16479 15368,16691 15308,18775 7978,18563"/>
              </emma:interpretation>
              <emma:one-of disjunction-type="recognition" id="oneOf16">
                <emma:interpretation id="interp80" emma:lang="it-IT" emma:confidence="0">
                  <emma:literal>STACK</emma:literal>
                </emma:interpretation>
                <emma:interpretation id="interp81" emma:lang="it-IT" emma:confidence="0">
                  <emma:literal>SNACK</emma:literal>
                </emma:interpretation>
                <emma:interpretation id="interp82" emma:lang="it-IT" emma:confidence="0">
                  <emma:literal>Stock</emma:literal>
                </emma:interpretation>
                <emma:interpretation id="interp83" emma:lang="it-IT" emma:confidence="0">
                  <emma:literal>Stack</emma:literal>
                </emma:interpretation>
                <emma:interpretation id="interp84" emma:lang="it-IT" emma:confidence="0">
                  <emma:literal>Stesoti</emma:literal>
                </emma:interpretation>
              </emma:one-of>
            </emma:emma>
          </inkml:annotationXML>
          <inkml:trace contextRef="#ctx0" brushRef="#br0" timeOffset="65741.325">6762 15617 0,'-69'0'0,"-34"0"16,-69 0-16,1 0 0,-35 69 0,103-1 15,34 1 17,104 34-17,102 69 1,206 34 0,-68-35-1,-35 1 1,-103-35-1,-68-68 1,-103-35 0,-104 1-1,-68-1 1,-68 0 15,68-34-15,34 0-1,104-34 1,102 0 0,103-104-1,69-33 1,-206 171 0</inkml:trace>
          <inkml:trace contextRef="#ctx0" brushRef="#br0" timeOffset="67065.459">7997 15754 0,'0'206'0,"0"-68"31,0 102-31,35 0 0,-1 35 16,0-104-1,-34-102 1,0-35-1,-34-68 1,-35-103 0,35-69-1,-69-34 17,0-1-17,-34 35 1,34 0-1,0 103 1,34 69 0,35 68-1,103-34 1,68 0 0,34 0-1,70 35 1,-1-35-1,-34 0 1,0 34 0,0 0-1,-69 1 1,-34-35 0,-69 0-1,-34 0 1,-34 68-1,-35 1 17,-34 34-17,0 69 1,1-1 0,33-33-1,35 33 1,34-102-1,34-35 1,-34 1 0,34-70-1,1-68 1,33-103 0,1 0-1,34-34 1,-35 0-1,1 137 1,-69 34 15,34 69-31,-34 0 16,69 103 0,-35 103 15,69 69-16,0-1 1,35 1 0,-35-69-1,-35-103 1,-68-69 0,-34-68-1,-103-35 1,-35-34-1,0 0 1,-34 35 0,35-1-1,-35 0 1,103 35 0,137-69-1,69 0 1,103-34-1,-206 137 1</inkml:trace>
          <inkml:trace contextRef="#ctx0" brushRef="#br0" timeOffset="67558.5915">10881 15720 0,'-378'172'0,"206"-35"0,1 103 16,136-102-1,70-1 1,33 0 0,104-34-1,0 0 1,-1-68-1,-33-1 17,-35-34-17,-35-34 1,-33-35 0,-1-68-1,-34 34 1,0-35-1,0 138 1</inkml:trace>
          <inkml:trace contextRef="#ctx0" brushRef="#br0" timeOffset="68195.2695">11670 15720 0,'34'137'0,"-68"1"0,34 102 16,0 0 15,0 1-31,34-70 31,1 35-15,-35-172-1,0-34 1,-69-68 0,35-69-1,-1-35 1,-33-34-1,-1 34 1,35 1 0,-1 102-1,70 69 1,-1 0 0,69 34-1,69-34 1,34 35-1,0-35 1,0 0 0,-35 34-1,-34-34 17,-68-34-17,-69-35 1,-34 0-1,-69 1 1,103 68 0</inkml:trace>
          <inkml:trace contextRef="#ctx0" brushRef="#br0" timeOffset="68454.0419">11498 16407 0,'584'412'0,"-172"-1"16,-69 1-1,-34-206 1,-309-206 0</inkml:trace>
        </inkml:traceGroup>
      </inkml:traceGroup>
    </inkml:traceGroup>
  </inkml:traceGroup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4:27.48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FF7A5EA-93F4-4F8F-A0E1-2E7934BF4B96}" emma:medium="tactile" emma:mode="ink">
          <msink:context xmlns:msink="http://schemas.microsoft.com/ink/2010/main" type="inkDrawing" rotatedBoundingBox="12933,14026 29307,13655 29314,13962 12940,14333" semanticType="underline" shapeName="Other">
            <msink:sourceLink direction="with" ref="{9A70CEE7-88AE-4771-BE6E-6EBEDAAF6D38}"/>
            <msink:sourceLink direction="with" ref="{4FE9912B-8D47-47E3-967C-DD3F09B2D898}"/>
          </msink:context>
        </emma:interpretation>
      </emma:emma>
    </inkml:annotationXML>
    <inkml:trace contextRef="#ctx0" brushRef="#br0">16338 0 0,'-171'-34'0,"33"68"0,1-34 0,-69 34 32,0-34-32,-103 69 15,-34-103 1,-69 34 0,-68 0-1,-70-35 1,1 104-1,-103-103 1,-34 34 0,-1 34-1,35-34 1,68 34 0,70-34 15,102 35-16,103-35 1,103 0 0,69 0-1,34 0 1,-35 0 0,35 0-1,-34-35 1,-69 35-1,-34-34 1,-69 0 0,-69-1-1,-34 35 1,-68 0 0,34 69-1,-104-35 1,1 1-1,-69 33 1,-34 1 0,0-35 15,34 35-15,69-35-1,103-34 1,137 0-1,172 0 1,137 0 0,0 0-1,34 0 1,35-34 0,-35-69-1,-34 103 16</inkml:trace>
  </inkml:traceGroup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4:55.59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256D6F7-611C-40BF-BC16-A400AB283164}" emma:medium="tactile" emma:mode="ink">
          <msink:context xmlns:msink="http://schemas.microsoft.com/ink/2010/main" type="inkDrawing" rotatedBoundingBox="1475,995 9197,1133 9196,1244 1473,1107" shapeName="Other">
            <msink:destinationLink direction="from" ref="{DD19A03D-C2B0-42AB-818E-044B0CDC7B38}"/>
            <msink:destinationLink direction="with" ref="{508DA7C2-3B60-476E-AB21-1AD9A09ECE7A}"/>
          </msink:context>
        </emma:interpretation>
      </emma:emma>
    </inkml:annotationXML>
    <inkml:trace contextRef="#ctx0" brushRef="#br0">0 0 0,'35'34'16,"33"-34"-16,35 0 15,35 0-15,33 34 0,35-34 0,34-34 32,35 34-17,68 0 1,35 0-1,34 34 1,34-34 0,34 0-1,1 0 1,0 35 0,33-1-1,-33 0 1,68-34-1,-68 0 1,-1 0 0,-68 0-1,-103-34 1,-103 34 0,-172-34-1,-34 34 1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23:54.00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B3A3278-4D14-44D8-BA7B-0224A1946156}" emma:medium="tactile" emma:mode="ink">
          <msink:context xmlns:msink="http://schemas.microsoft.com/ink/2010/main" type="writingRegion" rotatedBoundingBox="30033,4943 31475,4943 31475,6041 30033,6041"/>
        </emma:interpretation>
      </emma:emma>
    </inkml:annotationXML>
    <inkml:traceGroup>
      <inkml:annotationXML>
        <emma:emma xmlns:emma="http://www.w3.org/2003/04/emma" version="1.0">
          <emma:interpretation id="{1849E1E8-C770-46EC-82BE-6582E050CABF}" emma:medium="tactile" emma:mode="ink">
            <msink:context xmlns:msink="http://schemas.microsoft.com/ink/2010/main" type="paragraph" rotatedBoundingBox="30033,4943 31475,4943 31475,6041 30033,60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C36977D-60DF-44B7-A70D-682B8629D504}" emma:medium="tactile" emma:mode="ink">
              <msink:context xmlns:msink="http://schemas.microsoft.com/ink/2010/main" type="line" rotatedBoundingBox="30033,4943 31475,4943 31475,6041 30033,6041"/>
            </emma:interpretation>
          </emma:emma>
        </inkml:annotationXML>
        <inkml:traceGroup>
          <inkml:annotationXML>
            <emma:emma xmlns:emma="http://www.w3.org/2003/04/emma" version="1.0">
              <emma:interpretation id="{B1811ACE-5823-4B4C-B376-B088D1C2F016}" emma:medium="tactile" emma:mode="ink">
                <msink:context xmlns:msink="http://schemas.microsoft.com/ink/2010/main" type="inkWord" rotatedBoundingBox="30033,4943 31475,4943 31475,6041 30033,6041"/>
              </emma:interpretation>
              <emma:one-of disjunction-type="recognition" id="oneOf0">
                <emma:interpretation id="interp0" emma:lang="it-IT" emma:confidence="0">
                  <emma:literal>o</emma:literal>
                </emma:interpretation>
                <emma:interpretation id="interp1" emma:lang="it-IT" emma:confidence="0">
                  <emma:literal>°</emma:literal>
                </emma:interpretation>
                <emma:interpretation id="interp2" emma:lang="it-IT" emma:confidence="0">
                  <emma:literal>0</emma:literal>
                </emma:interpretation>
                <emma:interpretation id="interp3" emma:lang="it-IT" emma:confidence="0">
                  <emma:literal>.</emma:literal>
                </emma:interpretation>
                <emma:interpretation id="interp4" emma:lang="it-IT" emma:confidence="0">
                  <emma:literal>O</emma:literal>
                </emma:interpretation>
              </emma:one-of>
            </emma:emma>
          </inkml:annotationXML>
          <inkml:trace contextRef="#ctx0" brushRef="#br0">249 970 0,'481'137'0,"-309"-137"16,-1-34-1,1-69 1,-35 0-1,-68-69 1,-104-34 0,-136 0-1,-138 35 1,-34 68 0,34 137-1,137 69 1,69 103-1,137 34 1,138-34 0,-172-206-1</inkml:trace>
        </inkml:traceGroup>
      </inkml:traceGroup>
    </inkml:traceGroup>
  </inkml:traceGroup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4:58.67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D19A03D-C2B0-42AB-818E-044B0CDC7B38}" emma:medium="tactile" emma:mode="ink">
          <msink:context xmlns:msink="http://schemas.microsoft.com/ink/2010/main" type="inkDrawing" rotatedBoundingBox="1437,6314 1464,1029 2013,1032 1987,6317" semanticType="callout" shapeName="Other">
            <msink:sourceLink direction="from" ref="{1256D6F7-611C-40BF-BC16-A400AB283164}"/>
            <msink:sourceLink direction="to" ref="{F2748DE4-03A2-4EC1-A163-49B51D1CB4E9}"/>
          </msink:context>
        </emma:interpretation>
      </emma:emma>
    </inkml:annotationXML>
    <inkml:trace contextRef="#ctx0" brushRef="#br0">156 0 0,'0'68'0,"0"1"16,34 205-16,-34-136 16,34-1-1,-34 35 1,0-1-1,0 1 1,35 34 0,-35 0-1,0 34 1,0-34 0,34 0-1,-34 34 1,-34-34 15,34 0-15,0 0-1,0 0 1,0-34 0,0-1-1,0-33 1,0-1-1,0-34 1,0 0 0,0 0-1,0-35 1,0-33 0,0 33-1,0 1 1,34 0-1,-68-35 1,34 0 0,0 1-1,0-35 1,0 0 15,0 0-15,-35-35-1,-33 1 1,-1 0 0,35 34-1,-1-35 1,35 70 0,-34-1-1,34 35 1,34 68-1,1 0 1,-1 1 0,0-35-1,35-35 1,-69-33 0,0-35-1,0 0 1,34-35-1,69-102 1,35-69 15,-70 0-15,-68 206 0</inkml:trace>
  </inkml:traceGroup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5:00.06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08DA7C2-3B60-476E-AB21-1AD9A09ECE7A}" emma:medium="tactile" emma:mode="ink">
          <msink:context xmlns:msink="http://schemas.microsoft.com/ink/2010/main" type="inkDrawing" rotatedBoundingBox="1789,1423 7944,3276 7821,3684 1666,1831" semanticType="callout" shapeName="Other">
            <msink:sourceLink direction="with" ref="{1256D6F7-611C-40BF-BC16-A400AB283164}"/>
          </msink:context>
        </emma:interpretation>
      </emma:emma>
    </inkml:annotationXML>
    <inkml:trace contextRef="#ctx0" brushRef="#br0">172 103 0,'-69'-69'0,"35"35"0,-35 34 0,172 0 16,-34 0-16,0 0 0,33 0 0,36 0 15,-1 34-15,35-34 0,34 34 0,0 1 16,68-1-1,1 35 1,34-1 0,0 1-1,0 34 1,34-34 0,0 68-1,0-34 1,35 0-1,-35 34 1,0 0 15,1 1-31,-70 33 16,1-33 0,-35-1-1,-103-34 1,-34-34 15,-103-69-15,-34 0-1,-103-69 1,-104-68 0,241 137-1</inkml:trace>
  </inkml:traceGroup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5:00.85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9C3FAE8-6358-4B66-AA25-43CA0348B4C7}" emma:medium="tactile" emma:mode="ink">
          <msink:context xmlns:msink="http://schemas.microsoft.com/ink/2010/main" type="inkDrawing" rotatedBoundingBox="1825,2888 6074,4484 5990,4708 1740,3113" semanticType="callout" shapeName="Other">
            <msink:sourceLink direction="with" ref="{F2748DE4-03A2-4EC1-A163-49B51D1CB4E9}"/>
          </msink:context>
        </emma:interpretation>
      </emma:emma>
    </inkml:annotationXML>
    <inkml:trace contextRef="#ctx0" brushRef="#br0">0 0 0,'69'34'0,"-1"1"0,69-35 16,35 34-16,34 0 0,34 35 15,35 0 1,68 34 0,35 34-1,34 0 1,0 1 0,-35 33-1,1 1 1,-35-1-1,-103-33 1,-103-70 0,-68 1-1,-103-35 1,-104-102 0,-33-1 15,171 69-16</inkml:trace>
  </inkml:traceGroup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5:01.30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F126372-A648-41E5-B968-C8BF74BDA448}" emma:medium="tactile" emma:mode="ink">
          <msink:context xmlns:msink="http://schemas.microsoft.com/ink/2010/main" type="inkDrawing" rotatedBoundingBox="1591,3869 5543,5712 5419,5979 1466,4136" semanticType="callout" shapeName="Other">
            <msink:sourceLink direction="with" ref="{F2748DE4-03A2-4EC1-A163-49B51D1CB4E9}"/>
            <msink:sourceLink direction="with" ref="{4F22B2E9-9E8E-4723-B62B-AEF8759B8FEC}"/>
          </msink:context>
        </emma:interpretation>
      </emma:emma>
    </inkml:annotationXML>
    <inkml:trace contextRef="#ctx0" brushRef="#br0">0 0 0,'206'68'0,"0"1"16,69 0-16,-1-1 15,35 35 1,69 0 15,171 138-15,-103-1-1,-68 0 1,-1 35 0,-68-1-1,-68-171 1,-241-103 0</inkml:trace>
  </inkml:traceGroup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5:03.83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8E469E3-41D6-49D9-B004-CA01DB464109}" emma:medium="tactile" emma:mode="ink">
          <msink:context xmlns:msink="http://schemas.microsoft.com/ink/2010/main" type="inkDrawing" rotatedBoundingBox="11644,1062 11956,6906 10955,6960 10644,1116" semanticType="verticalRange" shapeName="Other">
            <msink:sourceLink direction="with" ref="{2B3C01AB-01D9-46C6-A815-E32DB1D9A0F0}"/>
            <msink:destinationLink direction="with" ref="{820EA045-033F-4E1A-A856-82E276E14024}"/>
            <msink:destinationLink direction="with" ref="{8E07296F-A219-492C-9805-538DE87C0C3F}"/>
            <msink:destinationLink direction="with" ref="{7CA6F33A-3C56-4CC6-9336-5B0A817FF180}"/>
          </msink:context>
        </emma:interpretation>
      </emma:emma>
    </inkml:annotationXML>
    <inkml:trace contextRef="#ctx0" brushRef="#br0">69 0 0,'34'103'15,"1"35"-15,-35 136 0,68 1 16,-33 68-1,-35 0 1,34 35 0,0-1-1,-34 35 1,69 0 0,-35 0 15,35 0-16,-35-69 1,-34-34 0,0-34-1,0-69 1,0-35 0,0-68-1,0-34 1,-34-69-1,34 0 1,-69-69 0,-34-34-1,-34 35 1,68 33 0,1 35-1,33 0 1,70 69-1,-1 34 1,35 0 0,-1 0 15,1 68-15,34-68-1,-34-34 1,34-35-1,-35-68 1,35-35 0,0-137-1,0-102 1,-34 33 0,-69 275-1</inkml:trace>
  </inkml:traceGroup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5:04.58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24B1EC3-EBC2-4095-A36E-0E6022F0F759}" emma:medium="tactile" emma:mode="ink">
          <msink:context xmlns:msink="http://schemas.microsoft.com/ink/2010/main" type="inkDrawing" rotatedBoundingBox="11396,1291 19155,1445 19150,1690 11391,1536" semanticType="underline" shapeName="Other">
            <msink:sourceLink direction="with" ref="{BF0E7EC6-77B5-4338-A4B3-374B9ABBC718}"/>
          </msink:context>
        </emma:interpretation>
      </emma:emma>
    </inkml:annotationXML>
    <inkml:trace contextRef="#ctx0" brushRef="#br0">0 0 0,'206'0'16,"69"34"-16,102 0 0,1 1 15,102-35 1,1 34 0,34 0-1,34 1 1,34-1 0,-33-34 15,33 0-16,-68 0 1,0 0 0,-69-34-1,-34 34 1,-69 0 0,-103 34-1,-68-34 1,-69 0-1,-69 0 1,-68-34 0,0-1-1,-35 1 1,0-35 0,69 69-1</inkml:trace>
  </inkml:traceGroup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5:04.92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297A1C1-A1CB-4C6F-874C-61001E9E305B}" emma:medium="tactile" emma:mode="ink">
          <msink:context xmlns:msink="http://schemas.microsoft.com/ink/2010/main" type="inkDrawing" rotatedBoundingBox="18602,1266 19525,1685 19313,2151 18390,1731" semanticType="underline" shapeName="Other"/>
        </emma:interpretation>
      </emma:emma>
    </inkml:annotationXML>
    <inkml:trace contextRef="#ctx0" brushRef="#br0">0 0 0,'103'34'0,"68"34"0,35 1 16,35 0-16,-104 34 15,-68-35 1,-138-33 15,-171 68-31,-138-69 16,378-34-1</inkml:trace>
  </inkml:traceGroup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5:05.96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20EA045-033F-4E1A-A856-82E276E14024}" emma:medium="tactile" emma:mode="ink">
          <msink:context xmlns:msink="http://schemas.microsoft.com/ink/2010/main" type="inkDrawing" rotatedBoundingBox="11249,2204 18655,4090 18560,4459 11154,2574" semanticType="callout" shapeName="Other">
            <msink:sourceLink direction="with" ref="{C8E469E3-41D6-49D9-B004-CA01DB464109}"/>
            <msink:sourceLink direction="with" ref="{BF0E7EC6-77B5-4338-A4B3-374B9ABBC718}"/>
          </msink:context>
        </emma:interpretation>
      </emma:emma>
    </inkml:annotationXML>
    <inkml:trace contextRef="#ctx0" brushRef="#br0">0 37 0,'34'0'0,"35"0"0,-1-34 16,70 34-16,-1 0 0,35 0 0,34 34 15,34-34 1,34 35 0,1 33-1,68 1 1,69-1 0,-34 35-1,-1 0 1,69-34-1,1 68 17,68 1-17,-35-35 1,1 68 0,-1 1-1,-34-1 1,-68-33-1,-103-35 1,-104 0 0,-34-35-1,-102-33 1,-70-70 0,-102-68-1,137 103 1</inkml:trace>
  </inkml:traceGroup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5:06.95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E07296F-A219-492C-9805-538DE87C0C3F}" emma:medium="tactile" emma:mode="ink">
          <msink:context xmlns:msink="http://schemas.microsoft.com/ink/2010/main" type="inkDrawing" rotatedBoundingBox="11396,4003 17926,5827 17847,6111 11317,4287" semanticType="callout" shapeName="Other">
            <msink:sourceLink direction="with" ref="{C8E469E3-41D6-49D9-B004-CA01DB464109}"/>
            <msink:sourceLink direction="with" ref="{4F22B2E9-9E8E-4723-B62B-AEF8759B8FEC}"/>
          </msink:context>
        </emma:interpretation>
      </emma:emma>
    </inkml:annotationXML>
    <inkml:trace contextRef="#ctx0" brushRef="#br0">0 4 0,'-35'34'0,"35"-68"16,69 34-16,0 0 0,34 0 0,34 34 15,35 1-15,-1-1 0,69 0 16,1 1 15,68 33-15,0 1 0,34 0-1,69 34 1,0 0-1,34 0 1,34 34 0,-33 0-1,-1 35 1,0-35 0,-68 35-1,-70-69 1,-33 34-1,-103-68 1,-69-1 0,-69-33-1,-137-70 1,-103-68 0,206 103-1</inkml:trace>
  </inkml:traceGroup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5:07.71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CA6F33A-3C56-4CC6-9336-5B0A817FF180}" emma:medium="tactile" emma:mode="ink">
          <msink:context xmlns:msink="http://schemas.microsoft.com/ink/2010/main" type="inkDrawing" rotatedBoundingBox="11629,5385 16733,7196 16635,7473 11530,5662" semanticType="callout" shapeName="Other">
            <msink:sourceLink direction="with" ref="{C8E469E3-41D6-49D9-B004-CA01DB464109}"/>
            <msink:sourceLink direction="with" ref="{4F22B2E9-9E8E-4723-B62B-AEF8759B8FEC}"/>
          </msink:context>
        </emma:interpretation>
      </emma:emma>
    </inkml:annotationXML>
    <inkml:trace contextRef="#ctx0" brushRef="#br0">172 0 0,'-34'0'16,"-35"34"-16,35 0 0,34 1 0,-35 33 15,138-68-15,0 35 0,69-35 0,34 34 16,34-34 0,0 69-1,69-1 1,69 35 0,-1 35-1,35 33 1,35 1-1,-1 34 1,0 0 0,-34 0-1,-35 0 1,-68-69 0,-137-206-1,-172 69 1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24:25.87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4051 1441 0,'-103'-377'16,"-69"137"-16,-137 34 31,-68 34-15,-35 35-1,-34-1 1,-35 35-1,69 35 17,0 102-32,69 35 15,68 137 1,70 34 0,102 35-1,103 68 1,137 0-1,103 35 1,103-35 0,104-34-1,102-35 1,0-33 0,0-70-1,-68-102 1,-104-103-1,-102-104 17,-35-102-17,-68-138 1,-172-68 0,-138-34-1,-136 34 1,-172 68-1,-241 172 1,1 137 0,686 69-1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5:08.69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3D0BF77-B8D0-4CBF-ABB2-A5EB827C86B9}" emma:medium="tactile" emma:mode="ink">
          <msink:context xmlns:msink="http://schemas.microsoft.com/ink/2010/main" type="inkDrawing" rotatedBoundingBox="22582,1828 23509,7565 22512,7726 21586,1988" semanticType="callout" shapeName="Other">
            <msink:sourceLink direction="from" ref="{5A52AD76-60EF-4E38-8C85-CBF23D6F95EB}"/>
            <msink:sourceLink direction="to" ref="{4F22B2E9-9E8E-4723-B62B-AEF8759B8FEC}"/>
          </msink:context>
        </emma:interpretation>
      </emma:emma>
    </inkml:annotationXML>
    <inkml:trace contextRef="#ctx0" brushRef="#br0">0 0 0,'35'69'0,"-35"68"0,0 69 16,34 69 0,0 68-1,1-34 1,-1 68 0,0 35-1,1 0 1,-1 34-1,0 35 1,0-1 0,1-68-1,33-34 1,-33-69 0,-35-69-1,34-68 1,-34-138-1,0-68 17,34-207-17,1-102 1,-35-69 0,0 412-1</inkml:trace>
    <inkml:trace contextRef="#ctx0" brushRef="#br0" timeOffset="1627.8255">378 4977 0,'68'103'0,"1"34"0,68 1 16,-34-35-1,0 34 1,-34-34-1,-35-69 17,-34-34-17,0 0 1,0-34 0,69-206-1,34-1 1,34 35-1,-68 138 1,-35-35 0,-34 68-1,-34-33 1,34 68 0</inkml:trace>
  </inkml:traceGroup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5:09.36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A52AD76-60EF-4E38-8C85-CBF23D6F95EB}" emma:medium="tactile" emma:mode="ink">
          <msink:context xmlns:msink="http://schemas.microsoft.com/ink/2010/main" type="inkDrawing" rotatedBoundingBox="22312,1972 30688,2163 30680,2518 22304,2327" semanticType="underline" shapeName="Other">
            <msink:sourceLink direction="with" ref="{3A543E94-2D57-4D6D-ACF6-C8EA452536B9}"/>
            <msink:destinationLink direction="from" ref="{83D0BF77-B8D0-4CBF-ABB2-A5EB827C86B9}"/>
          </msink:context>
        </emma:interpretation>
      </emma:emma>
    </inkml:annotationXML>
    <inkml:trace contextRef="#ctx0" brushRef="#br0">0 0 0,'103'0'0,"103"34"0,34 0 0,104 1 16,-1-1-1,69-34 1,34 34 0,34 1-1,70-1 1,33 0-1,-34 1 1,1-1 0,-1-34-1,-34-69 1,-35 69 0,-34 35-1,-68-35 1,0 0-1,-104 0 1,-34 0 0,-68-35-1,-69 1 1,-69 0 0,-68-1 15,0-68-16,34 103 1</inkml:trace>
  </inkml:traceGroup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5:09.64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6078002-5BBD-420C-8CD9-E20679760FD5}" emma:medium="tactile" emma:mode="ink">
          <msink:context xmlns:msink="http://schemas.microsoft.com/ink/2010/main" type="inkDrawing" rotatedBoundingBox="30588,1868 31545,2478 31252,2937 30295,2328" semanticType="verticalRange" shapeName="Other">
            <msink:sourceLink direction="with" ref="{D7C3EC4A-C667-43F1-92C0-D1971DEDE56C}"/>
          </msink:context>
        </emma:interpretation>
      </emma:emma>
    </inkml:annotationXML>
    <inkml:trace contextRef="#ctx0" brushRef="#br0">0 0 0,'172'34'0,"34"35"16,0-1-16,-1 1 15,-67-35 1,-35 35 0,-103 34-1,-35 0 1,-102 34-1,0-34 1,137-103 0</inkml:trace>
  </inkml:traceGroup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5:10.98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A4FB8FF-0780-4723-B8DF-22E19E1AD323}" emma:medium="tactile" emma:mode="ink">
          <msink:context xmlns:msink="http://schemas.microsoft.com/ink/2010/main" type="inkDrawing" rotatedBoundingBox="22540,3685 29544,5331 29450,5731 22446,4085" semanticType="callout" shapeName="Other">
            <msink:sourceLink direction="with" ref="{3A543E94-2D57-4D6D-ACF6-C8EA452536B9}"/>
          </msink:context>
        </emma:interpretation>
      </emma:emma>
    </inkml:annotationXML>
    <inkml:trace contextRef="#ctx0" brushRef="#br0">0 28 0,'138'-34'0,"33"34"0,35 0 0,69 34 16,102 1 0,70 33-1,68 1 1,34 34 0,103 34-1,0-34 1,0 69-1,-68 0 1,-35 34 0,-69-35-1,-102 1 1,-138-35 0,-102-34-1,-138-137 1,0 34-1</inkml:trace>
  </inkml:traceGroup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5:11.58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A9D9113-052C-4C34-BA5E-410F07233D1B}" emma:medium="tactile" emma:mode="ink">
          <msink:context xmlns:msink="http://schemas.microsoft.com/ink/2010/main" type="inkDrawing" rotatedBoundingBox="22355,4617 29401,7056 29253,7484 22206,5045" semanticType="callout" shapeName="Other">
            <msink:sourceLink direction="with" ref="{3A543E94-2D57-4D6D-ACF6-C8EA452536B9}"/>
          </msink:context>
        </emma:interpretation>
      </emma:emma>
    </inkml:annotationXML>
    <inkml:trace contextRef="#ctx0" brushRef="#br0">0 0 0,'240'34'0,"1"0"16,102 35-16,103-1 15,35 35 1,68 35 0,0-35-1,69 68 1,34 104 0,35 0-1,-70-1 1,-33 35-1,-138-69 17,-103-102-17,-137-35 1,-137-69 0,-138-103-1,69 69 1</inkml:trace>
  </inkml:traceGroup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5:11.98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99B4024-C3FB-4F5A-942D-493187E11523}" emma:medium="tactile" emma:mode="ink">
          <msink:context xmlns:msink="http://schemas.microsoft.com/ink/2010/main" type="inkDrawing" rotatedBoundingBox="22753,5811 28866,9099 28591,9610 22478,6323" semanticType="callout" shapeName="Other">
            <msink:sourceLink direction="with" ref="{4F22B2E9-9E8E-4723-B62B-AEF8759B8FEC}"/>
          </msink:context>
        </emma:interpretation>
      </emma:emma>
    </inkml:annotationXML>
    <inkml:trace contextRef="#ctx0" brushRef="#br0">0 0 0,'549'103'0,"34"34"16,70 34 0,205 207-1,69 103 1,68 171 0,-137 69-1,-171-69 1,-687-652-1</inkml:trace>
  </inkml:traceGroup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5:15.596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7C3EC4A-C667-43F1-92C0-D1971DEDE56C}" emma:medium="tactile" emma:mode="ink">
          <msink:context xmlns:msink="http://schemas.microsoft.com/ink/2010/main" type="writingRegion" rotatedBoundingBox="3739,-201 27677,862 27305,9227 3367,8163">
            <msink:destinationLink direction="with" ref="{F6078002-5BBD-420C-8CD9-E20679760FD5}"/>
          </msink:context>
        </emma:interpretation>
      </emma:emma>
    </inkml:annotationXML>
    <inkml:traceGroup>
      <inkml:annotationXML>
        <emma:emma xmlns:emma="http://www.w3.org/2003/04/emma" version="1.0">
          <emma:interpretation id="{93C210C7-9AC4-4E55-8347-54DFE612E2A3}" emma:medium="tactile" emma:mode="ink">
            <msink:context xmlns:msink="http://schemas.microsoft.com/ink/2010/main" type="paragraph" rotatedBoundingBox="3739,-201 27677,862 27606,2448 3668,13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3C01AB-01D9-46C6-A815-E32DB1D9A0F0}" emma:medium="tactile" emma:mode="ink">
              <msink:context xmlns:msink="http://schemas.microsoft.com/ink/2010/main" type="line" rotatedBoundingBox="3739,-201 27677,862 27606,2448 3668,1383">
                <msink:destinationLink direction="with" ref="{C8E469E3-41D6-49D9-B004-CA01DB46410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2748DE4-03A2-4EC1-A163-49B51D1CB4E9}" emma:medium="tactile" emma:mode="ink">
                <msink:context xmlns:msink="http://schemas.microsoft.com/ink/2010/main" type="inkWord" rotatedBoundingBox="3725,103 8740,326 8710,989 3696,766">
                  <msink:destinationLink direction="with" ref="{6F126372-A648-41E5-B968-C8BF74BDA448}"/>
                  <msink:destinationLink direction="with" ref="{D9C3FAE8-6358-4B66-AA25-43CA0348B4C7}"/>
                  <msink:destinationLink direction="to" ref="{DD19A03D-C2B0-42AB-818E-044B0CDC7B38}"/>
                </msink:context>
              </emma:interpretation>
              <emma:one-of disjunction-type="recognition" id="oneOf0">
                <emma:interpretation id="interp0" emma:lang="it-IT" emma:confidence="0">
                  <emma:literal>corsa</emma:literal>
                </emma:interpretation>
                <emma:interpretation id="interp1" emma:lang="it-IT" emma:confidence="0">
                  <emma:literal>muta</emma:literal>
                </emma:interpretation>
                <emma:interpretation id="interp2" emma:lang="it-IT" emma:confidence="0">
                  <emma:literal>meta</emma:literal>
                </emma:interpretation>
                <emma:interpretation id="interp3" emma:lang="it-IT" emma:confidence="0">
                  <emma:literal>cinti</emma:literal>
                </emma:interpretation>
                <emma:interpretation id="interp4" emma:lang="it-IT" emma:confidence="0">
                  <emma:literal>muta.</emma:literal>
                </emma:interpretation>
              </emma:one-of>
            </emma:emma>
          </inkml:annotationXML>
          <inkml:trace contextRef="#ctx0" brushRef="#br0">2130 171 0,'0'35'0,"0"102"0,35 35 0,-35-69 16,0-69 0,34-34-1,0-69 1,35-34 0,-69 0-1,34 0 1,-34 69-1,0 0 1,0 34 0,69 68-1,0 1 1,34 0 0,0-69-1,0-35 1,-35-33 31,-33-1-47,-1 0 15,-34 35 1,0 34 0,0 34-1,0 104 1,34-1-1,1-34 1,-1-34 0,0-69-1,35-69 1,34 0 0,-34-34-1,-69 103 1</inkml:trace>
          <inkml:trace contextRef="#ctx0" brushRef="#br0" timeOffset="515.592">3675 137 0,'34'69'15,"35"68"-15,-103 35 0,68-69 16,-34-69 0,0-34-1,-69-34 1,1-35 0,-35-68 15,0-1-16,34 35 1,35 69 0,68 0-1,35-1 1,102 35 0,70 0-1,-35 69 1,-69-35-1,-137 1 1,-34-35 0,-104 34-1,1 0 1,0 1 0,102-1-1,173-34 1,-138 0-1</inkml:trace>
          <inkml:trace contextRef="#ctx0" brushRef="#br0" timeOffset="1127.8575">3984 583 0,'137'0'0,"35"0"16,0-68-16,-104 33 0,-33-33 15,-35 68 1,0 0 0,0 0-1,0 0 16,-35 68-15,35 1 0,0 0-1,-34-1 1,0-33 0,-35-1-1,35-34 1,34 0-1,34 0 1,138-34 15,-35 34-31,0-35 32,-34 1-17,-34 0 1,-69 34-1</inkml:trace>
          <inkml:trace contextRef="#ctx0" brushRef="#br0" timeOffset="-656.208">414 0 0,'-137'34'0,"0"35"16,34 34-16,68 34 0,104-34 15,103 0 1,102-69 0,1-34-1,-35 0 1,-34 0 15,-69 0-31,-68 35 16,0-70 15,-1-33-15,-68 68-16</inkml:trace>
        </inkml:traceGroup>
        <inkml:traceGroup>
          <inkml:annotationXML>
            <emma:emma xmlns:emma="http://www.w3.org/2003/04/emma" version="1.0">
              <emma:interpretation id="{BF0E7EC6-77B5-4338-A4B3-374B9ABBC718}" emma:medium="tactile" emma:mode="ink">
                <msink:context xmlns:msink="http://schemas.microsoft.com/ink/2010/main" type="inkWord" rotatedBoundingBox="13266,361 17474,548 17433,1469 13225,1282">
                  <msink:destinationLink direction="with" ref="{924B1EC3-EBC2-4095-A36E-0E6022F0F759}"/>
                  <msink:destinationLink direction="with" ref="{820EA045-033F-4E1A-A856-82E276E14024}"/>
                </msink:context>
              </emma:interpretation>
              <emma:one-of disjunction-type="recognition" id="oneOf1">
                <emma:interpretation id="interp5" emma:lang="it-IT" emma:confidence="0">
                  <emma:literal>cura</emma:literal>
                </emma:interpretation>
                <emma:interpretation id="interp6" emma:lang="it-IT" emma:confidence="0">
                  <emma:literal>cara</emma:literal>
                </emma:interpretation>
                <emma:interpretation id="interp7" emma:lang="it-IT" emma:confidence="0">
                  <emma:literal>aria</emma:literal>
                </emma:interpretation>
                <emma:interpretation id="interp8" emma:lang="it-IT" emma:confidence="0">
                  <emma:literal>coma</emma:literal>
                </emma:interpretation>
                <emma:interpretation id="interp9" emma:lang="it-IT" emma:confidence="0">
                  <emma:literal>cirrose</emma:literal>
                </emma:interpretation>
              </emma:one-of>
            </emma:emma>
          </inkml:annotationXML>
          <inkml:trace contextRef="#ctx0" brushRef="#br0" timeOffset="2351.412">10403 240 0,'-69'0'16,"-137"0"-16,0 69 0,0-1 15,69 35 1,103-34 0,68 34-1,103-34 1,103-1-1,-34-33 1,-34-35 0,-69 0-1,-34-35 1,-1-68 0,35 0-1,-34 0 1,-35 35-1,35 68 17,-69 0-32,0 0 15,0 68 1,0 35 31,0 35-47,0-35 0,34-69 31,1-34-15,-1-34-1,0-35 1,-34-68 0,0 34-1,0 34 1,0 69-1,0 0 1,69 0 0,34 69-1,68-69 1,-33 0 0,-70-69-1,-33 0 1,-1 35-1,-34 0 1,0 34 0,34 68-1,-34 35 1,0 69 15,35-35-15,-1-68-1,0-35 1,1-68 0,33-35-1,-33-34 1,33 0 0,-68 103-1</inkml:trace>
          <inkml:trace contextRef="#ctx0" brushRef="#br0" timeOffset="3141.4005">12256 480 0,'0'103'16,"0"0"-16,-34 0 0,0-34 15,34-69 1,0-34-1,-35-35 17,-33-34-17,-35-34 1,34 34 0,69 34-1,69 35 1,34-1-1,34 35 1,103 35 0,-103-1-1,-102 0 1,-35 1 0,-69-1-1,-68 0 1,34 1-1,34-1 1,138-34 0,68 34-1,0 1 1,-34 33 0,0 1 15,-103-35-16,0-34 1,0 35 0,35-1-1,-1 0 1,-34 1 0,34-1-1,-68-34 1,0 34-1,-1 1 1,35 33 0,103 1-1,69-1 1,68-68 0,-34 0-1,0-34 1,-206 34-1</inkml:trace>
        </inkml:traceGroup>
        <inkml:traceGroup>
          <inkml:annotationXML>
            <emma:emma xmlns:emma="http://www.w3.org/2003/04/emma" version="1.0">
              <emma:interpretation id="{3A543E94-2D57-4D6D-ACF6-C8EA452536B9}" emma:medium="tactile" emma:mode="ink">
                <msink:context xmlns:msink="http://schemas.microsoft.com/ink/2010/main" type="inkWord" rotatedBoundingBox="22996,654 27677,862 27606,2448 22926,2240">
                  <msink:destinationLink direction="with" ref="{7A9D9113-052C-4C34-BA5E-410F07233D1B}"/>
                  <msink:destinationLink direction="with" ref="{AA4FB8FF-0780-4723-B8DF-22E19E1AD323}"/>
                  <msink:destinationLink direction="with" ref="{5A52AD76-60EF-4E38-8C85-CBF23D6F95EB}"/>
                </msink:context>
              </emma:interpretation>
              <emma:one-of disjunction-type="recognition" id="oneOf2">
                <emma:interpretation id="interp10" emma:lang="it-IT" emma:confidence="0">
                  <emma:literal>cura</emma:literal>
                </emma:interpretation>
                <emma:interpretation id="interp11" emma:lang="it-IT" emma:confidence="0">
                  <emma:literal>Corra</emma:literal>
                </emma:interpretation>
                <emma:interpretation id="interp12" emma:lang="it-IT" emma:confidence="0">
                  <emma:literal>Conza</emma:literal>
                </emma:interpretation>
                <emma:interpretation id="interp13" emma:lang="it-IT" emma:confidence="0">
                  <emma:literal>corra</emma:literal>
                </emma:interpretation>
                <emma:interpretation id="interp14" emma:lang="it-IT" emma:confidence="0">
                  <emma:literal>curry</emma:literal>
                </emma:interpretation>
              </emma:one-of>
            </emma:emma>
          </inkml:annotationXML>
          <inkml:trace contextRef="#ctx0" brushRef="#br0" timeOffset="3990.9555">19945 652 0,'-103'34'15,"-69"69"-15,1 35 0,-1 33 0,103-34 31,138-34-15,34-34 0,103 0-1,0-35 1,0-68 0,34-69-1,-240 103 1</inkml:trace>
          <inkml:trace contextRef="#ctx0" brushRef="#br0" timeOffset="4598.3385">20700 892 0,'0'35'16,"0"102"-16,-34 34 0,34-33 0,0-70 16,68-33-1,1-70 1,0-33 0,-1-70-1,-33 1 16,-1 69-15,-34 68 0,0 0-1,0 0 1,69 68 0,-1-68 15,1-34-31,34-35 15,-69 1 1,35-1 0,-69 35-1,34 34 1,-34 68 0,34 35-1,-34 69 1,69-69-1,-35-35 17,1-33-17,68-104 1,0 0 0,-103 69-1</inkml:trace>
          <inkml:trace contextRef="#ctx0" brushRef="#br0" timeOffset="5218.416">22416 858 0,'34'34'16,"-34"481"-16,0-343 31,35-138-31,-1-68 16,-34-69-1,-69-69 1,-33-34 0,-36 0-1,70 69 1,33 34 15,70 69-31,-1-1 31,103 35-15,69 35 0,34 33-1,-102 1 1,-104-35-1,-34 1 1,-69-1 0,-68 0-1,0 1 1,34-1 0,68 0-1,70 1 1,102 33-1,0 1 1,1-35 0,-1 0-1,0-34 1,-137 0 0</inkml:trace>
          <inkml:trace contextRef="#ctx0" brushRef="#br0" timeOffset="5658.8175">23446 1476 0,'-34'34'0,"102"35"16,70-35-16,-1 0 0,0 1 0,-103-1 16,-68-34-16,-35 34 15,-102-34 1,-1 0-1,35 0 1,68 35 0,104-1-1,102 35 1,35 34 15,-70 34-15,-102-34-1,-68-103 1,68 0 0</inkml:trace>
        </inkml:traceGroup>
      </inkml:traceGroup>
    </inkml:traceGroup>
    <inkml:traceGroup>
      <inkml:annotationXML>
        <emma:emma xmlns:emma="http://www.w3.org/2003/04/emma" version="1.0">
          <emma:interpretation id="{AE6F41E9-3408-4B91-AF88-6F1630FBFFE9}" emma:medium="tactile" emma:mode="ink">
            <msink:context xmlns:msink="http://schemas.microsoft.com/ink/2010/main" type="paragraph" rotatedBoundingBox="8944,7102 20697,7894 20621,9016 8869,822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C86FFF1-F370-4F50-8844-46FDDA22ADF9}" emma:medium="tactile" emma:mode="ink">
              <msink:context xmlns:msink="http://schemas.microsoft.com/ink/2010/main" type="line" rotatedBoundingBox="8944,7102 20697,7893 20621,9016 8869,8224"/>
            </emma:interpretation>
          </emma:emma>
        </inkml:annotationXML>
        <inkml:traceGroup>
          <inkml:annotationXML>
            <emma:emma xmlns:emma="http://www.w3.org/2003/04/emma" version="1.0">
              <emma:interpretation id="{4F22B2E9-9E8E-4723-B62B-AEF8759B8FEC}" emma:medium="tactile" emma:mode="ink">
                <msink:context xmlns:msink="http://schemas.microsoft.com/ink/2010/main" type="inkWord" rotatedBoundingBox="8944,7102 20697,7893 20621,9016 8869,8224">
                  <msink:destinationLink direction="with" ref="{6F126372-A648-41E5-B968-C8BF74BDA448}"/>
                  <msink:destinationLink direction="with" ref="{7CA6F33A-3C56-4CC6-9336-5B0A817FF180}"/>
                  <msink:destinationLink direction="with" ref="{8E07296F-A219-492C-9805-538DE87C0C3F}"/>
                  <msink:destinationLink direction="with" ref="{899B4024-C3FB-4F5A-942D-493187E11523}"/>
                  <msink:destinationLink direction="to" ref="{83D0BF77-B8D0-4CBF-ABB2-A5EB827C86B9}"/>
                  <msink:destinationLink direction="to" ref="{8002B8F4-75DC-4A62-9409-2CAB3B6F6A4B}"/>
                  <msink:destinationLink direction="from" ref="{8002B8F4-75DC-4A62-9409-2CAB3B6F6A4B}"/>
                  <msink:destinationLink direction="with" ref="{E19B252F-327A-4FC9-829D-78319438F9BC}"/>
                  <msink:destinationLink direction="with" ref="{65B07C12-F612-40E1-9062-E5EF8F024BA4}"/>
                  <msink:destinationLink direction="with" ref="{DE3AF8C0-541A-4CC4-8C18-7E3BC154436A}"/>
                  <msink:destinationLink direction="with" ref="{1AEA8F75-5359-47EF-9EA2-B1932E4C9E0F}"/>
                  <msink:destinationLink direction="with" ref="{90BC0819-4B97-40D4-AE54-C6FF12F2C6E9}"/>
                  <msink:destinationLink direction="with" ref="{472C6ED7-36E5-477D-B79F-12BA6B9AA11F}"/>
                  <msink:destinationLink direction="from" ref="{D5719347-49C0-4303-8187-E4A2BFD7B180}"/>
                  <msink:destinationLink direction="to" ref="{D5719347-49C0-4303-8187-E4A2BFD7B180}"/>
                  <msink:destinationLink direction="with" ref="{B53DA3D9-46F9-44EC-80A6-7C8C21D2C977}"/>
                  <msink:destinationLink direction="with" ref="{364A93D5-AD28-467D-BFC8-88280C4EBAF4}"/>
                  <msink:destinationLink direction="with" ref="{DE82F27E-50A1-4926-B5CF-B71E978EA2C8}"/>
                  <msink:destinationLink direction="with" ref="{0A60DCB7-59A6-486C-B582-7DD7798E302F}"/>
                  <msink:destinationLink direction="with" ref="{C3DE7C1C-D6A6-41F6-9BB7-A2B25B73A962}"/>
                </msink:context>
              </emma:interpretation>
              <emma:one-of disjunction-type="recognition" id="oneOf3">
                <emma:interpretation id="interp15" emma:lang="it-IT" emma:confidence="0">
                  <emma:literal>carrozzato</emma:literal>
                </emma:interpretation>
                <emma:interpretation id="interp16" emma:lang="it-IT" emma:confidence="0">
                  <emma:literal>carrozzanti</emma:literal>
                </emma:interpretation>
                <emma:interpretation id="interp17" emma:lang="it-IT" emma:confidence="0">
                  <emma:literal>carrozzata</emma:literal>
                </emma:interpretation>
                <emma:interpretation id="interp18" emma:lang="it-IT" emma:confidence="0">
                  <emma:literal>carrozzala</emma:literal>
                </emma:interpretation>
                <emma:interpretation id="interp19" emma:lang="it-IT" emma:confidence="0">
                  <emma:literal>carrozzoni</emma:literal>
                </emma:interpretation>
              </emma:one-of>
            </emma:emma>
          </inkml:annotationXML>
          <inkml:trace contextRef="#ctx0" brushRef="#br1" timeOffset="21065.058">5803 7277 0,'69'-69'0,"-103"69"16,-138 69-16,0 34 0,1 0 15,68 34-15,68-34 0,138 34 16,69-68 0,137-1-1,-35-33 16,1-1-15,-138-34 0,-68 0-1,-69 0 1,0 0 0,0 0-1,0 0 1,69 34-1,68-34 1,35 0 0,-1 0-1,-68-68 1,-103 33 0,0-102-1,-103 34 1,-68 0 15,-35 34-31,68 69 16,35 35-1,69 33 17,68 35-17,104 35 1,68-104-1,0-68 1,-1-35 0,-33-34-1,-35-69 1,-68 1 0,-35 102-1,1 35 1,-35 137-1,0-69 1,34 69 0,-34 34-1,0 35 1,0-35 0,34-68-1,-34-69 1,0 0 15,0-103-15,0-34-1,35-35 1,33 69 0,1 35-1,34 33 1,34 35-1,1 35 1,-35 67 0,-103-33-1,-69 0 1,-34-35 0,-34-34-1,34 0 1,68-34-1,35 34 1,69 0 0,68 34-1,1 35 1,-35 34 15,-35 0-15,1-35-1,-35-68 1,69-34 0,34-35-1,-137 69 1</inkml:trace>
          <inkml:trace contextRef="#ctx0" brushRef="#br1" timeOffset="21709.548">9133 7551 0,'34'69'15,"-34"34"-15,0 34 0,0 0 0,0-68 16,34-35 15,-34-34-15,0-34-1,-34-103 1,34-35 0,-34 0-1,68 35 1,0 103-1,35 0 1,68 68 0,35 35-1,-69 33 1,-35 1 0,-102-34-1,-69-35 1,-34 1-1,0-35 1,102 34 0,1-34-1,103 69 1,34-1 0,34 1 15,0 0-16,0-104 1,-34-33 0,0-35-1,0-35 1,-103 138 0</inkml:trace>
          <inkml:trace contextRef="#ctx0" brushRef="#br1" timeOffset="24392.97">10334 7620 0,'0'103'0,"-34"0"16,34 34-16,34 0 16,35 1-1,34-70 1,34-33-1,-34-1 1,0-68 0,-69-1 15,-34 1-15,-68-69-1,-70 0 1,-33 0-1,-1 34 1,35 35 0,68 34-1,69 0 1,103 34 0,103 1-1,0-1 1,-69-68-1,-68-35 1,-138-68 0,-34 34-1,-68 0 1,-1 34 0,138 104-1,34-1 1,137-34 15,103 34-15,1 0-1,-1-68 1,-69 34 0,-33-34-1,-70 68 1,-68 35-1,35-69 1,102 68 0,35-33-1,-35-1 1,-34 0 0,-69-34-1,-34 0 1,-68 35-1,-70-1 1,-33 69 0,68 0 15,103 0-31,68 0 16,70 0 15,-1-34-16,0-35 1,-68-68 0,-103-35-1,-35-34 1,-34-69 0,-34 69-1,34 35 1,34 68-1,69 34 1,103 0 0,103 35-1,68-35 1,-33-68 0,-70-35-1,-68 1 1,-68-1-1,-70 69 1,35 34 0,0-34 15,0 103-15,0 69-1,35-35 1,33 1-1,-33-70 1,33-33 0,35-70-1,-68-33 1,33-1 15,1-34-15,-35 103-1,35 34 1,0 1 0,33 68-1,70-35 1,0 1 0,-35-69-1,-68-34 1,-35-35 15,-103-103-31,-68 35 31,-69 34-15,34 34 0,35 104-1,69 33 1,68 1-1,103 68 1,102-34 0,36-68-1,-1-35 1,-68-69 0,-69-34-1,0 0 1,-35 69-1,-102 68 1,34-34 0,0 34-1,-34 69 1,-1 35 0,1-70-1,68-33 16,-34-35-15,35-35 0,-1-68-1,0-34 1,1 34 0,-35 103-1,34 0 1,-34 34-1,69 69 1,68 35 0,-34-35-1,68-35 1,-68-33 0,0-70-1,-68-33 1,-35-104-1,-35 35 1,1 34 0,-35 0 15,69 34-15,69 0-1,34 35 1,0 0-1,69-1 1,-35 1 0,0 103-1,-68-1 1,-35 1 0,0-35-1,-68 69 1,0 0-1,-35 0 1,69 0 0,69 0-1,34-34 1,68 0 0,1-69-1,0 34 1,-35-34 15,-103 0-15,1 0-1,-70 0 1,-102-69 0,0 1-1,-35-70 1,0 35-1,172 103 1</inkml:trace>
          <inkml:trace contextRef="#ctx0" brushRef="#br1" timeOffset="24557.022">15895 8203 0,'240'0'0,"-34"35"15,-35-35-15,-102-103 16,-138 0 0,69 103-1</inkml:trace>
          <inkml:trace contextRef="#ctx0" brushRef="#br1" timeOffset="24708.3794">15895 7757 0,'274'-34'0,"207"68"15,-138-103-15,-343 69 32</inkml:trace>
        </inkml:traceGroup>
      </inkml:traceGroup>
    </inkml:traceGroup>
  </inkml:traceGroup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5:44.34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002B8F4-75DC-4A62-9409-2CAB3B6F6A4B}" emma:medium="tactile" emma:mode="ink">
          <msink:context xmlns:msink="http://schemas.microsoft.com/ink/2010/main" type="inkDrawing" rotatedBoundingBox="2426,8391 2694,15155 1922,15185 1654,8422" semanticType="callout" shapeName="Other">
            <msink:sourceLink direction="to" ref="{4F22B2E9-9E8E-4723-B62B-AEF8759B8FEC}"/>
            <msink:sourceLink direction="from" ref="{4F22B2E9-9E8E-4723-B62B-AEF8759B8FEC}"/>
          </msink:context>
        </emma:interpretation>
      </emma:emma>
    </inkml:annotationXML>
    <inkml:trace contextRef="#ctx0" brushRef="#br0">104 0 0,'0'-69'31,"0"653"-31,-68-310 15,68 35 1,34 35 0,0 136-1,-34-102 1,0 68 0,34-34-1,-34 34 1,35-68-1,-35-1 1,34 1 0,0-104-1,-34 1 1,0-35 0,35-34-1,-35-34 1,34-69-1,-34-69 1,0 0 0,0-34-1,-34-34 17,-35-103-17,0-1 1,1 70-1,34 33 1,34 70 0,-35 68-1,70 34 1,33 103 0,35-34-1,0-34 1,-34-69-1,-35-69 1,-34-34 0,34-34-1,69-275 1,0-206 0,0 35-1,-103 480 1</inkml:trace>
  </inkml:traceGroup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5:45.41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19B252F-327A-4FC9-829D-78319438F9BC}" emma:medium="tactile" emma:mode="ink">
          <msink:context xmlns:msink="http://schemas.microsoft.com/ink/2010/main" type="inkDrawing" rotatedBoundingBox="1733,8261 10261,8950 10195,9769 1667,9080" semanticType="callout" shapeName="Other">
            <msink:sourceLink direction="with" ref="{4F22B2E9-9E8E-4723-B62B-AEF8759B8FEC}"/>
          </msink:context>
        </emma:interpretation>
      </emma:emma>
    </inkml:annotationXML>
    <inkml:trace contextRef="#ctx0" brushRef="#br0">0 0 0,'34'34'15,"0"1"-15,35-1 0,34 0 0,68 1 16,35-35-16,103 34 0,35 0 16,102-34-1,34 69 1,1-35 0,68 1-1,-34 33 16,34-33-15,-34-1 0,0 0-1,-35 0 1,1 1 0,-69-1-1,0-34 1,-103 34-1,-35 1 1,-102-35 0,-35 34-1,-68 0 1,-35 1 0,-34-35-1,-69 0 1,-68-69-1,0-34 32,0 0-47,-1 0 16,35 35 0,35 102-1,136-34 1,104 0-1,34 69 1,68-1 0,-33 35-1,-70-34 1,-102-1 0,-69 35-1,-103 0 1,-69 0-1,-68 0 17,34-68-32,206-35 31</inkml:trace>
  </inkml:traceGroup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5:46.38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069AE8C-5EBD-4A75-84F6-4A1A769DE3C1}" emma:medium="tactile" emma:mode="ink">
          <msink:context xmlns:msink="http://schemas.microsoft.com/ink/2010/main" type="inkDrawing" rotatedBoundingBox="1896,10136 8342,10608 8331,10758 1885,10286" shapeName="Other">
            <msink:destinationLink direction="with" ref="{232BCFF9-5CCE-40AC-AB17-73A827FC7C26}"/>
          </msink:context>
        </emma:interpretation>
      </emma:emma>
    </inkml:annotationXML>
    <inkml:trace contextRef="#ctx0" brushRef="#br0">0 40 0,'137'34'0,"-34"-137"0,35 138 0,68-35 16,68 34 15,35-34-31,34 34 16,1 0-1,33 35 1,35-69 0,0 34-1,34 35 1,-34-35-1,0 1 1,0-1 0,-34 0-1,-1 1 1,-68-35 0,-69 0-1,-34 0 16,-103 0-15,-34 0 0,-35-35-1,-34 35 1,0 0 0,-34 35-1,0-35 1,34 0-1,34-69 1,-34 69 0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17T11:34:56.51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799A0D8-3440-4121-BB89-8D4E9AF8A5A4}" emma:medium="tactile" emma:mode="ink">
          <msink:context xmlns:msink="http://schemas.microsoft.com/ink/2010/main" type="writingRegion" rotatedBoundingBox="1138,2852 10761,2253 10928,4934 1305,5534">
            <msink:destinationLink direction="with" ref="{18E0BD06-6328-4A2D-BCA4-EC4494855A2B}"/>
          </msink:context>
        </emma:interpretation>
      </emma:emma>
    </inkml:annotationXML>
    <inkml:traceGroup>
      <inkml:annotationXML>
        <emma:emma xmlns:emma="http://www.w3.org/2003/04/emma" version="1.0">
          <emma:interpretation id="{99F5BB2A-358B-4E99-9EA3-450F3792B2B8}" emma:medium="tactile" emma:mode="ink">
            <msink:context xmlns:msink="http://schemas.microsoft.com/ink/2010/main" type="paragraph" rotatedBoundingBox="1138,2852 10761,2253 10928,4934 1305,55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4E4C059-BABD-4264-8F0C-290E5B63F552}" emma:medium="tactile" emma:mode="ink">
              <msink:context xmlns:msink="http://schemas.microsoft.com/ink/2010/main" type="line" rotatedBoundingBox="1138,2852 10761,2253 10928,4934 1305,5534"/>
            </emma:interpretation>
          </emma:emma>
        </inkml:annotationXML>
        <inkml:traceGroup>
          <inkml:annotationXML>
            <emma:emma xmlns:emma="http://www.w3.org/2003/04/emma" version="1.0">
              <emma:interpretation id="{D4D9B23C-08A4-4C92-BF11-A1BC3F6F4E52}" emma:medium="tactile" emma:mode="ink">
                <msink:context xmlns:msink="http://schemas.microsoft.com/ink/2010/main" type="inkWord" rotatedBoundingBox="1138,2852 5408,2586 5575,5268 1305,5534"/>
              </emma:interpretation>
              <emma:one-of disjunction-type="recognition" id="oneOf0">
                <emma:interpretation id="interp0" emma:lang="it-IT" emma:confidence="0">
                  <emma:literal>atleta</emma:literal>
                </emma:interpretation>
                <emma:interpretation id="interp1" emma:lang="it-IT" emma:confidence="0">
                  <emma:literal>atlete</emma:literal>
                </emma:interpretation>
                <emma:interpretation id="interp2" emma:lang="it-IT" emma:confidence="0">
                  <emma:literal>At</emma:literal>
                </emma:interpretation>
                <emma:interpretation id="interp3" emma:lang="it-IT" emma:confidence="0">
                  <emma:literal>d'Asola</emma:literal>
                </emma:interpretation>
                <emma:interpretation id="interp4" emma:lang="it-IT" emma:confidence="0">
                  <emma:literal>dittela</emma:literal>
                </emma:interpretation>
              </emma:one-of>
            </emma:emma>
          </inkml:annotationXML>
          <inkml:trace contextRef="#ctx0" brushRef="#br0">-2643 446 0,'103'-34'0,"-69"0"0,0-1 16,-102 1-16,-35 68 0,-34-34 0,34 69 16,34-35-16,69 35 0,103 0 0,69-1 15,33 1-15,-67 0 0,-104-35 0,-34 34 16,-103 1 0,-34-35-1,68-68 1,138-103 15,-69 137-15</inkml:trace>
          <inkml:trace contextRef="#ctx0" brushRef="#br1" timeOffset="39501.5168">-1270 1957 0,'34'0'0,"35"34"16,-1 0-16,-33-34 0,-1 0 0,35-34 15,-69 0-15,-35-1 0,1-33 0,-35 33 16,-34 35-16,35 35 0,-1-1 0,69 69 15,0 0-15,69-35 0,34 35 0,0-68 16,0-35-16,-35-35 0,-33-33 16,-35 33-16,-35-33 15,-33-1 1,33 69 0,1 35 15,68 67-16,104-102 1,-138 0 0</inkml:trace>
          <inkml:trace contextRef="#ctx0" brushRef="#br2" timeOffset="-3370.2465">-3330 1854 0,'35'34'0,"-1"35"16,-34-35-16,34 0 0,35-34 0,-35-68 15,35-1-15,-35-34 0,-34 0 0,-34 0 16,-35 34-16,1 35 0,-1 68 16,35 1-1,-1 102 1,70-34 0,33-34-1,35-1 16,-34-68-15,0 0 0,-35-34-1,-68-35 1,-35 1 0,0 33-1,1 1 1,68 68-1,34-68 1,-34 34 0</inkml:trace>
          <inkml:trace contextRef="#ctx0" brushRef="#br0" timeOffset="-729.5201">-3261 0 0,'69'69'0,"-69"137"0,0 103 15,-35-35 1,1 35 0,0-103-1,34 0 1,0-103 0,0-34 15,34-104-16,69-171 1,-69-68 0,-68-35-16,34 34 15,-69 1 1,1 68 15,-1 68-15,35 70-1,34 33 1,68-33 0,104 33-1,34 1 1,69 0 0,-35 34-1,34-35 1,-33 1-1,-70 0 1,-102 34 0,0 0-1,-69 34 1,0 69 0,-69 137-1,35 1 1,34 68-1,34-1 17,0 1-17,1-34 1,-35-35 0,0-102-1,-35-70 1,1-68-1,0-171 1,-1-35 0,35 206-1</inkml:trace>
          <inkml:trace contextRef="#ctx0" brushRef="#br1" timeOffset="3390.7552">-309-206 0,'0'69'0,"0"34"0,0 34 16,-34 69-16,-1 34 16,35-34-1,35 0 1,-35 34-1,0-34 1,0 0 0,-35-68-1,35-35 1,0-69 0,35-68 15,-1-138-16,-34-68 1,0-1 0,0 241-1</inkml:trace>
          <inkml:trace contextRef="#ctx0" brushRef="#br1" timeOffset="5675.0226">0 412 0,'68'-34'0,"-33"-35"0,33 0 0,1-34 15,-35 35-15,1-1 16,-35 69-1,0 0 1,-35 0 0,35 103-1,-34 0 1,34 0 0,0 34-1,0-34 1,0 35-1,0-35 1,-34-35 0,-35 1-1,35-35 1,-1 0 0,35-34-1,0 0 1,35 0-1,33 0 17,70 0-17,33 35 1,-33-35 0,-1 0-1,-68 0 1,-69 0-1,0 0 1,0-35 0,0-33-1,68-35 1,-68 103 0</inkml:trace>
        </inkml:traceGroup>
        <inkml:traceGroup>
          <inkml:annotationXML>
            <emma:emma xmlns:emma="http://www.w3.org/2003/04/emma" version="1.0">
              <emma:interpretation id="{B4C4442F-E542-4545-A9D7-75A50E160484}" emma:medium="tactile" emma:mode="ink">
                <msink:context xmlns:msink="http://schemas.microsoft.com/ink/2010/main" type="inkWord" rotatedBoundingBox="9384,3250 10818,3161 10880,4153 9445,4242"/>
              </emma:interpretation>
              <emma:one-of disjunction-type="recognition" id="oneOf1">
                <emma:interpretation id="interp5" emma:lang="it-IT" emma:confidence="0">
                  <emma:literal>12</emma:literal>
                </emma:interpretation>
                <emma:interpretation id="interp6" emma:lang="it-IT" emma:confidence="0">
                  <emma:literal>sr</emma:literal>
                </emma:interpretation>
                <emma:interpretation id="interp7" emma:lang="it-IT" emma:confidence="0">
                  <emma:literal>22</emma:literal>
                </emma:interpretation>
                <emma:interpretation id="interp8" emma:lang="it-IT" emma:confidence="0">
                  <emma:literal>si</emma:literal>
                </emma:interpretation>
                <emma:interpretation id="interp9" emma:lang="it-IT" emma:confidence="0">
                  <emma:literal>Ir</emma:literal>
                </emma:interpretation>
              </emma:one-of>
            </emma:emma>
          </inkml:annotationXML>
          <inkml:trace contextRef="#ctx0" brushRef="#br1" timeOffset="6603.7692">4805 481 0,'35'34'0,"68"0"0,-1-68 0,1 0 16,-34-35-16,0 35 0,-35-35 16,-34 35-1,0-1 1,0 1 0,-34 34-1,-1 34 1,35 69-1,35 0 1,-35 0 0,34 0-1,0 0 1,1 0 0,-70-34 15,1-1-16,-69-33 1,0-35 0,34 34-1,35-68 1,34 68 0,34-68-1,35 34 1,68 34-1,-34-34 1,-34 0 0,0 0-1,-69 0 1,-35-69 0,35-34-1,-34 1 1,34 102-1</inkml:trace>
          <inkml:trace contextRef="#ctx0" brushRef="#br1" timeOffset="7035.4264">5560 137 0,'172'-34'16,"-35"68"-16,-34 1 0,35-1 0,-104 35 16,-34-1 15,-69 1-16,-34 0 1,-34 68 0,68-34-1,35 0 1,68-35 0,104 35 15,68-34-16,-103-69 1,-35 0 0,-136-69-1,68 69 1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25:06.584"/>
    </inkml:context>
    <inkml:brush xml:id="br0">
      <inkml:brushProperty name="width" value="0.04667" units="cm"/>
      <inkml:brushProperty name="height" value="0.04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82F2F3E-E4BB-4752-B735-02EE881AF81A}" emma:medium="tactile" emma:mode="ink">
          <msink:context xmlns:msink="http://schemas.microsoft.com/ink/2010/main" type="inkDrawing" rotatedBoundingBox="12554,8184 14620,18550 12950,18883 10883,8517" semanticType="verticalRange" shapeName="Other">
            <msink:sourceLink direction="with" ref="{3A1A0AF8-E069-4041-AC9B-9FFFC08571A8}"/>
          </msink:context>
        </emma:interpretation>
      </emma:emma>
    </inkml:annotationXML>
    <inkml:trace contextRef="#ctx0" brushRef="#br0">0 206 0,'0'-68'0,"0"33"16,34 1-16,-34 0 0,0 34 16,0-35-16,0 70 15,35-1 1,-1 0-1,0-34 1,-34 35 0,0-35-1,0 34 1,0-34 0,0 0-1,0 0 1,0 0-1,0 0 1,0 0 0,35 0-1,-35 0 17,0 34-17,0 1 1,34 33-1,-34 35 1,0 0 0,34 0-1,-34 35 1,0 33 0,35 1-1,-35-1 1,0 35-1,34-34 1,-34 34 0,0 0-1,0 0 32,-34-35-47,34 1 16,34 0-1,-68-35-15,34 0 16,0 1 15,0-35-15,0-35 0,0 1-1,0-1 1,-35-33-1,35-1 1,0 0 0,0 1-1,0-1 1,-34 0 0,34-34-1,0 0 1,0 0 15,0 0-31,0 0 16,0 0-1,0 0 1,0 0 0,0 0-1,0 0 16,0 0-15,0 0 0,0 0-1,34 0 1,1 0 0,33 0-1,35 0 1,0 0-1,0 0 1,0 0 0,34 0-1,-34 35 1,35-35 0,-1 0-1,-34 0 1,34 34-1,-34 0 1,0 1 0,0-1 15,-34 0-31,0-34 31,-35 35-15,-34-35-1,0 0 1,-34 34 0,-35 0-1,-34 1 1,0-1 0,-69 0-1,35 1 1,-35-1-1,35-34 1,-35 34 0,35 35-1,0-35 1,34 1 0,34 33 15,35-33-16,34 33-15,34-33 16,35-1 0,34 0 15,34 0-15,0 1-1,1-1 1,-35 0-1,-35-34 1,-33 35 0,-1-35-1,-68 0 1,34 0 0,0 0-1,0 0 1,-35 0-1,35 34 1,0 0 15,0 1-31,0 33 16,0 35 0,35-34-1,-1 68 1,-34 1-1,34 68 17,1-35-17,-1 69 1,35 138 15,-69-103-31,34-1 31,0 35-15,1 0-16,-35 0 16,34 34-1,35-34 1,-1 34 0,-33-68 15,33 0-16,1-35 1,-35 0 0,-34-68-1,0-1 1,0-33 0,0-207-1,69-137 1,-69 206-1</inkml:trace>
  </inkml:traceGroup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5:48.21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FBDE080-3675-49E4-8C52-A3DD2AECDFC5}" emma:medium="tactile" emma:mode="ink">
          <msink:context xmlns:msink="http://schemas.microsoft.com/ink/2010/main" type="inkDrawing" rotatedBoundingBox="12538,9478 21029,9925 20998,10515 12507,10067" semanticType="callout" shapeName="Other"/>
        </emma:interpretation>
      </emma:emma>
    </inkml:annotationXML>
    <inkml:trace contextRef="#ctx0" brushRef="#br0">0 0 0,'137'0'0,"0"0"0,35 35 15,68-1-15,69 0 16,34 1-1,69 33 1,34-33 0,1-1-1,33 0 1,35 35 0,206-35 15,-241 1-16,1-1 1,0-34 0,-70 0-1,-33 34 1,-35-34 0,-68 0-1,-35 0 16,-34 0-31,-69 0 16,-68-68 0,-35 68-1,-34 0 1,-34-69 0,0 35-1,-35-35 1,0 35 15,69-1-31,0 35 16,35 0-1,68 35 17,0-35-17,68 103 1,1 0-1,-35 0 1,-102-35 0,-1 1-1,-103-1 1,-102 1 0,33-103-1,138 34 1</inkml:trace>
  </inkml:traceGroup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5:49.12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7B8C0DA-C418-4B16-AF81-574E72E7F632}" emma:medium="tactile" emma:mode="ink">
          <msink:context xmlns:msink="http://schemas.microsoft.com/ink/2010/main" type="inkDrawing" rotatedBoundingBox="11983,9435 19571,10330 18992,15235 11404,14339" semanticType="enclosure" shapeName="Other"/>
        </emma:interpretation>
      </emma:emma>
    </inkml:annotationXML>
    <inkml:trace contextRef="#ctx0" brushRef="#br0">0 1 0,'69'34'15,"-1"-68"-15,35 34 0,35 0 0,33 0 32,35 34-32,69-34 0,34 34 15,68 1 1,70-1 0,-1 0-1,34 35 1,35-35 15,-34 35-15,-1-35-1,1 35 1,-35-35 0,-34 0-1,-35 1 1,-68-1-1,-34 0 1,-138-68 0,-34 68-1,-68 1 1,-35-35 0,0 0-1,-69-35 1,103-68-1,-34 103 1</inkml:trace>
    <inkml:trace contextRef="#ctx0" brushRef="#br1" timeOffset="12641.769">481 3021 0,'34'69'0,"69"-35"16,34 0-16,69 35 0,34 0 0,35-1 16,34 1-1,34 0 1,0-69-1,35-35 1,34-33 0,-34-70 15,171-102-15,-206 69-1,-34-35 1,-35 34-1,-33 35 1,-70 34 0,-33 0-1,-35 68 1,-69 1 0,0 34-1,1 0 16,-1 0-15,35 0 0,-69 0-1</inkml:trace>
    <inkml:trace contextRef="#ctx0" brushRef="#br0" timeOffset="-1796.76">-240-1750 0,'-34'34'0,"34"35"0,34 34 0,0 34 31,1 69-31,33 35 16,-34 67-1,1 36 1,-1 33-1,0 35 1,1 34 0,-35 1-1,0 33 1,0-68 0,0-69-1,0-34 1,34-137-1,0-104 1,1-136 0,33-138-1,-33-137 17,-1-104-17,-34 447-15</inkml:trace>
  </inkml:traceGroup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5:50.11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5B07C12-F612-40E1-9062-E5EF8F024BA4}" emma:medium="tactile" emma:mode="ink">
          <msink:context xmlns:msink="http://schemas.microsoft.com/ink/2010/main" type="inkDrawing" rotatedBoundingBox="23137,10392 23406,15165 23265,15173 22997,10399" semanticType="callout" shapeName="Other">
            <msink:sourceLink direction="with" ref="{4F22B2E9-9E8E-4723-B62B-AEF8759B8FEC}"/>
            <msink:sourceLink direction="with" ref="{460D094A-60AD-4282-B1C2-4CD35264CC73}"/>
          </msink:context>
        </emma:interpretation>
      </emma:emma>
    </inkml:annotationXML>
    <inkml:trace contextRef="#ctx0" brushRef="#br0">0 0 0,'68'103'0,"-68"0"0,35 103 15,-35 69 1,34 34 0,0 68-1,-34 69 1,35 35 0,-1-1-1,-34 1 1,34-1-1,-34-68 1,0-103 0,35-103-1,-35-103 17,0-137-17,34-172 1,0-137-1,-34 343 1</inkml:trace>
  </inkml:traceGroup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5:50.69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60D094A-60AD-4282-B1C2-4CD35264CC73}" emma:medium="tactile" emma:mode="ink">
          <msink:context xmlns:msink="http://schemas.microsoft.com/ink/2010/main" type="inkDrawing" rotatedBoundingBox="22963,10319 29797,10930 29787,11049 22952,10438" shapeName="Other">
            <msink:destinationLink direction="with" ref="{65B07C12-F612-40E1-9062-E5EF8F024BA4}"/>
          </msink:context>
        </emma:interpretation>
      </emma:emma>
    </inkml:annotationXML>
    <inkml:trace contextRef="#ctx0" brushRef="#br0">0 0 0,'412'69'15,"-103"-35"-15,34 35 32,104-35-17,-1 1 1,69-1 0,0 0-1,34 35 1,-34 0-1,-1-35 1,173 35 0,-241-1 15,-137-102-15,34 103-1,-137-69 1,-34 0-1,-69 0 1,-103 0 0,-34-35-1,-104 1 1,-68 34 0,206 0-1</inkml:trace>
  </inkml:traceGroup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5:51.81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6BB2741-6485-44AB-B67F-593A02836430}" emma:medium="tactile" emma:mode="ink">
          <msink:context xmlns:msink="http://schemas.microsoft.com/ink/2010/main" type="inkDrawing" rotatedBoundingBox="23133,12052 29552,12038 29553,12322 23134,12335" shapeName="Other">
            <msink:destinationLink direction="with" ref="{DE3AF8C0-541A-4CC4-8C18-7E3BC154436A}"/>
          </msink:context>
        </emma:interpretation>
      </emma:emma>
    </inkml:annotationXML>
    <inkml:trace contextRef="#ctx0" brushRef="#br0">0 206 0,'69'34'15,"-1"-34"-15,-33-34 0,33 34 0,35 0 16,0-35-16,34 35 0,35-34 0,34 34 15,34-34 17,69-35-17,0 69 1,69-34 0,-1 34-1,104 0 1,-35 34-1,35-34 1,-1 0 0,35 34-1,-69 35 1,-34 0 0,-137-35-1,-69 0 1,-103-34-1,-103 0 1,-69-68 0,-34-35-1,-103 0 1,206 103 0</inkml:trace>
  </inkml:traceGroup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5:56.06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32BCFF9-5CCE-40AC-AB17-73A827FC7C26}" emma:medium="tactile" emma:mode="ink">
          <msink:context xmlns:msink="http://schemas.microsoft.com/ink/2010/main" type="inkDrawing" rotatedBoundingBox="1818,12013 7852,11173 7926,11699 1892,12539" semanticType="callout" shapeName="Other">
            <msink:sourceLink direction="with" ref="{6069AE8C-5EBD-4A75-84F6-4A1A769DE3C1}"/>
          </msink:context>
        </emma:interpretation>
      </emma:emma>
    </inkml:annotationXML>
    <inkml:trace contextRef="#ctx0" brushRef="#br0">0 789 0,'68'35'0,"1"-35"0,-1 34 0,1-34 15,34 0-15,34 34 0,35 1 16,34-35 0,34 34-1,1-103 1,67 69 0,-33 35-1,34-35 1,34 0-1,0-35 1,-34 1 0,35 0-1,-35-35 1,34-34 0,-34 34-1,0-34 1,-35 0-1,-34 1 17,-34-1-17,-34 34 1,-35 0 0,-34 35-1,-68 34 1,-35 0-1,-35 34 1,-33 35 0,-1-35-1,-34-34 1,103 0 0</inkml:trace>
  </inkml:traceGroup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5:57.32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C48285A-DD83-4782-99EF-78A387AB590A}" emma:medium="tactile" emma:mode="ink">
          <msink:context xmlns:msink="http://schemas.microsoft.com/ink/2010/main" type="inkDrawing" rotatedBoundingBox="12184,12494 18622,12021 18664,12588 12225,13060" shapeName="Other"/>
        </emma:interpretation>
      </emma:emma>
    </inkml:annotationXML>
    <inkml:trace contextRef="#ctx0" brushRef="#br0">0 309 0,'35'34'0,"33"1"0,1-1 0,34 0 15,34 1-15,1-1 0,33 35 16,35-35 0,35 0-1,-1 0 1,34-34 0,-33 0-1,33 0 1,1 0-1,34-34 1,0 34 0,34-34-1,-34 0 1,34-1 0,-34-33 15,0-1-16,0 0 1,0 1 0,-35-1-1,-33 0 1,-35 35 0,-35 0-1,-68-1 16,-69 1-31,1 34 16,-35 0 0,-35 0-1,70 34 1,33-34 0,-68 0-1</inkml:trace>
  </inkml:traceGroup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5:58.26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E3AF8C0-541A-4CC4-8C18-7E3BC154436A}" emma:medium="tactile" emma:mode="ink">
          <msink:context xmlns:msink="http://schemas.microsoft.com/ink/2010/main" type="inkDrawing" rotatedBoundingBox="23031,13386 28078,12185 28217,12769 23169,13970" semanticType="callout" shapeName="Other">
            <msink:sourceLink direction="with" ref="{66BB2741-6485-44AB-B67F-593A02836430}"/>
            <msink:sourceLink direction="with" ref="{4F22B2E9-9E8E-4723-B62B-AEF8759B8FEC}"/>
          </msink:context>
        </emma:interpretation>
      </emma:emma>
    </inkml:annotationXML>
    <inkml:trace contextRef="#ctx0" brushRef="#br0">0 1053 0,'103'69'0,"0"-103"0,-69 34 0,35 0 15,68 34-15,0 0 0,69 1 16,0-1 0,69-34-1,0 0 1,33-34-1,1-1 1,-34-68 0,34 0-1,-34 0 1,68-34 0,-34 0-1,-35 0 1,1 34-1,-1 34 1,-68-34 0,-34 69 15,-69-35-31,-34 35 16,-35 34-1,-34-35 16,-69 70-15,69-1 0,0-34-1</inkml:trace>
  </inkml:traceGroup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6:00.89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AEA8F75-5359-47EF-9EA2-B1932E4C9E0F}" emma:medium="tactile" emma:mode="ink">
          <msink:context xmlns:msink="http://schemas.microsoft.com/ink/2010/main" type="inkDrawing" rotatedBoundingBox="1852,14072 7133,12369 7380,13135 2100,14838" semanticType="callout" shapeName="Other">
            <msink:sourceLink direction="with" ref="{4F22B2E9-9E8E-4723-B62B-AEF8759B8FEC}"/>
          </msink:context>
        </emma:interpretation>
      </emma:emma>
    </inkml:annotationXML>
    <inkml:trace contextRef="#ctx0" brushRef="#br0">0 1545 0,'69'0'0,"-1"34"0,35 0 0,0 35 16,69-35-16,102 1 16,1-1-1,102-68 1,1 34-1,0-69 1,-1-137 0,1 69-1,34 0 1,0-104 0,-35 35-1,-34-34 1,-34 68-1,-68 1 1,-70 68 15,-102 69-15,-69-1 0,0 35-1,0 0 1,0 0-1,34 35 1,0-1 0,-34-34-1</inkml:trace>
  </inkml:traceGroup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6:02.54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0BC0819-4B97-40D4-AE54-C6FF12F2C6E9}" emma:medium="tactile" emma:mode="ink">
          <msink:context xmlns:msink="http://schemas.microsoft.com/ink/2010/main" type="inkDrawing" rotatedBoundingBox="22825,15171 27805,12518 28390,13616 23409,16269" semanticType="callout" shapeName="Other">
            <msink:sourceLink direction="with" ref="{4F22B2E9-9E8E-4723-B62B-AEF8759B8FEC}"/>
          </msink:context>
        </emma:interpretation>
      </emma:emma>
    </inkml:annotationXML>
    <inkml:trace contextRef="#ctx0" brushRef="#br0">0 2432 0,'172'103'0,"-35"-34"15,103-1-15,35-33 0,-1-35 16,1 34 0,68-68-1,-68-103 17,137 34-17,0-35 1,0-68-1,-35 0 1,-34-68 0,-34-1-1,-34 1 1,-69-35 0,-69 68-1,-34 1 1,-34 103-1,-35 34 1,-34 34 0,34 104-1,-34-35 1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25:09.524"/>
    </inkml:context>
    <inkml:brush xml:id="br0">
      <inkml:brushProperty name="width" value="0.04667" units="cm"/>
      <inkml:brushProperty name="height" value="0.04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87038D6-4D41-4F78-BF9B-66133BD66F70}" emma:medium="tactile" emma:mode="ink">
          <msink:context xmlns:msink="http://schemas.microsoft.com/ink/2010/main" type="inkDrawing" rotatedBoundingBox="16925,8297 18454,18772 16734,19023 15205,8548" semanticType="verticalRange" shapeName="Other">
            <msink:sourceLink direction="with" ref="{3A1A0AF8-E069-4041-AC9B-9FFFC08571A8}"/>
            <msink:sourceLink direction="with" ref="{CEAC3D60-A3BE-44F9-B870-A65190E25DF3}"/>
          </msink:context>
        </emma:interpretation>
      </emma:emma>
    </inkml:annotationXML>
    <inkml:trace contextRef="#ctx0" brushRef="#br0">0 275 0,'138'-69'0,"-173"35"0,1-1 0,34-33 15,0 33-15,-34 1 0,34 34 16,34 0-1,-34 0 1,0 0 0,0 0-1,0 0 1,0 34 0,0 35-1,0 0 1,0 34-1,-34 0 1,34 34 0,0-34-1,34 68 1,-34-33 0,0 33 15,34 1-16,1 34 1,-35-34 0,34-1-1,0 35 1,1-34 0,-35-1-1,34 1 1,-34 0-1,34-1 1,-34-33 0,34-1-1,-34 0 1,0-34 0,35 0 15,-35-34-31,0-1 15,-35-33 1,35-1 0,0 0 15,0 1-15,0-35-1,0 34 1,0-34-1,0 0 1,-34 34 0,34-34-1,0 0 1,34 0 15,-34 35-31,0-35 16,0 0-1,0 0 1,35 0 0,-35 0-1,34 0 1,35 34 0,-1-34-1,1 34 1,34 35-1,34-35 17,1 35-17,-1 0 1,35-1 0,-35 1-1,34-35 1,-68 35-1,0-35 1,-34-34 0,-35 35-1,1-35 1,-35 0 0,-69 34-1,0 0 1,-68-34-1,-34 0 17,-35 34-32,-35-34 15,35 35 1,-34-1 15,68 0-31,69 1 31,35-1-15,34-34 0,68 0-1,0 34 1,103 1 0,1-1-1,33 0 1,-33 35 15,33-35-31,-33 1 16,-70-1-1,1 0 1,-69-34 0,0 0-1,-34 0 1,-1 35-1,-33-1 1,33 35 0,-33-1-1,33 35 32,1 35-47,0 102 16,34 34-1,0 1 1,0 0 0,0 68 15,34 0-15,-34 35-1,34 34 1,1-1-1,-70-33 1,70 0 0,33-35-1,1-34 1,0-69 0,-35-34-1,0-103 1,-34-69-1,0-34 1,0-34 0,69-103-1,-69 137 1</inkml:trace>
  </inkml:traceGroup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6:17.51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A77FF57-BCF6-47AB-ACCD-634CCB7BAF02}" emma:medium="tactile" emma:mode="ink">
          <msink:context xmlns:msink="http://schemas.microsoft.com/ink/2010/main" type="inkDrawing" rotatedBoundingBox="15412,15427 16853,15549 16847,15617 15406,15496" semanticType="callout" shapeName="Other">
            <msink:sourceLink direction="with" ref="{BB498E1D-5BF0-4353-B245-193580FEACD9}"/>
          </msink:context>
        </emma:interpretation>
      </emma:emma>
    </inkml:annotationXML>
    <inkml:trace contextRef="#ctx0" brushRef="#br0">0 0 0,'309'34'15,"0"0"-15,103 35 0,0-103 16,-412 34 0</inkml:trace>
  </inkml:traceGroup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6:17.32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B498E1D-5BF0-4353-B245-193580FEACD9}" emma:medium="tactile" emma:mode="ink">
          <msink:context xmlns:msink="http://schemas.microsoft.com/ink/2010/main" type="inkDrawing" rotatedBoundingBox="15957,14823 15983,16062 15780,16067 15753,14828" shapeName="Other">
            <msink:destinationLink direction="with" ref="{5A77FF57-BCF6-47AB-ACCD-634CCB7BAF02}"/>
          </msink:context>
        </emma:interpretation>
      </emma:emma>
    </inkml:annotationXML>
    <inkml:trace contextRef="#ctx0" brushRef="#br0">0 0 0,'138'34'16,"-104"-34"-16,0 69 0,-34 103 0,0 68 15,-34 0 1,0 0 0,34-68-1,34-103 1,-34-138 0,0 69-1</inkml:trace>
  </inkml:traceGroup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6:20.09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72C6ED7-36E5-477D-B79F-12BA6B9AA11F}" emma:medium="tactile" emma:mode="ink">
          <msink:context xmlns:msink="http://schemas.microsoft.com/ink/2010/main" type="inkDrawing" rotatedBoundingBox="853,7304 1274,17809 990,17821 569,7315" semanticType="callout" shapeName="Other">
            <msink:sourceLink direction="with" ref="{4F22B2E9-9E8E-4723-B62B-AEF8759B8FEC}"/>
          </msink:context>
        </emma:interpretation>
      </emma:emma>
    </inkml:annotationXML>
    <inkml:trace contextRef="#ctx0" brushRef="#br0">0 0 0,'34'34'0,"-34"138"0,0 68 16,34 35-1,-68 102 1,68 1 0,-34 34-1,35 103 1,-1 34 0,0 103-1,1 69 1,-1 34-1,-34 0 1,0 69 0,-34-35 15,68-34-15,-34-68-1,69 102 1,-1-377-1,-33-171 1,33-70 0,-68-171-1,35-137 1,-35-241 0,34-102 15,-34 480-16</inkml:trace>
  </inkml:traceGroup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6:16.53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C073AB9-AA7F-4243-B792-BFB9C7CB4722}" emma:medium="tactile" emma:mode="ink">
          <msink:context xmlns:msink="http://schemas.microsoft.com/ink/2010/main" type="inkDrawing" rotatedBoundingBox="5387,14971 7103,14931 7105,14991 5388,15032" shapeName="Other"/>
        </emma:interpretation>
      </emma:emma>
    </inkml:annotationXML>
    <inkml:trace contextRef="#ctx0" brushRef="#br0">-275 378 0,'584'-35'0,"-207"70"16,35-35 0,-69-69-1,-343 69 1</inkml:trace>
  </inkml:traceGroup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6:16.34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5B593DA-93EC-4B12-B28C-836BF6D91CD9}" emma:medium="tactile" emma:mode="ink">
          <msink:context xmlns:msink="http://schemas.microsoft.com/ink/2010/main" type="inkDrawing" rotatedBoundingBox="5638,15516 5768,14598 6076,14641 5946,15559" shapeName="Other"/>
        </emma:interpretation>
      </emma:emma>
    </inkml:annotationXML>
    <inkml:trace contextRef="#ctx0" brushRef="#br0">274 0 0,'0'137'0,"35"1"15,-35 33-15,0 1 32,0-35-17,-35-34 1,-33-34 0,-35-138-1,0-68 1,103 137-1</inkml:trace>
  </inkml:traceGroup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6:21.33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5719347-49C0-4303-8187-E4A2BFD7B180}" emma:medium="tactile" emma:mode="ink">
          <msink:context xmlns:msink="http://schemas.microsoft.com/ink/2010/main" type="inkDrawing" rotatedBoundingBox="8512,4394 14243,17480 7583,20397 1852,7311" semanticType="callout" shapeName="Other">
            <msink:sourceLink direction="from" ref="{4F22B2E9-9E8E-4723-B62B-AEF8759B8FEC}"/>
            <msink:sourceLink direction="to" ref="{4F22B2E9-9E8E-4723-B62B-AEF8759B8FEC}"/>
          </msink:context>
        </emma:interpretation>
      </emma:emma>
    </inkml:annotationXML>
    <inkml:trace contextRef="#ctx0" brushRef="#br0">0 0 0,'69'0'31,"548"34"-31,-239 1 0,68-1 16,69 35 15,69-1-16,-1 1 1,69 0 0,35-1-1,-1 35 1,-34 34 0,-34-34-1,-103 35 1,-34-35-1,-138-35 1,-34 1 0,-138-69 15,-68 0-31,-68 0 16,-35 0-1,0 0 16,34 69-31,-68 34 16,34 68 15,0 35-15,0 69 0,34 68-1,-34 35 1,0 102-1,0 35 1,0 68 0,0 70-1,0 33 1,0 35 0,-34 34-1,34 0 1,0 0-1,0-34 1,34-34 0,0-104-1,1-102 1,33-104 0,-33-136-1,-35-173 1,0-33-1,0-70 17,-69-136-17,35-173 1,-1 1 0,1-103-1,34 446 1</inkml:trace>
  </inkml:traceGroup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6:22.14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53DA3D9-46F9-44EC-80A6-7C8C21D2C977}" emma:medium="tactile" emma:mode="ink">
          <msink:context xmlns:msink="http://schemas.microsoft.com/ink/2010/main" type="inkDrawing" rotatedBoundingBox="11026,18361 11105,8511 11432,8513 11354,18364" semanticType="callout" shapeName="Other">
            <msink:sourceLink direction="with" ref="{4F22B2E9-9E8E-4723-B62B-AEF8759B8FEC}"/>
          </msink:context>
        </emma:interpretation>
      </emma:emma>
    </inkml:annotationXML>
    <inkml:trace contextRef="#ctx0" brushRef="#br0">182 0 0,'69'69'0,"-69"68"0,-34 69 16,-1 69 0,35 68-1,-34 69 16,34 68-31,0 70 16,0 67 0,-34 70-1,-1-1 1,35 70 0,-34-36 15,0 36-16,34-36 1,0-67 0,0-36-1,34-136 1,0-104 0,1-136-1,-1-173 1,0-136-1,69-241 1,-68-172 0,-35 481-1</inkml:trace>
  </inkml:traceGroup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6:23.34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64A93D5-AD28-467D-BFC8-88280C4EBAF4}" emma:medium="tactile" emma:mode="ink">
          <msink:context xmlns:msink="http://schemas.microsoft.com/ink/2010/main" type="inkDrawing" rotatedBoundingBox="16349,4735 26054,15345 21511,19500 11806,8890" semanticType="callout" shapeName="Other">
            <msink:sourceLink direction="with" ref="{4F22B2E9-9E8E-4723-B62B-AEF8759B8FEC}"/>
          </msink:context>
        </emma:interpretation>
      </emma:emma>
    </inkml:annotationXML>
    <inkml:trace contextRef="#ctx0" brushRef="#br0">0 8 0,'103'0'0,"-34"-34"31,377 34-31,-206 34 0,35-34 16,68 34-1,69 35 1,0-35-1,68 0 1,35 35 0,34 0 15,35-1-15,-35 1-1,0 0 16,0-1-31,1 1 16,-36-35 0,-67 1-1,-36-1 1,-33 0 0,-103-34-1,-69 0 1,-103-34-1,0 68 1,-69 1 0,35 68-1,-35 68 1,0 35 0,0 34-1,35 69 16,0 35-15,-1 68 0,1 34-1,0 69 1,-1 34 0,1 34-1,34 1 1,-34 34-1,-35-1 1,0-33 0,1 0-1,-35-35 1,0-34 0,34-69-1,0-69 1,1-68-1,-1-103 1,-34-103 0,0-103-1,0-103 17,-34-206-17,34-103 1,0 412-16</inkml:trace>
  </inkml:traceGroup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6:24.11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E82F27E-50A1-4926-B5CF-B71E978EA2C8}" emma:medium="tactile" emma:mode="ink">
          <msink:context xmlns:msink="http://schemas.microsoft.com/ink/2010/main" type="inkDrawing" rotatedBoundingBox="22138,9214 22914,18049 22525,18083 21750,9249" semanticType="callout" shapeName="Other">
            <msink:sourceLink direction="with" ref="{4F22B2E9-9E8E-4723-B62B-AEF8759B8FEC}"/>
          </msink:context>
        </emma:interpretation>
      </emma:emma>
    </inkml:annotationXML>
    <inkml:trace contextRef="#ctx0" brushRef="#br0">0 0 0,'68'103'0,"1"69"0,-35 68 16,1 69 0,-35 103-1,34 34 1,-34 103 0,34 0-1,-34 69 1,0 0-1,0 34 1,35 35 15,-1-35-15,34-34 0,1-35-1,68-34 1,-34-137 15,-34-68-31,34-139 16,-69-102-1,-34-103 1,0-171 0,0-104-1,-34-137 1,0-137-1,34 549 1</inkml:trace>
  </inkml:traceGroup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6:25.02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A60DCB7-59A6-486C-B582-7DD7798E302F}" emma:medium="tactile" emma:mode="ink">
          <msink:context xmlns:msink="http://schemas.microsoft.com/ink/2010/main" type="inkDrawing" rotatedBoundingBox="27182,5956 35262,15890 30938,19406 22859,9473" semanticType="callout" shapeName="Other">
            <msink:sourceLink direction="with" ref="{4F22B2E9-9E8E-4723-B62B-AEF8759B8FEC}"/>
          </msink:context>
        </emma:interpretation>
      </emma:emma>
    </inkml:annotationXML>
    <inkml:trace contextRef="#ctx0" brushRef="#br0">0 1 0,'550'-34'0,"-207"103"16,69-35-1,68 69 1,35 34 0,69-68-1,-1 68 1,69-102-1,-34 68 1,0-69 15,-69-34-15,-68 0 0,-35 0-1,-172-69 1,35 104-1,-103-1 1,-68 0 0,-70 35-1,1 34 1,-69 68 0,34 104-1,-34 103 1,35 33-1,-1 104 1,35 69 0,68-1-1,0 70 1,35-36 15,-35 1-15,35-34-1,-35-69 1,0-35 0,-34-34-1,0-68 1,0-35 0,-68-103-1,-35-102 1,-35-104-1,-33-103 1,33-102 0,35 171-1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25:17.42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34B5E4D-9E5C-4575-961D-1EFB8B4D3550}" emma:medium="tactile" emma:mode="ink">
          <msink:context xmlns:msink="http://schemas.microsoft.com/ink/2010/main" type="inkDrawing" rotatedBoundingBox="8477,9874 9918,10307 9641,11233 8199,10800" semanticType="callout" shapeName="Other">
            <msink:sourceLink direction="with" ref="{40195C91-F909-4AE6-BF35-C291F110D049}"/>
            <msink:sourceLink direction="with" ref="{DA7E51EF-E33B-46F4-9FD6-3AF82C65E2A6}"/>
          </msink:context>
        </emma:interpretation>
      </emma:emma>
    </inkml:annotationXML>
    <inkml:trace contextRef="#ctx0" brushRef="#br0">515 0 0,'0'69'0,"34"68"16,-34 69-16,35 34 16,-1-102-1,0-1 1,-68-68 0,0-35-1,-35-103 1,-34-102-1,-34-1 1,-1 35 0,35 34 15,69 69-15,68 102-1,35-68 1,68 69-1,104-35 1,102 35 0,0-1-1,-137-102 1,-69-35 0,-137 69-1</inkml:trace>
  </inkml:traceGroup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6:18.46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C7935C5-7A60-460A-8FE7-489EB6408270}" emma:medium="tactile" emma:mode="ink">
          <msink:context xmlns:msink="http://schemas.microsoft.com/ink/2010/main" type="inkDrawing" rotatedBoundingBox="25204,15631 26463,15892 26447,15965 25189,15705" shapeName="Other">
            <msink:destinationLink direction="with" ref="{C3DE7C1C-D6A6-41F6-9BB7-A2B25B73A962}"/>
          </msink:context>
        </emma:interpretation>
      </emma:emma>
    </inkml:annotationXML>
    <inkml:trace contextRef="#ctx0" brushRef="#br0">0 0 0,'241'0'0,"33"69"16,35 34-16,-69-35 16,-34-102-1,-206 34 1</inkml:trace>
  </inkml:traceGroup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6:18.27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3DE7C1C-D6A6-41F6-9BB7-A2B25B73A962}" emma:medium="tactile" emma:mode="ink">
          <msink:context xmlns:msink="http://schemas.microsoft.com/ink/2010/main" type="inkDrawing" rotatedBoundingBox="25905,15359 26061,16503 25932,16521 25777,15377" semanticType="callout" shapeName="Other">
            <msink:sourceLink direction="with" ref="{BC7935C5-7A60-460A-8FE7-489EB6408270}"/>
            <msink:sourceLink direction="with" ref="{4F22B2E9-9E8E-4723-B62B-AEF8759B8FEC}"/>
          </msink:context>
        </emma:interpretation>
      </emma:emma>
    </inkml:annotationXML>
    <inkml:trace contextRef="#ctx0" brushRef="#br0">584-309 0,'137'172'0,"-102"-35"0,-1 103 16,-34-34-1,0 0 1,0-68-1,34-104 1,-68-103 0,34 69-1</inkml:trace>
  </inkml:traceGroup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6:34.32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B19C65F-0E7D-4E5D-8874-8E5B95F74234}" emma:medium="tactile" emma:mode="ink">
          <msink:context xmlns:msink="http://schemas.microsoft.com/ink/2010/main" type="inkDrawing" rotatedBoundingBox="2984,1566 8235,1439 8237,1543 2986,1670" semanticType="strikethrough" shapeName="Other">
            <msink:destinationLink direction="from" ref="{A705A124-8D2A-40E4-876D-6D607F2861DE}"/>
          </msink:context>
        </emma:interpretation>
      </emma:emma>
    </inkml:annotationXML>
    <inkml:trace contextRef="#ctx0" brushRef="#br0">0 172 0,'68'-34'0,"1"34"0,0 0 16,-1 0-16,69 0 0,35 0 0,34-34 16,34 34-1,35 0 1,-1-35 0,35 35-1,35 0 1,-35-34-1,34 34 17,34 0-17,104-34 1,-1 68 0,-171-68-1,-68 34 1,-35 0-1,-69 0 1,-34 34 15,-69-34-15,-68 34 0,-103-68-1,137 34 1</inkml:trace>
  </inkml:traceGroup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6:35.45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705A124-8D2A-40E4-876D-6D607F2861DE}" emma:medium="tactile" emma:mode="ink">
          <msink:context xmlns:msink="http://schemas.microsoft.com/ink/2010/main" type="inkDrawing" rotatedBoundingBox="3621,1618 3917,9694 2602,9743 2307,1666" semanticType="callout" shapeName="Other">
            <msink:sourceLink direction="from" ref="{FB19C65F-0E7D-4E5D-8874-8E5B95F74234}"/>
          </msink:context>
        </emma:interpretation>
      </emma:emma>
    </inkml:annotationXML>
    <inkml:trace contextRef="#ctx0" brushRef="#br0">257 0 0,'0'35'0,"35"68"0,-35 0 0,34 68 16,-68 1-1,34 34 1,0 34 0,0 35-1,0 34 1,34 0 0,-34 34-1,0 34 1,-34 1-1,34 0 1,34 33 0,-34 1-1,0 0 1,0 0 15,34 34-15,1-34-1,-1 0 1,35-34 0,-69-35-1,34-34 1,0-69 0,-34-34-1,0-137 1,-34-35-1,-69-68 1,0-138 0,-34 0-1,34 69 1,34 35 0,35 34-1,34 34 1,0 0-1,0 0 1,103 102 15,0 1-15,68 69 0,-33 0-1,-35-69 1,-1-35-1,-67-33 1,33-35 0,35-69-1,35-240 1,-1-68 0,-34 33-1,-103 344 1</inkml:trace>
  </inkml:traceGroup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6:36.144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079FA41-2ED7-403E-BE72-2A3D1EA4F246}" emma:medium="tactile" emma:mode="ink">
          <msink:context xmlns:msink="http://schemas.microsoft.com/ink/2010/main" type="writingRegion" rotatedBoundingBox="8397,-604 9964,7351 5849,8161 4282,205"/>
        </emma:interpretation>
      </emma:emma>
    </inkml:annotationXML>
    <inkml:traceGroup>
      <inkml:annotationXML>
        <emma:emma xmlns:emma="http://www.w3.org/2003/04/emma" version="1.0">
          <emma:interpretation id="{F82B8DB4-5834-46F3-A963-71BAAAA61D79}" emma:medium="tactile" emma:mode="ink">
            <msink:context xmlns:msink="http://schemas.microsoft.com/ink/2010/main" type="paragraph" rotatedBoundingBox="8796,1121 9163,7365 7525,7461 7157,121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4034AB7-1967-4E6E-AF00-43B84A96F4A8}" emma:medium="tactile" emma:mode="ink">
              <msink:context xmlns:msink="http://schemas.microsoft.com/ink/2010/main" type="line" rotatedBoundingBox="8796,1121 9163,7365 7525,7461 7157,1218"/>
            </emma:interpretation>
          </emma:emma>
        </inkml:annotationXML>
        <inkml:traceGroup>
          <inkml:annotationXML>
            <emma:emma xmlns:emma="http://www.w3.org/2003/04/emma" version="1.0">
              <emma:interpretation id="{863038E1-64BF-4CD5-9744-FC950529E8EC}" emma:medium="tactile" emma:mode="ink">
                <msink:context xmlns:msink="http://schemas.microsoft.com/ink/2010/main" type="inkWord" rotatedBoundingBox="8796,1121 9163,7365 7525,7461 7157,1218"/>
              </emma:interpretation>
              <emma:one-of disjunction-type="recognition" id="oneOf0">
                <emma:interpretation id="interp0" emma:lang="it-IT" emma:confidence="0">
                  <emma:literal>:</emma:literal>
                </emma:interpretation>
                <emma:interpretation id="interp1" emma:lang="it-IT" emma:confidence="0">
                  <emma:literal>{</emma:literal>
                </emma:interpretation>
                <emma:interpretation id="interp2" emma:lang="it-IT" emma:confidence="0">
                  <emma:literal>;</emma:literal>
                </emma:interpretation>
                <emma:interpretation id="interp3" emma:lang="it-IT" emma:confidence="0">
                  <emma:literal>i</emma:literal>
                </emma:interpretation>
                <emma:interpretation id="interp4" emma:lang="it-IT" emma:confidence="0">
                  <emma:literal>€</emma:literal>
                </emma:interpretation>
              </emma:one-of>
            </emma:emma>
          </inkml:annotationXML>
          <inkml:trace contextRef="#ctx0" brushRef="#br0">0 0 0,'103'69'15,"69"34"-15,-1-35 0,1-34 0,-35 35 16,-102-35 0,-35-34-1,-103 35 1,-103 33 0,0-33 15,34 33-16,138-68 1,171-68 0,-137 68-1</inkml:trace>
          <inkml:trace contextRef="#ctx0" brushRef="#br1" timeOffset="240484.9626">-377 927 0,'0'34'0,"34"69"0,-34 69 15,0 34-15,34-1 16,-34 1 0,35-34-1,-35-35 1,34-34-1,-68-34 1,34-35 15,-35-68-31,-33-69 16,-35 0 0,34 0 15,-34 34-31,34 35 15,35 34 1,34 34 15,0 69-15,103 35 0,0-35-1,-34 0 1,34-35-1,-69-68 1,35 0 0,-35-68-1,35-35 1,-1 0 0,-33-35 15,33 70-31,-33 33 15,-35 1 1,0 34 0</inkml:trace>
          <inkml:trace contextRef="#ctx0" brushRef="#br1" timeOffset="239615.7886">206 4840 0,'35'137'16,"-1"35"-16,-34 33 15,0 70 1,0-69 0,34-34-1,-34-35 1,0-68 15,0-35-31,0-34 16,-34-137-1,0-104 1,34 1 0,-35-35-1,1-33 1,0 33 0,-1 69-1,1 103 1,34 103-1,0 0 17,0 0-17,0 34 1,0 35 15,-34 34-31,-69 69 16,0-69-1,34-69 1,69-34 0,0 0-1,0-34 1,137-138 0,1 0-1,-70 69 1,-33 69-1,-1 34 1,-34 0 0,103 103-1,0 34 1,34 1 15,0-35-15,-68-138-1,-35-136 1,-102-104 0,68 275-1</inkml:trace>
        </inkml:traceGroup>
      </inkml:traceGroup>
    </inkml:traceGroup>
    <inkml:traceGroup>
      <inkml:annotationXML>
        <emma:emma xmlns:emma="http://www.w3.org/2003/04/emma" version="1.0">
          <emma:interpretation id="{793815D9-24C8-4A27-85F3-0A0E23AF84E9}" emma:medium="tactile" emma:mode="ink">
            <msink:context xmlns:msink="http://schemas.microsoft.com/ink/2010/main" type="paragraph" rotatedBoundingBox="6495,-229 8062,7726 5849,8161 4282,2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7EB49E7-BC24-4DBC-B147-8E2E9997790F}" emma:medium="tactile" emma:mode="ink">
              <msink:context xmlns:msink="http://schemas.microsoft.com/ink/2010/main" type="line" rotatedBoundingBox="6495,-229 8062,7726 5849,8161 4282,205"/>
            </emma:interpretation>
          </emma:emma>
        </inkml:annotationXML>
        <inkml:traceGroup>
          <inkml:annotationXML>
            <emma:emma xmlns:emma="http://www.w3.org/2003/04/emma" version="1.0">
              <emma:interpretation id="{B9FE6AAC-956A-4E19-B5E8-9A613029FDE2}" emma:medium="tactile" emma:mode="ink">
                <msink:context xmlns:msink="http://schemas.microsoft.com/ink/2010/main" type="inkWord" rotatedBoundingBox="6461,-235 8082,7689 5871,8141 4250,216"/>
              </emma:interpretation>
              <emma:one-of disjunction-type="recognition" id="oneOf1">
                <emma:interpretation id="interp5" emma:lang="it-IT" emma:confidence="0">
                  <emma:literal>E:</emma:literal>
                </emma:interpretation>
                <emma:interpretation id="interp6" emma:lang="it-IT" emma:confidence="0">
                  <emma:literal>Sa:</emma:literal>
                </emma:interpretation>
                <emma:interpretation id="interp7" emma:lang="it-IT" emma:confidence="0">
                  <emma:literal>S3:</emma:literal>
                </emma:interpretation>
                <emma:interpretation id="interp8" emma:lang="it-IT" emma:confidence="0">
                  <emma:literal>S:</emma:literal>
                </emma:interpretation>
                <emma:interpretation id="interp9" emma:lang="it-IT" emma:confidence="0">
                  <emma:literal>s:</emma:literal>
                </emma:interpretation>
              </emma:one-of>
            </emma:emma>
          </inkml:annotationXML>
          <inkml:trace contextRef="#ctx0" brushRef="#br0" timeOffset="15374.9925">-2231-858 0,'34'103'0,"1"103"0,-35 0 16,-35 34 0,35-240-1</inkml:trace>
          <inkml:trace contextRef="#ctx0" brushRef="#br0" timeOffset="15182.622">-2849-961 0,'-34'-69'0,"-138"35"0,1 34 16,-35 68-16,69-33 16,34 33-1,68-33 1,35 33 0,69 35-1,102-34 1,70 0-1,-1-1 1,-68 1 15,-104 0-31,-68-35 16,-34 35 15,-103-35-15,-69 0-1,34 1 1,35-35 0,68 0-1,138-103 17,171-69-17,-240 172 1</inkml:trace>
          <inkml:trace contextRef="#ctx0" brushRef="#br2" timeOffset="32849.46">-2677 343 0,'0'34'0,"0"1"16,0-1-16,0 35 0,0-1 15,0 1-15,0 34 16,0-34 0,0 68-1,0-34 1,0 0-1,34 0 1,-34 34 0,0-34-1,0 0 1,35 34 0,-35-34-1,0 0 1,0 0-1,0 0 1,34 0 0,-34 0-1,0 0 1,0-34 0,0 34-1,0-34 1,0-35 15,0 0-15,0-34-1,0 34 1,0-34 0,0 0-1,0 35 1,0-35-1,0 0 1,0 0 0,0 0-1,0 0 1,0 0 0,34 0-1,-34 0 1,69 0-1,68 0 1,0 0 0,35 0-1,0 0 1,34 0 15,0 0-15,0 34-1,0-34 1,-35 34 0,-68-34-1,-34 0 1,-69 35 0,0-35-1,-35 0 1,-68 34-1,0-34 1,-68 34 0,-35 1-1,0 33 1,-34-33 0,-1 33-1,35 1 1,35-35-1,-1 1 17,35 33-17,68-33 1,1-1 0,33 0-1,35 1 1,0-1-1,35-34 1,68 34 0,0 1-1,34-1 1,0-34 0,-68 34-1,-1-34 1,-33 0-1,-35 0 1,0 0 0,0 0-1,0 0 1,-35 0 0,35 0-1,0 0 16,-34 0-15,34 0 0,0 0-1,0 0 1,0 35 0,0-35-1,0 0 1,0 0-1,0 0 1,0 0 0,0 0-1,0 0 1,0 34 0,0 0-1,0 35 1,0 0-1,0 33 1,0-33 0,0 34-1,0 34 1,34-34 15,-34 0-15,0 0-1,35 0 1,-35-68 0,0-1-1,0-34 1,0 0 0,0 0-1,0-34 1,34-138-1,-34 172 1</inkml:trace>
          <inkml:trace contextRef="#ctx0" brushRef="#br0" timeOffset="51056.3025">-2334 4840 0,'69'-69'0</inkml:trace>
          <inkml:trace contextRef="#ctx0" brushRef="#br0" timeOffset="52231.032">-2128 6968 0,'0'0'0</inkml:trace>
        </inkml:traceGroup>
      </inkml:traceGroup>
    </inkml:traceGroup>
  </inkml:traceGroup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6:37.37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A034523-B2C0-40E9-9B57-35427FC78FE1}" emma:medium="tactile" emma:mode="ink">
          <msink:context xmlns:msink="http://schemas.microsoft.com/ink/2010/main" type="inkDrawing" rotatedBoundingBox="14558,1493 15224,11612 14008,11692 13342,1573" semanticType="callout" shapeName="Other">
            <msink:sourceLink direction="from" ref="{217D3980-B2FB-4CCC-8884-6D0222021A6F}"/>
            <msink:sourceLink direction="to" ref="{DC3D65E0-0CD1-42F0-AC88-57D97681433F}"/>
          </msink:context>
        </emma:interpretation>
      </emma:emma>
    </inkml:annotationXML>
    <inkml:trace contextRef="#ctx0" brushRef="#br0">0 0 0,'68'69'0,"-33"103"0,-1 68 15,35 35 1,-35 34-1,35 68 1,-69 69 0,34 1-1,0 33 1,1 69 0,-1 0-1,0 69 1,35 0-1,0 0 1,-35 0 0,35 0-1,-35-69 1,35-69 15,-35-102-15,-34-69-1,0-103 1,0-35 0,-34-102-1,-69 0 1,0-69 0,-35-35-1,35-33 1,0-1-1,0 35 1,69 34 0,34 0-1,0 0 1,69 68 0,68 104-1,35 34 1,-1 0 15,-33 0-31,-1-69 31,-69-103-15,-33 1 0,-1-104-1,35-171 1,34-309-1,-35 34 1,-68 515 0</inkml:trace>
  </inkml:traceGroup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6:38.27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17D3980-B2FB-4CCC-8884-6D0222021A6F}" emma:medium="tactile" emma:mode="ink">
          <msink:context xmlns:msink="http://schemas.microsoft.com/ink/2010/main" type="inkDrawing" rotatedBoundingBox="13730,1521 20526,1581 20524,1785 13728,1725" semanticType="underline" shapeName="Other">
            <msink:destinationLink direction="from" ref="{EA034523-B2C0-40E9-9B57-35427FC78FE1}"/>
            <msink:destinationLink direction="to" ref="{381EC1BE-9C67-4B59-9309-4B4FED525080}"/>
          </msink:context>
        </emma:interpretation>
      </emma:emma>
    </inkml:annotationXML>
    <inkml:trace contextRef="#ctx0" brushRef="#br0">0 137 0,'69'-34'0,"34"34"0,68-35 16,70 35-16,33 0 15,35 0 1,103 0-1,34 0 1,69 35 0,0-35-1,34 0 1,35 34 0,-35-34-1,0 0 1,-68 0 15,-70 34-15,-67-34-1,-173 0 1,-68 0 0,-103 0-1,-68 35 1,-1-104-1,-34 0 1,34 1 0,69 68-1</inkml:trace>
  </inkml:traceGroup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6:38.58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81EC1BE-9C67-4B59-9309-4B4FED525080}" emma:medium="tactile" emma:mode="ink">
          <msink:context xmlns:msink="http://schemas.microsoft.com/ink/2010/main" type="inkDrawing" rotatedBoundingBox="22858,690 25798,11583 23019,12334 20079,1440" semanticType="callout" shapeName="Other">
            <msink:sourceLink direction="to" ref="{217D3980-B2FB-4CCC-8884-6D0222021A6F}"/>
            <msink:sourceLink direction="to" ref="{9A9F6F98-1253-4DEB-83A9-0367B1C96E8B}"/>
          </msink:context>
        </emma:interpretation>
      </emma:emma>
    </inkml:annotationXML>
    <inkml:trace contextRef="#ctx0" brushRef="#br0">0 0 0,'103'0'16,"34"69"-16,69 0 0,35-1 0,-1 35 31,-69-34-15,-136 0-1,-35-35 1,-138 0 0,-67 35-1,-139 0 1,207-35 0,171-103-1,-34 69 1</inkml:trace>
    <inkml:trace contextRef="#ctx0" brushRef="#br0" timeOffset="1051.6905">3089 584 0,'69'69'0,"-69"68"0,34 35 16,1 34-1,-1 68 1,0 69-1,1 1 1,33 67 0,1 70-1,-1 0 1,-33 68 0,33 34-1,-68-68 1,35 34-1,-1 1 1,0-1 0,35-34-1,-35-69 1,35 0 0,0-34-1,-1-69 1,-68-34-1,35-69 1,-1-34 15,-34-68-15,0-1 0,-34-68-1,-1-35 1,-33-103-1,-1-34 1,-34 0 0,-34-34-1,34 103 1,0 68 0,69 69-1,68-69 1,69 69-1,0 69 1,68-35 0,-33 35-1,-1-104 1,-68-33 0,-1-1-1,35-103 1,35-240 15,-1-137-15,-137 446-1</inkml:trace>
  </inkml:traceGroup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6:40.66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41F0F64-C171-44B2-BC2E-819703615722}" emma:medium="tactile" emma:mode="ink">
          <msink:context xmlns:msink="http://schemas.microsoft.com/ink/2010/main" type="inkDrawing" rotatedBoundingBox="23270,1940 30993,1921 30994,2222 23271,2241" semanticType="strikethrough" shapeName="Other">
            <msink:sourceLink direction="with" ref="{94BB6A57-1B3A-4320-9212-FBE696F5489C}"/>
          </msink:context>
        </emma:interpretation>
      </emma:emma>
    </inkml:annotationXML>
    <inkml:trace contextRef="#ctx0" brushRef="#br0">0 206 0,'103'-34'0,"35"34"0,67 34 0,70-34 16,34 0-1,69 0 1,68 34 0,0-34-1,35 35 1,33-35 0,1 34-1,0-34 1,0-69-1,-103 69 1,0 0 15,-35 0-15,-68 0 0,-34 0-1,-69 0 1,-35 0-1,1 35 1,-69-35 0,34-35-1,-34 35 1,-34 0 0,0-34-1,-1 34 1,-68-34-1,0-1 1,-34-33 0,0-1-1,34 69 1</inkml:trace>
  </inkml:traceGroup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6:52.58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50613DF-04E3-4757-A3D1-CC437BCA7729}" emma:medium="tactile" emma:mode="ink">
          <msink:context xmlns:msink="http://schemas.microsoft.com/ink/2010/main" type="inkDrawing" rotatedBoundingBox="16178,181 17222,935 16593,1805 15549,1052" shapeName="Other"/>
        </emma:interpretation>
      </emma:emma>
    </inkml:annotationXML>
    <inkml:trace contextRef="#ctx0" brushRef="#br0">751 0 0,'-138'69'16,"-68"-35"-16,0 35 0,69-35 15,69 35 1,102-1-1,103 35 1,138-68 0,34 68 15,-35 0-15,-136 0-1,-138-35 1,-103 1-1,-103-35 1,-69-34 0,35 0-1,102-34 1,138-35 0,172-34-1,-172 103 1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25:17.89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13BE4F4-D48C-4687-B902-B612282B66D3}" emma:medium="tactile" emma:mode="ink">
          <msink:context xmlns:msink="http://schemas.microsoft.com/ink/2010/main" type="writingRegion" rotatedBoundingBox="16166,9027 17539,9027 17539,10400 16166,10400"/>
        </emma:interpretation>
      </emma:emma>
    </inkml:annotationXML>
    <inkml:traceGroup>
      <inkml:annotationXML>
        <emma:emma xmlns:emma="http://www.w3.org/2003/04/emma" version="1.0">
          <emma:interpretation id="{6FE2F2E1-32E8-468B-BCBB-036ED20A0B31}" emma:medium="tactile" emma:mode="ink">
            <msink:context xmlns:msink="http://schemas.microsoft.com/ink/2010/main" type="paragraph" rotatedBoundingBox="16166,9027 17539,9027 17539,10400 16166,104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6D20F2-D156-440D-87DE-CA6654A3DBBA}" emma:medium="tactile" emma:mode="ink">
              <msink:context xmlns:msink="http://schemas.microsoft.com/ink/2010/main" type="line" rotatedBoundingBox="16166,9027 17539,9027 17539,10400 16166,10400">
                <msink:destinationLink direction="with" ref="{FAB2F445-ABED-4649-9D9B-16CFAA8E268E}"/>
                <msink:destinationLink direction="with" ref="{DA7E51EF-E33B-46F4-9FD6-3AF82C65E2A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3C994E9-5DD5-43DB-BF07-017E18F32E43}" emma:medium="tactile" emma:mode="ink">
                <msink:context xmlns:msink="http://schemas.microsoft.com/ink/2010/main" type="inkWord" rotatedBoundingBox="16166,9027 17539,9027 17539,10400 16166,10400"/>
              </emma:interpretation>
              <emma:one-of disjunction-type="recognition" id="oneOf0">
                <emma:interpretation id="interp0" emma:lang="it-IT" emma:confidence="0">
                  <emma:literal>a</emma:literal>
                </emma:interpretation>
                <emma:interpretation id="interp1" emma:lang="it-IT" emma:confidence="0">
                  <emma:literal>.</emma:literal>
                </emma:interpretation>
                <emma:interpretation id="interp2" emma:lang="it-IT" emma:confidence="0">
                  <emma:literal>x</emma:literal>
                </emma:interpretation>
                <emma:interpretation id="interp3" emma:lang="it-IT" emma:confidence="0">
                  <emma:literal>&amp;</emma:literal>
                </emma:interpretation>
                <emma:interpretation id="interp4" emma:lang="it-IT" emma:confidence="0">
                  <emma:literal>o</emma:literal>
                </emma:interpretation>
              </emma:one-of>
            </emma:emma>
          </inkml:annotationXML>
          <inkml:trace contextRef="#ctx0" brushRef="#br0">4574 5870 0,'69'137'16,"-69"34"-16,0 35 0,-34-34 31,34-35-15,-35 1-1,-33-104 1,33-103 0,-33-102 15,68 171-31</inkml:trace>
        </inkml:traceGroup>
      </inkml:traceGroup>
    </inkml:traceGroup>
  </inkml:traceGroup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6:53.05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DEEA139-AB7E-43A6-8BA5-859D7FE9C490}" emma:medium="tactile" emma:mode="ink">
          <msink:context xmlns:msink="http://schemas.microsoft.com/ink/2010/main" type="inkDrawing" rotatedBoundingBox="17786,256 18833,978 18469,1506 17422,783" shapeName="Other"/>
        </emma:interpretation>
      </emma:emma>
    </inkml:annotationXML>
    <inkml:trace contextRef="#ctx0" brushRef="#br0">1815 69 0,'34'-35'15,"35"1"-15,68 34 0,69 34 0,-69 35 16,-68-35-16,-69 1 15,-103 68 1,-34-35 0,-35 70-1,103-70 17,69-33-17,103 33 1,103-33-1,69-1 1,-35-68 0,-68-35-1,-172 69 1</inkml:trace>
  </inkml:traceGroup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7:31.68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0B6AB0A-700A-48FC-AD11-5CDAEE1F4C0F}" emma:medium="tactile" emma:mode="ink">
          <msink:context xmlns:msink="http://schemas.microsoft.com/ink/2010/main" type="inkDrawing" rotatedBoundingBox="6144,5813 6923,13586 6294,13649 5516,5876" semanticType="verticalRange" shapeName="Other"/>
        </emma:interpretation>
      </emma:emma>
    </inkml:annotationXML>
    <inkml:trace contextRef="#ctx0" brushRef="#br0">34 0 0,'35'35'0,"-1"-1"0,-34 0 15,34 1-15,-34-1 0,0 0 0,0 1 16,0-1-16,0 0 16,-34 1-1,0-1 1,-1 0-1,1 1 1,68-35 0,-34 34-1,69 0 1,0-34 0,-1 0 15,35 35-16,-34-35 1,-1 0 0,1 34-1,-35-34 1,1 0 0,-1 34-1,-34 0 1,0-34-1,0 35 1,0-1 0,0-34-1,-34 34 1,-1 1 0,1-1-1,34 0 1,-69 35-1,69-35 1,-34 35 0,34 0 15,0-1-15,0 35-1,0-34 1,0 0-1,0-1 1,34 35 0,-34-34-1,0 34 1,0-34 0,-34 33-1,0-33 1,-1 0-1,35-1 1,-34 1 0,34 0 15,0 34-15,34-35-16,35 1 15,0 0 16,-35-1-15,0-33 0,-34 33-1,0-33 1,-68 33 0,-1 1-1,35 0 1,-1-1-1,1 1 1,68 34 15,1 0-31,33 0 32,1 0-17,34 0 1,-34 0-1,-1 0 1,1 0 0,-35 0-1,-34 0 1,-34 0 0,-35-35-1,35 1 1,0-1-1,-1 35 1,1 0 0,68 0-1,35 35 17,-35-1-32,35 0 15,0 35 1,-35 0-1,-34-1 17,0 35-17,0 0 1,-34 34 0,-35 1-1,35 33 1,-1 35-1,35 0 1,35-103 0,102-137-1,-137-69 1</inkml:trace>
  </inkml:traceGroup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7:33.68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0DB6E3C-CA4F-4513-9626-8F7DDC6B9F21}" emma:medium="tactile" emma:mode="ink">
          <msink:context xmlns:msink="http://schemas.microsoft.com/ink/2010/main" type="inkDrawing" rotatedBoundingBox="18426,5942 19421,14359 18477,14471 17482,6054" semanticType="callout" shapeName="Other">
            <msink:sourceLink direction="with" ref="{DC3D65E0-0CD1-42F0-AC88-57D97681433F}"/>
          </msink:context>
        </emma:interpretation>
      </emma:emma>
    </inkml:annotationXML>
    <inkml:trace contextRef="#ctx0" brushRef="#br0">202 0 0,'35'34'15,"-35"0"-15,34 35 0,-34 0 0,0 34 16,0 34-16,0-34 15,34 34 17,-68 35-17,34-35 1,-69 0 0,1 1-1,-1-1 1,0 0-1,69 1 1,35-1 0,68 0-1,34 0 1,35 35 0,-1-35-1,1 1 1,-35-35-1,-34 34 1,-34-34 0,-69 0-1,-35 0 1,-68-35 0,0 1 15,-68 0-16,68-1 1,-34-33 0,102 33-1,1 35 1,34-34 0,69 68-1,68-34 1,0 35-1,35 33 1,-35 1 0,-34-1-1,-69-33 1,-102 33 0,-1 1-1,-34 0 1,-34 34-1,34-35 1,34 35 15,69 0-15,69 34 0,34 1-1,0-1 1,-69-34-1,0 68 1,35 70 0,0 68-1,-1-35 1,35-274 0,-103-103-1</inkml:trace>
  </inkml:traceGroup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7:35.13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A9F6F98-1253-4DEB-83A9-0367B1C96E8B}" emma:medium="tactile" emma:mode="ink">
          <msink:context xmlns:msink="http://schemas.microsoft.com/ink/2010/main" type="inkDrawing" rotatedBoundingBox="27263,5961 28235,16507 27395,16584 26423,6039" shapeName="Other">
            <msink:destinationLink direction="to" ref="{381EC1BE-9C67-4B59-9309-4B4FED525080}"/>
          </msink:context>
        </emma:interpretation>
      </emma:emma>
    </inkml:annotationXML>
    <inkml:trace contextRef="#ctx0" brushRef="#br0">162 0 0,'35'103'0,"-1"34"0,35 0 16,-1 35-1,1-35 1,0 35-1,-69-35 1,0 0 0,-69 1 15,-103 33-15,35 35-1,34-69 1,69 35-1,68 0 1,69-1 0,34 1-1,69 34 1,0 0 0,-69 0-1,-34-35 1,-103 1-1,-68-35 1,-69-34 0,-1 0-1,1 0 17,34 0-17,69-34 1,68 68-1,69 35 1,103-1 0,-35 1-1,1 0 1,-35-1 0,-137 35-1,0-68 1,-103 67-1,0 70 1,-34 0 0,0-1-1,103 104 1,68 68 0,35 138-1,102 136 1,35 241 15,-69 69-15,-137-1030-16</inkml:trace>
  </inkml:traceGroup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7:41.963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67 0 0,'0'103'0,"-34"103"0,0 103 16,34 34 15,0 34-31,34-68 16,-34 0-1,34 0 1,1-69-1,-1-68 1,-34-103 0,0-35 15,0-68-31,-34-172 31,34-69-31,0 275 16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7:44.234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64 0,'206'0'15,"-35"0"-15,69 35 0,35-35 16,34-35 0,34 35-1,35-34 1,68 34 0,35-34-1,-1 34 16,35 0-15,34 0 0,0 0-1,35 34 1,34-34 15,-35 0-31,35 34 16,0-34-1,-35 0 1,35 0 0,0 35-1,34-35 1,-34 0 0,0 0-1,0 34 1,34-34-1,-34 34 1,0-34 15,-69 0-31,0 35 32,34-35-17,-33 0 16,33 34-31,1 0 16,-35 1 0,0-35-1,0 34 1,0 0 0,1 1-1,-35-1 1,-1 0-1,1 1 1,0-1 15,0 35-15,-69-1-16,-34 1 16,-34-138-1,-35 104 1,-34-1 15,-35 0-15,-68 1-1,-34-1 1,-69 0 0,-34 0-1,-1 138 16,35-35-31,-34 104 32,0-35-32,-1 103 15,-34-1 17,35 1-17,-35 69 1,1-35-1,-1-68 1,-34-1 0,34-68-1,1-68 1,-35-70 0,0-68-1,0 0 1,-35 0 15,1 0-31,0-68 16,-69 33 15,-69-68-31,-68 35 16,-35-1 30,-68 0-46,-34 1 0,-104 33 32,-34-33-17,-34-1 1,-35 0 0,1 35-1,-35-35 1,-68 1-1,-1 34 1,35 68 15,-69-68-31,35-1 16,-35 1 0,0 0-1,35-1 1,-35 1-1,69 0 1,-1-1 0,1 35-1,34-34 1,-34 34 0,-34-34 30,34-1-46,-1 35 16,36 0 0,33 35-1,1-35 1,-35 0 0,0 34-1,0 0 1,0-34-1,0 35 1,69-1 0,-34-34 15,68 0-31,34 34 16,35-68-1,103 34 1,68-34-1,69-1 1,69 35 15,68-34-15,35 34 0,0 0-1,34-34 1,-103 68-1,103-34 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6:54.45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4BB6A57-1B3A-4320-9212-FBE696F5489C}" emma:medium="tactile" emma:mode="ink">
          <msink:context xmlns:msink="http://schemas.microsoft.com/ink/2010/main" type="writingRegion" rotatedBoundingBox="31942,2849 24352,1653 24561,329 32151,1525">
            <msink:destinationLink direction="with" ref="{941F0F64-C171-44B2-BC2E-819703615722}"/>
          </msink:context>
        </emma:interpretation>
      </emma:emma>
    </inkml:annotationXML>
    <inkml:traceGroup>
      <inkml:annotationXML>
        <emma:emma xmlns:emma="http://www.w3.org/2003/04/emma" version="1.0">
          <emma:interpretation id="{DBE6E337-8258-44DF-BBC0-8545617D767A}" emma:medium="tactile" emma:mode="ink">
            <msink:context xmlns:msink="http://schemas.microsoft.com/ink/2010/main" type="paragraph" rotatedBoundingBox="31942,2849 24352,1653 24561,329 32151,15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E41649E-423D-4BE6-97BB-395F81D86DEE}" emma:medium="tactile" emma:mode="ink">
              <msink:context xmlns:msink="http://schemas.microsoft.com/ink/2010/main" type="line" rotatedBoundingBox="31942,2849 24352,1653 24561,329 32151,1525"/>
            </emma:interpretation>
          </emma:emma>
        </inkml:annotationXML>
        <inkml:traceGroup>
          <inkml:annotationXML>
            <emma:emma xmlns:emma="http://www.w3.org/2003/04/emma" version="1.0">
              <emma:interpretation id="{1C9596B6-2B43-425B-AC73-16AF7BEB2B3B}" emma:medium="tactile" emma:mode="ink">
                <msink:context xmlns:msink="http://schemas.microsoft.com/ink/2010/main" type="inkWord" rotatedBoundingBox="24478,660 27719,736 27694,1785 24453,1709"/>
              </emma:interpretation>
              <emma:one-of disjunction-type="recognition" id="oneOf0">
                <emma:interpretation id="interp0" emma:lang="it-IT" emma:confidence="0">
                  <emma:literal>S3</emma:literal>
                </emma:interpretation>
                <emma:interpretation id="interp1" emma:lang="it-IT" emma:confidence="0">
                  <emma:literal>sa</emma:literal>
                </emma:interpretation>
                <emma:interpretation id="interp2" emma:lang="it-IT" emma:confidence="0">
                  <emma:literal>Sa</emma:literal>
                </emma:interpretation>
                <emma:interpretation id="interp3" emma:lang="it-IT" emma:confidence="0">
                  <emma:literal>sax</emma:literal>
                </emma:interpretation>
                <emma:interpretation id="interp4" emma:lang="it-IT" emma:confidence="0">
                  <emma:literal>sai</emma:literal>
                </emma:interpretation>
              </emma:one-of>
            </emma:emma>
          </inkml:annotationXML>
          <inkml:trace contextRef="#ctx0" brushRef="#br0">-4119-1064 0,'103'-35'0,"137"-33"0,0 136 16,-103 1 0,-68-35-1,-103 1 1,-69 33-1,-137 104 1,68-138 0,103 35-1,104-35 1,102 35 0,103 34-1,0-103 1,-102 103-1,-104-69 17,-240 69-17,-240-137 1,-172-69 0,0-69-1,618 172 1</inkml:trace>
          <inkml:trace contextRef="#ctx0" brushRef="#br0" timeOffset="-544.8869">-5321-1099 0,'-34'-34'0,"-172"34"0,0 0 15,0 34-15,35 1 16,33-1 0,70 0-1,68 35 1,103 0 0,103-1-1,137 35 1,34 0-1,-136 0 1,-173-34 0,-68-35-1,-137 35 17,-103-35-17,-69 0 1,68 35-1,104-69 1,103-34 0,205-69-1,-171 103 1</inkml:trace>
        </inkml:traceGroup>
        <inkml:traceGroup>
          <inkml:annotationXML>
            <emma:emma xmlns:emma="http://www.w3.org/2003/04/emma" version="1.0">
              <emma:interpretation id="{251834C2-1CD2-4DFC-A1A6-46C5543AA18C}" emma:medium="tactile" emma:mode="ink">
                <msink:context xmlns:msink="http://schemas.microsoft.com/ink/2010/main" type="inkWord" rotatedBoundingBox="30910,1707 32058,2261 31818,2759 30670,2204"/>
              </emma:interpretation>
              <emma:one-of disjunction-type="recognition" id="oneOf1">
                <emma:interpretation id="interp5" emma:lang="it-IT" emma:confidence="0">
                  <emma:literal>.</emma:literal>
                </emma:interpretation>
                <emma:interpretation id="interp6" emma:lang="it-IT" emma:confidence="0">
                  <emma:literal>,</emma:literal>
                </emma:interpretation>
                <emma:interpretation id="interp7" emma:lang="it-IT" emma:confidence="0">
                  <emma:literal>)</emma:literal>
                </emma:interpretation>
                <emma:interpretation id="interp8" emma:lang="it-IT" emma:confidence="0">
                  <emma:literal>&gt;</emma:literal>
                </emma:interpretation>
                <emma:interpretation id="interp9" emma:lang="it-IT" emma:confidence="0">
                  <emma:literal>-</emma:literal>
                </emma:interpretation>
              </emma:one-of>
            </emma:emma>
          </inkml:annotationXML>
          <inkml:trace contextRef="#ctx0" brushRef="#br0" timeOffset="-13497.183">0 0 0,'171'0'16,"69"68"-16,-34 1 0,0 0 31,0-1-16,-68 1 1,-104-35 0,-34 35-1,-69 0 1,-137 68 0,35-34-1,171-103 1</inkml:trace>
        </inkml:traceGroup>
      </inkml:traceGroup>
    </inkml:traceGroup>
  </inkml:traceGroup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7:13.67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01E18D9-6457-4753-91CA-F1B5E327B1C2}" emma:medium="tactile" emma:mode="ink">
          <msink:context xmlns:msink="http://schemas.microsoft.com/ink/2010/main" type="writingRegion" rotatedBoundingBox="25914,2231 28592,2231 28592,6178 25914,6178"/>
        </emma:interpretation>
      </emma:emma>
    </inkml:annotationXML>
    <inkml:traceGroup>
      <inkml:annotationXML>
        <emma:emma xmlns:emma="http://www.w3.org/2003/04/emma" version="1.0">
          <emma:interpretation id="{C670E167-E39C-49E0-84BE-EF4AD91E7454}" emma:medium="tactile" emma:mode="ink">
            <msink:context xmlns:msink="http://schemas.microsoft.com/ink/2010/main" type="paragraph" rotatedBoundingBox="25914,2231 28592,2231 28592,6178 25914,61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6B7A2EE-3BF8-438D-B4AE-E3607561E16D}" emma:medium="tactile" emma:mode="ink">
              <msink:context xmlns:msink="http://schemas.microsoft.com/ink/2010/main" type="line" rotatedBoundingBox="25914,2231 28592,2231 28592,6178 25914,6178"/>
            </emma:interpretation>
          </emma:emma>
        </inkml:annotationXML>
        <inkml:traceGroup>
          <inkml:annotationXML>
            <emma:emma xmlns:emma="http://www.w3.org/2003/04/emma" version="1.0">
              <emma:interpretation id="{AD1CB644-42B8-44B0-BC04-AF52019ECD27}" emma:medium="tactile" emma:mode="ink">
                <msink:context xmlns:msink="http://schemas.microsoft.com/ink/2010/main" type="inkWord" rotatedBoundingBox="25914,2231 28592,2231 28592,6178 25914,6178"/>
              </emma:interpretation>
              <emma:one-of disjunction-type="recognition" id="oneOf0">
                <emma:interpretation id="interp0" emma:lang="it-IT" emma:confidence="0">
                  <emma:literal>.</emma:literal>
                </emma:interpretation>
                <emma:interpretation id="interp1" emma:lang="it-IT" emma:confidence="0">
                  <emma:literal>}</emma:literal>
                </emma:interpretation>
                <emma:interpretation id="interp2" emma:lang="it-IT" emma:confidence="0">
                  <emma:literal>3</emma:literal>
                </emma:interpretation>
                <emma:interpretation id="interp3" emma:lang="it-IT" emma:confidence="0">
                  <emma:literal>2</emma:literal>
                </emma:interpretation>
                <emma:interpretation id="interp4" emma:lang="it-IT" emma:confidence="0">
                  <emma:literal>L</emma:literal>
                </emma:interpretation>
              </emma:one-of>
            </emma:emma>
          </inkml:annotationXML>
          <inkml:trace contextRef="#ctx0" brushRef="#br0">893 0 0,'34'34'0,"-34"35"0,0 0 16,0-1-16,34 35 0,-34 34 15,-34 1 1,34-35 0,0 68-1,0-33 1,0 33 0,0 1-1,0 0 1,0-35-1,34 0 1,1 0 0,-35-137-1,0 103 1,0-34 15,0 0-15,0-1-1,0-33 1,-35-1 0,35 0-1,-34 1 1,34-1 0,0-34-1,0 34 1,0 1-1,34-35 1,-34 34 0,0-34-1,35 0 1,-35 0 0,0 0-1,0 0 1,0 0-1,0 0 1,0 0 15,0 0-15,0 0 0,0 0-1,0 0 1,34 0-1,35 0 1,68 0 0,35 34-1,68-34 1,0 0 0,-34 35-1,34-1 1,-68-34-1,-69 0 1,-34 34 0,-69-34 15,0 0-15,-103 35-1,-35-1-15,-68 35 31,-34-35-15,-35 0 0,-33 1-1,-1-1 1,0 0 0,0 0-1,103 35 1,34-35-1,69 35 1,103-35 0,35 35-1,68 0 1,68-1 0,35-33-1,69 33 1,-35 1-1,-34 0 1,-103-35 0,-34-34 15,-69 0-31,-35 34 31,-33-68-15,-35 34-1,34 0 1,0 0 0,35 34-1,34-34 1,0 0 0,0 35-1,34-35 1,1 34-1,-1 0 1,0 1 0,-34-35-1,35 0 1,-35 34 0,0-34-1,-35 0 1,35 0-1,-34 34 17,34-68-17,0 0 1,0 34 0</inkml:trace>
        </inkml:traceGroup>
      </inkml:traceGroup>
    </inkml:traceGroup>
  </inkml:traceGroup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7:11.19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BCE8BE5-62A8-47B8-865E-282FF4F6601D}" emma:medium="tactile" emma:mode="ink">
          <msink:context xmlns:msink="http://schemas.microsoft.com/ink/2010/main" type="writingRegion" rotatedBoundingBox="17059,1613 19564,1613 19564,6007 17059,6007"/>
        </emma:interpretation>
      </emma:emma>
    </inkml:annotationXML>
    <inkml:traceGroup>
      <inkml:annotationXML>
        <emma:emma xmlns:emma="http://www.w3.org/2003/04/emma" version="1.0">
          <emma:interpretation id="{B69D4FBA-5592-4318-A4CE-F33FAC4E875A}" emma:medium="tactile" emma:mode="ink">
            <msink:context xmlns:msink="http://schemas.microsoft.com/ink/2010/main" type="paragraph" rotatedBoundingBox="17059,1613 19564,1613 19564,6007 17059,60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D30D963-2B62-42A4-9C62-E77838FE0911}" emma:medium="tactile" emma:mode="ink">
              <msink:context xmlns:msink="http://schemas.microsoft.com/ink/2010/main" type="line" rotatedBoundingBox="17059,1613 19564,1613 19564,6007 17059,6007"/>
            </emma:interpretation>
          </emma:emma>
        </inkml:annotationXML>
        <inkml:traceGroup>
          <inkml:annotationXML>
            <emma:emma xmlns:emma="http://www.w3.org/2003/04/emma" version="1.0">
              <emma:interpretation id="{DC3D65E0-0CD1-42F0-AC88-57D97681433F}" emma:medium="tactile" emma:mode="ink">
                <msink:context xmlns:msink="http://schemas.microsoft.com/ink/2010/main" type="inkWord" rotatedBoundingBox="17059,1613 19564,1613 19564,6007 17059,6007">
                  <msink:destinationLink direction="to" ref="{EA034523-B2C0-40E9-9B57-35427FC78FE1}"/>
                  <msink:destinationLink direction="with" ref="{D0DB6E3C-CA4F-4513-9626-8F7DDC6B9F21}"/>
                </msink:context>
              </emma:interpretation>
              <emma:one-of disjunction-type="recognition" id="oneOf0">
                <emma:interpretation id="interp0" emma:lang="it-IT" emma:confidence="0">
                  <emma:literal>Y</emma:literal>
                </emma:interpretation>
                <emma:interpretation id="interp1" emma:lang="it-IT" emma:confidence="0">
                  <emma:literal>.</emma:literal>
                </emma:interpretation>
                <emma:interpretation id="interp2" emma:lang="it-IT" emma:confidence="0">
                  <emma:literal>3</emma:literal>
                </emma:interpretation>
                <emma:interpretation id="interp3" emma:lang="it-IT" emma:confidence="0">
                  <emma:literal>}</emma:literal>
                </emma:interpretation>
                <emma:interpretation id="interp4" emma:lang="it-IT" emma:confidence="0">
                  <emma:literal>y</emma:literal>
                </emma:interpretation>
              </emma:one-of>
            </emma:emma>
          </inkml:annotationXML>
          <inkml:trace contextRef="#ctx0" brushRef="#br0">205 0 0,'0'34'0,"0"35"0,0 0 0,35 68 16,-35 0 0,34 35-1,-34 0 1,34 34 0,1 34-1,-1 0 1,0-34-1,1 34 1,-1-68 0,-34 0-1,0-35 17,0-34-17,0-69-15,0 0 31,0-34-15,0 0 0,0 0-1,0 0 1,0 0 0,0 0-1,0 0 1,0 0-1,0 0 1,34 0 0,69 0-1,35 35 1,68-35 0,34 34-1,0-34 1,35 69-1,-35-35 1,-34 0 0,0 1-1,-103-35 1,-69 0 15,-34 0-15,0 0-1,-68 34 1,-104-34 0,-34 34-1,-34 1 1,-35-1 0,-34 35-1,35-1 1,-35 1-1,34 0 1,103-35 0,35 35-1,69-35 1,68 0 0,34-34-1,69 35 1,68-1-1,1 0 1,34 1 15,0-1-15,0 34 0,-69-33-1,-34-1 1,-68-34-1,-35 0 1,-35 34 0,-33-34-1,-1 35 1,-34-35 0,0 34-1,34 0 1,1 1-1,33-35 17,35 34-32,0 0 15,0 1 17,35-1-17,-1-34-15,-34 34 31,34-34-15,-34 35 0,0-35-1,0 34 1,35 0 0,-35 1-1,0-1 1,34 0-1,-34 35 1,0-35 0,0 1-1,-34-35 1,102-103 0,-68 103-1</inkml:trace>
        </inkml:traceGroup>
      </inkml:traceGroup>
    </inkml:traceGroup>
  </inkml:traceGroup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20:41.572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DCDB151-6198-4915-A5F1-0121AC5E6730}" emma:medium="tactile" emma:mode="ink">
          <msink:context xmlns:msink="http://schemas.microsoft.com/ink/2010/main" type="writingRegion" rotatedBoundingBox="3577,7369 8106,7733 8033,8645 3503,8281"/>
        </emma:interpretation>
      </emma:emma>
    </inkml:annotationXML>
    <inkml:traceGroup>
      <inkml:annotationXML>
        <emma:emma xmlns:emma="http://www.w3.org/2003/04/emma" version="1.0">
          <emma:interpretation id="{96E2B880-7DDC-4A91-9BF2-36B9F305E53C}" emma:medium="tactile" emma:mode="ink">
            <msink:context xmlns:msink="http://schemas.microsoft.com/ink/2010/main" type="paragraph" rotatedBoundingBox="4084,7620 8066,7620 8066,8444 4084,844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0211CEF-4526-4728-BA6B-966C9EA5A710}" emma:medium="tactile" emma:mode="ink">
              <msink:context xmlns:msink="http://schemas.microsoft.com/ink/2010/main" type="inkBullet" rotatedBoundingBox="4125,7413 8106,7733 8044,8505 4063,8185"/>
            </emma:interpretation>
            <emma:one-of disjunction-type="recognition" id="oneOf0">
              <emma:interpretation id="interp0" emma:lang="it-IT" emma:confidence="0">
                <emma:literal>→</emma:literal>
              </emma:interpretation>
            </emma:one-of>
          </emma:emma>
        </inkml:annotationXML>
        <inkml:trace contextRef="#ctx0" brushRef="#br0">-3947 6762 0,'103'0'0,"0"0"0,34 34 0,69-34 16,-34-34-1,68 68 1,35-34-1,-35 34 1,34-34 0,35 35-1,-68-1 1,-1-34 0,-68 34-1,-69-34 1,-69 0-1,-34 0 1,0 0 0,-34-68-1,-35-1 1,0-34 0,35 34-1,34-33 16,-34 33-15,34 69 0,-35 34-1,35-34 1,69 0 0,68 35-1,35 33 1,34 35-1,0-34 1,34-1 0,-68 35-1,-35-34 17,-68 0-32,-104-35 15,1 0 1,-69 1-1,-34-1 1,-35 0 0,0 1-1,35-35 17,68-35-17,69 35 1</inkml:trace>
      </inkml:traceGroup>
    </inkml:traceGroup>
    <inkml:traceGroup>
      <inkml:annotationXML>
        <emma:emma xmlns:emma="http://www.w3.org/2003/04/emma" version="1.0">
          <emma:interpretation id="{B2472924-BC05-4857-8343-94CE88C3220F}" emma:medium="tactile" emma:mode="ink">
            <msink:context xmlns:msink="http://schemas.microsoft.com/ink/2010/main" type="paragraph" rotatedBoundingBox="3535,7620 4667,7620 4667,8375 3535,83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82DBF8-0FD0-4507-854B-384A267452DB}" emma:medium="tactile" emma:mode="ink">
              <msink:context xmlns:msink="http://schemas.microsoft.com/ink/2010/main" type="inkBullet" rotatedBoundingBox="3715,7350 4878,7735 4667,8375 3503,7989"/>
            </emma:interpretation>
            <emma:one-of disjunction-type="recognition" id="oneOf1">
              <emma:interpretation id="interp1" emma:lang="it-IT" emma:confidence="0">
                <emma:literal>↳</emma:literal>
              </emma:interpretation>
            </emma:one-of>
          </emma:emma>
        </inkml:annotationXML>
        <inkml:trace contextRef="#ctx0" brushRef="#br0" timeOffset="548.8491">-3501 6453 0,'-103'34'0,"-103"1"0,-34 33 0,34-34 16,34 35 0,138-35-1,0-34 1,68 69-1,138 0 1,34-35 0,34 69-1,-34-69 1,-69 35 0,-34 0-1,-69-35 1,-102-137 15,68 103-15</inkml:trace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23:39.20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EAC3D60-A3BE-44F9-B870-A65190E25DF3}" emma:medium="tactile" emma:mode="ink">
          <msink:context xmlns:msink="http://schemas.microsoft.com/ink/2010/main" type="writingRegion" rotatedBoundingBox="13111,10435 14759,10435 14759,11430 13111,11430">
            <msink:destinationLink direction="with" ref="{D87038D6-4D41-4F78-BF9B-66133BD66F70}"/>
            <msink:destinationLink direction="with" ref="{1F66641C-6506-4047-886C-1494341843D4}"/>
          </msink:context>
        </emma:interpretation>
      </emma:emma>
    </inkml:annotationXML>
    <inkml:traceGroup>
      <inkml:annotationXML>
        <emma:emma xmlns:emma="http://www.w3.org/2003/04/emma" version="1.0">
          <emma:interpretation id="{C2F532C2-A9B9-40A5-93E0-0994659CC645}" emma:medium="tactile" emma:mode="ink">
            <msink:context xmlns:msink="http://schemas.microsoft.com/ink/2010/main" type="paragraph" rotatedBoundingBox="13111,10435 14759,10435 14759,11430 13111,114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60CFE7-F35D-4274-A59B-07336DC7B993}" emma:medium="tactile" emma:mode="ink">
              <msink:context xmlns:msink="http://schemas.microsoft.com/ink/2010/main" type="line" rotatedBoundingBox="13111,10435 14759,10435 14759,11430 13111,11430"/>
            </emma:interpretation>
          </emma:emma>
        </inkml:annotationXML>
        <inkml:traceGroup>
          <inkml:annotationXML>
            <emma:emma xmlns:emma="http://www.w3.org/2003/04/emma" version="1.0">
              <emma:interpretation id="{AE57D556-2D7A-4841-B77A-FC37EA814F6D}" emma:medium="tactile" emma:mode="ink">
                <msink:context xmlns:msink="http://schemas.microsoft.com/ink/2010/main" type="inkWord" rotatedBoundingBox="13111,10435 14759,10435 14759,11430 13111,11430"/>
              </emma:interpretation>
              <emma:one-of disjunction-type="recognition" id="oneOf0">
                <emma:interpretation id="interp0" emma:lang="it-IT" emma:confidence="0">
                  <emma:literal>+</emma:literal>
                </emma:interpretation>
                <emma:interpretation id="interp1" emma:lang="it-IT" emma:confidence="0">
                  <emma:literal>t</emma:literal>
                </emma:interpretation>
                <emma:interpretation id="interp2" emma:lang="it-IT" emma:confidence="0">
                  <emma:literal>x</emma:literal>
                </emma:interpretation>
                <emma:interpretation id="interp3" emma:lang="it-IT" emma:confidence="0">
                  <emma:literal>-</emma:literal>
                </emma:interpretation>
                <emma:interpretation id="interp4" emma:lang="it-IT" emma:confidence="0">
                  <emma:literal>F</emma:literal>
                </emma:interpretation>
              </emma:one-of>
            </emma:emma>
          </inkml:annotationXML>
          <inkml:trace contextRef="#ctx0" brushRef="#br0">8110 4462 0,'-69'69'0,"-34"68"16,-34 35-16,-35 34 15,35-35 1,0-33-1,68-35 1,35-35 0,34-33-1,34-70 1,35-136 0,-1-35-1,-68-35 1,-68 70-1,-35 34 1,-35 137 0,104 34 15,34-34-15,103 68-1,103 104 1,69 68-1,-1-34 1,-34 0 0,-102-68-1,-35-35 1,-69-35 0,-68-102-1,-69-103 1,103 137-1</inkml:trace>
          <inkml:trace contextRef="#ctx0" brushRef="#br1" timeOffset="98858.2882">4025 6075 0,'584'103'0,"34"0"16,-172-137 0,-446 34-1</inkml:trace>
        </inkml:traceGroup>
      </inkml:traceGroup>
    </inkml:traceGroup>
  </inkml:traceGroup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8:18.14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809764D-661B-4446-A0AD-0594F880E73D}" emma:medium="tactile" emma:mode="ink">
          <msink:context xmlns:msink="http://schemas.microsoft.com/ink/2010/main" type="inkDrawing" rotatedBoundingBox="8432,1300 8772,16412 3625,16528 3285,1416" shapeName="Other"/>
        </emma:interpretation>
      </emma:emma>
    </inkml:annotationXML>
    <inkml:trace contextRef="#ctx0" brushRef="#br0">1739 0 0,'34'34'0,"-34"103"0,0 1 16,0 33-16,0 35 15,0 35 1,0 33-1,34 35 1,-34 0 0,0 0-1,0 34 1,35 0 0,-70 1-1,35-35 1,-34 0-1,34-35 17,-34-34-17,-1-68 1,35 0 0,0-35-1,0-34 1,35 0-1,-1-34 1,35-35 0,34 34-1,34 1 1,0 0 0,69-1-1,34-33 1,1 68-1,-1-35 1,35 1 0,-1 0-1,-34 34 17,35 0-17,-35-35 1,-34 70-1,0-35 1,-69 0 0,-68-1-1,-35-33 1,-34 34 0,-103-34-1,0-1 1,-102-33-1,-36-1 1,-33 0 0,-70 1 15,-33-1-31,-35 35 16,34-35-1,-33 35 1,33-1-1,-34 35 1,69 0 0,-35 35 15,69-35-15,103 34-1,35 0 1,102-34-1,69 0 1,69 34 0,34 1-1,103-35 1,34 34 0,35 0-1,33 1 16,139 33-15,-35 1 0,-138-104-1,-102 35 1,-35-34 0,-68 0-1,-69-1 1,-69 1-1,-34 0 17,-34 68-17,0-34 1,68 34 0,69 35-1,34-1 1,69 35-1,0 35 1,-34 33 0,-1 35-1,-33 34 1,-35 104 0,-35 67-1,-33 104 1,33 0-1,35-34 1,0-69 0,0-515-1</inkml:trace>
  </inkml:traceGroup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8:22.23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49EB9F5-A4C2-41A5-953E-9019A242ED5C}" emma:medium="tactile" emma:mode="ink">
          <msink:context xmlns:msink="http://schemas.microsoft.com/ink/2010/main" type="inkDrawing" rotatedBoundingBox="17911,-635 20665,15856 15639,16695 12885,203" semanticType="verticalRange" shapeName="Other">
            <msink:destinationLink direction="from" ref="{06393A77-3822-409C-B1F4-88D1DE53F03F}"/>
            <msink:destinationLink direction="to" ref="{06393A77-3822-409C-B1F4-88D1DE53F03F}"/>
          </msink:context>
        </emma:interpretation>
      </emma:emma>
    </inkml:annotationXML>
    <inkml:trace contextRef="#ctx0" brushRef="#br0">3 0 0,'0'34'15,"-35"35"-15,70 34 0,-35-35 16,0 1 0,0 0-16,34 34 15,-34 0 16,0 0-15,34 34 0,-34-34-1,35 34 1,-1 1 0,-34-1-1,34-34 1,-34 34-1,35 0 1,-1 35 0,-34-35 15,34 1-31,-34 33 16,0-68-1,35 69 1,-35-1-1,0-33 1,0 33 0,34-33 15,-34-1-15,0 35-1,34-35 1,1-34-1,-35 34 1,34-34 0,-34 34-1,34-34 1,1-34 0,-1 34-1,0 0 1,0-34-1,35 34 1,0-35 0,-1 35-1,1-34 1,0 34 0,34-69-1,-35 35 1,1-1-1,34-33 17,0 33-17,0-33 1,0-35 0,0 34-1,0 0 1,34 1-1,0-1 1,35 0 0,0 1-1,-1 33 1,1-33 0,0 33-1,-1-33 1,35 33-1,-34 1 1,34-35 15,0 35-31,0 0 32,0-1-17,-1 1 1,-67 0-1,33-1 1,-102 1 0,0-1-1,-35 1 1,-34 0 0,-34-1-1,-35 1 1,0 34-1,-34-34 1,35-1 0,-70 1 15,35 0-31,1-1 16,-36-33-1,-33-1 1,-1 0-1,0 1 17,-34-1-17,-34-34 1,34 34 0,0-34-1,0 35 1,0-1-1,0 0 1,0 1 0,1-1-1,-1 0 1,34 1 0,-34-1-1,34 0 1,1 0-1,-35 1 1,69-1 15,-69 35-15,68-35 0,104 35-1,0-35 1,34 35-1,34-1 1,0 1 15,69 34-15,0-34 0,35-1-1,-1 35 1,34-34-1,1 34 1,-35 0 0,35 0-1,0 34 1,-35-34 0,0 0-1,-34 0 1,0 0-1,-34 0 1,-35 0 0,-34-34 15,-34-1-31,-1 1 16,-68 0 15,35-1-16,-35 1 1,34 0 0,35-1-1,0 35 1,68 0 0,35 0-1,-1 0 1,1 34-1,-1-34 1,1 35 0,0 33-1,-1 1 1,-33 34 0,-1 0-1,-34 0 1,34 0-1,1 34 1,-35 35 15,34-35-31,0 34 32,-34 1-17,0-35 1,0 35-1,0-1 1,0 35 0,-34 0-1,68 35 1,1 67 0,33-33-1,35-103 1,35-138-1,-138-137 1</inkml:trace>
  </inkml:traceGroup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8:25.19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A41988A-3953-4A54-B97F-147DE4722AA3}" emma:medium="tactile" emma:mode="ink">
          <msink:context xmlns:msink="http://schemas.microsoft.com/ink/2010/main" type="inkDrawing" rotatedBoundingBox="26180,-409 28995,17473 24804,18133 21989,250" semanticType="callout" shapeName="Other">
            <msink:sourceLink direction="with" ref="{504B2972-DD79-47AD-85BD-DAF719FB111D}"/>
            <msink:sourceLink direction="with" ref="{C727A7A6-58DA-4A15-A013-7F201F55E96D}"/>
          </msink:context>
        </emma:interpretation>
      </emma:emma>
    </inkml:annotationXML>
    <inkml:trace contextRef="#ctx0" brushRef="#br0">0 0 0,'69'0'0,"-35"34"0,-34 1 16,0 33-16,0 1 15,0-1-15,0 70 0,0-35 16,34 34 0,-34 35-1,35 34 1,-35 0-1,34-1 1,0 1 0,1 35 15,-1-1-31,35 0 31,-35 35-15,0-35-1,1 0 1,-1 1 0,35-1-1,-69 35 1,34-35 0,0 34-1,-34-33 1,35 33-1,-35-33 1,34-1 0,-34 0-1,34-34 1,-34-34 0,0 34-1,0 0 1,0 34-1,35-34 17,-35 0-17,0 34 1,0-34 0,34-34-1,-34 33 1,0 1-1,0-34 1,34 34 0,1-34-1,-1-1 1,0 1 0,35-35-1,-35 0 1,35 1-1,0-1 1,33 0 0,36-34 15,-1 0-15,0 0-1,69 35 1,-34-35-1,34 34 1,0-34 0,0 34-1,0 0 1,0-34 0,34 35-1,-68-35 1,34 0-1,-1 0 1,-33-35 0,-35 35-1,1 0 1,-70-34 0,-33-69-1,-35 68 1,-35 35-1,-33-34 1,-35 34 15,0 0-15,-69-34 0,35 68-1,-69-68 1,-34-1-1,-1-33 1,-33 33 0,-1-33-1,1-1 1,-1 35 0,0-35-1,35 35 1,0-35-1,68 69 1,-34-35 0,69 35-1,0 0 1,34 0 0,68 0-1,1 0 16,34 35-15,69-1 0,34 0-1,34 1 1,35 33 0,-1 1-1,-34-1 1,1 1-1,-70-69 1,35 34 0,-34 1-1,0-1 17,-35 103-17,0-34 1,1 103-1,-1 0 1,0 34 0,35 103-1,34 35 1,-34-69 0,-69-412-1</inkml:trace>
  </inkml:traceGroup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8:27.37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6393A77-3822-409C-B1F4-88D1DE53F03F}" emma:medium="tactile" emma:mode="ink">
          <msink:context xmlns:msink="http://schemas.microsoft.com/ink/2010/main" type="inkDrawing" rotatedBoundingBox="18933,8666 20756,9067 20523,10122 18701,9721" semanticType="callout" shapeName="Other">
            <msink:sourceLink direction="from" ref="{649EB9F5-A4C2-41A5-953E-9019A242ED5C}"/>
            <msink:sourceLink direction="to" ref="{649EB9F5-A4C2-41A5-953E-9019A242ED5C}"/>
          </msink:context>
        </emma:interpretation>
      </emma:emma>
    </inkml:annotationXML>
    <inkml:trace contextRef="#ctx0" brushRef="#br0">172 0 0,'137'69'0,"-68"102"0,0 35 15,-69 69 1,0-1 0,0-102-1,34-172 1,-34-69 0,-69-68-1,-34-35 1,-68 1-1,33 102 1,104 69 15,68 0-31,207 34 16,136 1 15,104 68-15,-69-103-1,-69-69 1,-343 69 0</inkml:trace>
  </inkml:traceGroup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8:37.18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04B2972-DD79-47AD-85BD-DAF719FB111D}" emma:medium="tactile" emma:mode="ink">
          <msink:context xmlns:msink="http://schemas.microsoft.com/ink/2010/main" type="inkDrawing" rotatedBoundingBox="26114,1029 33012,743 33020,922 26121,1207" semanticType="strikethrough" shapeName="Other">
            <msink:sourceLink direction="with" ref="{5061406D-E819-4701-93B0-88F8FB1443C6}"/>
            <msink:destinationLink direction="with" ref="{EA41988A-3953-4A54-B97F-147DE4722AA3}"/>
            <msink:destinationLink direction="with" ref="{8B5085BC-ABD7-437C-BC1F-427AB127E4B1}"/>
          </msink:context>
        </emma:interpretation>
      </emma:emma>
    </inkml:annotationXML>
    <inkml:trace contextRef="#ctx0" brushRef="#br0">0 412 0,'103'0'0,"0"0"0,0 0 0,103 0 16,0-34-16,69 34 15,33-103 1,70 68 0,0 35-1,34-34 1,34 34 0,-34-34-1,68 34 1,1-35-1,-35 35 1,0 0 0,-34 0-1,-34 0 1,-35 35 15,-34-35-15,-138 0-1,-102-35 1,-35 35 0,-68 0-1,-69-68 1,-34-1 0,137 69-1</inkml:trace>
  </inkml:traceGroup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8:39.29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A832413-C340-420B-8ADE-B1DD1E1D6670}" emma:medium="tactile" emma:mode="ink">
          <msink:context xmlns:msink="http://schemas.microsoft.com/ink/2010/main" type="writingRegion" rotatedBoundingBox="28237,-18 33244,105 33185,2477 28178,2353"/>
        </emma:interpretation>
      </emma:emma>
    </inkml:annotationXML>
    <inkml:traceGroup>
      <inkml:annotationXML>
        <emma:emma xmlns:emma="http://www.w3.org/2003/04/emma" version="1.0">
          <emma:interpretation id="{DED6C7D6-3265-4B31-B718-406B65D5F295}" emma:medium="tactile" emma:mode="ink">
            <msink:context xmlns:msink="http://schemas.microsoft.com/ink/2010/main" type="paragraph" rotatedBoundingBox="28237,-18 33244,105 33210,1495 28202,13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6A6379A-8158-42E4-9DF0-FB1069E51E4F}" emma:medium="tactile" emma:mode="ink">
              <msink:context xmlns:msink="http://schemas.microsoft.com/ink/2010/main" type="inkBullet" rotatedBoundingBox="28237,-18 29655,17 29621,1406 28202,1371"/>
            </emma:interpretation>
            <emma:one-of disjunction-type="recognition" id="oneOf0">
              <emma:interpretation id="interp0" emma:lang="it-IT" emma:confidence="0">
                <emma:literal>Al</emma:literal>
              </emma:interpretation>
              <emma:interpretation id="interp1" emma:lang="it-IT" emma:confidence="0">
                <emma:literal>Ab)</emma:literal>
              </emma:interpretation>
              <emma:interpretation id="interp2" emma:lang="it-IT" emma:confidence="0">
                <emma:literal>Al)</emma:literal>
              </emma:interpretation>
              <emma:interpretation id="interp3" emma:lang="it-IT" emma:confidence="0">
                <emma:literal>fa</emma:literal>
              </emma:interpretation>
              <emma:interpretation id="interp4" emma:lang="it-IT" emma:confidence="0">
                <emma:literal>tal</emma:literal>
              </emma:interpretation>
            </emma:one-of>
          </emma:emma>
        </inkml:annotationXML>
        <inkml:trace contextRef="#ctx0" brushRef="#br0">-240 927 0,'137'-35'0,"104"1"0,67 0 15,-33 34 1,-69-35-1,-103 35 1,-34 0 0,-35 0-1,-137 0 1,103 0 0</inkml:trace>
        <inkml:trace contextRef="#ctx0" brushRef="#br0" timeOffset="-620.0775">515 0 0,'0'103'0,"-69"0"0,1 68 16,-70 35 0,70-34-1,-35 0 1,69-35 0,-1-34-1,35-69 1,0-34-1,35-68 1,33-104 0,1-34-1,-1 34 1,-68 172 0</inkml:trace>
        <inkml:trace contextRef="#ctx0" brushRef="#br1" timeOffset="-9818.7075">343 480 0,'0'35'0,"0"33"0,35-33 16,-35 33-16,0-33 0,34-35 0,-34 34 16,34-34-1,-34 0 1,0 34 0,0-34-1,0 0 1,35 0-1,-35 0 17,0 0-32,-35 0 31,70 0-15,-35 0-1,-35 0 1,-33-34-1,68 34 1</inkml:trace>
        <inkml:trace contextRef="#ctx0" brushRef="#br0" timeOffset="-270.4904">549 103 0,'0'34'0,"35"69"0,33 34 16,1 35-16,34 34 15,34-34 1,-34-1 0,-34-33-1,-35-35 1,-34-35 0,0-68-1,-68-34 1,-70-103 15,1-1-15,137 138-1</inkml:trace>
      </inkml:traceGroup>
      <inkml:traceGroup>
        <inkml:annotationXML>
          <emma:emma xmlns:emma="http://www.w3.org/2003/04/emma" version="1.0">
            <emma:interpretation id="{5061406D-E819-4701-93B0-88F8FB1443C6}" emma:medium="tactile" emma:mode="ink">
              <msink:context xmlns:msink="http://schemas.microsoft.com/ink/2010/main" type="line" rotatedBoundingBox="32230,515 33233,539 33217,1185 32213,1160">
                <msink:destinationLink direction="with" ref="{504B2972-DD79-47AD-85BD-DAF719FB111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9099C2D-0A37-4070-BB5E-05DBAC45755D}" emma:medium="tactile" emma:mode="ink">
                <msink:context xmlns:msink="http://schemas.microsoft.com/ink/2010/main" type="inkWord" rotatedBoundingBox="32230,515 33233,539 33217,1185 32213,1160"/>
              </emma:interpretation>
              <emma:one-of disjunction-type="recognition" id="oneOf1">
                <emma:interpretation id="interp5" emma:lang="it-IT" emma:confidence="0">
                  <emma:literal>&gt;</emma:literal>
                </emma:interpretation>
                <emma:interpretation id="interp6" emma:lang="it-IT" emma:confidence="0">
                  <emma:literal>.</emma:literal>
                </emma:interpretation>
                <emma:interpretation id="interp7" emma:lang="it-IT" emma:confidence="0">
                  <emma:literal>)</emma:literal>
                </emma:interpretation>
                <emma:interpretation id="interp8" emma:lang="it-IT" emma:confidence="0">
                  <emma:literal>3</emma:literal>
                </emma:interpretation>
                <emma:interpretation id="interp9" emma:lang="it-IT" emma:confidence="0">
                  <emma:literal>5</emma:literal>
                </emma:interpretation>
              </emma:one-of>
            </emma:emma>
          </inkml:annotationXML>
          <inkml:trace contextRef="#ctx0" brushRef="#br0" timeOffset="-1759.6529">3776 515 0,'137'34'0,"35"0"0,-1 35 16,35-35-16,-34 35 15,-69-35 1,-69 35 0,-34-35-1,-68 1 1,-70 33-1,-33 1 17,-70 34-32,104-103 15,137 0 1</inkml:trace>
        </inkml:traceGroup>
      </inkml:traceGroup>
    </inkml:traceGroup>
    <inkml:traceGroup>
      <inkml:annotationXML>
        <emma:emma xmlns:emma="http://www.w3.org/2003/04/emma" version="1.0">
          <emma:interpretation id="{D576B2EF-95DC-4FB8-A579-101FBF6FD557}" emma:medium="tactile" emma:mode="ink">
            <msink:context xmlns:msink="http://schemas.microsoft.com/ink/2010/main" type="paragraph" rotatedBoundingBox="29924,1151 32200,1573 32023,2526 29747,210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3E9D2C2-AC8E-4E9A-A758-25F109FD0CC1}" emma:medium="tactile" emma:mode="ink">
              <msink:context xmlns:msink="http://schemas.microsoft.com/ink/2010/main" type="line" rotatedBoundingBox="29924,1151 32200,1573 32023,2526 29747,2104"/>
            </emma:interpretation>
          </emma:emma>
        </inkml:annotationXML>
        <inkml:traceGroup>
          <inkml:annotationXML>
            <emma:emma xmlns:emma="http://www.w3.org/2003/04/emma" version="1.0">
              <emma:interpretation id="{A1929210-8439-4820-B54D-833228C78355}" emma:medium="tactile" emma:mode="ink">
                <msink:context xmlns:msink="http://schemas.microsoft.com/ink/2010/main" type="inkWord" rotatedBoundingBox="29903,1261 31020,1467 30933,1941 29816,1735"/>
              </emma:interpretation>
              <emma:one-of disjunction-type="recognition" id="oneOf2">
                <emma:interpretation id="interp10" emma:lang="it-IT" emma:confidence="0">
                  <emma:literal>in</emma:literal>
                </emma:interpretation>
                <emma:interpretation id="interp11" emma:lang="it-IT" emma:confidence="0">
                  <emma:literal>ne</emma:literal>
                </emma:interpretation>
                <emma:interpretation id="interp12" emma:lang="it-IT" emma:confidence="0">
                  <emma:literal>ma</emma:literal>
                </emma:interpretation>
                <emma:interpretation id="interp13" emma:lang="it-IT" emma:confidence="0">
                  <emma:literal>mi</emma:literal>
                </emma:interpretation>
                <emma:interpretation id="interp14" emma:lang="it-IT" emma:confidence="0">
                  <emma:literal>me</emma:literal>
                </emma:interpretation>
              </emma:one-of>
            </emma:emma>
          </inkml:annotationXML>
          <inkml:trace contextRef="#ctx0" brushRef="#br0" timeOffset="1691.298">1442 1304 0,'0'35'0,"0"67"0,0 1 15,0 0-15,0-34 16,0-35 0,0-68-1,0 34 1,68-103 0,1-34-1,0 34 1,-35 69-1,-34-1 1,0 70 0,34-1 15,-34 69-31,35 0 16,-1-35-1,0-33 1,1-35 15,33 0-15,1-69-1,34-34 1,-69 34 0,1 35-1,-35 34 1,0 0-1,34 69 1,-34-1 0,34 35-1,35-34 1,0-35 0,-1-34-1,-33-68 1,33-1-1,-68 69 1</inkml:trace>
        </inkml:traceGroup>
        <inkml:traceGroup>
          <inkml:annotationXML>
            <emma:emma xmlns:emma="http://www.w3.org/2003/04/emma" version="1.0">
              <emma:interpretation id="{78833EF0-DA25-4E2D-B7AE-88CF6486EDCB}" emma:medium="tactile" emma:mode="ink">
                <msink:context xmlns:msink="http://schemas.microsoft.com/ink/2010/main" type="inkWord" rotatedBoundingBox="31276,1402 32200,1573 32023,2526 31099,2354"/>
              </emma:interpretation>
              <emma:one-of disjunction-type="recognition" id="oneOf3">
                <emma:interpretation id="interp15" emma:lang="it-IT" emma:confidence="0">
                  <emma:literal>per</emma:literal>
                </emma:interpretation>
                <emma:interpretation id="interp16" emma:lang="it-IT" emma:confidence="0">
                  <emma:literal>pr</emma:literal>
                </emma:interpretation>
                <emma:interpretation id="interp17" emma:lang="it-IT" emma:confidence="0">
                  <emma:literal>p.</emma:literal>
                </emma:interpretation>
                <emma:interpretation id="interp18" emma:lang="it-IT" emma:confidence="0">
                  <emma:literal>p</emma:literal>
                </emma:interpretation>
                <emma:interpretation id="interp19" emma:lang="it-IT" emma:confidence="0">
                  <emma:literal>Pr</emma:literal>
                </emma:interpretation>
              </emma:one-of>
            </emma:emma>
          </inkml:annotationXML>
          <inkml:trace contextRef="#ctx0" brushRef="#br0" timeOffset="2413.908">2952 1441 0,'34'138'0,"1"33"0,-35 35 16,0-34 0,34-35-1,0-34 1,-34-34-1,0-69 1,35-34 0,-70-138-1,1-34 1,-35-34 0,-34 68-1,69 103 1,0 1-1,34 33 1,34 1 0,69 68 15,34 1-15,1 33-1,-70 1 1,-68-35-1,-34 1 1,-35-1 0,-68 0-1,68 1 1,104-70 0,68 1-1,68 0 1,35 34-1,-34 34 1,-138 0 0,-34-34-1,0 0 1,0 0 0,0 35-1,0-35 1</inkml:trace>
        </inkml:traceGroup>
      </inkml:traceGroup>
    </inkml:traceGroup>
  </inkml:traceGroup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8:44.06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B5085BC-ABD7-437C-BC1F-427AB127E4B1}" emma:medium="tactile" emma:mode="ink">
          <msink:context xmlns:msink="http://schemas.microsoft.com/ink/2010/main" type="inkDrawing" rotatedBoundingBox="27906,1131 29229,17676 28496,17735 27172,1189" semanticType="callout" shapeName="Other">
            <msink:sourceLink direction="with" ref="{504B2972-DD79-47AD-85BD-DAF719FB111D}"/>
            <msink:sourceLink direction="with" ref="{C727A7A6-58DA-4A15-A013-7F201F55E96D}"/>
          </msink:context>
        </emma:interpretation>
      </emma:emma>
    </inkml:annotationXML>
    <inkml:trace contextRef="#ctx0" brushRef="#br0">0 0 0,'0'69'0,"0"-35"15,34 69-15,-34 0 0,34 137 16,-34-68-1,35 68 1,-35 35 0,34-1-1,0 69 1,1 35 0,-1-69 15,35 103-16,-35 34 1,0 69 0,1 0-1,-1 0 1,35 34 0,-35 34-1,35-34 1,-1 35-1,1 34 1,-35-35 0,35 70-1,0-36 1,-69-67 0,34 67-1,0 1 1,1 0-1,33-34 1,-33-35 0,-35 34 15,34-102-15,0-1-1,-34-68 1,34-34-1,-34-104 1,35-33 0,-35-104-1,0-34 1,34-69 0,-34-34-1,0 0 1,-34-34-1,-1-69 1,1-69 0,0-34-1,-69 69 1,34 34 0,35 69-1,34 34 1,0 68-1,34 70 17,1 33-17,33 1 1,1 0 0,-1-35-1,-33-34 1,-1-69-1,0-34 1,35-68 0,34-35-1,-34-69 1,-1 0 0,-33 69-1,-1 35 1,-34 33-1,-34 35 1,34 0 0,-35 35-1,35-1 1,0-34 0,0 0-1</inkml:trace>
  </inkml:traceGroup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8:59.98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A8C6E89-BAF2-405F-AD44-8123C8B7C429}" emma:medium="tactile" emma:mode="ink">
          <msink:context xmlns:msink="http://schemas.microsoft.com/ink/2010/main" type="inkDrawing" rotatedBoundingBox="14144,4383 28009,4632 28003,4940 14138,4691" shapeName="Other"/>
        </emma:interpretation>
      </emma:emma>
    </inkml:annotationXML>
    <inkml:trace contextRef="#ctx0" brushRef="#br0">583 310 0,'103'-68'0,"-68"33"0,-35 1 15,-35-35-15,-68 1 0,1 33 16,-36 35 0,1 35-1,34-35 1,34 68-1,35 1 1,68-35 0,69 35-1,69-69 1,0 0 15,-70-34-31,-33-1 16,-35 35 15,-34-68-15,-68-1-1,-1 0 1,-34 69 0,35 35-1,33-1 1,35 35-1,103-1 1,69 1 0,-69-69-1,-35 0 1,-68 0 0,-34 0-1,-35-69 1,-34 1-1,35 33 1,-1 35 0,69 0 15,0 0-15,0 0-1,0 0 1,0 0-1,0 0 1,0 0 0,0 0-1,0 0 1,0 0 0,0 0-1,0 0 1,0 0-1,0 0 1,0 0 0,0 0-1,35 0 1,-1 0 15,0 0-31,103 0 16,1 0-1,68 0 1,34 0 15,35 0-15,-1 35 0,104-35-1,-35 34 1,0-34-1,241 34 1,-172-34 0,-35 35-1,35-35 17,0 0-17,-34 0 1,-1 0-1,1 0 1,34 34 0,68-34-1,-68 34 1,34 1 0,-34-35-1,0 34 1,0-34-1,34 34 1,-34-34 0,0 0-1,-35 0 17,1 0-32,0 0 15,-35-68 1,0 68-1,-34 0 1,-34 0 15,-1 0-15,-34 0 0,-68 0-1,-35 0 1,-34-35-1,-68 35 1,-1 0 0,-34 0-1,0 0 1,0 0 0,0 0-1,-34 0 1,-104 35-1,138-35 1</inkml:trace>
  </inkml:traceGroup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9:04.43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FA3AC46-8B7C-4ABB-9288-596493C2F8F1}" emma:medium="tactile" emma:mode="ink">
          <msink:context xmlns:msink="http://schemas.microsoft.com/ink/2010/main" type="inkDrawing" rotatedBoundingBox="24937,15042 28604,15302 28568,15815 24901,15554" semanticType="callout" shapeName="Other">
            <msink:sourceLink direction="from" ref="{C727A7A6-58DA-4A15-A013-7F201F55E96D}"/>
            <msink:sourceLink direction="to" ref="{C727A7A6-58DA-4A15-A013-7F201F55E96D}"/>
          </msink:context>
        </emma:interpretation>
      </emma:emma>
    </inkml:annotationXML>
    <inkml:trace contextRef="#ctx0" brushRef="#br0">103 0 0,'103'35'0,"0"-1"0,0-34 0,-69 0 16,-34-34-16,0 34 15,0 0 1,-69-35 0,-34 70-1,-34-1 1,68 35 0,1 34-1,68-35 1,103 35-1,34-34 1,0-35 0,-68-34-1,-35-34 1,1-35 0,-70-34-1,1 0 1,0 35-1,-35 33 1,0 35 15,35 35-15,34-1 0,0 35-1,34-35 1,1-34-1,-35 0 1,-35 0 0,35-34-1,0-1 1,-34 35 0,34 0-1,0 0 1,0 0-1,34 0 1,-34 0 0,35 0-1,68 35 1,34-35 0,0 34-1,69 0 16,35 35-15,-1-69 0,0 34-1,0-34 1,35 34 0,0-34-1,-1 0 1,-34-34-1,1 68 1,-70-34 0,-33 0-1,-35 0 1,-35-34 0,-33 34-1,-35 0 1,0 0-1,0 0 1,0 0 0,-35 0 15,1 34-15,-35-34-1,-68 0 1,-69-34-1,-34-35 1,-104 35 0,-67 0-1,-242 68 1,-102 69 0,755-103-1</inkml:trace>
  </inkml:traceGroup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9:12.265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926 36 0,'-35'-34'15,"-102"34"-15,0 0 0,-69 34 0,34 0 16,35-34 0,34 35-16,103-35 31,34 0-15,138 0-1,102 0 1,35 0-1,-68 0 1,-70 0 0,-137 0-1,-68 0 1,-172 34 0,-68-34-1,-1 34 1,35 35-1,205 0 1,35-69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25:19.67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B7B7638-E3D2-4DC0-A561-23737AC5D1EB}" emma:medium="tactile" emma:mode="ink">
          <msink:context xmlns:msink="http://schemas.microsoft.com/ink/2010/main" type="writingRegion" rotatedBoundingBox="21795,11807 24026,11807 24026,12700 21795,12700"/>
        </emma:interpretation>
      </emma:emma>
    </inkml:annotationXML>
    <inkml:traceGroup>
      <inkml:annotationXML>
        <emma:emma xmlns:emma="http://www.w3.org/2003/04/emma" version="1.0">
          <emma:interpretation id="{6C340569-CE5F-4505-9550-1AE463B923CE}" emma:medium="tactile" emma:mode="ink">
            <msink:context xmlns:msink="http://schemas.microsoft.com/ink/2010/main" type="paragraph" rotatedBoundingBox="21795,11807 24026,11807 24026,12700 21795,127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56155FA-44D5-44DB-9371-F586FE0C57B7}" emma:medium="tactile" emma:mode="ink">
              <msink:context xmlns:msink="http://schemas.microsoft.com/ink/2010/main" type="line" rotatedBoundingBox="21795,11807 24026,11807 24026,12700 21795,12700"/>
            </emma:interpretation>
          </emma:emma>
        </inkml:annotationXML>
        <inkml:traceGroup>
          <inkml:annotationXML>
            <emma:emma xmlns:emma="http://www.w3.org/2003/04/emma" version="1.0">
              <emma:interpretation id="{39B0B8E5-6AEB-4010-BE2F-E964E0D20F45}" emma:medium="tactile" emma:mode="ink">
                <msink:context xmlns:msink="http://schemas.microsoft.com/ink/2010/main" type="inkWord" rotatedBoundingBox="21795,11807 24026,11807 24026,12700 21795,12700"/>
              </emma:interpretation>
              <emma:one-of disjunction-type="recognition" id="oneOf0">
                <emma:interpretation id="interp0" emma:lang="it-IT" emma:confidence="0">
                  <emma:literal>=</emma:literal>
                </emma:interpretation>
                <emma:interpretation id="interp1" emma:lang="it-IT" emma:confidence="0">
                  <emma:literal>&lt;</emma:literal>
                </emma:interpretation>
                <emma:interpretation id="interp2" emma:lang="it-IT" emma:confidence="0">
                  <emma:literal>--</emma:literal>
                </emma:interpretation>
                <emma:interpretation id="interp3" emma:lang="it-IT" emma:confidence="0">
                  <emma:literal>_</emma:literal>
                </emma:interpretation>
                <emma:interpretation id="interp4" emma:lang="it-IT" emma:confidence="0">
                  <emma:literal>..</emma:literal>
                </emma:interpretation>
              </emma:one-of>
            </emma:emma>
          </inkml:annotationXML>
          <inkml:trace contextRef="#ctx0" brushRef="#br0">0 0 0,'172'0'0,"0"0"16,68 0-16,69 0 16,0 35-1,0-1 1,-35 0 15,-34 1-31,-102-35 16,-70 0 15,-68 0-31,-68 0 31,-35-35-15,-103 35 0,206 0-1</inkml:trace>
          <inkml:trace contextRef="#ctx0" brushRef="#br0" timeOffset="316.4183">275 618 0,'961'103'16,"-618"-34"-1,-34-35 1,-103 35 0,-103-69-1,-69 0 1,-102-103-1,-70-34 1,138 137 0</inkml:trace>
        </inkml:traceGroup>
      </inkml:traceGroup>
    </inkml:traceGroup>
  </inkml:traceGroup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8:26.66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D1F1421-FA40-4C24-8BFD-2C0C42D28D39}" emma:medium="tactile" emma:mode="ink">
          <msink:context xmlns:msink="http://schemas.microsoft.com/ink/2010/main" type="inkDrawing" rotatedBoundingBox="9205,7475 11258,7685 11249,7768 9197,7559" shapeName="Other">
            <msink:destinationLink direction="with" ref="{1E09E41A-E00E-420B-9C0E-AEF1A8AF8D85}"/>
          </msink:context>
        </emma:interpretation>
      </emma:emma>
    </inkml:annotationXML>
    <inkml:trace contextRef="#ctx0" brushRef="#br0">-618 480 0,'138'-34'15,"136"34"-15,138 69 0,34 34 32,-34-69-17,-34-68 1,-378 34-16</inkml:trace>
  </inkml:traceGroup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8:26.48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E09E41A-E00E-420B-9C0E-AEF1A8AF8D85}" emma:medium="tactile" emma:mode="ink">
          <msink:context xmlns:msink="http://schemas.microsoft.com/ink/2010/main" type="inkDrawing" rotatedBoundingBox="9757,8137 10121,7046 10441,7153 10077,8244" semanticType="callout" shapeName="Other">
            <msink:sourceLink direction="with" ref="{5D1F1421-FA40-4C24-8BFD-2C0C42D28D39}"/>
          </msink:context>
        </emma:interpretation>
      </emma:emma>
    </inkml:annotationXML>
    <inkml:trace contextRef="#ctx0" brushRef="#br0">378 0 0,'103'240'0,"-103"35"16,-103-35-1,0-34 1,34-69 0,0-103-1,35-137 1,-69-34-1,103 137 1</inkml:trace>
  </inkml:traceGroup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9:13.251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1058 0 0,'-68'34'16,"-35"-34"-16,-35 34 0,-67 1 0,33-1 0,0 0 15,69 1 1,35-35-1,68 0 17,0 0-17,137 34 1,103-34 0,1 0-1,-36 34 1,-67-34-1,-104 0 1,-34 0 0,-34 0-1,-207 0 1,36 0 0,-36 0-1,104-34 1,137 34-1,240-69 17,-240 69-32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9:15.456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754 29 0,'69'-34'0,"-35"34"0,-68 0 0,-69 69 16,-69-35 15,-240 103-31,309-102 0,69-35 16,34 0-1,34 0 1,138-35 0,34 35-1,34-34 1,-34 34-1,-69 0 1,-68 0 15,-69 0-15,-34 0 0,-138 0-1,-68-34 1,34 34-1,34 0 1,35 0 0,68 0-1,103 34 1,138 0 0,-172-34 15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9:17.527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1081 0 0,'0'34'15,"-69"1"-15,-33-1 0,-70-34 0,0 0 16,1 0-16,-1 0 16,35-34 46,68 34-62,35 0 0,68 34 16,35-34-1,171 0 1,-34 34 0,34 0-1,-34 1 1,-34-1 0,-69-34-1,-103 0 1,-35 0-1,-136 0 1,-35-34 0,-69 34-1,69 34 1,35-34 0,102 0-1,69 0 16,0 0-15,103 34 0,103-34-1,0 0 17,-103 0-32,-69 0 15,-34 0 1,-34 0-1,-103 0 1,-138 69 0,206-103-1,69 34 1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9:51.199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B258580-AFC6-4864-A12E-CB78BDC8B0CC}" emma:medium="tactile" emma:mode="ink">
          <msink:context xmlns:msink="http://schemas.microsoft.com/ink/2010/main" type="inkDrawing" rotatedBoundingBox="22215,9177 32946,6167 34257,10841 23526,13852" shapeName="Other"/>
        </emma:interpretation>
      </emma:emma>
    </inkml:annotationXML>
    <inkml:trace contextRef="#ctx0" brushRef="#br0">5046 0 0,'34'34'0,"35"1"0,-35-35 16,35 0-16,34 34 0,34 0 0,-34-34 15,0 34-15,34 1 16,-34-35 0,34 34-1,-34-34 1,35 34 0,-1 1-1,0-35 32,1 34-47,-1 0 0,0-34 16,-34 35 15,34-1-15,1 0-1,-1 1 1,35-35-1,-69 34 1,34 0 0,0 1-1,1-1 1,-1-34 0,0 34-1,0 1 1,1-1-1,-1 0 1,0-34 0,1 35-1,-1-1 1,35 0 15,-69-102-15,0 102-16,34-34 31,-69 34-15,35-34-1,0 35 1,-34-35 0,0 34-1,-35-34 1,35 0-1,-35 34 1,0-34 0,1 0 15,-1 0-31,0 35 16,1-35-1,-1 0 1,-34 34-1,34-34 1,-34 0 0,35 0-1,-35 0 1,0 0 0,0 0 15,0 0-16,0 0 1,0 0 15,0 0-31,0 0 16,0 0 0,0 0-1,0 0 1,0 0-1,0 0 1,0 0 0,0 0-1,0 0 1,0 0 15,0 0-31,0 0 16,0 34-1,0-34 1,0 0 0,0 0 15,0 0-15,0 0-1,0 0 1,0 0-1,34 0 1,-34 0 0,34 0-1,-34 0 1,35 0 0,-1 0-1,0 0 1,1 35-1,-1-35 1,0 0 0,-34 0-1,0 0 17,35 0-32,-35 0 31,0 0-31,0 0 15,0 0 32,0 0-47,0 0 16,0 0 0,0 0-1,0 0 1,0 0-1,0 0 1,0 0 0,0 0-1,0 0 1,0 0 0,0 0-1,0 0 1,0 0-1,0 0 1,0 0 0,0 0-1,0 0 1,-35 34 15,1-34-15,0 34-1,-35-34 1,-34 35 0,34-35-1,-68 34 1,34 0 31,0 1-47,0-1 15,-34-34 1,-1 34 0,1-34-1,-34 34 1,-35-34 0,0 35-1,34-1 1,-68-34-1,-1 34 1,36 69 0,-36-68-1,1-1 1,0 0 0,-35 1-1,35-1 1,0 0-1,-35 35 1,35-35 31,-1 1-47,36-1 0,-36 35 16,35-35 15,0 0-16,35 1 1,-35-35 0,0 34-1,0 0 1,34-34 15,1 35-31,-1-1 16,-34 0-1,34 1 1,1-1 0,-1 0-1,1 1 1,-1-1 0,0 0-1,1 1 1,-1-1-1,0 0 32,1 0-47,34 1 16,-35-1 0,0 0-1,35 1 1,-35 33-1,69-33 1,-68-1 0,68 0-1,-34 1 1,34-1 31,0 0-47,34 1 0,-34-35 15,34 34 1,1 0 0,33-34-1,1 35 1,0-1 0,-1-34 15,1 34-31,34-34 15,0 0 17,0 35-17,34-35 1,1 0 0,68 34-1,34-34 1,0 34-1,35 1 1,0-1 0,-35 0-1,69 1 1,-35-1 0,1 0 15,34 35-16,-34-35-15,-1 35 16,1-35 0,34 35-1,-35-35 1,35 35 0,0-35 15,0 69-16,0-34 1,0-1 0,34-33 31,-34 68-47,0-69 0,0 35 15,34-1 1,-102-68-1,68 69 1,-35-35 0,1 1-1,-35 33 1,1-33 0,-104-35-1,0 0 1,1 0-1,-35 0 1,-35 0 0,35 0 15,-137-35-15,34-136-1,103 171 1</inkml:trace>
  </inkml:traceGroup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18:28.42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7783652-B123-4D06-B845-081918746827}" emma:medium="tactile" emma:mode="ink">
          <msink:context xmlns:msink="http://schemas.microsoft.com/ink/2010/main" type="writingRegion" rotatedBoundingBox="26017,8409 27184,8409 27184,9096 26017,9096"/>
        </emma:interpretation>
      </emma:emma>
    </inkml:annotationXML>
    <inkml:traceGroup>
      <inkml:annotationXML>
        <emma:emma xmlns:emma="http://www.w3.org/2003/04/emma" version="1.0">
          <emma:interpretation id="{1DD0C8F3-4C18-43DC-90A8-42C9FFE85495}" emma:medium="tactile" emma:mode="ink">
            <msink:context xmlns:msink="http://schemas.microsoft.com/ink/2010/main" type="paragraph" rotatedBoundingBox="26017,8409 27184,8409 27184,9096 26017,90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8B77423-EC24-4112-BC82-EDFD0DCC6D25}" emma:medium="tactile" emma:mode="ink">
              <msink:context xmlns:msink="http://schemas.microsoft.com/ink/2010/main" type="line" rotatedBoundingBox="26017,8409 27184,8409 27184,9096 26017,9096"/>
            </emma:interpretation>
          </emma:emma>
        </inkml:annotationXML>
        <inkml:traceGroup>
          <inkml:annotationXML>
            <emma:emma xmlns:emma="http://www.w3.org/2003/04/emma" version="1.0">
              <emma:interpretation id="{C727A7A6-58DA-4A15-A013-7F201F55E96D}" emma:medium="tactile" emma:mode="ink">
                <msink:context xmlns:msink="http://schemas.microsoft.com/ink/2010/main" type="inkWord" rotatedBoundingBox="26017,8409 27184,8409 27184,9096 26017,9096">
                  <msink:destinationLink direction="with" ref="{8B5085BC-ABD7-437C-BC1F-427AB127E4B1}"/>
                  <msink:destinationLink direction="from" ref="{2FA3AC46-8B7C-4ABB-9288-596493C2F8F1}"/>
                  <msink:destinationLink direction="to" ref="{2FA3AC46-8B7C-4ABB-9288-596493C2F8F1}"/>
                  <msink:destinationLink direction="with" ref="{EA41988A-3953-4A54-B97F-147DE4722AA3}"/>
                </msink:context>
              </emma:interpretation>
              <emma:one-of disjunction-type="recognition" id="oneOf0">
                <emma:interpretation id="interp0" emma:lang="it-IT" emma:confidence="0">
                  <emma:literal>=</emma:literal>
                </emma:interpretation>
                <emma:interpretation id="interp1" emma:lang="it-IT" emma:confidence="0">
                  <emma:literal>r</emma:literal>
                </emma:interpretation>
                <emma:interpretation id="interp2" emma:lang="it-IT" emma:confidence="0">
                  <emma:literal>7</emma:literal>
                </emma:interpretation>
                <emma:interpretation id="interp3" emma:lang="it-IT" emma:confidence="0">
                  <emma:literal>:</emma:literal>
                </emma:interpretation>
                <emma:interpretation id="interp4" emma:lang="it-IT" emma:confidence="0">
                  <emma:literal>t</emma:literal>
                </emma:interpretation>
              </emma:one-of>
            </emma:emma>
          </inkml:annotationXML>
          <inkml:trace contextRef="#ctx0" brushRef="#br0">0 40 0,'309'0'0,"-69"0"0,1 0 15,-35 0 1,-103 0-1,-35 0 1,-68 35 15,-68-35-31,-70-35 16,138 35 0</inkml:trace>
          <inkml:trace contextRef="#ctx0" brushRef="#br0" timeOffset="148.428">343 590 0,'206'68'0,"69"1"0,-35-104 15,-240 35 1</inkml:trace>
        </inkml:traceGroup>
      </inkml:traceGroup>
    </inkml:traceGroup>
  </inkml:traceGroup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20:04.35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46C28C7-969E-45F7-AF79-0007B46CE6F1}" emma:medium="tactile" emma:mode="ink">
          <msink:context xmlns:msink="http://schemas.microsoft.com/ink/2010/main" type="inkDrawing" rotatedBoundingBox="25351,14498 27503,4678 32159,5699 30008,15518" shapeName="Other"/>
        </emma:interpretation>
      </emma:emma>
    </inkml:annotationXML>
    <inkml:trace contextRef="#ctx0" brushRef="#br0">1516 0 0,'34'34'15,"0"0"17,207 172-32,-173-171 0,1-1 31,-35 0-15,35 1-1,0-1 1,-1 0-1,1 0 1,0 1 0,-1 33 15,-34-68-31,35 35 16,0-1-1,-1 0 1,-33 1-1,33-1 1,1-34 0,0 34-1,-35 1 1,35-1 0,-1 0-1,-33-34 1,33 35-1,-33-1 17,33 0-17,-33 1 1,33-1 0,-33-34-1,33 34 1,-33 1 15,33-1-31,-33 0 16,33 1-1,-34-35 1,1 34 0,33 0-1,1 1 1,-35-35-1,35 34 1,0 0 0,-35 1-1,35-35 1,-35 34 0,0 0 15,1-34-16,-1 0 1,0 35 15,1-35-31,-1 34 16,0-34 0,1 0-1,-1 34 1,0-34-1,1 35 1,-1-35 0,0 34-1,1-34 1,-1 0 0,0 34-1,1-34 1,-1 34-1,-34-34 1,34 35 0,1-35 15,-35 34-15,34-34-1,-34 34 1,34-34-1,-34 0 1,0 35 0,34-35-1,-34 0 1,35 34 0,-35-34-1,34 34 1,-34-34-1,34 0 1,-34 35 0,35-1 15,-1-34-31,-34 34 16,34-34-1,1 35 1,-35-35-1,34 34 17,-34-34-17,0 0 1,34 34 0,-34-34-1,0 35 1,35-35-1,-35 0 1,0 34 15,0-34-31,34 0 32,-34 34-32,0-34 15,34 35 1,-34-35 15,0 34-15,35 0-1,-35-34 1,0 35 0,0-35-1,34 34 16,-34 0-15,34-34 0,-34 35-1,0-35 1,0 34 0,35-34-1,-35 34 1,0-34-1,0 0 1,0 0 0,0 0-1,0 35 1,0-35 0,0 0-1,0 0 1,0 0 15,0 0-31,0 0 16,0 0-1,0 0 17,0 0-17,0 0 1,0 0-1,0 0 1,0 0 0,0 0-1,0 0 1,0 0 0,0 0-1,0 0 1,0 0-1,0 0 1,0 0 0,0 0 15,0 0-31,0 0 16,0 34 15,0-34-31,-35 0 15,35 0 1,0 34 15,0-34-15,0 0 0,-34 35-1,34-35 1,0 0-1,0 34 1,-34-34 0,34 0-1,0 34 1,0-34 0,0 0-1,-35 35 1,35-35-1,0 0 1,0 0 0,0 34-1,-34-34 1,34 0 0,0 34-1,-34-34 16,34 35-15,-35-35 0,35 34-1,-34 0 1,0-34 0,-1 34-1,1 1 16,-35-1-31,35 0 16,-35-34 0,35 35-1,-34-1 1,-1 0 0,0 1-1,1-1 1,-1 0-1,0 1 1,1-1 31,-35 0-47,34 1 16,0-1-1,-34 35 1,35-35-1,-35 0 1,0 1 0,0-1-1,34 35 1,-34-35 0,35 0-1,-35 1 1,0-1-1,34 0 1,-34 1 0,0-1-1,34 35 1,-34-35 0,0 0-1,0 1 1,0-1-1,35 0 1,-35 0 15,0 1 1,34-1-32,-34 0 15,0 1 1,35-1-1,-35 0 1,34 1 0,-34-1-1,0 0 1,34 1 0,-34-1-1,35 0 16,-35 1-15,34-1 15,1 0-31,-1-34 16,0 35 0,1-1-1,-1 0 1,0 1 15,1-1-15,-1-34-1,35 34 1,-35 1 0,35-1-1,-35 0 1,0 1-1,35-1 1,0 0 15,-35 35-31,35-69 16,34 34 0,-35-34-1,35 35 1,0-1-1,-34-34 1,34 34 0,0-34-1,0 35 17,-34-1-17,34 0 1,0 0-1,-35 1 1,35-1 0,0 0-1,0 1 1,0-1 0,0 0-1,0 1 1,35-35-1,-35 34 1,0 35 0,34-35-1,-34 0 1,34 1 0,1-35-1,-35 34 1,34 0-1,35 1 1,-35-1 15,35 35-15,-1-35 0,1 0-1,0 35 1,-1-35-1,1 35 1,0-35 0,34 35-1,-35 0 1,35 34 0,0-35-1,0 1 1,0 34 46,103 68-62,-137-136 0,34 33 16,0 35 0,0 0-1,0 0 32,34-34-47,-68 34 16,68 0-1,-34-34 1,-35 34 0,70-1-1,-70-33 1,1 34-1,68-34 1,-68 34 0,34-35-1,-34 35 1,-1-34 0,1 0 15,0-1-31,-1 1 15,-33 0 1,33-1 0,-33-33-1,-1 33 17,0 1-17,0-35 1,1 1-1,-1-1 1,-34 0 0,34 35-1,-34-35 32,35 0-47,-35-34 0,0 35 16,34-1-1,-34 0 1,0 1 0,34-1-1,-34 0 1,0 1 0,0-1-1,0 35 1,0-35-1,0 0 1,0 1 15,0 33-15,-34-33 0,34-1-1,0-34 1,-34 34-1,34 1 1,-35-1 0,35 0 15,-34-34-31,0 35 16,34-1 15,-69-34-16,35 34 1,0 1 0,-35-1-1,-34 0 1,-137 35 0,-275-69-1,0-69 1,515 69-1</inkml:trace>
  </inkml:traceGroup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21:16.55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8449D0D-330A-49EE-99F9-B539146B1E1A}" emma:medium="tactile" emma:mode="ink">
          <msink:context xmlns:msink="http://schemas.microsoft.com/ink/2010/main" type="inkDrawing" rotatedBoundingBox="4113,951 4453,16126 3652,16144 3312,969" semanticType="callout" shapeName="Other">
            <msink:sourceLink direction="from" ref="{80AF1E50-AC13-4F1C-A267-0D17E4A673E4}"/>
            <msink:sourceLink direction="to" ref="{80AF1E50-AC13-4F1C-A267-0D17E4A673E4}"/>
          </msink:context>
        </emma:interpretation>
      </emma:emma>
    </inkml:annotationXML>
    <inkml:trace contextRef="#ctx0" brushRef="#br0">103 0 0,'0'0'0,"0"34"16,0 104-16,-34 33 0,34 1 0,34-1 16,-34 1-1,35 68 1,-1 1 0,-34 33-1,34 1 16,1 34-15,-35-35 0,0 35-1,0 0 1,-35 0 0,70 34-1,-35 1 1,0-1-1,0 34 1,0-33 0,0 67-1,0 1 1,0-34 0,0 34-1,-35 0 1,70 0-1,-35 0 1,34-1 0,-34 36-1,34-35 1,1-1 15,-1 1-15,-34 0-1,34 0 1,-34 0 0,35-34-1,-35-1 1,0-34 0,34-34-1,-34 69 1,0-172-1,-34-35 1,34-68 0,-35-68-1,1-104 1,-35-68 0,1-35-1,-1 1 1,0 33-1,35 70 1,-35 33 15,69 173-15,35 33 0,-1 69-1,35 104 1,34 33-1,0 1 1,0-69 0,0-69-1,-69-137 1,0-69 0,-34-34-1,35-103 1,33-34-1,1-35 1,-35-137 0,-34-137-1,-68 34 1,68 412 0</inkml:trace>
  </inkml:traceGroup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21:17.89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307BA3B-78B1-4FF0-A813-55EC3D0D054A}" emma:medium="tactile" emma:mode="ink">
          <msink:context xmlns:msink="http://schemas.microsoft.com/ink/2010/main" type="inkDrawing" rotatedBoundingBox="3878,1019 11395,1031 11394,1580 3877,1568" semanticType="callout" shapeName="Other">
            <msink:sourceLink direction="with" ref="{80AF1E50-AC13-4F1C-A267-0D17E4A673E4}"/>
          </msink:context>
        </emma:interpretation>
      </emma:emma>
    </inkml:annotationXML>
    <inkml:trace contextRef="#ctx0" brushRef="#br0">0 138 0,'103'0'0,"34"0"15,138 0-15,34-34 0,103 34 16,0 0 15,-1 34-15,242-34-1,33 0 1,-205 34 0,-1-34-1,-68 0 1,34 0 0,-68 0 15,-35 0-16,-103 0 1,-68 0 0,-103 0-1,-35 0 1,0 0 0,1-34-1,-35 0 1,0-1-1,0 35 1,0 0 0,34 0-1,0 0 1,69-34 0,0 34-1,0 34 1,34-34-1,1 35 1,33-1 15,-68-34-15,-34 0 0,-69 0-1,-34-34 1,-104-1-1,-68 1 1,1 34 0,67-34-1,70 34 1,68 34 0,0 35-1,34 68 1,0 69-1,1-103 1,68-103 0,-103 0-1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25:22.25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2424E49-C06B-43A4-BCF3-AA0CF2D39DA5}" emma:medium="tactile" emma:mode="ink">
          <msink:context xmlns:msink="http://schemas.microsoft.com/ink/2010/main" type="inkDrawing" rotatedBoundingBox="27840,10034 32094,10229 32086,10407 27832,10213" shapeName="Other">
            <msink:destinationLink direction="with" ref="{32527517-9A63-4C43-941B-B0F45BA7E251}"/>
          </msink:context>
        </emma:interpretation>
      </emma:emma>
    </inkml:annotationXML>
    <inkml:trace contextRef="#ctx0" brushRef="#br0">0 13 0,'69'0'0,"34"0"15,206 0-15,103-35 0,34 70 16,-34-1 0,34 35-1,-103-104 1,35 70 0,0-1 15,-70-34-16,-33 0 1,-69 0 0,-69-34-1,-102 34 1,-35 0 0,0 34-1,-69 35 1,-34-1-1,0-102 1,103 34 15</inkml:trace>
  </inkml:traceGroup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21:18.83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00D0400-2EFD-40A0-8E96-135A71702899}" emma:medium="tactile" emma:mode="ink">
          <msink:context xmlns:msink="http://schemas.microsoft.com/ink/2010/main" type="inkDrawing" rotatedBoundingBox="14706,1533 15724,17229 14510,17307 13492,1612" semanticType="callout" shapeName="Other">
            <msink:sourceLink direction="with" ref="{61963DC2-7685-41F2-966A-1B9433D222FA}"/>
          </msink:context>
        </emma:interpretation>
      </emma:emma>
    </inkml:annotationXML>
    <inkml:trace contextRef="#ctx0" brushRef="#br0">0 0 0,'34'68'16,"0"104"-16,1 34 0,-70 69 16,35 68-1,35 0 1,-1 0-1,69 35 1,-69 34 0,35 68-1,0 35 17,34 69-17,-69-1 1,35 1-1,-69 68 1,34 0 0,34 35-1,-68 33 1,35 1 0,-1-34-1,-34 33 1,34 1-1,1-34 1,-1-1 0,35-68-1,-1-34 1,-33-70 0,-1-67-1,35-104 1,-69-103 15,-69-137-15,-34-171-1,0-207 1,0-309 0,69-205-1,34 789 1</inkml:trace>
    <inkml:trace contextRef="#ctx0" brushRef="#br0" timeOffset="1433.6488">446 14794 0,'206'411'0,"-35"-205"16,35-34 0,-68-69-1,-70-137 1,70-172-1,-35-172 1,68-171 0,-171 549-1</inkml:trace>
  </inkml:traceGroup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21:19.65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BE9060C-897E-46B6-9AB3-5697410E8781}" emma:medium="tactile" emma:mode="ink">
          <msink:context xmlns:msink="http://schemas.microsoft.com/ink/2010/main" type="inkDrawing" rotatedBoundingBox="14419,1401 21525,1453 21519,2301 14412,2250" semanticType="callout" shapeName="Other">
            <msink:sourceLink direction="from" ref="{61963DC2-7685-41F2-966A-1B9433D222FA}"/>
            <msink:sourceLink direction="to" ref="{913CF6A2-CBA5-493F-8635-70D97DB31BDC}"/>
          </msink:context>
        </emma:interpretation>
      </emma:emma>
    </inkml:annotationXML>
    <inkml:trace contextRef="#ctx0" brushRef="#br0">0 384 0,'343'-69'0,"103"104"16,103-1-1,69 35 16,-69-35-31,0 35 16,1-1 15,-1 1-15,-69-35 0,-68 1-1,-103-70 1,-137 1-1,-104-69 1,-68-69 0,-68 1-1,-35 33 1,-34 35 0,34 103-1,103 0 1,68 0-1,69 0 1,172 69 0,35 34-1,-1-34 1,0-1 0,-137 35-1,-69 0 16,-102 0-15,-138 69 0,-69-103-1,172-69 1</inkml:trace>
  </inkml:traceGroup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21:21.14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01BEED5-ACC0-4899-8A8A-AAD79018063B}" emma:medium="tactile" emma:mode="ink">
          <msink:context xmlns:msink="http://schemas.microsoft.com/ink/2010/main" type="inkDrawing" rotatedBoundingBox="24100,1897 32369,2232 32364,2359 24094,2025" shapeName="Other"/>
        </emma:interpretation>
      </emma:emma>
    </inkml:annotationXML>
    <inkml:trace contextRef="#ctx0" brushRef="#br0">0 24 0,'378'-69'31,"33"104"-31,1-1 0,69 0 16,34-34-1,34 35 1,34-35 0,70-35-1,-1 70 1,0 33 15,-69-33-15,-33-1-1,-35 0 1,-104 1 0,-67-35-1,-70 0 1,-102 34-1,-35-68 1,-137-1 0,0 35-1</inkml:trace>
  </inkml:traceGroup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21:22.10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FB6C1A9-321B-4201-B466-6FF542CF4AF5}" emma:medium="tactile" emma:mode="ink">
          <msink:context xmlns:msink="http://schemas.microsoft.com/ink/2010/main" type="inkDrawing" rotatedBoundingBox="24965,2235 25579,17499 24338,17549 23725,2285" semanticType="callout" shapeName="Other">
            <msink:destinationLink direction="with" ref="{913CF6A2-CBA5-493F-8635-70D97DB31BDC}"/>
          </msink:context>
        </emma:interpretation>
      </emma:emma>
    </inkml:annotationXML>
    <inkml:trace contextRef="#ctx0" brushRef="#br0">0 0 0,'35'172'0,"-1"137"0,0 68 15,-34 104 1,35-35 0,-1 35-1,0 34 1,1 102 0,-1-33-1,0 171 1,1 0-1,33 35 1,1 33 0,0 1-1,-1 34 1,1 35 0,-35-35 15,35-34-16,-69-1-15,-35-102 16,35 34 15,35-137-15,-35-137 0,0-207-1,0-136 1,0-104-1,-69-68 1,-68-172 0,34-35-1,-69-68 1,35 138 0,68 102-1,35 138 1,34 34-1,103 103 17,172 137-17,33-137 1,-33-69 0,-103-137-1,-35-206 1,-206-137-1,69 343 1</inkml:trace>
  </inkml:traceGroup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21:25.51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8779AF7-4C33-4ED6-9C3F-D572311D5547}" emma:medium="tactile" emma:mode="ink">
          <msink:context xmlns:msink="http://schemas.microsoft.com/ink/2010/main" type="inkDrawing" rotatedBoundingBox="2333,3226 2524,4141 1779,4297 1588,3381" semanticType="callout" shapeName="Other">
            <msink:sourceLink direction="to" ref="{80AF1E50-AC13-4F1C-A267-0D17E4A673E4}"/>
          </msink:context>
        </emma:interpretation>
      </emma:emma>
    </inkml:annotationXML>
    <inkml:trace contextRef="#ctx0" brushRef="#br0">0 265 0,'68'34'0,"-33"1"0,68-35 16,0-35-16,-1 1 0,1-35 0,0 1 15,-68-1 1,33 35-1,-68 34 1,0-35 0,0 70-1,-34-1 1,34 35 15,0 102-15,0-68-1,34 0 1,-34-34 0,0 0-1,-68-1 1,-35-34 0,34 1-1,0-35 1,35 34-1,34-34 1,0 0 0,34 0-1,69 0 17,35 34-17,-1 1 1,-68-1-1,-104-68 1,1-1 0,34 35-1</inkml:trace>
  </inkml:traceGroup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21:28.321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D357FA1-0E08-4ABE-BF06-BDB4FC6504CD}" emma:medium="tactile" emma:mode="ink">
          <msink:context xmlns:msink="http://schemas.microsoft.com/ink/2010/main" type="inkDrawing" rotatedBoundingBox="3797,3764 32566,5467 32539,5938 3770,4235" shapeName="Other"/>
        </emma:interpretation>
      </emma:emma>
    </inkml:annotationXML>
    <inkml:trace contextRef="#ctx0" brushRef="#br0">0 0 0,'69'0'0,"102"34"0,35-34 0,35 35 16,33-1-1,1-34 1,68 0-1,0 34 1,35-68 0,-1 34-1,35-34 1,0 34 0,0 0-1,0 0 1,34 0-1,0 0 1,35 34 0,-1-34-1,1 0 1,68 34 15,-34-34-15,69 35-1,-35-1 1,34-34 0,-34 34-1,69 1 1,-34-1 0,34-34-1,-35 69 1,35-35-1,34 0 1,-34 1 0,34 33-1,0-33 1,0 33 0,1-33 15,-1 33-31,-34 1 15,-1-35 1,1 35 15,0 0-15,-34-1 0,-1 1-1,-34-104 1,1 104-1,-1-35 1,0 1 0,-34 33-1,-35-33 1,35-1 0,-34 0-1,-1 1 1,35-1-1,34 35 1,-34-35 0,-34 35-1,-1 34 1,-102-69 0,-378-34-1</inkml:trace>
  </inkml:traceGroup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21:32.340"/>
    </inkml:context>
    <inkml:brush xml:id="br0">
      <inkml:brushProperty name="width" value="0.04667" units="cm"/>
      <inkml:brushProperty name="height" value="0.04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0444945-6BA9-4AA9-8B33-32DD63B1E4E6}" emma:medium="tactile" emma:mode="ink">
          <msink:context xmlns:msink="http://schemas.microsoft.com/ink/2010/main" type="inkDrawing" rotatedBoundingBox="3945,12031 32912,14507 32876,14923 3910,12448" shapeName="Other"/>
        </emma:interpretation>
      </emma:emma>
    </inkml:annotationXML>
    <inkml:trace contextRef="#ctx0" brushRef="#br0">0 0 0,'35'0'0,"68"35"0,0-35 16,34 0-16,35 0 0,-1 34 15,69-34 1,35-34 0,34 68-1,-34-34 1,33 0 15,36 34-31,-1-34 16,0 0 15,35 35-31,-1-1 31,35-34-15,0 34-1,0-34 1,34 35 0,0-35-1,-34 0 1,69 34 0,-35 0-1,35-34 1,33 35-1,-33-1 1,34 0 0,-35 0-1,35 35 17,34 0-32,-34-35 31,0 35-16,34-1-15,1 1 32,-36 0-17,36-1 1,-36-33 0,70 33-1,-35 1 1,0-35-1,35 35 1,-1 0 0,-33-35-1,33 35 1,-34-1 0,0-33-1,1 33 1,-1 1-1,-34-1 1,-69-102 0,34 103-1,1-35 1,0 35 15,-35-35-15,0 0-1,206 1 1,-206-1 0,-34 0-1,34 1 17,-34-1-32,0 0 31,34 1-16,-68 33-15,34 1 16,-103 0 15,-35-35-15,-102 0 15,-69-34-31,-137-103 16,34 103-1</inkml:trace>
  </inkml:traceGroup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21:24.632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808080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387F462-3C66-4DD2-B9DF-6F68C5C2CEF5}" emma:medium="tactile" emma:mode="ink">
          <msink:context xmlns:msink="http://schemas.microsoft.com/ink/2010/main" type="writingRegion" rotatedBoundingBox="9902,3388 1816,14592 -2653,11367 5432,162">
            <msink:destinationLink direction="with" ref="{E5F4DA19-F7C2-42E5-BC24-F07F027387FB}"/>
            <msink:destinationLink direction="with" ref="{61963DC2-7685-41F2-966A-1B9433D222FA}"/>
          </msink:context>
        </emma:interpretation>
      </emma:emma>
    </inkml:annotationXML>
    <inkml:traceGroup>
      <inkml:annotationXML>
        <emma:emma xmlns:emma="http://www.w3.org/2003/04/emma" version="1.0">
          <emma:interpretation id="{1735097D-CF28-4440-B287-D3CFE02696B2}" emma:medium="tactile" emma:mode="ink">
            <msink:context xmlns:msink="http://schemas.microsoft.com/ink/2010/main" type="paragraph" rotatedBoundingBox="9902,3388 1816,14592 -2653,11367 5432,1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7CDFE3-C351-4F09-8F70-3D9387CCA80B}" emma:medium="tactile" emma:mode="ink">
              <msink:context xmlns:msink="http://schemas.microsoft.com/ink/2010/main" type="line" rotatedBoundingBox="9902,3388 1816,14592 -2653,11367 5432,162"/>
            </emma:interpretation>
          </emma:emma>
        </inkml:annotationXML>
        <inkml:traceGroup>
          <inkml:annotationXML>
            <emma:emma xmlns:emma="http://www.w3.org/2003/04/emma" version="1.0">
              <emma:interpretation id="{80AF1E50-AC13-4F1C-A267-0D17E4A673E4}" emma:medium="tactile" emma:mode="ink">
                <msink:context xmlns:msink="http://schemas.microsoft.com/ink/2010/main" type="inkWord" rotatedBoundingBox="9902,3388 1816,14592 -2653,11367 5432,162">
                  <msink:destinationLink direction="from" ref="{D8449D0D-330A-49EE-99F9-B539146B1E1A}"/>
                  <msink:destinationLink direction="with" ref="{7307BA3B-78B1-4FF0-A813-55EC3D0D054A}"/>
                  <msink:destinationLink direction="to" ref="{98779AF7-4C33-4ED6-9C3F-D572311D5547}"/>
                  <msink:destinationLink direction="to" ref="{D8449D0D-330A-49EE-99F9-B539146B1E1A}"/>
                </msink:context>
              </emma:interpretation>
              <emma:one-of disjunction-type="recognition" id="oneOf0">
                <emma:interpretation id="interp0" emma:lang="it-IT" emma:confidence="0">
                  <emma:literal>%</emma:literal>
                </emma:interpretation>
                <emma:interpretation id="interp1" emma:lang="it-IT" emma:confidence="0">
                  <emma:literal>p</emma:literal>
                </emma:interpretation>
                <emma:interpretation id="interp2" emma:lang="it-IT" emma:confidence="0">
                  <emma:literal>e</emma:literal>
                </emma:interpretation>
                <emma:interpretation id="interp3" emma:lang="it-IT" emma:confidence="0">
                  <emma:literal>È</emma:literal>
                </emma:interpretation>
                <emma:interpretation id="interp4" emma:lang="it-IT" emma:confidence="0">
                  <emma:literal>P</emma:literal>
                </emma:interpretation>
              </emma:one-of>
            </emma:emma>
          </inkml:annotationXML>
          <inkml:trace contextRef="#ctx0" brushRef="#br0">5973-10434 0,'68'34'16,"-136"0"-16,33 1 0,-33 33 0,33 1 15,-33-1-15,-1 35 0,35-34 16,34 34 15,0-34-15,34 34 0,35-35-1,34 35 1,0 0-1,34 0 1,-34 35 0,-35-1-1,-33 34 1,-1 1 0,0 34-1,1-34 1,-1-35-1,-34-137 1,0 0 0</inkml:trace>
          <inkml:trace contextRef="#ctx0" brushRef="#br0" timeOffset="14588.4508">6213-8272 0,'34'-34'15,"0"68"-15,-34 0 0,0 1 0,35-1 16,-35 0-16,34 1 0,0-1 0,1 0 15,33 35 1,-33-35 0,33 1-1,1-1 1,34 0 0,-34 1-1,-1-1 1,1 0-1,34 35 1,-34-35 0,-1 35-1,-33-35 1,-35 0 0,34 35-1,-34-35 1,-34 35-1,-1-35 1,-33 35 0,-35-35-1,0 35 1,0 0 15,-35-1-15,1 1-1,0 0 1,-1-1 0,1 1-1,0 0 1,34-1 0,0 35-1,34-34 1,1-1-1,33 1 1,70 0 0,-1-1-1,0 1 1,69 0 0,0-1-1,35-33 1,-1-1-1,0 35 1,0-35 15,35 0-15,-69 1 0,34-1-1,-68 0 1,-35-34-1,1 0 1,-35 0 0,-35 35-1,1-35 1,0 0 0,-1-35-1,1-33 1,34 68-1</inkml:trace>
          <inkml:trace contextRef="#ctx0" brushRef="#br1" timeOffset="9044.2926">69 0 0,'103'34'0,"34"-34"0,69 0 0,34 35 16,-68-35-1,-35 34 1,-137 35-1,-68 34 1,-104 0 0,0 34-1,35-34 1,103-69 0,68 35-1,69-35 1,69 35-1,-1 0 1,-34 34 0,-68 0-1,-103 34 1,-69-34 0,0 0-1,-34-35 1,-1 1-1,-68-35 17,-103 35-17,172-172 1,137 103 0</inkml:trace>
          <inkml:trace contextRef="#ctx0" brushRef="#br0" timeOffset="11628.3761">-377-171 0,'68'-35'0,"35"35"0,34-34 16,35 34-16,-35 34 0,69 35 15,-68-1 1,-1 1 0,-34 0-1,-34-35 1,-69 35 0,-69-1-1,-68 1 1,-104 0-1,35-1 1,-34 35 15,103-34-15,68-35 0,69 1-1,34-1 1,104 35-1,33-35 1,70 0 0,-35 35-1,-35-35 1,-68 35 0,-34 0-1,-69-1 1,-34 1-1,-1-1 1,-102 35 0,0-34-1,-35 34 1,-68 34 15,68-34-31,-68-34 31,0-69-15,34-103 0,206 103-16</inkml:trace>
          <inkml:trace contextRef="#ctx0" brushRef="#br2" timeOffset="18988.0338">2746-4153 0,'0'137'16,"0"-34"-16,0 34 0,34-68 15,1 0 16,-1-69-31,0 0 16,1-35 0,-35-68 15,-69 0-15,-34 35-1,0 34 1,-34-1-1,34 104 1,34-1 0,35 70-1,102 33 1,70-68 0,-1-34-1,35-35 1,-69-68-1,-35-35 1,-33-34 0,-70-34-1,-68 0 1,-34 68 0,0 103-1,68 35 1,69-35-1,0-34 1</inkml:trace>
          <inkml:trace contextRef="#ctx0" brushRef="#br2" timeOffset="19592.5491">-206-4977 0,'137'0'0,"35"0"15,0 69-15,-35-1 0,-68 35 16,-35 0-1,-103 35 1,-137 68 0,-34 0 15,68 68-15,70-68-1,136-69 1,34-34-1,104-34 1,34 0 0,-34-138-1,-35 103 1,-103-34 0,-68-34-1,-138-35 1,172 69-1</inkml:trace>
        </inkml:traceGroup>
      </inkml:traceGroup>
    </inkml:traceGroup>
  </inkml:traceGroup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21:48.88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3F3A0D3-E88A-44C0-99AF-A8E2AD646068}" emma:medium="tactile" emma:mode="ink">
          <msink:context xmlns:msink="http://schemas.microsoft.com/ink/2010/main" type="inkDrawing" rotatedBoundingBox="5372,10497 6750,5558 12335,7116 10957,12055" shapeName="Other"/>
        </emma:interpretation>
      </emma:emma>
    </inkml:annotationXML>
    <inkml:trace contextRef="#ctx0" brushRef="#br0">1785 35 0,'0'0'16,"0"-69"-16,-35 35 0,-33 102 0,68-33 16,68-35-16,-33 34 0,-1 0 0,0 1 15,1-35-15,-1 34 0,0 0 0,-34 1 16,0 33-16,0-33 0,0 33 0,0 1 16,35 0-1,-35-1 1,-35 35-1,35-34 1,-34-1 0,0 1-1,-35 0 1,35 34 0,-69-35-1,68 35 1,-33-34-1,33 0 1,35-35 0,69 35-1,0-1 1,68-33 0,35-1-1,34 0 1,68 1-1,35 33 1,-34-33 15,34 33-15,0-34 0,-1 35-1,36-35 1,-70 1-1,35-1 1,-34 0 0,-35 1-1,0-1 1,-68 0 0,-35 1-1,-34 33 1,-68-33-1,-1-35 1,-34 34 0,-34 0 15,-104-34-15,-68 35-1,35-70 1,-70 35-1,1 0 17,-34 0-17,-35 0 1,-35 0 0,1-34-1,0 68 1,-35-34-1,35 0 1,0 35 0,0-35-1,34 34 1,-35 0 0,36 1-1,33 33 1,35-33-1,34-1 1,68 0 0,1 1-1,34-1 1,69 0 15,34-34-15,34 69-1,69-35 1,69 35 0,-1 0-1,70-1 1,-1 1 0,34-1-1,-33 1 1,-35 0-1,0-1 1,-69-33 0,0-1-1,-34 0 1,-34 1 0,-69-1-1,0-34 1,-34 34-1,-35 1 1,0-1 15,1 0-15,33 1 0,1-1-1,34 0 1,0 1-1,34-1 1,-34 0 0,35 1-1,-35-1 1,0-34 0,0 34-1,0-34 1,0 35-1,0-35 1,0 34 0,0-34-1,34 34 1,-34 1 0,0-1-1,0 35 16,0-35-15,0 34 0,0 1-1,0 0 1,-34-1 0,34 1-1,0 0 1,0-1-1,34 1 1,-34-35 0,34 35-1,1 0 1,-1-35 0,-34 0-1,34 35 1,-34-35-1,0 1 1,35-35 0,-35 34-1,0 0 17,0-34-17,-35 0 1,1 0-1,0-68 1,-35-104 0,69 172-1</inkml:trace>
  </inkml:traceGroup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21:51.60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5F4DA19-F7C2-42E5-BC24-F07F027387FB}" emma:medium="tactile" emma:mode="ink">
          <msink:context xmlns:msink="http://schemas.microsoft.com/ink/2010/main" type="inkDrawing" rotatedBoundingBox="8508,9895 9583,18199 8436,18347 7360,10043" semanticType="verticalRange" shapeName="Other">
            <msink:sourceLink direction="with" ref="{3387F462-3C66-4DD2-B9DF-6F68C5C2CEF5}"/>
          </msink:context>
        </emma:interpretation>
      </emma:emma>
    </inkml:annotationXML>
    <inkml:trace contextRef="#ctx0" brushRef="#br0">69 481 0,'0'-206'0,"0"103"0,-35 34 16,35 1-1,-34 33 1,34 35 0,0 0-1,0 0 1,0 0 0,0 0-1,34 69 1,-34 0-1,0 34 1,0-1 0,0 36-1,0-35 1,35 34 0,-35 0-1,34-34 16,35 0-15,-1 0 0,1-34-1,0 34 1,-69-34 0,0-35-1,-35 35 1,-33-1-1,-1 1 1,-34-1 0,69 1-1,-1 34 1,70-34 0,-1 34-1,69 0 16,0 0-31,34-35 16,0 35 0,1-34-1,-1 34 17,-34-34-17,-34-1 1,-35-33-1,0 33 1,-34-34 0,-68 1-1,33-1 1,-68 0 0,0 1-1,0-1 1,-34 0-1,34 35 1,-34-35 0,34 35-1,34 34 1,1-34 0,33 34-1,35 0 1,35 34-1,-1-34 1,69 34 15,0 0-15,34 1 0,-34-1-1,34 0 1,1 1-1,-35-35 1,-35 0 0,-33 0-1,-1-35 1,0 35 0,-68-68-1,0 33 1,-1 1-1,1 34 1,0-35 0,34 70-1,-35-35 1,35 68 0,0 1 15,0 137-16,0-103 1,0 103 0,0 0-1,0 34 1,-34 69 0,0-103-1,-1-275 1,35-34-1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25:22.97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2527517-9A63-4C43-941B-B0F45BA7E251}" emma:medium="tactile" emma:mode="ink">
          <msink:context xmlns:msink="http://schemas.microsoft.com/ink/2010/main" type="inkDrawing" rotatedBoundingBox="30374,10179 31550,18617 31391,18640 30215,10201" semanticType="callout" shapeName="Other">
            <msink:sourceLink direction="with" ref="{72424E49-C06B-43A4-BCF3-AA0CF2D39DA5}"/>
            <msink:sourceLink direction="with" ref="{42142761-AD1B-468D-8F46-23A26E889282}"/>
          </msink:context>
        </emma:interpretation>
      </emma:emma>
    </inkml:annotationXML>
    <inkml:trace contextRef="#ctx0" brushRef="#br0">0 0 0,'0'69'0,"35"34"0,-35 34 0,34 35 15,0 68 1,1 69 0,33 34-1,-33 35 1,33 34 0,35 68-1,0 35 1,-34 69-1,34-1 1,-34-34 0,34 0-1,-35 35 1,1-35 15,-35-34-15,0-69-1,1-102 1,-35-70 0,34-68-1,-34-103 1,0-103 0,-34-137-1,68-138 1,-68-137-1,34 412 1</inkml:trace>
  </inkml:traceGroup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22:00.51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1963DC2-7685-41F2-966A-1B9433D222FA}" emma:medium="tactile" emma:mode="ink">
          <msink:context xmlns:msink="http://schemas.microsoft.com/ink/2010/main" type="inkDrawing" rotatedBoundingBox="19602,980 21379,16080 14018,16946 12242,1846" semanticType="verticalRange" shapeName="Other">
            <msink:sourceLink direction="with" ref="{3387F462-3C66-4DD2-B9DF-6F68C5C2CEF5}"/>
            <msink:destinationLink direction="with" ref="{800D0400-2EFD-40A0-8E96-135A71702899}"/>
            <msink:destinationLink direction="from" ref="{FBE9060C-897E-46B6-9AB3-5697410E8781}"/>
          </msink:context>
        </emma:interpretation>
      </emma:emma>
    </inkml:annotationXML>
    <inkml:trace contextRef="#ctx0" brushRef="#br0">758 0 0,'34'69'0,"1"34"0,-35 0 0,0 34 15,0-34 1,34 69-1,-34-35 1,-34 1 0,68-1-1,0 34 1,-34-68 0,0 35-1,0-35 1,0 34-1,0-68 1,35 34 0,-35 0-1,0-35 1,0 35 0,0-34-1,0-1 1,0 1 15,34-35-15,-34 35-1,34-35 1,1 1 0,-1-1-1,0 0 1,1 1-1,33-1 1,1 35 0,0-35-1,-1 0 1,-33 1 0,67-1-1,-33 0 1,0 1-1,-1-1 1,1 0 0,0 1-1,34-1 1,-35 0 15,1 1-15,0-1-1,-35 35 1,0-35 0,1 35-1,-1-1 1,-34-33 0,-34 33-1,-1 1 1,-33-1-1,-1 1 1,0-35 0,-34 35-1,0 0 1,0-1 0,0 1-1,-34-35 1,34 69-1,-34-34 1,34 0 0,0-1 15,0 1-15,34 34-1,35-34 1,0 34-1,34-35 1,0 35 0,34 0-1,35-34 1,-1 34 0,35-35-1,0 1 1,0 0-1,-34-1 1,0-33 0,-1-1-1,-68 0 1,0 1 0,-68-1-1,33 0 1,-33 1 15,-1-1-15,0 35-1,35-35 1,0 0 0,34 35-1,0-35 1,0 1-1,68-1 1,1 0 0,0 0-1,34 1 1,-1-1 0,1 0-1,35 1 1,-1-1-1,35-34 1,-1 34 0,35 1-1,35-1 1,-1 0 15,34 1-15,1-1-1,0 0 1,33 1 0,1-1-1,172 35 1,-172-35 15,137 35-15,-137-1-1,0 1 1,-34-35 0,-35 35-1,-34-35 1,-35 35 0,-68-69-1,-34 34 1,-35-34-1,-34 0 1,-103 0 15,-34 0-15,-35 0 0,-34 0-1,-34 0 1,-34 0-1,-35 35 1,0-1 0,0-34-1,-34 34 1,-1 1 0,-33-1-1,34 0 1,-35 0-1,35 1 1,-1 33 0,1-33-1,69 33 1,-35-33 0,34 33 15,1 1-16,-1-35 1,35 35 0,34-35-1,34 35 1,0-35 0,35 1-1,69 33 1,-1-68-1,69 35 1,0-35 0,0 0-1,34 34 1,35 0 0,34 1-1,34-35 1,0 34-1,69 0 1,0 1 0,0-1-1,-34 35 1,34-35 15,-103 0-15,0 1-1,-69-1 1,-68-34 0,-1 68-1,-33-33 1,-35-1 0,0 0-1,0 35 1,69-35-1,-1 35 1,70-35 0,68 35-1,0 34 1,34-34 0,-34 34-1,-35-35 1,-33 1-1,-70 34 1,-33-34 15,-1 34-15,0-35 0,1 35-1,34 0 1,34 34-1,34 1 1,0-1 0,0 35-1,1-1 1,-35 1 0,34 34-1,0 0 1,1 34-1,-35 35 1,0 34 0,-35 34-1,35 34 1,-68 70 0,33 33 15,70 104-16,68-104 1,137-205 0,-240-275-1</inkml:trace>
  </inkml:traceGroup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22:01.27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F1A0AB1-C948-4481-9EA2-F74B146F4EE7}" emma:medium="tactile" emma:mode="ink">
          <msink:context xmlns:msink="http://schemas.microsoft.com/ink/2010/main" type="inkDrawing" rotatedBoundingBox="24576,2609 24591,2609 24591,2624 24576,2624" shapeName="Other"/>
        </emma:interpretation>
      </emma:emma>
    </inkml:annotationXML>
    <inkml:trace contextRef="#ctx0" brushRef="#br0">0 0 0,'0'0'0</inkml:trace>
  </inkml:traceGroup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22:04.25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13CF6A2-CBA5-493F-8635-70D97DB31BDC}" emma:medium="tactile" emma:mode="ink">
          <msink:context xmlns:msink="http://schemas.microsoft.com/ink/2010/main" type="inkDrawing" rotatedBoundingBox="29132,988 32123,15251 23793,16998 20802,2735" semanticType="callout" shapeName="Other">
            <msink:sourceLink direction="with" ref="{AFB6C1A9-321B-4201-B466-6FF542CF4AF5}"/>
            <msink:sourceLink direction="with" ref="{9CBD55AD-FF9B-4CFC-A102-1E32C7A4621D}"/>
            <msink:destinationLink direction="to" ref="{FBE9060C-897E-46B6-9AB3-5697410E8781}"/>
          </msink:context>
        </emma:interpretation>
      </emma:emma>
    </inkml:annotationXML>
    <inkml:trace contextRef="#ctx0" brushRef="#br0">1750 69 0,'-68'-69'0,"-1"69"0,0 0 16,69 0-16,35 69 0,-35 0 0,-35 34 16,70 0-16,-35 68 0,0-34 0,34 35 15,35 34 1,-35-34 0,0 34-1,1-35 1,-1 1-1,35-35 1,34-34 0,34 34-1,35-34 17,33 35-17,1-35 1,-34 68-1,0-33 1,-69-1 0,-69-103-1,-68 69 1,-35-34 0,-68-1-1,-35 1 1,0 68-1,-68-102 1,34 33 0,-34 35-1,68 0 1,35 0 0,34 35-1,69-1 1,-1-34-1,70-34 17,33 68-17,35 34 1,69 1 0,34 0-1,0-1 1,-35 1-1,1-35 1,-69-34 15,-69 0-31,-34-34 16,-68-1 0,-70-33-1,-33 33 1,-35-33-1,34-1 1,35 0 0,0 35-1,34 0 1,68-1 15,35 1-15,35 0-1,-1-1 1,69 1 0,0 0-1,34 34 1,35-35 0,-35 1-1,35 0 1,-35-1-1,35-33 1,-1 33 0,35-34-1,-34 1 1,68 33 0,-34-33-1,69-1 1,-1 0-1,-33 35 1,33 0 0,35-35 15,0 35-15,-34-1-1,-1 1 1,35-35-1,-69 35 1,35 0 0,-35-35-1,1 0 1,-36 35 0,-33-103-1,34 102 1,-34-33-1,-1 33 1,-33-33 0,-1-1-1,-68 0 1,-35-34 0,-34 35-1,-69-35 16,-68 0-15,0-35 0,-69 35-1,-103 0 1,34 0 0,1 69-1,-173-69 16,104 0-15,-34 0 0,-1 0-1,35 0 1,-1 0 0,-33 0-1,68 34 1,0-68-1,0 102 1,0-102 0,69 68-1,-69 1 1,34-1 0,1-34-1,34 34 1,-35-34-1,35 35 1,-1-1 0,1-34 15,0 34-15,34 1-1,34-1 1,1 0-1,68 1 1,34-1 0,35-34-1,34 34 1,68-34 0,35 69-1,69-35 1,34 35-1,34-35 1,35 35 0,-35-35-1,35 35 17,-1 0-32,-33-1 31,-1 1-31,-69 0 31,1-1-15,-103-33-1,-35-35 1,-34 34 0,-69 0-1,-34 0 1,-68 1-1,-1-1 1,1 35 0,33-1 15,70 35-31,33-34 16,104 68-1,34 1 1,34-1-1,-34-34 1,0 34 0,-34-34-1,-69-34 1,0 34 15,-69 34-15,69 0-1,-34 35 1,34 0 0,-34 102-1,-1 1 1,1 102 0,0 104-1,34 102 1,34 138-1,69-172 1,-103-549 0</inkml:trace>
  </inkml:traceGroup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22:05.33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3A2B136-C90B-4325-96D4-9EE674364C82}" emma:medium="tactile" emma:mode="ink">
          <msink:context xmlns:msink="http://schemas.microsoft.com/ink/2010/main" type="writingRegion" rotatedBoundingBox="24610,15480 24816,15480 24816,17402 24610,17402"/>
        </emma:interpretation>
      </emma:emma>
    </inkml:annotationXML>
    <inkml:traceGroup>
      <inkml:annotationXML>
        <emma:emma xmlns:emma="http://www.w3.org/2003/04/emma" version="1.0">
          <emma:interpretation id="{7E0B6931-5F16-4EDE-819E-9E655A8F0769}" emma:medium="tactile" emma:mode="ink">
            <msink:context xmlns:msink="http://schemas.microsoft.com/ink/2010/main" type="paragraph" rotatedBoundingBox="24610,15480 24816,15480 24816,17402 24610,174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B82C2CD-7E1B-4437-AAEF-EED1A1CC97F8}" emma:medium="tactile" emma:mode="ink">
              <msink:context xmlns:msink="http://schemas.microsoft.com/ink/2010/main" type="line" rotatedBoundingBox="24610,15480 24816,15480 24816,17402 24610,17402"/>
            </emma:interpretation>
          </emma:emma>
        </inkml:annotationXML>
        <inkml:traceGroup>
          <inkml:annotationXML>
            <emma:emma xmlns:emma="http://www.w3.org/2003/04/emma" version="1.0">
              <emma:interpretation id="{9CBD55AD-FF9B-4CFC-A102-1E32C7A4621D}" emma:medium="tactile" emma:mode="ink">
                <msink:context xmlns:msink="http://schemas.microsoft.com/ink/2010/main" type="inkWord" rotatedBoundingBox="24610,15480 24816,15480 24816,17402 24610,17402">
                  <msink:destinationLink direction="with" ref="{913CF6A2-CBA5-493F-8635-70D97DB31BDC}"/>
                </msink:context>
              </emma:interpretation>
              <emma:one-of disjunction-type="recognition" id="oneOf0">
                <emma:interpretation id="interp0" emma:lang="it-IT" emma:confidence="0">
                  <emma:literal>,</emma:literal>
                </emma:interpretation>
                <emma:interpretation id="interp1" emma:lang="it-IT" emma:confidence="0">
                  <emma:literal>'</emma:literal>
                </emma:interpretation>
                <emma:interpretation id="interp2" emma:lang="it-IT" emma:confidence="0">
                  <emma:literal>l</emma:literal>
                </emma:interpretation>
                <emma:interpretation id="interp3" emma:lang="it-IT" emma:confidence="0">
                  <emma:literal>I</emma:literal>
                </emma:interpretation>
                <emma:interpretation id="interp4" emma:lang="it-IT" emma:confidence="0">
                  <emma:literal>.</emma:literal>
                </emma:interpretation>
              </emma:one-of>
            </emma:emma>
          </inkml:annotationXML>
          <inkml:trace contextRef="#ctx0" brushRef="#br0">0 0 0,'206'343'0,"-206"1"16,-103 239 0,103 69-1,0-652 1</inkml:trace>
        </inkml:traceGroup>
      </inkml:traceGroup>
    </inkml:traceGroup>
  </inkml:traceGroup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23:20.50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CF42830-D26A-435D-BB1B-3F81519A1D50}" emma:medium="tactile" emma:mode="ink">
          <msink:context xmlns:msink="http://schemas.microsoft.com/ink/2010/main" type="inkDrawing" rotatedBoundingBox="6156,1286 6449,13217 2796,13306 2504,1375" semanticType="enclosure" shapeName="Other"/>
        </emma:interpretation>
      </emma:emma>
    </inkml:annotationXML>
    <inkml:trace contextRef="#ctx0" brushRef="#br0">0 0 0,'0'35'15,"0"102"-15,0 103 0,35 35 0,-1 68 16,0 35 0,-34 102 15,0 69-15,35-34-1,33 0 1,1 69-1,-35 34 1,35-1 0,0 1-1,-35 69 1,-34-69 0,34 34-1,-68-69 1,34-34-1,0-68 1,0-69 0,-34 0-1,34-172 1,0-68 15,0-69-31,0 0 31,0-69-15,34 0 0,-34 1-1,34-1 1,35 0 0,68 0-1,69 35 1,69-69-1,68 69 1,0-1 0,-34 35-1,-69-34 1,-68-69 0,-69-34-1,-137-104 16,-69-170-15,103 308-16</inkml:trace>
    <inkml:trace contextRef="#ctx0" brushRef="#br0" timeOffset="988.3192">-34-343 0,'103'-34'0,"137"34"0,138 34 16,34 0-1,34 1 1,-34-35 0,0-35-1,-35 35 1,-102 0-1,-103 0 1,-104 0 15,-68 0-15,-34 69 0,-35 34-1,35 69 1,0 68-1,34 69 1,34 68 0,-34 104-1,34 34 1,1 68 0,33 70-1,1 67 1,-1 1-1,1 34 1,-35 35 0,35-1-1,0 1 17,-1-35-17,1-69 1,0-136-1,-35-104 1,-68-137 0,-35-103-1,-34-35 1,-69-68 0,-136-34-1,-36-69 1,70-137-1,274 137 1</inkml:trace>
  </inkml:traceGroup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23:22.37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AC3DCFF-B1CF-4E15-AA76-467BB09E5A8E}" emma:medium="tactile" emma:mode="ink">
          <msink:context xmlns:msink="http://schemas.microsoft.com/ink/2010/main" type="writingRegion" rotatedBoundingBox="2577,-625 32445,470 32348,3092 2480,1996">
            <msink:destinationLink direction="with" ref="{41142A20-6AF0-4FCB-96BF-5F3374978A89}"/>
          </msink:context>
        </emma:interpretation>
      </emma:emma>
    </inkml:annotationXML>
    <inkml:traceGroup>
      <inkml:annotationXML>
        <emma:emma xmlns:emma="http://www.w3.org/2003/04/emma" version="1.0">
          <emma:interpretation id="{11A8C9AE-B00C-40D0-97FE-5E7D39100143}" emma:medium="tactile" emma:mode="ink">
            <msink:context xmlns:msink="http://schemas.microsoft.com/ink/2010/main" type="paragraph" rotatedBoundingBox="2577,-625 32445,470 32348,3092 2480,19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C28AC8B-83DC-458F-8301-96F1B70FCAFB}" emma:medium="tactile" emma:mode="ink">
              <msink:context xmlns:msink="http://schemas.microsoft.com/ink/2010/main" type="line" rotatedBoundingBox="2577,-625 32445,470 32348,3092 2480,1996"/>
            </emma:interpretation>
          </emma:emma>
        </inkml:annotationXML>
        <inkml:traceGroup>
          <inkml:annotationXML>
            <emma:emma xmlns:emma="http://www.w3.org/2003/04/emma" version="1.0">
              <emma:interpretation id="{1469622C-0E4C-4603-86D3-76A30B9ABEEA}" emma:medium="tactile" emma:mode="ink">
                <msink:context xmlns:msink="http://schemas.microsoft.com/ink/2010/main" type="inkWord" rotatedBoundingBox="2555,-47 8366,165 8320,1422 2509,1208"/>
              </emma:interpretation>
              <emma:one-of disjunction-type="recognition" id="oneOf0">
                <emma:interpretation id="interp0" emma:lang="it-IT" emma:confidence="0">
                  <emma:literal>stasera.</emma:literal>
                </emma:interpretation>
                <emma:interpretation id="interp1" emma:lang="it-IT" emma:confidence="0">
                  <emma:literal>storca.</emma:literal>
                </emma:interpretation>
                <emma:interpretation id="interp2" emma:lang="it-IT" emma:confidence="0">
                  <emma:literal>stupra.</emma:literal>
                </emma:interpretation>
                <emma:interpretation id="interp3" emma:lang="it-IT" emma:confidence="0">
                  <emma:literal>sopirei</emma:literal>
                </emma:interpretation>
                <emma:interpretation id="interp4" emma:lang="it-IT" emma:confidence="0">
                  <emma:literal>sopori</emma:literal>
                </emma:interpretation>
              </emma:one-of>
            </emma:emma>
          </inkml:annotationXML>
          <inkml:trace contextRef="#ctx0" brushRef="#br0">481 0 0,'103'0'0,"-172"0"0,-68 35 15,-35-35-15,35 68 0,68-33 0,69-1 16,69 35 0,103-1-1,102 1 1,1 34 0,-35-34-1,-171-1 1,-69-33-1,-69 33 1,-137-33 0,0-1-1,-34 0 1,68-34 15,69 0-15,138-68-1,136-35 1,-171 103-16</inkml:trace>
          <inkml:trace contextRef="#ctx0" brushRef="#br0" timeOffset="840.8525">1305 103 0,'34'103'0,"-34"35"16,0-1-16,34 0 15,-34-34 1,35-103 0,-35 0-1,-69-34 17,0-138-17,-68-34 1,34 0-1,-34 35 1,68 102 0,69 69-1,0 69 1,34-69 0,35 0-1,103 34 1,-1-34-1,35 0 1,-68 0 0,-70 0-1,-33 0 1,-35 0 0,0-34-1,0 34 1</inkml:trace>
          <inkml:trace contextRef="#ctx0" brushRef="#br0" timeOffset="1580.1388">1888 69 0,'-171'378'0,"68"-172"16,34-103 0,69-69-1,0-34 1,0 0-1,69-172 1,34-68 0,-69 68-1,0 69 1,1 69 15,-35 34-31,0 34 16,34 69 15,35 35-15,-1-35-1,1-35 1,-69-33 0,0-35-1,-69 0 1,-171 0-1,103 0 1,-1 34 0,104-34 15,171-69-15,104-34-1,-241 103 1</inkml:trace>
          <inkml:trace contextRef="#ctx0" brushRef="#br0" timeOffset="2698.3458">2609 35 0,'-137'34'15,"-172"275"-15,343-206 16,35 0 0,68-34 15,69-69-16,-137-35 1,-1-33 0,-33-35-1,-35-35 1,34-33 0,35 68-1,-35 0 1,0 103 15,-68 68-31,34-68 16,34 103-1,-34 35 1,0 33 0,0-33-1,35-70 1,-35-33-1,0-35 1,-35-35 0,1-68-1,0 35 1,34 33 0,0 35 15,0-34-16,103 34 1,0-34 0,-35-35-1,-33 35 1,-35-69 0,0-35-1,0 35 1,0 35-1,0 34 1,0 34 0,0 0-1,34 68 1,-68 35 0,-1 0-1,1-69 1,-35 1-1,-34-1 1,35 35 0,-1-1 15,69 70-15,0-138-1,103 68 1,0 1-1,34 0 1,-34-35 0,-69 0-1,-34-102 1,35-1 0,-35 69-1</inkml:trace>
          <inkml:trace contextRef="#ctx0" brushRef="#br0" timeOffset="3272.5865">3639 241 0,'34'0'0,"35"-103"15,34 0-15,-69 34 0,0 0 16,-34 35 15,-34 34-15,34 34-1,0 104 1,69-1 0,-1 0-1,-33-34 1,-35-34 15,-69 0-15,0-35-1,-68 0 1,68 1 0,35-35-1,34 0 1,69 34 0,-1 0-1,70-34 1,-35 35-1,0-35 1,-69-69 0,-34 69-1</inkml:trace>
          <inkml:trace contextRef="#ctx0" brushRef="#br0" timeOffset="3960.113">5767 1133 0,'0'0'0</inkml:trace>
        </inkml:traceGroup>
        <inkml:traceGroup>
          <inkml:annotationXML>
            <emma:emma xmlns:emma="http://www.w3.org/2003/04/emma" version="1.0">
              <emma:interpretation id="{1C03A023-3BC0-46F2-AD14-1A0BBD5B3138}" emma:medium="tactile" emma:mode="ink">
                <msink:context xmlns:msink="http://schemas.microsoft.com/ink/2010/main" type="inkWord" rotatedBoundingBox="9683,1224 11841,1304 11835,1440 9678,1361"/>
              </emma:interpretation>
              <emma:one-of disjunction-type="recognition" id="oneOf1">
                <emma:interpretation id="interp5" emma:lang="it-IT" emma:confidence="0">
                  <emma:literal>-.</emma:literal>
                </emma:interpretation>
                <emma:interpretation id="interp6" emma:lang="it-IT" emma:confidence="0">
                  <emma:literal>..</emma:literal>
                </emma:interpretation>
                <emma:interpretation id="interp7" emma:lang="it-IT" emma:confidence="0">
                  <emma:literal>--</emma:literal>
                </emma:interpretation>
                <emma:interpretation id="interp8" emma:lang="it-IT" emma:confidence="0">
                  <emma:literal>7.</emma:literal>
                </emma:interpretation>
                <emma:interpretation id="interp9" emma:lang="it-IT" emma:confidence="0">
                  <emma:literal>A.</emma:literal>
                </emma:interpretation>
              </emma:one-of>
            </emma:emma>
          </inkml:annotationXML>
          <inkml:trace contextRef="#ctx0" brushRef="#br0" timeOffset="4036.2877">7140 1065 0,'68'0'0,"173"34"0,33-68 0,-102-35 15,-172 69 1</inkml:trace>
          <inkml:trace contextRef="#ctx0" brushRef="#br0" timeOffset="4164.2224">8616 1099 0,'206'34'0,"68"-34"15,-68-103-15,-206 103 16</inkml:trace>
        </inkml:traceGroup>
        <inkml:traceGroup>
          <inkml:annotationXML>
            <emma:emma xmlns:emma="http://www.w3.org/2003/04/emma" version="1.0">
              <emma:interpretation id="{F95D1F41-D3C0-46E1-A2E5-C66BD4FBD48B}" emma:medium="tactile" emma:mode="ink">
                <msink:context xmlns:msink="http://schemas.microsoft.com/ink/2010/main" type="inkWord" rotatedBoundingBox="14121,72 19118,255 19077,1376 14080,1193"/>
              </emma:interpretation>
              <emma:one-of disjunction-type="recognition" id="oneOf2">
                <emma:interpretation id="interp10" emma:lang="it-IT" emma:confidence="0">
                  <emma:literal>stadi</emma:literal>
                </emma:interpretation>
                <emma:interpretation id="interp11" emma:lang="it-IT" emma:confidence="0">
                  <emma:literal>stack i</emma:literal>
                </emma:interpretation>
                <emma:interpretation id="interp12" emma:lang="it-IT" emma:confidence="0">
                  <emma:literal>stadio</emma:literal>
                </emma:interpretation>
                <emma:interpretation id="interp13" emma:lang="it-IT" emma:confidence="0">
                  <emma:literal>stacci</emma:literal>
                </emma:interpretation>
                <emma:interpretation id="interp14" emma:lang="it-IT" emma:confidence="0">
                  <emma:literal>staccai</emma:literal>
                </emma:interpretation>
              </emma:one-of>
            </emma:emma>
          </inkml:annotationXML>
          <inkml:trace contextRef="#ctx0" brushRef="#br0" timeOffset="6736.5868">12185 35 0,'-137'34'0,"-34"0"0,-1 35 0,69-35 15,69-34 1,68 35 0,69-1-1,137 0 1,0 35 0,-34 0-1,-137 34 1,-103-35-1,-104 1 1,-33 0 0,34-35-1,34 0 1,68-68 15,173-69-31,67-69 31,-205 172-15</inkml:trace>
          <inkml:trace contextRef="#ctx0" brushRef="#br0" timeOffset="7187.776">12975-68 0,'0'34'0,"34"103"0,1 35 15,-35 0-15,0-104 16,34-33 0,-68-35-1,-1-103 1,-68 0-1,-34-35 1,34 70 0,69 68-1,102 34 1,-33-34 0,102-34-1,69 34 1,34 0-1,-68 0 1,-69 0 0,-103-35-1,0 35 1,0 0 0</inkml:trace>
          <inkml:trace contextRef="#ctx0" brushRef="#br0" timeOffset="8128.2418">13455-68 0,'35'34'0,"-1"103"0,-34 35 0,-34 0 15,34-104 1,34 1-1,-34-69 1,0 34 0,0-34-1,0-34 1,0 34 0,0 0-1,0 0 1,0 0-1,0 0 1,0 0 0,69 0-1,-1 0 1,-33-34 0,33-1-1,-33-68 16,-35 35-15,0-35 0,-69 0-1,-68 68 1,34 1 0,0 103-1,34-1 1,35 1-1,68 34 1,35-34 0,34-1-1,0-68 1,0 0 0,-69-34-1,0 0 1,-34 34-1,0 0 1,0 0 15,35 34-31,33 35 32,1-1-17,34-33 1,-34-70-1,-1-68 1,-68 103 0</inkml:trace>
          <inkml:trace contextRef="#ctx0" brushRef="#br0" timeOffset="9048.199">14382 241 0,'69'0'0,"0"-35"0,-104 1 0,-33 34 16,-35 34-16,0 35 0,34 34 0,35 0 16,68-34-16,69-1 0,34-33 15,1-70 1,-1-68-1,0 0 1,-68 0 0,-35-34-1,-34 34 1,0 34 0,0 35-1,-34 68 1,34 35-1,34 68 1,-34 35 0,0 0-1,34-69 1,-34-69 0,-34 0-1,34-34 16,34-68-15,1-1 0,68 0-1,-35 35 1,35 0 0,-68 34-1,-35 34 1,-35 0-1,-68 35 1,0 0 0,69-1-1,68-33 1,69-1 0,35 0-1,-35-34 1,0 0-1,-69 0 1,-34-34 0,-34-35-1,34 69 17</inkml:trace>
          <inkml:trace contextRef="#ctx0" brushRef="#br0" timeOffset="9873.426">16133-34 0,'0'0'0</inkml:trace>
          <inkml:trace contextRef="#ctx0" brushRef="#br0" timeOffset="9528.6862">16133 996 0,'34'-34'0,"69"-104"0,-34 35 0,-35 69 15,-34 34 1,0 0 0,0 69-1,0 34 1,0 0 0,34 0-1,1-69 1,33-68-1,-33-104 1,-35-33 0,0 171-1</inkml:trace>
        </inkml:traceGroup>
        <inkml:traceGroup>
          <inkml:annotationXML>
            <emma:emma xmlns:emma="http://www.w3.org/2003/04/emma" version="1.0">
              <emma:interpretation id="{9338D984-0F45-4FC8-B5B9-055867A2D74A}" emma:medium="tactile" emma:mode="ink">
                <msink:context xmlns:msink="http://schemas.microsoft.com/ink/2010/main" type="inkWord" rotatedBoundingBox="23366,137 32445,470 32348,3092 23270,2759">
                  <msink:destinationLink direction="with" ref="{1D840B41-0481-407A-A9DF-45FBE61DEC57}"/>
                </msink:context>
              </emma:interpretation>
              <emma:one-of disjunction-type="recognition" id="oneOf3">
                <emma:interpretation id="interp15" emma:lang="it-IT" emma:confidence="0">
                  <emma:literal>stai</emma:literal>
                </emma:interpretation>
                <emma:interpretation id="interp16" emma:lang="it-IT" emma:confidence="0">
                  <emma:literal>estati</emma:literal>
                </emma:interpretation>
                <emma:interpretation id="interp17" emma:lang="it-IT" emma:confidence="0">
                  <emma:literal>asta</emma:literal>
                </emma:interpretation>
                <emma:interpretation id="interp18" emma:lang="it-IT" emma:confidence="0">
                  <emma:literal>astanti</emma:literal>
                </emma:interpretation>
                <emma:interpretation id="interp19" emma:lang="it-IT" emma:confidence="0">
                  <emma:literal>estasi</emma:literal>
                </emma:interpretation>
              </emma:one-of>
            </emma:emma>
          </inkml:annotationXML>
          <inkml:trace contextRef="#ctx0" brushRef="#br0" timeOffset="10796.313">23135 1614 0,'240'0'15,"0"-35"-15,-102-33 0,-138 68 16</inkml:trace>
          <inkml:trace contextRef="#ctx0" brushRef="#br0" timeOffset="17908.8908">24439 69 0,'69'-34'0,"-35"-1"0,-137 70 0,-68-35 15,-1 103-15,35-69 0,34 0 16,68-34 0,35 35-1,35 33 1,102 1 0,69 0-1,-34 34 1,-69 34-1,-35-34 1,-68 0 0,-68 0-1,-35-34 1,-69-35 0,35 0-1,-1-34 1,1-34-1,103-35 1,102-34 15,-68 103-15</inkml:trace>
          <inkml:trace contextRef="#ctx0" brushRef="#br0" timeOffset="18566.1426">24577 69 0,'0'103'0,"34"69"0,-68 34 16,-35 68-1,69-136 1,0-70 0,34-33-1,-34-1 1,0-34-1,0-69 1,0-68 0,-34 0-1,-35-1 1,1 1 0,-35 34-1,34 34 1,69 69 15,0 0-31,34-34 31,104-69-15,68 69 0,34-1-1,0 70 1,-34-35-1,-69 34 1,-34 0 0,-34 1-1,-69-1 1,0-34 0</inkml:trace>
          <inkml:trace contextRef="#ctx0" brushRef="#br0" timeOffset="19080.8108">25263 1099 0,'137'0'0,"1"-34"0,-1-35 0,-103 0 16,-68 35 0,0 0-1,-104-1 1,1 35 0,0 35-1,68-1 1,35 0-1,68 1 1,69-1 0,69 0-1,-35 1 1,-68-35 0,-1 34-1,-33-34 1,-1 34-1,35 0 1,-1-68 0,35 0-1,-34-35 1,-1 1 15,-68 68-15</inkml:trace>
          <inkml:trace contextRef="#ctx0" brushRef="#br0" timeOffset="20076.9428">26293 893 0,'68'-34'0,"-68"-1"0,0 1 0,-34 0 16,-69 68-16,34 0 0,-33 1 16,67 33-16,35 1 0,35 0 0,170-1 15,-67-68-15,-1 0 0,69-103 0,-137 0 16,34-68 0,-69 33-1,-34-68 1,-34 69 15,-1 34-15,-33 69-1,33 34 1,-33 103 0,68 68-1,34 1 1,35 0-1,-35-35 1,0-34 0,-34-69-1,0-34 1,0 0 0,-34 0-1,34-34 1,0 0-1,69-1 1,68 1 0,0 68-1,1 1 17,-104-35-17,0 34 1,-68 0-1,-35 1 1,-34-1 0,69 0-1,0 0 1,68-34 0,35 35-1,68-1 1,-69-34-1,1 0 1,-69 0 0,0 0-1,0-69 17,34 1-17,-34 68-15</inkml:trace>
          <inkml:trace contextRef="#ctx0" brushRef="#br0" timeOffset="22524.3024">27837 2746 0,'69'0'0,"103"0"0,-1 0 0,-33 0 15,-35 0 1,-35 0-1,-68-68 1,0-1 0,0 69-1</inkml:trace>
          <inkml:trace contextRef="#ctx0" brushRef="#br0" timeOffset="22176.6328">28112 1476 0,'0'103'0,"0"103"0,-34 35 16,-1-1-1,35-69 1,35-33 0,-35-104-1,34-34 1,-34 0-1,0-69 1,-34-136 0,34-1-1,-35 34 1,35 69 0,35 69 15,-35-1-16,34 35 1,69 103 0,34 69-1,35 0 1,34-35 0,-35 0-1,35-103 1,-68 1-1,-35-104 1,-69-102 0,-34-35-1,-69-35 1,-34 35 0,35 35-1,-1 68 1,0 68-1,35 35 1,68 103 15,1 35-15,-35-138 0</inkml:trace>
          <inkml:trace contextRef="#ctx0" brushRef="#br0" timeOffset="22758.6864">28661 1305 0,'412'-69'0,"-103"103"15,-34 1 1,-69 33-1,-206-68 17</inkml:trace>
          <inkml:trace contextRef="#ctx0" brushRef="#br0" timeOffset="10664.472">20767 1511 0,'103'0'0,"34"-35"0,0-33 0,103 33 16,-68 70 0,0 68-1,-138-69 1,0-34-1,104 0 1,102 0 0,-34-103-1,-206 103 1</inkml:trace>
        </inkml:traceGroup>
      </inkml:traceGroup>
    </inkml:traceGroup>
  </inkml:traceGroup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23:27.48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D07E36F-EB3C-428C-9082-CEAEA85A7946}" emma:medium="tactile" emma:mode="ink">
          <msink:context xmlns:msink="http://schemas.microsoft.com/ink/2010/main" type="inkDrawing" rotatedBoundingBox="16212,1111 18213,13733 14903,14258 12901,1636" semanticType="callout" shapeName="Other"/>
        </emma:interpretation>
      </emma:emma>
    </inkml:annotationXML>
    <inkml:trace contextRef="#ctx0" brushRef="#br0">0 0 0,'137'412'0,"-102"-103"15,-35 34 1,34 35 0,-34 34-1,34 0 1,1 102 0,-1 70-1,0 102 1,0 35-1,35 34 1,0-68 0,34 34-1,-69-69 1,35-34 0,-35-69 15,-34-69-16,0-68 1,-69-34 0,1-69-1,-35-35 1,0-33 0,34-35-1,35-69 1,34-34-1,68-34 1,1-1 0,34 35-1,34 0 1,69 0 0,35 0-1,68 0 1,68 0-1,1-34 1,68-1 0,-69 1-1,1 0 17,-103-35-17,-138-103 1,-103-34-1,-34 103 1</inkml:trace>
  </inkml:traceGroup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23:28.37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1142A20-6AF0-4FCB-96BF-5F3374978A89}" emma:medium="tactile" emma:mode="ink">
          <msink:context xmlns:msink="http://schemas.microsoft.com/ink/2010/main" type="inkDrawing" rotatedBoundingBox="18687,948 20243,13361 16588,13819 15033,1407" semanticType="verticalRange" shapeName="Other">
            <msink:sourceLink direction="with" ref="{6AC3DCFF-B1CF-4E15-AA76-467BB09E5A8E}"/>
            <msink:sourceLink direction="with" ref="{D97D4A99-82A4-4891-972A-B7424FA4EEF2}"/>
          </msink:context>
        </emma:interpretation>
      </emma:emma>
    </inkml:annotationXML>
    <inkml:trace contextRef="#ctx0" brushRef="#br0">0 128 0,'653'-68'0,"-104"68"16,-69 0-1,35-35 1,-103 35 15,-34 0-31,-69 0 31,-104 35-31,-67 33 16,-70 35 0,-33 34 15,-1 241-15,0-35-1,1 138 16,-35 102-31,34 69 16,0 69 0,-34 103-1,35 34 1,-35 138 0,68-1-1,-33 35 16,-1-35-15,0-68 0,-68-138-1,0-102 1,-1-241 15,-68-274-31,35-310 16,-1-342-1,69 480 1</inkml:trace>
  </inkml:traceGroup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23:34.62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D840B41-0481-407A-A9DF-45FBE61DEC57}" emma:medium="tactile" emma:mode="ink">
          <msink:context xmlns:msink="http://schemas.microsoft.com/ink/2010/main" type="inkDrawing" rotatedBoundingBox="29941,1159 31534,15094 28110,15486 26518,1550" semanticType="enclosure" shapeName="Other">
            <msink:sourceLink direction="with" ref="{9338D984-0F45-4FC8-B5B9-055867A2D74A}"/>
            <msink:destinationLink direction="with" ref="{F0868E3F-7EA4-42B1-A20A-B9989A1EC862}"/>
          </msink:context>
        </emma:interpretation>
      </emma:emma>
    </inkml:annotationXML>
    <inkml:trace contextRef="#ctx0" brushRef="#br0">0 0 0,'34'69'0,"1"34"0,-35 68 0,34 35 16,0 69 0,1-1-1,-1 104 1,0 68 0,35-34-1,-35 137 1,35 103-1,-1 35 1,1 34 0,0 0-1,-1 68 1,-33-34 0,33 69 15,-33-69-31,-1 35 15,0-207 1,1 35 15,-1-103-15,-34-103 0,34-69-1,-68-103 1,68-34-1,-68-69 1,34 1 0,0-70-1,0-33 1,0-35 0,0 0-1,0 0 1,0 0-1,34 0 1,35 0 0,68 34-1,69 0 1,69 1 0,34 33 15,68 1-16,70 0 1,-36-1 0,-67 35-1,-35-68 1,-138-1 0,-102-34-1,-69-103 1,-103-103-1,-103-137 1,206 343 0</inkml:trace>
    <inkml:trace contextRef="#ctx0" brushRef="#br0" timeOffset="1263.7204">-172-206 0,'138'34'16,"33"35"-16,35 0 0,0-104 0,34 104 16,35-35-1,34 35 17,-35-35-17,1-34 1,0 0-1,-35 0 1,-34 0 0,-69 0-1,-34 0 1,-34 0 0,-69 35 15,0-35-31,34 68 31,-34 35-31,-34 69 16,34 68-1,0 69 1,0 69 0,34 102-1,0 1 1,35 68-1,34 34 17,0 70-17,0-1 17,-34 0-32,34 34 15,0-33 1,0 33-1,-69-137 1,0 69 0,35-34-1,-69-35 1,34-69 0,1-33-1,-1-70 1,-34-34-1,34-68 1,1 34 0,-1-69-1,34 0 1,-33 1 15,-1-35-15,-34 0-1,-34-138 1,-1-136 0,35 68-1</inkml:trace>
  </inkml:traceGroup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23:47.05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C690A6D-457C-49A8-BD40-C7CA165CC904}" emma:medium="tactile" emma:mode="ink">
          <msink:context xmlns:msink="http://schemas.microsoft.com/ink/2010/main" type="writingRegion" rotatedBoundingBox="3329,14176 6006,14176 6006,17059 3329,17059"/>
        </emma:interpretation>
      </emma:emma>
    </inkml:annotationXML>
    <inkml:traceGroup>
      <inkml:annotationXML>
        <emma:emma xmlns:emma="http://www.w3.org/2003/04/emma" version="1.0">
          <emma:interpretation id="{0AC7C656-7162-40A0-AE38-A728E319BABC}" emma:medium="tactile" emma:mode="ink">
            <msink:context xmlns:msink="http://schemas.microsoft.com/ink/2010/main" type="paragraph" rotatedBoundingBox="3329,14176 6006,14176 6006,17059 3329,170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C24BE82-5F2C-4871-9E21-FF573D2851B2}" emma:medium="tactile" emma:mode="ink">
              <msink:context xmlns:msink="http://schemas.microsoft.com/ink/2010/main" type="line" rotatedBoundingBox="3329,14176 6006,14176 6006,17059 3329,17059"/>
            </emma:interpretation>
          </emma:emma>
        </inkml:annotationXML>
        <inkml:traceGroup>
          <inkml:annotationXML>
            <emma:emma xmlns:emma="http://www.w3.org/2003/04/emma" version="1.0">
              <emma:interpretation id="{C67C9D60-5C47-4268-92D3-31F8BE7BF8A1}" emma:medium="tactile" emma:mode="ink">
                <msink:context xmlns:msink="http://schemas.microsoft.com/ink/2010/main" type="inkWord" rotatedBoundingBox="3329,14176 6006,14176 6006,17059 3329,17059"/>
              </emma:interpretation>
              <emma:one-of disjunction-type="recognition" id="oneOf0">
                <emma:interpretation id="interp0" emma:lang="it-IT" emma:confidence="0">
                  <emma:literal>Va</emma:literal>
                </emma:interpretation>
                <emma:interpretation id="interp1" emma:lang="it-IT" emma:confidence="0">
                  <emma:literal>va</emma:literal>
                </emma:interpretation>
                <emma:interpretation id="interp2" emma:lang="it-IT" emma:confidence="0">
                  <emma:literal>Vi</emma:literal>
                </emma:interpretation>
                <emma:interpretation id="interp3" emma:lang="it-IT" emma:confidence="0">
                  <emma:literal>V1</emma:literal>
                </emma:interpretation>
                <emma:interpretation id="interp4" emma:lang="it-IT" emma:confidence="0">
                  <emma:literal>Vl</emma:literal>
                </emma:interpretation>
              </emma:one-of>
            </emma:emma>
          </inkml:annotationXML>
          <inkml:trace contextRef="#ctx0" brushRef="#br0">0 0 0,'34'171'0,"0"104"15,1 34-15,33-34 16,35-1-1,0 1 1,0-69 15,-34-138-15,-35-33 0,1-35-1,33-103 1,-33-69-1,-1-68 1,35 0 0,-1 34-1,-33 0 1,68 34 0,-69 69-1,0 69 1,1 34-1,-35 137 1,-35-34 0,-33 0-1,33 34 1,35-137 0</inkml:trace>
          <inkml:trace contextRef="#ctx0" brushRef="#br0" timeOffset="586.9365">1304 1991 0,'206'0'16,"-137"-69"-16,-1-34 0,1-103 0,34-34 16,-103 171 15,0 69-31,0 34 16,0 104-1,-34 205 1,34-103-1,34 1 1,-34-36 0,-34-102-1,-35-34 1,0-69 0,35 0-1,0 0 1,34 0-1,34 0 1,103 0 0,69 34-1,-34 35 1,34 0 15,-103-35-15,0-68-16,-35-138 31,1 35-15,-69 137-1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25:24.69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2142761-AD1B-468D-8F46-23A26E889282}" emma:medium="tactile" emma:mode="ink">
          <msink:context xmlns:msink="http://schemas.microsoft.com/ink/2010/main" type="inkDrawing" rotatedBoundingBox="32473,9225 34573,17528 30442,18573 28343,10270" shapeName="Other">
            <msink:destinationLink direction="with" ref="{32527517-9A63-4C43-941B-B0F45BA7E251}"/>
          </msink:context>
        </emma:interpretation>
      </emma:emma>
    </inkml:annotationXML>
    <inkml:trace contextRef="#ctx0" brushRef="#br0">1029 0 0,'69'69'0,"-69"0"16,0 171-1,-34 0-15,34 0 16,0 69-16,0 35 15,34-1 1,35 0 0,-69 0-1,34-102 1,0-70 15,1-33-15,-35-70-1,0-33 1,0-35 0,0-35-1,0 35 1,0 0 15,0 0-15,103 0-1,103 0 1,68 0 0,69 69-1,69-35 1,35 0 0,-70 35-1,-34 0 1,-102-1-1,-104-68 1,-68 0 0,-35 0-1,-34 0 1,-34 0 0,-1 0-1,-68 0 1,-34 35 15,-69-1-15,-103 35-1,-68-35 1,-1-34 0,-137 34-1,0-34 1,0 35-1,35 33 1,102 1 0,172 0-1,138-35 1,68 35 0,103-35-1,171 35 1,104-1-1,68 35 1,-34 0 0,-69 34-1,-103-34 1,-137-34 15,-103-69-31,-68 0 31,-104 0-15,35 0 0,34 34-1,69 35 1,68 34 0,35 69-1,33 34 1,1 34-1,-34 103 1,34 138 0,-34 102-1,-1 69 1,-68-68 0,35-310-1,-35-274 1</inkml:trace>
  </inkml:traceGroup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23:50.31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AC481E6-C8AF-40C9-852E-89321863B77B}" emma:medium="tactile" emma:mode="ink">
          <msink:context xmlns:msink="http://schemas.microsoft.com/ink/2010/main" type="writingRegion" rotatedBoundingBox="28126,14921 31418,16686 30352,18673 27061,16908"/>
        </emma:interpretation>
      </emma:emma>
    </inkml:annotationXML>
    <inkml:traceGroup>
      <inkml:annotationXML>
        <emma:emma xmlns:emma="http://www.w3.org/2003/04/emma" version="1.0">
          <emma:interpretation id="{D8D956FC-CC67-4070-86F6-DBBD4D271C1F}" emma:medium="tactile" emma:mode="ink">
            <msink:context xmlns:msink="http://schemas.microsoft.com/ink/2010/main" type="paragraph" rotatedBoundingBox="28126,14921 31418,16686 30352,18673 27061,169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B57CAA-8D34-47C6-BD19-6705D0CFFD8F}" emma:medium="tactile" emma:mode="ink">
              <msink:context xmlns:msink="http://schemas.microsoft.com/ink/2010/main" type="line" rotatedBoundingBox="28126,14921 31418,16686 30352,18673 27061,16908"/>
            </emma:interpretation>
          </emma:emma>
        </inkml:annotationXML>
        <inkml:traceGroup>
          <inkml:annotationXML>
            <emma:emma xmlns:emma="http://www.w3.org/2003/04/emma" version="1.0">
              <emma:interpretation id="{0DC38F0A-2371-4F12-81FD-D2E2B29FDD82}" emma:medium="tactile" emma:mode="ink">
                <msink:context xmlns:msink="http://schemas.microsoft.com/ink/2010/main" type="inkWord" rotatedBoundingBox="28126,14921 31418,16686 30352,18673 27061,16908"/>
              </emma:interpretation>
              <emma:one-of disjunction-type="recognition" id="oneOf0">
                <emma:interpretation id="interp0" emma:lang="it-IT" emma:confidence="0">
                  <emma:literal>VN</emma:literal>
                </emma:interpretation>
                <emma:interpretation id="interp1" emma:lang="it-IT" emma:confidence="0">
                  <emma:literal>Viv</emma:literal>
                </emma:interpretation>
                <emma:interpretation id="interp2" emma:lang="it-IT" emma:confidence="0">
                  <emma:literal>Va</emma:literal>
                </emma:interpretation>
                <emma:interpretation id="interp3" emma:lang="it-IT" emma:confidence="0">
                  <emma:literal>Voi</emma:literal>
                </emma:interpretation>
                <emma:interpretation id="interp4" emma:lang="it-IT" emma:confidence="0">
                  <emma:literal>Vai</emma:literal>
                </emma:interpretation>
              </emma:one-of>
            </emma:emma>
          </inkml:annotationXML>
          <inkml:trace contextRef="#ctx0" brushRef="#br0">0 465 0,'171'0'0,"-102"-69"0,-35 35 0,1-1 15,-1 1-15,0 34 0,-34 0 16,0 34 0,35 138-1,33 68 1,35 0-1,0 35 1,0 0 0,35-69-1,-35-35 1,-35-68 0,-33-103-1,33-34 1,-34-103-1,69-138 1,0-34 0,35 0-1,33-68 1,-68 102 15,35 103-15,-70 69-1,-33 69 1,-35 34 0,-35 69-1,1 68 1,34-34 0,0-103-1</inkml:trace>
          <inkml:trace contextRef="#ctx0" brushRef="#br0" timeOffset="686.5498">2265 1563 0,'0'69'0,"35"-1"0,-35 1 0,0 68 15,0-34 1,34 0-1,-34-34 1,0-69 0,0 0-1,-34-137 1,34-69 0,0 0-1,34 34 1,-34 103-1,34 69 1,69 69 0,0 68 15,34 138-15,-34-35-1,35-34 1,-35-103-1,0-103 1,-35-69 0,1-102-1,0-35 1,-1-34 0,-33 34-1,33 34 1,-33 69-1,-35 69 1,0 34 0</inkml:trace>
        </inkml:traceGroup>
      </inkml:traceGroup>
    </inkml:traceGroup>
  </inkml:traceGroup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23:51.86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97D4A99-82A4-4891-972A-B7424FA4EEF2}" emma:medium="tactile" emma:mode="ink">
          <msink:context xmlns:msink="http://schemas.microsoft.com/ink/2010/main" type="writingRegion" rotatedBoundingBox="10867,5123 19873,15957 17651,17803 8646,6970">
            <msink:destinationLink direction="with" ref="{41142A20-6AF0-4FCB-96BF-5F3374978A89}"/>
            <msink:destinationLink direction="with" ref="{3B2B0D3E-61D3-4E3F-8291-D84C9C32F0E6}"/>
          </msink:context>
        </emma:interpretation>
      </emma:emma>
    </inkml:annotationXML>
    <inkml:traceGroup>
      <inkml:annotationXML>
        <emma:emma xmlns:emma="http://www.w3.org/2003/04/emma" version="1.0">
          <emma:interpretation id="{40E65E95-1216-4292-8AFC-E44D337FF63A}" emma:medium="tactile" emma:mode="ink">
            <msink:context xmlns:msink="http://schemas.microsoft.com/ink/2010/main" type="paragraph" rotatedBoundingBox="10867,5123 19873,15957 17651,17803 8646,69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725A50C-955C-4817-B848-796AF28E4EA3}" emma:medium="tactile" emma:mode="ink">
              <msink:context xmlns:msink="http://schemas.microsoft.com/ink/2010/main" type="line" rotatedBoundingBox="10867,5123 19873,15957 17651,17803 8646,6970"/>
            </emma:interpretation>
          </emma:emma>
        </inkml:annotationXML>
        <inkml:traceGroup>
          <inkml:annotationXML>
            <emma:emma xmlns:emma="http://www.w3.org/2003/04/emma" version="1.0">
              <emma:interpretation id="{2C7896B0-4AB0-402C-B323-6FE954AB5D48}" emma:medium="tactile" emma:mode="ink">
                <msink:context xmlns:msink="http://schemas.microsoft.com/ink/2010/main" type="inkWord" rotatedBoundingBox="11085,5017 19873,15994 17436,17944 8649,6968"/>
              </emma:interpretation>
              <emma:one-of disjunction-type="recognition" id="oneOf0">
                <emma:interpretation id="interp0" emma:lang="it-IT" emma:confidence="0">
                  <emma:literal>"i</emma:literal>
                </emma:interpretation>
                <emma:interpretation id="interp1" emma:lang="it-IT" emma:confidence="0">
                  <emma:literal>"i.</emma:literal>
                </emma:interpretation>
                <emma:interpretation id="interp2" emma:lang="it-IT" emma:confidence="0">
                  <emma:literal>i.</emma:literal>
                </emma:interpretation>
                <emma:interpretation id="interp3" emma:lang="it-IT" emma:confidence="0">
                  <emma:literal>'i</emma:literal>
                </emma:interpretation>
                <emma:interpretation id="interp4" emma:lang="it-IT" emma:confidence="0">
                  <emma:literal>"i,</emma:literal>
                </emma:interpretation>
              </emma:one-of>
            </emma:emma>
          </inkml:annotationXML>
          <inkml:trace contextRef="#ctx0" brushRef="#br0">1613-35 0,'103'0'31,"309"-68"-31,-412 68 0</inkml:trace>
          <inkml:trace contextRef="#ctx0" brushRef="#br0" timeOffset="-66.4088">0 0 0,'0'0'16</inkml:trace>
          <inkml:trace contextRef="#ctx0" brushRef="#br0" timeOffset="136.724">3021 0 0,'68'34'0,"207"35"0,68-138 16,-343 69 0</inkml:trace>
          <inkml:trace contextRef="#ctx0" brushRef="#br0" timeOffset="-3243.2885">7414 7414 0,'69'0'0,"-1"68"15,1 104-15,34 171 0,-34 35 16,34 34-1,0-103 1,34-35 0,-34-102-1,-69-138 1,69-68 15,35-103-15,33-275-1,-34 68 1,1 1 0,-1 34-1,-68 103 1,-1 103 0,-68 69-1,-34 68 1,0 69 15,34-103-31</inkml:trace>
          <inkml:trace contextRef="#ctx0" brushRef="#br0" timeOffset="-2670.0243">9233 9713 0,'275'35'16,"-138"-172"-16,1-69 0,-36 68 31,-102 104-15,0 34-1,-34 103 1,0 103 0,34 0-1,34-35 16,35-102-31,34-69 16,34-172 0,-34-136-1,-34-70 1,-104-34 0,1 35-1,-69 171 16,103 206-15,0 0 0,34 0-1,1-69 1,136 0 0,-171 69-1</inkml:trace>
        </inkml:traceGroup>
      </inkml:traceGroup>
    </inkml:traceGroup>
  </inkml:traceGroup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23:52.59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368FD5E-C8CA-465A-8D8E-F29E5FAE0A22}" emma:medium="tactile" emma:mode="ink">
          <msink:context xmlns:msink="http://schemas.microsoft.com/ink/2010/main" type="inkDrawing" rotatedBoundingBox="20642,7346 25508,7643 25494,7882 20628,7586" semanticType="10" shapeName="Other"/>
        </emma:interpretation>
      </emma:emma>
    </inkml:annotationXML>
    <inkml:trace contextRef="#ctx0" brushRef="#br0">0 146 0,'412'-35'0,"69"-33"15,-69 68 1,-35-35 0,-34 104-1,-171-103 1,-35 68 0,104 0-1,136 35 1,104-35-1,-35 1 1,-103-1 15,-103 0-15,-137-34 0,0 0-1,103 0 1,-206 0-1</inkml:trace>
  </inkml:traceGroup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24:14.99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7118FE7-AAB5-46A2-A729-75E2CBDDEC6D}" emma:medium="tactile" emma:mode="ink">
          <msink:context xmlns:msink="http://schemas.microsoft.com/ink/2010/main" type="inkDrawing" rotatedBoundingBox="4946,1541 5314,12351 3685,12406 3316,1596" shapeName="Other"/>
        </emma:interpretation>
      </emma:emma>
    </inkml:annotationXML>
    <inkml:trace contextRef="#ctx0" brushRef="#br0">447 0 0,'34'34'0,"-34"0"0,0 35 15,34 137-15,-34-137 16,0 34 0,0 0-1,35 34 1,-35-34 0,0 0-1,0 34 1,0-34-1,-35 0 1,35-34 0,0-1-1,0 1 1,0-35 0,-34 1-1,34-35 1,0 34-1,0 0 1,0-34 15,0 0-15,0 35 0,0-35-1,34 0 1,1 34-1,33-34 1,35 34 0,35-34-1,-1 0 1,34 35 0,-33-35-1,-1 34 1,-34 0-1,-34-34 1,-69 35 0,0-35-1,-35 0 1,-68 68 0,-68-33-1,-35-1 16,-34 0-15,-35 35 0,35 0-1,34-1 1,103-33 0,68 33-1,104 1 16,171-1-15,-34-33 0,35-1-1,-104 0 1,-68-34 0,-69 0-1,0 0 1,-138 0-1,1 0 1,0 35 0,34-35-1,68 0 1,35 0 0,35 34-1,33-34 1,35 34 15,-34-34-15,-69 0-1,0 0 1,0 0 0,0 0-1,0 0 1,0 0-1,0 0 1,0 0 0,0 0-1,0 0 1,0 35 0,0-1-1,0 0 1,0 1-1,0-1 1,0 0 0,0 35-1,34-35 1,-34 35 15,0-35-15,35 1-1,-70-1 1,35 0 0,-34 1-1,34-1 1,-34 0 0,-35 1-1,69 33 1,0-33-1,0 33 1,34-33 0,35 33-1,0 1 1,-1-1 0,1-33-1,-35 33 1,-34-33-1,-34 33 1,0 1 15,-35-35-15,0 35 0,35 0-1,0-1 1,34 1-1,34 34 1,35-34 0,-1 34-1,-33 0 1,-1-35 0,0 35-1,-68 0 1,0 0-1,-1-34 1,1 34 0,0-35-1,68 1 1,-34 34 0,34-34-1,1-1 1,-35 1 15,-35 0-15,35-1-1,0 35 1,0 0 0,35 0-1,-35 0 1,34 0-1,0 34 1,-34-34 0,-34 0-1,0 0 1,-1 0 0,70 0-1,-35 0 1,68 0-1,-33 0 1,33 0 0,-33 0-1,-70 0 17,1 0-17,-35-34 1,35 34-1,0 0 1,34 34 0,0 0-1,34 35 1,35-35 0,-35 35-1,-68-1 1,34 1-1,-35 0 1,1 34 0,0 34-1,68 0 1,-68 35 15,34-1-31,-35-68 16,-33-137-1,68-69 1</inkml:trace>
  </inkml:traceGroup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24:20.45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B2B0D3E-61D3-4E3F-8291-D84C9C32F0E6}" emma:medium="tactile" emma:mode="ink">
          <msink:context xmlns:msink="http://schemas.microsoft.com/ink/2010/main" type="inkDrawing" rotatedBoundingBox="17515,1263 18794,13257 16032,13552 14754,1557" semanticType="verticalRange" shapeName="Other">
            <msink:sourceLink direction="with" ref="{D97D4A99-82A4-4891-972A-B7424FA4EEF2}"/>
          </msink:context>
        </emma:interpretation>
      </emma:emma>
    </inkml:annotationXML>
    <inkml:trace contextRef="#ctx0" brushRef="#br0">652 0 0,'0'34'0,"0"1"16,0-1-16,0 35 0,0-35 15,0 35-15,0-1 0,34 1 31,-34 0-15,35-1 0,-35 1-1,0 34 1,34-34 0,-34 34-1,0-35 1,0 35-1,0-34 1,34 0 0,-34-1-1,0 35 1,35-34 0,-1-1-1,0 1 1,69 0-1,-34-1 1,0 1 0,-1 0 15,1 34-15,0-35-1,-35 1 1,-34 34-1,34-34 1,-34 34 0,0 0-1,0-35 1,0 1 0,0-1-1,0 35 1,35-34 15,-35 0-15,0 34-1,0-35 1,0 35 0,0 0-1,0 0 1,-35 0-1,1 0 1,34 0 0,0-34-1,0-1 1,0 35 0,0-34-1,0 0 1,0 34-1,0-35 1,0 1 0,0-35-1,34 35 1,-34-35 15,0 35-15,0-35-1,-34 1 1,0-1 0,34 35-1,-35-35 1,1 0 0,-35 35-1,69-35 1,-34 35-1,34 0 1,34-35 0,-34 34-1,35 1 1,33-35 0,-33 35-1,-1 0 1,0-35-1,1 35 17,-1-35-17,0 35 1,35-35 0,-35 0-1,1-34 1,-1 35-1,0-1 1,0 0 0,35 1-1,-35-1 1,1 0 0,-1 1-1,0-1 1,1 0-1,-35-34 1,0 35 0,-35-35-1,35 34 1,-34 0 0,0-34 15,-1 0-16,1 35 1,0-35 0,-1 0-1,1 0 1,0 34 0,0-34-1,34 0 1,-35 0-1,35 0 1,35 0 0,-1 34-1,69-34 1,-35 35 0,70-1-1,-35 0 1,0 1-1,0-1 1,0 0 15,-35 0-15,1 1 0,0-1-1,-35-34 1,0 34-1,-34 1 1,35-35 0,-35 34-1,0-34 1,-35 34 0,1 1-1,0-1 1,-69 0-1,34 1 1,-68-1 0,-35-34-1,0 34 17,-68 1-32,-34-1 15,-1 0 16,0 1-15,35 33 0,34 1-1,35-35 1,68 35 0,0-35-1,34 1 1,69-1-1,0-34 1,34 34 0,35-34-1,103 0 1,-1 0 0,69 0-1,1 0 1,-1 35 15,103-1-15,-137 0-1,0 1 1,0-1 0,-69 0-1,-34-34 1,-68 35-1,-1-35 1,-68 0 0,-35 34 15,-34-34-31,-34 34 16,34 0-1,-35 1 16,35-1-15,35 35 0,34-1-1,34 1 1,0 0 0,34-1-1,0 1 1,0 0-1,-34-1 1,35 1 0,-35 34-1,0 0 1,0 34 0,34 1-1,-34 33 1,0 1-1,0 68 1,34 35 0,-34-35-1,-34 34 1,34 70 15,-34-35-15,-1 34-1,1-34 1,34-35 0,34-102-1,-34-103 1,69-207 15,0-136-31,-69 274 16</inkml:trace>
  </inkml:traceGroup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24:33.12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0868E3F-7EA4-42B1-A20A-B9989A1EC862}" emma:medium="tactile" emma:mode="ink">
          <msink:context xmlns:msink="http://schemas.microsoft.com/ink/2010/main" type="inkDrawing" rotatedBoundingBox="29325,1867 30272,15215 27684,15399 26737,2051" semanticType="callout" shapeName="Other">
            <msink:sourceLink direction="with" ref="{1D840B41-0481-407A-A9DF-45FBE61DEC57}"/>
          </msink:context>
        </emma:interpretation>
      </emma:emma>
    </inkml:annotationXML>
    <inkml:trace contextRef="#ctx0" brushRef="#br0">1064 35 0,'0'-35'0,"0"1"0,0 68 16,0 1-16,0-35 0,0 34 15,-34 0-15,34 1 0,0-1 0,0 0 0,0 35 16,0-35-16,0 35 0,0-35 16,0 35-1,-34 0 1,34-1 0,0 1-1,0-1 1,34 1-1,-34 34 1,34-34 0,-34 34 15,35 0-15,-1-35-1,0 35 1,0 0-1,-34 0 1,35 0 0,-35 0-1,0 0 1,0 0 0,-35 0-1,35 0 1,-34 0-1,34 0 1,0 0 0,0 34-1,0-34 1,0 0 15,34 35-31,-34-1 16,0 0 15,0 0-15,0 1-1,0-1 1,0 35 0,0-69-1,-34 34 1,34 0-1,0 1 1,0-1 0,34 0-1,1 0 1,-1 1 0,35-1-1,-35-34 16,35 34-31,-35 1 16,35-35 0,-1 34-1,-33-34 1,33 34 15,-33-34-15,-1 0-1,35 0 1,-35 0 0,0 0-1,1-34 1,-1 34 0,0-35-1,-68 1 1,34 0-1,0-1 1,-34 1 0,-35-35-1,35 35 1,-35-35 0,0 0-1,35 1 1,-35 33-1,1-33 1,-1-1 15,35 0-15,-35 1 0,35 33-1,-1-33 1,35 33-1,-34 1 1,68 0 0,-34-1-1,69 70 1,-35-35 0,35 0 15,-35-35-16,1 35 1,-1-34 0,0-1-1,-34-33 1,0 33 0,-34-33-1,0-1 1,34 0-1,-35 1 1,1-35 0,34 34-1,-34 0 1,34-34 0,0 35-1,0-1 16,34 0-31,0 35 16,1-35 0,-35-34 15,34 69-15,35 0-1,-35-35 1,35 35-1,-1-1 1,-33-33 0,33 33-1,-33-33 1,-1-1 0,0 0-1,1 35 1,-1-69-1,0 34 1,35 1 0,-35 33-1,1-34 1,-1 1 0,35-1-1,-35 0 16,0 1-15,35-1 0,-69 0-1,34 1 1,-34-1 0,-34 0-1,-1 35 1,-33-35-1,-35 1 1,-34-35 0,-1 68-1,1-33 1,-35-1 0,1 0-1,-35 1 16,0 33-31,34-33 16,1-1 0,-1 0 15,35 1-15,-1 33-1,35-33 1,0-1-1,35 0 1,-1 1 0,69-35-1,0 34 1,0-34 0,69 34-1,34 1 1,34-1-1,0 0 1,35 0 0,34 1-1,0 33 1,34 1 0,-34 0-1,0-1 16,0 1-15,-34 0 0,-1-35-1,-68 0 1,-34 1 0,-1-35-1,-33 0 1,-35 0-1,0 0 1,0 0 0,-35 0-1,-33 34 1,-1 0 0,1-34-1,-1 35 1,0 33-1,69-33 1,-34 33 0,68 35-1,1 0 17,33 35-17,1-36 1,-35-33-1,1 0 1,-70-1 0,35 35-1,-34 0 1,34 35 0,34 136-1,1-68 1,33-137-1,-68-69 1</inkml:trace>
  </inkml:traceGroup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24:35.12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983FF25-60E1-4125-82C6-D1FE93860BA0}" emma:medium="tactile" emma:mode="ink">
          <msink:context xmlns:msink="http://schemas.microsoft.com/ink/2010/main" type="inkDrawing" rotatedBoundingBox="1992,2887 5682,2111 6292,5009 2601,5785" shapeName="Other"/>
        </emma:interpretation>
      </emma:emma>
    </inkml:annotationXML>
    <inkml:trace contextRef="#ctx0" brushRef="#br0">2847 267 0,'-34'-34'0,"-103"-69"0,-172 34 0,-69 69 16,-68 69-1,34 68 1,35 0 0,33 104-1,104 33 1,103 35 0,102 69-1,173-1 1,171-33-1,68-35 1,104-138 0,34-34-1,-35-137 1,-34-68 0,1-172-1,-104-138 1,-137-34-1,-138-34 17,-171 0-17,-102 68 1,-139 35 0,-68 137-1,-102 137 1,-36 241-1,70 137 1,480-309 0</inkml:trace>
  </inkml:traceGroup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24:36.09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7129217-9148-4813-82C9-7D261A02FAD1}" emma:medium="tactile" emma:mode="ink">
          <msink:context xmlns:msink="http://schemas.microsoft.com/ink/2010/main" type="inkDrawing" rotatedBoundingBox="17451,5763 20238,8633 17567,11226 14780,8356" hotPoints="19350,8460 17373,10438 15395,8460 17373,6483" semanticType="enclosure" shapeName="Circle"/>
        </emma:interpretation>
      </emma:emma>
    </inkml:annotationXML>
    <inkml:trace contextRef="#ctx0" brushRef="#br0">2858 263 0,'-103'-171'0,"-137"102"0,-104 35 16,-67 137 15,-70 68-31,35 104 16,68 34-1,104 69 1,102-1-1,172 35 1,103 0 0,137 34-1,138-34 1,137-69 0,-35-137 15,1-137-16,-35-69 1,-34-103 0,0-206-1,-69-137 1,-137-103 0,-103 34-1,-206 34 1,-137 69-1,-138 103 1,-137 138 0,-171 171-1,-104 137 1,207 206 0,480-68-1,103-275 1</inkml:trace>
  </inkml:traceGroup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24:36.95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A9B0191-CFA3-40FC-8F46-9E02D9637B05}" emma:medium="tactile" emma:mode="ink">
          <msink:context xmlns:msink="http://schemas.microsoft.com/ink/2010/main" type="inkDrawing" rotatedBoundingBox="27465,9683 31742,11453 30245,15068 25969,13298" hotPoints="30870,12722 28761,14831 26652,12722 28761,10613" semanticType="enclosure" shapeName="Circle"/>
        </emma:interpretation>
      </emma:emma>
    </inkml:annotationXML>
    <inkml:trace contextRef="#ctx0" brushRef="#br0">3500 28 0,'-68'-34'0,"-379"-35"15,1 172-15,-172 34 16,0 35 0,138 68-1,102 1 1,104 33-1,136 69 1,104 35 0,206 68-1,102-68 1,173 34 15,102-103-15,0-35-1,34-137 1,1-137 0,-35-171-1,-103-104 1,-171-137 0,-138 0-1,-171-102 1,-138-70-1,-240 69 1,-137 103 15,-275 103-31,-137 275 16,172 171 0,789-137-1</inkml:trace>
  </inkml:traceGroup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25:42.422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7E991F2-72A5-4C86-A988-F77C3642140F}" emma:medium="tactile" emma:mode="ink">
          <msink:context xmlns:msink="http://schemas.microsoft.com/ink/2010/main" type="writingRegion" rotatedBoundingBox="1241,573 29663,962 29444,16940 1022,16550"/>
        </emma:interpretation>
      </emma:emma>
    </inkml:annotationXML>
    <inkml:traceGroup>
      <inkml:annotationXML>
        <emma:emma xmlns:emma="http://www.w3.org/2003/04/emma" version="1.0">
          <emma:interpretation id="{B4F7D43C-CE47-4ECA-BCC9-9057CBAC41DE}" emma:medium="tactile" emma:mode="ink">
            <msink:context xmlns:msink="http://schemas.microsoft.com/ink/2010/main" type="paragraph" rotatedBoundingBox="1241,573 29663,962 29632,3198 1211,28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556DFD6-8E5E-4C88-B52F-D0B4F337007F}" emma:medium="tactile" emma:mode="ink">
              <msink:context xmlns:msink="http://schemas.microsoft.com/ink/2010/main" type="inkBullet" rotatedBoundingBox="1235,1020 2681,1040 2656,2829 1211,2809"/>
            </emma:interpretation>
            <emma:one-of disjunction-type="recognition" id="oneOf0">
              <emma:interpretation id="interp0" emma:lang="it-IT" emma:confidence="0">
                <emma:literal>3.</emma:literal>
              </emma:interpretation>
              <emma:interpretation id="interp1" emma:lang="it-IT" emma:confidence="0">
                <emma:literal>3</emma:literal>
              </emma:interpretation>
              <emma:interpretation id="interp2" emma:lang="it-IT" emma:confidence="0">
                <emma:literal>3M</emma:literal>
              </emma:interpretation>
              <emma:interpretation id="interp3" emma:lang="it-IT" emma:confidence="0">
                <emma:literal>X.</emma:literal>
              </emma:interpretation>
              <emma:interpretation id="interp4" emma:lang="it-IT" emma:confidence="0">
                <emma:literal>W.</emma:literal>
              </emma:interpretation>
            </emma:one-of>
          </emma:emma>
        </inkml:annotationXML>
        <inkml:trace contextRef="#ctx0" brushRef="#br0">0 34 0,'34'0'0,"69"-34"16,35 34-16,68 0 0,0 0 0,-35 34 15,-68 35 1,-103-1 0,-103 70-1,-68-1 1,-35 34-1,0-33 1,137-70 15,35-33-15,137-1 0,68 0-1,104 1 1,34 33-1,-103 35 1,-138 35 0,-136-35-1,-70 0 1,-33-35 0,-35 1-1,34-1 1,35-68-1,68 0 1,104-34 0,102-69-1,-137 103 1</inkml:trace>
        <inkml:trace contextRef="#ctx0" brushRef="#br0" timeOffset="416.0315">1407 1784 0,'0'0'0</inkml:trace>
      </inkml:traceGroup>
      <inkml:traceGroup>
        <inkml:annotationXML>
          <emma:emma xmlns:emma="http://www.w3.org/2003/04/emma" version="1.0">
            <emma:interpretation id="{66B1E7C7-3096-49FC-AE03-BB7744AF2EAC}" emma:medium="tactile" emma:mode="ink">
              <msink:context xmlns:msink="http://schemas.microsoft.com/ink/2010/main" type="line" rotatedBoundingBox="7181,654 29663,962 29640,2669 7158,2360"/>
            </emma:interpretation>
          </emma:emma>
        </inkml:annotationXML>
        <inkml:traceGroup>
          <inkml:annotationXML>
            <emma:emma xmlns:emma="http://www.w3.org/2003/04/emma" version="1.0">
              <emma:interpretation id="{E834F908-661E-43AD-8B2E-826B3021C312}" emma:medium="tactile" emma:mode="ink">
                <msink:context xmlns:msink="http://schemas.microsoft.com/ink/2010/main" type="inkWord" rotatedBoundingBox="7178,854 18173,1004 18152,2511 7158,2360"/>
              </emma:interpretation>
              <emma:one-of disjunction-type="recognition" id="oneOf1">
                <emma:interpretation id="interp5" emma:lang="it-IT" emma:confidence="0">
                  <emma:literal>SPETTRI</emma:literal>
                </emma:interpretation>
                <emma:interpretation id="interp6" emma:lang="it-IT" emma:confidence="0">
                  <emma:literal>SPETTRO</emma:literal>
                </emma:interpretation>
                <emma:interpretation id="interp7" emma:lang="it-IT" emma:confidence="0">
                  <emma:literal>SPETTAR</emma:literal>
                </emma:interpretation>
                <emma:interpretation id="interp8" emma:lang="it-IT" emma:confidence="0">
                  <emma:literal>SPETTARE</emma:literal>
                </emma:interpretation>
                <emma:interpretation id="interp9" emma:lang="it-IT" emma:confidence="0">
                  <emma:literal>SPETTRALI</emma:literal>
                </emma:interpretation>
              </emma:one-of>
            </emma:emma>
          </inkml:annotationXML>
          <inkml:trace contextRef="#ctx0" brushRef="#br0" timeOffset="937.536">7483 68 0,'-35'-34'0,"-136"-35"16,-310 69-16,172 69 0,35 0 15,102-1 1,69 1 0,137 0 15,104-1-16,205 35 1,103-34 0,0 34-1,-137-35 1,-103 35 0,-137 0-1,-172 0 1,-137-34-1,-138 0 1,35-35 0,34 0-1,103-34 1,103-34 0,172-69-1,171-69 1,-240 172-1</inkml:trace>
          <inkml:trace contextRef="#ctx0" brushRef="#br0" timeOffset="1620.1793">8890 171 0,'69'172'0,"-69"68"16,-35 35-16,35-1 16,35-102-1,-1-103 16,-34-69-15,0-103 0,-69-138-1,-34-33 1,-68-1 0,33 35-1,35 68 1,69 104-1,34 68 1,34-35 0,172 1-1,69 34 1,34 34 15,0 35-15,-138 34-1,-102-34 1,-172 34 0,-103 34-1,-103-69 1,0 1 0,69 0-1,103-35 1,102-34-1,207-69 1,103-34 0,137-34-1,-412 137 1</inkml:trace>
          <inkml:trace contextRef="#ctx0" brushRef="#br0" timeOffset="1988.3576">10332 309 0,'-35'137'16,"-68"34"-16,-34 70 0,68-70 16,69-33-1,69-70 1,68 1-1,104-69 17,33 0-17,-68 0 1,0 0 0,-172-34-1,-102-1 1,-104-68-1,-102 0 1,33-34 0,241 137 15</inkml:trace>
          <inkml:trace contextRef="#ctx0" brushRef="#br0" timeOffset="2354.5825">9885 755 0,'309'-35'0,"0"35"0,-137-34 16,-103-35 0,-138-68-1,-68 34 1,-104-34-1,-33 0 1,68 102 0,103 70 15,103-35-15,171 0-1,138-35 1,103 1-1,-69-35 1,-34 1 0,-309 68-1</inkml:trace>
          <inkml:trace contextRef="#ctx0" brushRef="#br0" timeOffset="3277.4696">12048 68 0,'69'206'0,"-69"0"16,-35 69 0,1-35-1,0-34 1,68-137 0,-34-35 15,34-103-16,-68-102 1,-69-70 0,-69 1-1,-34 0 1,35 171 0,102 35-1,69 34 1,103-34-1,103 34 1,103 0 0,68 0-1,-33 34 1,-104-34 0,-103 0-1,-102-34 1,-35-1 15,-35 1-15,1 68-1,0 104 1,68 67 0,-34 36-1,69-70 1,-1 70-1,1-70 1,-35-102 0,35-69-1,-35-137 1,-34-35 0,-68-68-1,-70-1 1,1 35-1,0 104 17,68 102-17,69 0-15,103-35 16,137 35 15,103 0-15,35 0-1,-69 35 1,-69-1 0,-137-34-1,-68-34 1,-35-1 0,0 35-1</inkml:trace>
          <inkml:trace contextRef="#ctx0" brushRef="#br0" timeOffset="3901.517">14828 617 0,'34'275'0,"-34"-35"15,-34-68 1,34-103-1,0-69 1,34-35 0,-34-102-1,0-69 1,0-34 15,103-69-15,35 206-1,68 69 1,34 34 0,-34 68-1,-69 35 1,-137 0 0,-171 0-1,-138 0 1,0 0-1,103-69 1,103 35 0,103-35 15,103 35-15,137 34-1,0-34 1,1-35-1,-104-34 1,-68 0 15,-1-103-31,-68-69 16,69 1 0,-69 171-1</inkml:trace>
          <inkml:trace contextRef="#ctx0" brushRef="#br0" timeOffset="4112.4626">16476 309 0,'0'205'16,"-35"36"-16,1-1 15,68-34 16,69-103-15,69-137 0,34-69-1,-206 103-15</inkml:trace>
        </inkml:traceGroup>
        <inkml:traceGroup>
          <inkml:annotationXML>
            <emma:emma xmlns:emma="http://www.w3.org/2003/04/emma" version="1.0">
              <emma:interpretation id="{047B0DB3-3678-4CF5-8A10-0C9C23D2B71F}" emma:medium="tactile" emma:mode="ink">
                <msink:context xmlns:msink="http://schemas.microsoft.com/ink/2010/main" type="inkWord" rotatedBoundingBox="20219,833 29663,962 29640,2619 20196,2489"/>
              </emma:interpretation>
              <emma:one-of disjunction-type="recognition" id="oneOf2">
                <emma:interpretation id="interp10" emma:lang="it-IT" emma:confidence="0">
                  <emma:literal>Velocità</emma:literal>
                </emma:interpretation>
                <emma:interpretation id="interp11" emma:lang="it-IT" emma:confidence="0">
                  <emma:literal>velocità</emma:literal>
                </emma:interpretation>
                <emma:interpretation id="interp12" emma:lang="it-IT" emma:confidence="0">
                  <emma:literal>Veloitte</emma:literal>
                </emma:interpretation>
                <emma:interpretation id="interp13" emma:lang="it-IT" emma:confidence="0">
                  <emma:literal>Veloitt</emma:literal>
                </emma:interpretation>
                <emma:interpretation id="interp14" emma:lang="it-IT" emma:confidence="0">
                  <emma:literal>Veloitcè</emma:literal>
                </emma:interpretation>
              </emma:one-of>
            </emma:emma>
          </inkml:annotationXML>
          <inkml:trace contextRef="#ctx0" brushRef="#br0" timeOffset="4788.2698">18981 68 0,'69'69'0,"0"103"0,-35 102 16,35 35-1,-35-34 1,35-138-1,-1-103 1,-33 1 0,-1-70-1,0-33 1,35-173 0,0-68-1,34 69 16,34 103-15,0 0 0,-34 102-1,-69 35 1,-68 35 0,34-1-1,0-34 1</inkml:trace>
          <inkml:trace contextRef="#ctx0" brushRef="#br0" timeOffset="5904.5236">20183 1235 0,'34'35'0,"35"-35"0,68-35 16,0-33-16,1-1 0,-1 0 15,-68 1 1,-35 68-1,-68-35 1,-69 35 0,-103 69-1,68 34 1,35 0 0,69-34-1,137 34 16,34-35-15,138-68 0,-1-34-1,1-69 1,-69-69 0,-34-102-1,-69-1 1,-69 35-1,-68 0 1,-1 102 0,-33 104-1,-1 34 1,-34 137 0,34 104-1,35 67 1,103-33-1,68-69 1,0-69 0,1-68-1,-1-35 17,-34-68-17,0-35 1,-35 1-1,-68 68 1,35 34 0,-1 0-1,35 69 1,34-68 0,68-1-1,-33-34 16,-1-34-31,-103-35 16,-34-34 0,-68-34-1,-70 34 1,-33 68 0,33 70-1,35 68 1,69 34-1,103-34 17,137 0-17,34-103 1,35-69 0,-275 69-1</inkml:trace>
          <inkml:trace contextRef="#ctx0" brushRef="#br0" timeOffset="6442.6302">24199 892 0,'68'-69'15,"-205"35"-15,-35 34 0,-34 69 0,69 34 0,34-35 16,103 35 0,103-34 15,69 0-16,68-35 1,0-34 0,-34-34-1,-34-35 1,-103 0 0,-35 1-1,-34 33 1,0 35-1,0 35 1,34 102 0,35 0-1,34 1 17,34-70-17,-34-205 1,-103 137-1</inkml:trace>
          <inkml:trace contextRef="#ctx0" brushRef="#br0" timeOffset="6749.2826">24473 274 0,'0'0'0</inkml:trace>
          <inkml:trace contextRef="#ctx0" brushRef="#br0" timeOffset="7634.0822">25812-103 0,'-34'274'0,"34"1"15,-35 68 1,1-34-1,103-103 1,-1-69 0,1-34-1,-35-103 1,-34-137 0,0-69-1,-34-69 1,-103 35-1,34 34 17,0 137-17,34 69 1,138-34 0,137 0-1,34 34 1,103-34-1,-103 68 1,-102-34 0,-35 34-1,-138 35 1,-68 34 0,-68 103-1,33 103 1,138-172-1,103 0 1,69-34 0,34-137-1,0 0 17,-34-35-17,-69-34 1,-69-69-1,-103 1 1,-102 68 0,-70 34-1,1 103 1,68 35 0,104 137-1,136-137 1,104-35-1,68 69 1,35 0 0,-35-34-1,-68-35 1,-1 0 0,-33 1-1,33-1 1,-68-34 15,-34-34-15,-69-69-1,-69-69 1,69 172 0</inkml:trace>
          <inkml:trace contextRef="#ctx0" brushRef="#br0" timeOffset="7808.8936">27185 103 0,'377'34'0,"-68"35"16,0 68-1,-68 0 1,-241-137-1</inkml:trace>
        </inkml:traceGroup>
      </inkml:traceGroup>
    </inkml:traceGroup>
    <inkml:traceGroup>
      <inkml:annotationXML>
        <emma:emma xmlns:emma="http://www.w3.org/2003/04/emma" version="1.0">
          <emma:interpretation id="{DE357314-8554-4A7B-B483-E07CF6B614C0}" emma:medium="tactile" emma:mode="ink">
            <msink:context xmlns:msink="http://schemas.microsoft.com/ink/2010/main" type="paragraph" rotatedBoundingBox="5529,5923 23487,6759 23380,9063 5422,822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330C3C9-E46D-495E-91B3-5D814DBFBA64}" emma:medium="tactile" emma:mode="ink">
              <msink:context xmlns:msink="http://schemas.microsoft.com/ink/2010/main" type="line" rotatedBoundingBox="5529,5923 23487,6759 23380,9063 5422,8228">
                <msink:destinationLink direction="with" ref="{8B00B328-68B9-49B2-9C4A-AD40F2A7475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99981F8-4A6E-4EA7-96C1-BCC4F46934E1}" emma:medium="tactile" emma:mode="ink">
                <msink:context xmlns:msink="http://schemas.microsoft.com/ink/2010/main" type="inkWord" rotatedBoundingBox="5529,5923 12318,6239 12220,8349 5431,8033"/>
              </emma:interpretation>
              <emma:one-of disjunction-type="recognition" id="oneOf3">
                <emma:interpretation id="interp15" emma:lang="it-IT" emma:confidence="0">
                  <emma:literal>BASE:</emma:literal>
                </emma:interpretation>
                <emma:interpretation id="interp16" emma:lang="it-IT" emma:confidence="0">
                  <emma:literal>BIASE:</emma:literal>
                </emma:interpretation>
                <emma:interpretation id="interp17" emma:lang="it-IT" emma:confidence="0">
                  <emma:literal>BASSE:</emma:literal>
                </emma:interpretation>
                <emma:interpretation id="interp18" emma:lang="it-IT" emma:confidence="0">
                  <emma:literal>BASE.</emma:literal>
                </emma:interpretation>
                <emma:interpretation id="interp19" emma:lang="it-IT" emma:confidence="0">
                  <emma:literal>Base:</emma:literal>
                </emma:interpretation>
              </emma:one-of>
            </emma:emma>
          </inkml:annotationXML>
          <inkml:trace contextRef="#ctx0" brushRef="#br1" timeOffset="24556.607">4291 4977 0,'308'-69'0,"-33"103"0,0 1 16,-1 33 0,-33 1-1,-104 0 1,-103 34 0,-137 0-1,-68-1 1,-35 1-1,34-34 1,69-35 0,103 1 15,34 33-15,138-33-1,103 68 1,68 34-1,0 35 1,-68 68 0,-138-34-1,-137-69 1,-103 0 0,-69-68-1,-34-35 1,-68-34-1,-1 0 1,1-34 0,68-35 15,103-68-15,206 0-1,103 0 1,-206 137-1</inkml:trace>
          <inkml:trace contextRef="#ctx0" brushRef="#br1" timeOffset="23884.7062">5046 5080 0,'34'68'16,"-34"35"-16,34 103 0,-34 69 0,-68 68 31,33-34-15,35-103 0,35-35-1,-35-68 1,0-34-1,0-69 1,0-103 0,-35-137-1,-33-35 1,68 275 0</inkml:trace>
          <inkml:trace contextRef="#ctx0" brushRef="#br1" timeOffset="25262.6888">7174 5972 0,'0'34'0,"0"104"0,-69 68 16,-68 68 0,34-34-1,69-137 1,34-68-1,0-35 1,0-69 0,68-137 15,1-103-15,0 35-1,-35 102 1,34 103-1,-33 1 1,-1 68 0,35 34-1,34 103 1,0 69 0,0 35-1,34-35 1,-68-35-1,-35-68 1,-34-69 0,0-34-1,-172-34 1,-34-35 31,-34-34-47,0 69 31,34-34-31,137 33 16,104 1-1,136-69 1,-171 103 0</inkml:trace>
          <inkml:trace contextRef="#ctx0" brushRef="#br1" timeOffset="25815.4444">8512 5869 0,'-68'-34'0,"-104"34"0,35 34 0,0 0 15,68 1 1,103 68 15,69 0-15,103 0-1,34 0 1,1 0 0,-70 0-1,-102 0 1,-138-35 0,-34 35-1,-103-69 1,-34 1-1,69-1 1,68-34 0,68-34-1,104-104 1,137 1 0,34-69-1,-34 0 1,-206 206-1</inkml:trace>
          <inkml:trace contextRef="#ctx0" brushRef="#br1" timeOffset="26200.2248">9439 5972 0,'0'103'0,"-68"69"0,-1-1 16,-34 35 0,34-34-1,104-69 1,68-35 0,34 1-1,69-35 1,34 1-1,-34-35 17,-172 0-17,-34-35 1,-137-68 0,-69 0-1,0-34 1,0-34-1,206 171 1</inkml:trace>
          <inkml:trace contextRef="#ctx0" brushRef="#br1" timeOffset="26662.1565">9096 6350 0,'309'-35'0,"-103"70"16,-69-1-16,-68-34 16,-35-34-1,-137-69 1,-34 0 0,-69-35-1,0 1 16,0 0-15,103 102 0,103 35-1,103-34 1,103 0 0,69 68-1,-1-34 16,-34 34-31,-102 1 16,-35-1 0,-103-68-1,-69-1 1,35 35 0,34 0-1</inkml:trace>
          <inkml:trace contextRef="#ctx0" brushRef="#br1" timeOffset="27092.8372">10949 6315 0,'0'0'0</inkml:trace>
          <inkml:trace contextRef="#ctx0" brushRef="#br1" timeOffset="27349.683">10984 7036 0,'0'0'15</inkml:trace>
        </inkml:traceGroup>
        <inkml:traceGroup>
          <inkml:annotationXML>
            <emma:emma xmlns:emma="http://www.w3.org/2003/04/emma" version="1.0">
              <emma:interpretation id="{DCDF4AC7-B3BE-4E40-A778-28B49532B5D6}" emma:medium="tactile" emma:mode="ink">
                <msink:context xmlns:msink="http://schemas.microsoft.com/ink/2010/main" type="inkWord" rotatedBoundingBox="14966,6723 16055,6774 15979,8411 14890,8360"/>
              </emma:interpretation>
              <emma:one-of disjunction-type="recognition" id="oneOf4">
                <emma:interpretation id="interp20" emma:lang="it-IT" emma:confidence="0">
                  <emma:literal>1</emma:literal>
                </emma:interpretation>
                <emma:interpretation id="interp21" emma:lang="it-IT" emma:confidence="0">
                  <emma:literal>L</emma:literal>
                </emma:interpretation>
                <emma:interpretation id="interp22" emma:lang="it-IT" emma:confidence="0">
                  <emma:literal>I</emma:literal>
                </emma:interpretation>
                <emma:interpretation id="interp23" emma:lang="it-IT" emma:confidence="0">
                  <emma:literal>a</emma:literal>
                </emma:interpretation>
                <emma:interpretation id="interp24" emma:lang="it-IT" emma:confidence="0">
                  <emma:literal>z</emma:literal>
                </emma:interpretation>
              </emma:one-of>
            </emma:emma>
          </inkml:annotationXML>
          <inkml:trace contextRef="#ctx0" brushRef="#br1" timeOffset="28086.0394">13833 6659 0,'103'0'0,"34"-35"0,0-33 32,104-173-32,-138 104 15,-35 0 1,-33-1 15,-70 70-15,1-1-16,0 35 15,-1 34 1,-33 103 0,68 68-1,34 35 1,0 35 15,1-1-15,33 0-1,-102-68 1,-35-69 0,-102-35-1,-1-68 1,-34 0-1,0-34 1,103 34 0,103-34-1,0 34 1,172 0 0,102 34-1,-33 35 1,-35-35-1,-69 0 1,-103-34 0,-34 0 15,-34-34-31,-35 0 31,69-35-15,35 0-1,67-34 1,-102 103 0</inkml:trace>
        </inkml:traceGroup>
        <inkml:traceGroup>
          <inkml:annotationXML>
            <emma:emma xmlns:emma="http://www.w3.org/2003/04/emma" version="1.0">
              <emma:interpretation id="{B4436BCA-78D8-42A0-B0D1-0263C17B58C4}" emma:medium="tactile" emma:mode="ink">
                <msink:context xmlns:msink="http://schemas.microsoft.com/ink/2010/main" type="inkWord" rotatedBoundingBox="18032,6778 23475,7031 23380,9063 17937,8810"/>
              </emma:interpretation>
              <emma:one-of disjunction-type="recognition" id="oneOf5">
                <emma:interpretation id="interp25" emma:lang="it-IT" emma:confidence="0">
                  <emma:literal>CHIP</emma:literal>
                </emma:interpretation>
                <emma:interpretation id="interp26" emma:lang="it-IT" emma:confidence="0">
                  <emma:literal>UNIP</emma:literal>
                </emma:interpretation>
                <emma:interpretation id="interp27" emma:lang="it-IT" emma:confidence="0">
                  <emma:literal>MNP</emma:literal>
                </emma:interpretation>
                <emma:interpretation id="interp28" emma:lang="it-IT" emma:confidence="0">
                  <emma:literal>coup</emma:literal>
                </emma:interpretation>
                <emma:interpretation id="interp29" emma:lang="it-IT" emma:confidence="0">
                  <emma:literal>SNP</emma:literal>
                </emma:interpretation>
              </emma:one-of>
            </emma:emma>
          </inkml:annotationXML>
          <inkml:trace contextRef="#ctx0" brushRef="#br1" timeOffset="29466.9518">17643 6006 0,'-138'0'0,"-33"69"0,-35 34 0,0 69 16,69 34 0,102-1-1,70 70 1,68-35 0,68-34-1,35 0 1,0-103-1,0-68 1,-34-70 0,-35-102-1,-68-69 1,-1-69 0,-33-34-1,-35 1 1,34 67-1,0 104 1,-34 68 0,0 104-1,0-35 17,35 103-17,-70 103 1,1 34-1,0 34 1,68 1 0,35-69-1,-35-103 1,35-34 0,-69-104-1,34-68 1,-34-137-1,-34-35 1,-35 1 0,35 68-1,-1 69 1,70 102 0,-35 35 15,34 35-16,103 171 1,35-1 0,34 36-1,0-104 1,-35-68 0,1-69-1,-35-69 1,-34-171-1,-68-35 1,-70 35 0,-33 103 15,68 34-31,-35 103 16,35 34-1,0 103 1,0 104-1,35 67 1,33 1 15,1 0-15,-35-171 0,-34-104-1,0 0 1,35-137-1,-1-68 1,-34 171 0</inkml:trace>
          <inkml:trace contextRef="#ctx0" brushRef="#br1" timeOffset="30201.355">20904 6350 0,'137'103'0,"-103"34"0,-34 34 15,-34 1 17,34 206-17,0-138 1,34-68 0,-34-138-1,0-34 1,0-69-1,-34-137 1,-35-34 0,1-35-1,-1 1 1,-34-1 0,0 35-1,34 103 1,104 137-1,68-69 1,68 35 15,69 102-31,104 70 16,-35-35 15,-69 68-15,-68-33-1,-138-1 1,-68-69 0,-138-68-1,-103 0 1,-34 35 0,35-70-1,102 138 1,69-34-1,103-69 1</inkml:trace>
        </inkml:traceGroup>
      </inkml:traceGroup>
    </inkml:traceGroup>
    <inkml:traceGroup>
      <inkml:annotationXML>
        <emma:emma xmlns:emma="http://www.w3.org/2003/04/emma" version="1.0">
          <emma:interpretation id="{381CBC8E-2968-4E1E-8023-D5DF9E11B51F}" emma:medium="tactile" emma:mode="ink">
            <msink:context xmlns:msink="http://schemas.microsoft.com/ink/2010/main" type="paragraph" rotatedBoundingBox="3149,10331 22067,10230 22081,12842 3163,1294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3A31427-AFF1-4E60-A8B6-24AF62051A9B}" emma:medium="tactile" emma:mode="ink">
              <msink:context xmlns:msink="http://schemas.microsoft.com/ink/2010/main" type="inkBullet" rotatedBoundingBox="3149,10331 4933,10322 4943,12114 3158,12124"/>
            </emma:interpretation>
            <emma:one-of disjunction-type="recognition" id="oneOf6">
              <emma:interpretation id="interp30" emma:lang="it-IT" emma:confidence="0">
                <emma:literal>b</emma:literal>
              </emma:interpretation>
              <emma:interpretation id="interp31" emma:lang="it-IT" emma:confidence="0">
                <emma:literal>.</emma:literal>
              </emma:interpretation>
              <emma:interpretation id="interp32" emma:lang="it-IT" emma:confidence="0">
                <emma:literal>s</emma:literal>
              </emma:interpretation>
              <emma:interpretation id="interp33" emma:lang="it-IT" emma:confidence="0">
                <emma:literal>"</emma:literal>
              </emma:interpretation>
              <emma:interpretation id="interp34" emma:lang="it-IT" emma:confidence="0">
                <emma:literal>&gt;</emma:literal>
              </emma:interpretation>
            </emma:one-of>
          </emma:emma>
        </inkml:annotationXML>
        <inkml:trace contextRef="#ctx0" brushRef="#br0" timeOffset="54121.2188">2059 9301 0,'0'0'16,"35"138"-16,-35 33 0,-35 70 0,1-1 16,0-68 15,34-1-16,0-68 1,0-69 0,0-34-1,34-34 1,0-34 0,69-138-1,35 34 1,68 69-1,34 103 1,35 69 0,-35 68-1,-34 103 1,-35-34 0,-102-34-1,-69-35 1,-69-68-1,-102-1 1,-138-68 0,-34-68 15,34-1-15,0-34-1,137 34 1,69 35-1,172 0 1,102-1 0,70 35-1,-241 0 1</inkml:trace>
      </inkml:traceGroup>
      <inkml:traceGroup>
        <inkml:annotationXML>
          <emma:emma xmlns:emma="http://www.w3.org/2003/04/emma" version="1.0">
            <emma:interpretation id="{262D06D2-5D14-411C-AB4C-0A8364E21FF0}" emma:medium="tactile" emma:mode="ink">
              <msink:context xmlns:msink="http://schemas.microsoft.com/ink/2010/main" type="line" rotatedBoundingBox="5174,10425 22068,10334 22081,12842 5188,12933"/>
            </emma:interpretation>
          </emma:emma>
        </inkml:annotationXML>
        <inkml:traceGroup>
          <inkml:annotationXML>
            <emma:emma xmlns:emma="http://www.w3.org/2003/04/emma" version="1.0">
              <emma:interpretation id="{025C8939-CD9B-450A-92CB-08B822084F1C}" emma:medium="tactile" emma:mode="ink">
                <msink:context xmlns:msink="http://schemas.microsoft.com/ink/2010/main" type="inkWord" rotatedBoundingBox="5174,10425 11559,10391 11572,12899 5188,12933"/>
              </emma:interpretation>
              <emma:one-of disjunction-type="recognition" id="oneOf7">
                <emma:interpretation id="interp35" emma:lang="it-IT" emma:confidence="0">
                  <emma:literal>dati</emma:literal>
                </emma:interpretation>
                <emma:interpretation id="interp36" emma:lang="it-IT" emma:confidence="0">
                  <emma:literal>dati.</emma:literal>
                </emma:interpretation>
                <emma:interpretation id="interp37" emma:lang="it-IT" emma:confidence="0">
                  <emma:literal>dat.</emma:literal>
                </emma:interpretation>
                <emma:interpretation id="interp38" emma:lang="it-IT" emma:confidence="0">
                  <emma:literal>dgt.</emma:literal>
                </emma:interpretation>
                <emma:interpretation id="interp39" emma:lang="it-IT" emma:confidence="0">
                  <emma:literal>diti</emma:literal>
                </emma:interpretation>
              </emma:one-of>
            </emma:emma>
          </inkml:annotationXML>
          <inkml:trace contextRef="#ctx0" brushRef="#br0" timeOffset="56176.9618">6728 9507 0,'68'69'0,"-33"68"16,-35 69-16,0 69 15,0-35 1,34-34 31,35-34-47,-69-104 0,0-33 15,-69-70 1,-103-33 15,-34-1-15,0 0 0,0 104-1,69-1 1,103 35-1,68 34 1,138 0 0,102 0-1,35-69 1,-34-34 0,-1-69-1,-68-34 1,-103-68-1,-68 33 1,-70 70 0,1 33-1,0 35 1,-1 69 0,35 68-1,35 35 1,68 0 15,68-1-15,1-102-1,34-138 1,-34-102 0,-35-104-1,-34-102 1,-69-1-1,0 35 1,-34 102 0,35 104-1,-35 137 1,0 0 0,0 0-1,34 137 1,0 138-1,-34 103 1,69 33 0,68-33-1,-34-35 17,-34-68-17,-35-69 1,-68-103-1,-69-103 1,-69-103 0,-34-34-1,35-35 1,68 0 15,103 104-31,68-1 16,138 35-1,69 34 1,-35 34 0,-34-34-1,-68 0 1,-70-69 0,1 1-1,-69 68 1</inkml:trace>
          <inkml:trace contextRef="#ctx0" brushRef="#br0" timeOffset="56369.352">9988 11086 0,'138'-68'0,"68"-104"0,-206 172 16</inkml:trace>
          <inkml:trace contextRef="#ctx0" brushRef="#br0" timeOffset="54632.9572">3947 10777 0,'0'0'16</inkml:trace>
        </inkml:traceGroup>
        <inkml:traceGroup>
          <inkml:annotationXML>
            <emma:emma xmlns:emma="http://www.w3.org/2003/04/emma" version="1.0">
              <emma:interpretation id="{295AB5F5-295A-419E-92BE-0BE832697E54}" emma:medium="tactile" emma:mode="ink">
                <msink:context xmlns:msink="http://schemas.microsoft.com/ink/2010/main" type="inkWord" rotatedBoundingBox="12664,10413 18357,10382 18367,12319 12675,12349"/>
              </emma:interpretation>
              <emma:one-of disjunction-type="recognition" id="oneOf8">
                <emma:interpretation id="interp40" emma:lang="it-IT" emma:confidence="0">
                  <emma:literal>inter</emma:literal>
                </emma:interpretation>
                <emma:interpretation id="interp41" emma:lang="it-IT" emma:confidence="0">
                  <emma:literal>interi</emma:literal>
                </emma:interpretation>
                <emma:interpretation id="interp42" emma:lang="it-IT" emma:confidence="0">
                  <emma:literal>intere</emma:literal>
                </emma:interpretation>
                <emma:interpretation id="interp43" emma:lang="it-IT" emma:confidence="0">
                  <emma:literal>intero</emma:literal>
                </emma:interpretation>
                <emma:interpretation id="interp44" emma:lang="it-IT" emma:confidence="0">
                  <emma:literal>intro</emma:literal>
                </emma:interpretation>
              </emma:one-of>
            </emma:emma>
          </inkml:annotationXML>
          <inkml:trace contextRef="#ctx0" brushRef="#br0" timeOffset="56949.4524">11430 9404 0,'0'0'0</inkml:trace>
          <inkml:trace contextRef="#ctx0" brushRef="#br0" timeOffset="56653.5426">11636 10400 0,'103'103'0,"-69"68"0,-68 1 15,34 0 1,0-104 0,69-102-1,-1-69 1,-68-103 0,0 206-1</inkml:trace>
          <inkml:trace contextRef="#ctx0" brushRef="#br0" timeOffset="57289.3092">12357 10469 0,'34'205'0,"-68"-102"15,68 0 1,0-68 0,35-35-1,34-35 1,34-68-1,1-34 1,-35 0 0,-35 34-1,-33 103 1,-35 0 0,0 34 30,0 103-46,34 69 0,35-68 16,-1-35 15,70-103-15,-36-103 0,36-103-1,-138 206 1</inkml:trace>
          <inkml:trace contextRef="#ctx0" brushRef="#br0" timeOffset="58922.1844">13730 9645 0,'137'0'0,"138"34"0,102 69 16,-68 0-1,-34-69 17,-104-34-32,-68 35 15,-68-35 1,-70 34 15,-33 103-15,68 1-1,34-104 1,69 69 0,0-34-1,-69 33 1,1 1-1,-35-34 1,0 34 0,34 0-1,0 0 1,35-69 15,-35 1-31,35-35 16,0-69-1,-1-68 1,-34 34 0,-34-35 15,0 35-31,35 69 31,-35 34-15,0 0-1,0 34 1,0 1 15,0-35-31,0 0 16,0 0 0,0 0-1,0 0 1,0 0-1,34 0 1,-34 0 0,34 34-1,35 103 1,34 35 0,0-35-1,-34-34 16,34-34-31,-69-35 32,0-68-17,1 0 1,-1-138 0,0-34-1,35 0 1,34 103-1,0 35 1,-34 33 0,-35 35-1,-34 0 1,-34 35 0,-1-1-1,35-34 1</inkml:trace>
          <inkml:trace contextRef="#ctx0" brushRef="#br0" timeOffset="57822.5328">13936 9370 0,'68'206'0,"-33"34"16,-70 69 0,70-68-1,33-36 1,35-67 0,0-35-1,35-69 16,-1-137-15,-68-34 0,-104 34-1,-33 34 1,-35 35 0,34 68-1,35 1 1,68 102-1,103 34 1,103 1 15,-34-69-15,-34-34 0,0-104-1,-138-102 1,-137-138-1,103 275 1</inkml:trace>
        </inkml:traceGroup>
        <inkml:traceGroup>
          <inkml:annotationXML>
            <emma:emma xmlns:emma="http://www.w3.org/2003/04/emma" version="1.0">
              <emma:interpretation id="{CF50BF43-54F3-4674-B3FB-F3671F030D22}" emma:medium="tactile" emma:mode="ink">
                <msink:context xmlns:msink="http://schemas.microsoft.com/ink/2010/main" type="inkWord" rotatedBoundingBox="20457,10572 22069,10563 22078,12317 20466,12326"/>
              </emma:interpretation>
              <emma:one-of disjunction-type="recognition" id="oneOf9">
                <emma:interpretation id="interp45" emma:lang="it-IT" emma:confidence="0">
                  <emma:literal>V</emma:literal>
                </emma:interpretation>
                <emma:interpretation id="interp46" emma:lang="it-IT" emma:confidence="0">
                  <emma:literal>v</emma:literal>
                </emma:interpretation>
                <emma:interpretation id="interp47" emma:lang="it-IT" emma:confidence="0">
                  <emma:literal>r</emma:literal>
                </emma:interpretation>
                <emma:interpretation id="interp48" emma:lang="it-IT" emma:confidence="0">
                  <emma:literal>n</emma:literal>
                </emma:interpretation>
                <emma:interpretation id="interp49" emma:lang="it-IT" emma:confidence="0">
                  <emma:literal>u</emma:literal>
                </emma:interpretation>
              </emma:one-of>
            </emma:emma>
          </inkml:annotationXML>
          <inkml:trace contextRef="#ctx0" brushRef="#br0" timeOffset="60100.9406">19222 9542 0,'103'137'0,"0"103"0,-35 35 16,1 68-1,34-34 1,0-103 0,0-34-1,0-104 1,-69-68 0,0-34-1,35-103 1,34-207-1,0-33 1,34 102 0,1 35-1,-1 103 1,-68 68 0,-35 35-1,-34 68 1,-69 35 15,1-1-15,68-68-1</inkml:trace>
        </inkml:traceGroup>
      </inkml:traceGroup>
    </inkml:traceGroup>
    <inkml:traceGroup>
      <inkml:annotationXML>
        <emma:emma xmlns:emma="http://www.w3.org/2003/04/emma" version="1.0">
          <emma:interpretation id="{C32E5AEB-CEF4-4575-B6A5-73B79CA1B884}" emma:medium="tactile" emma:mode="ink">
            <msink:context xmlns:msink="http://schemas.microsoft.com/ink/2010/main" type="paragraph" rotatedBoundingBox="2859,12969 27083,13989 26949,17158 2725,1613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F59C6C0-9E38-4A4F-8773-BE1985198FF3}" emma:medium="tactile" emma:mode="ink">
              <msink:context xmlns:msink="http://schemas.microsoft.com/ink/2010/main" type="inkBullet" rotatedBoundingBox="2830,13650 5227,13751 5181,14847 2784,14746"/>
            </emma:interpretation>
            <emma:one-of disjunction-type="recognition" id="oneOf10">
              <emma:interpretation id="interp50" emma:lang="it-IT" emma:confidence="0">
                <emma:literal>G.</emma:literal>
              </emma:interpretation>
              <emma:interpretation id="interp51" emma:lang="it-IT" emma:confidence="0">
                <emma:literal>c.</emma:literal>
              </emma:interpretation>
              <emma:interpretation id="interp52" emma:lang="it-IT" emma:confidence="0">
                <emma:literal>C.</emma:literal>
              </emma:interpretation>
              <emma:interpretation id="interp53" emma:lang="it-IT" emma:confidence="0">
                <emma:literal>Ci</emma:literal>
              </emma:interpretation>
              <emma:interpretation id="interp54" emma:lang="it-IT" emma:confidence="0">
                <emma:literal>Cr.</emma:literal>
              </emma:interpretation>
            </emma:one-of>
          </emma:emma>
        </inkml:annotationXML>
        <inkml:trace contextRef="#ctx0" brushRef="#br0" timeOffset="61509.1978">2643 12665 0,'-137'0'0,"-104"0"0,1 35 15,34 68 1,35 0 0,102 0-1,69 34 1,103 0-1,103 0 1,68 1 0,-33-35-1,-35-69 1,-138 35 0,-33-69 15,-35 0-16,-69-69 1,35-68 0,137-1-1,68 1 1,-171 137 0</inkml:trace>
        <inkml:trace contextRef="#ctx0" brushRef="#br0" timeOffset="61889.0952">3947 13455 0,'0'0'0</inkml:trace>
      </inkml:traceGroup>
      <inkml:traceGroup>
        <inkml:annotationXML>
          <emma:emma xmlns:emma="http://www.w3.org/2003/04/emma" version="1.0">
            <emma:interpretation id="{AC03F44C-96C7-40EF-87F2-29D7125A4644}" emma:medium="tactile" emma:mode="ink">
              <msink:context xmlns:msink="http://schemas.microsoft.com/ink/2010/main" type="line" rotatedBoundingBox="7888,13181 27083,13989 26949,17158 7755,16350"/>
            </emma:interpretation>
          </emma:emma>
        </inkml:annotationXML>
        <inkml:traceGroup>
          <inkml:annotationXML>
            <emma:emma xmlns:emma="http://www.w3.org/2003/04/emma" version="1.0">
              <emma:interpretation id="{78AF96AE-3717-4AEE-A137-0665696FD49A}" emma:medium="tactile" emma:mode="ink">
                <msink:context xmlns:msink="http://schemas.microsoft.com/ink/2010/main" type="inkWord" rotatedBoundingBox="7883,13309 11949,13480 11830,16304 7764,16133"/>
              </emma:interpretation>
              <emma:one-of disjunction-type="recognition" id="oneOf11">
                <emma:interpretation id="interp55" emma:lang="it-IT" emma:confidence="0">
                  <emma:literal>di).</emma:literal>
                </emma:interpretation>
                <emma:interpretation id="interp56" emma:lang="it-IT" emma:confidence="0">
                  <emma:literal>di),</emma:literal>
                </emma:interpretation>
                <emma:interpretation id="interp57" emma:lang="it-IT" emma:confidence="0">
                  <emma:literal>dito</emma:literal>
                </emma:interpretation>
                <emma:interpretation id="interp58" emma:lang="it-IT" emma:confidence="0">
                  <emma:literal>a).</emma:literal>
                </emma:interpretation>
                <emma:interpretation id="interp59" emma:lang="it-IT" emma:confidence="0">
                  <emma:literal>diti</emma:literal>
                </emma:interpretation>
              </emma:one-of>
            </emma:emma>
          </inkml:annotationXML>
          <inkml:trace contextRef="#ctx0" brushRef="#br0" timeOffset="62541.464">7448 12459 0,'35'172'0,"-35"68"16,0 35-16,34-1 16,35-68-1,-35-34 1,0-103-1,-102-35 1,-104-103 0,-34-34-1,-34 0 17,34 69-17,69 34 1,102 69-1,104 68 1,137 35 0,68-35-1,35-34 1,-34-69 0,0-102-1,-104-35 1,-68-35-1,-103 35 1,0 35 0,0 68-1,0 0 1,0 34 0,35 103-1,33 1 1,35-1 15,0-68-15,34-35-1,1-171 1,-35-35 0,0-68-1,-103 240 1</inkml:trace>
          <inkml:trace contextRef="#ctx0" brushRef="#br0" timeOffset="63029.764">9302 12391 0,'69'137'0,"-35"103"0,0 138 16,1 68 0,33 35-1,35-70 1,0-67 0,-34-70-1,-69-171 1,-35-68-1,-102-138 1,0-69 0,-35-68-1,69 34 1,35 68 0,102 70 15,35 34-16,137 34 1,-1 34 0,-33 0-1,-35-68 1,-34-35 0,-103 69-1</inkml:trace>
          <inkml:trace contextRef="#ctx0" brushRef="#br0" timeOffset="63457.5148">10641 13832 0,'0'0'0</inkml:trace>
        </inkml:traceGroup>
        <inkml:traceGroup>
          <inkml:annotationXML>
            <emma:emma xmlns:emma="http://www.w3.org/2003/04/emma" version="1.0">
              <emma:interpretation id="{2E7C2EB1-C675-44BF-9FDA-17F47B3DFF95}" emma:medium="tactile" emma:mode="ink">
                <msink:context xmlns:msink="http://schemas.microsoft.com/ink/2010/main" type="inkWord" rotatedBoundingBox="19484,13669 27083,13989 26990,16184 19392,15864"/>
              </emma:interpretation>
              <emma:one-of disjunction-type="recognition" id="oneOf12">
                <emma:interpretation id="interp60" emma:lang="it-IT" emma:confidence="0">
                  <emma:literal>campionamento</emma:literal>
                </emma:interpretation>
                <emma:interpretation id="interp61" emma:lang="it-IT" emma:confidence="0">
                  <emma:literal>campiona mento</emma:literal>
                </emma:interpretation>
                <emma:interpretation id="interp62" emma:lang="it-IT" emma:confidence="0">
                  <emma:literal>campionai mento</emma:literal>
                </emma:interpretation>
                <emma:interpretation id="interp63" emma:lang="it-IT" emma:confidence="0">
                  <emma:literal>campionar mento</emma:literal>
                </emma:interpretation>
                <emma:interpretation id="interp64" emma:lang="it-IT" emma:confidence="0">
                  <emma:literal>Campiona mento</emma:literal>
                </emma:interpretation>
              </emma:one-of>
            </emma:emma>
          </inkml:annotationXML>
          <inkml:trace contextRef="#ctx0" brushRef="#br0" timeOffset="67973.3131">18398 14450 0,'206'137'0,"-103"-102"0,-35-35 0,35-69 16,-68-68-1,-35 34 1,-69-34 0,-68 34-1,-35 34 1,1 35-1,68 68 1,34-34 0,69 69-1,69 68 1,68-34 0,69-69-1,-35-68 1,1-35-1,-35-68 17,-137 137-32</inkml:trace>
          <inkml:trace contextRef="#ctx0" brushRef="#br0" timeOffset="68986.0474">19325 13764 0,'0'68'0,"0"70"0,0-1 15,-35 35 1,104-35 0,-35-34-1,69-69 1,-34-68-1,0-69 1,-1-34 0,1 34 15,-69 103-15,0 0-1,34 0 1,0 103-1,1-1 1,33 1 0,1-34-1,34-69 1,34-34 0,-34-35-1,-34 35 1,0 34-1,-69 68 1,0 35 0,68-68 15,70 33-31,-35-33 16,0-35-1,-35-69 1,-33 0 15,-70 1-15,-33-35-1,-35 0 1,-35 69 0,1-1-1,68 70 1,35 33 15,68 35-31,35 0 16,68 0-1,-34-34 1,-34-69 0,-35 0-1,1 0 1,-1 0-1,-34 0 1,69 34 0,-1 35-1,1-1 1,34 1 0,-35-103 15,1-35-16,0-103 1,-1 1 0,-68 171-1</inkml:trace>
          <inkml:trace contextRef="#ctx0" brushRef="#br0" timeOffset="70249.7677">21659 13901 0,'34'137'0,"-34"1"16,-34-1-16,68 0 15,-34-34 1,34-69-1,1-68 1,-1-35 0,0-68 15,35-69-15,-35 103-1,-34 69 1,0 34-1,35 34 1,-35 69 0,34 35-1,0 33 1,35-68 0,0-34-1,-1-69 1,1-69 15,-1 0-15,-33-34-1,-1 35 1,-34 68 0,0 0-1,0 34 1,34 69-1,35 0 1,34 0 0,34-69-1,1-34 1,-70-68 0,1-35-1,-69-35 32,-34 1-47,-1 34 16,-33 69-1,-1 68 1,0 35 0,69 34-1,69 0 1,34 34-1,0-68 1,0-69 0,0 0-1,-34-69 1,-1-34 0,-33 69-1,-35-1 1,0 35 15,-35 35-31,70 33 16,-1 35-1,35-34 1,-35-35 15,34-68-15,1 0-1,-35-1 1,1 1 0,-1 34-1,0 34 1,35 35 0,0 34-1,-1 0 1,-33-69 15,33-68-31,35-138 16,-68-34-1,-35 206 1</inkml:trace>
          <inkml:trace contextRef="#ctx0" brushRef="#br0" timeOffset="71116.9886">24576 12906 0,'0'137'16,"0"69"-16,0 68 0,35 35 16,33 0 15,1 103-15,0-172-1,-35-102 1,0-104-1,-34-103 1,0-102 0,-34-70-1,-35-33 1,-34-1 0,35 69-1,-1 103 1,35 69-1,102 34 1,104 0 0,-1 0 15,35 34-15,-34 35-1,-69-35 1,0 35-1,-103 0 1,-34 34 0,-35 68-1,-34 1 1,137-35 0,35 0-1,0-34 1,34-34-1,0-69 17,-69-34-32,35-69 15,-104-35 1,-68 35 0,-34 35-1,34 34 1,0 68 15,0 69-15,69 34-1,34-137 1</inkml:trace>
          <inkml:trace contextRef="#ctx0" brushRef="#br0" timeOffset="67364.8914">13181 13386 0,'68'0'31,"-136"206"-31,68-137 0,34 34 0,-34-35 16,0-33 0,0-1-1,0-34 1,0 0-1,0 0 1,0 0 0,0 0-1,0 0 1,0 0 0,0 0-1,0 0 16,0 0-31,0 0 16,0 0 0,0 0-1,0 0 1,0 0 0,0 0 15,0 0-16,0 0 1,0 0 0,0 0-1,0 0 1,0 0 0,0 0-1,0 0 1,0 0-1,0 0 1,0 0 0,0-34-1,34 34 1,-34 0 0,0 0-1,0-35 1,0 35-1,35-34 17,-35 0-32,0-35 31,0 0-15,-35 1-1,-33-35 1,-1 34-1,-34 35 1,-34-1 0,-1 35-1,35 69 1,-34 34 0,68 34-1,35 69 1,103-34-1,34 68 1,103-103 0,34 1-1,0-104 1,0-68 15,-34-35-31,-68-68 31,-70 34-15,-33 34 0,-35 35-1,0 34 1,0 0 0,68 34-1,35 35 1,35-35-1,-1 1 1,35-35 0,-69-35-1,-35-68 1,-68-68 0,-103-1-1,-68 0 1,-1 69-1,-68 103 1,68 0 15,69 103-15,137 35 0,69-1-1,35-34 1,33-34-1,-33-1 1,-1-102 0,-103 34-1,1 0 1,-35 0 0,0 34-1,68 69 1,1 0-1,34 0 17,0-69-17,0-34 1,34-103 0,-68-68-1,-35-1 1,-34 1-1,-34 68 1,34 68 0,0 35-1,0 35 1,0 136 0,34 1-1,35-35 1,-1-34-1,1-69 1,34-34 0,-34-68-1,-1-104 1,-33 35 0,-1 68 15,-34 69-16,0 0 1,34 69 0,-34 68-1,0 1 1,69-36 0,0-33-1,-1-69 1,1-103-1,-35 0 1,35-68 0,-69 68-1,0 68 1,0 35 0,0 35-1,34 68 1,-68 68-1,102-34 17,1 1-32,0-70 31,34-102-15,-35-69-1,1-68 1,0-35-1,-35 34 1,35 69 0,-35 34-1,-68 104 1,34-35 0,34 68-1,-34 70 1,0 68-1,0 102 1,-34 36 0,34-1-1,0-68 1,34-70 0,-34-102-1,34-103 1,-68-103 15,34-102-15,0-104-1,-69-69 1,1 0 0,-1 70-1,0 102 1,-34 68-1,69 104 1,68 34 0,104-34-1,33 68 1,35 35 0,0 34-1,0 34 1,-103 0-1,-103-68 1,-34 0 0,-104-35-1,-33-34 1,-1-34 15,35-1-15,34 1-1,69 0 1,137-1 0,68 1-1,35-35 1,34 1 0,-68 68-1,-35 34 1,-102 35-1,-35-1 1,0-68 0,34 35-1,-34 33 1,-34 1 0,68-1-1,0-68 1,69-68-1,-34-69 1,-69-35 15,0 172-31</inkml:trace>
          <inkml:trace contextRef="#ctx0" brushRef="#br0" timeOffset="67572.9305">17608 13283 0,'69'69'0,"34"-1"0,-34 1 16,34 34-16,-103-103 15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24:04.75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C865997-02B0-451C-B5DD-1B4C58CF47B9}" emma:medium="tactile" emma:mode="ink">
          <msink:context xmlns:msink="http://schemas.microsoft.com/ink/2010/main" type="inkDrawing" rotatedBoundingBox="8295,1110 8341,5594 3434,5644 3389,1159" hotPoints="5991,1483 8279,5595 3134,5595" semanticType="enclosure" shapeName="Triangle"/>
        </emma:interpretation>
      </emma:emma>
    </inkml:annotationXML>
    <inkml:trace contextRef="#ctx0" brushRef="#br0">2859 0 0,'-35'0'0,"1"0"15,-35 68-15,-34 35 0,0 103 0,-68 34 16,-35 104-16,-69 68 15,-102 34 1,-1 34 0,35-68-1,34 0 1,103-34 0,69-35 15,34-137-16,103-35 1,34-68 0,35-34-1,34-35 1,68 1 0,104-35-1,103 0 1,68 0-1,103 0 1,34 0 0,35 0-1,-34 0 1,-104 0 0,-136 0-1,-173 0 1,-68 0-1,-103-103 1,-68-35 0,68 138-1</inkml:trace>
    <inkml:trace contextRef="#ctx0" brushRef="#br0" timeOffset="568.3811">2618 0 0,'0'34'0,"103"138"15,0 102-15,69 104 16,0 34-1,68 34 1,0 0 0,0 0-1,-34-34 1,35-69 0,-70-68 15,-33-69-16,-35-103 1,-69-34 0,-34-69-1,0 0 1,0 0 0,-34-138-1,-1-68 1,35 206-1</inkml:trace>
  </inkml:traceGroup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26:14.82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B00B328-68B9-49B2-9C4A-AD40F2A7475A}" emma:medium="tactile" emma:mode="ink">
          <msink:context xmlns:msink="http://schemas.microsoft.com/ink/2010/main" type="inkDrawing" rotatedBoundingBox="3784,4478 24497,5404 24255,10794 3543,9868" hotPoints="24284,5152 24359,9681 5090,10000 5015,5471" semanticType="enclosure" shapeName="Rectangle">
            <msink:sourceLink direction="with" ref="{9330C3C9-E46D-495E-91B3-5D814DBFBA64}"/>
            <msink:sourceLink direction="with" ref="{12AF589F-EFB6-486F-8544-4BDF31CC816F}"/>
          </msink:context>
        </emma:interpretation>
      </emma:emma>
    </inkml:annotationXML>
    <inkml:trace contextRef="#ctx0" brushRef="#br0">1888 5143 0,'858'103'15,"-343"-68"1,68-70-1,69-33 1,35-35 0,33 34-1,1 35 1,69-35 0,102 69-1,1-34 1,68 68-1,0-34 1,34 69 0,1-1 15,-1 35-31,0 0 16,1 0 15,-104-68-16,-68 68 1,-69-35 0,-103 1-1,-137-35 1,-206 0 0,-103 1-1,-103-70 1,-34 35-1,-35-34 1,-34-103 0,34-103-1,1-35 17,-1-68-32,0-35 15,-34-34 1,35-34 15,-35-34-15,0 33-1,0 70 1,0 33 0,-35 70-1,-33 68 1,-35 137-1,-35-34 17,-68 69-32,-34 34 15,0 34 1,0 1 0,-1 33-1,-68-33 1,-68-1-1,-35-68 17,-103-1-32,-68-68 15,-104 0 1,-68-34 0,-103 0-1,-103-1 1,-35 1 15,-102 0-15,-35 34-1,-34 34 1,35 1 0,-1 33-1,34 35 1,35 35-1,69-1 1,34 35 0,0 34-1,-35 102 1,70 1 0,926-206-1</inkml:trace>
  </inkml:traceGroup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26:13.55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2AF589F-EFB6-486F-8544-4BDF31CC816F}" emma:medium="tactile" emma:mode="ink">
          <msink:context xmlns:msink="http://schemas.microsoft.com/ink/2010/main" type="writingRegion" rotatedBoundingBox="4290,5080 4702,5080 4702,9336 4290,9336">
            <msink:destinationLink direction="with" ref="{8B00B328-68B9-49B2-9C4A-AD40F2A7475A}"/>
          </msink:context>
        </emma:interpretation>
      </emma:emma>
    </inkml:annotationXML>
    <inkml:traceGroup>
      <inkml:annotationXML>
        <emma:emma xmlns:emma="http://www.w3.org/2003/04/emma" version="1.0">
          <emma:interpretation id="{2772E10A-60D2-4F2E-91CB-DE16036532C2}" emma:medium="tactile" emma:mode="ink">
            <msink:context xmlns:msink="http://schemas.microsoft.com/ink/2010/main" type="paragraph" rotatedBoundingBox="4290,5080 4702,5080 4702,9336 4290,93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E59CAFA-B969-48B5-BEA7-34F34C3EFECE}" emma:medium="tactile" emma:mode="ink">
              <msink:context xmlns:msink="http://schemas.microsoft.com/ink/2010/main" type="line" rotatedBoundingBox="4290,5080 4702,5080 4702,9336 4290,9336"/>
            </emma:interpretation>
          </emma:emma>
        </inkml:annotationXML>
        <inkml:traceGroup>
          <inkml:annotationXML>
            <emma:emma xmlns:emma="http://www.w3.org/2003/04/emma" version="1.0">
              <emma:interpretation id="{EA8E8281-7CFD-4BCD-BF64-97A378617A80}" emma:medium="tactile" emma:mode="ink">
                <msink:context xmlns:msink="http://schemas.microsoft.com/ink/2010/main" type="inkWord" rotatedBoundingBox="4290,5080 4702,5080 4702,9336 4290,9336"/>
              </emma:interpretation>
              <emma:one-of disjunction-type="recognition" id="oneOf0">
                <emma:interpretation id="interp0" emma:lang="it-IT" emma:confidence="0">
                  <emma:literal>,</emma:literal>
                </emma:interpretation>
                <emma:interpretation id="interp1" emma:lang="it-IT" emma:confidence="0">
                  <emma:literal>'</emma:literal>
                </emma:interpretation>
                <emma:interpretation id="interp2" emma:lang="it-IT" emma:confidence="0">
                  <emma:literal>)</emma:literal>
                </emma:interpretation>
                <emma:interpretation id="interp3" emma:lang="it-IT" emma:confidence="0">
                  <emma:literal>l</emma:literal>
                </emma:interpretation>
                <emma:interpretation id="interp4" emma:lang="it-IT" emma:confidence="0">
                  <emma:literal>I</emma:literal>
                </emma:interpretation>
              </emma:one-of>
            </emma:emma>
          </inkml:annotationXML>
          <inkml:trace contextRef="#ctx0" brushRef="#br0">3432 4050 0,'-68'343'0,"102"103"15,0 104 1,1-1 0,-35-34-1,-35-35 1,-33-68 0,33-69 15,-33-68-16,-1-69 1,-34-69 0,69-206-1,34 1 1,0 68 0</inkml:trace>
        </inkml:traceGroup>
      </inkml:traceGroup>
    </inkml:traceGroup>
  </inkml:traceGroup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27:00.687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CC489BE-7993-4A4A-BA19-DDA14046084F}" emma:medium="tactile" emma:mode="ink">
          <msink:context xmlns:msink="http://schemas.microsoft.com/ink/2010/main" type="writingRegion" rotatedBoundingBox="3095,1007 31099,1655 30755,16541 2751,15894"/>
        </emma:interpretation>
      </emma:emma>
    </inkml:annotationXML>
    <inkml:traceGroup>
      <inkml:annotationXML>
        <emma:emma xmlns:emma="http://www.w3.org/2003/04/emma" version="1.0">
          <emma:interpretation id="{8F74B484-5F3F-4A00-8850-9D2915964DF7}" emma:medium="tactile" emma:mode="ink">
            <msink:context xmlns:msink="http://schemas.microsoft.com/ink/2010/main" type="paragraph" rotatedBoundingBox="3095,1007 29323,1613 29201,6892 2973,62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79597F7-EF1F-4389-B1A2-385D709A190E}" emma:medium="tactile" emma:mode="ink">
              <msink:context xmlns:msink="http://schemas.microsoft.com/ink/2010/main" type="line" rotatedBoundingBox="3095,1007 29323,1613 29254,4606 3026,4000"/>
            </emma:interpretation>
          </emma:emma>
        </inkml:annotationXML>
        <inkml:traceGroup>
          <inkml:annotationXML>
            <emma:emma xmlns:emma="http://www.w3.org/2003/04/emma" version="1.0">
              <emma:interpretation id="{F460BAF0-5FCE-48CD-9841-30C964B6542C}" emma:medium="tactile" emma:mode="ink">
                <msink:context xmlns:msink="http://schemas.microsoft.com/ink/2010/main" type="inkWord" rotatedBoundingBox="3095,1007 4829,1048 4779,3218 3045,3178"/>
              </emma:interpretation>
              <emma:one-of disjunction-type="recognition" id="oneOf0">
                <emma:interpretation id="interp0" emma:lang="it-IT" emma:confidence="0">
                  <emma:literal>d.</emma:literal>
                </emma:interpretation>
                <emma:interpretation id="interp1" emma:lang="it-IT" emma:confidence="0">
                  <emma:literal>de.</emma:literal>
                </emma:interpretation>
                <emma:interpretation id="interp2" emma:lang="it-IT" emma:confidence="0">
                  <emma:literal>di.</emma:literal>
                </emma:interpretation>
                <emma:interpretation id="interp3" emma:lang="it-IT" emma:confidence="0">
                  <emma:literal>do.</emma:literal>
                </emma:interpretation>
                <emma:interpretation id="interp4" emma:lang="it-IT" emma:confidence="0">
                  <emma:literal>di</emma:literal>
                </emma:interpretation>
              </emma:one-of>
            </emma:emma>
          </inkml:annotationXML>
          <inkml:trace contextRef="#ctx0" brushRef="#br0">978 0 0,'34'68'0,"0"138"0,-34 103 15,0 34 1,0 35 0,35-103-1,33-138 1,-68-69-1,0-33 1,0-35 0,-171-69-1,-70-34 1,1 35 0,34 33-1,35 70 1,68 33-1,68 69 17,104 1-17,34-1 1,103-68 0,0-35-1,-35-68 1,-68 34-1,-34-35 1,-35-33 0,1-35-1,-1 34 1,-34 69 0</inkml:trace>
          <inkml:trace contextRef="#ctx0" brushRef="#br0" timeOffset="419.9379">1698 1956 0,'0'0'0</inkml:trace>
        </inkml:traceGroup>
        <inkml:traceGroup>
          <inkml:annotationXML>
            <emma:emma xmlns:emma="http://www.w3.org/2003/04/emma" version="1.0">
              <emma:interpretation id="{2E9FFB7A-D899-4197-A458-E471F65F777E}" emma:medium="tactile" emma:mode="ink">
                <msink:context xmlns:msink="http://schemas.microsoft.com/ink/2010/main" type="inkWord" rotatedBoundingBox="7892,1421 19840,1697 19777,4387 7830,4111"/>
              </emma:interpretation>
              <emma:one-of disjunction-type="recognition" id="oneOf1">
                <emma:interpretation id="interp5" emma:lang="it-IT" emma:confidence="0">
                  <emma:literal>applicazione</emma:literal>
                </emma:interpretation>
                <emma:interpretation id="interp6" emma:lang="it-IT" emma:confidence="0">
                  <emma:literal>applicazioni</emma:literal>
                </emma:interpretation>
                <emma:interpretation id="interp7" emma:lang="it-IT" emma:confidence="0">
                  <emma:literal>application</emma:literal>
                </emma:interpretation>
                <emma:interpretation id="interp8" emma:lang="it-IT" emma:confidence="0">
                  <emma:literal>applicatine</emma:literal>
                </emma:interpretation>
                <emma:interpretation id="interp9" emma:lang="it-IT" emma:confidence="0">
                  <emma:literal>applicarono</emma:literal>
                </emma:interpretation>
              </emma:one-of>
            </emma:emma>
          </inkml:annotationXML>
          <inkml:trace contextRef="#ctx0" brushRef="#br0" timeOffset="1688.5414">4891 1750 0,'68'137'15,"1"-34"-15,34-34 0,34-69 16,35-34 0,-69-35 15,0-34-16,-69 0 1,-103-34 0,-34 34-1,-103 69 1,35 34 0,-35 103-1,103-1 1,69 1-1,68-34 1,103 34 0,35-69-1,-1-34 1,-68-34 0,-34 0-1,-35 34 1,-34 0-1,0 34 17,69 35-17,0-1 1,68 1 0,0-69-1,1-69 1,-35-34-1,-35-34 1,-33-35 0,-1 35-1,-34 34 1,34 103 0,-68 35 15,68-35-16,1 103 1,33 68 0,-33 69-1,-1 69 1,-34 35 0,0-104-1,34-103 1,-34-34-1,0-103 1,0 0 0,-103-137-1,35-103 1,-1-35 0,69 0-1,0 69 1,34 35-1,35 33 1,34 70 0,68 34-1,70 68 17,-35 69-17,-35 0 1,-171-35-1,-34 1 1,-103-69 0,-69 0-1,-35-69 1,104 35 0,103-69-1,102 34 1,70 1-1,-138 68 1</inkml:trace>
          <inkml:trace contextRef="#ctx0" brushRef="#br0" timeOffset="2264.7354">7328 1579 0,'103'68'0,"-69"69"15,0 35-15,-68 68 16,0 69 15,68-103-15,0-34 0,1-69-1,-35-69 1,0-34-1,-35-69 1,-68-308 0,69 102-1,34-34 1,34 103 0,1 35-1,102 68 16,35 103-15,68 34 0,-34 69-1,-35 34 1,-136-34 0,-104 0-1,-68-68 1,-35-35-1,-34-35 1,35 1 0,68-35-1,137-34 1,138-34 0,-172 137-1</inkml:trace>
          <inkml:trace contextRef="#ctx0" brushRef="#br0" timeOffset="2771.5908">8666 480 0,'35'69'0,"-1"68"0,-68 138 16,34 34-1,-35 34 1,70-137 15,33-35-15,-33-136-1,33-35 1,1-103 0,0-69-1,33 35 1,-33 103 0,-35 34-1,1 34 1,33 69-1,-68 34 1,35-68 0,-35-138-1,68-68 1,-68-35 0,0 172-1</inkml:trace>
          <inkml:trace contextRef="#ctx0" brushRef="#br0" timeOffset="3045.0387">9044 823 0,'0'0'0</inkml:trace>
          <inkml:trace contextRef="#ctx0" brushRef="#br0" timeOffset="3860.4998">9902 1407 0,'343'69'0,"-308"-69"0,33-35 15,-102 1 1,-69 0 0,-34 68-1,-35 69 1,0 68-1,104-33 1,33-70 0,138 35-1,69-34 1,0-69 0,-1-34-1,-34-35 1,-68 0-1,0 35 1,-69 0 15,0 34-15,-35 0 0,35 68-1,69 1 1,68 0-1,1-35 1,-1-68 0,-68-35-1,-69-34 1,-69-69 0,-34 70-1,-69-1 1,1 68-1,33 70 17,70 33-17,68 1-15,68 68 16,35-68 0,35-1-1,-1 1 16,0-69-15,-34 34 0,0-34-1,0 35 1,35-1 0,33 0-1,-68 1 1,-34-35-1,-35-69 1,-34-68 0,0-35-1,0 172 1</inkml:trace>
          <inkml:trace contextRef="#ctx0" brushRef="#br0" timeOffset="4461.1088">11550 1098 0,'205'-34'0,"-67"-1"0,-1 70 0,35-1 16,-69 35-1,-69-1 1,-34 1 0,-137 34-1,-35 34 1,-68 35 0,137 34 15,137-103-16,69 0 1,34-35 0,-34-68-1,0-34 1,-103-103 0,-68-35-1,-104 35 1,0 0-1,35 68 1,34 69 0,103 69-1,103-35 1,69 34 0,-1-33-1,1-1 1,0-103 31,-35-33-47,-137 102 0</inkml:trace>
          <inkml:trace contextRef="#ctx0" brushRef="#br0" timeOffset="4652.5224">12717 1579 0,'103'240'0,"-103"-69"15,-35 1 1,70-103 0,67-172-1,-102 103 1</inkml:trace>
          <inkml:trace contextRef="#ctx0" brushRef="#br0" timeOffset="4976.7536">12545 755 0,'0'0'0</inkml:trace>
          <inkml:trace contextRef="#ctx0" brushRef="#br0" timeOffset="5904.5236">13540 2231 0,'206'34'16,"-103"-68"-16,0-35 0,-34-68 0,-69-1 15,-34 1 1,-69 34 0,-69 69-1,0 34 1,1 103 15,68 0-15,68 0-1,70 0 1,33-35 0,104 1-1,0-103 1,-1-69 0,-33-35-1,-35 1 1,34 0-1,-34 68 17,0 104-32,-103-35 15,34 0 1,0 68 0,-34 35-1,0 34 1,0-34-1,35-34 17,33-69-17,70-34 1,33-69 0,-33 34-1,-70 0 1,-68 35-1,35 68 1,-35 1 0,34 68-1,35 0 1,34-35 0,34-68-1,0-34 1,35-35-1,-69-34 1,-69-34 0,-34 34-1,-34 69 1,-35 34 15,35 34-15,34 69-1,34 34 1,69 1 0,69-35-1,68 0 1,-34-69 0,-35-68-1,-171 34 1</inkml:trace>
        </inkml:traceGroup>
        <inkml:traceGroup>
          <inkml:annotationXML>
            <emma:emma xmlns:emma="http://www.w3.org/2003/04/emma" version="1.0">
              <emma:interpretation id="{FA5F7436-E8FE-49DB-AF4C-72D2078D0678}" emma:medium="tactile" emma:mode="ink">
                <msink:context xmlns:msink="http://schemas.microsoft.com/ink/2010/main" type="inkWord" rotatedBoundingBox="22417,1519 29321,1679 29268,3994 22364,3834"/>
              </emma:interpretation>
              <emma:one-of disjunction-type="recognition" id="oneOf2">
                <emma:interpretation id="interp10" emma:lang="it-IT" emma:confidence="0">
                  <emma:literal>Ritorno</emma:literal>
                </emma:interpretation>
                <emma:interpretation id="interp11" emma:lang="it-IT" emma:confidence="0">
                  <emma:literal>Ritmo</emma:literal>
                </emma:interpretation>
                <emma:interpretation id="interp12" emma:lang="it-IT" emma:confidence="0">
                  <emma:literal>Atomo</emma:literal>
                </emma:interpretation>
                <emma:interpretation id="interp13" emma:lang="it-IT" emma:confidence="0">
                  <emma:literal>Atono</emma:literal>
                </emma:interpretation>
                <emma:interpretation id="interp14" emma:lang="it-IT" emma:confidence="0">
                  <emma:literal>Ettaro</emma:literal>
                </emma:interpretation>
              </emma:one-of>
            </emma:emma>
          </inkml:annotationXML>
          <inkml:trace contextRef="#ctx0" brushRef="#br0" timeOffset="7888.9747">20405 514 0,'0'103'0,"-103"0"0,0 103 16,-68 0-1,-35 69 1,0-1 0,34-33-1,69-70 1,69-102-1,68 0 1,103-35 0,104 0-1,68-34 1,0 0 0,-35 0-1,-68 0 1,-103 0-1,-69 0 1,-102-34 15,-70-103-15,1-69 0,137 206-1</inkml:trace>
          <inkml:trace contextRef="#ctx0" brushRef="#br0" timeOffset="8224.9252">20165 652 0,'103'171'0,"34"35"0,-34 103 16,0 0-1,-34-34 1,-1-104 0,-33-68-1,-1-68 1,0-1-1,-34-137 1,35-103 0,-35 206-1</inkml:trace>
          <inkml:trace contextRef="#ctx0" brushRef="#br0" timeOffset="8832.3704">20748 755 0,'138'-69'15,"102"103"-15,103 1 16,0-1 0,-68 0-1,-69 1 1,-34-1 0,-69 0-1,-69 1 1,-103-1-1,1-34 1,68 0 0</inkml:trace>
          <inkml:trace contextRef="#ctx0" brushRef="#br0" timeOffset="8548.1798">21710 892 0,'102'172'0,"-67"68"0,-35 69 16,-35-35-1,35-68 1,35-103 0,-1-68-1,-34-70 1,-34-136 0,-69-104-1,-69 1 1,172 274-1</inkml:trace>
          <inkml:trace contextRef="#ctx0" brushRef="#br0" timeOffset="9480.8328">22259 2265 0,'68'69'0,"-33"-1"0,-70 70 0,-33-1 15,33-34 1,35-103 0,0 0-1,35-34 1,-1-104 0,0-33-1,-34 33 1,35 104 15,-35 34-31,34 34 31,69 69-15,0 35 0,34-35-1,35-35 1,-35-33-1,-68-70 1,-1 1 0,-68-69-1,-34-69 1,-103 1 0,0 33-1,34 70 1,0 33-1,103 35 1,103 0 0,-103 0 15</inkml:trace>
          <inkml:trace contextRef="#ctx0" brushRef="#br0" timeOffset="10532.631">23735 2231 0,'34'171'0,"-34"-33"0,-34-1 16,-1-34 0,35-103-1,35-34 17,33-138-17,-33 35 1,-35-1-1,34 104 1,-34 34 0,0 0-1,34 103 1,35-34 0,0-1-1,68-33 1,-34-35-1,0-35 1,0-33 0,-69-1-1,0 0 1,-34 69 15,0 0-15,35 69-1,-35 68 1,34 1 0,0-1-1,1-171 1,-1 68 0,35-68-1,34-1 1,0-68-1,-35 69 1,35 34 0,-34 69-1,-35 34 1,35-69 0,68 35-1,-34-35 16,69-34-15,-1-34-16,-33-35 31,-35-34-15,-69-34 0,-68 34-1,-69 34 1,-35 35-1,-33 68 1,33 69 0,36 34-1,67 1 1,70-1 0,67-69-1,-102-68 1</inkml:trace>
        </inkml:traceGroup>
      </inkml:traceGroup>
      <inkml:traceGroup>
        <inkml:annotationXML>
          <emma:emma xmlns:emma="http://www.w3.org/2003/04/emma" version="1.0">
            <emma:interpretation id="{BCF7C634-C226-4221-8067-A190B7F93055}" emma:medium="tactile" emma:mode="ink">
              <msink:context xmlns:msink="http://schemas.microsoft.com/ink/2010/main" type="line" rotatedBoundingBox="7839,3933 28343,4216 28307,6801 7803,6518"/>
            </emma:interpretation>
          </emma:emma>
        </inkml:annotationXML>
        <inkml:traceGroup>
          <inkml:annotationXML>
            <emma:emma xmlns:emma="http://www.w3.org/2003/04/emma" version="1.0">
              <emma:interpretation id="{36553EE2-A9E4-4B1C-944C-F1A3956FFE67}" emma:medium="tactile" emma:mode="ink">
                <msink:context xmlns:msink="http://schemas.microsoft.com/ink/2010/main" type="inkWord" rotatedBoundingBox="7839,3933 10910,3975 10876,6448 7805,6406"/>
              </emma:interpretation>
              <emma:one-of disjunction-type="recognition" id="oneOf3">
                <emma:interpretation id="interp15" emma:lang="it-IT" emma:confidence="0">
                  <emma:literal>(a</emma:literal>
                </emma:interpretation>
                <emma:interpretation id="interp16" emma:lang="it-IT" emma:confidence="0">
                  <emma:literal>Sa</emma:literal>
                </emma:interpretation>
                <emma:interpretation id="interp17" emma:lang="it-IT" emma:confidence="0">
                  <emma:literal>(da</emma:literal>
                </emma:interpretation>
                <emma:interpretation id="interp18" emma:lang="it-IT" emma:confidence="0">
                  <emma:literal>(e</emma:literal>
                </emma:interpretation>
                <emma:interpretation id="interp19" emma:lang="it-IT" emma:confidence="0">
                  <emma:literal>(o</emma:literal>
                </emma:interpretation>
              </emma:one-of>
            </emma:emma>
          </inkml:annotationXML>
          <inkml:trace contextRef="#ctx0" brushRef="#br0" timeOffset="11816.8599">5749 2917 0,'-69'69'0,"-103"34"16,-34 34-16,35 35 15,-1-1 1,35 1-1,68 34 1,69 0 0,35 34-1,102 0 1,35-34 0,-1 0-1,-34-68 1,1-35-1,-70-35 1,-33-33 0,-35-35-1,0 0 1,-35-35 0,-33-68-1,33 0 1,70-34-1,-35 137 1</inkml:trace>
          <inkml:trace contextRef="#ctx0" brushRef="#br0" timeOffset="12568.842">6744 4874 0,'103'103'16,"69"34"-1,-35-137-15,0-34 16,-34-35 0,0-68-1,-34-1 1,-69 1-1,-69-35 1,-68 69 15,0 69-15,-69 34 0,68 34-1,35 69 1,69-34-1,68 0 1,35-35 0,68 35-1,1-1 1,-1-33 0,-34-1-1,-34 35 1,-1-35-1,1 35 1,0-1 0,-1-33 15,-33-1-31,33 0 16,-68-34-1,0-34 16,-34-103-15,34 137-16</inkml:trace>
        </inkml:traceGroup>
        <inkml:traceGroup>
          <inkml:annotationXML>
            <emma:emma xmlns:emma="http://www.w3.org/2003/04/emma" version="1.0">
              <emma:interpretation id="{EB6B0DFF-2567-46B4-AA61-DA0AB3129623}" emma:medium="tactile" emma:mode="ink">
                <msink:context xmlns:msink="http://schemas.microsoft.com/ink/2010/main" type="inkWord" rotatedBoundingBox="12676,4421 19744,4518 19719,6324 12651,6227"/>
              </emma:interpretation>
              <emma:one-of disjunction-type="recognition" id="oneOf4">
                <emma:interpretation id="interp20" emma:lang="it-IT" emma:confidence="0">
                  <emma:literal>velocità</emma:literal>
                </emma:interpretation>
                <emma:interpretation id="interp21" emma:lang="it-IT" emma:confidence="0">
                  <emma:literal>velocip</emma:literal>
                </emma:interpretation>
                <emma:interpretation id="interp22" emma:lang="it-IT" emma:confidence="0">
                  <emma:literal>velociss</emma:literal>
                </emma:interpretation>
                <emma:interpretation id="interp23" emma:lang="it-IT" emma:confidence="0">
                  <emma:literal>veléàßè</emma:literal>
                </emma:interpretation>
                <emma:interpretation id="interp24" emma:lang="it-IT" emma:confidence="0">
                  <emma:literal>veléàfè</emma:literal>
                </emma:interpretation>
              </emma:one-of>
            </emma:emma>
          </inkml:annotationXML>
          <inkml:trace contextRef="#ctx0" brushRef="#br0" timeOffset="13173.3573">9593 4221 0,'69'69'15,"-1"68"-15,-33 1 0,-1 68 16,0-35 0,69-33-1,0-104 1,-34 0-1,0-68 1,-35-35 0,35-68 15,-35-35-15,34 1-1,-33 33 1,33 70-1,-68 33 1,35 35 0,-70 35-1,1 33 1,0-33 0,34 33-1,0-68 1</inkml:trace>
          <inkml:trace contextRef="#ctx0" brushRef="#br0" timeOffset="14280.8218">10657 4942 0,'172'0'15,"-35"0"-15,0-34 16,1-35-16,-1-68 16,-103 34-1,-34 34 1,-68 1 0,-70 68-1,1 68 1,-35 35-1,69 35 1,69-1 15,68 0-31,69-34 16,0-34 15,103-69-15,-34-69-1,34-34 1,0-137 0,-69-35-1,-68 1 1,-35-35 0,0 69-1,-68 68 1,34 69-1,-34 103 1,34 0 0,-35 137-1,35 104 1,0 68 0,103-1-1,-34-33 1,68-69-1,-34-69 1,0-34 0,0-103 15,0-103-15,-34 0-1,-35 35 1,1 68-1,-35 0 1,0 0 0,34 34-1,34 0 1,70 1 0,-1-35-1,0-35 1,-68-33-1,-35-35 1,-34 0 0,-103 0-1,-68 68 1,-1 35 0,35 69-1,34 34 1,69 34 15,34-34-15,68 0-1,69-68 1,69-104 0,0-34-1,-206 103 1</inkml:trace>
          <inkml:trace contextRef="#ctx0" brushRef="#br0" timeOffset="14980.0674">14124 4496 0,'-34'34'0,"-1"1"0,104-70 16,-69-33-16,-69 33 0,-34 35 0,-34 0 15,-35 103-15,35 0 0,68 35 0,35-35 16,137-35-1,34 1 1,69-35 0,-34-34-1,-1-34 1,-33 0 0,-35-1-1,-103 1 1,0 34 15,0 34-31,34 35 31,35 0-15,-1-1 0,35-68-1,-34-68 1,0-104-1,-69-34 1,-103 0 0,103 206 15</inkml:trace>
          <inkml:trace contextRef="#ctx0" brushRef="#br0" timeOffset="15258.3984">14192 4016 0,'0'0'0</inkml:trace>
          <inkml:trace contextRef="#ctx0" brushRef="#br0" timeOffset="15696.8918">15016 3466 0,'103'138'0,"-34"68"0,-35 34 15,-34 69 1,35 0 0,-1-35-1,0-102 1,35-103 0,-69-35 15,-34-137-16,-69-103 1,0-34 0,0-35-1,0 69 1,0 35 0,68 136-1,35 70 1,69-70-1,137 35 1,0 35 0,0-1-1,-35 0 1,-33 1 0,-70-1-1,-68-34 1,-68 34 15,68-34-15</inkml:trace>
          <inkml:trace contextRef="#ctx0" brushRef="#br0" timeOffset="16204.7238">15703 5080 0,'137'68'0,"35"-68"15,-35-34-15,-34-69 0,-69 0 16,-68-34 0,-35-1-1,-102 70 1,-1 68-1,0 34 1,104 35 0,33-1-1,104 1 1,34 0 15,103-1-15,-69 1-1,1-35 1,-35 1 0,-35-1-1,-33 0 1,-1-34 0,-34 0-1,0-68 1,0-70-1,-69-68 1,69 206 0</inkml:trace>
          <inkml:trace contextRef="#ctx0" brushRef="#br0" timeOffset="16435.2014">15703 3913 0,'171'0'0,"-33"68"0,33 1 0,-33 0 16,33-69-1,1 0 1,-172 0 15</inkml:trace>
        </inkml:traceGroup>
        <inkml:traceGroup>
          <inkml:annotationXML>
            <emma:emma xmlns:emma="http://www.w3.org/2003/04/emma" version="1.0">
              <emma:interpretation id="{AD5D2B27-76CA-4D2C-9597-F66D415D4CC9}" emma:medium="tactile" emma:mode="ink">
                <msink:context xmlns:msink="http://schemas.microsoft.com/ink/2010/main" type="inkWord" rotatedBoundingBox="20720,4139 28342,4244 28307,6801 20685,6696"/>
              </emma:interpretation>
              <emma:one-of disjunction-type="recognition" id="oneOf5">
                <emma:interpretation id="interp25" emma:lang="it-IT" emma:confidence="0">
                  <emma:literal>costante)</emma:literal>
                </emma:interpretation>
                <emma:interpretation id="interp26" emma:lang="it-IT" emma:confidence="0">
                  <emma:literal>Costante)</emma:literal>
                </emma:interpretation>
                <emma:interpretation id="interp27" emma:lang="it-IT" emma:confidence="0">
                  <emma:literal>costanti)</emma:literal>
                </emma:interpretation>
                <emma:interpretation id="interp28" emma:lang="it-IT" emma:confidence="0">
                  <emma:literal>ostante)</emma:literal>
                </emma:interpretation>
                <emma:interpretation id="interp29" emma:lang="it-IT" emma:confidence="0">
                  <emma:literal>astante)</emma:literal>
                </emma:interpretation>
              </emma:one-of>
            </emma:emma>
          </inkml:annotationXML>
          <inkml:trace contextRef="#ctx0" brushRef="#br0" timeOffset="17201.8324">18277 4427 0,'-34'0'0,"-104"0"16,-102 103-16,103 35 0,34-1 16,103 0-1,103-34 1,0 0 0,68-34-1,1-69 1,-69 0 15,-34 0-31,-35-34 31,-34 34-15,34 0 0,-34 34-1,69 0 1,34-34-1,0 35 1,0-70 0,0-33-1,-69-1 1,-34-68 0,-103-1-1,-34 70 1,-35-1-1,35 69 1,34 34 0,34 35-1,69 0 1,69 34 0,103-69-1,34-34 1,-206 0 15</inkml:trace>
          <inkml:trace contextRef="#ctx0" brushRef="#br0" timeOffset="17664.7408">19307 4668 0,'-69'-69'16,"-34"69"-16,0 0 0,35 34 0,-1 1 15,69 33-15,69 35 16,102 0 15,207 103-15,-172-68 0,-103-70-1,-103-33 1,-35-1-1,-68-34 17,-68 0-32,33 0 31,70-34-31,102-35 16,103-34-1,-137 103 1</inkml:trace>
          <inkml:trace contextRef="#ctx0" brushRef="#br0" timeOffset="18060.2638">20062 3604 0,'69'171'0,"-69"35"0,34 69 15,-34 34 1,34-35-1,1 70 1,-1-207 0,-34-68-1,0-35 17,-34-137-17,-1-69 1,1-68-1,34 240 1</inkml:trace>
          <inkml:trace contextRef="#ctx0" brushRef="#br0" timeOffset="19203.8624">19719 4256 0,'171'-69'0,"35"69"16,35 34-16,-36-34 16,-67 0-1,-70 35 1,-33-1 0,-70 0-1,-68 35 1,35 68-1,-1 69 1,138 0 0,-35 0 15,138-137-15,-1-69-1,-33 0 1,-35-34-1,-35-69 1,-68 34 15,-68-68-31,-70 34 16,-33 68 0,33 35-1,1 69 1,103 0-1,68-1 1,69 1 0,69 0-1,-35-35 1,0-103 15,-68 69-15,0-34-16,-69 34 31,0 34-15,0 1-1,0-1 1,68 0 0,35-34-1,-34-34 1,34 0-1,-69-35 17,1 0-32,-35 35 15,0 34 1,0 0 0,0 69-1,34 34 1,34-35-1,35-33 1,-34-35 0,0-35-1,-1-33 1,-33-1 15,-1 0-15,0 35-1,-34 34 1,0 34 0,35 1-1,33 68 1,1-35 0,34 1-1,0-69 1,34-69-1,-34-68 1,-103 137 0</inkml:trace>
          <inkml:trace contextRef="#ctx0" brushRef="#br0" timeOffset="19936.3124">22980 4050 0,'171'34'0,"35"1"0,34 33 15,-68-68 1,-69-103-1,-103 103 1</inkml:trace>
          <inkml:trace contextRef="#ctx0" brushRef="#br0" timeOffset="19757.5946">23082 3672 0,'35'69'0,"-1"68"15,0 69-15,-34 69 16,35 34-1,33-69 1,70-34 0,-35-103-1,0-69 1,0-102 15,-69-70-15,-68 1-1,-35 34 1,0 34 0,35 69-1,34 0 1,34 69 0,35 34-1,68-34 1,1-1-1,-70-102 1,-33-35 0,-70-68-1,-102-69 1,137 206 0</inkml:trace>
          <inkml:trace contextRef="#ctx0" brushRef="#br0" timeOffset="20225.386">23666 3192 0,'618'240'0,"-275"35"15,35 137 1,-172 68-1,-172 1 1,-412 205 15,378-686-31</inkml:trace>
        </inkml:traceGroup>
      </inkml:traceGroup>
    </inkml:traceGroup>
    <inkml:traceGroup>
      <inkml:annotationXML>
        <emma:emma xmlns:emma="http://www.w3.org/2003/04/emma" version="1.0">
          <emma:interpretation id="{3068128A-09A8-49D1-BDEF-6A004D3AC260}" emma:medium="tactile" emma:mode="ink">
            <msink:context xmlns:msink="http://schemas.microsoft.com/ink/2010/main" type="paragraph" rotatedBoundingBox="3408,7982 30203,8655 30134,11378 3339,107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C3825ED-D80F-4DBF-8AD5-B43EDF271A7E}" emma:medium="tactile" emma:mode="ink">
              <msink:context xmlns:msink="http://schemas.microsoft.com/ink/2010/main" type="inkBullet" rotatedBoundingBox="3387,8790 5549,8844 5501,10737 3340,10683"/>
            </emma:interpretation>
            <emma:one-of disjunction-type="recognition" id="oneOf6">
              <emma:interpretation id="interp30" emma:lang="it-IT" emma:confidence="0">
                <emma:literal>e.</emma:literal>
              </emma:interpretation>
              <emma:interpretation id="interp31" emma:lang="it-IT" emma:confidence="0">
                <emma:literal>C.</emma:literal>
              </emma:interpretation>
              <emma:interpretation id="interp32" emma:lang="it-IT" emma:confidence="0">
                <emma:literal>l.</emma:literal>
              </emma:interpretation>
              <emma:interpretation id="interp33" emma:lang="it-IT" emma:confidence="0">
                <emma:literal>Ce.</emma:literal>
              </emma:interpretation>
              <emma:interpretation id="interp34" emma:lang="it-IT" emma:confidence="0">
                <emma:literal>le.</emma:literal>
              </emma:interpretation>
            </emma:one-of>
          </emma:emma>
        </inkml:annotationXML>
        <inkml:trace contextRef="#ctx0" brushRef="#br1" timeOffset="37538.5508">669 8581 0,'137'0'16,"35"0"-16,34-35 0,34 1 0,-34 0 16,0-35-1,-69-34 1,-68 0-1,-69 0 1,-103-34 15,-69 34-15,-68 34 0,-69 104-1,0 33 1,69 69-1,-1 69 1,138 69 0,69-35-1,103 1 1,102-1 0,70-34-1,33-69 1,-33-34-1,-36-103 1,-102 0 0,-103-34-1,-34-69 1,-69 34 0,0 35-1,103 34 1</inkml:trace>
        <inkml:trace contextRef="#ctx0" brushRef="#br1" timeOffset="38158.6917">2419 9542 0,'0'0'0</inkml:trace>
      </inkml:traceGroup>
      <inkml:traceGroup>
        <inkml:annotationXML>
          <emma:emma xmlns:emma="http://www.w3.org/2003/04/emma" version="1.0">
            <emma:interpretation id="{6A6705BF-48F3-461A-98FF-E17389DBAAD4}" emma:medium="tactile" emma:mode="ink">
              <msink:context xmlns:msink="http://schemas.microsoft.com/ink/2010/main" type="line" rotatedBoundingBox="8485,8110 30203,8655 30134,11378 8417,10833"/>
            </emma:interpretation>
          </emma:emma>
        </inkml:annotationXML>
        <inkml:traceGroup>
          <inkml:annotationXML>
            <emma:emma xmlns:emma="http://www.w3.org/2003/04/emma" version="1.0">
              <emma:interpretation id="{E35CC342-236E-490D-9F93-5747440D2B4C}" emma:medium="tactile" emma:mode="ink">
                <msink:context xmlns:msink="http://schemas.microsoft.com/ink/2010/main" type="inkWord" rotatedBoundingBox="8485,8110 16461,8310 16393,11034 8417,10833"/>
              </emma:interpretation>
              <emma:one-of disjunction-type="recognition" id="oneOf7">
                <emma:interpretation id="interp35" emma:lang="it-IT" emma:confidence="0">
                  <emma:literal>Calcola</emma:literal>
                </emma:interpretation>
                <emma:interpretation id="interp36" emma:lang="it-IT" emma:confidence="0">
                  <emma:literal>calcola</emma:literal>
                </emma:interpretation>
                <emma:interpretation id="interp37" emma:lang="it-IT" emma:confidence="0">
                  <emma:literal>calcolo</emma:literal>
                </emma:interpretation>
                <emma:interpretation id="interp38" emma:lang="it-IT" emma:confidence="0">
                  <emma:literal>Calcolo</emma:literal>
                </emma:interpretation>
                <emma:interpretation id="interp39" emma:lang="it-IT" emma:confidence="0">
                  <emma:literal>calcalo</emma:literal>
                </emma:interpretation>
              </emma:one-of>
            </emma:emma>
          </inkml:annotationXML>
          <inkml:trace contextRef="#ctx0" brushRef="#br1" timeOffset="39370.6524">6641 8443 0,'34'-34'16,"-102"-35"-16,-104 35 0,-34 34 0,-34 34 16,0 69-16,-1 69 15,104 0 17,137 68-32,69-34 15,102-35 1,104-33-1,34-35 17,-69-69-17,-34-68 1,-103-1 0,-69 1-1,-34 0 1,0-1-1,-34 35 1,34 0 15,34 69-31,69 34 16,35 0 0,68-34-1,0-69 1,-35-35-1,-33-102 1,-70-35 0,-102-34-1,-103 35 1,-35 68 0,-34 69 15,34 34-16,69 34 1,103 69 0,69 34-1,68 0 1,69-34 0,-34-34-1,-35-35 1,-102-34-1,-35 0 1,0 0 0,0 0-1,0 35 1,68 33 0,35 1-1,34-35 1,1-68-1,-1-138 17,-34-34-32,-34-102 31,-69 308-15</inkml:trace>
          <inkml:trace contextRef="#ctx0" brushRef="#br1" timeOffset="39774.9648">8872 7379 0,'69'69'0,"-35"68"0,1 104 15,-35 33 1,0 35 0,0 34-1,0-68 1,0-35 0,0-34-1,0-103 1,-35-103-1,70 0 1,-35-103 0,68-34 15,-34-35-31,35 35 16,-69 137-1</inkml:trace>
          <inkml:trace contextRef="#ctx0" brushRef="#br1" timeOffset="40582.613">10314 8924 0,'206'69'0,"-172"-138"0,-68 0 16,-104 1-16,-33 33 0,-35 35 0,34 103 15,69 0-15,35 35 0,102 33 16,103 1 0,69-1-1,35-68 1,-36-68 0,-33-70-1,-103-33 1,-69-35-1,0 34 1,-69 0 0,69 69-1,0 0 17,34 35-17,69 68 1,69 0-1,0-35 1,34-68 0,-69 0-1,-68-103 1,-35-34 15,-171-137-15,-138 102-1,35 138 1,34 68 0,68 69-1,104 68 1,103 1 0,102-69-1,70-69 1,33-102-1,-274 68 17</inkml:trace>
          <inkml:trace contextRef="#ctx0" brushRef="#br1" timeOffset="41313.1098">11858 7242 0,'69'240'0,"-103"69"16,34 69 15,0 171-15,68-206-1,1-68 1,-35-104 0,1-102-1,-1-69 1,0-103-1,35-34 1,-35 34 0,-34 103-1,0 0 1,35 0 0,33 103 15,35 0-31,69 0 15,34-69 17,-35 0-32,-68-68 15,-34-35 17,-69-68-17,-69-34 1,-68 33-1,-34 70 1,-1 33 0,35 104-1,102 34 1,70 34 0,136 0-1,138-34 1,34-103-1,-343 0 1</inkml:trace>
        </inkml:traceGroup>
        <inkml:traceGroup>
          <inkml:annotationXML>
            <emma:emma xmlns:emma="http://www.w3.org/2003/04/emma" version="1.0">
              <emma:interpretation id="{AB92926A-6B8B-40F3-8372-AD56C6594EC3}" emma:medium="tactile" emma:mode="ink">
                <msink:context xmlns:msink="http://schemas.microsoft.com/ink/2010/main" type="inkWord" rotatedBoundingBox="21344,8557 30199,8779 30135,11329 21280,11107"/>
              </emma:interpretation>
              <emma:one-of disjunction-type="recognition" id="oneOf8">
                <emma:interpretation id="interp40" emma:lang="it-IT" emma:confidence="0">
                  <emma:literal>stimatone</emma:literal>
                </emma:interpretation>
                <emma:interpretation id="interp41" emma:lang="it-IT" emma:confidence="0">
                  <emma:literal>Stimatone</emma:literal>
                </emma:interpretation>
                <emma:interpretation id="interp42" emma:lang="it-IT" emma:confidence="0">
                  <emma:literal>satinatone</emma:literal>
                </emma:interpretation>
                <emma:interpretation id="interp43" emma:lang="it-IT" emma:confidence="0">
                  <emma:literal>stimatoti</emma:literal>
                </emma:interpretation>
                <emma:interpretation id="interp44" emma:lang="it-IT" emma:confidence="0">
                  <emma:literal>stiratore</emma:literal>
                </emma:interpretation>
              </emma:one-of>
            </emma:emma>
          </inkml:annotationXML>
          <inkml:trace contextRef="#ctx0" brushRef="#br1" timeOffset="44397.2126">18243 8718 0,'68'172'0,"1"-1"0,-69 1 15,0-1 1,34-33 0,1-35-1,-35-35 1,34-68-1,-34-34 1,69-103 0,-1-69-1,1 34 1,0 69 0,-1 69-1,1 68 1,-35 35 15,1 68-15,-1 103-1,0-102 1,35-35 0,34-69-1,34-68 1,-34-69-1,0 0 1,-34 34 0,-35 35-1,-34 34 1,0 0 15,34 68-15,1 70-1,33-35 1,70-35 0,-1-68-1,35-34 1,-35-35 0,-68 1-1,-1 33 1,-34 35-1,-34 0 1,69 35 0,34-1 15,34 0-31,1 1 16,33-35-1,-68-35 1,-68-33-1,-70-35 1,-68-35 15,-103 70-15,35 33 0,33 70-1,104-1 1,68 69-1,69 0 1,35 34 0,-1-34-1,-68-34 1,-1-35 0,1 1-1,-35-1 1,69 0-1,0-34 1,35-34 15,-35-35-31,-35-102 16,1-35 0,-69 206-1</inkml:trace>
          <inkml:trace contextRef="#ctx0" brushRef="#br1" timeOffset="44984.1492">21812 8512 0,'378'0'0,"-103"34"15,34 1 1,-103-1-1,-104-34 1,-33 0 0,-69 0-1,0 0 1</inkml:trace>
          <inkml:trace contextRef="#ctx0" brushRef="#br1" timeOffset="44771.2504">21950 7620 0,'34'1098'16,"0"-755"15,35 103-15,-35-240-1,1-103 1,-35-103 0,-35-137-1,1-103 1,-69-69 0,103 309-1</inkml:trace>
          <inkml:trace contextRef="#ctx0" brushRef="#br1" timeOffset="45389.4382">22739 9610 0,'309'309'0,"-103"-274"16,0-70-1,-69-68 1,-102 0-1,-70-68 1,-68-1 0,-68 35-1,-70 68 1,36 104 0,67 33-1,70 104 1,136 34 15,70-35-15,102-102-1,0-69 1,-34-137 0,-206 137-1</inkml:trace>
          <inkml:trace contextRef="#ctx0" brushRef="#br1" timeOffset="46305.489">24078 8924 0,'69'240'0,"-69"-34"15,0 0 1,34-69 0,0 1-1,-34-70 1,35-102 0,-35-138 15,-35 1-16,35-35 1,0 34 0,0 69 15,69 69-31,34 34 16,103 0-1,-35 34 1,1 1-1,-69-1 1,-34 0 0,-35 35-1,0-1 1,35 1 0,0 34-1,-1 0 1,70-69-1,-1 1 1,69-70 15,0-33 1,-35-1-32,-68 0 15,-68-34 1,-104 1-1,-103 33 1,-68 69 0,0 34-1,103 69 1,68 34 0,138 69-1,136-34 1,36-35-1,33 1 1,35-1 15,-68-68-31,-70-35 16,-68-34 0,-103 0 15,-34-34-16,34 34-15</inkml:trace>
          <inkml:trace contextRef="#ctx0" brushRef="#br1" timeOffset="42147.1262">15188 8821 0,'172'34'0,"-35"-34"0,-69 0 16,-33 0-16,-70 0 15,-68-34 1,-102 68-1,-36-34 1,35 35 0,103 33 15,103-33-15,69 33-16,171 35 31,69 0-16,34-34 1,-102 34 0,-104-35-1,-103-68 1,-102 35 0,-138-1-1,-35 0 1,-33 1-1,102-1 1,104-34 0,68-34-1,103-69 1,137-103 15,-240 206-31</inkml:trace>
          <inkml:trace contextRef="#ctx0" brushRef="#br1" timeOffset="42736.9926">16458 7448 0,'34'137'0,"-34"69"0,-34 137 16,0 35 0,34 0-1,68-35 1,1-69-1,34-68 1,0-103 0,-69-103-1,69-68 1,34-70 0,-34-33-1,-34 136 16,-69 1-15,0 34 0,0 34-1,34 35 1,1 68 0,33 1-1,-33-104 1,-1 0-1,35-137 1,-35-68 0,-68-35-1,34 206 1</inkml:trace>
          <inkml:trace contextRef="#ctx0" brushRef="#br1" timeOffset="42912.7806">17144 8821 0,'0'-34'16,"-68"-35"-16,-35-68 0,103 137 0</inkml:trace>
          <inkml:trace contextRef="#ctx0" brushRef="#br1" timeOffset="43168.6498">15943 7929 0,'172'34'16,"137"0"-16,68 0 0,-34 35 31,-34-69-15,-103 0-1,-68 0 1,-138 0-1</inkml:trace>
        </inkml:traceGroup>
      </inkml:traceGroup>
    </inkml:traceGroup>
    <inkml:traceGroup>
      <inkml:annotationXML>
        <emma:emma xmlns:emma="http://www.w3.org/2003/04/emma" version="1.0">
          <emma:interpretation id="{780FF36F-E416-43C5-A7B3-C0C2977B9FDA}" emma:medium="tactile" emma:mode="ink">
            <msink:context xmlns:msink="http://schemas.microsoft.com/ink/2010/main" type="paragraph" rotatedBoundingBox="8855,11937 30789,11950 30787,16343 8853,1633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77C6ADC-8787-417A-AA08-DD158ECA7C74}" emma:medium="tactile" emma:mode="ink">
              <msink:context xmlns:msink="http://schemas.microsoft.com/ink/2010/main" type="inkBullet" rotatedBoundingBox="8855,13111 11292,13113 11291,14519 8854,14517"/>
            </emma:interpretation>
            <emma:one-of disjunction-type="recognition" id="oneOf9">
              <emma:interpretation id="interp45" emma:lang="it-IT" emma:confidence="0">
                <emma:literal>↳</emma:literal>
              </emma:interpretation>
            </emma:one-of>
          </emma:emma>
        </inkml:annotationXML>
        <inkml:trace contextRef="#ctx0" brushRef="#br1" timeOffset="47748.9038">6229 12082 0,'-206'171'0,"69"-33"16,34-1-16,103 0 15,34-34 1,104 0 0,33-68-1,70-1 1,-1-68-1,-103 34 1,-34-35 15,-69 35-15,1 0 0,-35 69-1,34 68 1,35 0-1,68-34 1,69 0 0,34-68-1,-34-1 1,-69-103 0,-34-34 15,-68-68-31,-104-69 15,-103 34 17,-33 68-32,-1 70 15,0 68 1,103 103 0,68 34 15,104 69-16,137 0 1,69-138 15,33-102-31,-33-35 16,-275 69 0</inkml:trace>
      </inkml:traceGroup>
      <inkml:traceGroup>
        <inkml:annotationXML>
          <emma:emma xmlns:emma="http://www.w3.org/2003/04/emma" version="1.0">
            <emma:interpretation id="{53DBC3F9-CFAC-4BC7-9503-8E6667561A92}" emma:medium="tactile" emma:mode="ink">
              <msink:context xmlns:msink="http://schemas.microsoft.com/ink/2010/main" type="line" rotatedBoundingBox="11877,11939 30789,11950 30787,16343 11874,16332"/>
            </emma:interpretation>
          </emma:emma>
        </inkml:annotationXML>
        <inkml:traceGroup>
          <inkml:annotationXML>
            <emma:emma xmlns:emma="http://www.w3.org/2003/04/emma" version="1.0">
              <emma:interpretation id="{85CEC108-25D4-4C84-8C79-8BD0EDE5EF41}" emma:medium="tactile" emma:mode="ink">
                <msink:context xmlns:msink="http://schemas.microsoft.com/ink/2010/main" type="inkWord" rotatedBoundingBox="20732,11944 30789,11950 30787,16343 20730,16337"/>
              </emma:interpretation>
              <emma:one-of disjunction-type="recognition" id="oneOf10">
                <emma:interpretation id="interp46" emma:lang="it-IT" emma:confidence="0">
                  <emma:literal>pranzato)</emma:literal>
                </emma:interpretation>
                <emma:interpretation id="interp47" emma:lang="it-IT" emma:confidence="0">
                  <emma:literal>pranzato</emma:literal>
                </emma:interpretation>
                <emma:interpretation id="interp48" emma:lang="it-IT" emma:confidence="0">
                  <emma:literal>pranzate)</emma:literal>
                </emma:interpretation>
                <emma:interpretation id="interp49" emma:lang="it-IT" emma:confidence="0">
                  <emma:literal>pranzata)</emma:literal>
                </emma:interpretation>
                <emma:interpretation id="interp50" emma:lang="it-IT" emma:confidence="0">
                  <emma:literal>pranzate))</emma:literal>
                </emma:interpretation>
              </emma:one-of>
            </emma:emma>
          </inkml:annotationXML>
          <inkml:trace contextRef="#ctx0" brushRef="#br1" timeOffset="157493.3522">18964 10915 0,'-103'137'0,"-69"69"16,0 69-16,-68 68 16,0 69-1,34 0 1,69 68-1,102-68 1,138 0 0,103 0 15,69-69-15,-35-68-1,0-104 1,-102-68-1,-104-103 1,-103-137 0,1-206-1,68 343 1</inkml:trace>
          <inkml:trace contextRef="#ctx0" brushRef="#br1" timeOffset="157998.2543">20028 11773 0,'34'34'0,"-103"138"0,-205 102 15,-70 70 1,1 33 0,172-34-1,68-68 1,137-69-1,69-34 1,137-35 0,35-34-1,34-34 1,-35-35 0,-33 0-1,-138 0 1,-69-34-1,-103-137 1,-68-103 0,0-69-1,137 309 1</inkml:trace>
          <inkml:trace contextRef="#ctx0" brushRef="#br1" timeOffset="158358.6198">19581 11533 0,'103'103'0,"35"102"0,-35 173 15,34 34 1,35 0 0,-35-69-1,34-68 1,-68-69 0,-34-103 15,-69-103-31,-103-172 15,69-103 1,34-34 15,0 309-15</inkml:trace>
          <inkml:trace contextRef="#ctx0" brushRef="#br1" timeOffset="159005.1289">20851 11773 0,'309'-34'0,"-34"34"0,68 0 16,35 68-1,-35-34 1,-68 1 0,-138-35-1,-68 0 1,-69 0-1,-69-35 17,-68 35-17,34 69 1,103-69 0</inkml:trace>
          <inkml:trace contextRef="#ctx0" brushRef="#br1" timeOffset="158716.0553">21607 12013 0,'171'275'0,"-137"34"15,-68 34 1,34 34-1,34-68 1,35-68 0,-35-104-1,-68-103 1,0-34 0,-103-274-1,-1-70 1,1-67 15,137 411-15</inkml:trace>
          <inkml:trace contextRef="#ctx0" brushRef="#br1" timeOffset="159494.4056">22671 12871 0,'171'0'0,"1"0"0,-1 0 16,35 0-16,-34 35 16,-69-35-1,-103 0 17,-172 34-17,-34-34 1,-34 0-1,0 69 1,137-1 0,69 69-1,102-102 1,104 33 0,102 35-1,-33-68 1,-70-35-1,1-35 1,-69-33 0,-34-35-1,-69 103 1</inkml:trace>
          <inkml:trace contextRef="#ctx0" brushRef="#br1" timeOffset="160074.506">25622 12597 0,'138'-69'15,"-173"-34"-15,-170 0 0,-36 69 16,-68 102 0,35 70-1,102 102 1,35 103 0,274 103 15,103-171-16,69-69 1,69-69 0,-1-137-1,-68-137 1,-68-103 0,-138-104-1,-172-67 1,-103 67-1,-102 35 1,-70 138 0,-67 102 15,102 138-31,68 68 16,138 69-1,206-34 1,138-138-1,-241-34 1</inkml:trace>
          <inkml:trace contextRef="#ctx0" brushRef="#br1" timeOffset="160594.0572">25382 10983 0,'206'35'16,"34"33"-16,35 1 0,-69 0 31,34-35-15,-137-34 15,-103 0-31,0 0 16,35 69-1,68 137 1,34 102-1,69 139 1,34 171 0,-34-1-1,-69-33 1,-171-138 15,-138-68-15,-137-172-1,-171-103 1,102-172 0,378 69-1</inkml:trace>
          <inkml:trace contextRef="#ctx0" brushRef="#br1" timeOffset="49600.5373">8804 12906 0,'68'34'0,"-33"0"0,102-34 16,34-34-16,70-69 0,-70 34 15,-68 1 1,-68-1 0,-104 0-1,-68 1 1,-35 102-1,0 0 1,35 69 0,34 35-1,138 68 1,67-1 0,104-33-1,35-69 16,-1-69-15,0-34 0,-102-137-1,-70-35 1,-33-68 0,-70 34-1,35 0 1,0 69-1,35 137 1,-35 69 15,0-35-31,68 103 16,-68 35 0,0 34-1,0 0 1,34-35-1,-34-102 1,0-69 0,0-34 15,-68-104-15,34-68-1,-1 1 1,1 33-1,34 35 1,34 102 0,69 1-1,0 34 1,34 34 0,-68 1-1,-35-1 1,-34 0-1,-34 1 1,34-35 0,34 0-1,35 34 1,0 35 0,-1 34 15,-33 34-31,-1-103 31,35 0-15,-1 1-1,70-35 1,-1 0 0,-34-69-1,0-34 1,-35 0-1,-68 0 1,-34 35 0,-34-1-1,-1 35 1,-34 102 15,34 35-31,1 69 16,68-1 15,68 1-31,35-35 31,137-68-15,-68-103 0,0-69-1,-35-103 1,-68 69-1,-35-1 1,-34 70 0,0 68-1,0 0 1,0 103 0,0 68-1,34 1 1,1-35-1,68-68 17,0-69-17,0-103 1,0-69 0,-35 1-1,-33-1 1,-1 103-1,-34 69 1,0 0 0,0 69-1,34 103 1,35-1 0,34 35-1,0-69 1,34-68-1,-34-138 1,34-102 0,-137 171-1</inkml:trace>
          <inkml:trace contextRef="#ctx0" brushRef="#br1" timeOffset="50113.2524">13369 12253 0,'103'0'0,"34"0"0,69 69 0,34-35 15,-68 35 1,-35-35 0,-103 1-1,-68-1 1,-172 103 15,69-34-15,34 35-1,34-1 1,104 34 0,68-33 15,0-35-31,68-35 16,1 1-1,-69-69 1,-35-69-1,-102-68 1,-69-35 0,-103-33-1,206 205 1</inkml:trace>
          <inkml:trace contextRef="#ctx0" brushRef="#br1" timeOffset="50309.549">13609 12700 0,'412'171'0,"-138"-102"16,1-35-1,-103-68 1,-35-35-1,-137 69 1</inkml:trace>
          <inkml:trace contextRef="#ctx0" brushRef="#br1" timeOffset="50817.381">14879 13214 0,'378'103'0,"-207"-103"16,35-68 0,-34-35-1,-104 0 1,-102-69 0,-103 69-1,-69 0 16,-34 69-15,68 68 0,69 35-1,103 0 1,0-1 0,172 104-1,102 34 1,-34-35-1,1-33 1,-1 33 0,0-33 15,1 33-31,-36-33 16,-102-35 15,-34-69-31,-138-137 15,69 103 1</inkml:trace>
        </inkml:traceGroup>
      </inkml:traceGroup>
    </inkml:traceGroup>
  </inkml:traceGroup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28:18.24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BE2C2BB-A437-4008-BC01-13A6BA723B4A}" emma:medium="tactile" emma:mode="ink">
          <msink:context xmlns:msink="http://schemas.microsoft.com/ink/2010/main" type="inkDrawing" rotatedBoundingBox="4046,810 4589,16425 3911,16449 3367,834" semanticType="callout" shapeName="Other">
            <msink:sourceLink direction="with" ref="{13483168-6CD2-4595-9218-E8E91313BD35}"/>
            <msink:sourceLink direction="with" ref="{823DE2E0-D7BC-455E-B70B-610882363DA9}"/>
          </msink:context>
        </emma:interpretation>
      </emma:emma>
    </inkml:annotationXML>
    <inkml:trace contextRef="#ctx0" brushRef="#br0">0 0 0,'0'34'0,"0"0"15,0 1-15,0-1 0,34 0 0,-34 1 16,0-1-16,0 35 0,35 34 16,-35 0-1,0-1 1,34 36 0,-34 33-1,34 1 1,-34 34-1,35 0 1,-35 34 15,0 0-15,34 35 0,-34 34-1,0 34 1,0 0-1,0 1 1,34 33 0,-34 1-1,35 34 1,-35 0 0,0 34-1,0 0 1,34 35-1,0-1 1,-34 1 0,35-1-1,-1 35 1,-34 0 0,34 0-1,-34 0 16,35-35-15,-35 35 0,0-34-1,34-35 1,-34 0 0,34-34-1,1 0 1,-1 68-1,-34-136 1,34-70 0,1-68-1,-35-103 1,34-69 0,-34-68-1,-69-103 1,35-35-1,-69 35 1,-34 0 0,34 102-1,34 138 1,69 103 15,0 103-15,69 34-1,-1-102 1,1-1 0,0-137-1,-69-69 1,34-68 0,0-69-1,1-34 1,33-35-1,35 0 1,0 104 0,-69 33-1,-34 1 1,-34 68 0,-103-34-1,0-68 1,137 68-1</inkml:trace>
  </inkml:traceGroup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28:19.68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3483168-6CD2-4595-9218-E8E91313BD35}" emma:medium="tactile" emma:mode="ink">
          <msink:context xmlns:msink="http://schemas.microsoft.com/ink/2010/main" type="inkDrawing" rotatedBoundingBox="3677,691 25920,1444 25912,1686 3669,933" shapeName="Other">
            <msink:destinationLink direction="with" ref="{2BE2C2BB-A437-4008-BC01-13A6BA723B4A}"/>
            <msink:destinationLink direction="with" ref="{991DE1B1-CD84-4E53-A5FA-C29518226661}"/>
            <msink:destinationLink direction="from" ref="{770ACF87-29C2-4F3D-B0F9-558A8D793EFA}"/>
          </msink:context>
        </emma:interpretation>
      </emma:emma>
    </inkml:annotationXML>
    <inkml:trace contextRef="#ctx0" brushRef="#br0">0 0 0,'69'0'0,"-35"0"0,103 0 16,69 0-16,35 34 0,33-34 15,69 35 1,1-35 0,102 34-1,0-34 1,69 34-1,34-34 1,0 0 0,35 35-1,34-35 17,34 34-17,-34-34 1,-1 0-1,36 0 1,-1 0 0,0 34-1,0-34 1,35 35 0,-1-1-1,1-34 1,-1 34-1,1 1 1,-35-35 0,34 34-1,-68 0 1,0-34 0,0 35-1,-35-1 1,1 0 15,-1 0-15,-68 1-1,-34-1 1,-35 0 0,-34 1-1,0-35 1,-35 34-1,-68 0 1,0-34 0,-34 0-1,-69 0 1,-69 35 0,-34-35-1,-69-35 1,-34 35-1,-34-68 1,0-1 0,-1 0-1,35 69 1</inkml:trace>
  </inkml:traceGroup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28:20.05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669E1CD-7D32-4BC8-8403-6D38646597EB}" emma:medium="tactile" emma:mode="ink">
          <msink:context xmlns:msink="http://schemas.microsoft.com/ink/2010/main" type="inkDrawing" rotatedBoundingBox="25806,1011 27319,1674 26967,2478 25454,1814" shapeName="Other"/>
        </emma:interpretation>
      </emma:emma>
    </inkml:annotationXML>
    <inkml:trace contextRef="#ctx0" brushRef="#br0">0 26 0,'69'-35'0,"0"35"15,102 35-15,35 33 0,34 1 0,1-1 16,-1 1 0,-34 34-1,-69-34 1,-137-1 0,-34-33-1,-103 68 1,-69-35 15,-35 35-15,1 0-1,137-68 1,103-35-16</inkml:trace>
  </inkml:traceGroup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28:24.07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23DE2E0-D7BC-455E-B70B-610882363DA9}" emma:medium="tactile" emma:mode="ink">
          <msink:context xmlns:msink="http://schemas.microsoft.com/ink/2010/main" type="inkDrawing" rotatedBoundingBox="10244,784 11966,15488 8370,15910 6648,1205" semanticType="callout" shapeName="Other">
            <msink:destinationLink direction="with" ref="{2BE2C2BB-A437-4008-BC01-13A6BA723B4A}"/>
          </msink:context>
        </emma:interpretation>
      </emma:emma>
    </inkml:annotationXML>
    <inkml:trace contextRef="#ctx0" brushRef="#br0">377 137 0,'-34'35'0,"68"-70"0,-34 1 16,35 0-16,-35-1 0,0 1 0,34 34 16,-34 0-16,0 69 0,0 34 0,-34 0 15,34-1-15,0 36 0,0-1 0,0 0 16,34 35-16,-34-35 15,0 35 1,34 34 0,-34-35-1,0 1 1,35 0 0,-35-1-1,34 1 1,0 0-1,-34-1 1,35 1 0,-35-1-1,34 35 17,-34-34-17,34 34 1,-34 0-1,35 0 1,-35 0 0,0 0-1,34 0 1,-34-35 0,0 1-1,34 0 1,-34-35-1,0 0 1,35-68 0,-35-1-1,0-33 1,0-1 0,0-34-1,0 0 1,0 0-1,0 0 1,34 0 15,-34 0-15,0 0 0,0 0-1,68 0 1,35 34-1,35-34 1,33 35 0,35-35-1,0 68 1,0-33 0,0 33-1,34-33 1,35 33-1,-35 1 1,-34 0 0,-34-1-1,-35 1 1,-34-35 0,-69 1-1,-34-35 16,0 0-15,-68 34 0,-35-34-1,0 34 1,-69-34 0,1 35-1,-70-35 1,1 34-1,0 0 1,-35 1 0,-34-35-1,35 68 1,-1-33 0,1-1-1,33 34 1,1-33-1,68 33 1,69-33 0,35 33-1,68-33 17,0-35-17,68 68 1,70-33-1,33 33 1,35 1 0,35 0-1,33-1 1,-34 1 0,-34 34-1,-68-69 1,-70 1-1,-33-1 1,-35-34 0,0 0-1,-35 0 1,-33-34 0,33 34 15,1 34-16,0-34 1,-1 0 15,1 34-15,34 1 0,-34-1-1,34 0 1,0 35-1,0-69 1,0 34 0,34 1-1,-34-35 1,-34 34 0,34-34-1,0 34 1,0-34-1,0 69 1,0-35 0,0 35-1,0 34 17,0 0-32,0 0 15,0 34 1,34 35 15,-34-1-15,34 1-1,-34 34 1,35 0 0,-35 34-1,34-34 1,-34 34-1,34 35 1,-34-1 0,0 1-1,35 34 1,-35 0 0,34 34-1,-34 0 1,34 1-1,1-1 1,-1-34 0,0 0-1,1 0 17,-1-69-17,0-34 1,-34-35-1,0-68 1,0-34 0,0-103-1,-34-104 1,68-205 0,-34 343-1</inkml:trace>
  </inkml:traceGroup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28:27.36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91DE1B1-CD84-4E53-A5FA-C29518226661}" emma:medium="tactile" emma:mode="ink">
          <msink:context xmlns:msink="http://schemas.microsoft.com/ink/2010/main" type="inkDrawing" rotatedBoundingBox="15470,865 17984,16427 15577,16816 13063,1254" semanticType="callout" shapeName="Other">
            <msink:sourceLink direction="with" ref="{13483168-6CD2-4595-9218-E8E91313BD35}"/>
            <msink:sourceLink direction="with" ref="{C0883419-5BEF-47A9-98B6-1628740A6E3A}"/>
          </msink:context>
        </emma:interpretation>
      </emma:emma>
    </inkml:annotationXML>
    <inkml:trace contextRef="#ctx0" brushRef="#br0">2 0 0,'0'34'0,"34"35"0,-34-35 16,-34 69-16,34-34 0,34 34 16,-34 34-1,0-34 1,0 34-1,0 1 1,0 33 0,35-33-1,-35 33 1,34 1 0,-34-1-1,34 1 1,-34 0 15,0-1-15,0 35-1,35-34 1,-35 34 0,0 0-1,-35 0 1,70 0-1,-35 0 1,0 0 0,0 0-1,0-1 1,0-33 0,34 34-1,-34-34 1,0-1-1,34 1 1,-34-35 0,0 35 15,35-35-31,-35 0 31,34 1-15,-34-1-1,0 0 1,34-34 0,-34 35-1,0-35 1,35 0 0,-35-1-1,0-33 1,0 34-1,34 0 1,-34-34 0,0-1-1,0 1 1,0-35 0,0 1-1,0-1 1,34 0-1,-34-34 1,0 0 0,0 0 15,0 0-15,34 0-1,-34 0 1,35 35-1,68-35 1,0 0 0,34 34-1,69 0 1,-34 1 0,68-1-1,-34 0 1,0 1-1,0-1 1,-35 0 0,-68 1 15,0-1-31,-68-34 16,-35 0-1,0 0 16,-35 34-15,-68-34 0,-34 0-1,-35 0 1,-34 35 0,-68-1-1,34-34 1,-69 34-1,68 35 1,1-35 0,34 35-1,103-35 1,0 0 0,103-34-1,-34 35 1,68-35-1,69 68 1,35 1 0,33 0 15,69-1-15,1 35-1,-1-34 1,-34 34-1,0-34 1,-69-1 0,-34-33-1,-69-1 1,-34 0 0,0-34-1,-68 69 16,-35 0-15,-34-1 0,34-33-1,0 33 1,68 1 0,-33-35-1,68 0 1,0-34-1,0 35 1,0-35 15,34 0-15,-34 34 0,0-34-1,0 0 1,34 0-1,-34 34 1,35 35 0,-1 0-1,-34 34 1,34 34 0,1 35-1,-1 34 1,0 34-1,1 34 1,33 1 0,-34 34-1,-34 0 17,35 0-32,-1 34 15,-34-34 1,34 34 15,-34-34-15,35 34-1,-35-34 1,34 0 0,0 0-1,1-69 1,-35 1-1,34-35 1,-68-35 0,34-33-1,0-36 1,-35-67 0,104-172-1,34-172 16,-103 309-31</inkml:trace>
  </inkml:traceGroup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28:29.78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0883419-5BEF-47A9-98B6-1628740A6E3A}" emma:medium="tactile" emma:mode="ink">
          <msink:context xmlns:msink="http://schemas.microsoft.com/ink/2010/main" type="inkDrawing" rotatedBoundingBox="21561,993 23767,17359 21579,17654 19373,1288" semanticType="verticalRange" shapeName="Other">
            <msink:sourceLink direction="with" ref="{3F087718-F81A-4A4C-841D-4CF71CF0965B}"/>
            <msink:destinationLink direction="with" ref="{991DE1B1-CD84-4E53-A5FA-C29518226661}"/>
          </msink:context>
        </emma:interpretation>
      </emma:emma>
    </inkml:annotationXML>
    <inkml:trace contextRef="#ctx0" brushRef="#br0">0 0 0,'0'68'0,"0"-33"15,35 33-15,-35 1 0,34-1 0,0 35 16,-34 0-1,0 35 1,35-1 0,-1 35-1,-34-1 17,34 35-32,-34 34 15,35-34 1,-1 69 15,0-35-15,1 35-1,-1 34 1,0-35 0,1 35-1,-1 0 1,0 0-1,0 0 1,35 34 0,-35-34-1,-34 0 1,35 0 0,-35 0-1,34 0 1,0 0-1,1-35 1,-35 1 0,34-35-1,0 1 1,-68-70 15,68 35-15,-34-34-1,0-1 1,0 1 0,0-69-1,0 34 1,0-68 0,0 34-1,0-34 1,35-1-1,-35-33 1,34 33 0,0-34-1,-34 1 1,35-1 0,-1-34-1,0 34 1,35 1-1,-35-1 1,35 0 0,34 1 15,0-1-15,69 0-1,-35 1 1,69 33-1,-69-33 1,0 33 0,-34-68-1,-68 35 1,-35-35 0,0 0-1,-69-35 1,-68 35-1,-69 35 1,-34-1 0,-1 0-1,-68 35 1,35 0 0,33-1-1,36 35 1,67-68 15,70-1-15,33-34-1,35 34 1,103 1 0,35-1-1,67 0 1,70 35-1,0-1 1,-1 35 0,-33 0-1,-70 0 1,-68-34 0,-34-35-1,-69 1 1,-35-35-1,-33 34 1,-1 35 0,0-1-1,1 35 1,34 35 15,-35 33-15,69 69-1,0 35 1,0 34 0,34 69-1,1-1 1,-1 35 0,0 34-1,0-34 1,35 0-1,-35-34 1,69-1 0,-34-68-1,-35-69 1,-34-68 0,35-69-1,-35-69 1,-35-68 15,1-172-15,34 206-1</inkml:trace>
  </inkml:traceGroup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28:32.11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70ACF87-29C2-4F3D-B0F9-558A8D793EFA}" emma:medium="tactile" emma:mode="ink">
          <msink:context xmlns:msink="http://schemas.microsoft.com/ink/2010/main" type="inkDrawing" rotatedBoundingBox="25709,1538 28429,18350 26318,18691 23598,1879" semanticType="callout" shapeName="Other">
            <msink:sourceLink direction="from" ref="{13483168-6CD2-4595-9218-E8E91313BD35}"/>
            <msink:sourceLink direction="to" ref="{62215F5B-5506-4558-A33E-296FD6B0594C}"/>
          </msink:context>
        </emma:interpretation>
      </emma:emma>
    </inkml:annotationXML>
    <inkml:trace contextRef="#ctx0" brushRef="#br0">0 0 0,'34'34'0,"-34"35"0,0 68 0,0 1 16,0 33 0,35 35-1,-1 34 1,0 69-1,1 0 1,33 69 0,1-35-1,-1 35 1,1-1 0,0 35-1,-1-69 1,1 69-1,0 0 1,-1 0 0,-33 34 15,33-34-15,-33 0-1,-1 0 1,35-34-1,-35-1 1,-34-34 0,69 1-1,-69-35 1,34-35 0,0 35-1,-34-69 1,35 1-1,-35-1 1,34 0 0,-34-68-1,34 34 1,1-35 0,-35 1-1,0 0 1,34-69 15,-34-1-15,34-33-1,-34-35 1,0 1 0,-34-1-1,34-34 1,-34 0-1,-1 34 1,1-34 0,0 35-1,34-35 1,0 34 0,0-34-1,34 34 1,0 1-1,35-1 1,0-34 0,33 34-1,36 35 1,-35-69 15,68 34-15,35 69-1,0-34 1,0 0 0,-34-1-1,-1 1 1,-68-35 0,-34 1-1,-69-35 1,0 0-1,-69-35 1,-68 35 0,-69 35-1,-68-35 1,-35 0 0,34 34-1,0 35 1,35-1 15,69 35-15,68 0-1,68-34 1,104 34 0,0-35-1,102 1 1,1 0-1,34-1 1,0 1 0,0 34-1,-35 0 1,-33 0 0,-35 0-1,-69 0 1,-34 0-1,-34 34 1,-1 35 0,-33 34-1,-1 68 1,35 1 15,34 34-15,34 34-1,69 35 1,-69-69 0,35-1-1,0-67 1,-1-70 0,-68-102-1,69-138 1,-69 69-1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17T11:35:11.54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D5EAFE8-CD25-47D9-9BBE-4466894994C4}" emma:medium="tactile" emma:mode="ink">
          <msink:context xmlns:msink="http://schemas.microsoft.com/ink/2010/main" type="inkDrawing" rotatedBoundingBox="2192,5057 4034,8528 3675,8718 1834,5247" semanticType="callout" shapeName="Other">
            <msink:sourceLink direction="with" ref="{49456781-9211-4442-9ABD-98300E917116}"/>
            <msink:sourceLink direction="with" ref="{18E0BD06-6328-4A2D-BCA4-EC4494855A2B}"/>
          </msink:context>
        </emma:interpretation>
      </emma:emma>
    </inkml:annotationXML>
    <inkml:trace contextRef="#ctx0" brushRef="#br0">0 0 0,'34'68'16,"-34"-33"-1,69 136-15,-35-33 0,35-1 16,34 35-16,0 34 16,0 34-1,34 34 1,0 35 0,35-34 15,-35 34-16,35 0 1,-35-35 0,-34-68-1,0-34 1,-69-69 0,35-34-1,-35-35 1,1-34-1,-35-137 1,68-35 0,-33-34-1,-35 206 1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24:09.45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FEED4E1-892D-40CB-A474-A822CBE50C4F}" emma:medium="tactile" emma:mode="ink">
          <msink:context xmlns:msink="http://schemas.microsoft.com/ink/2010/main" type="inkDrawing" rotatedBoundingBox="11087,1406 11189,5353 11095,5356 10993,1409" semanticType="callout" shapeName="Line"/>
        </emma:interpretation>
      </emma:emma>
    </inkml:annotationXML>
    <inkml:trace contextRef="#ctx0" brushRef="#br0">34 0 0,'0'0'16,"0"69"-16,-34 34 0,34 0 0,0 0 15,0 68-15,0 35 16,0 69 0,0 68 15,0 0-16,34 1 1,-34 33 0,0-34-1,34-34 1,-34-34 0,35-69-1,-35-34 1,0-35-1,34-103 1,-34 0 0,0-34-1,0 0 1,-34-68 0,-1-69-1,1-35 1,34 172-1</inkml:trace>
  </inkml:traceGroup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28:33.74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85C82EC-4DC0-42E9-AF59-92C5B8CDF2DB}" emma:medium="tactile" emma:mode="ink">
          <msink:context xmlns:msink="http://schemas.microsoft.com/ink/2010/main" type="inkDrawing" rotatedBoundingBox="8007,6466 18167,7366 18148,7574 7989,6674" shapeName="Other"/>
        </emma:interpretation>
      </emma:emma>
    </inkml:annotationXML>
    <inkml:trace contextRef="#ctx0" brushRef="#br0">0 0 0,'69'0'16,"34"0"-16,34 0 0,34 34 0,70-34 15,33 35 1,1-35 0,34 34-1,68 0 1,1-34 0,0 35-1,33-1 1,36 0-1,-35 1 1,34-1 0,0 0-1,35 1 1,-35-1 0,0 0-1,0 1 1,0-1-1,-34 0 1,34 1 0,-68-1-1,34 35 17,-69-35-17,0 35 1,-68-35-1,-69 0 1,-69 1 0,-68-35-1,-69 0 1,-34 34 0,-104 0-1,35-34 1,103 0-1</inkml:trace>
  </inkml:traceGroup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28:37.71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CBCAA09-24BA-4C61-A596-F4B2A879BE5A}" emma:medium="tactile" emma:mode="ink">
          <msink:context xmlns:msink="http://schemas.microsoft.com/ink/2010/main" type="writingRegion" rotatedBoundingBox="20982,8436 25058,9500 24588,11299 20513,10235"/>
        </emma:interpretation>
      </emma:emma>
    </inkml:annotationXML>
    <inkml:traceGroup>
      <inkml:annotationXML>
        <emma:emma xmlns:emma="http://www.w3.org/2003/04/emma" version="1.0">
          <emma:interpretation id="{17DEBE82-D9BE-4A05-8A7C-D73DC3714C61}" emma:medium="tactile" emma:mode="ink">
            <msink:context xmlns:msink="http://schemas.microsoft.com/ink/2010/main" type="paragraph" rotatedBoundingBox="20982,8436 25058,9500 24588,11299 20513,102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B22F52-C449-4A7E-B545-9B9166CCED8D}" emma:medium="tactile" emma:mode="ink">
              <msink:context xmlns:msink="http://schemas.microsoft.com/ink/2010/main" type="line" rotatedBoundingBox="20978,8453 25053,9517 24784,10546 20709,9482"/>
            </emma:interpretation>
          </emma:emma>
        </inkml:annotationXML>
        <inkml:traceGroup>
          <inkml:annotationXML>
            <emma:emma xmlns:emma="http://www.w3.org/2003/04/emma" version="1.0">
              <emma:interpretation id="{DA4E23F3-DA3B-459D-9D36-2E53CF0B94A1}" emma:medium="tactile" emma:mode="ink">
                <msink:context xmlns:msink="http://schemas.microsoft.com/ink/2010/main" type="inkWord" rotatedBoundingBox="20978,8453 25053,9517 24784,10546 20709,9482"/>
              </emma:interpretation>
              <emma:one-of disjunction-type="recognition" id="oneOf0">
                <emma:interpretation id="interp0" emma:lang="it-IT" emma:confidence="0">
                  <emma:literal>-1</emma:literal>
                </emma:interpretation>
                <emma:interpretation id="interp1" emma:lang="it-IT" emma:confidence="0">
                  <emma:literal>a</emma:literal>
                </emma:interpretation>
                <emma:interpretation id="interp2" emma:lang="it-IT" emma:confidence="0">
                  <emma:literal>-i</emma:literal>
                </emma:interpretation>
                <emma:interpretation id="interp3" emma:lang="it-IT" emma:confidence="0">
                  <emma:literal>-I</emma:literal>
                </emma:interpretation>
                <emma:interpretation id="interp4" emma:lang="it-IT" emma:confidence="0">
                  <emma:literal>-1.</emma:literal>
                </emma:interpretation>
              </emma:one-of>
            </emma:emma>
          </inkml:annotationXML>
          <inkml:trace contextRef="#ctx0" brushRef="#br0">0 104 0,'34'-34'0,"35"34"0,-1 0 0,35 0 16,-34-69-16,68 69 0,35 0 15,-1 0 1,70 0-1,-1 0 1,0 0 0,35 35-1,-35-35 1,-34 34 0,-34-34-1,-69 0 1,-35 0-1,-33 0 1,-70 0 0,-33 0-1,-1 0 1,-34 0 0,103 0-1</inkml:trace>
          <inkml:trace contextRef="#ctx0" brushRef="#br0" timeOffset="1519.5896">3329 104 0,'34'35'0,"35"102"0,0 35 16,-1-1 0,35 1-1,0 0 1,0-1-1,-68-68 1,33 0 0,-68-69-1,0-34 1,35-68 0,33-104 15,-68 172-16</inkml:trace>
        </inkml:traceGroup>
      </inkml:traceGroup>
      <inkml:traceGroup>
        <inkml:annotationXML>
          <emma:emma xmlns:emma="http://www.w3.org/2003/04/emma" version="1.0">
            <emma:interpretation id="{08D561DA-F7E7-4AB5-9082-814A11CF1A11}" emma:medium="tactile" emma:mode="ink">
              <msink:context xmlns:msink="http://schemas.microsoft.com/ink/2010/main" type="line" rotatedBoundingBox="21057,9595 24509,9230 24644,10503 21192,10867"/>
            </emma:interpretation>
          </emma:emma>
        </inkml:annotationXML>
        <inkml:traceGroup>
          <inkml:annotationXML>
            <emma:emma xmlns:emma="http://www.w3.org/2003/04/emma" version="1.0">
              <emma:interpretation id="{29A82B13-22C4-491E-83C4-6EC1B4CBE289}" emma:medium="tactile" emma:mode="ink">
                <msink:context xmlns:msink="http://schemas.microsoft.com/ink/2010/main" type="inkWord" rotatedBoundingBox="21057,9595 24509,9230 24644,10503 21192,10867"/>
              </emma:interpretation>
              <emma:one-of disjunction-type="recognition" id="oneOf1">
                <emma:interpretation id="interp5" emma:lang="it-IT" emma:confidence="0">
                  <emma:literal>+4</emma:literal>
                </emma:interpretation>
                <emma:interpretation id="interp6" emma:lang="it-IT" emma:confidence="0">
                  <emma:literal>i</emma:literal>
                </emma:interpretation>
                <emma:interpretation id="interp7" emma:lang="it-IT" emma:confidence="0">
                  <emma:literal>+04</emma:literal>
                </emma:interpretation>
                <emma:interpretation id="interp8" emma:lang="it-IT" emma:confidence="0">
                  <emma:literal>ti</emma:literal>
                </emma:interpretation>
                <emma:interpretation id="interp9" emma:lang="it-IT" emma:confidence="0">
                  <emma:literal>mele</emma:literal>
                </emma:interpretation>
              </emma:one-of>
            </emma:emma>
          </inkml:annotationXML>
          <inkml:trace contextRef="#ctx0" brushRef="#br0" timeOffset="574.2408">377 1237 0,'69'0'16,"34"-34"-16,0 34 0,34 0 0,0 0 15,69 0-15,-34 34 16,102 0 0,-33 1-1,33-1 16,-33 0-15,-35 1 0,-69-1-1,-68-34 1,-69 0 0,0 0-1,-69-34 1,35-35-1,34-34 1,-35-34 0,35 137-1</inkml:trace>
          <inkml:trace contextRef="#ctx0" brushRef="#br0" timeOffset="1172.8966">3398 104 0,'-35'35'15,"-33"33"-15,-70 104 0,-33 0 0,-1-1 16,69 1 0,35-35-1,33-68 1,35-1-1,69-33 17,0-1-17,102 0 1,35-34 0,0 0-1,0 35 1,-34-35-1,-69 34 1,-35-34 0,-68 0-1,-68-69 1,-1-34 0,0-34-1,35-34 1,-35-1-1,69 172 1</inkml:trace>
        </inkml:traceGroup>
      </inkml:traceGroup>
    </inkml:traceGroup>
  </inkml:traceGroup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29:27.08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69985C0-0013-49BF-9931-01D89A694C3D}" emma:medium="tactile" emma:mode="ink">
          <msink:context xmlns:msink="http://schemas.microsoft.com/ink/2010/main" type="inkDrawing" rotatedBoundingBox="7655,6528 31857,7165 31849,7461 7647,6825" shapeName="Other"/>
        </emma:interpretation>
      </emma:emma>
    </inkml:annotationXML>
    <inkml:trace contextRef="#ctx0" brushRef="#br0">0 0 0,'68'0'0,"1"0"0,0 0 15,68 34-15,0-34 0,35 35 0,34-35 16,34 34 0,0 0-1,35-34 1,0 35 0,33-1-1,36-34 1,-1 34-1,34-34 1,1 0 0,-35 35-1,35-35 1,-1 0 0,35 34-1,-34-34 1,34 0-1,0 34 17,0 1-17,-35-35 1,69 34 0,-34-34-1,34 34 1,1-34-1,-1 35 1,0-35 0,0 0-1,1 0 1,-1 0 0,0 34-1,0-34 1,0 0-1,-34 34 1,69-68 0,-35 34-1,0 0 1,-34 0 15,34 0-15,-34-103-1,0 103 1,34 0 0,-34 0-1,0 0 1,-34 0 0,34 0-1,0 34 1,-1-34-1,-33 35 1,0-1 0,-1-34-1,1 34 1,-35 1 0,0-1-1,0 0 1,-34 1-1,0-1 17,69 0-17,-1 1 1,-171-35 0,0 0-1,0 0 16,-34 0-15,-35 0 0,0 0-1,-34 0 1,0 0 0,-34 0-1,0 0 1,-35 0-1,0 0 1,-34 0 0,0 0-1,-34-35 1,-103 35 0,137 0-1</inkml:trace>
  </inkml:traceGroup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28:34.61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F087718-F81A-4A4C-841D-4CF71CF0965B}" emma:medium="tactile" emma:mode="ink">
          <msink:context xmlns:msink="http://schemas.microsoft.com/ink/2010/main" type="writingRegion" rotatedBoundingBox="14486,8032 19771,7000 20044,8400 14759,9431">
            <msink:destinationLink direction="with" ref="{C0883419-5BEF-47A9-98B6-1628740A6E3A}"/>
          </msink:context>
        </emma:interpretation>
      </emma:emma>
    </inkml:annotationXML>
    <inkml:traceGroup>
      <inkml:annotationXML>
        <emma:emma xmlns:emma="http://www.w3.org/2003/04/emma" version="1.0">
          <emma:interpretation id="{93762AFB-7307-4045-A73F-5244AE995044}" emma:medium="tactile" emma:mode="ink">
            <msink:context xmlns:msink="http://schemas.microsoft.com/ink/2010/main" type="paragraph" rotatedBoundingBox="14486,8032 19771,7000 20044,8400 14759,94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D07EC2-28D8-4B95-9B8E-300A49499F85}" emma:medium="tactile" emma:mode="ink">
              <msink:context xmlns:msink="http://schemas.microsoft.com/ink/2010/main" type="line" rotatedBoundingBox="14486,8032 19771,7000 20044,8400 14759,9431"/>
            </emma:interpretation>
          </emma:emma>
        </inkml:annotationXML>
        <inkml:traceGroup>
          <inkml:annotationXML>
            <emma:emma xmlns:emma="http://www.w3.org/2003/04/emma" version="1.0">
              <emma:interpretation id="{0232ECC7-5BA6-4BDD-9669-CCC777B148D5}" emma:medium="tactile" emma:mode="ink">
                <msink:context xmlns:msink="http://schemas.microsoft.com/ink/2010/main" type="inkWord" rotatedBoundingBox="14486,8032 19771,7000 20044,8400 14759,9431"/>
              </emma:interpretation>
              <emma:one-of disjunction-type="recognition" id="oneOf0">
                <emma:interpretation id="interp0" emma:lang="it-IT" emma:confidence="0">
                  <emma:literal>LAT</emma:literal>
                </emma:interpretation>
                <emma:interpretation id="interp1" emma:lang="it-IT" emma:confidence="0">
                  <emma:literal>-AT</emma:literal>
                </emma:interpretation>
                <emma:interpretation id="interp2" emma:lang="it-IT" emma:confidence="0">
                  <emma:literal>-pr</emma:literal>
                </emma:interpretation>
                <emma:interpretation id="interp3" emma:lang="it-IT" emma:confidence="0">
                  <emma:literal>-At</emma:literal>
                </emma:interpretation>
                <emma:interpretation id="interp4" emma:lang="it-IT" emma:confidence="0">
                  <emma:literal>-Ar</emma:literal>
                </emma:interpretation>
              </emma:one-of>
            </emma:emma>
          </inkml:annotationXML>
          <inkml:trace contextRef="#ctx0" brushRef="#br0">0 0 0,'69'0'0,"-1"0"0,35 0 16,34 0-16,35 0 0,34 0 15,34 0 1,1 34 0,33-34-1,69 35 1,-34-1-1,35 0 1,-36 35 0,1-35 15,-34 1-31,-69-1 16,-69 0 15,-68-34-16,-69 0 1,0 0 0,0 0-1,-69-34 1,35 0 0,34-35-1,34-34 1,-34 103-1</inkml:trace>
          <inkml:trace contextRef="#ctx0" brushRef="#br0" timeOffset="1307.6673">4119-1098 0,'34'-35'15,"0"1"-15,-34 103 0,0-35 0,0 0 16,35-34-16,-35 69 0,-35 0 0,-33 34 15,-1 0-15,0 34 16,1 34 0,-1-33-1,1-35 1,33 0 0,1-69-1,34 0 1,0-34-1,-34-103 1,68-34 0,0-35-1,1 1 1,-1-35 0,-34 103-1,34 0 1,35 0-1,-35 69 1,0-1 0,1 35 15,33 103-15,-33 35-1,33 33 1,35 1-1,0 34 1,-34-35 0,34 1-1,-69-69 1,-34-34 0,-34-35-1,-69-34 1,-69-34-1,1-35 1,-1 35 0,35-1-1,68 1 1,35 34 0,34 0-1,103-34 16,34-35-15,35-34 0,-35 0-1,-137 103 1</inkml:trace>
          <inkml:trace contextRef="#ctx0" brushRef="#br0" timeOffset="1919.9956">4702-892 0,'35'103'0,"-35"34"16,34 34-16,-34-33 15,34-35 1,1 0 0,-35-35 15,0-33-15,-35-35-1,1-103 1,0-69-1,-35 0 1,-34-33 0,34 33-1,1 69 1,33 34 0,35 104-1,69-70 1,103 35-1,-35 35 1,35-35 0,-35 34-1,-68-34 1,-1 0 15,-68 0-15,34 0-1,-34-34 1,35-1 0,-35 35-1</inkml:trace>
        </inkml:traceGroup>
      </inkml:traceGroup>
    </inkml:traceGroup>
  </inkml:traceGroup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28:39.84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60A501A-2809-45DA-9EA1-300700B6CD42}" emma:medium="tactile" emma:mode="ink">
          <msink:context xmlns:msink="http://schemas.microsoft.com/ink/2010/main" type="writingRegion" rotatedBoundingBox="25709,9150 31393,10995 30286,14406 24602,12561"/>
        </emma:interpretation>
      </emma:emma>
    </inkml:annotationXML>
    <inkml:traceGroup>
      <inkml:annotationXML>
        <emma:emma xmlns:emma="http://www.w3.org/2003/04/emma" version="1.0">
          <emma:interpretation id="{C008A25E-BB1E-43F3-81F7-166D446D2856}" emma:medium="tactile" emma:mode="ink">
            <msink:context xmlns:msink="http://schemas.microsoft.com/ink/2010/main" type="paragraph" rotatedBoundingBox="25605,9370 26875,9370 26875,9576 25605,95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5E29404-DFF2-4298-8A71-3B81BDF37B81}" emma:medium="tactile" emma:mode="ink">
              <msink:context xmlns:msink="http://schemas.microsoft.com/ink/2010/main" type="inkBullet" rotatedBoundingBox="25620,9328 26883,9465 26867,9609 25605,9472"/>
            </emma:interpretation>
            <emma:one-of disjunction-type="recognition" id="oneOf0">
              <emma:interpretation id="interp0" emma:lang="it-IT" emma:confidence="0">
                <emma:literal>-</emma:literal>
              </emma:interpretation>
            </emma:one-of>
          </emma:emma>
        </inkml:annotationXML>
        <inkml:trace contextRef="#ctx0" brushRef="#br0">-412-172 0,'275'-103'0,"-35"138"0,-34-35 15,0 34 1,-34 0 0,-69 35-1,-69-35 1,0-68 0,-34 34 15</inkml:trace>
      </inkml:traceGroup>
    </inkml:traceGroup>
    <inkml:traceGroup>
      <inkml:annotationXML>
        <emma:emma xmlns:emma="http://www.w3.org/2003/04/emma" version="1.0">
          <emma:interpretation id="{8C9C17EF-EE48-4283-B50B-AB774EC19C7A}" emma:medium="tactile" emma:mode="ink">
            <msink:context xmlns:msink="http://schemas.microsoft.com/ink/2010/main" type="paragraph" rotatedBoundingBox="26017,9645 31277,11352 30286,14406 25025,126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F3DE4C9-AE7C-43DA-8D8D-63BF9B6A6997}" emma:medium="tactile" emma:mode="ink">
              <msink:context xmlns:msink="http://schemas.microsoft.com/ink/2010/main" type="line" rotatedBoundingBox="26017,9645 31277,11352 30286,14406 25025,12698"/>
            </emma:interpretation>
          </emma:emma>
        </inkml:annotationXML>
        <inkml:traceGroup>
          <inkml:annotationXML>
            <emma:emma xmlns:emma="http://www.w3.org/2003/04/emma" version="1.0">
              <emma:interpretation id="{62215F5B-5506-4558-A33E-296FD6B0594C}" emma:medium="tactile" emma:mode="ink">
                <msink:context xmlns:msink="http://schemas.microsoft.com/ink/2010/main" type="inkWord" rotatedBoundingBox="26017,9645 31277,11352 30286,14406 25025,12698">
                  <msink:destinationLink direction="to" ref="{770ACF87-29C2-4F3D-B0F9-558A8D793EFA}"/>
                </msink:context>
              </emma:interpretation>
              <emma:one-of disjunction-type="recognition" id="oneOf1">
                <emma:interpretation id="interp1" emma:lang="it-IT" emma:confidence="0">
                  <emma:literal>IA</emma:literal>
                </emma:interpretation>
                <emma:interpretation id="interp2" emma:lang="it-IT" emma:confidence="0">
                  <emma:literal>tilt</emma:literal>
                </emma:interpretation>
                <emma:interpretation id="interp3" emma:lang="it-IT" emma:confidence="0">
                  <emma:literal>Tilt</emma:literal>
                </emma:interpretation>
                <emma:interpretation id="interp4" emma:lang="it-IT" emma:confidence="0">
                  <emma:literal>INT</emma:literal>
                </emma:interpretation>
                <emma:interpretation id="interp5" emma:lang="it-IT" emma:confidence="0">
                  <emma:literal>Int</emma:literal>
                </emma:interpretation>
              </emma:one-of>
            </emma:emma>
          </inkml:annotationXML>
          <inkml:trace contextRef="#ctx0" brushRef="#br0" timeOffset="-251.9628">0 0 0,'69'103'0,"-69"0"0,0 34 16,0 35-1,0-1 1,103 1-1,-69-69 1,0-69 0,-68-68-1,0-103 17,-69-69-32,103 206 15</inkml:trace>
          <inkml:trace contextRef="#ctx0" brushRef="#br0" timeOffset="2444.4298">-206 1648 0,'69'0'0,"0"0"16,-1 0-16,69 0 0,35 34 0,34 0 16,0-34-16,69 35 15,34-1 17,34 0-32,0 1 15,-68-35 1,68 0-1,-69 34 17,-68-34-17,-68 34 1,-1-68 0,-103 34-1,-34 0 1,-68 0-1,-35-34 1,-69 34 0,172 0-1</inkml:trace>
          <inkml:trace contextRef="#ctx0" brushRef="#br0" timeOffset="3363.4104">69 3398 0,'103'-34'0,"34"34"16,0 0-16,69 34 0,35-103 15,102 104 1,0-1 15,0 0-15,-34 35-1,-34-35 1,-69 1 0,-35-35-1,-102 0 1,-35 0-1,-34 0 1,-68-35 0,33 1-1,1-35 1,34-34 0,0 103-1</inkml:trace>
          <inkml:trace contextRef="#ctx0" brushRef="#br0" timeOffset="4120.2753">3158 1854 0,'0'68'0,"-69"1"0,1 68 16,-104 35-16,35-1 16,0 35-1,68-68 1,0-35-1,69-69 1,0-34 0,69 0-1,34-103 1,-35-34 0,35 68 15,-34-34-16,-35 69 1,-34 68 0,35-34-1,68 34 1,0 35 0,34-35-1,0 1 1,35-1-1,-35 0 1,-34-34 0,-68-34-1,-35-35 1,-69-34 0,69 103-1</inkml:trace>
          <inkml:trace contextRef="#ctx0" brushRef="#br0" timeOffset="4458.179">3055 1613 0,'69'35'0,"34"68"0,0 68 0,-35 1 16,70-1-1,-35 70 1,-35-104 15,35-68-15,-68-138-1,-35 69 1</inkml:trace>
          <inkml:trace contextRef="#ctx0" brushRef="#br0" timeOffset="5116.4073">3913 1991 0,'343'0'0,"-102"68"16,-1-33-1,-68 68 1,-1-35 0,-171-68-1</inkml:trace>
          <inkml:trace contextRef="#ctx0" brushRef="#br0" timeOffset="4908.3916">4188 1922 0,'68'69'16,"-68"68"-16,-34 138 0,68-69 16,35 0-1,-35-35 1,35-33-1,-35-70 17,1-34-17,-1-34 1,-34-34 0,0-69-1,0-34 1,-69 0-1,69 137 1</inkml:trace>
        </inkml:traceGroup>
      </inkml:traceGroup>
    </inkml:traceGroup>
  </inkml:traceGroup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29:28.47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FF2C839-9EE3-44CC-8E41-2DA3E79E55BA}" emma:medium="tactile" emma:mode="ink">
          <msink:context xmlns:msink="http://schemas.microsoft.com/ink/2010/main" type="writingRegion" rotatedBoundingBox="26478,3926 32528,3759 32588,5904 26537,6071">
            <msink:destinationLink direction="with" ref="{88D02BB7-12A6-47B9-B26D-3ED945D0A1DA}"/>
          </msink:context>
        </emma:interpretation>
      </emma:emma>
    </inkml:annotationXML>
    <inkml:traceGroup>
      <inkml:annotationXML>
        <emma:emma xmlns:emma="http://www.w3.org/2003/04/emma" version="1.0">
          <emma:interpretation id="{1A7DFDF2-5F3D-4166-AA0D-61A153611B3F}" emma:medium="tactile" emma:mode="ink">
            <msink:context xmlns:msink="http://schemas.microsoft.com/ink/2010/main" type="paragraph" rotatedBoundingBox="26478,3926 32528,3759 32588,5904 26537,60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9CFEC4E-D585-41AB-B2C1-CA7A7860C2AC}" emma:medium="tactile" emma:mode="ink">
              <msink:context xmlns:msink="http://schemas.microsoft.com/ink/2010/main" type="line" rotatedBoundingBox="26478,3926 32528,3759 32588,5904 26537,6071"/>
            </emma:interpretation>
          </emma:emma>
        </inkml:annotationXML>
        <inkml:traceGroup>
          <inkml:annotationXML>
            <emma:emma xmlns:emma="http://www.w3.org/2003/04/emma" version="1.0">
              <emma:interpretation id="{F6D16136-B102-4059-9DAB-027E066398C3}" emma:medium="tactile" emma:mode="ink">
                <msink:context xmlns:msink="http://schemas.microsoft.com/ink/2010/main" type="inkWord" rotatedBoundingBox="26478,3926 32528,3759 32588,5904 26537,6071"/>
              </emma:interpretation>
              <emma:one-of disjunction-type="recognition" id="oneOf0">
                <emma:interpretation id="interp0" emma:lang="it-IT" emma:confidence="0">
                  <emma:literal>CLEO</emma:literal>
                </emma:interpretation>
                <emma:interpretation id="interp1" emma:lang="it-IT" emma:confidence="0">
                  <emma:literal>CLE o</emma:literal>
                </emma:interpretation>
                <emma:interpretation id="interp2" emma:lang="it-IT" emma:confidence="0">
                  <emma:literal>dei o</emma:literal>
                </emma:interpretation>
                <emma:interpretation id="interp3" emma:lang="it-IT" emma:confidence="0">
                  <emma:literal>detto</emma:literal>
                </emma:interpretation>
                <emma:interpretation id="interp4" emma:lang="it-IT" emma:confidence="0">
                  <emma:literal>ENTE o</emma:literal>
                </emma:interpretation>
              </emma:one-of>
            </emma:emma>
          </inkml:annotationXML>
          <inkml:trace contextRef="#ctx0" brushRef="#br0">0 0 0,'206'35'0,"-137"68"16,-1 103-16,1 34 0,34 35 31,34-1-31,1-34 16,-35 1 0,-1-70-1,-33-33 16,0-70-15,-35-33 0,-34-35-1,0-69 1,69-171 0,-1-1-1,-68 241 1</inkml:trace>
          <inkml:trace contextRef="#ctx0" brushRef="#br0" timeOffset="627.9538">1064 172 0,'549'-69'0,"-274"69"15,0 0 1,-35 35-1,-69-35 1,-68 34 0,-68 0-1,-35 1 1,-69-1 0,0-34-1,69 0 1</inkml:trace>
          <inkml:trace contextRef="#ctx0" brushRef="#br0" timeOffset="324.2311">1682 378 0,'69'103'0,"-69"34"16,-35 104-16,35-1 16,35 0-1,33 0 1,1-68 0,-35-69-1,1-69 1,-35-34 15,-69-103-15,-34-137-1,103 240 1</inkml:trace>
          <inkml:trace contextRef="#ctx0" brushRef="#br0" timeOffset="963.9042">2094 1065 0,'274'0'0,"-102"0"16,0 0-16,-35 0 15,-34 0 1,-69 0 15,-68 0-15,-69 0-1,-69-35 1,172 35 0</inkml:trace>
          <inkml:trace contextRef="#ctx0" brushRef="#br0" timeOffset="1139.6921">2437 1442 0,'481'137'0,"-310"-102"15,-68-104 1,-103 69-1</inkml:trace>
          <inkml:trace contextRef="#ctx0" brushRef="#br0" timeOffset="1620.1793">3673 1751 0,'377'69'0,"-205"-69"16,0 0-1,-1-69 1,-33 0 0,-1-68-1,-103-35 16,-103-68-15,-171 0 0,0 137-1,0 69 1,68 34 0,35 68 30,34 35-46,34 35 0,138 33 16,-1 1 15,35-35-15,0-68 0,-68-138-1,-35 69 1</inkml:trace>
          <inkml:trace contextRef="#ctx0" brushRef="#br0" timeOffset="-419.9379">515-102 0,'-103'68'0,"-137"138"15,-69 103-15,-34 34 16,68-68-1,103-35 1,69-34 0,0-69-1,69 1 1,34-70 0,34-33-1,104-1 16,171-34-15,34 0 0,34 0-1,-33 0 1,-35 34 0,-69-34-1,-137 35 1,-69-70-1,-103 1 1,-102-69 0,34-34-1,137 137 1</inkml:trace>
        </inkml:traceGroup>
      </inkml:traceGroup>
    </inkml:traceGroup>
  </inkml:traceGroup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29:30.65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8101D70-F775-4FCE-90AB-7D00AB71DC8A}" emma:medium="tactile" emma:mode="ink">
          <msink:context xmlns:msink="http://schemas.microsoft.com/ink/2010/main" type="writingRegion" rotatedBoundingBox="25914,3570 26223,3570 26223,6075 25914,6075"/>
        </emma:interpretation>
      </emma:emma>
    </inkml:annotationXML>
    <inkml:traceGroup>
      <inkml:annotationXML>
        <emma:emma xmlns:emma="http://www.w3.org/2003/04/emma" version="1.0">
          <emma:interpretation id="{25E69B47-A0CF-45EF-896E-769E25AE38C1}" emma:medium="tactile" emma:mode="ink">
            <msink:context xmlns:msink="http://schemas.microsoft.com/ink/2010/main" type="paragraph" rotatedBoundingBox="25914,3570 26223,3570 26223,6075 25914,60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33C34A9-3948-454E-998D-951AF13A4908}" emma:medium="tactile" emma:mode="ink">
              <msink:context xmlns:msink="http://schemas.microsoft.com/ink/2010/main" type="line" rotatedBoundingBox="25914,3570 26223,3570 26223,6075 25914,6075"/>
            </emma:interpretation>
          </emma:emma>
        </inkml:annotationXML>
        <inkml:traceGroup>
          <inkml:annotationXML>
            <emma:emma xmlns:emma="http://www.w3.org/2003/04/emma" version="1.0">
              <emma:interpretation id="{A31CF3AA-FD60-48ED-8636-45F5578CDF37}" emma:medium="tactile" emma:mode="ink">
                <msink:context xmlns:msink="http://schemas.microsoft.com/ink/2010/main" type="inkWord" rotatedBoundingBox="25914,3570 26223,3570 26223,6075 25914,6075"/>
              </emma:interpretation>
              <emma:one-of disjunction-type="recognition" id="oneOf0">
                <emma:interpretation id="interp0" emma:lang="it-IT" emma:confidence="0">
                  <emma:literal>l</emma:literal>
                </emma:interpretation>
                <emma:interpretation id="interp1" emma:lang="it-IT" emma:confidence="0">
                  <emma:literal>I</emma:literal>
                </emma:interpretation>
                <emma:interpretation id="interp2" emma:lang="it-IT" emma:confidence="0">
                  <emma:literal>i</emma:literal>
                </emma:interpretation>
                <emma:interpretation id="interp3" emma:lang="it-IT" emma:confidence="0">
                  <emma:literal>|</emma:literal>
                </emma:interpretation>
                <emma:interpretation id="interp4" emma:lang="it-IT" emma:confidence="0">
                  <emma:literal>'</emma:literal>
                </emma:interpretation>
              </emma:one-of>
            </emma:emma>
          </inkml:annotationXML>
          <inkml:trace contextRef="#ctx0" brushRef="#br0">0 0 0,'69'0'0,"0"68"0,-35 104 16,-34 68-16,-34 69 15,-1 69 1,35-138-1,35 69 1,-1-35 0,0-68-1,0-68 1,1-35 0,-1-35-1,-68-68 1,-1-68-1,35-104 1,0 172 0</inkml:trace>
        </inkml:traceGroup>
      </inkml:traceGroup>
    </inkml:traceGroup>
  </inkml:traceGroup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29:31.46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8D02BB7-12A6-47B9-B26D-3ED945D0A1DA}" emma:medium="tactile" emma:mode="ink">
          <msink:context xmlns:msink="http://schemas.microsoft.com/ink/2010/main" type="inkDrawing" rotatedBoundingBox="26587,2577 33543,3937 32782,7830 25826,6470" semanticType="enclosure" shapeName="Other">
            <msink:sourceLink direction="with" ref="{EFF2C839-9EE3-44CC-8E41-2DA3E79E55BA}"/>
          </msink:context>
        </emma:interpretation>
      </emma:emma>
    </inkml:annotationXML>
    <inkml:trace contextRef="#ctx0" brushRef="#br0">274 216 0,'550'-137'0,"-104"137"0,34 0 31,70-69-15,67 69 0,1 35-1,34-35 1,-34 34 0,-103 0-1,-69-34 1,-137 35-1,-103-1 1,-69 0 0,-34 1-1,-68 68 1,33 68 0,-33 104-1,-1-1 1,-34 70 31,34-1-47,1 0 0,33 35 15,-33-35 17,-1-103-17,-34-34 1,-69-69-1,35-68 1,-69-35 0,-69-34-1,-102-68 1,-104-1 0,-102 0-1,-104 1 1,-102-1-1,-69 35 1,-69-1 0,-34 1-1,0-35 1,34 69 0,824 0-1</inkml:trace>
  </inkml:traceGroup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29:23.32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DBBDA58-D065-4549-98BF-D7E66F4F532B}" emma:medium="tactile" emma:mode="ink">
          <msink:context xmlns:msink="http://schemas.microsoft.com/ink/2010/main" type="writingRegion" rotatedBoundingBox="29148,7775 29483,13020 27850,13124 27514,7879"/>
        </emma:interpretation>
      </emma:emma>
    </inkml:annotationXML>
    <inkml:traceGroup>
      <inkml:annotationXML>
        <emma:emma xmlns:emma="http://www.w3.org/2003/04/emma" version="1.0">
          <emma:interpretation id="{BB34C62A-C225-487E-A198-B6103E8B22E2}" emma:medium="tactile" emma:mode="ink">
            <msink:context xmlns:msink="http://schemas.microsoft.com/ink/2010/main" type="paragraph" rotatedBoundingBox="29148,7775 29483,13020 27850,13124 27514,78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1EF5C21-7519-4437-8A5D-EFA306960E44}" emma:medium="tactile" emma:mode="ink">
              <msink:context xmlns:msink="http://schemas.microsoft.com/ink/2010/main" type="line" rotatedBoundingBox="29148,7775 29483,13020 27850,13124 27514,7879"/>
            </emma:interpretation>
          </emma:emma>
        </inkml:annotationXML>
        <inkml:traceGroup>
          <inkml:annotationXML>
            <emma:emma xmlns:emma="http://www.w3.org/2003/04/emma" version="1.0">
              <emma:interpretation id="{BD2B83C7-6F2E-45FC-8B2C-A5A4991CDC9E}" emma:medium="tactile" emma:mode="ink">
                <msink:context xmlns:msink="http://schemas.microsoft.com/ink/2010/main" type="inkWord" rotatedBoundingBox="29148,7775 29483,13020 27850,13124 27514,7879"/>
              </emma:interpretation>
              <emma:one-of disjunction-type="recognition" id="oneOf0">
                <emma:interpretation id="interp0" emma:lang="it-IT" emma:confidence="0">
                  <emma:literal>}</emma:literal>
                </emma:interpretation>
                <emma:interpretation id="interp1" emma:lang="it-IT" emma:confidence="0">
                  <emma:literal>i</emma:literal>
                </emma:interpretation>
                <emma:interpretation id="interp2" emma:lang="it-IT" emma:confidence="0">
                  <emma:literal>à</emma:literal>
                </emma:interpretation>
                <emma:interpretation id="interp3" emma:lang="it-IT" emma:confidence="0">
                  <emma:literal>;</emma:literal>
                </emma:interpretation>
                <emma:interpretation id="interp4" emma:lang="it-IT" emma:confidence="0">
                  <emma:literal>è</emma:literal>
                </emma:interpretation>
              </emma:one-of>
            </emma:emma>
          </inkml:annotationXML>
          <inkml:trace contextRef="#ctx0" brushRef="#br0">481 137 0,'-35'34'0,"-68"104"0,-34-1 15,68 0-15,-34-34 16,69-34-1,0-35 1,68-34 0,-34-34-1,137-69 1,1-103 0,-1 34-1,-34 35 1,0 68-1,-34 35 1,-1 0 15,-68 68-15,103 35 0,-34 68-1,68 69 1,35-34-1,-35-35 1,0-34 0,-34-69-1,-103-34 1,0 0 0,-103-34-1,-34-35 1,-69 1-1,0 33 1,-34 1 0,0 0-1,34 34 1,206 0 15</inkml:trace>
          <inkml:trace contextRef="#ctx0" brushRef="#br0" timeOffset="-600.609">687 446 0,'0'34'0,"0"69"16,0 35-16,0 33 0,0 70 15,0-1 1,0 34 15,34 70-15,-34-35-1,34 34 1,35-34 0,-35 0 15,-34-103-31,0 68 16,35-68-1,-1-69 1,0 35-1,1-69 1,-35-34 0,0-35-1,0-34 1,-35-34 0,1-69-1,-35-35 1,1 35 15,-35 0-31,-35 69 16,35 34-1,69 103 17,0 34-17,102 104 1,1-35-1,0-69 1,68 69 0,-68-69-1,-1-34 1,1-69 0,0-34-1,-1-34 1,35-103-1,0-138 1,0-102 0,-69 102-1,1 35 1,-70 0 0,35 240-1</inkml:trace>
        </inkml:traceGroup>
      </inkml:traceGroup>
    </inkml:traceGroup>
  </inkml:traceGroup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30:06.38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A204E1D-CF4C-4039-8937-FBA6199F20C5}" emma:medium="tactile" emma:mode="ink">
          <msink:context xmlns:msink="http://schemas.microsoft.com/ink/2010/main" type="inkDrawing" rotatedBoundingBox="3363,1333 12116,1373 12115,1407 3362,1367" semanticType="underline" shapeName="Other">
            <msink:sourceLink direction="with" ref="{2831B4DC-421E-4EAC-A2B7-C8EF8A5F83B2}"/>
            <msink:destinationLink direction="with" ref="{057C45DE-45A2-4111-928D-CDB3EE98B50A}"/>
            <msink:destinationLink direction="with" ref="{83D28025-FCB2-4D02-A01E-41BF757E0933}"/>
          </msink:context>
        </emma:interpretation>
      </emma:emma>
    </inkml:annotationXML>
    <inkml:trace contextRef="#ctx0" brushRef="#br0">0 0 0,'69'0'16,"-1"0"-16,70 0 0,-35 0 0,68 0 16,35 0-1,69 0 17,-1 34-32,70-34 15,33 0 1,69 0-1,1 0 1,68 0 0,-1 0-1,1 0 1,34 0 0,35 0-1,-35 0 1,35 0-1,-35 0 1,-34 0 0,-138 0-1,-68 0 17,-103 0-32,-137 34 15,-103-34 16,-241-34-15,275 34-16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24:10.15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9669404-1EB2-4089-8782-7B346728648D}" emma:medium="tactile" emma:mode="ink">
          <msink:context xmlns:msink="http://schemas.microsoft.com/ink/2010/main" type="inkDrawing" rotatedBoundingBox="8960,1133 12910,1304 12904,1443 8954,1272" shapeName="Other"/>
        </emma:interpretation>
      </emma:emma>
    </inkml:annotationXML>
    <inkml:trace contextRef="#ctx0" brushRef="#br0">0 0 0,'103'0'32,"858"69"-32,-412-69 0,69 0 15,-103 34 17,-103-68-17,-103 68 1,-103-34-1,-69 35 1,-34-1 0,-69 34-1,-102-68 1,68 0 0</inkml:trace>
  </inkml:traceGroup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30:07.74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0E83D90-F6C3-42D3-861C-4A0453EE45F3}" emma:medium="tactile" emma:mode="ink">
          <msink:context xmlns:msink="http://schemas.microsoft.com/ink/2010/main" type="inkDrawing" rotatedBoundingBox="4105,1422 5139,14367 4097,14450 3063,1505" semanticType="callout" shapeName="Other"/>
        </emma:interpretation>
      </emma:emma>
    </inkml:annotationXML>
    <inkml:trace contextRef="#ctx0" brushRef="#br0">0 0 0,'0'68'0,"34"70"0,-34 33 16,34 1 0,-34 34-1,35 69 1,-35 33 0,0 70-1,0 68 1,-35-34-1,35 34 1,35 69 0,-35 0-1,34 34 1,35 35 0,-1-35-1,-33 0 1,33 35 15,35-35-15,-68 0-1,68 35 1,-69-35 0,0 0-1,1-34 1,-1 0-1,0-103 1,1-1 0,-1-102-1,0-34 1,-34-69 0,0-103-1,0-103 1,0 0-1,0 0 1,-68-103 0,-1-34-1,35 34 17,-35 0-17,35 68 1,-1 35-1,35 0 1,0 35 0,35 102-1,33 69 1,1 103 0,34-103-1,-34-69 1,34-171-1,-35 68 1,1-68 0,-35-69-1,0-69 1,35-102 0,68-35-1,35-35 1,-172 344-1</inkml:trace>
  </inkml:traceGroup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30:16.99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57C45DE-45A2-4111-928D-CDB3EE98B50A}" emma:medium="tactile" emma:mode="ink">
          <msink:context xmlns:msink="http://schemas.microsoft.com/ink/2010/main" type="inkDrawing" rotatedBoundingBox="5242,1475 5307,5353 5243,5354 5178,1476" semanticType="callout" shapeName="Other">
            <msink:sourceLink direction="with" ref="{2A204E1D-CF4C-4039-8937-FBA6199F20C5}"/>
            <msink:sourceLink direction="with" ref="{E31C8C83-0972-46FA-B343-426D41D4F3F5}"/>
          </msink:context>
        </emma:interpretation>
      </emma:emma>
    </inkml:annotationXML>
    <inkml:trace contextRef="#ctx0" brushRef="#br0">3 0 0,'0'-34'16,"0"68"-16,0 35 0,0-1 0,0 35 15,0 0-15,34 35 16,-34-35-1,-34 34 1,34 35 0,0-35-1,34 34 1,-34-33 0,0 33-1,0 1 1,0-35-1,-34 1 1,34 33 0,0-33-1,34-1 1,-34-34 0,0 34-1,0 0 1,0-34-1,0 35 1,34-35 0,-34 0 15,0 0-15,0 0-1,0-35 1,0 35-1,0-34 1,0-35 0,0 35-1,0-35 1,0 0 0,0-34-1,0 0 1,0 0-1,0 0 1,0 0 0,0 0 15,0 0-15,0-34-1,-34-35 1,34 69-1</inkml:trace>
  </inkml:traceGroup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30:17.74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31C8C83-0972-46FA-B343-426D41D4F3F5}" emma:medium="tactile" emma:mode="ink">
          <msink:context xmlns:msink="http://schemas.microsoft.com/ink/2010/main" type="inkDrawing" rotatedBoundingBox="5114,5343 8237,5355 8236,5433 5113,5421" semanticType="underline" shapeName="Other">
            <msink:sourceLink direction="with" ref="{2831B4DC-421E-4EAC-A2B7-C8EF8A5F83B2}"/>
            <msink:destinationLink direction="with" ref="{057C45DE-45A2-4111-928D-CDB3EE98B50A}"/>
          </msink:context>
        </emma:interpretation>
      </emma:emma>
    </inkml:annotationXML>
    <inkml:trace contextRef="#ctx0" brushRef="#br0">0 1 0,'68'35'16,"1"-35"-16,0 0 0,34 34 0,34-34 15,0 0-15,35 0 16,-1-34 0,1 34-1,34 0 1,34-35-1,1 35 1,33 0 0,-34 35-1,35-35 1,-69 0 0,-34 34-1,-69-34 1,-35 0-1,-68 0 1,0 0 0,-103 0-1,-34 0 1,0 0 0,68-34-1,0-1 1,69 35 15</inkml:trace>
  </inkml:traceGroup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30:19.37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A1A4D27-77B0-43F8-8AD6-52157E7D404F}" emma:medium="tactile" emma:mode="ink">
          <msink:context xmlns:msink="http://schemas.microsoft.com/ink/2010/main" type="inkDrawing" rotatedBoundingBox="5178,5310 6005,13585 5905,13595 5078,5320" semanticType="callout" shapeName="Other"/>
        </emma:interpretation>
      </emma:emma>
    </inkml:annotationXML>
    <inkml:trace contextRef="#ctx0" brushRef="#br0">0 0 0,'35'34'0,"-1"1"16,-34 33-16,0 35 0,34-34 0,-34 34 16,0 34-1,35 1 1,-35 33 0,34 35-1,0 34 1,1 1-1,-35 33 1,68 1 0,-68 34 15,35 0-15,-1 34-1,0 0 1,1 35-1,-1-35 1,35 35 0,-35-1-1,0 1 1,1-35 0,-1 35-1,0-1 1,0-68-1,1 0 1,-35-34 0,34-35 15,-34 69-15,34-138-1,-34-33 1,0-70-1,0 1 1,0-35 0,0-34-1,0 0 1,0-68 0,-34-104-1,34-137 1,0 309-1</inkml:trace>
  </inkml:traceGroup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30:26.08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3D28025-FCB2-4D02-A01E-41BF757E0933}" emma:medium="tactile" emma:mode="ink">
          <msink:context xmlns:msink="http://schemas.microsoft.com/ink/2010/main" type="inkDrawing" rotatedBoundingBox="12015,1240 30142,1596 30129,2240 12002,1884" semanticType="callout" shapeName="Other">
            <msink:sourceLink direction="with" ref="{2A204E1D-CF4C-4039-8937-FBA6199F20C5}"/>
            <msink:sourceLink direction="with" ref="{A29AD3A7-D6E8-4360-A00F-05F92427071D}"/>
          </msink:context>
        </emma:interpretation>
      </emma:emma>
    </inkml:annotationXML>
    <inkml:trace contextRef="#ctx0" brushRef="#br0">0 0 0,'0'-34'0,"34"68"0,1 0 0,-1 1 15,34-35-15,35 34 0,0 0 0,35-34 16,33 0-16,-33 35 15,33-35 1,35 0 0,-34 0-1,34-35 1,34 35 0,0 0-1,1 0 1,-1 35-1,34-35 1,1 0 0,34 34-1,0-34 1,0 0 15,0 0-15,34 34-1,0-34 1,0 0 0,1 0-1,33 35 1,-33-35 0,33 0-1,1 34 1,-1-34-1,35 0 1,-34 34 0,34-34-1,-1 0 1,1 35 0,0-35-1,0 0 1,34 0-1,-68 0 1,34 0 0,-35 0 15,35 0-15,-34 34-1,-1-34 1,-33 0-1,33 34 1,-68-34 0,34 0-1,1 35 1,-70-35 0,35 0-1,-34-69 1,-1 103-1,-33-34 1,-35 35 0,-35-35 15,35 0-15,-34 34-1,-104-34 1,1 34-1,0-34 17,-35 0-17,0-34 1,-34-35 0,-34 1-1,-35-1 1,1 0-1,33 69 1,35-34 0,35 34-1,68-34 1,68 68 0,35 0-1,0 35 1,0 34-1,-137-69 1,-35 35 0,-68 0-1,-138 68 1,-102-34 0,274-103-1</inkml:trace>
  </inkml:traceGroup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30:29.24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DD1044E-1C30-4AB3-8D84-3AE4BA937AC5}" emma:medium="tactile" emma:mode="ink">
          <msink:context xmlns:msink="http://schemas.microsoft.com/ink/2010/main" type="inkDrawing" rotatedBoundingBox="14621,1749 21389,8912 17751,12349 10983,5187" semanticType="callout" shapeName="Other">
            <msink:sourceLink direction="from" ref="{ACD82D94-D97E-4ACB-A144-1DDFAF282A66}"/>
            <msink:sourceLink direction="to" ref="{60932C57-EE4C-47E4-A125-9AC44D816C07}"/>
          </msink:context>
        </emma:interpretation>
      </emma:emma>
    </inkml:annotationXML>
    <inkml:trace contextRef="#ctx0" brushRef="#br0">38 0 0,'0'103'0,"0"69"16,-35 68-16,35 35 15,35 34 1,-35 68-1,34 1 1,0 68 0,35 35-1,-35-1 17,0 35-17,1 0 1,-35-35-1,34 1 1,0-35 0,1-68-1,-35-1 1,0-102 0,0 34-1,0-103 1,0 0-1,34-69 1,-34-68 0,34-1-1,-34-68 1,0 0 0,0 0-1,0 0 1,0 0-1,0 0 17,0 0-17,0 0 1,0 0 0,0 0-1,0 0 1,0 0-1,0 0 1,0 0 0,35 0-1,-35 0 1,68 0 0,70 35-1,-1-35 1,103 0-1,35 0 1,34 34 0,68-34-1,1 34 1,34 35 0,0-35 15,0 1-16,34 33 1,-34 1 0,-35-35-1,-68 1 1,-69-1 0,-68 0-1,-103-34 1,-69 0-1,-35 0 1,-33 0 0,-35 0-1,0 0 17,68 0-32,35 0 15,0 0 1,35 0-1,33 0 1,1 0 0,34 0-1,-69-34 17,1 0-17,-35-35 1,-35-34-1,-33 34 1,-138 1 0,68 68-1,1 34 1,69 69 0,33 0-1,104 0 16,34-34-15,34-1 0,0-33-1,-68-70 1,-69 1 0,-69-69-1,-34 34 1,103 69-1</inkml:trace>
  </inkml:traceGroup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30:30.24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BDAA8F4-1309-4B19-9C9B-45740479D2A6}" emma:medium="tactile" emma:mode="ink">
          <msink:context xmlns:msink="http://schemas.microsoft.com/ink/2010/main" type="inkDrawing" rotatedBoundingBox="14899,9541 15249,17090 15141,17095 14791,9546" semanticType="callout" shapeName="Other"/>
        </emma:interpretation>
      </emma:emma>
    </inkml:annotationXML>
    <inkml:trace contextRef="#ctx0" brushRef="#br0">35 0 0,'0'69'0,"0"34"16,0 34-16,-34 35 0,34 34 16,0 34-1,34 69 17,-34 34-17,0 103 1,34 0-1,-34 69 1,35 0 0,-1 34-1,0 35 1,1-69 0,33 0-1,-33-1 1,-1-102-1,-34-68 1,0-36 0,0-136-1,0-35 1,-34-137 0,-1-171-1,70-172 1,-35 343-1</inkml:trace>
  </inkml:traceGroup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30:33.45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B8E37E3-9276-4217-8A9A-DC6198298BEC}" emma:medium="tactile" emma:mode="ink">
          <msink:context xmlns:msink="http://schemas.microsoft.com/ink/2010/main" type="inkDrawing" rotatedBoundingBox="23417,1592 27960,5196 26208,7405 21664,3801" semanticType="callout" shapeName="Other">
            <msink:sourceLink direction="with" ref="{A29AD3A7-D6E8-4360-A00F-05F92427071D}"/>
          </msink:context>
        </emma:interpretation>
      </emma:emma>
    </inkml:annotationXML>
    <inkml:trace contextRef="#ctx0" brushRef="#br0">0 0 0,'69'-34'0,"-35"68"16,-34 35-16,35-35 0,-70 69 0,35 35 16,0 33-16,0 35 15,35 0 1,-35 34 0,0 35-1,68 0 1,-68-1-1,34 1 17,1-1-17,-35-33 1,34-1 0,-34-68-1,34-1 1,-34 1-1,35-69 1,-35-35 0,34-33-1,-34-1 1,0-34 0,0 0-1,0 34 1,0-34-1,0 0 1,-34 0 0,34 0-1,0 0 1,0 0 15,0 0-31,34 0 31,35-34-15,34 34 0,103 0-1,0 0 1,103-34 0,-1 34-1,36-69 1,33 35-1,35 68 1,-34-34 0,-69 0-1,0 0 1,-69 34 0,-34-34-1,-35 0 1,-102 0 15,-35 0-31,-102 0 16,-104 0-1,-102-34 17,274 34-17</inkml:trace>
  </inkml:traceGroup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30:34.34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703A784-1A16-41D7-B364-9122EBFAAD42}" emma:medium="tactile" emma:mode="ink">
          <msink:context xmlns:msink="http://schemas.microsoft.com/ink/2010/main" type="inkDrawing" rotatedBoundingBox="23683,5492 23963,17640 23704,17646 23424,5497" shapeName="Other"/>
        </emma:interpretation>
      </emma:emma>
    </inkml:annotationXML>
    <inkml:trace contextRef="#ctx0" brushRef="#br0">106 0 0,'69'-34'15,"-103"102"-15,34 35 0,-35 35 0,35 33 16,-34 35-16,34 35 15,-34-1 1,0 103 0,34 35-1,0 33 17,0 70-17,0 34 1,0 0-1,34 68 1,0 1 0,-34-1-1,34 35 1,1-34 0,-1 33-1,-34-67 1,34-1-1,-34 0 1,35 0 0,-1-68-1,0-1 1,-34-68 0,-34-103-1,68 0 1,1-34-1,-35-69 17,0-138-17,0-33 1,0-138 0,0-172-1,0 275 1</inkml:trace>
  </inkml:traceGroup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30:42.88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873A57C-7263-47B1-A1DF-D954DAF866B8}" emma:medium="tactile" emma:mode="ink">
          <msink:context xmlns:msink="http://schemas.microsoft.com/ink/2010/main" type="inkDrawing" rotatedBoundingBox="2338,15200 3455,15778 3382,15920 2264,15343" semanticType="callout" shapeName="Other">
            <msink:sourceLink direction="with" ref="{C86FC54B-4962-4DA7-A525-AA4613AE6C1A}"/>
          </msink:context>
        </emma:interpretation>
      </emma:emma>
    </inkml:annotationXML>
    <inkml:trace contextRef="#ctx0" brushRef="#br0">0 0 0,'240'0'0,"0"68"0,35 104 15,-69 0 1,-35-35-1,-171-137 1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24:12.334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DB5191B-F82A-4081-B7B6-386ADDEF5436}" emma:medium="tactile" emma:mode="ink">
          <msink:context xmlns:msink="http://schemas.microsoft.com/ink/2010/main" type="writingRegion" rotatedBoundingBox="2261,2041 31467,1471 31746,15798 2540,16367"/>
        </emma:interpretation>
      </emma:emma>
    </inkml:annotationXML>
    <inkml:traceGroup>
      <inkml:annotationXML>
        <emma:emma xmlns:emma="http://www.w3.org/2003/04/emma" version="1.0">
          <emma:interpretation id="{FB3BB65E-4E0B-40E2-9090-0687E419CAB2}" emma:medium="tactile" emma:mode="ink">
            <msink:context xmlns:msink="http://schemas.microsoft.com/ink/2010/main" type="paragraph" rotatedBoundingBox="11657,4170 29555,1252 30238,5438 12340,835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2476ACA-B536-4B65-A62D-13ED28041BC9}" emma:medium="tactile" emma:mode="ink">
              <msink:context xmlns:msink="http://schemas.microsoft.com/ink/2010/main" type="line" rotatedBoundingBox="11657,4170 29555,1252 30238,5438 12340,8356"/>
            </emma:interpretation>
          </emma:emma>
        </inkml:annotationXML>
        <inkml:traceGroup>
          <inkml:annotationXML>
            <emma:emma xmlns:emma="http://www.w3.org/2003/04/emma" version="1.0">
              <emma:interpretation id="{04001506-A962-4694-B650-58F658E9DEE5}" emma:medium="tactile" emma:mode="ink">
                <msink:context xmlns:msink="http://schemas.microsoft.com/ink/2010/main" type="inkWord" rotatedBoundingBox="11709,4491 20381,3077 20871,6080 12199,7494"/>
              </emma:interpretation>
              <emma:one-of disjunction-type="recognition" id="oneOf0">
                <emma:interpretation id="interp0" emma:lang="it-IT" emma:confidence="0">
                  <emma:literal>Nona</emma:literal>
                </emma:interpretation>
                <emma:interpretation id="interp1" emma:lang="it-IT" emma:confidence="0">
                  <emma:literal>Nora</emma:literal>
                </emma:interpretation>
                <emma:interpretation id="interp2" emma:lang="it-IT" emma:confidence="0">
                  <emma:literal>Nora.</emma:literal>
                </emma:interpretation>
                <emma:interpretation id="interp3" emma:lang="it-IT" emma:confidence="0">
                  <emma:literal>Nara</emma:literal>
                </emma:interpretation>
                <emma:interpretation id="interp4" emma:lang="it-IT" emma:confidence="0">
                  <emma:literal>Nina</emma:literal>
                </emma:interpretation>
              </emma:one-of>
            </emma:emma>
          </inkml:annotationXML>
          <inkml:trace contextRef="#ctx0" brushRef="#br0">2677 515 0,'69'137'0,"-69"69"16,-35 35-16,35-35 16,35-69-1,-1-68 1,0-35 15,1-103-15,-1-137-1,0-68 1,1 33 0,-35 70-1,34 102 1,-34 35-1,69 68 1,34 35 0,34 34-1,35-35 1,-35-33 0,0-35-1,-34-69 1,-34-34-1,-35 0 1,-34 34 15,0 69-15,0 35 0,0 102-1,34 103 1,35 1-1,-35-35 1,69-69 0,0-68-1,0-35 1,0-103 0,0-34-1,0-34 1,-34 0-1,0 102 1,-69 35 0,68 69-1,35 103 1,0-1 15,34 1-31,1-35 16,-1-103 15,0-68-15,-34-69-1,-68-137 1,-70-69 0,-33 34-1,-70 138 1,1 103-1,68 68 1,1 138 0,102 34-1,69 0 1,103-35 0,-34-205-1,-1-103 1,-171 137-1</inkml:trace>
          <inkml:trace contextRef="#ctx0" brushRef="#br0" timeOffset="1024.4533">5938 206 0,'240'-68'0,"35"33"16,68-33-16,-68 68 15,-172 68 1,0 35-1,0 0 1,34 34 0,35-34-1,68-34 17,0-69-17,0-34 1,-68-104-1,-69-102 1,-103 240 0</inkml:trace>
          <inkml:trace contextRef="#ctx0" brushRef="#br0" timeOffset="568.3811">5766-926 0,'172'34'0,"-103"-34"0,-1-34 0,70-69 16,68-69-16,-69 69 16,34-34-1,1 102 1,-35 1 0,-34 68-1,0 104 1,0-1-1,0 69 1,35-69 0,-35-34-1,-1-34 1,1-104 0,0 1-1,0-69 1,-68-68-1,-1-1 1,-34 69 15,-34 34-15,34 69 0</inkml:trace>
          <inkml:trace contextRef="#ctx0" brushRef="#br0" timeOffset="-1116.2538">240 0 0,'34'206'0,"-68"69"16,-69-1-1,35 35 1,33-68-1,1-70 1,34-102 0,0-69-1,0 0 1,34-103 0,1-206 15,-1-34-16,0 171 1,0 69 0,1 34-1,-1 69 1,35 69 0,34 103-1,103 34 1,0 68-1,0-68 1,0-34 0,-1-103-1,-67-69 1,-35-69 0,-69-137 15,-34-103-16,-34 0 1,-35 69 0,0 68-1,35 69 1,0 69 0,68 68-1,69 1 1,69 33-1,-172-68 1</inkml:trace>
        </inkml:traceGroup>
        <inkml:traceGroup>
          <inkml:annotationXML>
            <emma:emma xmlns:emma="http://www.w3.org/2003/04/emma" version="1.0">
              <emma:interpretation id="{412DB3A9-5E5F-47FC-8E2F-AF5B37399BD2}" emma:medium="tactile" emma:mode="ink">
                <msink:context xmlns:msink="http://schemas.microsoft.com/ink/2010/main" type="inkWord" rotatedBoundingBox="25292,1947 29555,1252 30238,5438 25975,6133">
                  <msink:destinationLink direction="with" ref="{DF4A1835-0602-4561-BD25-E4A8AAECE92E}"/>
                </msink:context>
              </emma:interpretation>
              <emma:one-of disjunction-type="recognition" id="oneOf1">
                <emma:interpretation id="interp5" emma:lang="it-IT" emma:confidence="0">
                  <emma:literal>t</emma:literal>
                </emma:interpretation>
                <emma:interpretation id="interp6" emma:lang="it-IT" emma:confidence="0">
                  <emma:literal>K</emma:literal>
                </emma:interpretation>
                <emma:interpretation id="interp7" emma:lang="it-IT" emma:confidence="0">
                  <emma:literal>*</emma:literal>
                </emma:interpretation>
                <emma:interpretation id="interp8" emma:lang="it-IT" emma:confidence="0">
                  <emma:literal>r</emma:literal>
                </emma:interpretation>
                <emma:interpretation id="interp9" emma:lang="it-IT" emma:confidence="0">
                  <emma:literal>n</emma:literal>
                </emma:interpretation>
              </emma:one-of>
            </emma:emma>
          </inkml:annotationXML>
          <inkml:trace contextRef="#ctx0" brushRef="#br0" timeOffset="1841.8676">15240-2094 0,'0'138'16,"-103"171"0,-103 68-16,-69 35 0,35 69 15,34-138 1,69 69 15,34-69-15,69-103-1,34-68 1,0-138 0,0-102-1,34-241 1,-34-137 0,0 446-1</inkml:trace>
          <inkml:trace contextRef="#ctx0" brushRef="#br0" timeOffset="2168.052">13764-1338 0,'69'0'15,"102"137"-15,69 138 0,35 102 0,-35-68 16,-34 69 0,0-70 15,0-33-15,-103-103-1,0-35 1,-103-103-1,0-68 1,-69-172 0,69 206-1</inkml:trace>
          <inkml:trace contextRef="#ctx0" brushRef="#br0" timeOffset="3007.928">15411-3055 0,'172'-171'0,"0"136"0,102 35 16,1 69-1,-35 0 1,-171-1 0,-103 35-1,-104 0 1,-33 35 0,33-35-1,70 0 1,102 0-1,138 0 1,205-35 0,69 1-1,-34 34 1,-171-35 0,-173 35-1,-205-68 16,137-35-15</inkml:trace>
        </inkml:traceGroup>
      </inkml:traceGroup>
    </inkml:traceGroup>
    <inkml:traceGroup>
      <inkml:annotationXML>
        <emma:emma xmlns:emma="http://www.w3.org/2003/04/emma" version="1.0">
          <emma:interpretation id="{B55AD1D1-EC40-435D-B6AC-A11DA272697D}" emma:medium="tactile" emma:mode="ink">
            <msink:context xmlns:msink="http://schemas.microsoft.com/ink/2010/main" type="paragraph" rotatedBoundingBox="2363,7276 31569,6707 31668,11782 2462,123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271F053-CB43-43FB-8CD5-A80F724910A1}" emma:medium="tactile" emma:mode="ink">
              <msink:context xmlns:msink="http://schemas.microsoft.com/ink/2010/main" type="line" rotatedBoundingBox="2363,7276 31569,6707 31668,11782 2462,12351"/>
            </emma:interpretation>
          </emma:emma>
        </inkml:annotationXML>
        <inkml:traceGroup>
          <inkml:annotationXML>
            <emma:emma xmlns:emma="http://www.w3.org/2003/04/emma" version="1.0">
              <emma:interpretation id="{76685420-CABB-490B-BC99-EA8BACE22100}" emma:medium="tactile" emma:mode="ink">
                <msink:context xmlns:msink="http://schemas.microsoft.com/ink/2010/main" type="inkWord" rotatedBoundingBox="2790,7065 12593,8335 12088,12234 2285,10964"/>
              </emma:interpretation>
              <emma:one-of disjunction-type="recognition" id="oneOf2">
                <emma:interpretation id="interp10" emma:lang="it-IT" emma:confidence="0">
                  <emma:literal>ANALISI</emma:literal>
                </emma:interpretation>
                <emma:interpretation id="interp11" emma:lang="it-IT" emma:confidence="0">
                  <emma:literal>ANALISTI</emma:literal>
                </emma:interpretation>
                <emma:interpretation id="interp12" emma:lang="it-IT" emma:confidence="0">
                  <emma:literal>ANALISTA</emma:literal>
                </emma:interpretation>
                <emma:interpretation id="interp13" emma:lang="it-IT" emma:confidence="0">
                  <emma:literal>ANALISTE</emma:literal>
                </emma:interpretation>
                <emma:interpretation id="interp14" emma:lang="it-IT" emma:confidence="0">
                  <emma:literal>*ANALISI</emma:literal>
                </emma:interpretation>
              </emma:one-of>
            </emma:emma>
          </inkml:annotationXML>
          <inkml:trace contextRef="#ctx0" brushRef="#br1" timeOffset="103866.2929">-7860 2437 0,'0'103'0,"-103"103"15,-69 103-15,-103 103 16,35 0 0,34-69-1,0 103 1,0-34 15,35 0-15,102-103-1,0-137 1,69-1 0,0-136-1,35-276 1,102-171 0,0-34-1,-137 446 1</inkml:trace>
          <inkml:trace contextRef="#ctx0" brushRef="#br1" timeOffset="104572.3748">-9508 4462 0,'206'0'16,"137"69"-16,69 0 0,69-1 16,-69 1 15,-69 0-15,-172-35-1,-102-34 1,-69 0-1,-34-34 1,-104-104 0,104 1-1,34 137 1</inkml:trace>
          <inkml:trace contextRef="#ctx0" brushRef="#br1" timeOffset="104291.114">-8238 2540 0,'103'103'0,"0"309"0,-69 172 16,104-104 0,-35 1-1,68-1 1,-34-68-1,1-69 1,-35-102 0,-69-104-1,-34-137 1,-137-137 0,-69-172-1,-103-34 1,-34-1-1,343 344 32</inkml:trace>
          <inkml:trace contextRef="#ctx0" brushRef="#br1" timeOffset="105372.2101">-5938 3776 0,'103'309'0,"-138"0"15,-102 34 1,0 0 0,34-68 15,34-1-15,35-239-1,34-35 1,69-103 15,33-206-31,1-34 16,0 34-1,-34 34 1,0 104 0,-35 102-1,0 69 1,-34 0-1,69 103 17,0 137-17,34 103 1,103 35 0,0-69-1,34-35 1,0-136-1,-34-70 1,-69-136 0,1-138 15,-104-137-31,-68-1 16,-35-33-1,-34 102 1,34 69-1,1 69 1,-1 103 0,35 34-1,102 68 1,104-33 0,-172-35 30</inkml:trace>
          <inkml:trace contextRef="#ctx0" brushRef="#br1" timeOffset="106132.9816">-2815 3913 0,'69'103'16,"-103"69"-16,-69 102 0,-103 70 16,34 33-1,0-34 17,35-68-17,34-35 1,103-205-1,0-35 1,69-241 0,102-136-1,-33-69 1,-1 68 0,-34 35 15,-34 103-31,-1 68 31,-33 103-15,-1 69-1,-34 69 1,69 171 0,34 69-1,34 69 1,0 34-1,35-69 1,-69-103 0,-35-68 15,-68-138-31,-68 0 31,-138-137-31,-69 0 16,35 0-1,-35 35 1,69 33 0,35 35-1,102 0 1,103 0 0,172-103-1,69-68 16,-275 171-31</inkml:trace>
          <inkml:trace contextRef="#ctx0" brushRef="#br1" timeOffset="106636.9071">-996 4051 0,'35'308'0,"-138"-67"15,-34 102 1,-1 0-1,70 103 1,68-274 0,103-35-1,0-34 1,102-34 0,1-35-1,69-34 16,0 35-15,-69-1 0,-69 0-1,-69 1 1,-33-1 0,-35-68-1,-69-69 1,103-103-1,-34 206 1</inkml:trace>
        </inkml:traceGroup>
        <inkml:traceGroup>
          <inkml:annotationXML>
            <emma:emma xmlns:emma="http://www.w3.org/2003/04/emma" version="1.0">
              <emma:interpretation id="{8C7AE08A-183B-4B71-82E9-1768B03A3F65}" emma:medium="tactile" emma:mode="ink">
                <msink:context xmlns:msink="http://schemas.microsoft.com/ink/2010/main" type="inkWord" rotatedBoundingBox="13238,9130 17995,9037 18054,12048 13296,12140"/>
              </emma:interpretation>
            </emma:emma>
          </inkml:annotationXML>
          <inkml:trace contextRef="#ctx0" brushRef="#br1" timeOffset="107025.594">1236 4325 0,'137'343'16,"-137"1"-1,-69 33 1,35 1-1,34 68 1,0-240 0,0-69-1,0-68 1,0-69 15,0-137-31,69-138 31,68 0-15,-137 275 0</inkml:trace>
          <inkml:trace contextRef="#ctx0" brushRef="#br1" timeOffset="107613.5072">3467 4840 0,'412'-34'0,"-378"-1"16,-137-33 0,-103-35-1,-69 68 1,1 70-1,68 33 1,68 70 0,207 33-1,137 35 1,137 69 15,69 34-15,0-35-1,-137-68 1,-138-34 0,-137-103-1,-137-1 1,-104 1 0,-67-69-1,33 34 1,69-68-1,69 34 1,68-34 0,138-69-1,171-69 1,103-34 0,0 0-1,-343 206 1</inkml:trace>
          <inkml:trace contextRef="#ctx0" brushRef="#br1" timeOffset="107968.9896">5766 4943 0,'103'103'0,"-68"34"0,-104 138 16,0 102 0,69 1-1,0 0 1,103-70 0,-34-102-1,0-68 1,-35-138 15,-68-69-15,-104-171-1,1 68 1,-69 1 0,206 171-1</inkml:trace>
        </inkml:traceGroup>
        <inkml:traceGroup>
          <inkml:annotationXML>
            <emma:emma xmlns:emma="http://www.w3.org/2003/04/emma" version="1.0">
              <emma:interpretation id="{263D7A9F-3925-4A82-B7F0-717ACE1F9463}" emma:medium="tactile" emma:mode="ink">
                <msink:context xmlns:msink="http://schemas.microsoft.com/ink/2010/main" type="inkWord" rotatedBoundingBox="21672,7289 31576,7096 31655,11116 21750,11309"/>
              </emma:interpretation>
              <emma:one-of disjunction-type="recognition" id="oneOf3">
                <emma:interpretation id="interp15" emma:lang="it-IT" emma:confidence="0">
                  <emma:literal>(Veto</emma:literal>
                </emma:interpretation>
                <emma:interpretation id="interp16" emma:lang="it-IT" emma:confidence="0">
                  <emma:literal>(veto</emma:literal>
                </emma:interpretation>
                <emma:interpretation id="interp17" emma:lang="it-IT" emma:confidence="0">
                  <emma:literal>(voto</emma:literal>
                </emma:interpretation>
                <emma:interpretation id="interp18" emma:lang="it-IT" emma:confidence="0">
                  <emma:literal>(Vieto</emma:literal>
                </emma:interpretation>
                <emma:interpretation id="interp19" emma:lang="it-IT" emma:confidence="0">
                  <emma:literal>(vieto</emma:literal>
                </emma:interpretation>
              </emma:one-of>
            </emma:emma>
          </inkml:annotationXML>
          <inkml:trace contextRef="#ctx0" brushRef="#br0" timeOffset="5076.3668">12734 2986 0,'69'172'0,"-1"137"15,1 103-15,0 137 16,34-34-1,68-69 1,-33-68 0,33-69-1,-68-138 1,0-102 0,-68-103-1,68-172 1,-35-172 15,1-34-15,-35 0-1,69 0 1,-34 69 0,34 103-1,-69 103 1,0 68-1,-34 69 1,-68 103 0,33 0-1,35-69 1,0-34 0</inkml:trace>
          <inkml:trace contextRef="#ctx0" brushRef="#br0" timeOffset="5573.4562">14862 2437 0,'378'-34'0,"-104"34"16,-68 0-1,-68 34 1,-138-34 0,-35 69-1,-136 68 1,-1 1-1,35-1 1,103 0 0,102-34 15,104 0-15,68 0-1,35-69 1,-104 1-1,-102-35 1,-35 0 0,-34 0-1,0-69 1,0 69 0</inkml:trace>
          <inkml:trace contextRef="#ctx0" brushRef="#br0" timeOffset="4433.764">9851 3227 0,'0'-69'0,"69"35"16,308-104-16,-137 70 16,35 68-1,-35 68 1,-102 70 0,-173 68-1,-171 68 1,-103 35-1,-68 69 1,68-1 0,137-68 15,104 0-15,171-103-1,103 0 1,171-69-1,35-34 1,34-34 0,-68-35-1,-172 35 1,-138-69 0,-68 0-1,-34 34 1,-35 1-1,35-104 1,68-68 0,-34 137 15</inkml:trace>
          <inkml:trace contextRef="#ctx0" brushRef="#br0" timeOffset="6425.0514">16956 3604 0,'412'-68'0,"-34"68"16,33 34-1,-67 0 1,-70 35 0,-102-35-1,-172 1 1,-69 33 15,-102 1-15,33 0-1,35-1 1,103-68 0</inkml:trace>
          <inkml:trace contextRef="#ctx0" brushRef="#br0" timeOffset="6047.1072">17402 2334 0,'35'103'0,"-1"69"15,-34 103-15,-34 68 16,-1 69 0,1 34-1,68 172 1,1-206 15,33-35-15,1-137-1,68-34 1,35-34 0,-1-103-1,35-1 1,0-102-1,-103-138 1,-103-137 0,0 309-1</inkml:trace>
          <inkml:trace contextRef="#ctx0" brushRef="#br0" timeOffset="6757.0954">19119 6282 0,'308'34'0,"-205"-103"0,0-102 15,-103-70 1,-68 35-1,-138 35 1,-103 68 0,137 137-1,69 69 1,138 103 15,136 69-15,104 34-1,-275-309 1</inkml:trace>
        </inkml:traceGroup>
      </inkml:traceGroup>
    </inkml:traceGroup>
    <inkml:traceGroup>
      <inkml:annotationXML>
        <emma:emma xmlns:emma="http://www.w3.org/2003/04/emma" version="1.0">
          <emma:interpretation id="{D86E7849-9BB4-4ED8-B091-B55718EB4C2D}" emma:medium="tactile" emma:mode="ink">
            <msink:context xmlns:msink="http://schemas.microsoft.com/ink/2010/main" type="paragraph" rotatedBoundingBox="2971,10971 25273,13456 24925,16577 2624,140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DF12389-420D-4382-9334-135D793FF7A2}" emma:medium="tactile" emma:mode="ink">
              <msink:context xmlns:msink="http://schemas.microsoft.com/ink/2010/main" type="line" rotatedBoundingBox="2971,10971 25273,13456 24925,16577 2624,14092"/>
            </emma:interpretation>
          </emma:emma>
        </inkml:annotationXML>
        <inkml:traceGroup>
          <inkml:annotationXML>
            <emma:emma xmlns:emma="http://www.w3.org/2003/04/emma" version="1.0">
              <emma:interpretation id="{B042D07C-0BD1-420A-98C7-114D4E7F2985}" emma:medium="tactile" emma:mode="ink">
                <msink:context xmlns:msink="http://schemas.microsoft.com/ink/2010/main" type="inkWord" rotatedBoundingBox="2922,11411 6136,11769 5905,13848 2691,13490"/>
              </emma:interpretation>
              <emma:one-of disjunction-type="recognition" id="oneOf4">
                <emma:interpretation id="interp20" emma:lang="it-IT" emma:confidence="0">
                  <emma:literal>DI</emma:literal>
                </emma:interpretation>
                <emma:interpretation id="interp21" emma:lang="it-IT" emma:confidence="0">
                  <emma:literal>Di</emma:literal>
                </emma:interpretation>
                <emma:interpretation id="interp22" emma:lang="it-IT" emma:confidence="0">
                  <emma:literal>di</emma:literal>
                </emma:interpretation>
                <emma:interpretation id="interp23" emma:lang="it-IT" emma:confidence="0">
                  <emma:literal>Dr</emma:literal>
                </emma:interpretation>
                <emma:interpretation id="interp24" emma:lang="it-IT" emma:confidence="0">
                  <emma:literal>DI,</emma:literal>
                </emma:interpretation>
              </emma:one-of>
            </emma:emma>
          </inkml:annotationXML>
          <inkml:trace contextRef="#ctx0" brushRef="#br1" timeOffset="109228.8036">-9096 6659 0,'172'-34'0,"33"137"0,139 103 16,-1 68-1,0 35 1,-34 35-1,-172-36 1,-102-102 31,-138-68-47,-103-70 0,-137-68 16,-69 69-1,34-103 1,69-1-1,103 35 1,138-34 15,136 34-15,138 0 0,103-103-1,-309 103 1</inkml:trace>
          <inkml:trace contextRef="#ctx0" brushRef="#br1" timeOffset="108821.5614">-8581 6899 0,'34'138'0,"-34"68"0,-34 171 16,34 35 0,-35-137-1,70-69 1,-35-35 15,0-102-31,34-69 16,-68-137 15,-1-172-15,1-69-16,-35-102 15,69 480 1</inkml:trace>
          <inkml:trace contextRef="#ctx0" brushRef="#br1" timeOffset="109582.3328">-6453 7311 0,'69'35'0,"-1"33"0,-33 173 0,-35 33 15,0 69 1,34-34 0,-34-68-1,0-104 1,0-68-1,0-69 1,0-103 0,68-138-1,70 1 1,-138 240 0</inkml:trace>
        </inkml:traceGroup>
        <inkml:traceGroup>
          <inkml:annotationXML>
            <emma:emma xmlns:emma="http://www.w3.org/2003/04/emma" version="1.0">
              <emma:interpretation id="{F1938036-B93A-4889-9E84-34E8DB3AEE63}" emma:medium="tactile" emma:mode="ink">
                <msink:context xmlns:msink="http://schemas.microsoft.com/ink/2010/main" type="inkWord" rotatedBoundingBox="9312,11776 18679,13917 18078,16548 8710,14407"/>
              </emma:interpretation>
              <emma:one-of disjunction-type="recognition" id="oneOf5">
                <emma:interpretation id="interp25" emma:lang="it-IT" emma:confidence="0">
                  <emma:literal>veraci</emma:literal>
                </emma:interpretation>
                <emma:interpretation id="interp26" emma:lang="it-IT" emma:confidence="0">
                  <emma:literal>viraci</emma:literal>
                </emma:interpretation>
                <emma:interpretation id="interp27" emma:lang="it-IT" emma:confidence="0">
                  <emma:literal>veraci.</emma:literal>
                </emma:interpretation>
                <emma:interpretation id="interp28" emma:lang="it-IT" emma:confidence="0">
                  <emma:literal>voraci</emma:literal>
                </emma:interpretation>
                <emma:interpretation id="interp29" emma:lang="it-IT" emma:confidence="0">
                  <emma:literal>viraci,</emma:literal>
                </emma:interpretation>
              </emma:one-of>
            </emma:emma>
          </inkml:annotationXML>
          <inkml:trace contextRef="#ctx0" brushRef="#br1" timeOffset="110228.842">-2849 7620 0,'206'584'16,"-172"-138"-1,69 35 1,0-138 0,34-69-1,1-171 1,-70-68-1,35-138 1,-34-172 0,34-205-1,-34 68 1,34 0 0,34 137-1,-34 138 16,-34 68-31,-35 69 16,-34 69 15,34 103-15,35-70 0,68-67-1,-137-35 1</inkml:trace>
          <inkml:trace contextRef="#ctx0" brushRef="#br1" timeOffset="110873.398">-1099 8478 0,'481'69'0,"-172"34"15,34-34 1,-68-35 0,-172-34-1,-138-137 1,-102-69 0,-103 0 15,240 206-16</inkml:trace>
          <inkml:trace contextRef="#ctx0" brushRef="#br1" timeOffset="110611.6692">-172 7998 0,'35'274'0,"-173"1"0,1 34 16,34 34 0,137-103-1,35-34 1,103-34 0,68-69 15,137 34-16,-102-102 1,-69-1 0,-103-34-1,-69 0 1,-137-172 0,-68-34-1,171 206 1</inkml:trace>
          <inkml:trace contextRef="#ctx0" brushRef="#br1" timeOffset="111905.6642">-721 7586 0,'790'137'0,"-379"-34"15,-33 0 1,-103-68 0,-138-70-1,-68 1 1,-69 34 0,0 0-1,34 69 16,-34 205-15,0 1 0,-69 34-1,1 34 17,33-69-32,-33-68 15,68-34 1,34-69-1,35-34 1,68-1 0,69-33-1,68 33 1,1-33 15,-69 33-15,-69 1-1,-68-35 1,-69 1 0,-34-35-1,-1 0 1,35 0 0,69 0-1,68 0 1,0 34-1,69 0 1,0 35 0,35-35-1,-1 35 1,0-69 0,-68-35-1,-1-33 1,-68-138-1,-103-137 1,-68-1 0,-70-33 15,-102 102-15,0 104-1,-69 102 1,0 103-1,34 104 1,70 102 0,136 34-1,103 1 1,138 0 0,102-69-1,70-103 1,68-172-1,-1-137 1,-411 206 0</inkml:trace>
          <inkml:trace contextRef="#ctx0" brushRef="#br1" timeOffset="112319.7425">6075 9062 0,'69'0'0,"-138"-34"16,-171 34-16,-35 0 0,1 103 0,68 68 15,69 69 17,205 172-17,70-103 1,102-34 0,69-35 15,-69-68-31,-34-104 15,-103-136 1,-69-138 0,35-69-1,-69 275 1</inkml:trace>
        </inkml:traceGroup>
        <inkml:traceGroup>
          <inkml:annotationXML>
            <emma:emma xmlns:emma="http://www.w3.org/2003/04/emma" version="1.0">
              <emma:interpretation id="{3EB2F99E-3A65-46FA-8B75-0689DBCD33E0}" emma:medium="tactile" emma:mode="ink">
                <msink:context xmlns:msink="http://schemas.microsoft.com/ink/2010/main" type="inkWord" rotatedBoundingBox="19762,12842 25273,13456 24948,16369 19437,15755"/>
              </emma:interpretation>
            </emma:emma>
          </inkml:annotationXML>
          <inkml:trace contextRef="#ctx0" brushRef="#br1" timeOffset="112681.0846">7620 9199 0,'171'137'0,"-136"35"15,-70 103-15,1-1 16,0 1 0,34-1 15,0 1-15,0-206-1,0-35 1,-34-171-1,136-104 1,1-67 0,-103 308-1</inkml:trace>
          <inkml:trace contextRef="#ctx0" brushRef="#br1" timeOffset="113981.9157">8856 9096 0,'583'103'0,"-205"-34"16,34 34 0,-69-35-1,-34 1 1,-69-35 0,-68 1-1,-69-1 16,-69 0-15,-68 104 0,-241 171-1,103-103 1,-34 0 15,69-1-31,34-67 16,103-104-1,34-34 1,35-34 0,103-138-1,-1-102 1,35-35 0,-34 34-1,-35 35 1,-34 137 15,-34 34-15,-1 69-1,1 34 1,0 172 0,34 69-1,34 34 1,0 0-1,1 0 1,-35-172 0,-69-34-1,-34-103 1,-69-34 0,-102-104-1,-70-102 1,-68 0 15,-68-35-31,102 35 16,69 103-1,138 102 1,68 35 15,206 69-15,103 68-1,68 35 1,-102-35 0,-138-102-1,-103-70 1,-68-136 0,-69-104-1,103 275 1</inkml:trace>
          <inkml:trace contextRef="#ctx0" brushRef="#br1" timeOffset="113029.7308">9439 9577 0,'137'137'0,"-137"35"16,-34 34-16,34 34 31,0 34-31,34-33 31,35 33-15,-69-205 0,-34-138-1,-35-205 1,-68-69-1,-35-104 1,172 447 0</inkml:trace>
          <inkml:trace contextRef="#ctx0" brushRef="#br1" timeOffset="114174.306">11396 8444 0,'583'137'0,"-171"69"15,34 138 1,-103-104 0,-343-240-1</inkml:trace>
        </inkml:traceGroup>
      </inkml:traceGroup>
    </inkml:traceGroup>
  </inkml:traceGroup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30:42.62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BBA2A86-4F91-4CAD-B5F6-D4DFD3E28CBC}" emma:medium="tactile" emma:mode="ink">
          <msink:context xmlns:msink="http://schemas.microsoft.com/ink/2010/main" type="inkDrawing" rotatedBoundingBox="2814,14433 3891,16640 3126,17013 2049,14806" semanticType="callout" shapeName="Other">
            <msink:sourceLink direction="with" ref="{C86FC54B-4962-4DA7-A525-AA4613AE6C1A}"/>
          </msink:context>
        </emma:interpretation>
      </emma:emma>
    </inkml:annotationXML>
    <inkml:trace contextRef="#ctx0" brushRef="#br0">128 9 0,'35'-69'0,"-1"207"15,-103 102-15,1 69 0,-1 34 16,69-34 0,69-34-1,34-35 1,0-68 15,103-69-15,-35-35-1,35-34 1,0-34 0,-69-34-1,-68 34 1,-69-34 0,-69-35-1,-68-34 1,-35 35-1,172 68 1</inkml:trace>
  </inkml:traceGroup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30:45.873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72A78F9-92A0-4DBE-94D6-0A5D4314125A}" emma:medium="tactile" emma:mode="ink">
          <msink:context xmlns:msink="http://schemas.microsoft.com/ink/2010/main" type="writingRegion" rotatedBoundingBox="27322,4905 32460,168 34422,2297 29284,7034"/>
        </emma:interpretation>
      </emma:emma>
    </inkml:annotationXML>
    <inkml:traceGroup>
      <inkml:annotationXML>
        <emma:emma xmlns:emma="http://www.w3.org/2003/04/emma" version="1.0">
          <emma:interpretation id="{59E8D0EA-CDF1-40DE-B6DD-38099A84F210}" emma:medium="tactile" emma:mode="ink">
            <msink:context xmlns:msink="http://schemas.microsoft.com/ink/2010/main" type="paragraph" rotatedBoundingBox="27322,4905 32460,168 34422,2297 29284,70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532D36A-22A7-4C96-9DB3-1E156B5F8769}" emma:medium="tactile" emma:mode="ink">
              <msink:context xmlns:msink="http://schemas.microsoft.com/ink/2010/main" type="line" rotatedBoundingBox="27322,4905 32460,168 34422,2297 29284,7034"/>
            </emma:interpretation>
          </emma:emma>
        </inkml:annotationXML>
        <inkml:traceGroup>
          <inkml:annotationXML>
            <emma:emma xmlns:emma="http://www.w3.org/2003/04/emma" version="1.0">
              <emma:interpretation id="{A29AD3A7-D6E8-4360-A00F-05F92427071D}" emma:medium="tactile" emma:mode="ink">
                <msink:context xmlns:msink="http://schemas.microsoft.com/ink/2010/main" type="inkWord" rotatedBoundingBox="27322,4905 32460,168 34422,2297 29284,7034">
                  <msink:destinationLink direction="with" ref="{2B8E37E3-9276-4217-8A9A-DC6198298BEC}"/>
                  <msink:destinationLink direction="with" ref="{83D28025-FCB2-4D02-A01E-41BF757E0933}"/>
                  <msink:destinationLink direction="with" ref="{DE3389AF-F58D-45B8-92C6-052E1401E573}"/>
                </msink:context>
              </emma:interpretation>
              <emma:one-of disjunction-type="recognition" id="oneOf0">
                <emma:interpretation id="interp0" emma:lang="it-IT" emma:confidence="0">
                  <emma:literal>"CA</emma:literal>
                </emma:interpretation>
                <emma:interpretation id="interp1" emma:lang="it-IT" emma:confidence="0">
                  <emma:literal>"AA</emma:literal>
                </emma:interpretation>
                <emma:interpretation id="interp2" emma:lang="it-IT" emma:confidence="0">
                  <emma:literal>"CADA</emma:literal>
                </emma:interpretation>
                <emma:interpretation id="interp3" emma:lang="it-IT" emma:confidence="0">
                  <emma:literal>Ai?</emma:literal>
                </emma:interpretation>
                <emma:interpretation id="interp4" emma:lang="it-IT" emma:confidence="0">
                  <emma:literal>"CAT</emma:literal>
                </emma:interpretation>
              </emma:one-of>
            </emma:emma>
          </inkml:annotationXML>
          <inkml:trace contextRef="#ctx0" brushRef="#br0">936 0 0,'-68'68'0,"-70"104"15,1 103-15,-69 136 16,0 36-1,69-104 1,102-206 0,35-102-1,0-1 17,0-34-32,0-69 15,69-137 1,-69 206-1</inkml:trace>
          <inkml:trace contextRef="#ctx0" brushRef="#br0" timeOffset="295.9098">421 103 0,'69'103'0,"34"137"0,0 103 15,-34 69 1,-1-34 0,70-104-1,-1-102 1,0-69-1,-34-69 1,-69-171 0,-34 137-1</inkml:trace>
          <inkml:trace contextRef="#ctx0" brushRef="#br0" timeOffset="504.9022">147 1167 0,'206'0'0,"34"0"0,0 68 15,-68-33 1,-103-138-1,-69 103 1</inkml:trace>
          <inkml:trace contextRef="#ctx0" brushRef="#br0" timeOffset="1009.8044">1382 171 0,'35'35'16,"-70"68"-16,-68 0 0,35 68 0,-35 35 15,34 0 1,69 0 15,103-34-15,0-35 0,0 0-1,0-171 1,0-35-1,-103 69 1</inkml:trace>
          <inkml:trace contextRef="#ctx0" brushRef="#br0" timeOffset="1328.176">1451 377 0,'34'35'0,"1"68"0,-70 102 15,1 36-15,34-1 16,34-68-1,35-69 1,0-103 0,-1-103-1,-68-69 1,0 172 0</inkml:trace>
          <inkml:trace contextRef="#ctx0" brushRef="#br0" timeOffset="1507.8703">1348 823 0,'137'0'0,"35"35"0,0-1 16,-104-68-16,1-104 15,-69 138 1</inkml:trace>
          <inkml:trace contextRef="#ctx0" brushRef="#br0" timeOffset="1716.8628">1657 68 0,'206'172'15,"69"137"-15,-35 171 16,-274 138 0,34-618-1</inkml:trace>
          <inkml:trace contextRef="#ctx0" brushRef="#br1" timeOffset="-10783.6172">-3766 4428 0,'34'0'0,"35"68"16,-35 1-16,35 34 0,34-35 15,68 1 1,-33-69 0,-1 0-1,-103-69 1,-34-34-1,-103-34 1,-34 34 0,-69 35-1,34 33 1,69 70 0,35 33-1,102 1 1,69 34-1,69-35 1,-1-33 0,-68-35-1,-171-69 1,-207-102 0,275 171-1</inkml:trace>
          <inkml:trace contextRef="#ctx0" brushRef="#br1" timeOffset="70635.7857">-1466 4222 0,'-206'0'15,"0"68"-15,0 1 0,-35 34 32,70 68-17,68-33 1,103 33 0,103 1-1,68 0 1,138-35-1,0-34 1,-68-34 0,-70-69-1,-102-35 1,-69 35 0,-35-103-1,-102 35 1,69 68-1,68 0 1</inkml:trace>
        </inkml:traceGroup>
      </inkml:traceGroup>
    </inkml:traceGroup>
  </inkml:traceGroup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31:13.95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FEA6B35-9661-4F1C-9073-967624CE3C2B}" emma:medium="tactile" emma:mode="ink">
          <msink:context xmlns:msink="http://schemas.microsoft.com/ink/2010/main" type="writingRegion" rotatedBoundingBox="26326,9302 32470,9302 32470,12116 26326,12116"/>
        </emma:interpretation>
      </emma:emma>
    </inkml:annotationXML>
    <inkml:traceGroup>
      <inkml:annotationXML>
        <emma:emma xmlns:emma="http://www.w3.org/2003/04/emma" version="1.0">
          <emma:interpretation id="{25159A31-32F1-4D69-9294-F99A5DE2F416}" emma:medium="tactile" emma:mode="ink">
            <msink:context xmlns:msink="http://schemas.microsoft.com/ink/2010/main" type="paragraph" rotatedBoundingBox="26326,9302 32470,9302 32470,12116 26326,121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A6D93FA-6AD5-43A8-A931-2FACDEBF5182}" emma:medium="tactile" emma:mode="ink">
              <msink:context xmlns:msink="http://schemas.microsoft.com/ink/2010/main" type="line" rotatedBoundingBox="26326,9302 32470,9302 32470,11087 26326,11087"/>
            </emma:interpretation>
          </emma:emma>
        </inkml:annotationXML>
        <inkml:traceGroup>
          <inkml:annotationXML>
            <emma:emma xmlns:emma="http://www.w3.org/2003/04/emma" version="1.0">
              <emma:interpretation id="{448FE4B7-ADD5-4A88-BD73-327CCB0C1C4B}" emma:medium="tactile" emma:mode="ink">
                <msink:context xmlns:msink="http://schemas.microsoft.com/ink/2010/main" type="inkWord" rotatedBoundingBox="26326,9302 32470,9302 32470,11087 26326,11087"/>
              </emma:interpretation>
              <emma:one-of disjunction-type="recognition" id="oneOf0">
                <emma:interpretation id="interp0" emma:lang="it-IT" emma:confidence="0">
                  <emma:literal>Etti</emma:literal>
                </emma:interpretation>
                <emma:interpretation id="interp1" emma:lang="it-IT" emma:confidence="0">
                  <emma:literal>Etto</emma:literal>
                </emma:interpretation>
                <emma:interpretation id="interp2" emma:lang="it-IT" emma:confidence="0">
                  <emma:literal>Etti.</emma:literal>
                </emma:interpretation>
                <emma:interpretation id="interp3" emma:lang="it-IT" emma:confidence="0">
                  <emma:literal>Etti"</emma:literal>
                </emma:interpretation>
                <emma:interpretation id="interp4" emma:lang="it-IT" emma:confidence="0">
                  <emma:literal>Etto.</emma:literal>
                </emma:interpretation>
              </emma:one-of>
            </emma:emma>
          </inkml:annotationXML>
          <inkml:trace contextRef="#ctx0" brushRef="#br0">3433-275 0,'137'0'0,"69"0"15,0 34-15,-35 1 16,-33-35 0,-35 34-1,-69-34 16,-34 0-31,-34 0 16,-35 0 15,0 0-15,1-34 0,68 34-1</inkml:trace>
          <inkml:trace contextRef="#ctx0" brushRef="#br0" timeOffset="-676.7145">3947-1030 0,'0'34'0,"0"35"0,-68 68 15,-1 1-15,-68 33 16,34 69-1,34-34 1,1-34 0,68-35-1,-35-68 1,70-69 0,-35 0-1,68-137 1,35-35-1,-34-68 17,-69 240-32</inkml:trace>
          <inkml:trace contextRef="#ctx0" brushRef="#br0" timeOffset="-311.5034">3879-1167 0,'68'68'0,"1"70"16,-35-1-16,35 103 15,34 1 1,-34-1-1,34-34 1,-35-35 0,-33-68 15,-35-68-31,0-1 16,-69-68 15,0-104-16,-68 1 1,137 137 0</inkml:trace>
          <inkml:trace contextRef="#ctx0" brushRef="#br0" timeOffset="1935.423">4840-378 0,'0'0'16</inkml:trace>
          <inkml:trace contextRef="#ctx0" brushRef="#br0" timeOffset="3082.8105">5252 103 0,'103'0'0,"34"-35"0,35 70 15,68-1-15,-103 0 16,-34 1-1,-103 33 1,-34-68 0,34 0-1</inkml:trace>
          <inkml:trace contextRef="#ctx0" brushRef="#br0" timeOffset="-6288.0628">34-515 0,'69'34'0,"0"-34"0,68 0 15,69-34-15,-34 34 0,-35 0 16,-34 0 0,-34 34-1,-35-34 1,-103 0-1,-34 0 1,-68 0 0,171 0-1</inkml:trace>
          <inkml:trace contextRef="#ctx0" brushRef="#br0" timeOffset="-6032.1936">0 0 0,'172'68'0,"-1"1"0,1 0 15,-35-69 1,-34 0-1,-68-35 1,-35 1 0,34-35-1,-34 69 1</inkml:trace>
          <inkml:trace contextRef="#ctx0" brushRef="#br0" timeOffset="-5192.3176">2300-1236 0,'240'-34'16,"-68"34"-16,-172 0 15,-69 34 1,-137 0-1,-34 1 1,-35-1 0,1 0-1,102 1 1,103-1 0,69-34-1,138 69 1,102 34-1,35 0 1,-35 0 0,-69 0-1,-136-69 1,-104 35 0,-137-35-1,-68 35 16,-70 33-15,104 36 0,103-35-1,102 0 1,70 0 0,102 0-1,69 0 1,0-35-1,0-33 1,-69-35 0,-68 0-1,-35 0 1,-34 0 0,-34-35-1,0 1 1,-1 0-1,35 34 1</inkml:trace>
        </inkml:traceGroup>
      </inkml:traceGroup>
      <inkml:traceGroup>
        <inkml:annotationXML>
          <emma:emma xmlns:emma="http://www.w3.org/2003/04/emma" version="1.0">
            <emma:interpretation id="{A5B96A70-1748-47CC-B8F1-E88C6F419248}" emma:medium="tactile" emma:mode="ink">
              <msink:context xmlns:msink="http://schemas.microsoft.com/ink/2010/main" type="line" rotatedBoundingBox="28523,10400 31990,10400 31990,12116 28523,12116">
                <msink:destinationLink direction="with" ref="{603330DE-8F5C-4141-B1DB-7FC80704B95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4DC82E8-F6FB-4BCD-BE83-821BC879A83F}" emma:medium="tactile" emma:mode="ink">
                <msink:context xmlns:msink="http://schemas.microsoft.com/ink/2010/main" type="inkWord" rotatedBoundingBox="28523,10400 29175,10400 29175,11464 28523,11464"/>
              </emma:interpretation>
              <emma:one-of disjunction-type="recognition" id="oneOf1">
                <emma:interpretation id="interp5" emma:lang="it-IT" emma:confidence="0">
                  <emma:literal>.</emma:literal>
                </emma:interpretation>
                <emma:interpretation id="interp6" emma:lang="it-IT" emma:confidence="0">
                  <emma:literal>i</emma:literal>
                </emma:interpretation>
                <emma:interpretation id="interp7" emma:lang="it-IT" emma:confidence="0">
                  <emma:literal>,</emma:literal>
                </emma:interpretation>
                <emma:interpretation id="interp8" emma:lang="it-IT" emma:confidence="0">
                  <emma:literal>(</emma:literal>
                </emma:interpretation>
                <emma:interpretation id="interp9" emma:lang="it-IT" emma:confidence="0">
                  <emma:literal>u</emma:literal>
                </emma:interpretation>
              </emma:one-of>
            </emma:emma>
          </inkml:annotationXML>
          <inkml:trace contextRef="#ctx0" brushRef="#br0" timeOffset="-4501.8614">2197 721 0,'69'34'15,"33"-68"-15,-33-1 0,34-33 0,-34-35 16,-35 68-16,0 35 16,-68 0-1,34 69 1,-34 34 0,34 0-1,34 0 1,0-69-1,35-102 1,0-70 0,-35-68-1,-34 35 1,0-35 15,-34 68-15,-35 104-1,103 34 1,-34 0 15,35-34-31,-35-35 16,0 69 0</inkml:trace>
        </inkml:traceGroup>
        <inkml:traceGroup>
          <inkml:annotationXML>
            <emma:emma xmlns:emma="http://www.w3.org/2003/04/emma" version="1.0">
              <emma:interpretation id="{27BB716C-8FDA-40D4-BDDF-ACECF4E4E7DB}" emma:medium="tactile" emma:mode="ink">
                <msink:context xmlns:msink="http://schemas.microsoft.com/ink/2010/main" type="inkWord" rotatedBoundingBox="30754,10915 31990,10915 31990,12116 30754,12116"/>
              </emma:interpretation>
              <emma:one-of disjunction-type="recognition" id="oneOf2">
                <emma:interpretation id="interp10" emma:lang="it-IT" emma:confidence="0">
                  <emma:literal>N</emma:literal>
                </emma:interpretation>
                <emma:interpretation id="interp11" emma:lang="it-IT" emma:confidence="0">
                  <emma:literal>Y</emma:literal>
                </emma:interpretation>
                <emma:interpretation id="interp12" emma:lang="it-IT" emma:confidence="0">
                  <emma:literal>y</emma:literal>
                </emma:interpretation>
                <emma:interpretation id="interp13" emma:lang="it-IT" emma:confidence="0">
                  <emma:literal>%</emma:literal>
                </emma:interpretation>
                <emma:interpretation id="interp14" emma:lang="it-IT" emma:confidence="0">
                  <emma:literal>v</emma:literal>
                </emma:interpretation>
              </emma:one-of>
            </emma:emma>
          </inkml:annotationXML>
          <inkml:trace contextRef="#ctx0" brushRef="#br0" timeOffset="1535.058">4428 480 0,'69'35'16,"-35"-1"-16,35-34 0,-1 0 0,-33-34 15,33-35-15,-33 35 0,-1 34 0,-34-35 16,0 35 15,0 0-15,-34 35-1,34 33 1,34 1 0,0 0-1,0-35 1,1-68 0,-1-35-1,-34-34 1,0 103-1</inkml:trace>
          <inkml:trace contextRef="#ctx0" brushRef="#br0" timeOffset="2750.8005">5492 343 0,'69'0'0,"-1"34"31,-33 378-31,-35-206 0,0 0 16,0-69 0,0-34 15,-69-34-15,0-35-1,1-34 1,-70 0-1,1-103 1,34 0 0,69 35-1,68-35 1,0 0 0,-34 103-1</inkml:trace>
        </inkml:traceGroup>
      </inkml:traceGroup>
    </inkml:traceGroup>
  </inkml:traceGroup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31:19.87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0F74BF6-A11C-4679-8091-230C045F8823}" emma:medium="tactile" emma:mode="ink">
          <msink:context xmlns:msink="http://schemas.microsoft.com/ink/2010/main" type="writingRegion" rotatedBoundingBox="2299,61 15042,207 15028,1342 2286,1196"/>
        </emma:interpretation>
      </emma:emma>
    </inkml:annotationXML>
    <inkml:traceGroup>
      <inkml:annotationXML>
        <emma:emma xmlns:emma="http://www.w3.org/2003/04/emma" version="1.0">
          <emma:interpretation id="{57C778BE-7D3D-4D28-92E9-A1DD08E367FB}" emma:medium="tactile" emma:mode="ink">
            <msink:context xmlns:msink="http://schemas.microsoft.com/ink/2010/main" type="paragraph" rotatedBoundingBox="2299,61 15042,207 15028,1342 2286,11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3998C3D-7563-4183-9C45-9999D66D49C2}" emma:medium="tactile" emma:mode="ink">
              <msink:context xmlns:msink="http://schemas.microsoft.com/ink/2010/main" type="line" rotatedBoundingBox="2299,61 15042,207 15028,1342 2286,1196"/>
            </emma:interpretation>
          </emma:emma>
        </inkml:annotationXML>
        <inkml:traceGroup>
          <inkml:annotationXML>
            <emma:emma xmlns:emma="http://www.w3.org/2003/04/emma" version="1.0">
              <emma:interpretation id="{2831B4DC-421E-4EAC-A2B7-C8EF8A5F83B2}" emma:medium="tactile" emma:mode="ink">
                <msink:context xmlns:msink="http://schemas.microsoft.com/ink/2010/main" type="inkWord" rotatedBoundingBox="2299,61 5741,100 5728,1235 2286,1196">
                  <msink:destinationLink direction="with" ref="{E31C8C83-0972-46FA-B343-426D41D4F3F5}"/>
                  <msink:destinationLink direction="with" ref="{2A204E1D-CF4C-4039-8937-FBA6199F20C5}"/>
                </msink:context>
              </emma:interpretation>
              <emma:one-of disjunction-type="recognition" id="oneOf0">
                <emma:interpretation id="interp0" emma:lang="it-IT" emma:confidence="0">
                  <emma:literal>5=1</emma:literal>
                </emma:interpretation>
                <emma:interpretation id="interp1" emma:lang="it-IT" emma:confidence="0">
                  <emma:literal>5-1</emma:literal>
                </emma:interpretation>
                <emma:interpretation id="interp2" emma:lang="it-IT" emma:confidence="0">
                  <emma:literal>5-2</emma:literal>
                </emma:interpretation>
                <emma:interpretation id="interp3" emma:lang="it-IT" emma:confidence="0">
                  <emma:literal>J=1</emma:literal>
                </emma:interpretation>
                <emma:interpretation id="interp4" emma:lang="it-IT" emma:confidence="0">
                  <emma:literal>J=2</emma:literal>
                </emma:interpretation>
              </emma:one-of>
            </emma:emma>
          </inkml:annotationXML>
          <inkml:trace contextRef="#ctx0" brushRef="#br0">-69-34 0,'172'-34'16,"-1"34"-16,1-34 0,0 34 0,-35 34 31,-34-34-15,-35 34-1,1 0 1,-35-68-1,-34 34 1</inkml:trace>
          <inkml:trace contextRef="#ctx0" brushRef="#br0" timeOffset="-410.13">480 0 0,'35'35'0,"-35"102"0,34 35 16,-68 68-16,-1-34 15,35-103 1,-34-34 0,0-35-1,34 0 1,-35-34-1,1 0 1,-69-34 0,-34 0-1,68-35 17,35-34-17,34 103-15</inkml:trace>
          <inkml:trace contextRef="#ctx0" brushRef="#br0" timeOffset="777.294">1407 721 0,'137'0'0,"-34"0"0,0-34 0,-68 0 16,-35 34-1</inkml:trace>
          <inkml:trace contextRef="#ctx0" brushRef="#br0" timeOffset="624.9599">1544 344 0,'69'0'0,"0"-35"16,34 35-16,-35 0 0,1 35 0,-69-1 16,-69-34-16,-68 0 15,34 69 1,103-69-1</inkml:trace>
          <inkml:trace contextRef="#ctx0" brushRef="#br0" timeOffset="1397.3715">2746 378 0,'34'-34'0,"35"-69"0,-1 34 0,-68-34 16,35 69 0,-35 34-1,0 0 1,0 0 0,0 103-1,34 0 1,-34 34-1,34-34 1,-68 0 15,34 34-15,-69-68 0,-34-35-1,35 1 1,33-35-1,35 0 1,0 0 0,69 0-1,68-35 1,35 35 0,-35 0-1,-68 0 1,-35 0-1,1-34 1,-35 34 0</inkml:trace>
        </inkml:traceGroup>
        <inkml:traceGroup>
          <inkml:annotationXML>
            <emma:emma xmlns:emma="http://www.w3.org/2003/04/emma" version="1.0">
              <emma:interpretation id="{ACD82D94-D97E-4ACB-A144-1DDFAF282A66}" emma:medium="tactile" emma:mode="ink">
                <msink:context xmlns:msink="http://schemas.microsoft.com/ink/2010/main" type="inkWord" rotatedBoundingBox="14505,182 15058,1024 14360,1483 13807,641">
                  <msink:destinationLink direction="from" ref="{7DD1044E-1C30-4AB3-8D84-3AE4BA937AC5}"/>
                </msink:context>
              </emma:interpretation>
              <emma:one-of disjunction-type="recognition" id="oneOf1">
                <emma:interpretation id="interp5" emma:lang="it-IT" emma:confidence="0">
                  <emma:literal>z</emma:literal>
                </emma:interpretation>
                <emma:interpretation id="interp6" emma:lang="it-IT" emma:confidence="0">
                  <emma:literal>2</emma:literal>
                </emma:interpretation>
                <emma:interpretation id="interp7" emma:lang="it-IT" emma:confidence="0">
                  <emma:literal>Z</emma:literal>
                </emma:interpretation>
                <emma:interpretation id="interp8" emma:lang="it-IT" emma:confidence="0">
                  <emma:literal>r</emma:literal>
                </emma:interpretation>
                <emma:interpretation id="interp9" emma:lang="it-IT" emma:confidence="0">
                  <emma:literal>a</emma:literal>
                </emma:interpretation>
              </emma:one-of>
            </emma:emma>
          </inkml:annotationXML>
          <inkml:trace contextRef="#ctx0" brushRef="#br0" timeOffset="2469.5685">11773 275 0,'34'-34'0,"1"-1"15,68 35-15,0 0 0,0 0 0,34 69 16,-69 0-16,-102 34 16,-69 0-1,-103 0 1,35 34 0,68-68 15,103-1-16,103-33 1,68-35 0,104 0-1,-69 0 1,-69-69 0,-103 0-1,-34 69 1</inkml:trace>
        </inkml:traceGroup>
      </inkml:traceGroup>
    </inkml:traceGroup>
  </inkml:traceGroup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31:24.57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03330DE-8F5C-4141-B1DB-7FC80704B956}" emma:medium="tactile" emma:mode="ink">
          <msink:context xmlns:msink="http://schemas.microsoft.com/ink/2010/main" type="inkDrawing" rotatedBoundingBox="28125,12001 32208,12271 32191,12524 28108,12253" semanticType="underline" shapeName="Other">
            <msink:sourceLink direction="with" ref="{A5B96A70-1748-47CC-B8F1-E88C6F419248}"/>
            <msink:destinationLink direction="with" ref="{E3B88FFE-DF05-4AE7-8EF4-179D92238DFE}"/>
          </msink:context>
        </emma:interpretation>
      </emma:emma>
    </inkml:annotationXML>
    <inkml:trace contextRef="#ctx0" brushRef="#br0">5664 1853 0,'171'0'16,"-136"35"-16,-379-35 0,104-35 15,-69 1-15,-68-35 16,-35 1-1,-35-1 1,1 0 0,0 35-1,103 0 1,34 102 0,69 1-1,102-35 1,104-34-1,34 35 1,137-35 0,1-35-1,33 1 1,-171 34 0</inkml:trace>
  </inkml:traceGroup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31:27.94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3B88FFE-DF05-4AE7-8EF4-179D92238DFE}" emma:medium="tactile" emma:mode="ink">
          <msink:context xmlns:msink="http://schemas.microsoft.com/ink/2010/main" type="inkDrawing" rotatedBoundingBox="27656,12617 30049,12330 30236,13895 27843,14181" semanticType="callout" shapeName="Other">
            <msink:sourceLink direction="with" ref="{603330DE-8F5C-4141-B1DB-7FC80704B956}"/>
            <msink:sourceLink direction="with" ref="{9F8AB523-76EC-4829-99F2-00E3CE0CFC9B}"/>
          </msink:context>
        </emma:interpretation>
      </emma:emma>
    </inkml:annotationXML>
    <inkml:trace contextRef="#ctx0" brushRef="#br0">1167 0 0,'34'34'0,"69"0"0,35-34 16,33 0-16,35 35 0,0 33 15,-103-33 1,34 33 0,-102-33-1,-70 33 1,-102-34-1,-137 1 1,-1-35 0,35 0-1,68 0 1,69 34 0,103-34 15,69 34-16,171 104 1,103 33 0,1 35-1,-104-34 1,-137-69 0,-103-69-1,-103 35 1,-103 0-1,-172-35 1,-205 0 0,-69-68-1,171-103 1,481 137 0</inkml:trace>
  </inkml:traceGroup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31:33.79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F03337C-00F3-4381-AB2C-6508EEF743DD}" emma:medium="tactile" emma:mode="ink">
          <msink:context xmlns:msink="http://schemas.microsoft.com/ink/2010/main" type="writingRegion" rotatedBoundingBox="2050,3375 1749,13015 951,12990 1252,3350">
            <msink:destinationLink direction="with" ref="{E94BFB85-9BCA-4F5B-BB7C-A6D578EDD85B}"/>
          </msink:context>
        </emma:interpretation>
      </emma:emma>
    </inkml:annotationXML>
    <inkml:traceGroup>
      <inkml:annotationXML>
        <emma:emma xmlns:emma="http://www.w3.org/2003/04/emma" version="1.0">
          <emma:interpretation id="{DF24A6FE-1FAB-44DE-8227-0F1606F7F6EA}" emma:medium="tactile" emma:mode="ink">
            <msink:context xmlns:msink="http://schemas.microsoft.com/ink/2010/main" type="paragraph" rotatedBoundingBox="2050,3375 1749,13015 951,12990 1252,33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6B18BAF-F105-4463-B0F6-7A3B817D7B5A}" emma:medium="tactile" emma:mode="ink">
              <msink:context xmlns:msink="http://schemas.microsoft.com/ink/2010/main" type="line" rotatedBoundingBox="2050,3375 1749,13015 951,12990 1252,3350"/>
            </emma:interpretation>
          </emma:emma>
        </inkml:annotationXML>
        <inkml:traceGroup>
          <inkml:annotationXML>
            <emma:emma xmlns:emma="http://www.w3.org/2003/04/emma" version="1.0">
              <emma:interpretation id="{C86FC54B-4962-4DA7-A525-AA4613AE6C1A}" emma:medium="tactile" emma:mode="ink">
                <msink:context xmlns:msink="http://schemas.microsoft.com/ink/2010/main" type="inkWord" rotatedBoundingBox="2050,3375 1749,13015 951,12990 1252,3350">
                  <msink:destinationLink direction="with" ref="{BBBA2A86-4F91-4CAD-B5F6-D4DFD3E28CBC}"/>
                  <msink:destinationLink direction="with" ref="{F873A57C-7263-47B1-A1DF-D954DAF866B8}"/>
                </msink:context>
              </emma:interpretation>
              <emma:one-of disjunction-type="recognition" id="oneOf0">
                <emma:interpretation id="interp0" emma:lang="it-IT" emma:confidence="0">
                  <emma:literal>;</emma:literal>
                </emma:interpretation>
                <emma:interpretation id="interp1" emma:lang="it-IT" emma:confidence="0">
                  <emma:literal>i</emma:literal>
                </emma:interpretation>
                <emma:interpretation id="interp2" emma:lang="it-IT" emma:confidence="0">
                  <emma:literal>:</emma:literal>
                </emma:interpretation>
                <emma:interpretation id="interp3" emma:lang="it-IT" emma:confidence="0">
                  <emma:literal>j</emma:literal>
                </emma:interpretation>
                <emma:interpretation id="interp4" emma:lang="it-IT" emma:confidence="0">
                  <emma:literal>,</emma:literal>
                </emma:interpretation>
              </emma:one-of>
            </emma:emma>
          </inkml:annotationXML>
          <inkml:trace contextRef="#ctx0" brushRef="#br0">103 2471 0,'69'515'16,"-35"-309"-16,-34 0 16,-34-35-1,68 70 16,35-1-15,34-103 0,-34 35-1,-69-172-15</inkml:trace>
          <inkml:trace contextRef="#ctx0" brushRef="#br0" timeOffset="1047.7845">35 5080 0,'0'0'16</inkml:trace>
          <inkml:trace contextRef="#ctx0" brushRef="#br0" timeOffset="706.0095">-412 6315 0,'35'103'0,"33"-69"16,1-68-16,0-34 0,-1-70 0,1 1 16,34-35-16,-34 69 0,-1 35 15,-68 33 1,0 35 15,0 35-15,-68 136-1,33 35 1,35 0 0,35-69-1,-1 1 1,35-138 0,-1-103-1,-33-103 1,-35 206-1</inkml:trace>
          <inkml:trace contextRef="#ctx0" brushRef="#br0" timeOffset="-441.378">309-3055 0,'0'206'0,"0"-35"15,69 35 1,-35 34 0,1-34-1,-35-206 1</inkml:trace>
          <inkml:trace contextRef="#ctx0" brushRef="#br0" timeOffset="-252.9134">0 0 0,'69'411'16,"-35"-170"-16,1-70 16,-35-171-1</inkml:trace>
        </inkml:traceGroup>
      </inkml:traceGroup>
    </inkml:traceGroup>
  </inkml:traceGroup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31:54.46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7B4E971-9DFD-40D0-A4A3-FB619768883E}" emma:medium="tactile" emma:mode="ink">
          <msink:context xmlns:msink="http://schemas.microsoft.com/ink/2010/main" type="writingRegion" rotatedBoundingBox="18020,10503 19255,10503 19255,12425 18020,12425"/>
        </emma:interpretation>
      </emma:emma>
    </inkml:annotationXML>
    <inkml:traceGroup>
      <inkml:annotationXML>
        <emma:emma xmlns:emma="http://www.w3.org/2003/04/emma" version="1.0">
          <emma:interpretation id="{412D3669-C332-45C7-BA08-B1675B2D91C4}" emma:medium="tactile" emma:mode="ink">
            <msink:context xmlns:msink="http://schemas.microsoft.com/ink/2010/main" type="paragraph" rotatedBoundingBox="18020,10503 19255,10503 19255,12425 18020,124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960EBD-2406-4D2F-B1BA-9A2961523AA0}" emma:medium="tactile" emma:mode="ink">
              <msink:context xmlns:msink="http://schemas.microsoft.com/ink/2010/main" type="line" rotatedBoundingBox="18020,10503 19255,10503 19255,12425 18020,12425"/>
            </emma:interpretation>
          </emma:emma>
        </inkml:annotationXML>
        <inkml:traceGroup>
          <inkml:annotationXML>
            <emma:emma xmlns:emma="http://www.w3.org/2003/04/emma" version="1.0">
              <emma:interpretation id="{60932C57-EE4C-47E4-A125-9AC44D816C07}" emma:medium="tactile" emma:mode="ink">
                <msink:context xmlns:msink="http://schemas.microsoft.com/ink/2010/main" type="inkWord" rotatedBoundingBox="18020,10503 19255,10503 19255,12425 18020,12425">
                  <msink:destinationLink direction="to" ref="{7DD1044E-1C30-4AB3-8D84-3AE4BA937AC5}"/>
                </msink:context>
              </emma:interpretation>
              <emma:one-of disjunction-type="recognition" id="oneOf0">
                <emma:interpretation id="interp0" emma:lang="it-IT" emma:confidence="0">
                  <emma:literal>si</emma:literal>
                </emma:interpretation>
                <emma:interpretation id="interp1" emma:lang="it-IT" emma:confidence="0">
                  <emma:literal>B</emma:literal>
                </emma:interpretation>
                <emma:interpretation id="interp2" emma:lang="it-IT" emma:confidence="0">
                  <emma:literal>Bi</emma:literal>
                </emma:interpretation>
                <emma:interpretation id="interp3" emma:lang="it-IT" emma:confidence="0">
                  <emma:literal>Be</emma:literal>
                </emma:interpretation>
                <emma:interpretation id="interp4" emma:lang="it-IT" emma:confidence="0">
                  <emma:literal>3°</emma:literal>
                </emma:interpretation>
              </emma:one-of>
            </emma:emma>
          </inkml:annotationXML>
          <inkml:trace contextRef="#ctx0" brushRef="#br0">34 0 0,'206'69'16,"103"34"-16,-35 68 0,-68-33 15,-68-1 1,-104-68 15,-103 34-15,-102-103-1,-35 34 1,68 0 0,70 35-1,136 68 1,138 69 0,0 34-1,-34 1 1,-138-104-1,-102-103 1,-173-34 0,-33-68-1,-69-70 1,34-136 0,309 274-1</inkml:trace>
          <inkml:trace contextRef="#ctx0" brushRef="#br0" timeOffset="-444.3075">240 309 0,'69'0'0,"-35"34"0,-34 138 16,0 103-16,-34 33 16,68-67-1,0-104 1,1-34 0,33-137-1,-34-138 1,-34-103-1,-68-33 1,68 308 0</inkml:trace>
        </inkml:traceGroup>
      </inkml:traceGroup>
    </inkml:traceGroup>
  </inkml:traceGroup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39:45.586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41 0 0,'0'68'0,"0"35"0,0 0 16,-34 35-16,34 33 15,0-34 1,0 69-1,0-34 1,34 34 0,-34 0-1,0 0 1,0 0 15,0 0-31,0 34 16,35-34-1,-35 0 1,0 0 0,0 0 15,34-35-15,-34-33-1,0-70 1,0 1-1,0-35 1,0-34 0,0 0-1,0 0 1,0-103 0,0 0-1,0-34 1,0 137-1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39:47.475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-1 46 0,'103'0'16,"34"-46"-16,35 46 0,34 0 15,34 0 1,34 0 0,1 0-1,0 46 1,68 0 0,-34-46-1,0 46 1,34 0-1,-34-46 1,-35 46 0,1 0-1,-69-46 1,0 46 0,-69-46-1,0 0 1,-68 0-1,-35 0 1,1 46 15,-35-46-15,0 0 0,34 92-1,-34 0 1,0 1-1,-34 91 1,34 0 0,0 92-1,0 47 1,0 45 0,0 1-1,0 45 1,0 1-1,0 45 1,0-45 0,0 0-1,0-47 1,34 47 0,0-93-1,-34-46 1,35-91-1,-1-1 17,0-138-17,-34 0 1,0-46 0,0 0-1,-34 0 1,0-92-1,-104 46 1,1 0 0,-69-46-1,-68 45 1,-35 1 31,-103-46-47,-34 46 0,-1 0 15,-33-46 1,-1 92 0,104-46-1,68 92 1,103-46 0,103 46 15,69-46-16,68 0 1,-34 0 0,0 0-1,34 0 17,1 0-32,-1 0 15,-34-46 1,-34 0-1,34 46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24:15.92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F4A1835-0602-4561-BD25-E4A8AAECE92E}" emma:medium="tactile" emma:mode="ink">
          <msink:context xmlns:msink="http://schemas.microsoft.com/ink/2010/main" type="inkDrawing" rotatedBoundingBox="21452,6480 31786,6621 31783,6845 21449,6703" semanticType="underline" shapeName="Other">
            <msink:sourceLink direction="with" ref="{412DB3A9-5E5F-47FC-8E2F-AF5B37399BD2}"/>
          </msink:context>
        </emma:interpretation>
      </emma:emma>
    </inkml:annotationXML>
    <inkml:trace contextRef="#ctx0" brushRef="#br0">0 0 0,'343'69'0,"1"0"15,102-35 1,103 0 0,34-137-1,104 103 1,102-34 15,70 34-15,102-34-1,0 68 1,34-34 0,-102 69-1,136-1 16,-411 1-15,-378-69 0,-205 0-1,-138-34 1,-206-35 0,309 69-1</inkml:trace>
  </inkml:traceGroup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31:23.17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E3389AF-F58D-45B8-92C6-052E1401E573}" emma:medium="tactile" emma:mode="ink">
          <msink:context xmlns:msink="http://schemas.microsoft.com/ink/2010/main" type="inkDrawing" rotatedBoundingBox="22960,343 24045,1421 23615,1853 22531,775" semanticType="callout" shapeName="Other">
            <msink:sourceLink direction="with" ref="{A29AD3A7-D6E8-4360-A00F-05F92427071D}"/>
          </msink:context>
        </emma:interpretation>
      </emma:emma>
    </inkml:annotationXML>
    <inkml:trace contextRef="#ctx0" brushRef="#br0">4119-4839 0,'240'-35'0,"-68"35"0,34 69 15,0-35 1,-138 35 0,-33 0-1,-104-1 1,-68 35-1,-1-34 1,104 0 0,68-35-1,104 35 1,102-1 0,0-34-1,-137 35 1,-103 0-1,-172-1 1,-102-33 15,274-35-15</inkml:trace>
  </inkml:traceGroup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40:00.677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0 0,'35'69'0,"-1"34"0,-34 0 0,0 0 16,0 68 0,34 1-1,-34 68 1,0 35-1,34 34 1,1-35 15,-35 69-31,0 1 16,0-1 0,0 0-1,34-68 1,0-1-1,1-33 1,-1-35 15,0-35-15,-34 1 0,0-35-1,0 0 1,0-34 15,0-34-31,35 0 16,-35-1-1,34-33 1,0-35 0,-34 34-1,35-34 1,-1 0-1,35 0 1,-1 0 0,70 0 31,33-34-47,35-1 0,34 35 15,69 0 16,35 35-15,68-1 0,-1 0-1,1 35 1,-34 0 0,-1-35-1,-33 35 1,-70-35-1,1 0 1,-35 1 0,-137-35 31,-137-103-47,34 103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40:01.432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17 0,'241'-35'0,"68"35"16,68 35-16,104 33 16,-1 1-1,35-35 1,-34 1 0,-1-1-1,-102 0 32,-69 1-47,-69-1 16,-103 0-1,-68 69 1,-35 0 0,-34 69-1,-34 68 1,34 35-1,34 68 1,1 35 0,33 102-1,1 35 1,-35 0 0,-34 0 15,0-35-31,0-102 15,35-138 1,-1-68 0,35-241-1,34-206 17,-103 275-32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31:01.91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E59A69E-3A76-4843-9A55-77D6D152609A}" emma:medium="tactile" emma:mode="ink">
          <msink:context xmlns:msink="http://schemas.microsoft.com/ink/2010/main" type="writingRegion" rotatedBoundingBox="18054,5560 19530,5560 19530,7311 18054,7311"/>
        </emma:interpretation>
      </emma:emma>
    </inkml:annotationXML>
    <inkml:traceGroup>
      <inkml:annotationXML>
        <emma:emma xmlns:emma="http://www.w3.org/2003/04/emma" version="1.0">
          <emma:interpretation id="{525797DD-2AD3-4E47-891D-BA8E6A87DF6F}" emma:medium="tactile" emma:mode="ink">
            <msink:context xmlns:msink="http://schemas.microsoft.com/ink/2010/main" type="paragraph" rotatedBoundingBox="18054,5560 19530,5560 19530,7311 18054,73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77EF1DA-5318-4564-BEFD-AC18F92422E2}" emma:medium="tactile" emma:mode="ink">
              <msink:context xmlns:msink="http://schemas.microsoft.com/ink/2010/main" type="line" rotatedBoundingBox="18054,5560 19530,5560 19530,7311 18054,7311"/>
            </emma:interpretation>
          </emma:emma>
        </inkml:annotationXML>
        <inkml:traceGroup>
          <inkml:annotationXML>
            <emma:emma xmlns:emma="http://www.w3.org/2003/04/emma" version="1.0">
              <emma:interpretation id="{E14B604B-83AC-45D5-AA4B-E62634979969}" emma:medium="tactile" emma:mode="ink">
                <msink:context xmlns:msink="http://schemas.microsoft.com/ink/2010/main" type="inkWord" rotatedBoundingBox="18054,5560 19530,5560 19530,7311 18054,7311"/>
              </emma:interpretation>
              <emma:one-of disjunction-type="recognition" id="oneOf0">
                <emma:interpretation id="interp0" emma:lang="it-IT" emma:confidence="0">
                  <emma:literal>+</emma:literal>
                </emma:interpretation>
                <emma:interpretation id="interp1" emma:lang="it-IT" emma:confidence="0">
                  <emma:literal>t</emma:literal>
                </emma:interpretation>
                <emma:interpretation id="interp2" emma:lang="it-IT" emma:confidence="0">
                  <emma:literal>k</emma:literal>
                </emma:interpretation>
                <emma:interpretation id="interp3" emma:lang="it-IT" emma:confidence="0">
                  <emma:literal>*</emma:literal>
                </emma:interpretation>
                <emma:interpretation id="interp4" emma:lang="it-IT" emma:confidence="0">
                  <emma:literal>K</emma:literal>
                </emma:interpretation>
              </emma:one-of>
            </emma:emma>
          </inkml:annotationXML>
          <inkml:trace contextRef="#ctx0" brushRef="#br0">103 0 0,'68'172'0,"-68"34"0,-34 34 15,34 1 1,0-1 0,0-34-1,34-35 1,-34-68 0,0 0-1,0-34 1,-68-103-1,33-104 1,-33-68 0,68 206-1</inkml:trace>
          <inkml:trace contextRef="#ctx0" brushRef="#br0" timeOffset="238.2904">-412 859 0,'378'34'16,"-70"34"0,-33-33-16,-69-1 15,-34 0 1,-69-34-1,-69-68 17,-34 68-17</inkml:trace>
        </inkml:traceGroup>
      </inkml:traceGroup>
    </inkml:traceGroup>
  </inkml:traceGroup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40:02.341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252 0 0,'69'34'16,"-69"138"-16,-34 34 0,-1 68 31,1 70-31,34-1 16,0 69 0,0 34-1,-34 34 1,-1 35-1,-33-34 1,-1-35 0,69-68-1,34-69 1,35-103 0,0-69 15,-1-34-16,35-69 1,0-68 0,69 68-1,-1-34 17,70 0-32,33 34 15,69 1 1,35-1-1,34-34 1,0 34 0,-35-34-1,-68 69 1,-68-35 0,-70 1-1,-102-104 1,-69 69-1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31:26.12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579F77D-DD3E-4586-9AC3-683166379ECA}" emma:medium="tactile" emma:mode="ink">
          <msink:context xmlns:msink="http://schemas.microsoft.com/ink/2010/main" type="writingRegion" rotatedBoundingBox="29209,12528 29621,12528 29621,13627 29209,13627"/>
        </emma:interpretation>
      </emma:emma>
    </inkml:annotationXML>
    <inkml:traceGroup>
      <inkml:annotationXML>
        <emma:emma xmlns:emma="http://www.w3.org/2003/04/emma" version="1.0">
          <emma:interpretation id="{86643E00-AE4B-4DB0-A0AE-CFE8AB9C7730}" emma:medium="tactile" emma:mode="ink">
            <msink:context xmlns:msink="http://schemas.microsoft.com/ink/2010/main" type="paragraph" rotatedBoundingBox="29209,12528 29621,12528 29621,13627 29209,136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D057AED-2B46-4361-AC92-00555EDB2851}" emma:medium="tactile" emma:mode="ink">
              <msink:context xmlns:msink="http://schemas.microsoft.com/ink/2010/main" type="line" rotatedBoundingBox="29209,12528 29621,12528 29621,13627 29209,13627"/>
            </emma:interpretation>
          </emma:emma>
        </inkml:annotationXML>
        <inkml:traceGroup>
          <inkml:annotationXML>
            <emma:emma xmlns:emma="http://www.w3.org/2003/04/emma" version="1.0">
              <emma:interpretation id="{9F8AB523-76EC-4829-99F2-00E3CE0CFC9B}" emma:medium="tactile" emma:mode="ink">
                <msink:context xmlns:msink="http://schemas.microsoft.com/ink/2010/main" type="inkWord" rotatedBoundingBox="29209,12528 29621,12528 29621,13627 29209,13627">
                  <msink:destinationLink direction="with" ref="{E3B88FFE-DF05-4AE7-8EF4-179D92238DFE}"/>
                </msink:context>
              </emma:interpretation>
              <emma:one-of disjunction-type="recognition" id="oneOf0">
                <emma:interpretation id="interp0" emma:lang="it-IT" emma:confidence="0">
                  <emma:literal>p</emma:literal>
                </emma:interpretation>
                <emma:interpretation id="interp1" emma:lang="it-IT" emma:confidence="0">
                  <emma:literal>.</emma:literal>
                </emma:interpretation>
                <emma:interpretation id="interp2" emma:lang="it-IT" emma:confidence="0">
                  <emma:literal>"</emma:literal>
                </emma:interpretation>
                <emma:interpretation id="interp3" emma:lang="it-IT" emma:confidence="0">
                  <emma:literal>n</emma:literal>
                </emma:interpretation>
                <emma:interpretation id="interp4" emma:lang="it-IT" emma:confidence="0">
                  <emma:literal>x</emma:literal>
                </emma:interpretation>
              </emma:one-of>
            </emma:emma>
          </inkml:annotationXML>
          <inkml:trace contextRef="#ctx0" brushRef="#br0">3227 1956 0,'0'35'15,"-69"136"-15,0 35 0,-68 34 16,103-34 15,-1-68-15,35-70-1,0-33 1,35-35 0,-35 0-1,34-69 1,35-68-1,-35-35 1,35 35 0,-35 68-1,-34 0 1,34 1 0,1 68-1,-35-35 1,0 35-1,34 35 1,-34 68 0,0 0 15,0-35-31,34-33 31,-34-1-15,0-34-1,0 0 1,0 0 0,-34 0-1,34-34 1,0 34 0,0 0-1,0 0 1,0 0-1,-34-35 17,-1 35-17,35 0 1,35-34 0,-35-35-1,0 1 1,0 68-1</inkml:trace>
        </inkml:traceGroup>
      </inkml:traceGroup>
    </inkml:traceGroup>
  </inkml:traceGroup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40:03.017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-1 375 0,'411'-206'0,"-102"137"47,138 1-31,-1 68-16,69-35 0,-35 35 16,1 0-1,-35 35 1,-69-1-1,-102 0 17,-69 35-17,-69 34 1,-34 34 0,-68 0-1,-35 104 1,0 205-1,0-137 17,0 171-32,0 70 15,34-1 32,-34 0-47,34-103 16,1-103-1,-35-102 1,-69-104 0,-34-274-1,103 137 1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31:00.865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C40F36C-91F0-45E1-ADCF-595CFE9A468A}" emma:medium="tactile" emma:mode="ink">
          <msink:context xmlns:msink="http://schemas.microsoft.com/ink/2010/main" type="writingRegion" rotatedBoundingBox="9854,4118 10850,9466 8733,9861 7737,4513"/>
        </emma:interpretation>
      </emma:emma>
    </inkml:annotationXML>
    <inkml:traceGroup>
      <inkml:annotationXML>
        <emma:emma xmlns:emma="http://www.w3.org/2003/04/emma" version="1.0">
          <emma:interpretation id="{E747847C-A4F0-4400-BE87-7C98C8627F64}" emma:medium="tactile" emma:mode="ink">
            <msink:context xmlns:msink="http://schemas.microsoft.com/ink/2010/main" type="paragraph" rotatedBoundingBox="9854,4118 10850,9466 8733,9861 7737,45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A7B59B7-C965-4A44-A2FB-A54BA7ED0601}" emma:medium="tactile" emma:mode="ink">
              <msink:context xmlns:msink="http://schemas.microsoft.com/ink/2010/main" type="line" rotatedBoundingBox="9854,4118 10850,9466 8733,9861 7737,4513"/>
            </emma:interpretation>
          </emma:emma>
        </inkml:annotationXML>
        <inkml:traceGroup>
          <inkml:annotationXML>
            <emma:emma xmlns:emma="http://www.w3.org/2003/04/emma" version="1.0">
              <emma:interpretation id="{97AC7148-CF1E-432C-BEFF-88ECD0A6EC89}" emma:medium="tactile" emma:mode="ink">
                <msink:context xmlns:msink="http://schemas.microsoft.com/ink/2010/main" type="inkWord" rotatedBoundingBox="10298,7875 10603,9513 9024,9807 8718,8169"/>
              </emma:interpretation>
              <emma:one-of disjunction-type="recognition" id="oneOf0">
                <emma:interpretation id="interp0" emma:lang="it-IT" emma:confidence="0">
                  <emma:literal>JA</emma:literal>
                </emma:interpretation>
                <emma:interpretation id="interp1" emma:lang="it-IT" emma:confidence="0">
                  <emma:literal>o =</emma:literal>
                </emma:interpretation>
                <emma:interpretation id="interp2" emma:lang="it-IT" emma:confidence="0">
                  <emma:literal>o i</emma:literal>
                </emma:interpretation>
                <emma:interpretation id="interp3" emma:lang="it-IT" emma:confidence="0">
                  <emma:literal>IA</emma:literal>
                </emma:interpretation>
                <emma:interpretation id="interp4" emma:lang="it-IT" emma:confidence="0">
                  <emma:literal>o :</emma:literal>
                </emma:interpretation>
              </emma:one-of>
            </emma:emma>
          </inkml:annotationXML>
          <inkml:trace contextRef="#ctx0" brushRef="#br0">7276 7826 0,'35'69'0,"-35"34"15,0 34-15,-35 35 0,35 0 16,0-1-1,0 1 1,35 34 0,-35-35-1,34-33 1,-34-35 0,0-35-1,0-68 16,0 0-15,0 0 0,-34-34-1,-1-69 1,1-34 0,0-1-1,0 1 1,34 137-1</inkml:trace>
          <inkml:trace contextRef="#ctx0" brushRef="#br0" timeOffset="391.6166">6453 8547 0,'103'35'0,"68"-1"16,344 35-16,-240-35 15,-35 0 1,-68 1-1,-35-1 17,-103-34-17,-34 0 1,0 0 0,-34-34-1,34-35 1,34-34-1,-34 103 1</inkml:trace>
          <inkml:trace contextRef="#ctx0" brushRef="#br1" timeOffset="51852.2495">7036 4325 0,'-34'69'0,"-69"137"0,-34 0 16,34 34-1,68-137 1,35-69-1,0-34 1,35-103 0,68-137-1,-35-34 1,1-1 0,-35 69-1,-34 172 16,0 34-15,0 0 0,69 103-1,68 68 1,0 70 0,35-1-1,-35-34 1,-68-69-1,0-68 1,-104-69 0,-102-103-1,-69-69 1,0 35 0,35 34-1,33 69 1,138 102-1,0-68 1,138 35 0,102-1-1,-34-34 1,-103-103 15,-103 103-15</inkml:trace>
          <inkml:trace contextRef="#ctx0" brushRef="#br1" timeOffset="-42644.2155">5766 5630 0,'103'34'0,"-34"0"0,-1-68 16,35-35-16,-34 1 0,0-1 15,-69-103 1,-69 69 0,-34 0 15,-68 69-31,33 34 16,1 34 15,68 1-16,35 33 1,68 35 0,69-34-1,0-35 1,0-34 0,-103-68-1,0 68 1</inkml:trace>
        </inkml:traceGroup>
      </inkml:traceGroup>
    </inkml:traceGroup>
  </inkml:traceGroup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40:24.94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94BFB85-9BCA-4F5B-BB7C-A6D578EDD85B}" emma:medium="tactile" emma:mode="ink">
          <msink:context xmlns:msink="http://schemas.microsoft.com/ink/2010/main" type="inkDrawing" rotatedBoundingBox="2366,7584 6478,4187 9743,8138 5631,11535" semanticType="verticalRange" shapeName="Other">
            <msink:sourceLink direction="with" ref="{2F03337C-00F3-4381-AB2C-6508EEF743DD}"/>
          </msink:context>
        </emma:interpretation>
      </emma:emma>
    </inkml:annotationXML>
    <inkml:trace contextRef="#ctx0" brushRef="#br0">1377 0 0,'-34'0'0,"-35"0"15,69 35-15,34-35 0,35 0 0,0 34 16,-1-34-16,1 0 16,34 34-16,0 1 0,0-35 0,0 68 0,0-33 15,34-1-15,0 35 16,1-35 0,-1 35-1,35-1 16,-1-33-15,-33 33 0,68 35-1,-69-68 1,34 33 0,-33 1-1,33 0 1,1 33-1,-35-33 1,35 0 0,-35-1-1,0 1 17,-34 0-32,0-1 15,0 1 1,0 0-1,0-35 1,-68 35 0,-1-35-1,0 0 1,-34 1 15,0 33-15,-34-33-1,0-1 1,-1 0 0,1 1 15,-35-1-31,1 0 16,-35 1-1,34-1 1,-34 0-1,0 1 1,0-1 0,0-34-1,0 34 1,-34-34 0,34 34-1,-34-34 1,-1 0-1,1 35 1,34-1 31,-34-34-47,0 34 16,-1-34-1,1 35 1,0-35-1,-1 34 1,1 0 0,34 1-1,-34-35 1,-1 34 0,1 0-1,0 1 32,0-35-47,34 34 0,-35 0 16,1 1 15,34-1-31,0 0 16,-34 1-1,34-1 16,0 0-15,0 35 0,0-35-1,0 1 1,34-1 15,-34 35-31,35-35 16,-1 0-1,-34 35 1,69-35 0,-69 35-1,68-35 1,1 35 0,34-35-1,0 35 1,0-1 15,69-33-31,-35 33 16,35-33 15,34 33-15,0-33-1,0 33 1,0 1-1,34-35 1,0 35 0,0 0 15,-34-1-31,35 1 16,33 0-1,-33-1 1,33 35-1,-33-34 17,68 68-17,-104-68 1,1 34 0,0-35-1,-34 1 1,-35 0-1,1-1 1,-35 1 0,-35 0-1,-33 68 1,-35 0 0,-69 104-1,172-241 1</inkml:trace>
  </inkml:traceGroup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33:02.09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C03B3BA-4C8E-4553-8A12-A2C06659AB9C}" emma:medium="tactile" emma:mode="ink">
          <msink:context xmlns:msink="http://schemas.microsoft.com/ink/2010/main" type="inkDrawing" rotatedBoundingBox="3517,4475 21504,15411 20910,16387 2924,5451" semanticType="callout" shapeName="Other">
            <msink:sourceLink direction="from" ref="{5173CC41-B485-4CF5-8DC0-3CD2DE1A3F6A}"/>
            <msink:sourceLink direction="to" ref="{54CF61F9-4B77-4E09-8D86-ECAE3ACF66E3}"/>
          </msink:context>
        </emma:interpretation>
      </emma:emma>
    </inkml:annotationXML>
    <inkml:trace contextRef="#ctx0" brushRef="#br0">0 0 0,'68'35'16,"69"33"-16,1 35 0,68 0 0,0 34 15,68 1 1,69 33 0,35 1 15,34 34-15,34 34-1,0 0 1,35 1-1,34-1 1,-35 35 0,35-1-1,0 35 1,0 0 0,0 0-1,34 0 1,0 34-1,0 0 1,35 1 0,-35-1-1,0 0 1,0 0 0,1 1-1,-36-1 1,36-34 15,-35 34-15,-1-34-1,-33 0 1,34 0 0,-35 0-1,-102-103 1,34 68-1,-35 1 1,1-35 0,-69 0-1,0-34 1,-69-34 0,-68-35-1,-35-34 1,-68-69-1,-35 1 1,0-35 0,-68-103-1,-35 0 17,1-34-17,33-1 1,1 1-1,0 68 1,-1 1 0,1 102-1,34-34 1,34 0 0,35 69-1,68 68 1,69 35-1,-34 68 1,-1 0 0,-68-68-1,-68-35 1,-70-103 0,-33-34-1,-104 0 1,-34 0-1,69 0 17,34 69-17,34 0 1,138-1 0,103-33-1,-172-35 1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24:41.010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4324 2029 0,'34'-103'0,"0"-34"0,-68 0 15,-35-35 1,1 1-1,-70-35 1,-33 0 0,-35 0-1,-35 0 1,1 34 0,-34 35 15,-1 34-31,-34 34 15,-34 69 1,34 35 0,0 67-1,34 36 17,35 33-17,0 35 1,34 35-1,34-1 1,69 34 0,0 70-1,35-1 1,136-34 0,1 68-1,34-33 1,69 33-1,33 1 1,36-35 0,33 35-1,70-1 1,-35-34 0,34-68-1,-34-35 1,34-68-1,0-69 1,0-69 15,35-34-15,-35-137 0,-34-35-1,-34-68 1,-1-35-1,-68-33 1,0-36 0,-68-68-1,-70-34 1,-68-34 0,-103 33-1,-34-33 1,-206-1-1,-207-68 1,-170 34 15,720 515-31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33:04.62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38EC47D-1BAC-4BF1-B5EE-346D99E1AECD}" emma:medium="tactile" emma:mode="ink">
          <msink:context xmlns:msink="http://schemas.microsoft.com/ink/2010/main" type="inkDrawing" rotatedBoundingBox="3162,4573 23173,5055 23167,5290 3156,4808" semanticType="underline" shapeName="Other">
            <msink:sourceLink direction="with" ref="{78CCD417-3C7B-4338-82C2-775D643D445A}"/>
            <msink:destinationLink direction="with" ref="{8215C7CD-5368-42C1-9140-E920F069E330}"/>
            <msink:destinationLink direction="with" ref="{0B32FA00-833D-4D1A-99FC-5BC36DEABC9B}"/>
          </msink:context>
        </emma:interpretation>
      </emma:emma>
    </inkml:annotationXML>
    <inkml:trace contextRef="#ctx0" brushRef="#br0">0 69 0,'35'0'0,"67"-34"15,-33 34-15,68 0 0,35 0 0,34 0 16,69 0-1,-1 0 1,104-34 0,34 34-1,0 0 1,34 0 0,34 0 15,69 0-16,-34 0 1,69 0 0,34 34-1,0-34 1,-1 0 0,36 0-1,-1 34 1,34-34-1,-34 35 1,35-35 0,-1 34-1,1 0 1,-1-34 0,1 35-1,-35-1 1,34-34-1,1 34 1,-1 1 0,-33-35-1,-1 34 1,-34 0 15,-1 1-15,-102-1-1,-34 0 1,-138 0 0,-68 1-1,-138-35 1,-103 0 0,-102 0-1,-70-103 1,-33-34-1,171 137 1</inkml:trace>
  </inkml:traceGroup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33:12.826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277F2D2-1261-43FB-8D84-AAD344EFC091}" emma:medium="tactile" emma:mode="ink">
          <msink:context xmlns:msink="http://schemas.microsoft.com/ink/2010/main" type="writingRegion" rotatedBoundingBox="3056,-263 29758,1611 29421,6406 2719,4532">
            <msink:destinationLink direction="with" ref="{5173CC41-B485-4CF5-8DC0-3CD2DE1A3F6A}"/>
          </msink:context>
        </emma:interpretation>
      </emma:emma>
    </inkml:annotationXML>
    <inkml:traceGroup>
      <inkml:annotationXML>
        <emma:emma xmlns:emma="http://www.w3.org/2003/04/emma" version="1.0">
          <emma:interpretation id="{03F3647B-9D11-4EDF-BF4E-A04AAD031A5C}" emma:medium="tactile" emma:mode="ink">
            <msink:context xmlns:msink="http://schemas.microsoft.com/ink/2010/main" type="paragraph" rotatedBoundingBox="3034,-178 11686,331 11566,2364 2914,18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1E0CB8-7A61-4872-B048-1AF829465B9A}" emma:medium="tactile" emma:mode="ink">
              <msink:context xmlns:msink="http://schemas.microsoft.com/ink/2010/main" type="line" rotatedBoundingBox="3034,-178 11686,331 11566,2364 2914,1854"/>
            </emma:interpretation>
          </emma:emma>
        </inkml:annotationXML>
        <inkml:traceGroup>
          <inkml:annotationXML>
            <emma:emma xmlns:emma="http://www.w3.org/2003/04/emma" version="1.0">
              <emma:interpretation id="{D2F2F553-8807-4D57-91CD-B8D20ACD87EE}" emma:medium="tactile" emma:mode="ink">
                <msink:context xmlns:msink="http://schemas.microsoft.com/ink/2010/main" type="inkWord" rotatedBoundingBox="3017,112 6376,310 6278,1957 2920,1759"/>
              </emma:interpretation>
              <emma:one-of disjunction-type="recognition" id="oneOf0">
                <emma:interpretation id="interp0" emma:lang="it-IT" emma:confidence="0">
                  <emma:literal>PE.</emma:literal>
                </emma:interpretation>
                <emma:interpretation id="interp1" emma:lang="it-IT" emma:confidence="0">
                  <emma:literal>Poi</emma:literal>
                </emma:interpretation>
                <emma:interpretation id="interp2" emma:lang="it-IT" emma:confidence="0">
                  <emma:literal>poi</emma:literal>
                </emma:interpretation>
                <emma:interpretation id="interp3" emma:lang="it-IT" emma:confidence="0">
                  <emma:literal>PE</emma:literal>
                </emma:interpretation>
                <emma:interpretation id="interp4" emma:lang="it-IT" emma:confidence="0">
                  <emma:literal>PE,</emma:literal>
                </emma:interpretation>
              </emma:one-of>
            </emma:emma>
          </inkml:annotationXML>
          <inkml:trace contextRef="#ctx0" brushRef="#br0">343 206 0,'0'34'0,"-34"0"0,-34 104 16,-1 33 0,0-33-16,1-1 15,33-68 1,35-69-1,0 0 1,69-103 0,68-69-1,-34-34 1,0 34 0,-34 35-1,-1 34 1,1 69-1,-35 34 1,69 34 0,-34 69-1,68 0 17,-34 0-17,0 0 1,-68-69-1,-35-34 1,-69 35 0,-137-35-1,-137 0 1,0-35 0,343 35-1</inkml:trace>
          <inkml:trace contextRef="#ctx0" brushRef="#br0" timeOffset="3352.3245">3227 34 0,'103'0'0,"-35"-34"15,-239 68-15,-70-34 0,-33 34 0,-35 1 16,69-1-16,68 35 16,103-35-1,104 0 1,171 35 0,68 0 15,70-35-16,-70 35 1,-137-1 0,-137-33-1,-137 33 1,-137 1 0,-104 34-1,103 0 1,69 0-1,103 34 1,138-34 0,102 0-1,138 0 1,102-69 0,-34 1-1,-137-1 1,-103-34-1,-68 0 1,-70 34 0,-102-68 15,137 34-31</inkml:trace>
          <inkml:trace contextRef="#ctx0" brushRef="#br0" timeOffset="4250.7045">3192 1235 0,'0'0'15</inkml:trace>
        </inkml:traceGroup>
        <inkml:traceGroup>
          <inkml:annotationXML>
            <emma:emma xmlns:emma="http://www.w3.org/2003/04/emma" version="1.0">
              <emma:interpretation id="{E81334BD-331E-4A31-B693-A3669BAD4B1E}" emma:medium="tactile" emma:mode="ink">
                <msink:context xmlns:msink="http://schemas.microsoft.com/ink/2010/main" type="inkWord" rotatedBoundingBox="7320,74 11686,331 11566,2364 7200,2107"/>
              </emma:interpretation>
              <emma:one-of disjunction-type="recognition" id="oneOf1">
                <emma:interpretation id="interp5" emma:lang="it-IT" emma:confidence="0">
                  <emma:literal>(t,V).</emma:literal>
                </emma:interpretation>
                <emma:interpretation id="interp6" emma:lang="it-IT" emma:confidence="0">
                  <emma:literal>(t, V).</emma:literal>
                </emma:interpretation>
                <emma:interpretation id="interp7" emma:lang="it-IT" emma:confidence="0">
                  <emma:literal>(t, V.</emma:literal>
                </emma:interpretation>
                <emma:interpretation id="interp8" emma:lang="it-IT" emma:confidence="0">
                  <emma:literal>(TN).</emma:literal>
                </emma:interpretation>
                <emma:interpretation id="interp9" emma:lang="it-IT" emma:confidence="0">
                  <emma:literal>(t, Vs.</emma:literal>
                </emma:interpretation>
              </emma:one-of>
            </emma:emma>
          </inkml:annotationXML>
          <inkml:trace contextRef="#ctx0" brushRef="#br0" timeOffset="5030.928">5252-138 0,'-34'35'0,"-35"-1"15,-34 35-15,-69 34 0,1 34 16,-1 35-16,35 68 16,68-34-1,35 34 17,102 0-17,70-102 1,-1-1-1,-34-103 1,-34 1 0,-35-35-1,-34-35 1,-34 35 0,-69-34-1,0-35 1,103 69-1</inkml:trace>
          <inkml:trace contextRef="#ctx0" brushRef="#br0" timeOffset="6839.406">5218 618 0,'68'-69'15,"69"35"-15,104 34 0,-35 0 0,-69 34 16,-34-34-1,-69-34 17,-34-1-17,0 35 1</inkml:trace>
          <inkml:trace contextRef="#ctx0" brushRef="#br0" timeOffset="6143.1615">5629 171 0,'0'35'16,"-34"68"-16,-35 68 0,69 35 0,-34-34 16,34 34 15,0-69-15,0-34-1,34-34 1,35-1-1,34-68 1,0 0 0,0 0-1,0-68 1,-69-35 0,-68 0-1,34 103 1</inkml:trace>
          <inkml:trace contextRef="#ctx0" brushRef="#br0" timeOffset="7230.006">6350 1373 0,'-34'103'15,"-172"103"-15,-137 0 0,343-206 16</inkml:trace>
          <inkml:trace contextRef="#ctx0" brushRef="#br0" timeOffset="8279.7435">6693 240 0,'69'-34'0,"0"137"16,-35 68-16,0 104 0,1 0 15,33-70 1,35-67-1,-34-70 1,-35-68 0,1 0-1,33-68 1,1-104 0,0-34 15,34-34-16,-35 34 1,1 69 0,-35 34-1,-34 68 1,0 70 0,-68-1-1,33 35 1,35-69-1</inkml:trace>
          <inkml:trace contextRef="#ctx0" brushRef="#br0" timeOffset="8961.3405">7758-35 0,'137'35'15,"0"68"-15,69 34 0,-34 35 16,-1-1-1,-68-33 1,-103 33 0,-68 1-1,-104-1 1,-34 35 0,103-34-1,34-69 1,69-103-1,35-34 1,-1-1 0,-34 35-1</inkml:trace>
          <inkml:trace contextRef="#ctx0" brushRef="#br0" timeOffset="9361.7055">8341 1579 0</inkml:trace>
        </inkml:traceGroup>
      </inkml:traceGroup>
    </inkml:traceGroup>
    <inkml:traceGroup>
      <inkml:annotationXML>
        <emma:emma xmlns:emma="http://www.w3.org/2003/04/emma" version="1.0">
          <emma:interpretation id="{C42DA8FE-A315-4D79-8E7E-01927EBA9613}" emma:medium="tactile" emma:mode="ink">
            <msink:context xmlns:msink="http://schemas.microsoft.com/ink/2010/main" type="paragraph" rotatedBoundingBox="6599,1759 29634,3376 29421,6406 6387,478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8CCD417-3C7B-4338-82C2-775D643D445A}" emma:medium="tactile" emma:mode="ink">
              <msink:context xmlns:msink="http://schemas.microsoft.com/ink/2010/main" type="line" rotatedBoundingBox="6599,1759 29634,3376 29421,6406 6387,4789">
                <msink:destinationLink direction="with" ref="{A38EC47D-1BAC-4BF1-B5EE-346D99E1AECD}"/>
                <msink:destinationLink direction="with" ref="{9CBC6EFC-A0A1-4444-8C34-138C1A851C5B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A96DB86-2145-4EAE-82C4-E1803A737358}" emma:medium="tactile" emma:mode="ink">
                <msink:context xmlns:msink="http://schemas.microsoft.com/ink/2010/main" type="inkWord" rotatedBoundingBox="6532,2713 8302,2837 8156,4914 6387,4789"/>
              </emma:interpretation>
              <emma:one-of disjunction-type="recognition" id="oneOf2">
                <emma:interpretation id="interp10" emma:lang="it-IT" emma:confidence="0">
                  <emma:literal>È</emma:literal>
                </emma:interpretation>
                <emma:interpretation id="interp11" emma:lang="it-IT" emma:confidence="0">
                  <emma:literal>€</emma:literal>
                </emma:interpretation>
                <emma:interpretation id="interp12" emma:lang="it-IT" emma:confidence="0">
                  <emma:literal>@</emma:literal>
                </emma:interpretation>
                <emma:interpretation id="interp13" emma:lang="it-IT" emma:confidence="0">
                  <emma:literal>%</emma:literal>
                </emma:interpretation>
                <emma:interpretation id="interp14" emma:lang="it-IT" emma:confidence="0">
                  <emma:literal>à</emma:literal>
                </emma:interpretation>
              </emma:one-of>
            </emma:emma>
          </inkml:annotationXML>
          <inkml:trace contextRef="#ctx0" brushRef="#br0" timeOffset="36625.5855">5080 3123 0,'35'35'0,"-1"33"0,-34 1 16,34 0-16,1-138 0,-35 69 15</inkml:trace>
          <inkml:trace contextRef="#ctx0" brushRef="#br0" timeOffset="35469.4095">4634 4428 0,'69'0'0,"-1"-69"0,-68 35 15,35-1-15,-70-33 0,1-1 16,0 35-16,-35-1 16,-34 1-1,34 34 1,1 0 0,-1 34-1,35 35 1,-1 0-1,35 34 1,69-35 15,103 35-15,-35-34 0,0-69-1,1-34 1,-70-1-1,1-33 1,-35-1 0,-68 0-1,0-34 17,-35 69-17,0-35 1,-34 69-1,35-34 1,-1 68 0,0 1-1,35 68 1,34-35 0,69 35-1,34-34 1,0-35-1,34-34 1,0 0 0,-34-34-1,-68 0 1,-35-35 0,-35 0-1,-68 1 1,-34 33-1,0 1 1,34 0 0,0 68 15,68 0-15,35 35-1,35 0 1,33-1-1,35-33 1,-34-35 0,-35-69-1,-34 69 1</inkml:trace>
          <inkml:trace contextRef="#ctx0" brushRef="#br0" timeOffset="36405.873">3570 2574 0,'69'69'0,"-35"34"0,35 34 15,-35 0-15,0 1 16,35-1 0,-35-68-1,1-35 1,-1 0-1,35-68 1,-35-35 0,69-68-1,-35-69 1,1 34 0,34 35-1,-69 0 1,35 68 15,-69 69-15,0 0-1,0 34 1,0 35 0,0-35-1,69 35 1,-69-69-1</inkml:trace>
        </inkml:traceGroup>
        <inkml:traceGroup>
          <inkml:annotationXML>
            <emma:emma xmlns:emma="http://www.w3.org/2003/04/emma" version="1.0">
              <emma:interpretation id="{ADA836CB-5667-4BF7-A862-2D805756C4AE}" emma:medium="tactile" emma:mode="ink">
                <msink:context xmlns:msink="http://schemas.microsoft.com/ink/2010/main" type="inkWord" rotatedBoundingBox="12329,2194 14552,2350 14362,5055 12139,4899">
                  <msink:destinationLink direction="with" ref="{9E24CD3D-023B-4F14-AAA2-0AF00C8FA5DE}"/>
                </msink:context>
              </emma:interpretation>
              <emma:one-of disjunction-type="recognition" id="oneOf3">
                <emma:interpretation id="interp15" emma:lang="it-IT" emma:confidence="0">
                  <emma:literal>@</emma:literal>
                </emma:interpretation>
                <emma:interpretation id="interp16" emma:lang="it-IT" emma:confidence="0">
                  <emma:literal>%</emma:literal>
                </emma:interpretation>
                <emma:interpretation id="interp17" emma:lang="it-IT" emma:confidence="0">
                  <emma:literal>e</emma:literal>
                </emma:interpretation>
                <emma:interpretation id="interp18" emma:lang="it-IT" emma:confidence="0">
                  <emma:literal>è</emma:literal>
                </emma:interpretation>
                <emma:interpretation id="interp19" emma:lang="it-IT" emma:confidence="0">
                  <emma:literal>€</emma:literal>
                </emma:interpretation>
              </emma:one-of>
            </emma:emma>
          </inkml:annotationXML>
          <inkml:trace contextRef="#ctx0" brushRef="#br1" timeOffset="38641.0815">10160 4428 0,'69'34'0,"0"-34"0,-1 34 16,35-34-16,34 0 0,-34 0 0,0-34 15,-68 0 1,-1-35 0,-34 35-1,-69-35 1,-34 0-1,0 35 1,0 34 0,1 34-1,33 35 1,35 34 0,68 0-1,35 0 1,68-34-1,0-35 1,-34 0 0,-34-68 15,-35-35-15,-34 1-1,-103-1 1,-34 0-1,-1 35 1,70 68 0,-1 1-1,104 68 1,67 0 0,70-103-1,-172 0 1</inkml:trace>
          <inkml:trace contextRef="#ctx0" brushRef="#br1" timeOffset="39552.156">9371 1991 0,'68'-35'15,"-68"70"-15,69 102 0,0 0 0,34 0 16,0 35-16,-35 0 31,35-35-15,-34-34-1,0 0 1,-1-69 0,-33-34-1,-1-34 1,35-35 0,-1-102-1,1-35 1,34 34-1,-35 1 1,35 33 0,-34 35-1,-35 69 1,1 0 0,-1 34-1,-34 34 1,0-34-1,0 0 1</inkml:trace>
          <inkml:trace contextRef="#ctx0" brushRef="#br1" timeOffset="40352.886">10572 2849 0,'103'-35'0,"-34"1"16,240 34 0,-275 34-16,0 35 15,-68 0 1,0 34 0,-35-35-1,0 1 1,1 0-1,33-35 1,35 0 0,35 1 15,33-35-31,70 34 16,-1-34-1,0 34 1,-34 1-1,-34-1 1,-69-34 15,-34-69-15,34 69 0</inkml:trace>
        </inkml:traceGroup>
        <inkml:traceGroup>
          <inkml:annotationXML>
            <emma:emma xmlns:emma="http://www.w3.org/2003/04/emma" version="1.0">
              <emma:interpretation id="{32EDDA70-AA77-4E12-A2BA-310C67E5E544}" emma:medium="tactile" emma:mode="ink">
                <msink:context xmlns:msink="http://schemas.microsoft.com/ink/2010/main" type="inkWord" rotatedBoundingBox="17961,2557 29634,3376 29438,6167 17765,5348">
                  <msink:destinationLink direction="with" ref="{F1BACA03-827A-4CE7-AD83-EE911308B148}"/>
                  <msink:destinationLink direction="with" ref="{9E24CD3D-023B-4F14-AAA2-0AF00C8FA5DE}"/>
                </msink:context>
              </emma:interpretation>
              <emma:one-of disjunction-type="recognition" id="oneOf4">
                <emma:interpretation id="interp20" emma:lang="it-IT" emma:confidence="0">
                  <emma:literal>evaso</emma:literal>
                </emma:interpretation>
                <emma:interpretation id="interp21" emma:lang="it-IT" emma:confidence="0">
                  <emma:literal>l'Eva</emma:literal>
                </emma:interpretation>
                <emma:interpretation id="interp22" emma:lang="it-IT" emma:confidence="0">
                  <emma:literal>l'Eva.</emma:literal>
                </emma:interpretation>
                <emma:interpretation id="interp23" emma:lang="it-IT" emma:confidence="0">
                  <emma:literal>stono</emma:literal>
                </emma:interpretation>
                <emma:interpretation id="interp24" emma:lang="it-IT" emma:confidence="0">
                  <emma:literal>"Evaso</emma:literal>
                </emma:interpretation>
              </emma:one-of>
            </emma:emma>
          </inkml:annotationXML>
          <inkml:trace contextRef="#ctx0" brushRef="#br0" timeOffset="-7803.2115">19291 4290 0,'171'0'0,"1"35"0,68 68 15,103 0 1,1 34 0,33 0-1,-68 0 1,-103-34-1,-172 0 1,-68-68 0,-103 33-1,-69-33 1,34-1 0,35 35-1,102-1 1,104-68-1,171-68 1,-240 68 0</inkml:trace>
          <inkml:trace contextRef="#ctx0" brushRef="#br0" timeOffset="-7087.4369">21865 2986 0,'34'34'0,"35"104"16,-35 68-16,69 34 0,0 0 16,34 69-1,35-69 1,-35 35 15,1-138-15,-35-34-1,-35-34 1,-68-104 0,69 1-1,0-172 1,-35-103 0,34 35-1,35-70 1,-34 70-1,34 68 1,34 34 0,-68 104-1,-35 33 1,-34 35 0,0 69-1,0 0 1,0-69-1</inkml:trace>
          <inkml:trace contextRef="#ctx0" brushRef="#br0" timeOffset="-4502.6415">23375 4874 0,'0'68'0,"-34"1"16,-1 68-16,1 1 0,34-70 15,34-68 1,-34 0 0,0 0-1,35-68 17,-1-35-17,0 0 1,-34 34-1,0 0 1,0 69 0,0 0-1,35 69 1,33 68 0,35-34-1,0 0 1,0-34-1,-34-69 1,0 0 0,-1-34-1,-33-69 1,-35-35 0,-35 1-1,-33 34 1,-1 35-1,-34 33 1,34 35 0,35 0 15,34 69-15,0-69-1</inkml:trace>
          <inkml:trace contextRef="#ctx0" brushRef="#br0" timeOffset="-3279.087">24371 5080 0,'0'171'15,"-35"-68"-15,35 0 0,0-34 16,35-69 15,-1 0-15,-34-34 0,34-69-1,-34 0 1,34 0-1,-34 34 1,0 69 0,0 0-1,0 0 1,69 69 0,0 34-1,34 0 1,0-103-1,-35 0 1,1-35 0,-35 1-1,1-35 1,-1 35 0,-34 0-1,0-1 1,0 35 15,0 69-15,34 0-1,1 68 1,33-34 0,1-34-1,0-35 1,34-34-1,0-34 1,-35-1 0,1 35-1,-35 0 1,-34 0 0,34 35-1,35-1 1,68 69-1,1-69 1,-1 1 0,0-35-1,-34-35 1,-68-33 15,-35-35-15,-138-35-1,-136 35 1,-70 103 0,70 69-1,274-69 1</inkml:trace>
          <inkml:trace contextRef="#ctx0" brushRef="#br2" timeOffset="44011.8315">15686 4668 0,'103'0'0,"0"0"0,0 34 0,0-34 15,0 0-15,0-34 16,-68 0-1,-1-1 1,-68 1 0,-69-35-1,-69 69 1,35 0 0,-1 35-1,70 68 1,68-35-1,68 35 1,35-34 0,35-35-1,-35-34 1,-35-34 0,-68 0-1,-34-35 16,-35 0-15,-34 35 0,0 34-1,69 34 1,34 69 0,103-68-1,-103-35 1</inkml:trace>
          <inkml:trace contextRef="#ctx0" brushRef="#br2" timeOffset="44664.1334">15000 2402 0,'69'103'0,"34"69"0,0 68 31,34 35-31,0-69 16,0-34-1,1-70 1,-70-67 0,-33-35-1,33-103 1,-33-103 0,-35-34-1,0-1 1,34 1-1,0 68 1,35 69 15,-35 69-31,1 0 16,-35 68 0,0 0-1,-35 1 1,35-35-1</inkml:trace>
          <inkml:trace contextRef="#ctx0" brushRef="#br2" timeOffset="45214.8795">16476 3295 0,'69'0'16,"342"0"-16,-273 34 0,-35 35 15,-69 0 1,-68-35 0,-69 35-1,0-35 1,34 0 0,35 0-1,102-34 1,35 69-1,35 0 1,-1 34 0,-103-35-1,-102-33 1,-35-35 0,-69 0-1,-34-35 1,35 1-1,136 0 17,35 34-17</inkml:trace>
        </inkml:traceGroup>
      </inkml:traceGroup>
    </inkml:traceGroup>
  </inkml:traceGroup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34:55.453"/>
    </inkml:context>
    <inkml:brush xml:id="br0">
      <inkml:brushProperty name="width" value="0.04667" units="cm"/>
      <inkml:brushProperty name="height" value="0.04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215C7CD-5368-42C1-9140-E920F069E330}" emma:medium="tactile" emma:mode="ink">
          <msink:context xmlns:msink="http://schemas.microsoft.com/ink/2010/main" type="inkDrawing" rotatedBoundingBox="7942,4559 19179,11481 19027,11727 7790,4804" semanticType="callout" shapeName="Other">
            <msink:sourceLink direction="with" ref="{A38EC47D-1BAC-4BF1-B5EE-346D99E1AECD}"/>
            <msink:sourceLink direction="with" ref="{0FCD1A50-81FC-4E14-9959-29145450850B}"/>
          </msink:context>
        </emma:interpretation>
      </emma:emma>
    </inkml:annotationXML>
    <inkml:trace contextRef="#ctx0" brushRef="#br0">0 0 0,'34'0'0,"35"35"0,34-1 0,0 0 16,34 35-16,0-35 0,35 35 15,0 0 1,-35 33 0,-34 1-1,0 0 1,-34-68-1,68 68 1,35 0 0,-1-35-1,-34 1 1,35 0 0,34 34-1,0 0 16,0 0-15,0 34 0,0 0-1,0 0 1,34 1 0,0-1-1,1 0 1,-1 1-1,0-1 1,-68 0 0,-1 1-1,35-70 1,0 69 0,0 1-1,34-35 1,-34 34-1,0-34 1,-34 34 0,34 1-1,-34-35 1,33 34 15,1 0-15,0 35-1,-34-1 1,34-68 0,-34 0-1,-1 35 1,35 33 0,0-68-1,34 0 1,-34 0-1,0 0 1,-34 34 0,-1 1-1,-68-1 1,103-34 0,0 34-1,0 1 1,-34-1-1,0 0 17,102 1-17,1-1 1,-69-34 0,-206-103-1</inkml:trace>
  </inkml:traceGroup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34:55.813"/>
    </inkml:context>
    <inkml:brush xml:id="br0">
      <inkml:brushProperty name="width" value="0.04667" units="cm"/>
      <inkml:brushProperty name="height" value="0.04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3E25CF9-A1BD-4422-B0AC-28802708ACF1}" emma:medium="tactile" emma:mode="ink">
          <msink:context xmlns:msink="http://schemas.microsoft.com/ink/2010/main" type="inkDrawing" rotatedBoundingBox="19957,12006 23151,14149 23101,14224 19907,12081" semanticType="callout" shapeName="Other">
            <msink:sourceLink direction="with" ref="{54CF61F9-4B77-4E09-8D86-ECAE3ACF66E3}"/>
          </msink:context>
        </emma:interpretation>
      </emma:emma>
    </inkml:annotationXML>
    <inkml:trace contextRef="#ctx0" brushRef="#br0">0 0 0,'344'172'0,"-173"-35"16,-33-68-1,33 34 1,-33 0 0,33 0-1,35-1 1,0 36 0,0 33-1,172 70 1,-138-35-1,0-69 1,-34 35 15,0-1-15,0-102 0,-206-69-16</inkml:trace>
  </inkml:traceGroup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34:57.213"/>
    </inkml:context>
    <inkml:brush xml:id="br0">
      <inkml:brushProperty name="width" value="0.04667" units="cm"/>
      <inkml:brushProperty name="height" value="0.04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B32FA00-833D-4D1A-99FC-5BC36DEABC9B}" emma:medium="tactile" emma:mode="ink">
          <msink:context xmlns:msink="http://schemas.microsoft.com/ink/2010/main" type="inkDrawing" rotatedBoundingBox="14052,4518 27620,13157 27263,13719 13694,5080" semanticType="callout" shapeName="Other">
            <msink:sourceLink direction="with" ref="{A38EC47D-1BAC-4BF1-B5EE-346D99E1AECD}"/>
            <msink:sourceLink direction="with" ref="{0FCD1A50-81FC-4E14-9959-29145450850B}"/>
          </msink:context>
        </emma:interpretation>
      </emma:emma>
    </inkml:annotationXML>
    <inkml:trace contextRef="#ctx0" brushRef="#br0">0 0 0,'206'69'0,"-35"33"0,1-33 16,34 0 0,103-1-1,34 35 1,-68 35-1,-1 33 1,-33-33 0,-1-70 15,69 104-31,-35 0 16,35-35-1,-34 0 1,-1 35-1,1-1 1,34-33 0,-69 33-1,69 35 17,0-34-17,34 34 1,1 34-1,-70-34 1,35-34 0,0 34-1,-34 0 1,-1-69 0,35 34-1,-34-33 1,-69 33-1,-69 1 1,69-69 0,34 69-1,0-1 1,1 35 0,68-34-1,-35-1 1,-34 35 15,1 0-15,-70 0-1,104-34 1,34 34 0,0 34-1,0-34 1,34 34-1,-137-34 1,103-34 0,0 34-1,-103-35 1,34 70 0,35-35-1,-275-206 1</inkml:trace>
  </inkml:traceGroup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34:58.368"/>
    </inkml:context>
    <inkml:brush xml:id="br0">
      <inkml:brushProperty name="width" value="0.04667" units="cm"/>
      <inkml:brushProperty name="height" value="0.04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1BACA03-827A-4CE7-AD83-EE911308B148}" emma:medium="tactile" emma:mode="ink">
          <msink:context xmlns:msink="http://schemas.microsoft.com/ink/2010/main" type="inkDrawing" rotatedBoundingBox="20024,5131 31896,11770 31646,12219 19773,5580" semanticType="callout" shapeName="Other">
            <msink:sourceLink direction="with" ref="{32EDDA70-AA77-4E12-A2BA-310C67E5E544}"/>
          </msink:context>
        </emma:interpretation>
      </emma:emma>
    </inkml:annotationXML>
    <inkml:trace contextRef="#ctx0" brushRef="#br0">0 0 0,'138'69'0,"33"34"0,35 0 16,69 0-1,68 34-15,0 0 16,1 69 0,-35-34-1,34-35 1,69 69 0,34-34-1,0 34 1,0 0-1,1 0 17,-70 34-17,1-69 1,34 1 0,-35 68-1,35 1 1,0 33-1,34-34 1,-103 1 0,-34-35-1,0 0 1,0 0 0,34 68-1,-34 1 16,0-138-31,35 103 32,67 1-17,-102-104 1,-68 0 0,-1 69-1,34 34 1,35-34-1,-309-206 1</inkml:trace>
  </inkml:traceGroup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35:09.96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44599A6-BEB3-45CF-9E5E-07550781BE83}" emma:medium="tactile" emma:mode="ink">
          <msink:context xmlns:msink="http://schemas.microsoft.com/ink/2010/main" type="inkDrawing" rotatedBoundingBox="9291,3912 27020,6576 26509,9974 8781,7310" shapeName="Other"/>
        </emma:interpretation>
      </emma:emma>
    </inkml:annotationXML>
    <inkml:trace contextRef="#ctx0" brushRef="#br0">0 3090 0,'0'34'0,"35"-34"16,33 0-16,-33 0 0,-1-34 0,0-1 16,1 1-16,-1 34 0,35-34 0,-69 34 15,34-35-15,-34 35 0,34 0 16,-34 0 0,35-34 15,-35 34-31,34 0 31,-34 0-15,34-34-1,1 34 1,-35 0 0,34-35-1,0 35 1,1 0-1,-1 0 1,-34-34 15,34 34-31,1 0 32,-35-34-17,34 34 1,-34 0-1,34-35 1,-34 35 0,34 0-1,-34 0 1,35-34 0,-35 34 15,34 0-31,-34-34 15,34 34 1,-34 0 0,35 0-1,-35-35 1,0 35 0,34 0 15,-34-34-16,34 34 1,-34-34 0,35 34-1,-35 0 1,34-35 0,-34 1 15,0 34-31,34-34 15,-34 34 1,0 0 0,35-35-1,-35 35 1,0-34 0,34 34-1,-34-34 1,0-1-1,34 35 17,-34-34-32,0 34 31,35-34-15,-35 34-1,0-34 1,0-1-1,34 1 1,-34 34 0,0-34-1,0-1 1,34 35 0,-34-34-1,0 0 1,0 34-1,0-35 1,0 35 0,35-34-1,-35 34 1,0-34 15,0 34-31,0-35 16,34 1 15,-34 34-15,0-34-1,0 34 1,0-35 0,0 35-1,34-34 1,-34 34-1,0-34 1,0-1 0,0 35-1,0-34 1,35 0 0,-35 34-1,0-35 1,0 1-1,0 34 1,0-34 0,0-1-1,0 35 17,34-34-17,-34 0 1,0 34-1,0-35 1,0 1 0,0 34-1,34-34 1,-34-1 0,35 1-1,-35 0 1,34-1-1,-34 35 1,0-34 0,34 0-1,-34-1 1,35 35 0,-35-34-1,0 0 1,34 0-1,-34 34 17,0-35-17,34 35 1,-34-34 0,0 34-1,0-34 1,35 34-1,-35-35 1,0 35 0,34-34-1,-34 34 1,0-34 0,0 34-1,34-35 1,-34 1-1,0 34 1,35-34 0,-35-1-1,0 35 1,34-34 0,-34 0 15,0 34-16,34-35 1,-34 35 0,0-34 15,35 0-15,-35 34-1,0-35 1,0 35-1,34-34 1,-34 34 0,0-34-1,0 34 1,0-35 0,0 35-1,0 0 1,0-34-1,34 34 1,-34-34 0,0 34-1,0 0 1,0-35 15,34 35-15,-34 0-1,0-34 1,0 34 0,35 0-1,-35 0 1,0 0 0,0-34-1,34 34 1,-34 0-1,0 0 1,0-35 0,34 35-1,-34 0 1,0 0 0,0-34-1,35 34 1,-35 0-1,0-34 1,0 34 15,0 0-15,0 0 0,0 0-1,0 0 1,0 0-1,0 0 1,34 0 0,-34 0-1,0 0 1,0 0 0,0 0-1,0 0 1,0 0-1,34 0 1,-34 0 0,0 0-1,0-35 1,0 35 0,0 0-1,0 35 1,35-35 15,-70 0-15,70 0-1,-35 0 1,0 34 0,0-34-1,0 34 1,0-34-1,0 35 1,0-35 0,34 34-1,-34 0 1,34 1 0,-34-1-1,35 0 1,-35-34-1,0 35 1,34-1 0,-34 0-1,0 1 1,34-1 0,-34 0 15,35 1-16,-35-1 1,0 0 0,34-34-1,-34 35 1,34-1 0,-34 0-1,35 1 1,-35-1-1,34 0 1,-34 35 0,34-35-1,-34 1 1,35-1 0,-35 34-1,34-33 1,-34-1-1,34 0 1,-34 35 0,35-35 15,-1 1-15,-34-1-1,34 0 1,-34 1-1,35 33 1,-35-33 0,34-1-1,0 0 1,-34 1 0,35 33-1,-1-33 1,-34-1-1,34 0 1,-34 1 0,35-1-1,-35 0 1,34 1 0,-34-1-1,0 0 1,34 1 15,-34-1 0,35 0-15,-35 1 0,34-1-1,-34 0 1,34-34-1,-34 35 1,0-1 0,0-34-1,34 34 1,-34-34 0,0 34-1,0-34 1,35 35-1,-35-1 1,0-34 0,34 34-1,-34-34 1,0 35 0,34-1 15,-34-34-16,35 34 1,-35-34 0,34 35-1,-34-35 1,0 0 0,0 34-1,34-34 1,-34 0-1,0 0 1,0 34 0,35-34-1,-35 0 1,0 35 15,0-35-31,34 0 16,-34 0-1,0 0 1,0 0 0,0 34 15,0-34-15,34 0-1,-34 0 1,0 34-1,35-34 1,-35 0 0,0 0-1,34 0 1,-34 0 0,34 0-1,-34 35 1,35-35-1,-1 0 1,0 0 0,-34 0-1,35 0 1,-35 34 0,34-34-1,-34 0 1,34 0 15,1 34-15,-1-34-1,-34 0 1,34 0 0,1 0-1,-1 35 1,0-35-1,1 0 1,-1 0 0,0 0-1,1 0 1,-1 34 0,0-34-1,1 0 1,-1 0-1,0 0 1,1 0 0,-1 0-1,34 0 1,-33 0 0,-1 0 15,0 0-16,35 0 1,-35 0 0,1 0-1,33 0 1,-33 0 0,-1 0-1,35 0 1,-35 0-1,35 0 1,-1 0 0,-33 0-1,33 0 1,1 0 0,0 0-1,-1 0 1,-33 34-1,33-34 17,-33 0-32,33 0 31,1 0-15,-35 35-1,35-35 1,-35 0-1,35 0 1,-35 0 0,35 0-1,-35 0 1,35 0 0,-35 0-1,35 0 1,-35 0-1,35 0 1,-1 0 0,1 34-1,0-34 1,-1 0 15,1 0-31,0 0 31,34 0-15,0 0 0,-1 0-1,-33 0 1,34 34 0,-34-34 15,-1 0-16,1 0 1,34 0 0,-34 0-1,-1 35 1,1-35 0,0 0-1,-1 0 1,35 0-1,-34 0 1,0 0 0,-1 0-1,35 34 1,-34-34 0,-1 0-1,35 0 1,-34 0-1,34 34 1,0-34 15,0 0-15,0 0 0,0 35-1,0-35 1,0 0-1,0 0 1,0 0 0,34 0-1,-34 0 1,0 0 0,34 0-1,-34 0 1,35 0-1,-1 34 1,-34-34 0,34 0-1,1 0 1,33 34 0,1-34 15,-35 35-16,35-1 1,-1 0 0,1-34-1,0 35 1,-35-1 0,34 0-1,-33 1 1,33-1-1,1-34 1,0 0 0,-35 34-1,0-34 1,1 34 0,-36-102-1,36 102 1,-1-34-1,0 0 1,1 0 15,-1 0-15,0 0 0,-34 0-1,35 34 1,-35-34-1,34-34 1,-34 34 0,34 0-1,-34 0 1,0 0 0,0 0-1,0 0 1,0 34-1,0-68 1,34 68 0,-34-34-1,0 0 1,0 0 0,0 0-1,0 0 16,0 35-15,34-1 0,-34-34-1,0 34 1,35-34 0,-35 35-1,34-35 1,-34 0-1,0 0 1,0 34 0,0-34-1,0 0 1,-35 0 0,1 0-1,0 0 1,-1 34-1,-33-34 1,-35 0 0,0 0-1,0-34 17,-69 34-17,0-34 1,69 34-16</inkml:trace>
  </inkml:traceGroup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35:43.01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49D0E97-B1B4-47BF-8913-A4CB036E61D8}" emma:medium="tactile" emma:mode="ink">
          <msink:context xmlns:msink="http://schemas.microsoft.com/ink/2010/main" type="inkDrawing" rotatedBoundingBox="11597,7733 32391,6776 32542,10056 11748,11014" semanticType="callout" shapeName="Other">
            <msink:sourceLink direction="with" ref="{0FCD1A50-81FC-4E14-9959-29145450850B}"/>
            <msink:sourceLink direction="with" ref="{97FC4005-DFE0-4D64-BACD-C9F228029B08}"/>
          </msink:context>
        </emma:interpretation>
      </emma:emma>
    </inkml:annotationXML>
    <inkml:trace contextRef="#ctx0" brushRef="#br0">0 2783 0,'69'0'0,"-1"0"0,1 0 0,0 0 16,-1 0-16,-33 0 0,-1 0 0,0 0 16,0 34-1,1-34 1,-35 0 0,34 0-1,0 0 1,-34 0-1,35 0 1,-1 0 0,0 35 15,1-35-15,-35 0-1,34 0 1,0 0-1,1 0 1,-1 0 0,0 34-1,1-34 1,-1 0 0,0 0-1,1 0 1,-1 0-1,0 0 1,1 0 0,-1 0-1,35 0 1,-35 0 0,0 0-1,1 0 1,33 0 15,-33 0-15,33 0-1,-33 0 1,33 0 0,-33 0-1,33 0 1,-34-34-1,35 34 1,-35 0 0,1 0-1,33 0 1,-33-35 0,-1 35-1,35 0 1,-35 0-1,35 0 1,-1 0 0,-33-34-1,33 34 17,1 0-17,0 0 1,-1 0-1,-33 0 1,33 0 0,1 0-1,0-34 1,-1 34 0,-33 0-1,33 0 1,1 0-1,-1-35 1,1 35 0,0 0-1,-1 0 1,1 0 0,0 0-1,34 0 1,-35 0-1,35 0 17,-34 0-17,34 0 1,-34 0 0,34 0-1,-35 0 1,1 0-1,34 0 1,-35 0 0,1 0-1,34 0 1,-69 0 0,35 0-1,0 0 1,-1 0-1,-33 0 1,33 0 0,-33 0-1,33 0 1,1 0 15,-35 35-15,35-35-1,0 0 1,-1 0 0,1 0-1,-35 0 1,35 34 0,-1-34-1,1 0 1,0 34-1,-1-34 1,1 0 0,0 35-1,-1-35 1,1 0 0,0 0-1,-1 0 1,1 0-1,0 0 17,-1 0-17,1 0 1,-35 0 0,35 0-1,0 0 1,-35 0-1,35 0 1,-1 0 0,-34 0-1,35 0 1,-35-35 0,35 35-1,-35 0 1,35 0-1,-35 0 1,35 0 0,-35 0-1,1-34 1,33 34 0,-33 0 15,68 0-16,-69 0 1,35 0 0,-35 0-1,35 0 1,-35 0 0,35 0-1,-35 0 1,0 0-1,35 34 1,-35-68 0,35 68 15,-35-68-15,35 34-1,-35 0 1,0 0-1,35 0 1,-35 0 0,1 0-1,33 0 1,-33 0 0,-1 0-1,0 0 1,1 0-1,-1-34 1,0 34 0,1 0-1,-1 0 1,0 0 0,1 0-1,-35-69 16,0 69-15,34-34 0,0 34-1,-34 0 1,35-35 0,-1 35-1,0-34 1,1 0-1,-1 34 1,0-35 0,1 1-1,-1 0 1,0-1 0,1 1-1,-35-35 1,34 35-1,-34 0 1,34-1 0,-34-33-1,0 33 17,35 1-17,-1 34 1,-34-34-1,34-35 1,-34 35 0,0-1-1,0 1 1,0-35 0,0 35-1,34 0 1,-34 0-1,0-1 1,0 1 0,35 0-1,-35-1 1,0 1 0,34 0-1,-34-1 1,0-33-1,0 33 17,34 1-17,-34-35 1,0 35 0,0 0-1,35-35 1,-35 0-1,0 35 1,0-35 0,34 1-1,-34-1 1,0 0 0,0 35-1,0-35 1,0 1-1,34-1 1,-34 35 0,0 0-1,-34-1 1,68-33 0,-34 33 15,0 1-16,35 0 1,-1-1 0,-34 1-1,34 0 1,-34 34 0,35-35-1,-35 35 1,34 0-1,-34-34 1,34 34 0,1 0-1,-35-34 1,34 34 0,0 0-1,1 0 1,-35 0-1,34 0 1,0 0 0,1 0 15,-35 0-15,34 0-1,-34 0 1,34 0-1,-34 34 1,35 0 0,-35-34-1,0 35 1,34-1 0,0 35 15,-34-35-16,35 0 1,-35 1 0,34-1-1,-34 0 1,34 1 0,1-1-1,-35 0 1,34 35-1,0-35 1,1 0 0,-35 35-1,34 0 1,-68-69 0,68 34-1,0 35 1,1-35-1,-1 35 1,-34-35 0,34 0 15,0 35-15,1-35-1,-35 35 1,34-35-1,0 35 1,-34 0 0,0-35-1,35 35 1,-1-35 0,-34 0-1,34 35 1,-34-35-1,35 1 1,-1 33 0,0-34-1,-34 1 1,35-1 0,-35 0-1,34 1 1,-34-1 15,34 0-15,1-34-1,-35 35 1,34-1 0,-34 0-1,34-34 1,-34 35-1,35-1 1,-35-34 0,34 34-1,-34-34 1,34 0 0,-34 35-1,35-35 1,-1 0-1,0 0 1,1 34 0,-1-34-1,0 0 1,1 0 0,-1 34 15,0-34-16,35 0 1,-35 0 0,1 0-1,33 0 1,-33 0 0,33 0-1,-34 0 1,35 35-1,-35-35 1,35 0 0,-35 0-1,35 0 1,0 34 0,-35-34-1,35 0 1,-1 0-1,-33 0 1,33 0 0,1 0 15,-35 0-15,35 0-1,0 0 1,-1 34-1,1-34 1,-35 0 0,35 0-1,0 0 1,-1 0 0,1 0-1,-1 0 1,35 0-1,0-34 1,-34 34 0,34-34-1,-34 34 1,34-35 0,0 1-1,0 0 1,0 34-1,-35-35 17,35 1-17,0 34 1,0-34 0,0 34-1,0 0 1,34-35-1,-34 35 1,35 0 0,-1 0-1,0 0 1,1 0 0,-1 35-1,0-35 1,0 0-1,1 34 1,-1-34 0,0 34 15,69-34-15,-68 35-1,-1-1 1,0-34-1,0 34 1,35 1 0,-35-1-1,35 0 1,-35 1 0,1-1-1,33 0 1,-33 1-1,33-1 17,-34-34-17,1-34 1,-1 34 0,35 34-1,-35-34 1,0 0-1,1 0 1,-1 0 0,34 0-1,-33 0 1,-1 34 0,0-34-1,-34 0 1,35 35-1,-1-1 1,-34 0 0,34 1-1,-68-1 1,-1-34 0,-33 0 15,-35-69-16,-35 1 1,-67-1 0,102 69-1</inkml:trace>
  </inkml:traceGroup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35:50.36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330F1AB-69C1-415B-9408-087BB528771D}" emma:medium="tactile" emma:mode="ink">
          <msink:context xmlns:msink="http://schemas.microsoft.com/ink/2010/main" type="inkDrawing" rotatedBoundingBox="16663,11583 33127,8176 34049,12631 17584,16037" semanticType="callout" shapeName="Other">
            <msink:sourceLink direction="with" ref="{C92127FF-DACA-4E42-8945-AC7BF36A981B}"/>
          </msink:context>
        </emma:interpretation>
      </emma:emma>
    </inkml:annotationXML>
    <inkml:trace contextRef="#ctx0" brushRef="#br0">0 5114 0,'0'-34'0,"0"34"15,0-35-15,69 1 0,-1 34 16,1 0-16,-35-34 0,35 34 0,34 0 0,-35 0 16,35 0-16,0-35 0,-34 35 15,34 0 1,-34 0 0,-1 0 15,35 0-16,-34-34 1,-35 0 0,35 34-1,34-35 1,-35 35 0,35 0-1,-34 0 1,34 0-1,0 0 17,0 0-17,0 0 1,0 0 0,0 0-1,0 35 1,0-35-1,0 0 1,34 34 0,-34-34-1,0 0 1,0 0 0,0 0-1,0 0 1,0 0-1,0 0 1,0 34 0,0-34-1,0 0 1,0 0 0,0 0 15,34-34-16,-34 34 1,0 0 0,0 0-1,0-34 1,34 34 0,-34 0-1,0-35 1,0 35-1,0 0 1,0-34 0,0 34-1,-34-34 1,34 34 0,0-35-1,0 35 1,0 0-1,34 0 1,-34-34 0,0 34-1,0 0 17,0 0-17,34 0 1,-34 0-1,34-34 1,-34 34 0,35 0-1,-1 0 1,-34 0 0,34-35-1,1 35 1,-35 0-1,34-34 1,0 0 0,0 34-1,1-35 1,-1 35 0,0 0-1,-34-34 1,0 34-1,0 0 17,0-34-17,0 34 1,0-35 0,0 35-1,0 0 1,0 0-1,0 0 1,0 0 0,0 0-1,0 0 1,-34-68 0,34 68-1,0 0 1,0 0-1,0 0 1,34 0 0,-34 0-1,0 0 1,0-35 0,0 35-1,0 0 16,-35-34-15,35 34 0,-34 0-1,0-34 1,-1 0 0,1 34-1,-35 0 1,35 0-1,0 0 1,-1-35 0,-33 35-1,33 0 1,1-34 0,-1 34-1,-33 0 1,33-34-1,1 34 1,0 0 0,-35 0 15,35 0-15,-35-35-1,35 35 1,-1 0-1,-33-34 1,33 34 0,-33 0-1,33-34 1,-33 34 15,33 0-15,1 0-1,0 34 1,-35-34 0,35 0-1,-35 0 1,0 0 0,35 0-1,-35 0 1,0 0-1,35 0 1,-69-34 0,69 34-1,-35-69 1,0 35 0,1-1-1,-1 35 1,0-34-1,1 0 1,-1-1 0,0 1-1,1-35 17,33 35-17,-33 0 1,-1-1-1,-34 1 1,34 0 0,1-1-1,-35 1 1,34-35 0,-68 1-1,-1-1 1,35 0-1,-34-34 1,0 1 0,-1-1-1,1 0 1,34 34 0,0-34-1,0 0 1,0 0-1,34 0 17,1 0-17,-1 0 1,0 34 0,1-34-1,-1 0 1,0 1-1,1-1 1,-1 0 0,0 0-1,1 0 1,-1 0 0,0 0-1,1 0 1,-1 0-1,0 34 1,1-34 0,-35 0-1,68 103 1,-68-69 0,34 1-1,-34-35 16,0 34-15,35 35 0,-35-35-1,0 1 1,34 33 0,-34 1-1,0 34 1,34-34-1,-34 34 1,0 0 0,35 34-1,-35 0 1,34 35 0,0 0-1,1 34 1,-1 0-1,0-69 1,35 103 0,0 0 15,-35 35-15,35-35-1,-1 1 1,-33 33-1,33-33 1,-33 33 0,33-34-1,-33 1 1,33 33 0,-33-33-1,33-1 1,-33 0-1,33 1 1,-33-1 0,33 0-1,-34-34 1,35 34 0,0-34-1,-35 0 1,0 0-1,35 0 17,-35-34-17,35 34 1,-35-34 0,1-1-1,-1-33 1,0-1-1,35 0 1,-35-34 0,35 0-1,34-34 1,34 34 0,35 0-1,34 34 1,34 69-1,-240-103 1</inkml:trace>
  </inkml:traceGroup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33:12.02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173CC41-B485-4CF5-8DC0-3CD2DE1A3F6A}" emma:medium="tactile" emma:mode="ink">
          <msink:context xmlns:msink="http://schemas.microsoft.com/ink/2010/main" type="inkDrawing" rotatedBoundingBox="3285,5008 3409,512 3535,515 3411,5012" semanticType="verticalRange" shapeName="Other">
            <msink:sourceLink direction="with" ref="{0277F2D2-1261-43FB-8D84-AAD344EFC091}"/>
            <msink:destinationLink direction="from" ref="{DC03B3BA-4C8E-4553-8A12-A2C06659AB9C}"/>
          </msink:context>
        </emma:interpretation>
      </emma:emma>
    </inkml:annotationXML>
    <inkml:trace contextRef="#ctx0" brushRef="#br0">549 240 0,'0'-34'15,"35"68"-15,-70 138 0,35 34 0,-68 68 16,33 1-16,35 68 15,-34 35 1,34 34 0,0-1 15,0 1-15,0-34-1,0-35 1,0-34-1,0-69 1,0-102 0,0-35-1,0-35 1,0-68 0,0 0-1,34-34 1,-34-138-1,-34-68 1,34 240 0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25:30.85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B3F5C47-3A28-4D69-AC2B-747A845AB9D9}" emma:medium="tactile" emma:mode="ink">
          <msink:context xmlns:msink="http://schemas.microsoft.com/ink/2010/main" type="inkDrawing" rotatedBoundingBox="4558,4390 5091,11455 4976,11464 4442,4399" semanticType="callout" shapeName="Other">
            <msink:sourceLink direction="with" ref="{85559192-DA1E-44DC-86DD-0F6AF091A2BD}"/>
          </msink:context>
        </emma:interpretation>
      </emma:emma>
    </inkml:annotationXML>
    <inkml:trace contextRef="#ctx0" brushRef="#br0">0 0 0,'34'206'0,"-34"-34"0,-34 34 16,68 34 15,-34 103-31,35 69 31,-1 35-31,35 102 16,-35 34 15,35 69-15,-1 1-1,1-36 1,-35-67-1,1-104 1,-1-69 0,-34-102-1,0-103 1,-34-35 0,-1-103-1,35-34 1,0-34-1,0 34 1</inkml:trace>
  </inkml:traceGroup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36:45.937"/>
    </inkml:context>
    <inkml:brush xml:id="br0">
      <inkml:brushProperty name="width" value="0.04667" units="cm"/>
      <inkml:brushProperty name="height" value="0.04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CBC6EFC-A0A1-4444-8C34-138C1A851C5B}" emma:medium="tactile" emma:mode="ink">
          <msink:context xmlns:msink="http://schemas.microsoft.com/ink/2010/main" type="inkDrawing" rotatedBoundingBox="4980,4492 24865,5534 24792,6943 4906,5902" semanticType="underline" shapeName="Other">
            <msink:sourceLink direction="with" ref="{78CCD417-3C7B-4338-82C2-775D643D445A}"/>
          </msink:context>
        </emma:interpretation>
      </emma:emma>
    </inkml:annotationXML>
    <inkml:trace contextRef="#ctx0" brushRef="#br0">0 1132 0,'34'35'0,"35"-35"0,34 0 16,-35 0-16,1 0 0,0 0 0,-1 0 15,1 0 1,0 0-1,-1-35 1,1 35 0,-35 0-1,1 0 1,-1 0 0,0 0-1,0 0 16,35 0-15,-35 0 0,1 0-1,33 35 1,1-70 0,-35 35-1,35 0 1,0 0-1,-35 0 1,35 0 0,-1 0-1,1 0 1,0 0 0,-1 0-1,1 0 1,0 0-1,-35 0 1,35 0 0,-35 0-1,35 0 17,-35 0-17,34 0 1,-33 0-1,-1 0 1,35 0 0,-35 0-1,0 0 1,1 0 0,33 0-1,-33-34 1,-1 34-1,0 0 1,35 0 0,-35 0-1,1 0 1,33 0 0,-33 0-1,-1 0 1,35-34-1,-35 34 17,0 0-17,35-35 1,-69 35 0,34-34-1,1 0 1,-1 34-1,35-35 1,-35 1 0,0 34-1,1-34 1,-1-1 0,0 35-1,0-34 1,1 0-1,-1 34 1,0-35 0,1 1-1,-1 0 1,-34-1 15,34 35-15,1-34-1,-1 0 1,-34-1 0,34 1-1,1 0 1,-1 0 0,0 34-1,1-35 1,-1 1-1,0 0 1,1-1 0,-1 35-1,0-34 1,1 34 0,-1-34-1,0-1 1,1 35-1,-1-34 1,0 34 15,1-34-15,-1 34 0,0-35-1,1 35 1,-1-34-1,0 34 1,1-34 0,-1 34-1,0 0 1,1 0 0,-1 0-1,0 0 1,0 0-1,-34 34 1,69 0 15,-35-34-15,1 35 0,33-1-1,-33 0 1,-1 1-1,0-1 1,35 0 0,-35 1-1,1-35 1,33 34 15,-33 0-15,-1 1-1,0-1 1,35 0 0,-35-34-1,1 34 1,-1 1 0,0-35-1,1 34 1,33 0-1,-33-34 1,-1 35 0,0-1-1,1-34 1,-1 34 0,0 1-1,1-35 1,-1 34-1,0 0 1,0-34 15,1 35-15,-1-1 0,35-34-1,-35 34 1,35 1-1,-35-35 1,0 34 0,35 0-1,-35-34 1,35 35 0,-35-35-1,35 34 1,-35-34-1,1 0 1,33 34 0,-33-34-1,-1 0 1,0 35 0,35-35-1,-35 0 1,1 34 15,-1-34-15,35 0-1,-35 0 1,0 34 0,1-34-1,-1 0 1,34 0-1,-33 0 1,-1 0 0,0 0-1,35 35 1,-35-35 0,1 0-1,33 0 1,1 0-1,0 0 1,-35 0 0,35 0-1,-1-35 1,1 35 15,0 0-15,-35 0-1,35 0 1,-1 0 0,1 0-1,0-34 1,-1 34 0,1 0-1,-1 0 1,1 0-1,0-34 1,-1 34 0,1 0-1,34 0 1,-34 0 0,34 0-1,-35 0 1,35 0-1,-34 0 1,0 34 15,34-34-15,-35 34 0,1-34-1,0 35 1,33-35-1,-33 34 1,0-34 0,-1 0-1,35 0 1,-34 0 0,34 0-1,-34 0 1,34 0-1,-35 0 1,35 0 0,-34-34-1,34 34 1,-34 0 0,-1 0-1,35 0 16,-34 0-15,-1 0 0,1 0-1,34 0 1,-34 34 0,-1 0-1,1-34 1,0 35-1,68-1 1,-68 0 0,34-34 15,-35 0-15,104 35-1,-69-35 1,0 0-1,0 0 1,0 0 0,34 0-1,0 0 1,-34 0 15,35-35-15,-1 35-1,35 0 1,-35 0 0,0 35-1,35-35 1,-35 34 0,35-34-1,34 0 1,-35 0-1,1 34 1,-1-34 0,35 0-1,0-34 1,-34 34 0,34 0-1,-34-34 1,34-1-1,-35 35 1,1 0 0,-35 0 15,0 35-15,-34-35-1,0 34 1,35 0-1,-35 1 1,34-1 0,0 0-1,0-34 1,1 35 0,33-35-1,-33 0 1,68 0-1,-35-35 1,1 35 0,34 0-1,0 35 1,-35-104 0,35 103-1,-34 1 1,0-1 15,-35 0-15,-68-34-1,-35 0 1,-103-68 0,69 68-1</inkml:trace>
  </inkml:traceGroup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36:50.226"/>
    </inkml:context>
    <inkml:brush xml:id="br0">
      <inkml:brushProperty name="width" value="0.04667" units="cm"/>
      <inkml:brushProperty name="height" value="0.04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054C6F1-D0E0-4E71-B9BD-0FB5E0C83010}" emma:medium="tactile" emma:mode="ink">
          <msink:context xmlns:msink="http://schemas.microsoft.com/ink/2010/main" type="inkDrawing" rotatedBoundingBox="10619,8297 30184,7824 30208,8842 10643,9315" shapeName="Other"/>
        </emma:interpretation>
      </emma:emma>
    </inkml:annotationXML>
    <inkml:trace contextRef="#ctx0" brushRef="#br0">0 1100 0,'34'0'16,"69"-34"-16,-68 34 0,67 0 0,-33 0 16,34 0-16,0-34 0,0 34 15,34 0 1,-34 0-1,0 0 1,35 0 0,-1 0-1,0 0 17,0 0-17,1 0 1,-35 0-1,34 0 1,0-35 0,1 35-1,-1-34 1,0 34 0,35 0-1,-1-34 1,-33 34-1,-1 0 1,35 0 0,-35 0-1,0-34 1,1 34 0,-1 0-1,0 0 1,0 0 15,1 0-15,-1 0-1,0 34 1,1-34 0,-1 0-1,-34 34 1,34-34-1,-34 34 1,0-34 0,34 35-1,-34-35 1,35 0 0,-35 34-1,34-34 1,-34 0-1,0 34 1,0-34 0,34 0-1,-34-34 17,0 34-17,0-34 1,0 34-1,0-35 1,0 1 0,-34 0-1,34 34 1,0-34 0,0-1-1,-35 1 1,1 0-1,34-1 1,-34 1 0,34 0-1,-35-1 1,1 1 0,-1 0-1,1 34 1,0-35-1,-1 1 17,1 0-17,0-1 1,-1 35 0,1-34-1,0 34 1,-35-34-1,35 34 1,-35-35 0,35 1-1,-35 34 1,35-34 0,-35 34-1,35-35 1,-35 35-1,0-34 1,35 0 0,-35 34-1,35-35 1,-35 35 15,35-34-15,-35 34-1,0-34 1,1 34 0,-1 0-1,0-35 1,1 35 0,-1 0-1,35 0 1,-35-34-1,0 34 1,35 0 0,-35 0-1,35 0 1,-35 0 0,1 0-1,-1 0 1,35 34-1,-35-34 17,35 0-17,-35 35 1,35-1 15,34 0-31,-69 1 16,35-1-1,-1-34 1,1 34 0,-35 1-1,35-1 1,-1 0 0,-33 1 15,33-1-16,1 0 1,-35-34 0,35 35-1,0-1 1,-35-68 0,69 68-1,-69 0 1,35 1-1,0-1 1,-1 0 0,1-34-1,0 35 1,-1-1 0,1 0-1,-1-34 1,1 35-1,0-1 1,34-34 15,-35 34-15,35 1 0,-34-35-1,0 0 1,34 0-1,0-35 1,0 35 0,0-34-1,0 34 1,0-34 0,-1 34-1,36-69 1,-35 69-1,34-34 1,-34 34 0,0 0-1,0 0 1,34 0 0,-34 0-1,0 34 16,-34 0-15,34 1 0,0-1-1,0 0 1,0-34 0,0 0-1,34 0 1,-34 0-1,0-34 1,34 0 0,1-1-1,-35-33 1,0 33 0,34 1-1,0 0 1,0 34-1,1-35 1,33 35 0,-33 0-1,33 35 17,-33-35-17,33 0 1,-34 34-1,35-34 1,-35 0 0,1 0-1,33 34 1,1-34 0,0 35-1,-1-35 1,1 0-1,34 0 1,34-35 0,-34 35-1,0 0 1,0-34 0,-35 34-1,-33 0 1,-138 0-1</inkml:trace>
  </inkml:traceGroup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36:55.283"/>
    </inkml:context>
    <inkml:brush xml:id="br0">
      <inkml:brushProperty name="width" value="0.04667" units="cm"/>
      <inkml:brushProperty name="height" value="0.04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E24CD3D-023B-4F14-AAA2-0AF00C8FA5DE}" emma:medium="tactile" emma:mode="ink">
          <msink:context xmlns:msink="http://schemas.microsoft.com/ink/2010/main" type="inkDrawing" rotatedBoundingBox="8829,7290 26710,7526 26699,8355 8818,8118" semanticType="underline" shapeName="Other">
            <msink:sourceLink direction="with" ref="{ADA836CB-5667-4BF7-A862-2D805756C4AE}"/>
            <msink:sourceLink direction="with" ref="{32EDDA70-AA77-4E12-A2BA-310C67E5E544}"/>
          </msink:context>
        </emma:interpretation>
      </emma:emma>
    </inkml:annotationXML>
    <inkml:trace contextRef="#ctx0" brushRef="#br0">0 618 0,'68'0'0,"-33"34"0,33-34 15,1 35-15,34-35 0,0 34 0,0-34 16,0 0 0,0 0-1,-35 34 1,35-34-1,0 0 1,0 0 0,0 35-1,0-35 1,-34 0 0,34 0-1,0 0 1,0 0-1,0 0 1,-34 0 0,34-35-1,-1 35 17,-33 0-17,34-34 1,-34 34-1,-1 0 1,-33-34 0,33-1-1,1 35 1,-35-34 0,35 0-1,-35-1 1,35 1-1,-35 0 1,35-1 0,0 1-1,-35 0 1,35 0 0,-1-1-1,-33 1 1,33 0 15,1-1-15,-1 1-1,-33 0 1,-1-1 0,35 35-1,-1-34 1,-33 34-1,33-34 1,1 34 0,0 0-1,-1 0 1,-33-35 0,33 35-1,1 0 1,-35 0-1,35 0 1,-35 35 0,35-35-1,-35 34 17,35-34-17,0 34 1,-1 1-1,1-1 1,-1 0 0,1 1-1,0-1 1,-1 0 0,1 1-1,0-1 1,-1 34-1,1-33 1,0-1 0,-1 0-1,1 1 1,0-1 0,-1 0-1,1 1 1,0-1-1,-1 0 17,1 1-17,0-35 1,33 34 0,-33-34-1,0 0 1,34 0-1,-35 0 1,35-34 0,-34 34-1,34-35 1,-34 1 0,-1 34-1,35-34 16,0 34-31,-34-35 16,0 35 0,-1-34-1,35 34 1,-34 0 15,-1-34-15,1 34-1,0 0 1,-1-35 0,1 35-1,0 35 1,-1-35 0,35 0 15,0 0-16,-68 34 1,33 0 0,35-34-1,-34 35 1,0-35 0,-1 34-1,1-34 1,-35 0-1,35 0 1,34 0 0,-35 0-1,1 0 1,0 0 0,34 0-1,-35 0 1,35 0-1,-34 0 17,34-34-17,0 34 1,-34-35 0,-1 35-1,1-34 1,0 0-1,33 34 1,-33-35 0,0 1-1,-1 0 1,1 34 15,34-35-31,-34 1 16,34 0-1,-35 34 1,35-34 0,0 34-1,-34-35 1,34 35 0,0-34 15,-34 34-16,33 0 1,-33 0 0,34 0-1,-34 0 1,-1 0 0,1 0-1,34 0 1,-34 34-1,-1 1 1,1-1 0,0-34-1,34 34 1,-35 0 0,1 1-1,0-1 1,-1 0-1,-33 1 1,33 33 0,1-68 15,-35 35-15,0-1-1,35 0 1,-35 1-1,35-35 1,0 34 0,-1-34-1,1 0 1,0 34 0,34-34-1,0 0 1,0 0-1,-35-68 1,35 68 0,0 34-1,0-34 1,-34 34 0,34-34-1,0 35 16,-35-35-15,35 0 0,0 0-1,0-35 1,0 35 0,0 0-1,0-34 1,0 0-1,35-1 1,-1 35 0,-34 0-1,34 0 1,0 0 0,1 0-1,-1 0 1,35-34-1,-1 34 1,35 0 0,0-34-1,0-1 17,34-33-17,1 68 1,-1-35-1,34 70 1,-33-1 0,-35 35-1,-206-69 1</inkml:trace>
  </inkml:traceGroup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37:00.371"/>
    </inkml:context>
    <inkml:brush xml:id="br0">
      <inkml:brushProperty name="width" value="0.04667" units="cm"/>
      <inkml:brushProperty name="height" value="0.04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FCD1A50-81FC-4E14-9959-29145450850B}" emma:medium="tactile" emma:mode="ink">
          <msink:context xmlns:msink="http://schemas.microsoft.com/ink/2010/main" type="inkDrawing" rotatedBoundingBox="13780,10954 33217,9704 33276,10618 13839,11869" shapeName="Other">
            <msink:destinationLink direction="with" ref="{8215C7CD-5368-42C1-9140-E920F069E330}"/>
            <msink:destinationLink direction="with" ref="{749D0E97-B1B4-47BF-8913-A4CB036E61D8}"/>
            <msink:destinationLink direction="with" ref="{0B32FA00-833D-4D1A-99FC-5BC36DEABC9B}"/>
          </msink:context>
        </emma:interpretation>
      </emma:emma>
    </inkml:annotationXML>
    <inkml:trace contextRef="#ctx0" brushRef="#br0">412 1381 0,'0'34'16,"-35"-34"-16,1-34 0,0-1 0,34 1 15,-35 0-15,1-35 0,-35 35 0,35-1 16,0 35-16,-35 0 0,35 35 31,34-35-15,0 0-1,0 34 17,34-34-32,0 34 15,35-34 1,0 35 0,-1-35-1,35 34 1,0-34-1,35 34 1,-35-34 0,34 0-1,0 0 1,0 0 15,1 0-31,33 0 16,-33 0-1,-1 0 1,0 0 15,35-34-15,-35 34 0,0-34-1,1-1 1,-1 1-1,0 34 1,-34-34 0,35 34-1,-1-35 1,35 35 0,-69-34-1,68 34 1,-34-34-1,1 34 1,33 0 0,-33 0-1,-1 0 1,0 0 0,1 0 15,-1 0-16,-34 0 1,0 0 0,0 34-1,0 0 1,-35 1 0,1-1-1,0 0 1,-1 1-1,1-1 1,0 0 0,-1-34-1,35 0 1,-34 0 0,-35-34-1,69 34 16,0-34-31,0 34 16,34-35 15,-34 35-15,35-34 0,-35 0-1,34-1 1,0 1-1,-34 0 1,35-1 0,67-33 31,-33 33-47,-35-33 15,-34 33 1,35 1-1,-35 34 1,0-34 0,0-1-1,0 35 1,0-34 0,0 0-1,-35 34 1,35 0-1,-34 0 1,-1-35 0,1 35-1,0 0 1,-1-34 0,1 0-1,0 34 1,-1-35 15,1 1-15,0 0-1,-1-1 1,1 35 0,0-34-1,-1 0 1,-33 34-1,33-35 1,-33 35 0,33 0-1,-34 0 1,1 0 0,33 0-1,-33 0 1,33 0-1,-33 35 1,33-35 0,1 34-1,-35 0 1,35 1 15,-35-1-15,1 0-1,33 1 1,-33-1 0,-1 0-1,0 1 1,35 33 0,-35-33-1,1-1 1,-1 0-1,0-34 1,1 35 0,33-1-1,-33 0 1,33-34 0,-33 35-1,33-1 1,1-34-1,-1 34 1,-33-34 15,33 35-15,1-35 0,0 0-1,-1 0 1,35 0-1,-34 34 1,0-68 0,-1 34-1,35 0 1,-34-35 0,0 1-1,34 0 1,-35-1-1,35 1 1,0 0 0,-34-1-1,34 1 1,0 0 0,0 34-1,-35-35 16,35 1-15,35 34 0,-1-69-1,0 69 1,-34-34 0,0 34-1,0-34 1,34 34-1,-34-35 1,35 35 0,-35-34-1,0 34 1,0 0 0,0-34-1,0 34 1,0-35-1,0 35 1,-35 0 0,35 35 15,-34-35-15,-1 34-1,1-34 1,34 0-1,-34 0 1,34 0 0,-35 0-1,35 0 1,-34-34 0,0-69-1,34 68 1,0 1-1,-35 0 1,35 0 0,-34 34-1,34-35 1,-35 1 0,35 34-1,0-34 16,0-1-15,35 35 0,-35-34 15,0 34-15,34-34-1,-34 34 1,34 0-1,0 0 1,1 34 0,33-34-1,-33 0 1,-1 34 0,0-34-1,1 0 1,-1 35-1,-34-35 1,34 0 0,-34 34-1,34-34 1,-34 69 0,0-35-1,35 0 1,-35 35-1,-103-69 17</inkml:trace>
  </inkml:traceGroup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36:56.394"/>
    </inkml:context>
    <inkml:brush xml:id="br0">
      <inkml:brushProperty name="width" value="0.04667" units="cm"/>
      <inkml:brushProperty name="height" value="0.04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E74CE46-7003-4152-A710-6FF26B77F13B}" emma:medium="tactile" emma:mode="ink">
          <msink:context xmlns:msink="http://schemas.microsoft.com/ink/2010/main" type="inkDrawing" rotatedBoundingBox="14175,11293 14190,11293 14190,11308 14175,11308" shapeName="Other"/>
        </emma:interpretation>
      </emma:emma>
    </inkml:annotationXML>
    <inkml:trace contextRef="#ctx0" brushRef="#br0">11224 10984 0,'0'0'0</inkml:trace>
  </inkml:traceGroup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37:04.037"/>
    </inkml:context>
    <inkml:brush xml:id="br0">
      <inkml:brushProperty name="width" value="0.04667" units="cm"/>
      <inkml:brushProperty name="height" value="0.04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92127FF-DACA-4E42-8945-AC7BF36A981B}" emma:medium="tactile" emma:mode="ink">
          <msink:context xmlns:msink="http://schemas.microsoft.com/ink/2010/main" type="inkDrawing" rotatedBoundingBox="34015,14004 34030,14004 34030,14019 34015,14019" shapeName="Other">
            <msink:destinationLink direction="with" ref="{6330F1AB-69C1-415B-9408-087BB528771D}"/>
          </msink:context>
        </emma:interpretation>
      </emma:emma>
    </inkml:annotationXML>
    <inkml:trace contextRef="#ctx0" brushRef="#br0">0 0 0,'0'0'0</inkml:trace>
  </inkml:traceGroup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34:34.987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E15711C-34C8-4CDE-A3FF-9B415C14E466}" emma:medium="tactile" emma:mode="ink">
          <msink:context xmlns:msink="http://schemas.microsoft.com/ink/2010/main" type="writingRegion" rotatedBoundingBox="1990,5389 5320,5389 5320,7105 1990,7105"/>
        </emma:interpretation>
      </emma:emma>
    </inkml:annotationXML>
    <inkml:traceGroup>
      <inkml:annotationXML>
        <emma:emma xmlns:emma="http://www.w3.org/2003/04/emma" version="1.0">
          <emma:interpretation id="{E3B7933A-7BFA-4B9A-8E04-70FF0ABFB920}" emma:medium="tactile" emma:mode="ink">
            <msink:context xmlns:msink="http://schemas.microsoft.com/ink/2010/main" type="paragraph" rotatedBoundingBox="1990,5389 5320,5389 5320,7105 1990,71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70349C8-22F9-4A75-AED8-4FD021FF9B87}" emma:medium="tactile" emma:mode="ink">
              <msink:context xmlns:msink="http://schemas.microsoft.com/ink/2010/main" type="line" rotatedBoundingBox="1990,5389 5320,5389 5320,7105 1990,7105"/>
            </emma:interpretation>
          </emma:emma>
        </inkml:annotationXML>
        <inkml:traceGroup>
          <inkml:annotationXML>
            <emma:emma xmlns:emma="http://www.w3.org/2003/04/emma" version="1.0">
              <emma:interpretation id="{30AE3074-34D6-464C-8359-488974FAFF78}" emma:medium="tactile" emma:mode="ink">
                <msink:context xmlns:msink="http://schemas.microsoft.com/ink/2010/main" type="inkWord" rotatedBoundingBox="1905,5488 5135,4883 5444,6535 2214,7140"/>
              </emma:interpretation>
              <emma:one-of disjunction-type="recognition" id="oneOf0">
                <emma:interpretation id="interp0" emma:lang="it-IT" emma:confidence="0">
                  <emma:literal>.</emma:literal>
                </emma:interpretation>
                <emma:interpretation id="interp1" emma:lang="it-IT" emma:confidence="0">
                  <emma:literal>+ no</emma:literal>
                </emma:interpretation>
                <emma:interpretation id="interp2" emma:lang="it-IT" emma:confidence="0">
                  <emma:literal>+ so</emma:literal>
                </emma:interpretation>
                <emma:interpretation id="interp3" emma:lang="it-IT" emma:confidence="0">
                  <emma:literal>-</emma:literal>
                </emma:interpretation>
                <emma:interpretation id="interp4" emma:lang="it-IT" emma:confidence="0">
                  <emma:literal>+ No</emma:literal>
                </emma:interpretation>
              </emma:one-of>
            </emma:emma>
          </inkml:annotationXML>
          <inkml:trace contextRef="#ctx0" brushRef="#br0">824-3844 0,'378'0'15,"68"69"-15,-68 34 16,-378-103-1</inkml:trace>
          <inkml:trace contextRef="#ctx0" brushRef="#br0" timeOffset="-171.864">1270-4393 0,'-34'103'0,"34"34"0,-34 69 15,-1 34 1,1 69 0,-35-34-1,104-69 1,-1-69-1,0-68 1,35-35 0,0-171-1,-69-69 1,0 206 0</inkml:trace>
          <inkml:trace contextRef="#ctx0" brushRef="#br1" timeOffset="124556.481">3707-3913 0,'0'35'16,"35"-35"-16,-1-35 0,35 1 0,-1 34 16,1 0-16,0 0 0,-35 0 0,0 0 15,-34 0-15,35 34 0,-35-34 16,0 0 15,-35 0-31,1-34 31,34 0-15,0 34 0</inkml:trace>
        </inkml:traceGroup>
      </inkml:traceGroup>
    </inkml:traceGroup>
  </inkml:traceGroup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34:25.03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A641DC4-0DBB-4A19-BA0F-14E13EA18EE2}" emma:medium="tactile" emma:mode="ink">
          <msink:context xmlns:msink="http://schemas.microsoft.com/ink/2010/main" type="writingRegion" rotatedBoundingBox="4015,7158 9124,6618 9263,7931 4154,8471"/>
        </emma:interpretation>
      </emma:emma>
    </inkml:annotationXML>
    <inkml:traceGroup>
      <inkml:annotationXML>
        <emma:emma xmlns:emma="http://www.w3.org/2003/04/emma" version="1.0">
          <emma:interpretation id="{C1E1A1B4-0062-47B9-86E1-771A7C47307C}" emma:medium="tactile" emma:mode="ink">
            <msink:context xmlns:msink="http://schemas.microsoft.com/ink/2010/main" type="paragraph" rotatedBoundingBox="4015,7158 9124,6618 9263,7931 4154,84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E7C66ED-1D94-4A9E-81DF-CCA4C2C402D4}" emma:medium="tactile" emma:mode="ink">
              <msink:context xmlns:msink="http://schemas.microsoft.com/ink/2010/main" type="line" rotatedBoundingBox="4015,7158 9124,6618 9263,7931 4154,8471"/>
            </emma:interpretation>
          </emma:emma>
        </inkml:annotationXML>
        <inkml:traceGroup>
          <inkml:annotationXML>
            <emma:emma xmlns:emma="http://www.w3.org/2003/04/emma" version="1.0">
              <emma:interpretation id="{FE6EA44E-E6A2-46B8-BB96-835893D164D4}" emma:medium="tactile" emma:mode="ink">
                <msink:context xmlns:msink="http://schemas.microsoft.com/ink/2010/main" type="inkWord" rotatedBoundingBox="4765,6962 5601,8195 4660,8834 3824,7601"/>
              </emma:interpretation>
              <emma:one-of disjunction-type="recognition" id="oneOf0">
                <emma:interpretation id="interp0" emma:lang="it-IT" emma:confidence="0">
                  <emma:literal>1</emma:literal>
                </emma:interpretation>
                <emma:interpretation id="interp1" emma:lang="it-IT" emma:confidence="0">
                  <emma:literal>a</emma:literal>
                </emma:interpretation>
                <emma:interpretation id="interp2" emma:lang="it-IT" emma:confidence="0">
                  <emma:literal>L</emma:literal>
                </emma:interpretation>
                <emma:interpretation id="interp3" emma:lang="it-IT" emma:confidence="0">
                  <emma:literal>2</emma:literal>
                </emma:interpretation>
                <emma:interpretation id="interp4" emma:lang="it-IT" emma:confidence="0">
                  <emma:literal>I</emma:literal>
                </emma:interpretation>
              </emma:one-of>
            </emma:emma>
          </inkml:annotationXML>
          <inkml:trace contextRef="#ctx0" brushRef="#br0">2884-2334 0,'0'35'0,"34"-1"0,35 0 15,-1-34-15,35 0 0,0-34 0,0-35 16,0 1-16,-34-35 16,-1 34-1,-33-34 1,-1 69-1,-34 34 1,0 0 0,0 68-1,-34 35 1,68 35 15,-68-1-15,68 35-1,-68-35 1,-1 0 0,-68-34-1,-34-34 1,0-35 0,34 0-1,69-34 1,34 35-1,68-35 1,138 0 0,0 34-1,34-34 1,-68 34 15,0-34-15,-138 35-1,0-35 1,-68 0 0,68 0-1,-34 0 1</inkml:trace>
        </inkml:traceGroup>
        <inkml:traceGroup>
          <inkml:annotationXML>
            <emma:emma xmlns:emma="http://www.w3.org/2003/04/emma" version="1.0">
              <emma:interpretation id="{11694B76-CA81-4A50-9FAF-E9CF4023FF26}" emma:medium="tactile" emma:mode="ink">
                <msink:context xmlns:msink="http://schemas.microsoft.com/ink/2010/main" type="inkWord" rotatedBoundingBox="6806,7326 9173,7076 9214,7471 6848,7721"/>
              </emma:interpretation>
              <emma:one-of disjunction-type="recognition" id="oneOf1">
                <emma:interpretation id="interp5" emma:lang="it-IT" emma:confidence="0">
                  <emma:literal>E</emma:literal>
                </emma:interpretation>
                <emma:interpretation id="interp6" emma:lang="it-IT" emma:confidence="0">
                  <emma:literal>-</emma:literal>
                </emma:interpretation>
                <emma:interpretation id="interp7" emma:lang="it-IT" emma:confidence="0">
                  <emma:literal>_</emma:literal>
                </emma:interpretation>
                <emma:interpretation id="interp8" emma:lang="it-IT" emma:confidence="0">
                  <emma:literal>a</emma:literal>
                </emma:interpretation>
                <emma:interpretation id="interp9" emma:lang="it-IT" emma:confidence="0">
                  <emma:literal>.</emma:literal>
                </emma:interpretation>
              </emma:one-of>
            </emma:emma>
          </inkml:annotationXML>
          <inkml:trace contextRef="#ctx0" brushRef="#br0" timeOffset="27286.3394">6110-2505 0,'-34'34'16,"34"0"-16,34 1 0,0-35 0,35 0 15,-35-35-15,1 35 0,33 0 0,-33 0 16,33 0-16,-68 0 0,35 0 0,-1 0 16,-34 0-16,34 0 15,-34 0 1,0 0-1,35 0 1,-1 0 0,-34 35 15,34-35-15,-34 0-1,35 0 1,-35 0-1,0 0 1,34 0 0,-34 0-1,34 0 1,-34 0 0,35 0-1,-35 0 1,34 0-1,-34 0 1,34 0 0,1 0-1,-35 0 1,34 0 0,0 0-1,-34 0 1,35 0 15,-1 0-15,-34 0-1,34 0 1,-34 0 0,0 0-1,35 0 1,-35 0-1,0 0 1,34 0 0,-34 0-1,0 0 1,34 0 0,-34 0-1,0 0 1,34 0-1,-34 34 1,0-34 0,35 0-1,-35 0 17,0 0-17,34 0 1,-34-34-1,0 34 1,34 0 0,-34 0-1,0 0 1,35 0 0,-35 0-1,0 0 1,34 0-1,-34 0 1,0 0 0,34 0-1,-34 0 1,0 0 0,35 0-1,-35 0 1,0 0-1,34 0 17,-34 0-17,0 0 1,0 0 0,34 0-1,-34 0 1,0 0-1,0 0 1,35 0 15,-35 0-15,34 0 0,-34 0-1,0 0 1,34 0-1,-34 0 1,0 0 0,35 0-1,-35-35 1,0 35 0,0 0-1,34 0 1,-34 0-1,0 0 17,0 0-17,34 0 1,-34 0 0,0 0-1,35 0 1,-35 0-1,0 0 1,0 0 0,0 0-1,34 0 1,-34 0 0,0 0-1,0 0 1,34 0-1,-34 0 1,0 0 0,0 0-1,0 0 1,35 0 0,-35 0-1,0-34 16,0 34-15,34 0 0,-34 0-1,0 0 1,0 0 0,0 0-1,34 0 1,-34 0-1,0 0 1,0 0 0,0 0-1,35 0 1,-35 0 0,0 0-1,0 0 1,34 0-1,-34 34 1,0-68 0,0 34-1,0 0 1,0 0 15,34 0-15,-34 0-1,0 0 1,0 0 0,0 0-1,0 0 1,0 0 0,0 0-1,0 0 1,0 0-1,0 0 1,0 0 0,-34 34-1,34-68 1,0 0 0,0 34-1</inkml:trace>
          <inkml:trace contextRef="#ctx0" brushRef="#br0" timeOffset="36255.492">7792-2299 0,'0'0'16</inkml:trace>
          <inkml:trace contextRef="#ctx0" brushRef="#br0" timeOffset="-1355.3819">6419-2334 0,'34'-34'0,"-68"68"0,-35-34 15,-68 69-15,-35-35 0,35 1 0,34-35 16,0 0 0,69-35-1,34 1 1,69 0 0,68 34-1,34 0 1,35 0 15,-34 34-31,-35 0 16,-102-34-1,-35-34 1,-103 34 0,-69-69 15,-68 35-16,68 34 1,69 0 0,103 0-1,35 0 1,102 69 0,34-35-1,35 0 1,-103-34-1,-68 0 1,-70 0 0,-136-34-1,33 0 1,138 34 0</inkml:trace>
        </inkml:traceGroup>
      </inkml:traceGroup>
    </inkml:traceGroup>
  </inkml:traceGroup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1:37:23.807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AF633E6-92A9-4473-A171-2B72B85C5CE4}" emma:medium="tactile" emma:mode="ink">
          <msink:context xmlns:msink="http://schemas.microsoft.com/ink/2010/main" type="writingRegion" rotatedBoundingBox="1166,9405 23512,9405 23512,17437 1166,17437"/>
        </emma:interpretation>
      </emma:emma>
    </inkml:annotationXML>
    <inkml:traceGroup>
      <inkml:annotationXML>
        <emma:emma xmlns:emma="http://www.w3.org/2003/04/emma" version="1.0">
          <emma:interpretation id="{B4AC54FE-AB62-42FA-BE53-9E40BB6046C4}" emma:medium="tactile" emma:mode="ink">
            <msink:context xmlns:msink="http://schemas.microsoft.com/ink/2010/main" type="paragraph" rotatedBoundingBox="1181,9299 12194,9469 12152,12174 1139,120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F26FB0-0328-4542-B17B-82D25CDB669A}" emma:medium="tactile" emma:mode="ink">
              <msink:context xmlns:msink="http://schemas.microsoft.com/ink/2010/main" type="line" rotatedBoundingBox="1181,9299 12194,9469 12152,12174 1139,12005"/>
            </emma:interpretation>
          </emma:emma>
        </inkml:annotationXML>
        <inkml:traceGroup>
          <inkml:annotationXML>
            <emma:emma xmlns:emma="http://www.w3.org/2003/04/emma" version="1.0">
              <emma:interpretation id="{97FC4005-DFE0-4D64-BACD-C9F228029B08}" emma:medium="tactile" emma:mode="ink">
                <msink:context xmlns:msink="http://schemas.microsoft.com/ink/2010/main" type="inkWord" rotatedBoundingBox="1181,9299 12194,9469 12152,12174 1139,12005">
                  <msink:destinationLink direction="with" ref="{749D0E97-B1B4-47BF-8913-A4CB036E61D8}"/>
                </msink:context>
              </emma:interpretation>
              <emma:one-of disjunction-type="recognition" id="oneOf0">
                <emma:interpretation id="interp0" emma:lang="it-IT" emma:confidence="0">
                  <emma:literal>Sparata</emma:literal>
                </emma:interpretation>
                <emma:interpretation id="interp1" emma:lang="it-IT" emma:confidence="0">
                  <emma:literal>sparata</emma:literal>
                </emma:interpretation>
                <emma:interpretation id="interp2" emma:lang="it-IT" emma:confidence="0">
                  <emma:literal>ispiro</emma:literal>
                </emma:interpretation>
                <emma:interpretation id="interp3" emma:lang="it-IT" emma:confidence="0">
                  <emma:literal>Sparata.</emma:literal>
                </emma:interpretation>
                <emma:interpretation id="interp4" emma:lang="it-IT" emma:confidence="0">
                  <emma:literal>ispettr</emma:literal>
                </emma:interpretation>
              </emma:one-of>
            </emma:emma>
          </inkml:annotationXML>
          <inkml:trace contextRef="#ctx0" brushRef="#br0">1064 0 0,'-68'0'0,"-70"69"0,-33 68 0,-35-68 15,0 0 1,34-1-1,104 1 1,33-35 0,70 0-1,102 35 1,138 34 0,34 0-1,34 34 1,-34-68-1,-172 68 1,-103-68 0,-102 0-1,-138 102 1,-35-136 0,-67-35-1,33 0 1,103 0 15,35-35-15,171-68-1,172-34 1,103-69 0,-309 206-1</inkml:trace>
          <inkml:trace contextRef="#ctx0" brushRef="#br0" timeOffset="351.54">1991 275 0,'35'137'0,"-70"103"0,1 35 16,-35 34 0,69-69-1,35-102 1,-35-70 0,34-33-1,-68-70 1,-35-239-1,0-35 1,1-35 0,-1 1-1,69 343 1</inkml:trace>
          <inkml:trace contextRef="#ctx0" brushRef="#br0" timeOffset="696.2445">1717-34 0,'446'0'0,"-172"137"16,1 1 0,-69 33-1,-172-68 1,-102-34-1,-104-35 1,-103 0 0,-34-34-1,69 0 1,69 0 0,136 0-1,104 0 1,171-68-1,69-35 1,-309 103 0</inkml:trace>
          <inkml:trace contextRef="#ctx0" brushRef="#br0" timeOffset="1528.2225">2643 755 0,'378'35'0,"-172"-1"16,-35 0-1,-68-34 1,-103-68-1,-68-70 1,-35-33 0,-103 34-1,0-1 1,0 70 0,137 102-1,69-34 16,103-34-31,138 68 16,68 69 0,34 0-1,-69-69 1,-102-34 0,-69 0 15,-103 0-31</inkml:trace>
          <inkml:trace contextRef="#ctx0" brushRef="#br0" timeOffset="1093.6799">3193 412 0,'-35'137'16,"-171"241"-16,69-138 16,68-34-1,104-103 1,33 0-1,35-34 1,35-35 0,33-34-1,1 0 1,-35-34 15,-68 34-31,-35-34 16,-103-69-1,-34-35 1,-34-33 0,137 171 15</inkml:trace>
          <inkml:trace contextRef="#ctx0" brushRef="#br0" timeOffset="2639.4795">3982 755 0,'-69'206'0,"69"0"16,-34 0-1,0-68 1,34-104 0,-35-34-1,35-103 1,-68-69 0,33-68-1,-68 34 1,0 0-1,35 137 1,68 69 0,34 0-1,172 0 1,34 35 0,35 33-1,-35 1 1,-68-35-1,-104 1 17,-68-35-17,-68 0 1,-1 34 0,1 0-1,-1 35 1,0 34 15,69 69-31,-34 34 16,68-69-1,1-34 1,-1-69 0,-34-34-1,0-171 1,-69-104-1,1 0 1,-35 1 15,34 68-31,0 103 16,104 103 0,68 0 15,103 34-16,68 35 1,-34-1 0,-34 1-1,-103-35 1,-68 35 0,-35-35-1,-35 35 16,-33 0-31,33-35 16,1 35 0,0-35-1,34-34 1,34 0 0,-34 0-1,0 0 1,0-34-1,0-35 1,0 0 15,34 1-15,-34 33 0,0 35 15</inkml:trace>
          <inkml:trace contextRef="#ctx0" brushRef="#br0" timeOffset="3579.849">5252 755 0,'103'69'0,"-103"34"0,0 69 0,34 34 16,1-35 0,-1-33-1,0-35 1,-34-69 0,-34-34 15,-69-137-31,0-35 15,0-68 1,34 68 0,35 69-1,103 34 1,68 35 0,103 103-1,35 68 1,-1 35-1,-136-35 1,-104-68 15,-171-35-15,-69-68 0,-34-1-1,68 1 1,35 34-1,137 34 1,68 69 0,104 35-1,103 33 1,-1-34 0,-68-68-1,-69-69 1,-68 0-1,-69 0 1,0 0 0,0 0-1,34 34 1,35 35 0,103 34-1,34 0 1,-35-69 15,-68-68-15,-69-103-1,-102-35 1,-104-34 0,-68 69-1,0 68 1,34 104-1,0 33 1,137 69 0,69-137-1</inkml:trace>
          <inkml:trace contextRef="#ctx0" brushRef="#br1" timeOffset="-175955.535">7929 1030 0,'69'0'0,"0"-34"0,34-1 0,0 35 16,34 35-16,0 33 15,-34 70 1,-69-35-1,-68 0 1,-103 0 0,0-35-1,-1-33 1,35 33 0,103-33-1,35 33 1,102 35-1,69-34 17,0 34-32,-35-69 15,-68 35 1,-68-69 0,-35-69 15,0 69-16</inkml:trace>
          <inkml:trace contextRef="#ctx0" brushRef="#br1" timeOffset="-170374.8375">6865-377 0,'35'68'0,"-104"138"0,35 0 16,-1 69-1,1-1 1,68-102 0,35-35-1,-35-68 1,-34-69 0,0-69-1,0-68 1,-34-35-1,0-33 1,-1 33 15,-33 35-15,33 34 0,35 103-1,103 0 1,69-35-1,34 70 1,34 33 0,-34-68-1,-103 0 1,-103 0 0</inkml:trace>
          <inkml:trace contextRef="#ctx0" brushRef="#br1" timeOffset="-176716.2285">11018 344 0,'-34'-103'15,"-103"103"-15,34 34 0,-69 35 0,-68-1 16,34 1-16,34-35 31,104-34-15,33 0-1,35-34 1,103 0 0,35-35-1,33 35 1,-33-1-1,-35 35 1,-69-34 0,-34 34-1,-69 34 1,-137 35 0,69-35-1,137-34 1</inkml:trace>
        </inkml:traceGroup>
      </inkml:traceGroup>
    </inkml:traceGroup>
    <inkml:traceGroup>
      <inkml:annotationXML>
        <emma:emma xmlns:emma="http://www.w3.org/2003/04/emma" version="1.0">
          <emma:interpretation id="{6D0A09FE-7C9B-461B-903C-ECB0B5F45614}" emma:medium="tactile" emma:mode="ink">
            <msink:context xmlns:msink="http://schemas.microsoft.com/ink/2010/main" type="paragraph" rotatedBoundingBox="1990,12082 17436,12082 17436,14588 1990,145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B8B537-DF3B-43BD-9F44-A0EA7251DE23}" emma:medium="tactile" emma:mode="ink">
              <msink:context xmlns:msink="http://schemas.microsoft.com/ink/2010/main" type="line" rotatedBoundingBox="1990,12082 17436,12082 17436,14588 1990,14588"/>
            </emma:interpretation>
          </emma:emma>
        </inkml:annotationXML>
        <inkml:traceGroup>
          <inkml:annotationXML>
            <emma:emma xmlns:emma="http://www.w3.org/2003/04/emma" version="1.0">
              <emma:interpretation id="{5608388A-402C-4E12-BE54-769C236DF256}" emma:medium="tactile" emma:mode="ink">
                <msink:context xmlns:msink="http://schemas.microsoft.com/ink/2010/main" type="inkWord" rotatedBoundingBox="1990,12082 11429,12082 11429,14107 1990,14107"/>
              </emma:interpretation>
              <emma:one-of disjunction-type="recognition" id="oneOf1">
                <emma:interpretation id="interp5" emma:lang="it-IT" emma:confidence="0">
                  <emma:literal>VELOCITÀ</emma:literal>
                </emma:interpretation>
                <emma:interpretation id="interp6" emma:lang="it-IT" emma:confidence="0">
                  <emma:literal>VELLEITÀ</emma:literal>
                </emma:interpretation>
                <emma:interpretation id="interp7" emma:lang="it-IT" emma:confidence="0">
                  <emma:literal>VELOCISTA</emma:literal>
                </emma:interpretation>
                <emma:interpretation id="interp8" emma:lang="it-IT" emma:confidence="0">
                  <emma:literal>VELOCIZZA</emma:literal>
                </emma:interpretation>
                <emma:interpretation id="interp9" emma:lang="it-IT" emma:confidence="0">
                  <emma:literal>VELIA</emma:literal>
                </emma:interpretation>
              </emma:one-of>
            </emma:emma>
          </inkml:annotationXML>
          <inkml:trace contextRef="#ctx0" brushRef="#br0" timeOffset="4184.3025">824 2918 0,'69'171'0,"-35"35"16,-34 0 0,34-34-1,1-103 1,33-35 0,-33-34-1,33-103 1,70-103-1,-35-34 1,0 0 0,-35 34 31,1 68-47,-35 104 15,-34 0 1,0-1-1,-34 35 1,34 0-16</inkml:trace>
          <inkml:trace contextRef="#ctx0" brushRef="#br0" timeOffset="5261.382">2712 3295 0,'0'35'0,"103"-35"0,34 68 0,1 1 16,-1-103-16,-137 34 0</inkml:trace>
          <inkml:trace contextRef="#ctx0" brushRef="#br0" timeOffset="4695.9884">2884 2678 0,'0'171'0,"-35"35"0,-68 0 16,69-34-1,0-69 1,34 103 0,68-138-1,35-68 1,35 69-1,68 0 1,-35-35 0,35 0-1,-34-34 1,-69 0 0,-69 0-1,-34 0 1,-69-68-1,1-70 1,68 138 0</inkml:trace>
          <inkml:trace contextRef="#ctx0" brushRef="#br0" timeOffset="5006.5155">3055 3639 0,'69'0'0,"34"0"16,0 0-16,0 34 0,-35-34 0,1-103 15,-35 34 17,35-34-17,-69 35 1,0-1 0,0 69-1</inkml:trace>
          <inkml:trace contextRef="#ctx0" brushRef="#br0" timeOffset="7067.9069">4154 2918 0,'0'0'0,"0"69"0,0 102 15,-35 35-15,1 0 16,0-34 0,34-35-1,0-34 1,34-34 0,0-35-1,-34 0 1,35-34-1,-35 0 1,0 0 15,0 0-31,0 0 16,0 0 0,0 0 15,34 0-31,35 0 15,34 0 17,34 0-17,0 0 1,0 0 0,-34-34 15,-34 34-31,-35 0 15,-34 0 1,0 0 0,0 0-1,0 0 1,0 34 0,35-34-1,33 35 1,70-1-1,-1-34 1,0-34 0,1-35-1,-1 0 1,-68-68 15,-35 0-15,-103-35-1,-34 35 1,-68 68 0,-35 69-1,68 34 1,35 35 0,103 68-1,69 35 1,68-35-1,-34-171 1,-103 34 0</inkml:trace>
          <inkml:trace contextRef="#ctx0" brushRef="#br0" timeOffset="7383.3165">2300 2506 0,'343'-103'0,"-34"103"32,0 0-32,-34 34 15,-69-68 1,-103 34 0,-103 0-1</inkml:trace>
          <inkml:trace contextRef="#ctx0" brushRef="#br0" timeOffset="8170.3755">6659 3021 0,'-34'0'0,"-138"0"0,35 68 0,-35 70 16,1 33-1,68 35 1,69 0-1,102-34 1,69-35 0,35-68-1,0-103 1,34-35 0,-35-103-1,-33 1 1,-35-35 15,-35 34-31,1 69 31,-69 69-15,0 34 0,0 0-1,0 103 1,0 103-1,34-35 1,-34 1 0,34-69-1,1-69 1,-1-137 15,35-68-31,34-35 31,-103 206-31</inkml:trace>
          <inkml:trace contextRef="#ctx0" brushRef="#br0" timeOffset="9245.502">8032 3330 0,'35'240'0,"-35"-34"16,-35 34 0,35-68-1,0-69 1,0-69 0,-34-34-1,-35-206 1,1-34-1,-35-103 17,34 68-17,35 206 1,68 69 0,69-34-1,69 0 1,34 34-1,34 0 17,-34 0-32,-35 0 15,-102 0 1,-35 34 0,-68 35-1,-35 68 1,-34 69 15,0 34-15,35-68-1,68-35 1,0-68 0,0-69-1,0 0 1,34-34-1,35-207 1,-1-68 0,1 69-1,0 68 1,34 69 0,-35 69-1,35 34 1,0 69-1,0 102 17,35 35-32,-1 35 15,-34-1 1,34-68 15,-103-69-15,-34-69-1,-34-68 1,-69-35 0,-68-68-1,-1-1 1,-34 35 0,34 69 15,35 0-31,68 34 15,35-35 1,137-68 0,-34-68-1,34-70 1,-103 241 0</inkml:trace>
          <inkml:trace contextRef="#ctx0" brushRef="#br0" timeOffset="9419.319">9096 2300 0,'241'34'15,"33"104"-15,69 102 16,-34 35-16,-309-275 15</inkml:trace>
        </inkml:traceGroup>
        <inkml:traceGroup>
          <inkml:annotationXML>
            <emma:emma xmlns:emma="http://www.w3.org/2003/04/emma" version="1.0">
              <emma:interpretation id="{25589D6D-C41F-4BD6-BF6D-0417AEED64C9}" emma:medium="tactile" emma:mode="ink">
                <msink:context xmlns:msink="http://schemas.microsoft.com/ink/2010/main" type="inkWord" rotatedBoundingBox="13283,12769 14313,12769 14313,14588 13283,14588"/>
              </emma:interpretation>
              <emma:one-of disjunction-type="recognition" id="oneOf2">
                <emma:interpretation id="interp10" emma:lang="it-IT" emma:confidence="0">
                  <emma:literal>t</emma:literal>
                </emma:interpretation>
                <emma:interpretation id="interp11" emma:lang="it-IT" emma:confidence="0">
                  <emma:literal>r</emma:literal>
                </emma:interpretation>
                <emma:interpretation id="interp12" emma:lang="it-IT" emma:confidence="0">
                  <emma:literal>p</emma:literal>
                </emma:interpretation>
                <emma:interpretation id="interp13" emma:lang="it-IT" emma:confidence="0">
                  <emma:literal>.</emma:literal>
                </emma:interpretation>
                <emma:interpretation id="interp14" emma:lang="it-IT" emma:confidence="0">
                  <emma:literal>+</emma:literal>
                </emma:interpretation>
              </emma:one-of>
            </emma:emma>
          </inkml:annotationXML>
          <inkml:trace contextRef="#ctx0" brushRef="#br2" timeOffset="-172120.8194">12220 2987 0,'103'240'15,"-103"-34"-15,34 0 16,0 34 0,1 0-1,-35 0 1,34-68 15,-34-35-15,0-34-1,0-68 1,0-70 0,34-68-1,-68-68 1,0-1-1,-35-34 1,-34 35 0,35-1-1,-1 69 17,69 69-32,137 34 15,35 0 16,34 0-31,34 68 16,-68-33 0,-69-35-1,-103 0 1</inkml:trace>
        </inkml:traceGroup>
        <inkml:traceGroup>
          <inkml:annotationXML>
            <emma:emma xmlns:emma="http://www.w3.org/2003/04/emma" version="1.0">
              <emma:interpretation id="{4297DDC0-30DC-4236-B166-73567EC3C000}" emma:medium="tactile" emma:mode="ink">
                <msink:context xmlns:msink="http://schemas.microsoft.com/ink/2010/main" type="inkWord" rotatedBoundingBox="16509,13455 17436,13455 17436,13661 16509,13661"/>
              </emma:interpretation>
              <emma:one-of disjunction-type="recognition" id="oneOf3">
                <emma:interpretation id="interp15" emma:lang="it-IT" emma:confidence="0">
                  <emma:literal>.</emma:literal>
                </emma:interpretation>
                <emma:interpretation id="interp16" emma:lang="it-IT" emma:confidence="0">
                  <emma:literal>-</emma:literal>
                </emma:interpretation>
                <emma:interpretation id="interp17" emma:lang="it-IT" emma:confidence="0">
                  <emma:literal>_</emma:literal>
                </emma:interpretation>
                <emma:interpretation id="interp18" emma:lang="it-IT" emma:confidence="0">
                  <emma:literal>a</emma:literal>
                </emma:interpretation>
                <emma:interpretation id="interp19" emma:lang="it-IT" emma:confidence="0">
                  <emma:literal>&lt;</emma:literal>
                </emma:interpretation>
              </emma:one-of>
            </emma:emma>
          </inkml:annotationXML>
          <inkml:trace contextRef="#ctx0" brushRef="#br2" timeOffset="-174232.0125">16270 3673 0,'-34'34'16,"-104"1"-16,-67-1 0,-36 0 0,35 1 15,103-35 1,103 34-1,0-34 17,69-34-17,103-1 1,-1 1 0,1 0-1,-69 34 1,-35-35-1,-68 35 1,0 0 0,-137 35-1,-34 33 1,102-33 0,69-35-1</inkml:trace>
        </inkml:traceGroup>
      </inkml:traceGroup>
    </inkml:traceGroup>
    <inkml:traceGroup>
      <inkml:annotationXML>
        <emma:emma xmlns:emma="http://www.w3.org/2003/04/emma" version="1.0">
          <emma:interpretation id="{FAF042A9-084C-4365-9FAB-0F3EE15321D0}" emma:medium="tactile" emma:mode="ink">
            <msink:context xmlns:msink="http://schemas.microsoft.com/ink/2010/main" type="paragraph" rotatedBoundingBox="14999,14141 23512,14141 23512,17437 14999,1743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FA221E8-A2C5-4832-84D7-544DA7A76AA3}" emma:medium="tactile" emma:mode="ink">
              <msink:context xmlns:msink="http://schemas.microsoft.com/ink/2010/main" type="line" rotatedBoundingBox="14999,14141 23512,14141 23512,17437 14999,17437"/>
            </emma:interpretation>
          </emma:emma>
        </inkml:annotationXML>
        <inkml:traceGroup>
          <inkml:annotationXML>
            <emma:emma xmlns:emma="http://www.w3.org/2003/04/emma" version="1.0">
              <emma:interpretation id="{0C929DBF-7B99-4155-8D80-02994207C37C}" emma:medium="tactile" emma:mode="ink">
                <msink:context xmlns:msink="http://schemas.microsoft.com/ink/2010/main" type="inkWord" rotatedBoundingBox="14999,14141 15960,14141 15960,15343 14999,15343"/>
              </emma:interpretation>
              <emma:one-of disjunction-type="recognition" id="oneOf4">
                <emma:interpretation id="interp20" emma:lang="it-IT" emma:confidence="0">
                  <emma:literal>3</emma:literal>
                </emma:interpretation>
                <emma:interpretation id="interp21" emma:lang="it-IT" emma:confidence="0">
                  <emma:literal>I</emma:literal>
                </emma:interpretation>
                <emma:interpretation id="interp22" emma:lang="it-IT" emma:confidence="0">
                  <emma:literal>}</emma:literal>
                </emma:interpretation>
                <emma:interpretation id="interp23" emma:lang="it-IT" emma:confidence="0">
                  <emma:literal>z</emma:literal>
                </emma:interpretation>
                <emma:interpretation id="interp24" emma:lang="it-IT" emma:confidence="0">
                  <emma:literal>Z</emma:literal>
                </emma:interpretation>
              </emma:one-of>
            </emma:emma>
          </inkml:annotationXML>
          <inkml:trace contextRef="#ctx0" brushRef="#br2" timeOffset="-173004.552">13833 4497 0,'69'-35'0,"-69"1"0,34 0 0,0-1 16,69 35-16,0 35 0,0-1 0,69 69 15,-69 0 1,-34 0 0,-35-34-1,-68-35 1,-69 0 15,-69-34-31,35 0 16,34 0-1,68 0 1,35 0 0,35 69-1,102 34 1,35 34-1,-1 1 1,-33-35 0,-70 0-1,-68-69 1,-68-34 0,-35 0 15,-69-34-16,0 34 1,35 0 0,68 0-1,69 34 1,0-34 0</inkml:trace>
        </inkml:traceGroup>
        <inkml:traceGroup>
          <inkml:annotationXML>
            <emma:emma xmlns:emma="http://www.w3.org/2003/04/emma" version="1.0">
              <emma:interpretation id="{54CF61F9-4B77-4E09-8D86-ECAE3ACF66E3}" emma:medium="tactile" emma:mode="ink">
                <msink:context xmlns:msink="http://schemas.microsoft.com/ink/2010/main" type="inkWord" rotatedBoundingBox="22173,15137 23512,15137 23512,17437 22173,17437">
                  <msink:destinationLink direction="with" ref="{83E25CF9-A1BD-4422-B0AC-28802708ACF1}"/>
                  <msink:destinationLink direction="to" ref="{DC03B3BA-4C8E-4553-8A12-A2C06659AB9C}"/>
                </msink:context>
              </emma:interpretation>
              <emma:one-of disjunction-type="recognition" id="oneOf5">
                <emma:interpretation id="interp25" emma:lang="it-IT" emma:confidence="0">
                  <emma:literal>%</emma:literal>
                </emma:interpretation>
                <emma:interpretation id="interp26" emma:lang="it-IT" emma:confidence="0">
                  <emma:literal>t</emma:literal>
                </emma:interpretation>
                <emma:interpretation id="interp27" emma:lang="it-IT" emma:confidence="0">
                  <emma:literal>h</emma:literal>
                </emma:interpretation>
                <emma:interpretation id="interp28" emma:lang="it-IT" emma:confidence="0">
                  <emma:literal>p</emma:literal>
                </emma:interpretation>
                <emma:interpretation id="interp29" emma:lang="it-IT" emma:confidence="0">
                  <emma:literal>è</emma:literal>
                </emma:interpretation>
              </emma:one-of>
            </emma:emma>
          </inkml:annotationXML>
          <inkml:trace contextRef="#ctx0" brushRef="#br0" timeOffset="-261112.194">21453 5355 0,'69'103'0,"-69"34"0,-35 69 15,-33 34 1,-1 69 0,35 0-1,-1 0 1,35-69 0,35-34-1,33-68 1,1-70-1,0-33 1,34-35 0,34-35-1,-34-33 1,34-1 0,1 35-1,-1-1 1,-103 1-1,1 0 1,-70-1 15,1 1-15,-69-103 0,103 137-16</inkml:trace>
          <inkml:trace contextRef="#ctx0" brushRef="#br0" timeOffset="-260868.069">21007 6179 0,'274'137'0,"-102"-103"0,34 69 16,0-34 0,-103-35-1,-69-68 1,-34 34 0</inkml:trace>
        </inkml:traceGroup>
      </inkml:traceGroup>
    </inkml:traceGroup>
  </inkml:traceGroup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21:03.29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58E67DD-8E01-4C4B-B54D-5E33EE614C12}" emma:medium="tactile" emma:mode="ink">
          <msink:context xmlns:msink="http://schemas.microsoft.com/ink/2010/main" type="inkDrawing" rotatedBoundingBox="3237,1019 3797,17837 3088,17861 2528,1042" semanticType="callout" shapeName="Other">
            <msink:sourceLink direction="from" ref="{31077692-CDF5-47E4-8190-7BC6B5AC470C}"/>
            <msink:sourceLink direction="to" ref="{856D2A7D-E208-41D2-9AEA-B5D76F27BA46}"/>
          </msink:context>
        </emma:interpretation>
      </emma:emma>
    </inkml:annotationXML>
    <inkml:trace contextRef="#ctx0" brushRef="#br0">0 0 0,'34'68'16,"-34"-33"-16,0 68 0,0 0 0,0 34 15,0 0 1,0 35 0,0-1-1,0 35 1,0 35-1,0-1 1,0 34 15,0 1-15,0 0 0,0-1-1,0 35 1,35 34-1,-35 1 1,0-1 0,0 0-1,34 0 1,-34 1 0,0-1-1,34 34 1,-34-33-1,35 33 1,-1 1 0,0-35-1,-68 35 1,34-35 0,34 34 15,1 1-16,-35 0 1,0-1 0,0 1-1,0-1 1,34-34 0,-34 35-1,34 103 1,-34-104-1,0-34 1,34 1 0,-34-1-1,0 34 1,35-33 15,-35-35-31,34 0 16,-34-1-1,34-33 1,1-69 0,-35 34-1,0 35 1,0-69 15,0 0-15,0-35-1,0-33 1,0-1 0,0-68-1,0-35 1,0-68 0,0 34-1,-35-35 1,1-68-1,-35-34 1,1 0 0,-1-1-1,1 70 1,33 33 0,35 35-1,0 0 1,0 35-1,35 102 1,-1 103 15,69 1-15,0-35 0,-35-69-1,1-68 1,-69-69-1,34-35 1,1-68 0,-1-103-1,35 0 1,-35-34 0,0 103-1,1 102 1,-35 35-1,0 0 1,-35 0 0,35 35 15,-34-1-31,34-137 16,69-206 15,-69-103-16,0 412 1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25:31.28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B7A55B2-CBE7-4FB4-B327-8146E84489D7}" emma:medium="tactile" emma:mode="ink">
          <msink:context xmlns:msink="http://schemas.microsoft.com/ink/2010/main" type="inkDrawing" rotatedBoundingBox="5663,12087 11483,17214 11186,17551 5366,12424" semanticType="callout" shapeName="Other">
            <msink:sourceLink direction="with" ref="{9345BEF9-B4C0-4C43-8D8C-04C2CCACFA81}"/>
          </msink:context>
        </emma:interpretation>
      </emma:emma>
    </inkml:annotationXML>
    <inkml:trace contextRef="#ctx0" brushRef="#br0">0 0 0,'103'69'0,"34"68"15,103 35-15,69 34 16,69 68 0,137 104-1,137 103 17,34 68-17,1 34 1,-1 69-1,-136-34 1,-173-69 0,-137-137-1,1-343 1,-241-69 0</inkml:trace>
  </inkml:traceGroup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21:05.10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1077692-CDF5-47E4-8190-7BC6B5AC470C}" emma:medium="tactile" emma:mode="ink">
          <msink:context xmlns:msink="http://schemas.microsoft.com/ink/2010/main" type="inkDrawing" rotatedBoundingBox="3102,664 21015,1170 20998,1769 3085,1263" semanticType="strikethrough" shapeName="Other">
            <msink:sourceLink direction="with" ref="{706F8FAF-2048-42F4-B5E4-1345D90DED6A}"/>
            <msink:destinationLink direction="from" ref="{258E67DD-8E01-4C4B-B54D-5E33EE614C12}"/>
          </msink:context>
        </emma:interpretation>
      </emma:emma>
    </inkml:annotationXML>
    <inkml:trace contextRef="#ctx0" brushRef="#br0">0 153 0,'68'0'0,"35"0"15,34-35-15,35 1 0,34 34 0,0-34 16,34 34 0,69 0-1,34 0 1,69 0-1,0 0 1,0 0 0,34-35-1,35 35 17,34 0-17,-35 0 1,69 0-1,-34 0 1,0 0 0,-69 0-1,69 0 1,-34 0 0,34 35-1,-35-35 1,1 0-1,-1 34 1,1 0 0,34 1-1,-35-1 1,1 0 0,-1 35-1,1-35 1,-35 1-1,35-1 17,-35 0-17,-34 0 1,0-34 0,-69 0-1,0 0 1,-34 35-1,-34-35 1,-69 34 0,-69-34-1,-69 0 1,-68 0 0,35 0-1,-70-34 1,-33 34-1,-1-35 1,69-33 0,35-35-1,-1 34 1,-34 35 15,-34 0-31,-1 68 31,35-34-15,0 0 0,0 0-1,0 0 1,69 0 0,102 69-1,104-1 1,-35-33-1,1 33 1,-35-34 0,-103 35-1,-69-69 1,-68 34 0,-104 35-1,-33-35 1,-1-34-1,35 69 1,102-35 0,104-68-1,-69 34 1</inkml:trace>
  </inkml:traceGroup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21:18.08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D1161E7-4460-4BBA-8464-3AA2A53B231A}" emma:medium="tactile" emma:mode="ink">
          <msink:context xmlns:msink="http://schemas.microsoft.com/ink/2010/main" type="inkDrawing" rotatedBoundingBox="11579,625 13409,17992 6933,18674 5104,1307" semanticType="verticalRange" shapeName="Other">
            <msink:sourceLink direction="with" ref="{353CFD02-2755-44E4-9479-18B319B68579}"/>
            <msink:sourceLink direction="with" ref="{9E9AA1DF-5632-4D35-80B6-BE7BAAFDF471}"/>
            <msink:sourceLink direction="with" ref="{C8007FD3-89E7-47AF-ADD7-3EDEDCE4FB0F}"/>
          </msink:context>
        </emma:interpretation>
      </emma:emma>
    </inkml:annotationXML>
    <inkml:trace contextRef="#ctx0" brushRef="#br0">1579 0 0,'35'69'15,"-70"102"-15,35-102 0,0 34 16,0 0 0,0 0-1,0 0 1,0 0 0,0 0-1,-34 34 1,34-34-1,0 34 1,0-34 0,0 35-1,0-1 1,-34 0 0,34 0-1,0 1 1,0-1-1,-35-34 1,35 34 15,0 1-15,35-1 0,-70 0-1,35-34 1,0 34-1,35-34 1,-35 35 0,0-35-1,34 0 1,-34-35 0,0 35-1,34 0 1,-34-34-1,0 0 1,0-35 0,0 35-1,35-35 1,-35 34 0,0-33-1,0-1 16,0 0-15,0 35 0,0-69-1,0 34 1,0 1 0,0-35-1,0 0 1,0 34-1,0-34 1,0 0 0,0 0-1,0 0 1,0 0 0,0 0-1,0 0 1,0 0-1,0 0 1,0 0 0,0 0-1,0 0 1,0 0 15,0 0-15,0 0-1,0 0 1,0 0 0,0 0-1,0 0 1,0 0 0,0 0-1,0 0 1,0 0-1,0 0 1,0 0 0,0 0-1,0 0 1,0 0 0,0 0-1,0 0 1,0 0-1,0 0 1,0 0 0,0 0 15,0 0-15,0 0-1,34 0 1,-68 0-1,34 0 1,34 0 0,-68 0-1,34 0 1,0 0 0,0 0-1,0 0 1,0 0 15,0 0-15,0 0-1,34 0 1,-68 0 0,34 0-1,0 0 1,0 0-1,0 0 1,0 0 0,0 0-1,0 0 1,0 0 0,34 0-1,-68 0 16,34 0-15,0 0 0,0 0-1,0 0 1,0 0 0,0 0-1,0 0 1,0 0-1,0 0 1,0 0 0,0 0-1,0 0 1,0 0 0,0 0-1,0 0 1,0 0-1,0 0 1,0 0 0,0 0-1,0 0 17,0 0-17,0 0 1,0 0-1,0 0 1,0 0 0,0 0-1,0 0 1,0 0 0,0 0-1,0 0 1,0 0-1,0 0 1,0 0 0,0 0-1,0 0 1,0 0 0,0 0 15,0 0-16,0 0-15,0 0 16,0 0 15,0 0-15,0 0 0,0 0-1,0 0 1,0 0-1,0 0 1,0 0 0,0 0-1,0 0 1,0 0 0,0 0-1,0 0 1,0 0-1,0 0 1,0 0 0,0 0-1,0 0 1,0 0 0,0 0-1,0 0 1,0 0 15,0 0-15,0 0-1,0 0 1,0 0 0,0 0-1,0 0 1,0 0-1,0 0 1,0 0 0,0 0-1,0 0 1,0 0 0,34 0-1,-34 0 1,34 0-1,1 34 1,33-34 0,35 0-1,0 35 1,0-1 0,-34-34 15,34 34-16,0 1 1,0-1 0,34 0-1,-34-34 1,34 35 0,1-1-1,33 35 1,-33-35-1,33 0 1,1 1 0,-1-1-1,35 35 1,0-35 0,-34 35 15,34-1-31,0-33 15,-34 33 1,33 1 0,-33-35 15,0 0-15,-1 1-1,35 33 16,0-33-15,-103-1 0,0-34-1,-69 0 1,1 0 0,-35 0-1,0 0 1,0 0-1,0 0 1,0 0 0,0 34-1,0-34 1,-35 0 0,35 0-1,0 0 1,-68 35-1,34-35 1,-35 34 0,0 0 15,-34-34-15,0 35-1,-34-1 1,34 0-1,-69 1 1,35-1 0,-35 0-1,1 1 1,-35-1 0,0 0-1,34 1 1,-34-1-1,0 35 1,-34-35 0,34 35-1,0-35 1,-34 35 0,0-35 15,34 35-16,-34-35 1,34 35 0,0-1-1,0-34 1,0 35 0,0-35-1,34 35 1,-34-35-1,35 1 1,-1-1 0,0 0-1,35 1 1,0-35 0,34 34-1,34 0 1,35-34-1,-1 35 1,35-35 0,0 0-1,0 0 1,0 0 0,35 0 15,-35 0-16,0 0 1,0 0 0,68 0-1,1 34 1,0 0 0,34 1-1,34-1 1,35 0-1,-1 35 1,35 0 0,34-1-1,35 1 1,-35 34 0,1-34-1,-1-1 1,-34 35-1,0-34 1,-69-35 0,-34 0 15,0 1-15,-69-35-1,1 0 1,-35 0-1,0 0 1,0 0 0,0 0-1,0 0 1,0 0 0,0 0-1,0 0 1,0 0-1,0 0 1,0 0 0,0 0-1,0 0 1,0 0 0,0 0 15,0 0-16,0 34 1,0-34 0,-35 69-1,35-1 1,35 1 0,-35 68-1,0 1 1,0-1-1,0 69 1,0 0 0,0 0-1,34 68 1,0-33 0,-34 33-1,0 35 1,35-34-1,-35 34 1,0 0 0,34 0-1,-34 34 17,0 69-17,34 34 1,-34-137-1,35 0 1,-1 0 0,-34 0-1,34-1 1,-34 1 15,0-34-15,35 34-1,-35 0 1,0-35 0,0 1-1,0-35 1,0 1 0,0-36-1,0-33 1,0-35-1,34-34 1,-34-68 0,-34-1-1,34-34 17,0-34-32,0 34 31,0 0-31,34 0 15,-68-103 1,68-138 15,-34 241-31</inkml:trace>
  </inkml:traceGroup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21:24.70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D5741CE-E9FE-4020-AB9D-970E24CEEE53}" emma:medium="tactile" emma:mode="ink">
          <msink:context xmlns:msink="http://schemas.microsoft.com/ink/2010/main" type="inkDrawing" rotatedBoundingBox="18211,567 20327,18065 13417,18901 11301,1403" semanticType="verticalRange" shapeName="Other">
            <msink:sourceLink direction="with" ref="{353CFD02-2755-44E4-9479-18B319B68579}"/>
            <msink:sourceLink direction="with" ref="{9E9AA1DF-5632-4D35-80B6-BE7BAAFDF471}"/>
            <msink:sourceLink direction="with" ref="{C8007FD3-89E7-47AF-ADD7-3EDEDCE4FB0F}"/>
            <msink:sourceLink direction="with" ref="{0DFB8E42-8F41-47D1-B724-B4FEE8BD9B51}"/>
          </msink:context>
        </emma:interpretation>
      </emma:emma>
    </inkml:annotationXML>
    <inkml:trace contextRef="#ctx0" brushRef="#br0">1373 0 0,'34'34'0,"-34"1"0,0-1 16,34 0-16,-34 1 0,0-1 0,35 35 15,-35-35-15,34 34 16,-34 1-1,34 0 1,1-1 0,-35 35-1,34 0 1,-34-34 0,34 34 15,1 0-31,-35 0 31,34 0-15,-34 0-1,34 0 1,1 34 0,-1-34-1,-34 34 1,34-34-1,-34 35 1,35-35 0,-1 34-1,-34 0 1,0-34 0,34 0-1,0 0 32,-34 69-47,0-35 16,0-34-1,35 0 1,-35 0 0,0 0-1,34 0 1,-34 0-1,0 0 17,0 0-17,34 0 1,-34 0 0,0 0-1,35 0 1,-35 0-1,0 0 1,0 34 0,0-34-1,34 34 17,-34-34-32,0 0 15,0 35 1,0-35-1,34 34 1,-34-34 0,0 0-1,0 34 1,0-34 0,0 0 15,0 34-16,0-34 1,0 0 0,0 0-1,-34 0 1,34 0 0,0 0-1,0 0 1,0 0-1,0 0 1,0 0 0,0 0-1,0 0 1,0 0 0,-34 0 15,34-34-31,0 34 15,0-35 1,0 1 0,-35-1-1,35 1 17,0-35-17,-34 35 1,34-35-1,0 1 1,0-1 0,0-34-1,-34 34 1,34 1 0,0-1-1,0 0 1,0-34-1,0 35 1,0-35 0,0 34-1,0-34 1,0 0 0,0 0-1,0 0 1,0 0-1,0 0 17,0 0-17,0 0 1,0 0 0,0 0-1,0 0 1,0 0-1,0 0 1,0 0 0,0 0-1,68 34 1,1-34 0,0 35-1,34-1 1,34 0-1,0 35 1,1 0 0,33-1-1,1-33 1,-1 33 0,1 1 15,0 0-16,-1-35 1,1 35 0,0-1-1,-1 1 1,1-35 0,34 35-1,-35-1 1,1 1-1,34 0 1,-34-1 0,-1-33-1,1 33 1,-1 1 0,1 0-1,-35-35 1,1 35-1,-35-35 1,0 0 0,-35-34 15,1 35-15,-35-35-1,1 0 1,-35 0-1,0 0 1,0 0 0,0 0-1,0 0 1,0 0 0,-35 34 15,-33 0-16,-35 1 1,0-35 0,-35 34-1,1 0 1,0 1 0,-35-1-1,1 35 1,-1-35-1,-34 34 1,0 1 0,0 0-1,0-1 1,-34-33 0,34 33 15,-34 1-16,34 0 1,0-1 0,-35 1-1,36 0 1,-1-1 0,0-33-1,-35 33 1,35 1-1,0 0 1,1-1 0,-36 1-1,35 0 1,-34-35 0,68 34 15,-68-33-31,69 33 15,33-33 1,-33 33 0,68-33-1,0-1 1,34 0 0,35 1 15,34-1-16,0-34 1,0 0 0,0 0-1,0 0 1,0 0 0,34 34-1,35-34 1,34 0-1,34 35 1,35-1 0,33 0-1,1 35 1,35-35 0,-35 35-1,34 0 1,-34-35-1,0 35 1,0-35 0,0 35-1,-35-35 17,1 35-17,-35-35 1,-34 0-1,0 1 1,-68-1 0,33-34-1,-34 34 1,-34-34 0,35 0-1,-35 0 1,0 0-1,0 0 1,0 0 0,0 0 15,0 0-31,0 0 16,0 0 15,0 34-31,34 1 31,-34 33-15,0 35-1,0 0 1,0 69 0,0 0-1,-34 68 1,34 0-1,0 35 1,0 34 0,-35 0-1,35 34 1,35 0 0,-35-34-1,34 0 1,0-34-1,-34-70 1,35 1 0,-35-34-1,34-35 1,-103-68 0,69-35 15,0-34-16,69 0 1,-172-171 0,103 171-1</inkml:trace>
  </inkml:traceGroup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21:38.31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24320C0-0FD0-455F-8F47-8CB25BA264CB}" emma:medium="tactile" emma:mode="ink">
          <msink:context xmlns:msink="http://schemas.microsoft.com/ink/2010/main" type="inkDrawing" rotatedBoundingBox="8139,2254 13014,2449 13007,2613 8133,2418" semanticType="underline" shapeName="Other">
            <msink:sourceLink direction="with" ref="{ED8BA4F3-CBE3-416A-83BA-C18EAE0144DC}"/>
            <msink:sourceLink direction="with" ref="{2E058A7A-17AC-44FE-9838-9A741F8C280D}"/>
          </msink:context>
        </emma:interpretation>
      </emma:emma>
    </inkml:annotationXML>
    <inkml:trace contextRef="#ctx0" brushRef="#br0">0 43 0,'35'0'0,"68"0"0,-1 0 16,70 0-16,0-35 0,68 35 16,35 0-1,-1 0 1,35 0 0,34 35-1,1-35 1,-1 0-1,0 34 1,-68-34 0,34 34-1,-35-34 1,-34 35 0,-34-1-1,-34 0 16,-35-34-15,-34 35 0,-34-35-1,-35 0 1,-34 0 0,-34 0-1,-69-69 1,34 35-1,-34-35 1,103 69 0</inkml:trace>
  </inkml:traceGroup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21:56.91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06F8FAF-2048-42F4-B5E4-1345D90DED6A}" emma:medium="tactile" emma:mode="ink">
          <msink:context xmlns:msink="http://schemas.microsoft.com/ink/2010/main" type="writingRegion" rotatedBoundingBox="7249,145 32118,438 32087,3072 7218,2780">
            <msink:destinationLink direction="with" ref="{31077692-CDF5-47E4-8190-7BC6B5AC470C}"/>
          </msink:context>
        </emma:interpretation>
      </emma:emma>
    </inkml:annotationXML>
    <inkml:traceGroup>
      <inkml:annotationXML>
        <emma:emma xmlns:emma="http://www.w3.org/2003/04/emma" version="1.0">
          <emma:interpretation id="{670FA8DC-F4DE-45FE-93C2-B2E3602BFD75}" emma:medium="tactile" emma:mode="ink">
            <msink:context xmlns:msink="http://schemas.microsoft.com/ink/2010/main" type="paragraph" rotatedBoundingBox="7249,145 32118,438 32087,3072 7218,27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C649E7D-7C46-4651-BF89-A15BC6DC8BF7}" emma:medium="tactile" emma:mode="ink">
              <msink:context xmlns:msink="http://schemas.microsoft.com/ink/2010/main" type="inkBullet" rotatedBoundingBox="7244,649 7830,656 7824,1135 7238,1128"/>
            </emma:interpretation>
            <emma:one-of disjunction-type="recognition" id="oneOf0">
              <emma:interpretation id="interp0" emma:lang="it-IT" emma:confidence="0">
                <emma:literal>a</emma:literal>
              </emma:interpretation>
              <emma:interpretation id="interp1" emma:lang="it-IT" emma:confidence="0">
                <emma:literal>.</emma:literal>
              </emma:interpretation>
              <emma:interpretation id="interp2" emma:lang="it-IT" emma:confidence="0">
                <emma:literal>g</emma:literal>
              </emma:interpretation>
              <emma:interpretation id="interp3" emma:lang="it-IT" emma:confidence="0">
                <emma:literal>8</emma:literal>
              </emma:interpretation>
              <emma:interpretation id="interp4" emma:lang="it-IT" emma:confidence="0">
                <emma:literal>o</emma:literal>
              </emma:interpretation>
            </emma:one-of>
          </emma:emma>
        </inkml:annotationXML>
        <inkml:trace contextRef="#ctx0" brushRef="#br0">0 413 0,'68'0'0,"-33"0"16,68-34-16,-35-1 0,1 1 0,0 0 0,-69-1 15,0 1 1,0-35-1,-69 1 1,0 33 0,1 1-1,-1 34 1,0 0 0,35 69-1,0 34 1,102 0-1,1 0 1,68-35 0,1-33-1,-35-70 17,-35 35-17,-68-68 1,-34-35-1,-69-35 1,-34 70 0,-1 33-1,70 35 1,68 103 0,68 35-1,173-70 1,-241-68-1</inkml:trace>
      </inkml:traceGroup>
      <inkml:traceGroup>
        <inkml:annotationXML>
          <emma:emma xmlns:emma="http://www.w3.org/2003/04/emma" version="1.0">
            <emma:interpretation id="{EBD6AF55-82F2-4484-BAC5-ACBE9E45A31D}" emma:medium="tactile" emma:mode="ink">
              <msink:context xmlns:msink="http://schemas.microsoft.com/ink/2010/main" type="line" rotatedBoundingBox="7680,150 32118,438 32087,3072 7649,2785"/>
            </emma:interpretation>
          </emma:emma>
        </inkml:annotationXML>
        <inkml:traceGroup>
          <inkml:annotationXML>
            <emma:emma xmlns:emma="http://www.w3.org/2003/04/emma" version="1.0">
              <emma:interpretation id="{ED8BA4F3-CBE3-416A-83BA-C18EAE0144DC}" emma:medium="tactile" emma:mode="ink">
                <msink:context xmlns:msink="http://schemas.microsoft.com/ink/2010/main" type="inkWord" rotatedBoundingBox="7657,2089 8278,2096 8271,2609 7651,2602">
                  <msink:destinationLink direction="with" ref="{724320C0-0FD0-455F-8F47-8CB25BA264CB}"/>
                </msink:context>
              </emma:interpretation>
              <emma:one-of disjunction-type="recognition" id="oneOf1">
                <emma:interpretation id="interp5" emma:lang="it-IT" emma:confidence="0">
                  <emma:literal>a</emma:literal>
                </emma:interpretation>
                <emma:interpretation id="interp6" emma:lang="it-IT" emma:confidence="0">
                  <emma:literal>4</emma:literal>
                </emma:interpretation>
                <emma:interpretation id="interp7" emma:lang="it-IT" emma:confidence="0">
                  <emma:literal>.</emma:literal>
                </emma:interpretation>
                <emma:interpretation id="interp8" emma:lang="it-IT" emma:confidence="0">
                  <emma:literal>m</emma:literal>
                </emma:interpretation>
                <emma:interpretation id="interp9" emma:lang="it-IT" emma:confidence="0">
                  <emma:literal>A</emma:literal>
                </emma:interpretation>
              </emma:one-of>
            </emma:emma>
          </inkml:annotationXML>
          <inkml:trace contextRef="#ctx0" brushRef="#br0" timeOffset="-17151.0491">927 1511 0,'-69'35'0,"-34"-1"16,0 0-16,0 1 0,34-35 0,35 34 15,0 0 1,34-34-1,0 0 17,0 35-17,68-1 1,35 0 0,0 1-1,0-1 1,0 0-1,-34 1 1,0-35 15,-69 0-15,-35-35 0,1-68-1,-35 0 1,35 0-1,0 35 1,34-1 0,0 35-1,0 34 1,0 0 0,0 0-1,0 103 1,34 0-1,-34 0 1,0-35 0,34-68-1,-68-34 17,0-172-17,34 206 1</inkml:trace>
        </inkml:traceGroup>
        <inkml:traceGroup>
          <inkml:annotationXML>
            <emma:emma xmlns:emma="http://www.w3.org/2003/04/emma" version="1.0">
              <emma:interpretation id="{2E058A7A-17AC-44FE-9838-9A741F8C280D}" emma:medium="tactile" emma:mode="ink">
                <msink:context xmlns:msink="http://schemas.microsoft.com/ink/2010/main" type="inkWord" rotatedBoundingBox="12614,703 14626,727 14601,2866 12589,2843">
                  <msink:destinationLink direction="with" ref="{724320C0-0FD0-455F-8F47-8CB25BA264CB}"/>
                </msink:context>
              </emma:interpretation>
              <emma:one-of disjunction-type="recognition" id="oneOf2">
                <emma:interpretation id="interp10" emma:lang="it-IT" emma:confidence="0">
                  <emma:literal>so</emma:literal>
                </emma:interpretation>
                <emma:interpretation id="interp11" emma:lang="it-IT" emma:confidence="0">
                  <emma:literal>solo</emma:literal>
                </emma:interpretation>
                <emma:interpretation id="interp12" emma:lang="it-IT" emma:confidence="0">
                  <emma:literal>so.</emma:literal>
                </emma:interpretation>
                <emma:interpretation id="interp13" emma:lang="it-IT" emma:confidence="0">
                  <emma:literal>slo</emma:literal>
                </emma:interpretation>
                <emma:interpretation id="interp14" emma:lang="it-IT" emma:confidence="0">
                  <emma:literal>silo</emma:literal>
                </emma:interpretation>
              </emma:one-of>
            </emma:emma>
          </inkml:annotationXML>
          <inkml:trace contextRef="#ctx0" brushRef="#br0" timeOffset="-18196.0111">5354 1614 0,'241'0'16,"-104"35"-16,35-1 0,-1 0 15,35 35 1,-34-35-1,-104 35 1,-33-35 0,-70 1-1,-33-1 1,-70 0 0,-33 35-1,34-35 16,34 35-15,34-69 0,103 0-1,-34 0 1</inkml:trace>
          <inkml:trace contextRef="#ctx0" brushRef="#br0" timeOffset="1131.8793">6350 379 0,'103'68'0,"0"1"0,34-35 16,0 1-16,35-35 16,-35-35-1,-34 1 1,-68-35-1,-35-34 1,-69 0 0,-34 0-1,-34 69 1,-1 0 0,35 68-1,35 35 16,33 34-15,70 0 0,68 0-1,68-35 1,1-68 0,0 0-1,-104-34 1,-33-35-1,-104-34 1,-34 0 0,-34 35-1,-1 68 1,35 0 0,35 68-1,68 1 1,68 0-1,35-35 1,0 0 0,-34-68-1,-35 34 1,-68-103 15,-172 0-15,-103 34-1,309 69 1</inkml:trace>
        </inkml:traceGroup>
        <inkml:traceGroup>
          <inkml:annotationXML>
            <emma:emma xmlns:emma="http://www.w3.org/2003/04/emma" version="1.0">
              <emma:interpretation id="{5A805B63-227D-466F-9B3B-112BFDA0BF31}" emma:medium="tactile" emma:mode="ink">
                <msink:context xmlns:msink="http://schemas.microsoft.com/ink/2010/main" type="inkWord" rotatedBoundingBox="20148,297 32118,438 32092,2574 20123,2434"/>
              </emma:interpretation>
              <emma:one-of disjunction-type="recognition" id="oneOf3">
                <emma:interpretation id="interp15" emma:lang="it-IT" emma:confidence="0">
                  <emma:literal>xm.4x</emma:literal>
                </emma:interpretation>
                <emma:interpretation id="interp16" emma:lang="it-IT" emma:confidence="0">
                  <emma:literal>xm_4x</emma:literal>
                </emma:interpretation>
                <emma:interpretation id="interp17" emma:lang="it-IT" emma:confidence="0">
                  <emma:literal>xm.ltx</emma:literal>
                </emma:interpretation>
                <emma:interpretation id="interp18" emma:lang="it-IT" emma:confidence="0">
                  <emma:literal>"m.*</emma:literal>
                </emma:interpretation>
                <emma:interpretation id="interp19" emma:lang="it-IT" emma:confidence="0">
                  <emma:literal>xm.llx</emma:literal>
                </emma:interpretation>
              </emma:one-of>
            </emma:emma>
          </inkml:annotationXML>
          <inkml:trace contextRef="#ctx0" brushRef="#br0" timeOffset="20411.9166">22311-102 0,'-103'69'0,"0"34"16,0 68-16,-35 70 16,-68 33-1,0-34 1,1-34 0,33 0-1,0-34 16,69-69-15,69 34 0,34-102-1,69-104 1,102 69 0,104 0-1,68-34 1,35-1-1,34 35 1,-35 0 0,-34 35-1,-137-1 1,-103-34 0,-103 0-1,0 0 16,-103 0-31,-34-69 16,137 69 0</inkml:trace>
          <inkml:trace contextRef="#ctx0" brushRef="#br0" timeOffset="21112.1388">22242-205 0,'34'69'15,"1"-35"-15,-1 35 0,0-1 16,1 35-16,33 35 15,1 33 1,34 35 0,0 0-1,34-34 1,0 34 0,-34-103-1,0 34 1,-34-68-1,-35-35 1,-34 0 0,0 1-1,35-35 1,-35 34 0,0-68-1,0 34 1</inkml:trace>
          <inkml:trace contextRef="#ctx0" brushRef="#br0" timeOffset="23255.7758">24748 790 0,'-138'103'0,"1"0"0,-35 69 16,1 34 0,68-69-1,0 1 1,34-35 0,35-35-1,34-33 1,0-35-1,34-35 1,1-136 0,33-1-1,-68-34 1,-34 34 15,0 35-15,-35 103-1,69 34 1,0 0 0,34 0-1,35 68 1,68 104 0,0 0-1,35 34 1,0-35-1,-35-68 1,-34 0 0,-34-103-1,-69 0 1,0 0 0,-103-68-1,-103-35 1,206 103-1</inkml:trace>
          <inkml:trace contextRef="#ctx0" brushRef="#br0" timeOffset="-27121.1586">13901-342 0,'-69'34'0,"-68"69"0,34 34 16,-34 35-16,34-35 15,34-68 1,35 0 0,34-35-1,0-34 1,0-103 0,34-34 15,-68-1-16,34 138-15</inkml:trace>
          <inkml:trace contextRef="#ctx0" brushRef="#br0" timeOffset="-26866.266">12906-274 0,'274'172'16,"-68"0"-16,0-1 0,-34-33 15,-35-35 17,-68-69-17,-69 35 1,-69-172-1,69 103 1</inkml:trace>
          <inkml:trace contextRef="#ctx0" brushRef="#br0" timeOffset="18692.124">16372 550 0,'35'69'0,"-35"68"16,0 35-16,34-35 16,-34-34-1,0 0 1,0-34-1,0-35 1,0-34 0,34 0 15,-34-69-15,103-171-1,0 68 1,0 1-1,35-1 1,33 69 0,-33 35-1,-35 68 1,-35 34 0,35 69-1,-68 34 1,-1 35-1,0-35 1,-34-34 0,0-34-1,0-69 1,0 0 15,0 0-31,69-172 16,34 0 15,0 35-15,34 34-1,-34 35 1,0 33 0,-34 104-1,34 0 1,-35 102-1,-33 35 1,-35-34 0,0-35 15,0-68-31,0-35 16,0-34-1,0 0 16,0 0-31,0 0 16,0-69 0,68 1-1,-68 68 1</inkml:trace>
          <inkml:trace contextRef="#ctx0" brushRef="#br0" timeOffset="19520.2808">19530 962 0,'0'0'0</inkml:trace>
        </inkml:traceGroup>
      </inkml:traceGroup>
    </inkml:traceGroup>
  </inkml:traceGroup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22:30.36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53CFD02-2755-44E4-9479-18B319B68579}" emma:medium="tactile" emma:mode="ink">
          <msink:context xmlns:msink="http://schemas.microsoft.com/ink/2010/main" type="writingRegion" rotatedBoundingBox="3250,3179 3628,14202 2867,14228 2489,3205">
            <msink:destinationLink direction="with" ref="{ED1161E7-4460-4BBA-8464-3AA2A53B231A}"/>
            <msink:destinationLink direction="with" ref="{CD5741CE-E9FE-4020-AB9D-970E24CEEE53}"/>
          </msink:context>
        </emma:interpretation>
      </emma:emma>
    </inkml:annotationXML>
    <inkml:traceGroup>
      <inkml:annotationXML>
        <emma:emma xmlns:emma="http://www.w3.org/2003/04/emma" version="1.0">
          <emma:interpretation id="{510707BC-B95F-4688-BE06-5E7A8C0C2BFF}" emma:medium="tactile" emma:mode="ink">
            <msink:context xmlns:msink="http://schemas.microsoft.com/ink/2010/main" type="paragraph" rotatedBoundingBox="3250,3179 3628,14202 2867,14228 2489,32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000CEC1-A06F-41F3-8D12-1CD82215812D}" emma:medium="tactile" emma:mode="ink">
              <msink:context xmlns:msink="http://schemas.microsoft.com/ink/2010/main" type="line" rotatedBoundingBox="3250,3179 3628,14202 2867,14228 2489,3205"/>
            </emma:interpretation>
          </emma:emma>
        </inkml:annotationXML>
        <inkml:traceGroup>
          <inkml:annotationXML>
            <emma:emma xmlns:emma="http://www.w3.org/2003/04/emma" version="1.0">
              <emma:interpretation id="{B1E6841E-D25F-4EF1-AA3D-A1CDF921F18D}" emma:medium="tactile" emma:mode="ink">
                <msink:context xmlns:msink="http://schemas.microsoft.com/ink/2010/main" type="inkWord" rotatedBoundingBox="3250,3179 3628,14202 2867,14228 2489,3205"/>
              </emma:interpretation>
              <emma:one-of disjunction-type="recognition" id="oneOf0">
                <emma:interpretation id="interp0" emma:lang="it-IT" emma:confidence="0">
                  <emma:literal>:</emma:literal>
                </emma:interpretation>
                <emma:interpretation id="interp1" emma:lang="it-IT" emma:confidence="0">
                  <emma:literal>: :</emma:literal>
                </emma:interpretation>
                <emma:interpretation id="interp2" emma:lang="it-IT" emma:confidence="0">
                  <emma:literal>: ;</emma:literal>
                </emma:interpretation>
                <emma:interpretation id="interp3" emma:lang="it-IT" emma:confidence="0">
                  <emma:literal>!</emma:literal>
                </emma:interpretation>
                <emma:interpretation id="interp4" emma:lang="it-IT" emma:confidence="0">
                  <emma:literal>: €</emma:literal>
                </emma:interpretation>
              </emma:one-of>
            </emma:emma>
          </inkml:annotationXML>
          <inkml:trace contextRef="#ctx0" brushRef="#br0">654 5217 0,'34'-34'0,"34"-35"0,-68 35 0,-34-35 15,-34-34-15,-35 35 16,0 33 0,0 35-1,0 69 1,34 0 0,35 68-1,68-34 1,69 34-1,0-102 1,-34-1 0,-35-34 15,-34-34-31,34-35 31,-68 0-31,-69-34 31,0 103-15,0 35 0,69 68-1,137 34 1,-103-137 0</inkml:trace>
          <inkml:trace contextRef="#ctx0" brushRef="#br0" timeOffset="-1696.3541">345 378 0,'0'34'0,"34"0"15,0-34-15,35-34 0,0 34 0,-35-34 16,0-1-16,1-33 0,-70-1 0,1-34 16,-69 34-16,-34 35 0,-1 68 0,1 1 31,68 33-16,69 70 1,35-1 0,102-34-1,35 0 1,-35-103 0,-34 0-1,-69-69 1,1-34-1,-104-34 1,-34 34 0,-34 34-1,34 35 1,34 103 0,69 68-1,103 0 1,-103-137-1</inkml:trace>
          <inkml:trace contextRef="#ctx0" brushRef="#br0" timeOffset="-803.7418">448 2849 0,'68'0'0,"-33"-34"0,-1-1 16,-34-33-16,0 33 0,-34-68 0,-1 35 16,-68 33-16,0 1 15,35 34 1,-1 34 0,0 35-1,35 0 1,103 34-1,34 0 1,34-35 31,35-33-47,-69-70 0,-35 35 31,-68-137-15,-34 34-1,-35 0 1,-34 69 0,35-1-1,-35 70 1,68 68 0,70 68 15,136-33-31,-171-138 31</inkml:trace>
          <inkml:trace contextRef="#ctx0" brushRef="#br0" timeOffset="886.7528">722 7208 0,'34'-69'16,"1"35"-16,-35 34 0,-35-34 0,1-35 16,-34 69-16,-35-34 0,34 34 0,-34 69 31,34 33-16,35 36 1,34-1 0,69 35-1,68-35 1,-34-34 0,34-69-1,-68-68 1,-35 0-1,0-35 1,-68-34 0,-35 0-1,1 34 1,-35 35 0,34 68-1,1 35 1,102 68-1,35 1 1,102-35 0,-34-35 15,-34-68-15,-103 0-1</inkml:trace>
          <inkml:trace contextRef="#ctx0" brushRef="#br0" timeOffset="1658.2668">1031 10297 0,'34'-34'0,"-68"0"0,34-35 0,-69 35 15,1-1-15,-138 35 0,0 103 16,69 0-1,102 69 1,70 0 0,68-1-1,34-68 1,34 0 0,-68-103 15,-68-34-16,-1-35 1,-68-34 0,-35 0-1,-102 0 1,-35 69 0,206-69-1,0 103 1</inkml:trace>
        </inkml:traceGroup>
      </inkml:traceGroup>
    </inkml:traceGroup>
  </inkml:traceGroup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22:36.73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E9AA1DF-5632-4D35-80B6-BE7BAAFDF471}" emma:medium="tactile" emma:mode="ink">
          <msink:context xmlns:msink="http://schemas.microsoft.com/ink/2010/main" type="writingRegion" rotatedBoundingBox="3615,3457 6641,3576 6582,5071 3556,4952">
            <msink:destinationLink direction="with" ref="{ED1161E7-4460-4BBA-8464-3AA2A53B231A}"/>
            <msink:destinationLink direction="with" ref="{CD5741CE-E9FE-4020-AB9D-970E24CEEE53}"/>
          </msink:context>
        </emma:interpretation>
      </emma:emma>
    </inkml:annotationXML>
    <inkml:traceGroup>
      <inkml:annotationXML>
        <emma:emma xmlns:emma="http://www.w3.org/2003/04/emma" version="1.0">
          <emma:interpretation id="{1FDD6C70-E052-48A8-A06E-AFA3C3A15E46}" emma:medium="tactile" emma:mode="ink">
            <msink:context xmlns:msink="http://schemas.microsoft.com/ink/2010/main" type="paragraph" rotatedBoundingBox="3615,3457 6641,3576 6582,5071 3556,49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9EEFB70-2F2B-4F7E-88AB-8645EA0F2EEC}" emma:medium="tactile" emma:mode="ink">
              <msink:context xmlns:msink="http://schemas.microsoft.com/ink/2010/main" type="line" rotatedBoundingBox="3615,3457 6641,3576 6582,5071 3556,4952"/>
            </emma:interpretation>
          </emma:emma>
        </inkml:annotationXML>
        <inkml:traceGroup>
          <inkml:annotationXML>
            <emma:emma xmlns:emma="http://www.w3.org/2003/04/emma" version="1.0">
              <emma:interpretation id="{527D67E2-87AA-4E98-BE1B-8B6611E91560}" emma:medium="tactile" emma:mode="ink">
                <msink:context xmlns:msink="http://schemas.microsoft.com/ink/2010/main" type="inkWord" rotatedBoundingBox="3615,3457 6641,3576 6582,5071 3556,4952"/>
              </emma:interpretation>
              <emma:one-of disjunction-type="recognition" id="oneOf0">
                <emma:interpretation id="interp0" emma:lang="it-IT" emma:confidence="0">
                  <emma:literal>Lit</emma:literal>
                </emma:interpretation>
                <emma:interpretation id="interp1" emma:lang="it-IT" emma:confidence="0">
                  <emma:literal>Kit</emma:literal>
                </emma:interpretation>
                <emma:interpretation id="interp2" emma:lang="it-IT" emma:confidence="0">
                  <emma:literal>RWE</emma:literal>
                </emma:interpretation>
                <emma:interpretation id="interp3" emma:lang="it-IT" emma:confidence="0">
                  <emma:literal>cit</emma:literal>
                </emma:interpretation>
                <emma:interpretation id="interp4" emma:lang="it-IT" emma:confidence="0">
                  <emma:literal>cut</emma:literal>
                </emma:interpretation>
              </emma:one-of>
            </emma:emma>
          </inkml:annotationXML>
          <inkml:trace contextRef="#ctx0" brushRef="#br0">1113 0 0,'-138'103'0,"-33"0"0,-69 68 16,-1 1 0,70 0-1,68-69 1,34 0 0,103-35-1,35 1 1,103-35-1,102 35 1,1-69 0,-35 34-1,0-34 1,-34 35 0,-103-1-1,-34-34 1,-69 0-1,-69 0 1,-34-103 0,0-34 15,103 137-15</inkml:trace>
          <inkml:trace contextRef="#ctx0" brushRef="#br0" timeOffset="448.2594">907-172 0,'68'103'0,"1"35"0,34 67 16,34 1-1,-34-34 1,0-35 0,-68-68-1,-1 0 1,-34-1-1,34-33 1,-34-35 0,0 0-1,35-103 17,33-35-32,-33-33 15,-1-1 1,-34-34-1,0 206 1</inkml:trace>
          <inkml:trace contextRef="#ctx0" brushRef="#br0" timeOffset="840.8525">2005-172 0,'35'103'0,"-1"35"0,-68 67 15,-1 36 1,35-35 0,35-35-1,-35 1 1,68-69-1,1-34 1,-1-1 0,35-33-1,69-35 1,0 0 0,-69-35-1,0-33 1,-138-35 15,-33-35-15,68 138-16</inkml:trace>
          <inkml:trace contextRef="#ctx0" brushRef="#br0" timeOffset="1083.0493">1971 240 0,'103'0'0,"34"0"0,103 0 0,1 34 16,-1 35-1,-137-103 1,-103 34 0</inkml:trace>
        </inkml:traceGroup>
      </inkml:traceGroup>
    </inkml:traceGroup>
  </inkml:traceGroup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22:42.77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8007FD3-89E7-47AF-ADD7-3EDEDCE4FB0F}" emma:medium="tactile" emma:mode="ink">
          <msink:context xmlns:msink="http://schemas.microsoft.com/ink/2010/main" type="writingRegion" rotatedBoundingBox="4147,16595 14820,16159 14897,18052 4224,18488">
            <msink:destinationLink direction="with" ref="{CD5741CE-E9FE-4020-AB9D-970E24CEEE53}"/>
            <msink:destinationLink direction="with" ref="{ED1161E7-4460-4BBA-8464-3AA2A53B231A}"/>
          </msink:context>
        </emma:interpretation>
      </emma:emma>
    </inkml:annotationXML>
    <inkml:traceGroup>
      <inkml:annotationXML>
        <emma:emma xmlns:emma="http://www.w3.org/2003/04/emma" version="1.0">
          <emma:interpretation id="{03A05DDD-FE52-4264-B259-161BB2DC3E93}" emma:medium="tactile" emma:mode="ink">
            <msink:context xmlns:msink="http://schemas.microsoft.com/ink/2010/main" type="paragraph" rotatedBoundingBox="4147,16595 14820,16159 14897,18052 4224,184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95E0320-C905-4920-BC81-5CEE4DBB7A04}" emma:medium="tactile" emma:mode="ink">
              <msink:context xmlns:msink="http://schemas.microsoft.com/ink/2010/main" type="line" rotatedBoundingBox="4147,16595 14820,16159 14897,18052 4224,18488"/>
            </emma:interpretation>
          </emma:emma>
        </inkml:annotationXML>
        <inkml:traceGroup>
          <inkml:annotationXML>
            <emma:emma xmlns:emma="http://www.w3.org/2003/04/emma" version="1.0">
              <emma:interpretation id="{856D2A7D-E208-41D2-9AEA-B5D76F27BA46}" emma:medium="tactile" emma:mode="ink">
                <msink:context xmlns:msink="http://schemas.microsoft.com/ink/2010/main" type="inkWord" rotatedBoundingBox="4147,16595 14820,16159 14897,18052 4224,18488">
                  <msink:destinationLink direction="to" ref="{258E67DD-8E01-4C4B-B54D-5E33EE614C12}"/>
                </msink:context>
              </emma:interpretation>
              <emma:one-of disjunction-type="recognition" id="oneOf0">
                <emma:interpretation id="interp0" emma:lang="it-IT" emma:confidence="0">
                  <emma:literal>inadatto</emma:literal>
                </emma:interpretation>
                <emma:interpretation id="interp1" emma:lang="it-IT" emma:confidence="0">
                  <emma:literal>canaletto</emma:literal>
                </emma:interpretation>
                <emma:interpretation id="interp2" emma:lang="it-IT" emma:confidence="0">
                  <emma:literal>inadatta</emma:literal>
                </emma:interpretation>
                <emma:interpretation id="interp3" emma:lang="it-IT" emma:confidence="0">
                  <emma:literal>inadatte</emma:literal>
                </emma:interpretation>
                <emma:interpretation id="interp4" emma:lang="it-IT" emma:confidence="0">
                  <emma:literal>inadatti</emma:literal>
                </emma:interpretation>
              </emma:one-of>
            </emma:emma>
          </inkml:annotationXML>
          <inkml:trace contextRef="#ctx0" brushRef="#br0">5766-550 0,'35'103'0,"-35"0"0,-35 69 16,35 0-1,0-1 1,0-33 0,0-1-1,35-68 1,-35-35 15,0-34-31,0-34 16,68-138-1,-33 0 17,33 1-17,1-35 1,34 34 0,-34 35-1,34 68 1,-35 0-1,1 35 1,-35 68 0,35 35-1,-35 34 1,1 69 0,-1 34-1,0-35 1,0 35-1,-34-68 1,35-35 0,-35-35-1,0-34 1,0-34 0,0 0 15,0 0-16,0 0 1,0 0 0,34-68-1,0-1 1,1-34 0,-1-34-1,-34 137 1</inkml:trace>
          <inkml:trace contextRef="#ctx0" brushRef="#br0" timeOffset="1314.5036">7483 68 0,'34'35'0,"0"-70"16,-34 1-16,35 0 0,-104 34 0,-34 68 16,0-33-16,34 33 0,1 1 0,33 0 15,1-69-15,34 0 0,34-35 32,1-33-17,-1-35 1,-34-35-1,-34 35 1,-1 0 0,1 35-1,0 68 1,34 0 0,0 0-1,68 68 1,35 70-1,-34-1 1,68 35 0,-68-1-1,34-33 1,-69-36 0,-34-102-1,0 0 1,-34-102-1,68-1 17,-34-35-17,0 138-15</inkml:trace>
          <inkml:trace contextRef="#ctx0" brushRef="#br0" timeOffset="2030.3513">8787-1099 0,'69'35'0,"-104"33"16,-68 70-16,0-1 0,-68 69 15,33 34 1,35-34 0,69-34-1,34-69 1,34 0 15,1-35-15,68 1-1,34-35 1,35 1 0,-1-35 15,35 34-31,-68 0 15,-36-34 1,-67 0 0,-35 0-1,0 0 1,-103-68 0,69-1-1,-1-68 1,-33-1-1,68 138 1</inkml:trace>
          <inkml:trace contextRef="#ctx0" brushRef="#br0" timeOffset="2459.0787">8615-1064 0,'69'34'16,"0"0"-16,-1 138 0,35 34 15,35 34-15,-1 35 16,-34-35 15,-35-68-15,35-69-1,-68-69 1,-35 0 0,0-34-1,0 0 1,-35-34-1,35 34 1,69 0 15,0-69-31,-69 69 32</inkml:trace>
          <inkml:trace contextRef="#ctx0" brushRef="#br0" timeOffset="3251.1014">9782-447 0,'206'69'16,"103"0"-16,-206-69 16,0 0-1,-34 34 1,-69-34 0,0-34-1,0 34 1</inkml:trace>
          <inkml:trace contextRef="#ctx0" brushRef="#br0" timeOffset="2991.3258">10160-961 0,'34'68'0,"-68"35"0,0 69 16,-1 137-16,35-69 15,35-34 1,-1-34-1,35-1 1,-1-68 0,35-34-1,-34-1 1,34-68 0,-35 0-1,-33 0 1,-1-34-1,-34 34 1,-34-103 0,-35 0-1,0 0 17,-33-68-17,102 171 1</inkml:trace>
          <inkml:trace contextRef="#ctx0" brushRef="#br0" timeOffset="-1589.9048">0 240 0,'0'0'16,"137"0"-16,35 34 0,-1-34 0,35 69 31,35-69-31,-1 69 15,0-35 1,0-34 0,-34 34-1,0 1 1,-68-104 0,-70 103-1,-68-34 1,0 0-1,0 0 1,-34-34 0,0 0-1,34-1 1,-35-33 0,70-1-1,-70-34 1,35 34-1,-34 35 1,-35 0 0,1 68-1,68-34 17,34 0-17,35 34 1,34 35-1,34 0 1,35 68 0,-1-34-1,-33 0 1,-70-35 0,-34-33-1,-34-35 1,-102 0-1,-1 34 1,34-34 0,0 34-1,69-34 1,0 35 0,69 33-1,34-68 1,0-137-1,-103 137 1</inkml:trace>
        </inkml:traceGroup>
      </inkml:traceGroup>
    </inkml:traceGroup>
  </inkml:traceGroup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23:36.407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137 0 0,'34'34'0,"-68"104"0,34-35 16,0 68-16,-34 1 15,-1-1 1,35 35 0,-34 103 15,0 35-15,34-104-1,0 0 1,0 35-1,0-35 17,0 0-32,0 0 15,34 1 1,-34-1 0,34 0-1,-34-34 1,0 35-1,0-36 1,35 1 0,-35 35-1,0-70 1,0 35 15,0 103-31,34-137 31,-34-1-15,0-33 0,34 68-1,-34-69 1,0 0 0,0 35-1,35-35 1,-35 0-1,0-34 1,0 35 0,0-35-1,0 0 1,0 0 0,0 0 15,34 0-31,-34-35 15,0 35 1,0-34 0,0 34-1,0-35 17,0 35-32,34 0 31,-34 0-16,0 0 1,0 35 0,-34-1-1,68 0 1,-34-34 0,0 35-1,35-1 1,-35-34-1,0 0 1,0 0 15,0-35-31,0 1 16,34 0 0,-34-1-1,34 1 1,-34 0-1,0-35 1,0 0 0,35 1-1,-35-35 17,0 0-17,0 0 1,0 0-1,0 0 1,0 0 0,0 0-1,-35 0 1,35 0 0,0 0-1,0 0 1,0 0 15,0 0-31,-34 0 16,34 34-1,0-34 1,34 0 0,138 34-1,-1-34 1,35 0 15,-103 0-15,-68 0-1,-35 0 1,0 0 0,-138-34-1,-68 34 1,1 0-1,33 34 1,0 35 0,138-69-1,34 0 17,103 34-32,206 1 15,-35-1 1,-68-34-1,-137 0 1,-103 0 0,-69 0-1,-240 0 1,-35 0 0,241-137-1,137 137 1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23:37.13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618 0 0,'69'0'15,"68"0"-15,-34 0 0,-69 0 0,-34 0 16,-34 0-16,-241 68 15,-34-33 17,69-1-17,137 0 1,103-34 0,172 0-1,240 0 1,0 0-1,-172 0 1,-172 35 0,-102-1-1,-275 35 1,35-69 0,274 0-1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25:33.10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345BEF9-B4C0-4C43-8D8C-04C2CCACFA81}" emma:medium="tactile" emma:mode="ink">
          <msink:context xmlns:msink="http://schemas.microsoft.com/ink/2010/main" type="inkDrawing" rotatedBoundingBox="6194,-129 31456,6194 27568,21725 2306,15401" hotPoints="26223,3842 29933,16950 10774,17657 7063,4550" semanticType="enclosure" shapeName="Parallelogram">
            <msink:sourceLink direction="with" ref="{0868FDCB-9A34-4796-AA56-1C54A4E688E9}"/>
            <msink:sourceLink direction="with" ref="{802110D4-7570-4B74-9CFC-F95FDC70A8D7}"/>
            <msink:sourceLink direction="with" ref="{70463259-BED4-47F8-8BE7-3D2739140FA6}"/>
            <msink:destinationLink direction="with" ref="{0B7A55B2-CBE7-4FB4-B327-8146E84489D7}"/>
          </msink:context>
        </emma:interpretation>
      </emma:emma>
    </inkml:annotationXML>
    <inkml:trace contextRef="#ctx0" brushRef="#br0">0 0 0,'377'69'0,"-68"-1"16,69 1-1,34 68 1,-1-34-1,104 0 1,34 34 0,35 35-1,68-35 1,35 69 0,-35-103-1,0 103 16,-34-34-15,-103-1 0,-138-68-1,-102-34 1,-138-35 0,-103-34-1,-68-34 1,34 0-1,0 34 1</inkml:trace>
    <inkml:trace contextRef="#ctx0" brushRef="#br0" timeOffset="-933.6296">-15549 377 0,'103'0'0,"34"0"15,69 0-15,103 0 0,103 0 16,68 0 0,138-34-1,69 0 1,33-1-1,36 1 1,67 0 0,35-1 15,35 1-15,-1 0-1,1 0 1,-35-1-1,0-33 1,-69 33 0,-33 1-1,-70 0 1,-68 34 0,-35 34-1,-102-34 1,-69 0-1,-138 0 1,-102-34 0,-103-69-1,-104-35 1,35 138 0</inkml:trace>
    <inkml:trace contextRef="#ctx0" brushRef="#br0" timeOffset="-4293.1336">-15652 824 0,'68'-35'0,"-33"35"0,102 35 15,69 68-15,69 68 0,102 1 16,69 34-1,69 68 1,69 1 0,68 68-1,0 0 1,0 1 0,-68-1-1,-104-34 1,-102-69-1,-138-103 1,-103-102 0,-102-35-1,-138-138 1,-69-67 15,172 205-15</inkml:trace>
    <inkml:trace contextRef="#ctx0" brushRef="#br0" timeOffset="-3153.4414">-9714 4016 0,'68'68'0,"-68"35"0,35 69 15,-1 68-15,-34 69 16,69 103-1,-35 69 1,35 68 0,-35 69-1,0 103 1,1 34 0,33 68-1,1 1 1,0 0-1,34-69 1,-35-68 0,-33-138-1,-1-172 1,-68-205 0,-35-275 15,69 103-31</inkml:trace>
    <inkml:trace contextRef="#ctx0" brushRef="#br0" timeOffset="2206.1394">7105 2403 0,'103'34'15,"-69"35"-15,-68 102 0,-35 69 0,35 35 16,-1 103 15,70 68-15,-1 69-1,0 103 1,104 68 0,-70 35-1,35 34 1,0-34 0,0 68-1,0-68 1,0-34-1,0-70 1,-69-102 0,1-137-1,-1-69 1,-34-103 0,34 0-1,-34-103 16,35 0-15,-1-69 0,-34 0-1,0-34 17,0 0-17,0 0 1,-34 35-1,-69-35 1,-34 34 0,-35 0-1,-68 0 1,-69 35 0,-138-35-1,1 1 1,-103-1-1,-69 0 1,-68 35 0,-104-35-1,1 35 1,-1 34 0,-102-69-1,0 35 1,-35 0 15,-34 34-15,34-35-1,-34 1 1,137 34 0,-68-34-1,68-35 1,69-34-1,103 34 1,102-34 0,138-34-1,104 34 1,170 0 0,104 0-1,34 0 1,0 0-1,0 0 1,34 0 0,-34-34-1,69-138 17,0-34-32,-69 206 31</inkml:trace>
  </inkml:traceGroup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23:38.843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2712 130 0,'103'-34'15,"-138"34"-15,-102-35 0,-69 35 0,-34 0 16,-69 0-16,-34 35 0,0-35 15,-1 34 17,35 0-17,69 1 1,69-1 0,136-34-1,35 0 1,35 0-1,239-34 1,104-1 0,34 1-1,240 34 32,-34 34-47,-275 1 16,-103-1-1,-206-68 1,-34 34 0,-103-35-1,-137-33 1,-34 68 0,-104-69-1,-103 35 1,-102 34-1,-69 68 17,274-33-17,378-35-15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24:09.78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468507C-A5CF-4C92-A02B-B5C375500128}" emma:medium="tactile" emma:mode="ink">
          <msink:context xmlns:msink="http://schemas.microsoft.com/ink/2010/main" type="writingRegion" rotatedBoundingBox="240,7105 1304,7105 1304,8478 240,8478"/>
        </emma:interpretation>
      </emma:emma>
    </inkml:annotationXML>
    <inkml:traceGroup>
      <inkml:annotationXML>
        <emma:emma xmlns:emma="http://www.w3.org/2003/04/emma" version="1.0">
          <emma:interpretation id="{922D84D9-23B2-4393-B519-81FEE22AF8E9}" emma:medium="tactile" emma:mode="ink">
            <msink:context xmlns:msink="http://schemas.microsoft.com/ink/2010/main" type="paragraph" rotatedBoundingBox="240,7105 1304,7105 1304,8478 240,84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975D272-0A65-4698-8F88-35FB6317CE2C}" emma:medium="tactile" emma:mode="ink">
              <msink:context xmlns:msink="http://schemas.microsoft.com/ink/2010/main" type="line" rotatedBoundingBox="240,7105 1304,7105 1304,8478 240,8478"/>
            </emma:interpretation>
          </emma:emma>
        </inkml:annotationXML>
        <inkml:traceGroup>
          <inkml:annotationXML>
            <emma:emma xmlns:emma="http://www.w3.org/2003/04/emma" version="1.0">
              <emma:interpretation id="{2B7704F0-DD55-4C97-97A5-A2C5A983AF6D}" emma:medium="tactile" emma:mode="ink">
                <msink:context xmlns:msink="http://schemas.microsoft.com/ink/2010/main" type="inkWord" rotatedBoundingBox="240,7105 1304,7105 1304,8478 240,8478"/>
              </emma:interpretation>
              <emma:one-of disjunction-type="recognition" id="oneOf0">
                <emma:interpretation id="interp0" emma:lang="it-IT" emma:confidence="0">
                  <emma:literal>M</emma:literal>
                </emma:interpretation>
                <emma:interpretation id="interp1" emma:lang="it-IT" emma:confidence="0">
                  <emma:literal>N</emma:literal>
                </emma:interpretation>
                <emma:interpretation id="interp2" emma:lang="it-IT" emma:confidence="0">
                  <emma:literal>pl</emma:literal>
                </emma:interpretation>
                <emma:interpretation id="interp3" emma:lang="it-IT" emma:confidence="0">
                  <emma:literal>pii</emma:literal>
                </emma:interpretation>
                <emma:interpretation id="interp4" emma:lang="it-IT" emma:confidence="0">
                  <emma:literal>pif</emma:literal>
                </emma:interpretation>
              </emma:one-of>
            </emma:emma>
          </inkml:annotationXML>
          <inkml:trace contextRef="#ctx0" brushRef="#br0">137 309 0,'0'34'0,"0"69"31,-34 309-31,-1-206 16,1-34-16,34-69 31,-34-69-15,34-34 0,0 0-1,34-275 1,0 1-1,1 68 1,-1-34 0,-34 102-1,34 35 17,-34 69-32,0 0 15,0 68 1,35 138-1,33-35 1,35 35 0,0-104-1,0 1 1,34-104 0,-34-136-1,-34 34 1,0-35-1,-35 35 17,-34 102-17,0 1 1,0 34 0,0 103-1,0 103 1,0 34-1,34 35 1,1-35 0,-35-68-1,0-104 1,-35-102 0,35 34-1</inkml:trace>
        </inkml:traceGroup>
      </inkml:traceGroup>
    </inkml:traceGroup>
  </inkml:traceGroup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24:36.589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44 0,'69'0'0,"68"0"15,0-35-15,69 35 0,35 0 16,33 0 0,1 0-1,68 0 32,35 0-47,-1 35 16,35-35-16,69 0 15,-35 0 17,69 34-17,0-34 1,34 34-1,0-34 1,0 35 0,0-35-1,35 34 1,-1 0 15,35-34-31,-34 35 16,-35-1-1,0-34 1,-34 34 0,34 1-1,35-1 1,-1 0 0,-68 35-1,0-35 1,-69 1 31,0 33-47,-34-68 15,-68 34 1,-36 1 0,-67-35-1,-35 34 1,-103-34-1,0 0 1,-69 0 0,-34 0-1,0 0 1,0 0 0,34 0-1,-68 0 1,34 0-1,34 34 1,1-34 0,-1 35-1,0-35 1,-34 34 0,35-34-1,-1 0 16,0 0-15,35 34 0,-1-34-1,1 0 1,-35-34 0,35 34-1,0 0 32,-1-34-47,70 34 0,-35 0 16,34 0-1,-34 0 1,0 0 0,34 0-1,-68-35 1,0 35 15,-1-34-31,-68 34 31,0 0-31,0 0 32,34 34-17,-34 104 1,35 33-1,-35 1 1,34 68 0,35 69-1,-35 34 1,35 69 0,-35 35 15,35 67-16,-1 1 17,-33 69-32,-1-1 15,0 35 1,-34 0 0,-34-35-1,0 70 1,34-1-1,-35-34 1,1-35 0,34-68-1,-34-34 1,68-104 0,-34-68-1,0-69 1,34-102-1,-34-70 17,0-33-32,0-35 15,0 0 17,0 0-17,0 0 1,0 0-1,0 0 1,0 0 0,0 0-1,0 0 1,0 0 0,0 0-1,0 0 1,0 0-1,0 0 1,0 0 0,0 34-1,0-34 1,0 0 0,-34 0-1,34 0 1,-34 0-1,-1 0 32,1 0-47,-35 34 16,1-34 0,-1 0-1,-34 0 1,-34 0-1,0-34 1,-35 34 0,-34 0-1,0 0 1,-34 0 31,-309 0-47,274 0 15,-34 0 1,34 0 0,-68-34 31,-34 34-47,-1-35 0,1 35 15,-1-34 16,-34 0-15,0 34 0,-34-69-1,0 35 1,-35-1 0,35 1-1,-69 0 1,35-1-1,-35 1 1,-34 0 0,-1-1 31,1 1-47,-34 0 0,-1-1 46,-617-68-46,583 35 16,-69-1 0,70 0-1,-1 35 1,0 103 15,103-104-15,35 35-1,102 0 1,69-34 0,137 0-1,69 0 1,69 34 0,34 0-1,0 0 1,0 0-1,0 34 1,0-103 0,0 69-1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21:32.34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66E0064-2CE3-43CC-81B2-ED2958FFE7F8}" emma:medium="tactile" emma:mode="ink">
          <msink:context xmlns:msink="http://schemas.microsoft.com/ink/2010/main" type="writingRegion" rotatedBoundingBox="617,16029 2059,16029 2059,18226 617,18226"/>
        </emma:interpretation>
      </emma:emma>
    </inkml:annotationXML>
    <inkml:traceGroup>
      <inkml:annotationXML>
        <emma:emma xmlns:emma="http://www.w3.org/2003/04/emma" version="1.0">
          <emma:interpretation id="{58C90D3F-B106-4157-814E-2A2CD431B5BC}" emma:medium="tactile" emma:mode="ink">
            <msink:context xmlns:msink="http://schemas.microsoft.com/ink/2010/main" type="paragraph" rotatedBoundingBox="617,16029 2059,16029 2059,18226 617,182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4B3CCF8-7BAA-462B-AF73-3E3D2457D90F}" emma:medium="tactile" emma:mode="ink">
              <msink:context xmlns:msink="http://schemas.microsoft.com/ink/2010/main" type="line" rotatedBoundingBox="617,16029 2059,16029 2059,18226 617,18226"/>
            </emma:interpretation>
          </emma:emma>
        </inkml:annotationXML>
        <inkml:traceGroup>
          <inkml:annotationXML>
            <emma:emma xmlns:emma="http://www.w3.org/2003/04/emma" version="1.0">
              <emma:interpretation id="{DFD4C22E-B4A6-4AD4-8C72-85F6065ECD24}" emma:medium="tactile" emma:mode="ink">
                <msink:context xmlns:msink="http://schemas.microsoft.com/ink/2010/main" type="inkWord" rotatedBoundingBox="617,16029 2059,16029 2059,18226 617,18226"/>
              </emma:interpretation>
              <emma:one-of disjunction-type="recognition" id="oneOf0">
                <emma:interpretation id="interp0" emma:lang="it-IT" emma:confidence="0">
                  <emma:literal>t</emma:literal>
                </emma:interpretation>
                <emma:interpretation id="interp1" emma:lang="it-IT" emma:confidence="0">
                  <emma:literal>£</emma:literal>
                </emma:interpretation>
                <emma:interpretation id="interp2" emma:lang="it-IT" emma:confidence="0">
                  <emma:literal>-6</emma:literal>
                </emma:interpretation>
                <emma:interpretation id="interp3" emma:lang="it-IT" emma:confidence="0">
                  <emma:literal>tr</emma:literal>
                </emma:interpretation>
                <emma:interpretation id="interp4" emma:lang="it-IT" emma:confidence="0">
                  <emma:literal>ti</emma:literal>
                </emma:interpretation>
              </emma:one-of>
            </emma:emma>
          </inkml:annotationXML>
          <inkml:trace contextRef="#ctx0" brushRef="#br0">140 0 0,'0'35'0,"0"102"0,-35 103 16,-33 69-16,33-34 16,35-1-1,35 1 1,68-35 0,0-68-1,0-35 1,34-68-1,0-35 1,1-34 0,-35-34-1,-35 34 1,1-103 0,-69 0 15,-69-34-16,-34-1 1,-103-33 0,0-1-1,206 172 1</inkml:trace>
          <inkml:trace contextRef="#ctx0" brushRef="#br0" timeOffset="228.5244">-444 858 0,'137'35'0,"69"-1"15,35 35-15,-70-1 16,-33-33-1,-35-70 1,-103 35 0</inkml:trace>
        </inkml:traceGroup>
      </inkml:traceGroup>
    </inkml:traceGroup>
  </inkml:traceGroup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25:10.97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41DE983-C00F-4E53-B287-25FB621A4E27}" emma:medium="tactile" emma:mode="ink">
          <msink:context xmlns:msink="http://schemas.microsoft.com/ink/2010/main" type="inkDrawing" rotatedBoundingBox="25746,14177 32576,14351 32572,14520 25742,14346" semanticType="underline" shapeName="Other"/>
        </emma:interpretation>
      </emma:emma>
    </inkml:annotationXML>
    <inkml:trace contextRef="#ctx0" brushRef="#br0">6836 248 0,'0'-35'0,"-69"35"0,-33 0 16,-70 0-16,-34 0 0,-103 0 16,34-34-1,-68 34 1,-69-34-1,0 34 1,-102 0 0,-1-35-1,-69 1 1,35-35 15,-35 69-31,70-34 16,33 68 15,138-34-15,103 35-1,102-1 1,70-34 0,68 0-1,0 34 1,0-34-1,0 0 1,34 0 0,35 0-1,-69 0 1</inkml:trace>
  </inkml:traceGroup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23:01.850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0EBD1D7-A22B-4350-A862-E94C9488FE97}" emma:medium="tactile" emma:mode="ink">
          <msink:context xmlns:msink="http://schemas.microsoft.com/ink/2010/main" type="writingRegion" rotatedBoundingBox="16612,17471 26262,11591 27863,14220 18212,20099"/>
        </emma:interpretation>
      </emma:emma>
    </inkml:annotationXML>
    <inkml:traceGroup>
      <inkml:annotationXML>
        <emma:emma xmlns:emma="http://www.w3.org/2003/04/emma" version="1.0">
          <emma:interpretation id="{255696C9-2D4E-406F-9F0C-4943D3672FB8}" emma:medium="tactile" emma:mode="ink">
            <msink:context xmlns:msink="http://schemas.microsoft.com/ink/2010/main" type="paragraph" rotatedBoundingBox="16612,17471 26262,11591 27863,14220 18212,200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208D4CC-A0B2-4B00-A302-9D677920F5EB}" emma:medium="tactile" emma:mode="ink">
              <msink:context xmlns:msink="http://schemas.microsoft.com/ink/2010/main" type="line" rotatedBoundingBox="16612,17471 26262,11591 27863,14220 18212,20099"/>
            </emma:interpretation>
          </emma:emma>
        </inkml:annotationXML>
        <inkml:traceGroup>
          <inkml:annotationXML>
            <emma:emma xmlns:emma="http://www.w3.org/2003/04/emma" version="1.0">
              <emma:interpretation id="{DD6C2C38-0212-40D8-8439-488FE5C55942}" emma:medium="tactile" emma:mode="ink">
                <msink:context xmlns:msink="http://schemas.microsoft.com/ink/2010/main" type="inkWord" rotatedBoundingBox="16612,17470 26250,11575 27859,14207 18221,20102"/>
              </emma:interpretation>
              <emma:one-of disjunction-type="recognition" id="oneOf0">
                <emma:interpretation id="interp0" emma:lang="it-IT" emma:confidence="0">
                  <emma:literal>ti</emma:literal>
                </emma:interpretation>
                <emma:interpretation id="interp1" emma:lang="it-IT" emma:confidence="0">
                  <emma:literal>zii</emma:literal>
                </emma:interpretation>
                <emma:interpretation id="interp2" emma:lang="it-IT" emma:confidence="0">
                  <emma:literal>fin.</emma:literal>
                </emma:interpretation>
                <emma:interpretation id="interp3" emma:lang="it-IT" emma:confidence="0">
                  <emma:literal>ti.</emma:literal>
                </emma:interpretation>
                <emma:interpretation id="interp4" emma:lang="it-IT" emma:confidence="0">
                  <emma:literal>zii.</emma:literal>
                </emma:interpretation>
              </emma:one-of>
            </emma:emma>
          </inkml:annotationXML>
          <inkml:trace contextRef="#ctx0" brushRef="#br0">-7277 14519 0,'0'0'0</inkml:trace>
          <inkml:trace contextRef="#ctx0" brushRef="#br1" timeOffset="1809.6398">-7483 14485 0,'69'34'0,"34"1"0,69-1 0,102 0 16,35 1-1,34-1 1,1 0 0,-1 1-1,-69-1 1,-68-34 0,-68 0-1,-70 34 1,-68-34-1,0 0 1,0-34 0,-103-35-1,35 35 17,-1-69-17,35-34 1,34 137-1</inkml:trace>
          <inkml:trace contextRef="#ctx0" brushRef="#br1" timeOffset="2227.6245">-5492 14142 0,'103'34'0,"34"35"0,35-1 31,34 35-31,0 0 0,-34 0 16,-104-68 0,-68-35-1,-68 34 1,-138 0-1,0 1 1,34-1 0,69 35-1,69-35 1,34-34 15,0 0-15,68 0-1,104-137 1,0-35 0,-172 172-1</inkml:trace>
          <inkml:trace contextRef="#ctx0" brushRef="#br1" timeOffset="3191.5287">-3638 14897 0,'0'0'0,"103"0"16,0-103-16,34 0 0,0-34 0,-34-69 15,34 34 1,-68 0 15,0-34-15,-35 69 15,0 69-31,-34 33 16,0 35-1,0 0 1,0 69 0,0 102-1,35 35 1,-1 35-1,35-35 1,68 34 0,-68-103-1,-1-34 1,-68-171 0,-34-173-1,0-102 1,34 343-1</inkml:trace>
          <inkml:trace contextRef="#ctx0" brushRef="#br1" timeOffset="3355.5976">-2780 12220 0,'0'-241'16,"34"1"-16,-34 240 15</inkml:trace>
          <inkml:trace contextRef="#ctx0" brushRef="#br0" timeOffset="70693.1442">1167 9542 0,'0'0'0</inkml:trace>
          <inkml:trace contextRef="#ctx0" brushRef="#br0" timeOffset="71533.0202">1270 9577 0,'0'103'0,"-34"0"0,68 68 16,-68-34-1,34 1 1,0-35 0,0 0-1,0-35 1,0-33 0,0-35-1,0 0 1,0-103-1,34-69 1,-34 0 31,0 1-47,0-1 0,0 69 31,34 69-15,-34 34-1,0 0 1,0 34 0,35 104-1,33-1 1,1-69 0,-35-33-1,35-35 1,-35-35 15,35-68-31,-35-68 16,1 34-1,-1 34 1,0 68 0,-34 35-1,0 35 1,35 136-1,-35 35 1,34 34 0,0-34 15,35 0-15,-35-103-1,-34-68 1,0-35-1,0 0 1,0 0 15,34-103-31,1 34 16,33 0 0,-68 69-1</inkml:trace>
          <inkml:trace contextRef="#ctx0" brushRef="#br0" timeOffset="70491.9645">1270 9920 0,'0'0'15</inkml:trace>
          <inkml:trace contextRef="#ctx0" brushRef="#br0" timeOffset="72653.1804">2094 10023 0,'34'34'0,"35"-34"0,34 34 16,0-34-16,-35 0 0,-33 0 0,-1 0 16,-34 0-1,-34 0 1,34 0 0,0 0-1,34 0 1,-34 0-1,0 35 1,0-70 31,0 1-47,34-35 0,-34 69 31</inkml:trace>
          <inkml:trace contextRef="#ctx0" brushRef="#br0" timeOffset="73725.4871">2780 9611 0,'35'69'0,"-35"-1"16,-35 1-16,1 102 0,34 1 15,-34 0 1,34-35-1,0-34 1,0-34 0,0-69-1,0 0 17,0-69-17,0-103 1,34 69-1,0 0 1,35 69 0,0 0 31,-1 34-47,-33 34 0,-1 35 15,-34-1 1,-34 1-1,-35 0 1,0-69 0,1 0-1,33 0 1,35 0 0,0 0-1,69 68 1,0 1 15,34 34-31,-69-34 16,35-1 15,-35-33-15,-34-35-1,0 0 1,0 0-1,0 0 1,0 0 0,34-103-1,1 68 1,-35-33 0,0 68 15</inkml:trace>
        </inkml:traceGroup>
      </inkml:traceGroup>
    </inkml:traceGroup>
  </inkml:traceGroup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25:22.05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8EA5454-07C8-4557-9559-DFFEEE9A7546}" emma:medium="tactile" emma:mode="ink">
          <msink:context xmlns:msink="http://schemas.microsoft.com/ink/2010/main" type="writingRegion" rotatedBoundingBox="28454,14828 30239,14828 30239,17128 28454,17128"/>
        </emma:interpretation>
      </emma:emma>
    </inkml:annotationXML>
    <inkml:traceGroup>
      <inkml:annotationXML>
        <emma:emma xmlns:emma="http://www.w3.org/2003/04/emma" version="1.0">
          <emma:interpretation id="{C33D2718-2421-4718-A85A-8D9B11865997}" emma:medium="tactile" emma:mode="ink">
            <msink:context xmlns:msink="http://schemas.microsoft.com/ink/2010/main" type="paragraph" rotatedBoundingBox="28454,14828 30239,14828 30239,17128 28454,171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BF71B17-AD4B-4FC5-9A2D-19133830A857}" emma:medium="tactile" emma:mode="ink">
              <msink:context xmlns:msink="http://schemas.microsoft.com/ink/2010/main" type="line" rotatedBoundingBox="28454,14828 30239,14828 30239,17128 28454,17128"/>
            </emma:interpretation>
          </emma:emma>
        </inkml:annotationXML>
        <inkml:traceGroup>
          <inkml:annotationXML>
            <emma:emma xmlns:emma="http://www.w3.org/2003/04/emma" version="1.0">
              <emma:interpretation id="{0AC5BD59-D304-41AC-A927-50D87900327F}" emma:medium="tactile" emma:mode="ink">
                <msink:context xmlns:msink="http://schemas.microsoft.com/ink/2010/main" type="inkWord" rotatedBoundingBox="28454,14828 30239,14828 30239,17128 28454,17128"/>
              </emma:interpretation>
              <emma:one-of disjunction-type="recognition" id="oneOf0">
                <emma:interpretation id="interp0" emma:lang="it-IT" emma:confidence="0">
                  <emma:literal>2</emma:literal>
                </emma:interpretation>
                <emma:interpretation id="interp1" emma:lang="it-IT" emma:confidence="0">
                  <emma:literal>a</emma:literal>
                </emma:interpretation>
                <emma:interpretation id="interp2" emma:lang="it-IT" emma:confidence="0">
                  <emma:literal>z</emma:literal>
                </emma:interpretation>
                <emma:interpretation id="interp3" emma:lang="it-IT" emma:confidence="0">
                  <emma:literal>Z</emma:literal>
                </emma:interpretation>
                <emma:interpretation id="interp4" emma:lang="it-IT" emma:confidence="0">
                  <emma:literal>r</emma:literal>
                </emma:interpretation>
              </emma:one-of>
            </emma:emma>
          </inkml:annotationXML>
          <inkml:trace contextRef="#ctx0" brushRef="#br0">481 427 0,'0'0'0,"34"-103"0,0-34 16,69-1-16,0 104 16,0 34-1,0 0 1,35 34 0,-1 104-1,0 33 16,-34 69-31,-69 1 16,-102-35 0,-35-69-1,-137 0 17,-69-68-17,34 0 1,0-35-1,104 35 1,102-1 0,138 35-1,34 0 1,137 69 15,35-69-31,34 34 16,-35-103-1,-34 1 1,-68-35 0,-69-35-1,-103 35 1,0-34 0,-69 0-1,1 34 1,68 0-1</inkml:trace>
        </inkml:traceGroup>
      </inkml:traceGroup>
    </inkml:traceGroup>
  </inkml:traceGroup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25:06.62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A492BEB-133F-4BBA-8402-61B83BB22F2C}" emma:medium="tactile" emma:mode="ink">
          <msink:context xmlns:msink="http://schemas.microsoft.com/ink/2010/main" type="writingRegion" rotatedBoundingBox="31097,10126 33603,10126 33603,12288 31097,12288"/>
        </emma:interpretation>
      </emma:emma>
    </inkml:annotationXML>
    <inkml:traceGroup>
      <inkml:annotationXML>
        <emma:emma xmlns:emma="http://www.w3.org/2003/04/emma" version="1.0">
          <emma:interpretation id="{685359EF-4CC9-4B07-A11A-856AFEF3EA05}" emma:medium="tactile" emma:mode="ink">
            <msink:context xmlns:msink="http://schemas.microsoft.com/ink/2010/main" type="paragraph" rotatedBoundingBox="31097,10126 33603,10126 33603,12288 31097,122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CE83EAD-49D2-485C-9EB2-F6E89F691B35}" emma:medium="tactile" emma:mode="ink">
              <msink:context xmlns:msink="http://schemas.microsoft.com/ink/2010/main" type="line" rotatedBoundingBox="31097,10126 33603,10126 33603,12288 31097,12288"/>
            </emma:interpretation>
          </emma:emma>
        </inkml:annotationXML>
        <inkml:traceGroup>
          <inkml:annotationXML>
            <emma:emma xmlns:emma="http://www.w3.org/2003/04/emma" version="1.0">
              <emma:interpretation id="{3D8CF90E-71C4-443E-9D61-D9E6FDB3B2C4}" emma:medium="tactile" emma:mode="ink">
                <msink:context xmlns:msink="http://schemas.microsoft.com/ink/2010/main" type="inkWord" rotatedBoundingBox="31097,10126 33603,10126 33603,12288 31097,12288"/>
              </emma:interpretation>
              <emma:one-of disjunction-type="recognition" id="oneOf0">
                <emma:interpretation id="interp0" emma:lang="it-IT" emma:confidence="0">
                  <emma:literal>ai</emma:literal>
                </emma:interpretation>
                <emma:interpretation id="interp1" emma:lang="it-IT" emma:confidence="0">
                  <emma:literal>ai,</emma:literal>
                </emma:interpretation>
                <emma:interpretation id="interp2" emma:lang="it-IT" emma:confidence="0">
                  <emma:literal>ai:</emma:literal>
                </emma:interpretation>
                <emma:interpretation id="interp3" emma:lang="it-IT" emma:confidence="0">
                  <emma:literal>air</emma:literal>
                </emma:interpretation>
                <emma:interpretation id="interp4" emma:lang="it-IT" emma:confidence="0">
                  <emma:literal>ligi</emma:literal>
                </emma:interpretation>
              </emma:one-of>
            </emma:emma>
          </inkml:annotationXML>
          <inkml:trace contextRef="#ctx0" brushRef="#br0">7037 7689 0,'34'68'0,"0"-33"16,35 33-16,-1-33 0,35-35 0,0 0 15,0-69-15,35 0 16,-70-68 15,-33 34-31,-70 0 16,1-34 15,-69 68-15,-34 1-1,-1 68 1,-33 34-1,68 69 1,34 0 0,69 34-1,0 0 1,103-34 0,0 0-1,69-34 16,-35-69-31,-68 0 16,-35-34 0,0 34-1,-34 0 1,0 0 0,-34 0 15,68 68-31,35 1 31,34 34-15,0 0-1,-34-34 1,-35-35 0,0-34-1,-34 0 1,0 0-1,-34-34 1,34-1 0,0 35-1,0-34 1,0 34 0</inkml:trace>
          <inkml:trace contextRef="#ctx0" brushRef="#br0" timeOffset="1246.1416">8821 8135 0,'69'137'15,"0"1"-15,-1 67 0,1-33 31,-35 103-15,-34-172 31,-137 34-47,0-137 16,-35 0-1,35-34 1,34-35-1,34 35 1,69-1 0,34-33-1,35-35 1,-69 103 0</inkml:trace>
          <inkml:trace contextRef="#ctx0" brushRef="#br0" timeOffset="497.0894">8375 8101 0,'0'34'0,"0"0"0,34 1 16,-34 68-16,0 0 0,0-35 16,35 1-1,-35-35 1,0 0-1,0-68 1,0-34 0,0-70-1,0 138 1</inkml:trace>
          <inkml:trace contextRef="#ctx0" brushRef="#br0" timeOffset="907.2614">8341 7208 0,'0'0'0</inkml:trace>
          <inkml:trace contextRef="#ctx0" brushRef="#br0" timeOffset="1594.7878">8650 7723 0,'34'34'15,"69"-68"-15,34 68 0,104 35 0,-70-35 16,1 35-1,-172-69 17,-103-34-32,103 34 15</inkml:trace>
        </inkml:traceGroup>
      </inkml:traceGroup>
    </inkml:traceGroup>
  </inkml:traceGroup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25:30.07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76A33F5-E7FF-42F2-B0D9-E6217F03D6CD}" emma:medium="tactile" emma:mode="ink">
          <msink:context xmlns:msink="http://schemas.microsoft.com/ink/2010/main" type="inkDrawing" rotatedBoundingBox="26889,3495 33614,5186 32783,8488 26059,6797" shapeName="Other"/>
        </emma:interpretation>
      </emma:emma>
    </inkml:annotationXML>
    <inkml:trace contextRef="#ctx0" brushRef="#br0">790 0 0,'0'103'16,"-35"103"-16,1 103 0,-35 0 47,1 206-47,-35 68 15,34-102 1,35-138 0,34-103-1,-35-68 1,35-69-1,0-69 1,-68-68 0,-70-104-1,70 35 1,-1 35 0,69 68-1,0 0 1,137 68-1,172-33 1,103 33 0,69-33-1,102-1 1,69 0 15,1 1-15,102-1-1,34 35 1,-68 68 0,-103-34-1,-172 0 1,-137 0 0,-240-103-1,-69-34 1,-206-138-1,-35-103 1,241 275 0</inkml:trace>
  </inkml:traceGroup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25:30.61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31CD532-3E49-4BA8-9856-CAE61853B01A}" emma:medium="tactile" emma:mode="ink">
          <msink:context xmlns:msink="http://schemas.microsoft.com/ink/2010/main" type="inkDrawing" rotatedBoundingBox="28023,2238 33930,3999 33320,6045 27413,4284" semanticType="callout" shapeName="Other">
            <msink:sourceLink direction="with" ref="{000EFA13-516B-46E9-ADBE-7423D5CE32CA}"/>
          </msink:context>
        </emma:interpretation>
      </emma:emma>
    </inkml:annotationXML>
    <inkml:trace contextRef="#ctx0" brushRef="#br0">0 206 0,'446'-138'0,"138"1"31,102 171-31,378 69 16,-308-68-1,-36-1 1,-136 35 15,-69-1-15,-172 1-1,-171 0 1,-138 33 0,-68 70-1,-69 68 1,0 69 0,68 0-1,70-34 1,-1-69-1,35 34 1,-69-68 0,-172-69-1,172-103 1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25:33.76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DC5022C-62EF-41EE-B68B-1431E849CEBB}" emma:medium="tactile" emma:mode="ink">
          <msink:context xmlns:msink="http://schemas.microsoft.com/ink/2010/main" type="inkDrawing" rotatedBoundingBox="12391,7747 28696,5832 28735,6165 12430,8080" shapeName="Other"/>
        </emma:interpretation>
      </emma:emma>
    </inkml:annotationXML>
    <inkml:trace contextRef="#ctx0" brushRef="#br0">16332 0 0,'-35'34'0,"-33"0"15,-104-34-15,-34 0 0,-103 35 0,-68-35 16,-69 34-1,-69 0 1,-137 1 0,-35-1-1,-102 0 1,-35 103 0,-69-102-1,-68 68 1,0 0 15,34 0-15,1 34-1,33 0 1,1 1 0,34-1-1,34-34 1,34 34-1,104-34 1,68 0 0,172-34-1,103-1 1,171-33 0,138-35-1,34 0 1,34 34-1,138-68 1,-1-35 0,-171 69-1</inkml:trace>
  </inkml:traceGroup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22:56.660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C513CC6-7E92-4D6A-AA30-6C168CCE93EB}" emma:medium="tactile" emma:mode="ink">
          <msink:context xmlns:msink="http://schemas.microsoft.com/ink/2010/main" type="writingRegion" rotatedBoundingBox="25708,8135 29141,8135 29141,9611 25708,9611"/>
        </emma:interpretation>
      </emma:emma>
    </inkml:annotationXML>
    <inkml:traceGroup>
      <inkml:annotationXML>
        <emma:emma xmlns:emma="http://www.w3.org/2003/04/emma" version="1.0">
          <emma:interpretation id="{9C5ABE68-08DB-4FA4-920A-464003A73E13}" emma:medium="tactile" emma:mode="ink">
            <msink:context xmlns:msink="http://schemas.microsoft.com/ink/2010/main" type="paragraph" rotatedBoundingBox="25708,8135 29141,8135 29141,9611 25708,96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CF7CFF-A541-4F81-8DB0-AE0FDAD5220B}" emma:medium="tactile" emma:mode="ink">
              <msink:context xmlns:msink="http://schemas.microsoft.com/ink/2010/main" type="line" rotatedBoundingBox="25708,8135 29141,8135 29141,9611 25708,9611"/>
            </emma:interpretation>
          </emma:emma>
        </inkml:annotationXML>
        <inkml:traceGroup>
          <inkml:annotationXML>
            <emma:emma xmlns:emma="http://www.w3.org/2003/04/emma" version="1.0">
              <emma:interpretation id="{31FA9918-54C2-4DE5-80AE-82D4FD894A47}" emma:medium="tactile" emma:mode="ink">
                <msink:context xmlns:msink="http://schemas.microsoft.com/ink/2010/main" type="inkWord" rotatedBoundingBox="25656,8203 27403,8085 27497,9470 25750,9589"/>
              </emma:interpretation>
              <emma:one-of disjunction-type="recognition" id="oneOf0">
                <emma:interpretation id="interp0" emma:lang="it-IT" emma:confidence="0">
                  <emma:literal>+4</emma:literal>
                </emma:interpretation>
                <emma:interpretation id="interp1" emma:lang="it-IT" emma:confidence="0">
                  <emma:literal>TR</emma:literal>
                </emma:interpretation>
                <emma:interpretation id="interp2" emma:lang="it-IT" emma:confidence="0">
                  <emma:literal>Th</emma:literal>
                </emma:interpretation>
                <emma:interpretation id="interp3" emma:lang="it-IT" emma:confidence="0">
                  <emma:literal>Hz</emma:literal>
                </emma:interpretation>
                <emma:interpretation id="interp4" emma:lang="it-IT" emma:confidence="0">
                  <emma:literal>th</emma:literal>
                </emma:interpretation>
              </emma:one-of>
            </emma:emma>
          </inkml:annotationXML>
          <inkml:trace contextRef="#ctx0" brushRef="#br0">446 2746 0,'35'69'16,"-1"68"-16,0 35 0,35 34 16,-35-35 15,-34 1-15,-34-35-1,-35-34 1,-68 0 15,-69-103-31,34 0 16,35-34-1,34-35 1,34 0 0,69 35-1,0 0 1,103-69-1,0 34 1,0 35 0,-34-35-1,-35 35 1,-34 34 0</inkml:trace>
          <inkml:trace contextRef="#ctx0" brushRef="#br1" timeOffset="110483.7346">4565 9783 0,'34'0'0,"35"0"0,0-35 15,-35 1 17,103-138-32,-137 172 0,0 0 15,0 69 1,0 68-1,35 0 17,-35-34-32,-35 0 15,35-34 17,-34-35-17,-35 1 1,1-35-1,-35-35 1,68 35 0,35 0-1,0 0 1,69 35 0,68 33-1,35-33 1,-69 33-1,-69-68 1,-34 0 0,0 0 31,-68-68-47,-1-35 0,69 103 15</inkml:trace>
          <inkml:trace contextRef="#ctx0" brushRef="#br0" timeOffset="50947.2688">2643 6419 0,'34'34'0,"-34"35"0,35 68 16,-35-34-16,34-69 15,-34-34 1</inkml:trace>
        </inkml:traceGroup>
        <inkml:traceGroup>
          <inkml:annotationXML>
            <emma:emma xmlns:emma="http://www.w3.org/2003/04/emma" version="1.0">
              <emma:interpretation id="{7E5C6C41-A50E-4947-98E8-66913CEF2C41}" emma:medium="tactile" emma:mode="ink">
                <msink:context xmlns:msink="http://schemas.microsoft.com/ink/2010/main" type="inkWord" rotatedBoundingBox="29093,8486 29146,9605 28466,9637 28413,8518"/>
              </emma:interpretation>
              <emma:one-of disjunction-type="recognition" id="oneOf1">
                <emma:interpretation id="interp5" emma:lang="it-IT" emma:confidence="0">
                  <emma:literal>2</emma:literal>
                </emma:interpretation>
                <emma:interpretation id="interp6" emma:lang="it-IT" emma:confidence="0">
                  <emma:literal>z</emma:literal>
                </emma:interpretation>
                <emma:interpretation id="interp7" emma:lang="it-IT" emma:confidence="0">
                  <emma:literal>a</emma:literal>
                </emma:interpretation>
                <emma:interpretation id="interp8" emma:lang="it-IT" emma:confidence="0">
                  <emma:literal>Z</emma:literal>
                </emma:interpretation>
                <emma:interpretation id="interp9" emma:lang="it-IT" emma:confidence="0">
                  <emma:literal>r</emma:literal>
                </emma:interpretation>
              </emma:one-of>
            </emma:emma>
          </inkml:annotationXML>
          <inkml:trace contextRef="#ctx0" brushRef="#br1" timeOffset="114095.2014">4497 5698 0,'-35'-34'0,"1"-35"0,34 35 16,34-1-16,69 35 0,34 69 0,35 0 15,-69-35-15,-69 35 0,-34 34 16,-137 0 15,-35 34-31,-33-34 16,102 0 0,68-69-1,35 0 16,69 35-31,68 0 16,69-1 15,-34-33-15,-69-104 0,-103 69-1</inkml:trace>
        </inkml:traceGroup>
      </inkml:traceGroup>
    </inkml:traceGroup>
  </inkml:traceGroup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22:56.98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4780367-822C-4213-AEEF-4CEB5139AB99}" emma:medium="tactile" emma:mode="ink">
          <msink:context xmlns:msink="http://schemas.microsoft.com/ink/2010/main" type="writingRegion" rotatedBoundingBox="24782,8409 25605,8409 25605,9611 24782,9611"/>
        </emma:interpretation>
      </emma:emma>
    </inkml:annotationXML>
    <inkml:traceGroup>
      <inkml:annotationXML>
        <emma:emma xmlns:emma="http://www.w3.org/2003/04/emma" version="1.0">
          <emma:interpretation id="{EA55D89B-E9A4-490C-9027-5B78BCE734D0}" emma:medium="tactile" emma:mode="ink">
            <msink:context xmlns:msink="http://schemas.microsoft.com/ink/2010/main" type="paragraph" rotatedBoundingBox="24782,8409 25605,8409 25605,9611 24782,96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E46E64E-C909-4573-AF4A-E202C73C6A60}" emma:medium="tactile" emma:mode="ink">
              <msink:context xmlns:msink="http://schemas.microsoft.com/ink/2010/main" type="line" rotatedBoundingBox="24782,8409 25605,8409 25605,9611 24782,9611"/>
            </emma:interpretation>
          </emma:emma>
        </inkml:annotationXML>
        <inkml:traceGroup>
          <inkml:annotationXML>
            <emma:emma xmlns:emma="http://www.w3.org/2003/04/emma" version="1.0">
              <emma:interpretation id="{28CDAF8B-68E4-4CFF-92F4-9E5498CB3703}" emma:medium="tactile" emma:mode="ink">
                <msink:context xmlns:msink="http://schemas.microsoft.com/ink/2010/main" type="inkWord" rotatedBoundingBox="24782,8409 25605,8409 25605,9611 24782,9611"/>
              </emma:interpretation>
              <emma:one-of disjunction-type="recognition" id="oneOf0">
                <emma:interpretation id="interp0" emma:lang="it-IT" emma:confidence="0">
                  <emma:literal>M</emma:literal>
                </emma:interpretation>
                <emma:interpretation id="interp1" emma:lang="it-IT" emma:confidence="0">
                  <emma:literal>N</emma:literal>
                </emma:interpretation>
                <emma:interpretation id="interp2" emma:lang="it-IT" emma:confidence="0">
                  <emma:literal>n</emma:literal>
                </emma:interpretation>
                <emma:interpretation id="interp3" emma:lang="it-IT" emma:confidence="0">
                  <emma:literal>m</emma:literal>
                </emma:interpretation>
                <emma:interpretation id="interp4" emma:lang="it-IT" emma:confidence="0">
                  <emma:literal>pi</emma:literal>
                </emma:interpretation>
              </emma:one-of>
            </emma:emma>
          </inkml:annotationXML>
          <inkml:trace contextRef="#ctx0" brushRef="#br0">16887 4978 0,'172'0'15,"0"0"-15,68 34 0,-69-102 32,35 68-17,-103 0 1,-68 34 15,-104 35-31,-34-104 16,103 35-1</inkml:trace>
        </inkml:traceGroup>
      </inkml:traceGroup>
    </inkml:traceGroup>
  </inkml:traceGroup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24:40.96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C3D66B4-F4D3-4927-956C-2FA3DDB91D87}" emma:medium="tactile" emma:mode="ink">
          <msink:context xmlns:msink="http://schemas.microsoft.com/ink/2010/main" type="writingRegion" rotatedBoundingBox="21418,9405 31784,9405 31784,13386 21418,13386"/>
        </emma:interpretation>
      </emma:emma>
    </inkml:annotationXML>
    <inkml:traceGroup>
      <inkml:annotationXML>
        <emma:emma xmlns:emma="http://www.w3.org/2003/04/emma" version="1.0">
          <emma:interpretation id="{20FBD0CE-CC81-4405-9B96-ADAB94C036A8}" emma:medium="tactile" emma:mode="ink">
            <msink:context xmlns:msink="http://schemas.microsoft.com/ink/2010/main" type="paragraph" rotatedBoundingBox="21418,9405 31784,9405 31784,13386 21418,133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FCE683E-6FA8-4EC0-943E-F89B374F33E6}" emma:medium="tactile" emma:mode="ink">
              <msink:context xmlns:msink="http://schemas.microsoft.com/ink/2010/main" type="line" rotatedBoundingBox="21418,9405 31784,9405 31784,13386 21418,13386"/>
            </emma:interpretation>
          </emma:emma>
        </inkml:annotationXML>
        <inkml:traceGroup>
          <inkml:annotationXML>
            <emma:emma xmlns:emma="http://www.w3.org/2003/04/emma" version="1.0">
              <emma:interpretation id="{B9F14E32-BA81-466A-B458-13C3A03E3C63}" emma:medium="tactile" emma:mode="ink">
                <msink:context xmlns:msink="http://schemas.microsoft.com/ink/2010/main" type="inkWord" rotatedBoundingBox="27047,9542 31784,9542 31784,13386 27047,13386"/>
              </emma:interpretation>
              <emma:one-of disjunction-type="recognition" id="oneOf0">
                <emma:interpretation id="interp0" emma:lang="it-IT" emma:confidence="0">
                  <emma:literal>Seviziò</emma:literal>
                </emma:interpretation>
                <emma:interpretation id="interp1" emma:lang="it-IT" emma:confidence="0">
                  <emma:literal>Sevizio</emma:literal>
                </emma:interpretation>
                <emma:interpretation id="interp2" emma:lang="it-IT" emma:confidence="0">
                  <emma:literal>Sevizia</emma:literal>
                </emma:interpretation>
                <emma:interpretation id="interp3" emma:lang="it-IT" emma:confidence="0">
                  <emma:literal>Saziai</emma:literal>
                </emma:interpretation>
                <emma:interpretation id="interp4" emma:lang="it-IT" emma:confidence="0">
                  <emma:literal>Seiano</emma:literal>
                </emma:interpretation>
              </emma:one-of>
            </emma:emma>
          </inkml:annotationXML>
          <inkml:trace contextRef="#ctx0" brushRef="#br0">5492 6968 0,'-69'0'0,"-102"-34"16,-35 68-16,-69 0 0,1 35 31,-1 0-15,103-1-1,69 1 1,103-35-1,103 35 1,35-1 0,102 1 15,0 0-31,-34-35 16,-34 35-1,-69-69 1,-69 68-1,-68 1 1,-69 0 0,-103-1-1,-35 70 1,70 33 0,-35-33 15,103-1-16,0-103 1,137 69 0,35 34-1,34 1 1,69-35 0,68-35-1,-34 1 1,0-69-1,-35 0 1,-33-34 0,33-35 31,-33-34-47,-70 69 0,1-1 15,-35 35 16,-34 0-15,0 0 0,34 35-1,-34 33 1,69 35 0,-35-34-1,35 34 1,-35-69-1,1-102 1,-70-70 0,35 138-1</inkml:trace>
          <inkml:trace contextRef="#ctx0" brushRef="#br0" timeOffset="300.7928">5526 6556 0,'69'69'15,"-35"137"-15,1 103 16,-1-241 15,-34-68-31</inkml:trace>
          <inkml:trace contextRef="#ctx0" brushRef="#br0" timeOffset="1803.7802">6350 8650 0,'481'0'16,"-173"68"0,-33 1-1,-103 0 1,-69-35 0,-103-68-1,0 34 1</inkml:trace>
          <inkml:trace contextRef="#ctx0" brushRef="#br1" timeOffset="-47953.0132">2952 9439 0,'103'0'0,"-34"-34"0,-1 0 0,1-35 16,-35 0-16,-34 35 15,34 0-15,-34-1 16,0 35-1,0 0 1,0 0 0,0 35-1,35 68 1,-35-69 0,68 103-1,1-34 1,0-34 31,-35 0-47,0-35 0,-34-137 31,0-34-15,0-35-1,0 172-15</inkml:trace>
          <inkml:trace contextRef="#ctx0" brushRef="#br1" timeOffset="-47517.4496">3261 8238 0,'0'0'0</inkml:trace>
          <inkml:trace contextRef="#ctx0" brushRef="#br1" timeOffset="-22188.352">2574 5149 0,'69'34'0,"-69"69"0,-34 34 15,-1 69-15,35 0 16,0-34 0,0-69-1,0-35 1,0-68 0,0 0-1,0-34 1,0-137-1,35 33 1,33 1 0,1 68-1,0 35 1,68 68 0,-34 1 15,-69 33-16,1 1 1,-104 0 0,-68-1-1,34-33 1,34-1 15,103 0-15,104 35-1,33-1 1,-33 1 0,-36 0-1,-33 34 1,-103-35 0,-35-102-1,69 34 1</inkml:trace>
          <inkml:trace contextRef="#ctx0" brushRef="#br0" timeOffset="1587.9516">6796 9130 0,'69'69'0,"-35"34"16,-34 34-16,0 1 0,0-1 16,0 0-1,-34-34 1,-35-34-1,1-35 17,-35-34-32,-35-34 15,35-1 1,35 1 15,33 0-15,1-1-1,103 1 1,-1-34 0,-68 68-1</inkml:trace>
          <inkml:trace contextRef="#ctx0" brushRef="#br1" timeOffset="-104998.1724">549 0 0,'0'378'16,"-34"-172"-16,34 0 15,0 34 1,0 0 0,0-34 15,0-69-31,0 1 31,0-70-15,0-33-1,-34-1 1,-69-103 0,-35-68-1,1 68 1,68 35-1,69 34 1,-34 0 0,103 34-1,34 104 1,68-1 0,-33 0-1,-35-102 1,-35-1-1,1-34 1,-1-69 0,35-68-1,-34-69 1,-35 34 0,1 104-1,-35 68 1,0 0 15,-35 68-15,1 1-1,34-69 1</inkml:trace>
          <inkml:trace contextRef="#ctx0" brushRef="#br1" timeOffset="-23511.645">824 5458 0,'34'68'16,"-34"70"-16,-34 68 0,-35 34 31,35-69-31,0 1 15,34-69 1,34-69 0,-34-34 15,0 0-15,0-171-1,34-70 1,0 36-1,1-1 1,-35 103 0,0 34 15,0 35-31,0 34 16,34 0-1,0 68 1,1 35-1,33 0 1,-33-68 0,33-35-1,-33-35 1,33-68 0,1-34 30,-35 34-46,1 34 16,-35 69 0,0 0-1,34 103 1,-34 69 0,0 34-1,0 34 1,34-34-1,1-69 1,-35-34 0,34-68-1,-34-35 17,0 0-32,-34-35 15,68-68 1,0 0-1,-34 103 1</inkml:trace>
          <inkml:trace contextRef="#ctx0" brushRef="#br1" timeOffset="-53709.0935">2643 7002 0,'34'0'0,"-102"-34"0,-70 68 0,-33-34 16,-1 0-16,-34 35 15,69-1 1,68 0 0,69-34-1,35 0 1,68 35 0,102-1-1,1 0 16,0 35-31,-34-35 16,-69 35 0,-34-35-1,-69 0 1,-69 1 0,-103 33-1,-34-33 1,0-1 15,-34 35-15,34 34 15,35 0-31,68 0 16,34 0-1,69 0 1,69 0-1,-1 0 1,1 0 0,34-1-1,0 1 1,34-34 0,0 0-1,-34-35 16,35-34-31,-1 0 16,0-34 0,1-1-1,-70 35 1,-33-34 0,-35 34 15,0 0-16,0 0 1,-69 34 0,35 1 15,-1-1-31,35 35 16,0-35-1,35 35 1,33-69-1,-68 34 1,35-34 0,-35-34-1,0-69 1,0-35 0,0 138-1</inkml:trace>
          <inkml:trace contextRef="#ctx0" brushRef="#br1" timeOffset="-23149.3264">1957 5732 0,'0'103'16,"-35"35"-16,1-36 0,0 1 31,68 0-15,-34-34-1,0-35 1,-34-34 0,34-68-1,0-35 1,0 103-1</inkml:trace>
        </inkml:traceGroup>
      </inkml:traceGroup>
    </inkml:traceGroup>
  </inkml:traceGroup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26:01.161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-1 1 0,'0'35'16,"0"33"-16,34-33 0,-34 33 15,0 1-15,0 34 16,34 34-1,-34 1 1,0 33 0,-34-33-1,34 33 17,0 35-32,0 0 15,0 0 1,0 0-1,34 34 1,-34 1 0,35-36-1,-35 36 1,34-1 0,0-34-1,1 0 1,-1-34-1,-34-35 1,34 34 15,-34-68-15,0 0 0,0-34-1,0 0 1,0-35-1,0 0 1,0-34 0,0 0-1,0 0 1,0 0 0,0 0-1,0 0 1,0 0-1,0-34 17,0-69-17,0 34 17,35-34-32,-35-34 15,0-35 1,34 35-1,-34-34 1,-34-35 0,34 0-1,0 0 1,0-35 0,-35 36-1,35-36 1,35 35-1,-35-34 1,34 0 0,-34-1 31,69 1-47,-35 0 15,-34 68 1,34 1-1,-34 33 1,35 35 0,-35 35-1,34-1 1,-34 69 0,0 0-1,0 0 1,0 34-1,-34 35 1,34 68 0,0 1-1,0 33 1,0 35 31,0 0-47,34 69 0,-34-1 15,0 35 1,34 0 15,-34 0-15,35 0 0,-1-34-1,-34-1 1,34 1-1,-34-69 1,0-35 0,35-33-1,-70-35 1,35-69 0,0-34 15,0 0-31,0 0 15,0 0 1,0 0 0,0 0-1,0 0 1,-34-69 0,0 1-1,34 68 1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22:21.164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D053D23-CBDC-44AD-B479-0F95BEF18FCA}" emma:medium="tactile" emma:mode="ink">
          <msink:context xmlns:msink="http://schemas.microsoft.com/ink/2010/main" type="writingRegion" rotatedBoundingBox="9064,3901 21438,-7616 33584,5432 21210,16950"/>
        </emma:interpretation>
      </emma:emma>
    </inkml:annotationXML>
    <inkml:traceGroup>
      <inkml:annotationXML>
        <emma:emma xmlns:emma="http://www.w3.org/2003/04/emma" version="1.0">
          <emma:interpretation id="{E669AB32-1387-4492-A0E9-FF4EA5CB109F}" emma:medium="tactile" emma:mode="ink">
            <msink:context xmlns:msink="http://schemas.microsoft.com/ink/2010/main" type="paragraph" rotatedBoundingBox="9235,2743 12423,2669 12462,4358 9274,44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DFB8E42-8F41-47D1-B724-B4FEE8BD9B51}" emma:medium="tactile" emma:mode="ink">
              <msink:context xmlns:msink="http://schemas.microsoft.com/ink/2010/main" type="line" rotatedBoundingBox="9235,2743 12423,2669 12462,4358 9274,4432">
                <msink:destinationLink direction="with" ref="{CD5741CE-E9FE-4020-AB9D-970E24CEEE5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2965996-BFDF-4964-84F7-A02B5A4DC6C0}" emma:medium="tactile" emma:mode="ink">
                <msink:context xmlns:msink="http://schemas.microsoft.com/ink/2010/main" type="inkWord" rotatedBoundingBox="10055,2427 11595,3175 10779,4854 9239,4105"/>
              </emma:interpretation>
              <emma:one-of disjunction-type="recognition" id="oneOf0">
                <emma:interpretation id="interp0" emma:lang="it-IT" emma:confidence="0">
                  <emma:literal>Q</emma:literal>
                </emma:interpretation>
                <emma:interpretation id="interp1" emma:lang="it-IT" emma:confidence="0">
                  <emma:literal>f</emma:literal>
                </emma:interpretation>
                <emma:interpretation id="interp2" emma:lang="it-IT" emma:confidence="0">
                  <emma:literal>a</emma:literal>
                </emma:interpretation>
                <emma:interpretation id="interp3" emma:lang="it-IT" emma:confidence="0">
                  <emma:literal>k</emma:literal>
                </emma:interpretation>
                <emma:interpretation id="interp4" emma:lang="it-IT" emma:confidence="0">
                  <emma:literal>A</emma:literal>
                </emma:interpretation>
              </emma:one-of>
            </emma:emma>
          </inkml:annotationXML>
          <inkml:trace contextRef="#ctx0" brushRef="#br0">3398 2060 0,'-34'69'0,"-138"68"0,-103 104 16,-34 33 0,1 35-1,136-137 1,69-35-1,103-68 1,103-35 0,137-34 15,103 0-31,35 0 31,-69 0-15,0 0-1,-172 0 1,-103 0 0,-34 0-1,-137-69 1,-69-34 0,35-68-1,33-35 1,138 206-1</inkml:trace>
          <inkml:trace contextRef="#ctx0" brushRef="#br0" timeOffset="317.395">2917 2232 0,'69'34'16,"0"104"-16,34 136 0,34 1 16,0 0-1,1-35 1,-1-69 15,-103-102-15,-34-35-1,0-34 1,-34-103 0,-1-171-1,35 274 1</inkml:trace>
        </inkml:traceGroup>
        <inkml:traceGroup>
          <inkml:annotationXML>
            <emma:emma xmlns:emma="http://www.w3.org/2003/04/emma" version="1.0">
              <emma:interpretation id="{F38CEE18-67C0-4A35-8F8C-CBE76E96368E}" emma:medium="tactile" emma:mode="ink">
                <msink:context xmlns:msink="http://schemas.microsoft.com/ink/2010/main" type="inkWord" rotatedBoundingBox="11768,2811 12849,3724 12135,4570 11054,3657"/>
              </emma:interpretation>
              <emma:one-of disjunction-type="recognition" id="oneOf1">
                <emma:interpretation id="interp5" emma:lang="it-IT" emma:confidence="0">
                  <emma:literal>x</emma:literal>
                </emma:interpretation>
                <emma:interpretation id="interp6" emma:lang="it-IT" emma:confidence="0">
                  <emma:literal>X</emma:literal>
                </emma:interpretation>
                <emma:interpretation id="interp7" emma:lang="it-IT" emma:confidence="0">
                  <emma:literal>.</emma:literal>
                </emma:interpretation>
                <emma:interpretation id="interp8" emma:lang="it-IT" emma:confidence="0">
                  <emma:literal>a</emma:literal>
                </emma:interpretation>
                <emma:interpretation id="interp9" emma:lang="it-IT" emma:confidence="0">
                  <emma:literal>4</emma:literal>
                </emma:interpretation>
              </emma:one-of>
            </emma:emma>
          </inkml:annotationXML>
          <inkml:trace contextRef="#ctx0" brushRef="#br0" timeOffset="809.6014">4977 2541 0,'0'69'0,"-35"68"0,-102 69 15,-34 0 1,-1-35 0,103-68-1,35-68 1,34-35 0,0-138 15,-34-102-31,-1 34 15,-33 0 1,-1 138 0,35 102-1,34-34 17,68 34-17,70 35 1,102 103-1,35 34 1,-1 68 0,-171-137 15,-103-137-31</inkml:trace>
        </inkml:traceGroup>
      </inkml:traceGroup>
    </inkml:traceGroup>
    <inkml:traceGroup>
      <inkml:annotationXML>
        <emma:emma xmlns:emma="http://www.w3.org/2003/04/emma" version="1.0">
          <emma:interpretation id="{893955F0-78CD-46B9-A903-0A91620EB4DF}" emma:medium="tactile" emma:mode="ink">
            <msink:context xmlns:msink="http://schemas.microsoft.com/ink/2010/main" type="paragraph" rotatedBoundingBox="20268,10847 30103,1693 33584,5432 23749,1458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DF42DB6-E08D-416F-BAC6-50C0187B8128}" emma:medium="tactile" emma:mode="ink">
              <msink:context xmlns:msink="http://schemas.microsoft.com/ink/2010/main" type="line" rotatedBoundingBox="20268,10847 30103,1693 33584,5432 23749,14587"/>
            </emma:interpretation>
          </emma:emma>
        </inkml:annotationXML>
        <inkml:traceGroup>
          <inkml:annotationXML>
            <emma:emma xmlns:emma="http://www.w3.org/2003/04/emma" version="1.0">
              <emma:interpretation id="{000EFA13-516B-46E9-ADBE-7423D5CE32CA}" emma:medium="tactile" emma:mode="ink">
                <msink:context xmlns:msink="http://schemas.microsoft.com/ink/2010/main" type="inkWord" rotatedBoundingBox="26288,5678 30320,1926 33584,5432 29552,9185">
                  <msink:destinationLink direction="with" ref="{C31CD532-3E49-4BA8-9856-CAE61853B01A}"/>
                </msink:context>
              </emma:interpretation>
              <emma:one-of disjunction-type="recognition" id="oneOf2">
                <emma:interpretation id="interp10" emma:lang="it-IT" emma:confidence="0">
                  <emma:literal>sito?</emma:literal>
                </emma:interpretation>
                <emma:interpretation id="interp11" emma:lang="it-IT" emma:confidence="0">
                  <emma:literal>siti?</emma:literal>
                </emma:interpretation>
                <emma:interpretation id="interp12" emma:lang="it-IT" emma:confidence="0">
                  <emma:literal>sit??</emma:literal>
                </emma:interpretation>
                <emma:interpretation id="interp13" emma:lang="it-IT" emma:confidence="0">
                  <emma:literal>ir#=Z</emma:literal>
                </emma:interpretation>
                <emma:interpretation id="interp14" emma:lang="it-IT" emma:confidence="0">
                  <emma:literal>site?</emma:literal>
                </emma:interpretation>
              </emma:one-of>
            </emma:emma>
          </inkml:annotationXML>
          <inkml:trace contextRef="#ctx0" brushRef="#br1" timeOffset="187515.0128">22722 4944 0,'103'34'15,"103"-68"-15,0 34 0,69 34 16,-103-34 0,-35 34-1,-68-34 17,-104 0-17,-33-34 1,33-35-1,35 69 1</inkml:trace>
          <inkml:trace contextRef="#ctx0" brushRef="#br1" timeOffset="187182.9688">22894 4429 0,'69'-34'0,"68"-1"16,0 1 15,618 68-31,-686-34 31,-69-34-15,-69 34-1,-136 34 1,67-34 0,138 0-1</inkml:trace>
          <inkml:trace contextRef="#ctx0" brushRef="#br1" timeOffset="188056.0492">24473 3845 0,'240'-103'0,"-34"69"0,35 34 47,-36 69-47,-67 34 16,-138 34-1,-138 35 1,-102-1 0,-69 69-1,103-34 1,103 0-1,138-68 1,68-1 0,68-34-1,35 0 1,0-34 0,-34-35-1,-104-34 1,-68 0-1,-137-69 1,34-34 0,103 103-1</inkml:trace>
          <inkml:trace contextRef="#ctx0" brushRef="#br1" timeOffset="53001.0586">15892 8960 0,'-172'-69'0,"-34"35"0,-68 34 16,-1 0-1,-34 34 1,69 35 0,68 34-1,104 0 1,68 0-1,103 34 1,103 35 0,103 33-1,68 36 1,35-1 0,0 103-1,-35 0 1,-102 1-1,-103-1 1,-172-103 0,-138-68-1,-102-103 17,-103-69-17,-103-69 1,-1-68-1,1-35 1,137 35 0,103 34-1,138 34 1,68 35 0,206 68-1,103 35 1,-309-69-1</inkml:trace>
          <inkml:trace contextRef="#ctx0" brushRef="#br0" timeOffset="83685.8306">16922 10813 0,'68'0'0,"1"0"0,68 0 15,172 0-15,-206 0 16,-69 0-1,-34 0 1,0 0 0,0 0-1,-137 35 1,34-35 0,-34 68-1,0-34 1,34 69-1,68 0 17,35 0-32,0-68 15,35-1 1,-1-34 0,69 0-1,34 34 1,69-34-1,-34 0 17,-1 0-17,-68 0 1,-68 35 0,-35-35-1,0 0 1,-35-35-1,-68 70 1,69-70 0,103 1-1,-69 34 1</inkml:trace>
          <inkml:trace contextRef="#ctx0" brushRef="#br0" timeOffset="116918.552">18466 8308 0,'69'0'0,"68"0"16,35 0-16,-1 34 0,-68-34 16,-34 0 31,-69 0-47,0 0 15,-69-34 1,1-1-1,33-33 1,35-1 0,0 69-1</inkml:trace>
          <inkml:trace contextRef="#ctx0" brushRef="#br1" timeOffset="186332.3501">19256 5253 0,'103'34'0,"137"0"0,35 1 15,33-1 17,-67 0-32,-70-34 0,-102 0 31,-69 0-16,-103 0 1,-103-34 0,69-35-1,137-68 1,0 137 0</inkml:trace>
          <inkml:trace contextRef="#ctx0" brushRef="#br1" timeOffset="186842.1354">21006 3228 0,'69'-69'0,"34"0"0,103 35 0,68 34 15,1 0 1,-35 0 0,-137 0-1,-68 0 1,-35 0-1,0-34 1,-103 102 0,34 1-1,69-69 1</inkml:trace>
          <inkml:trace contextRef="#ctx0" brushRef="#br1" timeOffset="185919.2484">20354 3811 0,'-34'137'0,"-35"104"0,0 33 15,1 69 1,34-68 0,-1-69-1,35-69 1,0-68 15,0-35-31,0-68 16,35-172-1,-1-137 1,-34 102 0,34 1-1,0 69 1,1-1-1,-1 69 1,0 34 0,-34 69-1,69 69 1,34 137 15,69 69-15,34 68-1,0-69 1,34-68 0,0-68-1,-34-70 1,-34-68 0,-35-137-1,-68-103 1,-69-104-1,-69 1 1,-68 0 31,-1 0-47,1 102 0,34 70 16,34 102-1,69 35 1,69 102-1,34 1 17,-103-69-32</inkml:trace>
        </inkml:traceGroup>
      </inkml:traceGroup>
    </inkml:traceGroup>
  </inkml:traceGroup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26:34.828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C611932-0845-4F0C-A0CA-4647CFFF9C97}" emma:medium="tactile" emma:mode="ink">
          <msink:context xmlns:msink="http://schemas.microsoft.com/ink/2010/main" type="writingRegion" rotatedBoundingBox="1129,148 33551,2270 32580,17108 158,14987"/>
        </emma:interpretation>
      </emma:emma>
    </inkml:annotationXML>
    <inkml:traceGroup>
      <inkml:annotationXML>
        <emma:emma xmlns:emma="http://www.w3.org/2003/04/emma" version="1.0">
          <emma:interpretation id="{70BB7CB1-9DDF-467F-89C8-399B889E6D76}" emma:medium="tactile" emma:mode="ink">
            <msink:context xmlns:msink="http://schemas.microsoft.com/ink/2010/main" type="paragraph" rotatedBoundingBox="1065,1020 26011,1506 25953,4526 1007,40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7F5B702-4716-4728-B918-287B69E46EE1}" emma:medium="tactile" emma:mode="ink">
              <msink:context xmlns:msink="http://schemas.microsoft.com/ink/2010/main" type="line" rotatedBoundingBox="1065,1020 26011,1506 25953,4526 1007,4040"/>
            </emma:interpretation>
          </emma:emma>
        </inkml:annotationXML>
        <inkml:traceGroup>
          <inkml:annotationXML>
            <emma:emma xmlns:emma="http://www.w3.org/2003/04/emma" version="1.0">
              <emma:interpretation id="{EA8F537C-3E4B-4719-82D7-985ADAFA109F}" emma:medium="tactile" emma:mode="ink">
                <msink:context xmlns:msink="http://schemas.microsoft.com/ink/2010/main" type="inkWord" rotatedBoundingBox="1065,1020 12590,1244 12531,4265 1007,4040"/>
              </emma:interpretation>
              <emma:one-of disjunction-type="recognition" id="oneOf0">
                <emma:interpretation id="interp0" emma:lang="it-IT" emma:confidence="0">
                  <emma:literal>Benefici:</emma:literal>
                </emma:interpretation>
                <emma:interpretation id="interp1" emma:lang="it-IT" emma:confidence="0">
                  <emma:literal>Benefici.'</emma:literal>
                </emma:interpretation>
                <emma:interpretation id="interp2" emma:lang="it-IT" emma:confidence="0">
                  <emma:literal>Benefici':</emma:literal>
                </emma:interpretation>
                <emma:interpretation id="interp3" emma:lang="it-IT" emma:confidence="0">
                  <emma:literal>Benefit:</emma:literal>
                </emma:interpretation>
                <emma:interpretation id="interp4" emma:lang="it-IT" emma:confidence="0">
                  <emma:literal>Benefici":</emma:literal>
                </emma:interpretation>
              </emma:one-of>
            </emma:emma>
          </inkml:annotationXML>
          <inkml:trace contextRef="#ctx0" brushRef="#br0">0 116 0,'206'-103'16,"69"69"-16,68 68 0,69 35 16,0 34-1,-137 34 1,-138 0 15,-171-34-15,-172 34-1,-69 1 1,-68-35 0,102 0-1,104-35 1,172-33 0,136-1-1,172 0 1,69 35-1,69 34 1,-104 69 0,-205-35-1,-206 0 1,-172-34 0,-138-34-1,-136-35 16,-1 0-31,104 1 16,137-70 15,171 1-15,206-69 0,241-34-1,34 34 1,34 34-1,-137 35 1,-35 68 0,-136 103-1,-138-137 1,34 35 0,35 33-1,102-33 1,70-35-1,67-103 1,-33-35 0,-35 1-1,-137 0 1,-68 34 0,-138 0-1,-69 69 1,0 34 15,-34 103-15,69 34-1,137 35 1,69-35 0,102-34-1,70-69 1,33-34-1,-33-34 1,-35-69 0,-103-34-1,-35 68 1,-68 69 0,-34-34-1,34 68 1,0 103-1,0 0 1,68 1 0,35-35-1,35-69 1,33-68 0,-68-35 15,-34-34-16,0 0 1,-69 69 0,0 34-1,0 0 1,68 68 0,1 70-1,34-35 1,34 0-1,35-69 1,-35-34 0,-34-69-1,0-34 1,-137-34 0,-1 34-1,1 69 1,0 34-1,-1 68 1,70 35 15,33 69-15,104-69 0,34 0-1,-34-103 1,-1-69-1,-33-137 1,-70-68 0,-33-69-1,-35-35 1,34 69 0,34 172-1,-68 102 1,0 35-1,35 103 17,-1 172-17,-34 137 1,0 34 0,34 0-1,1-102 1,33-35-1,-33-104 1,-70-136 0,-33-35-1,-104-102 1,-34-35 0,35 0-1,33 0 1,138 34-1,138-34 1,102 0 0,69 0-1,0 0 1,-69 0 0,-137 0-1,-34 69 16,-35 0-15,-34 34 0,0 34-1,34 69 1,35 34 0,0-34-1,-35-137 1,0-103-1,-34-35 1,0 172 0</inkml:trace>
          <inkml:trace contextRef="#ctx0" brushRef="#br0" timeOffset="-2291.1036">756 185 0,'0'34'0,"34"103"0,0 69 15,-34 137-15,0-34 16,0-68-1,0-70 1,0-34 0,0-102-1,-34-35 1,-35-138 0,-34-136-1,103 274 1</inkml:trace>
          <inkml:trace contextRef="#ctx0" brushRef="#br0" timeOffset="276.3778">8101 1043 0,'0'0'16</inkml:trace>
          <inkml:trace contextRef="#ctx0" brushRef="#br0" timeOffset="663.1114">9371 1386 0,'69'0'0,"-241"69"0,-68-1 16,-35 35-16,103 34 16,70 1-1,136-35 1,103 0 0,138-35-1,34-68 1,0-34-1,-69-35 1,-137 35 0,-103 34-1,0 0 1,0 34 0,-35 35-1,70 68 1,68-34-1,34-103 1,0-137 0,-34-35-1,-103 172 1</inkml:trace>
          <inkml:trace contextRef="#ctx0" brushRef="#br0" timeOffset="952.185">9886 1111 0,'0'0'0</inkml:trace>
          <inkml:trace contextRef="#ctx0" brushRef="#br0" timeOffset="1380.9124">11224 2484 0</inkml:trace>
          <inkml:trace contextRef="#ctx0" brushRef="#br0" timeOffset="1007.8511">11362 1455 0,'68'68'0,"1"69"0,-103-68 16,34-69-16</inkml:trace>
        </inkml:traceGroup>
        <inkml:traceGroup>
          <inkml:annotationXML>
            <emma:emma xmlns:emma="http://www.w3.org/2003/04/emma" version="1.0">
              <emma:interpretation id="{D9A1DA6D-39A3-4DB5-8B02-380203C4866A}" emma:medium="tactile" emma:mode="ink">
                <msink:context xmlns:msink="http://schemas.microsoft.com/ink/2010/main" type="inkWord" rotatedBoundingBox="14895,1397 26009,1613 25957,4291 14843,4075"/>
              </emma:interpretation>
              <emma:one-of disjunction-type="recognition" id="oneOf1">
                <emma:interpretation id="interp5" emma:lang="it-IT" emma:confidence="0">
                  <emma:literal>semplici</emma:literal>
                </emma:interpretation>
                <emma:interpretation id="interp6" emma:lang="it-IT" emma:confidence="0">
                  <emma:literal>Semplici</emma:literal>
                </emma:interpretation>
                <emma:interpretation id="interp7" emma:lang="it-IT" emma:confidence="0">
                  <emma:literal>semplia</emma:literal>
                </emma:interpretation>
                <emma:interpretation id="interp8" emma:lang="it-IT" emma:confidence="0">
                  <emma:literal>sempslia</emma:literal>
                </emma:interpretation>
                <emma:interpretation id="interp9" emma:lang="it-IT" emma:confidence="0">
                  <emma:literal>sempstia</emma:literal>
                </emma:interpretation>
              </emma:one-of>
            </emma:emma>
          </inkml:annotationXML>
          <inkml:trace contextRef="#ctx0" brushRef="#br0" timeOffset="3869.2892">21384 493 0,'35'172'0,"-70"103"0,1 68 15,34 0 1,34-137-1,35-69 1,34-68 0,34-69 15,35-206-15,-103 69-1,-35 102 1,0 35-1,-34 0 1,0 69 0,35 68-1,33-34 1,1 0 0,0-103-1,-1-137 1,-33-35-1,-35 172 1</inkml:trace>
          <inkml:trace contextRef="#ctx0" brushRef="#br0" timeOffset="4152.5032">21865 871 0,'0'0'16</inkml:trace>
          <inkml:trace contextRef="#ctx0" brushRef="#br0" timeOffset="4558.7688">23375 1214 0,'344'69'0,"-344"-69"0,-103 0 16,-103 69-1,-35-1 1,1 104 0,103-1-1,102-33 1,138-35 0,138-35-1,68-68 1,-35-34-1,1-35 1,-138 1 0,-68 33-1,-69 1 1,0 68 0,34 35-1,35 68 1,68-34-1,35-34 17,-1-69-17,-33-137 1,-104-35 0,-34 172-1</inkml:trace>
          <inkml:trace contextRef="#ctx0" brushRef="#br0" timeOffset="4912.298">24371 837 0,'0'0'0</inkml:trace>
          <inkml:trace contextRef="#ctx0" brushRef="#br0" timeOffset="1735.4182">14382 1455 0,'-103'-69'16,"-103"35"-16,69 34 0,68 34 15,138 0 1,103 35 15,171 68-15,-34-34 0,-35 34-1,-205 1 1,-138-35-1,-205-35 1,-35-68 0,0-34-1,69 0 1,137-1 0,137 35-1,241-34 16,102-35-31,-377 69 16</inkml:trace>
          <inkml:trace contextRef="#ctx0" brushRef="#br0" timeOffset="2755.9652">15172 1969 0,'206'0'0,"68"-34"0,35-35 15,-69-34 1,-102 0 0,-104 35-1,-68-35 1,-172 69-1,-34 34 1,-1 137 0,104 0-1,137 0 1,69 1 0,137-35-1,34-69 1,34-34-1,-33-69 1,-70-68 0,-68 0-1,-68 68 1,-1 35 15,-68 68-15,34 69-1,34 69 1,35-1 0,68-68-1,0-68 1,1-70 0,-1-33-1,-34-70 1,-35-33-1,-33 68 17,-35 68-17,0 35 1,34 35 0,-34 102-1,69 0 1,-35-68-1,69-35 1,0-34 0,69-68-1,-35-70 1,-68 35 0,-1 0-1,-68 103 1,0 0-1,0 35 1,35 68 0,-1 68-1,69-68 1,-35 0 0,1-68-1,0-1 16,34-103-15,-69-68 0,-34 137-16</inkml:trace>
          <inkml:trace contextRef="#ctx0" brushRef="#br0" timeOffset="3385.8722">19428 1489 0,'69'171'0,"-69"104"16,0 0-1,0 68 1,0-68-1,34-104 1,-34-68 0,0-69-1,0-68 1,-69-240 0,1-35-1,-1-69 1,35 69 15,34 103-15,68 172-1,35-69 1,103 103 0,103 34-1,34 69 1,-102 34-1,-138-34 1,-103-68 0,-103 33-1,-138-68 1,-33 35 0,34-35-1,102 34 1,207-103-1,137-68 1,-206 137 0</inkml:trace>
        </inkml:traceGroup>
      </inkml:traceGroup>
    </inkml:traceGroup>
    <inkml:traceGroup>
      <inkml:annotationXML>
        <emma:emma xmlns:emma="http://www.w3.org/2003/04/emma" version="1.0">
          <emma:interpretation id="{BDDEF96B-F41C-49EF-8AF1-D7B8F4BE66A2}" emma:medium="tactile" emma:mode="ink">
            <msink:context xmlns:msink="http://schemas.microsoft.com/ink/2010/main" type="paragraph" rotatedBoundingBox="15412,2797 33239,3964 33015,7394 15187,622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4771DF3-4FE7-4CC0-8FED-87D616C50C83}" emma:medium="tactile" emma:mode="ink">
              <msink:context xmlns:msink="http://schemas.microsoft.com/ink/2010/main" type="inkBullet" rotatedBoundingBox="15320,4196 17618,4346 17542,5506 15244,5356"/>
            </emma:interpretation>
            <emma:one-of disjunction-type="recognition" id="oneOf2">
              <emma:interpretation id="interp10" emma:lang="it-IT" emma:confidence="0">
                <emma:literal>a</emma:literal>
              </emma:interpretation>
              <emma:interpretation id="interp11" emma:lang="it-IT" emma:confidence="0">
                <emma:literal>.</emma:literal>
              </emma:interpretation>
              <emma:interpretation id="interp12" emma:lang="it-IT" emma:confidence="0">
                <emma:literal>o</emma:literal>
              </emma:interpretation>
              <emma:interpretation id="interp13" emma:lang="it-IT" emma:confidence="0">
                <emma:literal>A</emma:literal>
              </emma:interpretation>
              <emma:interpretation id="interp14" emma:lang="it-IT" emma:confidence="0">
                <emma:literal>4</emma:literal>
              </emma:interpretation>
            </emma:one-of>
          </emma:emma>
        </inkml:annotationXML>
        <inkml:trace contextRef="#ctx0" brushRef="#br0" timeOffset="5644.7479">15172 3205 0,'-206'34'16,"0"104"-16,-34-1 0,34 35 15,103-1 1,103-68 0,68-34 15,138-35-16,103-68 1,-34 0 0,-35 34-1,-137 34 1,-69 35 0,1 33-1,-1 1 1,35-34-1,68-35 1,69-34 0,0-34-1,0-35 1,-69-68 0,-103-34-1,-137-1 1,-68 35 15,-35 68-31,34 35 31,1 102-15,68 70 0,137-1-1,69-34 1,137 0-1,-34-103 1,69-69 0,-275 69-1</inkml:trace>
      </inkml:traceGroup>
      <inkml:traceGroup>
        <inkml:annotationXML>
          <emma:emma xmlns:emma="http://www.w3.org/2003/04/emma" version="1.0">
            <emma:interpretation id="{38B032E1-33A6-4100-BD77-AF5E1CE3DBE0}" emma:medium="tactile" emma:mode="ink">
              <msink:context xmlns:msink="http://schemas.microsoft.com/ink/2010/main" type="line" rotatedBoundingBox="18369,2991 33239,3964 33015,7394 18145,6421"/>
            </emma:interpretation>
          </emma:emma>
        </inkml:annotationXML>
        <inkml:traceGroup>
          <inkml:annotationXML>
            <emma:emma xmlns:emma="http://www.w3.org/2003/04/emma" version="1.0">
              <emma:interpretation id="{5C6B6BC7-6861-4412-8FC3-A8FAB873D915}" emma:medium="tactile" emma:mode="ink">
                <msink:context xmlns:msink="http://schemas.microsoft.com/ink/2010/main" type="inkWord" rotatedBoundingBox="18340,3433 26511,3967 26317,6939 18146,6404"/>
              </emma:interpretation>
              <emma:one-of disjunction-type="recognition" id="oneOf3">
                <emma:interpretation id="interp15" emma:lang="it-IT" emma:confidence="0">
                  <emma:literal>imputati</emma:literal>
                </emma:interpretation>
                <emma:interpretation id="interp16" emma:lang="it-IT" emma:confidence="0">
                  <emma:literal>imputato.</emma:literal>
                </emma:interpretation>
                <emma:interpretation id="interp17" emma:lang="it-IT" emma:confidence="0">
                  <emma:literal>imputarti</emma:literal>
                </emma:interpretation>
                <emma:interpretation id="interp18" emma:lang="it-IT" emma:confidence="0">
                  <emma:literal>imputare.</emma:literal>
                </emma:interpretation>
                <emma:interpretation id="interp19" emma:lang="it-IT" emma:confidence="0">
                  <emma:literal>imputata.</emma:literal>
                </emma:interpretation>
              </emma:one-of>
            </emma:emma>
          </inkml:annotationXML>
          <inkml:trace contextRef="#ctx0" brushRef="#br0" timeOffset="7675.0994">17197 3617 0,'34'69'0,"-34"68"0,0 69 15,-34-35 1,68-102-1,-34-35 1,35-68 0,68-35-1,-1-102 1,1-1 0,35 35-1,-70 68 1,1 69-1,-35 69 17,1 68-1,-1 69-31,0-69 16,35-34-1,0-68 1,34-70-1,0-68 1,0-34 0,0 0-1,-35 68 1,-68 69 0,0 35 15,0 68-16,0 68 1,35-68 15,33 0-31,35-69 16,0-34 0,0-103-1,0 0 1,-34-34-1,-35 69 1,0 68 0,-34 0-1,0 34 1,0 69 0,0 0-1,0-35 1,0-33-1,35-104 1,-1-34 15,35 0-15,-35 0 0,-34 35-1,0 33 1,0 35-1,0 0 1,0 103 0,0 69-1,0 102 1,0 1 0,34 0-1,-34-35 1,0-68-1,-34-70 1,0-67 0,-35-70-1,0-136 1,69-35 0,35-34-1,-1-35 1,0 69 15,1 0-15,-1 69-1,-34 103 1,69-69 0,-35 34-1,103 35 1,35 68-1,68 0 1,-34 35 0,-34 68 15,-172-34-15,-103-69-1,-103 35 1,-34-69-1,68 0 1,138 0 0,102-69-1,138-33 1,34-36 0,1 35-1,-70 69 1,-102 68-1,-35-34 1,-34 35 0,-34 68-1,0 68 1,68-34 0,69-34-1,69-34 1,-1-103 15,1-69-15,-1-35-1,-68 1 1,-68 0 0,-35 34-1,-35 103 1,35 0-1,-34 34 1,34 69 0,69 0-1,34 0 1,0 0 0,0 0-1,-35-34 1,1-1-1,0 1 1,-35-35 0,35-137-1,-1-68 1,-68 171 0</inkml:trace>
          <inkml:trace contextRef="#ctx0" brushRef="#br0" timeOffset="8709.3187">22517 2725 0,'34'137'0,"-34"103"0,-34 103 16,0 1-1,34-1 1,34-172 0,0 1-1,-34-172 1,-68-69-1,-69-171 1,-1 0 0,-33 0-1,102 102 1,69 104 15,0 34-15,172 0-1,68-34 17,69 68-32,-69-34 15,-68 0 1,-69 34 0,-103-34-1,-103 69 1,-35 68-1,70 69 1,68 34 0,34-137-1,103 0 1,69 0 0,0-103-1,0-34 1,-103-103-1,-34-1 1,-138 1 15,-68 34-15,-69 69 0,0 68-1,69 69 1,68 0-1,138 0 1,68 0 0,35-34-1,-35-1 1,-34-33 0,-69-35-1,1 34 1,-1 0-1,34-102 1,1 136 0,68-68-1,-34-68 1,-68-70 0,-1 35-1,-34 103 1</inkml:trace>
          <inkml:trace contextRef="#ctx0" brushRef="#br0" timeOffset="9094.0992">24027 3617 0,'241'0'0,"-1"34"0,0 1 15,-102 33 1,-70-136 0,-68 136-1,-68 1 1,-70 34 0,1 34-1,0 69 16,137 0-15,103-103 0,34 0-1,-34-69 1,-34-34 0,-35-68-1,-137-104 1,103 172-1</inkml:trace>
          <inkml:trace contextRef="#ctx0" brushRef="#br0" timeOffset="9278.6765">24199 4132 0,'309'-69'16,"-103"104"-16,-34-1 0,-104-68 31,-68 34-31</inkml:trace>
          <inkml:trace contextRef="#ctx0" brushRef="#br0" timeOffset="9647.8314">25332 4475 0,'0'0'0</inkml:trace>
        </inkml:traceGroup>
        <inkml:traceGroup>
          <inkml:annotationXML>
            <emma:emma xmlns:emma="http://www.w3.org/2003/04/emma" version="1.0">
              <emma:interpretation id="{93FA7EC6-481F-456A-8B1A-58EF2F3E6D0A}" emma:medium="tactile" emma:mode="ink">
                <msink:context xmlns:msink="http://schemas.microsoft.com/ink/2010/main" type="inkWord" rotatedBoundingBox="28100,3628 33239,3964 33015,7394 27875,7057"/>
              </emma:interpretation>
              <emma:one-of disjunction-type="recognition" id="oneOf4">
                <emma:interpretation id="interp20" emma:lang="it-IT" emma:confidence="0">
                  <emma:literal>leggero</emma:literal>
                </emma:interpretation>
                <emma:interpretation id="interp21" emma:lang="it-IT" emma:confidence="0">
                  <emma:literal>Leggero</emma:literal>
                </emma:interpretation>
                <emma:interpretation id="interp22" emma:lang="it-IT" emma:confidence="0">
                  <emma:literal>leggera</emma:literal>
                </emma:interpretation>
                <emma:interpretation id="interp23" emma:lang="it-IT" emma:confidence="0">
                  <emma:literal>leggere</emma:literal>
                </emma:interpretation>
                <emma:interpretation id="interp24" emma:lang="it-IT" emma:confidence="0">
                  <emma:literal>Leggera</emma:literal>
                </emma:interpretation>
              </emma:one-of>
            </emma:emma>
          </inkml:annotationXML>
          <inkml:trace contextRef="#ctx0" brushRef="#br0" timeOffset="10543.3735">27185 2587 0,'35'172'15,"-35"102"-15,-69 104 0,-68 34 16,68 0-1,35-138 17,102-68-17,1-68-15,34-70 16,34-136 15,1-70-15,-35-68-1,-69 35 1,-68 33 0,-35 104-1,0 34 1,1 69 15,33 68-31,70 35 16,102-35-1,0-34 1,0-103 0,35-69-1,-69-34 1,-69 35 0,-68 33-1,34 35 1,0 0-1,34 0 1,69 35 0,69 33 15,-35-68-15,-34-34-1,-68 0 1,-70-69-1,-136 34 1,-35 69 0,34 0-1,69 103 1,137 0 0,69 69-1,103 68 1,0-34-1,-68 34 1,-70 0 0,-102-68-1,-69-103 1,-103-35 0,-69-68-1,69-69 1,35-69 15,171 0-15,171 1-1,70-1 1,-241 172 0</inkml:trace>
          <inkml:trace contextRef="#ctx0" brushRef="#br0" timeOffset="11048.2758">29073 4956 0,'137'-69'0,"-34"0"16,-68 1-16,-35-1 0,-35-68 15,-102 34 1,-35 0-1,-33 103 1,67 34 0,70 69-1,136 34 1,104 35 0,34 34 15,34 0-16,-103-69 1,-68 35 0,-35-1-1,-34 1 1,-34-35 0,-69 1-1,0-104 1,-69-34-1,1-69 1,-1-68 0,69-69-1,172 34 1,-69 172 0</inkml:trace>
          <inkml:trace contextRef="#ctx0" brushRef="#br0" timeOffset="12088.3547">29760 4853 0,'343'-378'0,"-240"275"31,-69 34-15,-68 35-1,-35 34 1,-68 34 0,0 104-1,68 33 1,103 1-1,104-35 1,33-34 0,1-68-1,-35-104 1,0-34 0,-68-69-1,0 69 1,-69 35-1,0 68 17,0 34-17,0 103 1,0 35 0,0-35-1,34-68 1,-34-69 15,34-69-31,-68-102 16,34-35-1,34 34 1,1 35 0,68 102 15,34 1-16,35 68 1,-35 69 0,-103 0-1,0-34 1,-102 34 0,-1 0-1,35 69 1,34-35-1,137-34 1,35 0 0,-1-69-1,1-34 1,-69-103 0,-103 0-1,-34 0 16,-69 0-31,-35 69 32,35 34-32,35 103 31,33 69-15,70 34-1,136-1 1,-171-205-1</inkml:trace>
        </inkml:traceGroup>
      </inkml:traceGroup>
    </inkml:traceGroup>
    <inkml:traceGroup>
      <inkml:annotationXML>
        <emma:emma xmlns:emma="http://www.w3.org/2003/04/emma" version="1.0">
          <emma:interpretation id="{22C352F3-053A-4927-975B-EE1627286926}" emma:medium="tactile" emma:mode="ink">
            <msink:context xmlns:msink="http://schemas.microsoft.com/ink/2010/main" type="paragraph" rotatedBoundingBox="13881,6315 32801,7381 32509,12573 13588,1150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68ADF45-7DFF-439D-9592-E906D353851B}" emma:medium="tactile" emma:mode="ink">
              <msink:context xmlns:msink="http://schemas.microsoft.com/ink/2010/main" type="line" rotatedBoundingBox="13881,6315 32801,7381 32670,9713 13750,8646"/>
            </emma:interpretation>
          </emma:emma>
        </inkml:annotationXML>
        <inkml:traceGroup>
          <inkml:annotationXML>
            <emma:emma xmlns:emma="http://www.w3.org/2003/04/emma" version="1.0">
              <emma:interpretation id="{A5ED7A08-AF7F-4572-B54E-4546E0279BE3}" emma:medium="tactile" emma:mode="ink">
                <msink:context xmlns:msink="http://schemas.microsoft.com/ink/2010/main" type="inkWord" rotatedBoundingBox="13872,6478 22517,6966 22395,9134 13750,8646"/>
              </emma:interpretation>
              <emma:one-of disjunction-type="recognition" id="oneOf5">
                <emma:interpretation id="interp25" emma:lang="it-IT" emma:confidence="0">
                  <emma:literal>Buona</emma:literal>
                </emma:interpretation>
                <emma:interpretation id="interp26" emma:lang="it-IT" emma:confidence="0">
                  <emma:literal>Briona</emma:literal>
                </emma:interpretation>
                <emma:interpretation id="interp27" emma:lang="it-IT" emma:confidence="0">
                  <emma:literal>Buono</emma:literal>
                </emma:interpretation>
                <emma:interpretation id="interp28" emma:lang="it-IT" emma:confidence="0">
                  <emma:literal>Buone</emma:literal>
                </emma:interpretation>
                <emma:interpretation id="interp29" emma:lang="it-IT" emma:confidence="0">
                  <emma:literal>Boara</emma:literal>
                </emma:interpretation>
              </emma:one-of>
            </emma:emma>
          </inkml:annotationXML>
          <inkml:trace contextRef="#ctx0" brushRef="#br1" timeOffset="22536.0216">12803 5539 0,'138'-34'16,"205"-1"-16,-68 35 15,68 35 1,0 33 0,0 35-1,-68 35 1,-35-1-1,-103 35 1,-68-1 0,-138 1-1,-68-35 1,-103-68 0,-35-35-1,-34-34 1,35 0-1,33-34 1,104 0 0,103 34-1,68 0 1,172 34 0,103 69-1,69 34 1,-1 0 15,1 35-15,-104 0-1,-136-35 1,-70-34 0,-136-34-1,-138-35 1,-103-34-1,-103-34 1,0-35 0,-34 0-1,34 1 1,137-1 0,69 35-1,138-1 1,102-33-1,206-1 1,69-34 0,69 34-1,-378 69 1</inkml:trace>
          <inkml:trace contextRef="#ctx0" brushRef="#br1" timeOffset="21663.9178">14005 5711 0,'34'34'0,"-34"69"0,0 69 15,-34 34-15,68 68 16,-34-34 0,0 1-1,0-70 1,0-33 0,-34-35-1,68-35 1,-34-68-1,-34-34 1,34-172 0,-35 0-1,35 206 1</inkml:trace>
          <inkml:trace contextRef="#ctx0" brushRef="#br1" timeOffset="23039.9472">15790 6740 0,'103'35'0,"-103"68"0,-35 34 0,35 0 16,69 35 0,34-35-1,68 1 1,35-70 0,0-68-1,-34-34 1,-69-103-1,-69-69 1,-68 0 0,-35 34-1,-34 35 1,0 68 0,35 35-1,33 68 1,35 35-1,103 34 1,35-35 15,33-68-15,-171 0 0</inkml:trace>
          <inkml:trace contextRef="#ctx0" brushRef="#br1" timeOffset="23568.2878">17677 6946 0,'0'35'0,"-34"68"0,34 34 0,0 35 16,34-1-1,138 35 17,0-137-17,-35-69 1,0-69 15,-68-102-31,-35-35 16,-68 0-1,-69 68 1,-34 1 0,-35 68-1,35 104 1,-35 33-1,69 35 1,34 0 0,104 35-1,68-70 1,68-33 0,-171-35-1</inkml:trace>
          <inkml:trace contextRef="#ctx0" brushRef="#br1" timeOffset="24745.0908">18913 6878 0,'0'68'16,"0"104"-16,0-35 15,0 69 1,34-103-1,-34-68 1,0-35 15,35 0-31,33-69 16,35-68 0,0-1-1,-34 1 1,34 68-1,-34 69 1,-69 0 0,34 69-1,0 68 17,-34 1-17,69 33 1,0-68-1,-1-34 1,70-35 0,-1-102 15,0-35-31,-68 34 16,34 35-1,-69-1 1,-34 70-1,34-1 1,35 69 0,0-69-1,34 35 1,34-35 0,0-34-1,1-34 1,-70-103-1,-68-69 1,-68 0 15,-70 68-15,35 138 0,-34-34-1,0 68 1,68 35-1,35 34 1,68 0 0,69 0-1,34-103 1,-34 69 0,0-35-1,-68 0 1,-1-34-1,0 35 1,1-1 0,-1 0-1,35 35 1,-1 0 0,-34-1-1,1-102 16,-1-35-15,-34 69 0</inkml:trace>
        </inkml:traceGroup>
        <inkml:traceGroup>
          <inkml:annotationXML>
            <emma:emma xmlns:emma="http://www.w3.org/2003/04/emma" version="1.0">
              <emma:interpretation id="{67EE0524-AA32-40B5-B883-25241C67D068}" emma:medium="tactile" emma:mode="ink">
                <msink:context xmlns:msink="http://schemas.microsoft.com/ink/2010/main" type="inkWord" rotatedBoundingBox="23653,6866 32801,7381 32675,9611 23527,9095"/>
              </emma:interpretation>
              <emma:one-of disjunction-type="recognition" id="oneOf6">
                <emma:interpretation id="interp30" emma:lang="it-IT" emma:confidence="0">
                  <emma:literal>risoluzione</emma:literal>
                </emma:interpretation>
                <emma:interpretation id="interp31" emma:lang="it-IT" emma:confidence="0">
                  <emma:literal>ri soluzione</emma:literal>
                </emma:interpretation>
                <emma:interpretation id="interp32" emma:lang="it-IT" emma:confidence="0">
                  <emma:literal>rei soluzione</emma:literal>
                </emma:interpretation>
                <emma:interpretation id="interp33" emma:lang="it-IT" emma:confidence="0">
                  <emma:literal>ti soluzione</emma:literal>
                </emma:interpretation>
                <emma:interpretation id="interp34" emma:lang="it-IT" emma:confidence="0">
                  <emma:literal>riè soluzione</emma:literal>
                </emma:interpretation>
              </emma:one-of>
            </emma:emma>
          </inkml:annotationXML>
          <inkml:trace contextRef="#ctx0" brushRef="#br1" timeOffset="25312.4954">22517 7118 0,'137'34'0,"-137"69"15,35 206-15,-35-206 16,0-34 0,0-35-1,0-34 1,0 0-1,0-68 1,0-70 0,0 35-1,68-34 1,1 68 0,0 1 15,34 33-16,-35 35 1,35 35 0,-68 33-1,33-102 1,35 34 0,-103 0-1</inkml:trace>
          <inkml:trace contextRef="#ctx0" brushRef="#br1" timeOffset="25788.0995">23616 6535 0,'34'-69'15,"35"69"-15,33 69 0,36-35 0,33 0 16,-171-34-16</inkml:trace>
          <inkml:trace contextRef="#ctx0" brushRef="#br1" timeOffset="25581.0604">23753 7187 0,'68'412'0,"-68"-309"16,0 0 0,0-35-1,0-102 1,35-69 15,-35 103-15</inkml:trace>
          <inkml:trace contextRef="#ctx0" brushRef="#br1" timeOffset="26671.9226">24611 6878 0,'-103'34'0,"34"-34"15,69 69-15,138-1 0,33 35 16,35 35-16,0-35 0,-103 0 16,-34-35-1,-104-33 1,-102-1-1,-34-68 1,-70-1 0,70-33-1,-1 33 17,103 35-32,104 0 15,136 0 16,70-34-15,-1 68 0,-34-34-1,-69 35 1,-103 33 0,1-68-1,-35 35 1,34-35-1,69 34 1,34-34 0,35 0-1,0-34 1,-35-69 0,-103 34-1,-102-68 1,-70 34-1,-33 0 17,-35 103-32,0 34 15,68 35 1,104-1 15,103 70-15,68-1-1,69-34 1,34-69 0,-34-102-1,-68-70 1,-138 138 0</inkml:trace>
          <inkml:trace contextRef="#ctx0" brushRef="#br1" timeOffset="27907.3216">26190 6054 0,'34'-34'16,"-34"68"-16,35 172 0,-35 34 0,0 69 16,34-34-1,0-35 1,0-34 0,35-69-1,-35-68 16,69-69-31,0-69 16,-34-68 0,0 34-1,-35 34 1,0 1 0,-34 68 15,0 0-16,0 34 1,0 103 0,35-34-1,33 0 1,1-34 0,34-69-1,0-34 1,-34-35-1,-1-34 1,-33 0 0,-35 69-1,0 34 1,0 34 0,34 35-1,0 102 1,1-68-1,-1 35 17,69-36-32,34-67 15,0-70 17,1-67-17,-70-70 1,-33 0-1,-70 1 1,-33 33 0,68 104-1,0 0 1,34-1 0,69 35 15,69 0-31,-35 35 15,0-1 1,-102 0 0,-35 1-1,-69-1 1,-68 35 0,-35 34-1,35 34 1,68 0-1,69-34 17,103-34-17,34 34 1,69-35 0,-34-33-1,-1-1 1,-102-68-1,-69-35 1,-69-68 0,69 137 15</inkml:trace>
          <inkml:trace contextRef="#ctx0" brushRef="#br1" timeOffset="28091.899">28146 7667 0,'206'35'0,"35"-1"0,-70 35 16,-68-104-1,-34-33 1,-69 68-1</inkml:trace>
          <inkml:trace contextRef="#ctx0" brushRef="#br1" timeOffset="28540.1584">28833 6638 0,'68'137'0,"35"0"0,0 35 16,-103-172-16</inkml:trace>
          <inkml:trace contextRef="#ctx0" brushRef="#br1" timeOffset="28369.2534">28936 7564 0,'34'138'0,"-34"-35"0,0 0 16,0 34-1,34-34 1,1-69 0,33-68-1,1-104 1,-69-67-1,0 205 1</inkml:trace>
          <inkml:trace contextRef="#ctx0" brushRef="#br1" timeOffset="28904.4302">29519 8045 0,'241'206'0,"-138"-172"16,0-137 0,0 34-1,-35 35 1,-102-137-1,-35-1 1,-68 69 0,-35 34-1,1 69 1,-1 69 15,103 103-15,138-35-1,34 34 1,103-136 15,34-35-31,-240 0 16</inkml:trace>
          <inkml:trace contextRef="#ctx0" brushRef="#br1" timeOffset="29548.9862">30377 7461 0,'-34'35'0,"0"102"15,34 69-15,0-35 0,34-136 16,35 33-1,-1-68 1,1-34 0,0-69-1,-1 0 32,-33 69-47,-35 34 16,0 0-1,34 34 1,69 69 0,0 0-1,34-34 1,-34-69 0,0-35-1,-34-68 1,-103-68-1,-69-1 1,0 69 15,0 35-15,68 68 0,35 103-1,103 68 1,69 69-1,-1 1 1,-33-35 0,-104-103-1,-68-206 1,34 103 0</inkml:trace>
        </inkml:traceGroup>
      </inkml:traceGroup>
      <inkml:traceGroup>
        <inkml:annotationXML>
          <emma:emma xmlns:emma="http://www.w3.org/2003/04/emma" version="1.0">
            <emma:interpretation id="{4B95B6CF-C3C0-4DC1-9969-B3756D501871}" emma:medium="tactile" emma:mode="ink">
              <msink:context xmlns:msink="http://schemas.microsoft.com/ink/2010/main" type="line" rotatedBoundingBox="20309,8641 31017,10156 30673,12588 19965,11073"/>
            </emma:interpretation>
          </emma:emma>
        </inkml:annotationXML>
        <inkml:traceGroup>
          <inkml:annotationXML>
            <emma:emma xmlns:emma="http://www.w3.org/2003/04/emma" version="1.0">
              <emma:interpretation id="{BD412BA3-F625-48E2-BBAB-D8ECAB57C804}" emma:medium="tactile" emma:mode="ink">
                <msink:context xmlns:msink="http://schemas.microsoft.com/ink/2010/main" type="inkWord" rotatedBoundingBox="20309,8641 23874,9146 23625,10911 20059,10407"/>
              </emma:interpretation>
              <emma:one-of disjunction-type="recognition" id="oneOf7">
                <emma:interpretation id="interp35" emma:lang="it-IT" emma:confidence="0">
                  <emma:literal>nel</emma:literal>
                </emma:interpretation>
                <emma:interpretation id="interp36" emma:lang="it-IT" emma:confidence="0">
                  <emma:literal>nei</emma:literal>
                </emma:interpretation>
                <emma:interpretation id="interp37" emma:lang="it-IT" emma:confidence="0">
                  <emma:literal>net</emma:literal>
                </emma:interpretation>
                <emma:interpretation id="interp38" emma:lang="it-IT" emma:confidence="0">
                  <emma:literal>ne</emma:literal>
                </emma:interpretation>
                <emma:interpretation id="interp39" emma:lang="it-IT" emma:confidence="0">
                  <emma:literal>mele</emma:literal>
                </emma:interpretation>
              </emma:one-of>
            </emma:emma>
          </inkml:annotationXML>
          <inkml:trace contextRef="#ctx0" brushRef="#br1" timeOffset="30609.5738">19085 8731 0,'34'206'0,"-68"-34"15,34-35 1,0-68 0,34-35-1,-34-34 1,34-103-1,69 0 1,35-137 0,-35 103-1,-35 68 1,1 35 0,-69-35-1,0 138 16,34 68-15,1 0 0,33 35-1,1-69 1,68-35 0,35-33-1,34-104 1,-69-34-1,-34-34 1,-34-35 0,-69 35-1,-35 34 1,-33 69 15,-1 68-31,35 35 16,68 102-1,35 1 1,68 34 0,69-35 15,-34-68-15,33-68-1,1-138 1,-68-137-1,-138 240 1</inkml:trace>
          <inkml:trace contextRef="#ctx0" brushRef="#br1" timeOffset="31001.1904">21968 7976 0,'0'34'0,"0"104"0,0 68 16,-34 34-16,34 69 16,34-34-1,35-35 1,-1-34-1,70-35 1,-35-136 15,0-35-15,-35-35 0,-34-68-1,-34 35 1,35-1-1,-1-34 1,-34 103 0</inkml:trace>
        </inkml:traceGroup>
        <inkml:traceGroup>
          <inkml:annotationXML>
            <emma:emma xmlns:emma="http://www.w3.org/2003/04/emma" version="1.0">
              <emma:interpretation id="{8CF0C3BD-2DFB-4BF1-BB12-89F80CA18E6F}" emma:medium="tactile" emma:mode="ink">
                <msink:context xmlns:msink="http://schemas.microsoft.com/ink/2010/main" type="inkWord" rotatedBoundingBox="23994,9245 31006,10237 30673,12588 23661,11596"/>
              </emma:interpretation>
              <emma:one-of disjunction-type="recognition" id="oneOf8">
                <emma:interpretation id="interp40" emma:lang="it-IT" emma:confidence="0">
                  <emma:literal>tempo</emma:literal>
                </emma:interpretation>
                <emma:interpretation id="interp41" emma:lang="it-IT" emma:confidence="0">
                  <emma:literal>Tempo</emma:literal>
                </emma:interpretation>
                <emma:interpretation id="interp42" emma:lang="it-IT" emma:confidence="0">
                  <emma:literal>tempio</emma:literal>
                </emma:interpretation>
                <emma:interpretation id="interp43" emma:lang="it-IT" emma:confidence="0">
                  <emma:literal>Tempio</emma:literal>
                </emma:interpretation>
                <emma:interpretation id="interp44" emma:lang="it-IT" emma:confidence="0">
                  <emma:literal>tempi</emma:literal>
                </emma:interpretation>
              </emma:one-of>
            </emma:emma>
          </inkml:annotationXML>
          <inkml:trace contextRef="#ctx0" brushRef="#br1" timeOffset="31636.957">24302 8388 0,'69'240'16,"-104"1"-16,35 33 15,-34 1 1,103-69 15,-35-35-15,-34-68-16,-34-68 47,-104-104-47,-33-103 15,-104-102 1,1-35 0,274 309-1</inkml:trace>
          <inkml:trace contextRef="#ctx0" brushRef="#br1" timeOffset="31878.1772">22860 8697 0,'309'0'0,"35"0"16,33 0-16,1 0 15,-1-34 1,-102 34 0,-35 0 15,-137-35-31,-103-33 31,0 68-15</inkml:trace>
          <inkml:trace contextRef="#ctx0" brushRef="#br1" timeOffset="33860.6752">24783 9383 0,'480'172'15,"-274"-138"-15,34 1 16,-34-138 0,-103 0-1,-103 0 1,-103 0-1,-68 34 1,-35 35 15,-69 137-15,138 34 0,102 0-1,70 69 1,102-34-1,69-69 1,34-69 0,-34-68-1,-68-35 1,-35-68 0,0 34-1,-69 34 1,-34 35-1,0 34 1,-34 34 15,34 69-15,0 69 0,68-69-1,1-34 1,34-35-1,0-103 1,34-68 0,-68 34-1,-1-34 1,-33 102 0,-35 35-1,0 0 1,-35 138 15,35-1-31,69 0 16,-35-34-1,69-68 1,0-35 0,-34-35-1,0-33 1,-35 33 15,0 1-15,-34 34-1,0 0 1,35 69 0,-1 34-1,69 68 1,0-68-1,0-34 1,-35-138 0,35-34-1,-34-103 1,0-34 0,-69 68-1,68 69 1,-68 69-1,35 34 1,-35 0 0,34 137-1,-34 138 17,0 34-17,-34 34 1,34-34-1,34-69 1,-34-137 0,0-34-1,0-138 1,-69-137 0,35-171-1,-69-1 1,34 1-1,69 171 1,35 34 0,68 69-1,68 34 1,35 35 0,103 171 15,-103 69-31,-69 0 15,-171-103 17,-172 35-17,0-138 1,0-35 0,69-33-1,103 68 1,102 0-1,104 0 1,103 68 0,-70 35-1,-33-34 1,-103-35 0,-35 1-1,35-1 1,-35-34-1,69 0 1,34 0 15,-34-69-15,-34 1 0,-69-35-1,-69-69 1,-34 69-1,-34 69 1,0 34 0,34 137-1,103 69 1,0-206 0</inkml:trace>
        </inkml:traceGroup>
      </inkml:traceGroup>
    </inkml:traceGroup>
    <inkml:traceGroup>
      <inkml:annotationXML>
        <emma:emma xmlns:emma="http://www.w3.org/2003/04/emma" version="1.0">
          <emma:interpretation id="{B28AC43E-83C7-4093-8661-6282D35E10F8}" emma:medium="tactile" emma:mode="ink">
            <msink:context xmlns:msink="http://schemas.microsoft.com/ink/2010/main" type="paragraph" rotatedBoundingBox="2079,8346 33038,12270 32642,15399 1683,114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B13DF4-7430-4E16-9A1D-41BB7485ABE4}" emma:medium="tactile" emma:mode="ink">
              <msink:context xmlns:msink="http://schemas.microsoft.com/ink/2010/main" type="line" rotatedBoundingBox="2079,8346 33038,12270 32642,15399 1683,11475"/>
            </emma:interpretation>
          </emma:emma>
        </inkml:annotationXML>
        <inkml:traceGroup>
          <inkml:annotationXML>
            <emma:emma xmlns:emma="http://www.w3.org/2003/04/emma" version="1.0">
              <emma:interpretation id="{A3CF0552-6FF5-4865-95C5-525D05FDAD04}" emma:medium="tactile" emma:mode="ink">
                <msink:context xmlns:msink="http://schemas.microsoft.com/ink/2010/main" type="inkWord" rotatedBoundingBox="1791,8433 8700,8549 8646,11803 1737,11688"/>
              </emma:interpretation>
              <emma:one-of disjunction-type="recognition" id="oneOf9">
                <emma:interpretation id="interp45" emma:lang="it-IT" emma:confidence="0">
                  <emma:literal>Limita</emma:literal>
                </emma:interpretation>
                <emma:interpretation id="interp46" emma:lang="it-IT" emma:confidence="0">
                  <emma:literal>Limiti r</emma:literal>
                </emma:interpretation>
                <emma:interpretation id="interp47" emma:lang="it-IT" emma:confidence="0">
                  <emma:literal>L'imiti r</emma:literal>
                </emma:interpretation>
                <emma:interpretation id="interp48" emma:lang="it-IT" emma:confidence="0">
                  <emma:literal>Linciati r</emma:literal>
                </emma:interpretation>
                <emma:interpretation id="interp49" emma:lang="it-IT" emma:confidence="0">
                  <emma:literal>Limito r</emma:literal>
                </emma:interpretation>
              </emma:one-of>
            </emma:emma>
          </inkml:annotationXML>
          <inkml:trace contextRef="#ctx0" brushRef="#br1" timeOffset="14408.7564">1339 7393 0,'0'68'31,"-137"550"-31,-69-206 0,69 137 16,34-206-1,68-68 1,1-35 0,68-102 15,35-35-16,68-35 1,103-33 0,35-35-1,-35-138 1,-34 138 0,-137 0-1,-35 0 1,-34-34-1,-103 0 1,0-35 0,69-68-1,34 137 1</inkml:trace>
          <inkml:trace contextRef="#ctx0" brushRef="#br1" timeOffset="14884.3605">2609 8148 0,'34'34'0,"35"69"0,-69 34 16,69-102-16,-69-35 15</inkml:trace>
          <inkml:trace contextRef="#ctx0" brushRef="#br1" timeOffset="14695.8767">3021 9658 0,'0'240'15,"-34"-34"-15,-1 69 16,35-104-1,0-68 1,0-103 0,0-68-1,-68-241 1,68-69 0,0 378 15</inkml:trace>
          <inkml:trace contextRef="#ctx0" brushRef="#br1" timeOffset="15804.3178">3536 9761 0,'0'240'0,"0"-68"15,34-69 1,0-34-1,-34-69 1,35 0 0,-1-103-1,69-138 1,0 35 0,-34 69-1,34 34 1,0 103-1,-35 34 1,1 69 0,-35 69-1,1 34 1,-1-69 0,0-34-1,1-68 32,33-35-47,35-103 16,34-69-1,1 35 1,-35 68 0,-35 35 15,-68 68-16,0 103 1,-34 35 0,34-35-1,34 1 1,1-104 0,68-34-1,0-69 1,0 1-1,0-35 1,-69 68 0,-34 35-1,34 0 1,-34 69 0,35 68-1,-1 35 1,35-69-1,-35-69 17,35-103-17,-69-136 1,-69-104 0,69 309-16</inkml:trace>
          <inkml:trace contextRef="#ctx0" brushRef="#br1" timeOffset="15986.942">5115 8972 0,'0'-69'0,"-35"-34"0,35-34 0,0 137 16</inkml:trace>
          <inkml:trace contextRef="#ctx0" brushRef="#br1" timeOffset="16711.5791">6385 7976 0,'171'309'0,"-171"-34"16,-68 68 0,-1 69 15,0-69-31,69-68 15,69-35 32,34-103-47,34-68 0,1-69 16,68-103 0,0 0 15,-69 34-16,-69 35 1,-33 34 0,-35 0-1,0 103 1,34 34 0,0 1-1,1-36 1,-1-67-1,-34-70 1,0-136 0,0-69-1,-34-1 1,-1 70 0,-33 68-1,33 103 1,35 0-1,0 0 1,0 0 0,0-35 15,-34-33-15,-35-70-1,-68-67 1,137 205-1</inkml:trace>
          <inkml:trace contextRef="#ctx0" brushRef="#br1" timeOffset="16987.957">6007 8457 0,'172'-35'0,"102"70"0,1-1 16,34 35 0,-69-35-1,-68 35 1,-69-35 0,-69-34-1,-68-34 1,-1-1-1,35 35 1</inkml:trace>
        </inkml:traceGroup>
        <inkml:traceGroup>
          <inkml:annotationXML>
            <emma:emma xmlns:emma="http://www.w3.org/2003/04/emma" version="1.0">
              <emma:interpretation id="{FDD0144A-4347-47F6-A53D-32E27396E16E}" emma:medium="tactile" emma:mode="ink">
                <msink:context xmlns:msink="http://schemas.microsoft.com/ink/2010/main" type="inkWord" rotatedBoundingBox="9543,10524 10409,10634 10318,11351 9452,11241"/>
              </emma:interpretation>
            </emma:emma>
          </inkml:annotationXML>
          <inkml:trace contextRef="#ctx0" brushRef="#br1" timeOffset="17595.4022">8479 9486 0,'102'0'0,"70"35"16,0-1-16,-1 0 0,-33 1 15,-70-1 1,-33-34-1,-104 34 1,-68 1 0,-35-35 15,0 34-15,1 0-1,68 69 1,69 35-1,34-70 1,102-33 0,104 33-1,-68-33 1,-1-1 0,-68-68-1,-35-69 16,-34 103-31</inkml:trace>
        </inkml:traceGroup>
        <inkml:traceGroup>
          <inkml:annotationXML>
            <emma:emma xmlns:emma="http://www.w3.org/2003/04/emma" version="1.0">
              <emma:interpretation id="{FABE9804-6CD7-4C95-8302-80477C592C65}" emma:medium="tactile" emma:mode="ink">
                <msink:context xmlns:msink="http://schemas.microsoft.com/ink/2010/main" type="inkWord" rotatedBoundingBox="14676,11238 22774,12264 22539,14118 14441,13092"/>
              </emma:interpretation>
              <emma:one-of disjunction-type="recognition" id="oneOf10">
                <emma:interpretation id="interp50" emma:lang="it-IT" emma:confidence="0">
                  <emma:literal>scorsa</emma:literal>
                </emma:interpretation>
                <emma:interpretation id="interp51" emma:lang="it-IT" emma:confidence="0">
                  <emma:literal>Scorsa</emma:literal>
                </emma:interpretation>
                <emma:interpretation id="interp52" emma:lang="it-IT" emma:confidence="0">
                  <emma:literal>Scarsa</emma:literal>
                </emma:interpretation>
                <emma:interpretation id="interp53" emma:lang="it-IT" emma:confidence="0">
                  <emma:literal>scarsa</emma:literal>
                </emma:interpretation>
                <emma:interpretation id="interp54" emma:lang="it-IT" emma:confidence="0">
                  <emma:literal>Scarse</emma:literal>
                </emma:interpretation>
              </emma:one-of>
            </emma:emma>
          </inkml:annotationXML>
          <inkml:trace contextRef="#ctx0" brushRef="#br2" timeOffset="38044.4295">14588 10379 0,'-103'-69'0,"-68"35"0,-138 0 0,103 34 16,68 34-1,70 35 1,102-35 0,103 103-1,138 35 1,103-1 0,-35 70-1,-34-70 1,-138 35-1,-136-103 1,-138-34 0,-69-35 15,-102 1-15,-1-35-1,35-35 1,34 35-1,137-34 1,69 34 0,206-69-1,69 1 1,-275 68 0</inkml:trace>
          <inkml:trace contextRef="#ctx0" brushRef="#br2" timeOffset="39791.5669">16167 11100 0,'-68'0'0,"-70"0"0,-33 0 16,33 103-16,-33 34 16,136 0-1,104 35 1,68-1 15,104-68-15,-1 0 15,-34-103-31,-35-34 16,-102-35-1,-35-34 1,-34 69-1,0 0 1,0 34 0,0 0-1,35 68 1,102 35 0,0 35-1,69-70 1,-34-68-1,-103-68 1,-1-35 0,-34 0-1,-102-69 17,-69 35-32,-35 34 31,35 103-16,34 34 1,34 35 0,35 68-1,102 0 1,70 1 0,-1-35-1,0-69 1,-68-34-1,-35 0 1,-34-34 0,0 34-1,0 0 1,35 34 0,-35-34-1,102 103 1,36-34-1,-1-35 1,-34-68 15,0-35-15,-69-34 0,-34-69-1,-34 35 1,0 34-1,-1 35 1,35 33 0,35 35-1,68 0 1,68 35 0,1 33-1,0-33 1,-69-35-1,-103 0 1,0 0 0,0 0-1,-69 68 1,35 1 0,-1 34-1,70 68 1,33-68-1,35 35 1,34-104 15,35 0-15,0-68 0,-35-69-1,-34-34 1,-69-1-1,1 1 1,-35 68 0,-35 35-1,70 34 1,-35 0 0,103 103-1,34 69 1,35-1-1,-35 1 1,-103-69 0,0-34-1,-102-1 1,-69-33 0,-1-35-1,35 0 1,69 0 15,34 0-15,137-35-1,1-33 1,-138 68 0</inkml:trace>
          <inkml:trace contextRef="#ctx0" brushRef="#br2" timeOffset="40378.5035">20355 12507 0,'137'69'0,"-34"-35"15,34 0-15,35 1 0,0-35 16,-35-69-1,-103 0 1,-34-102 0,-103-35-1,-68 34 17,-173 35-17,173 137 1,33 103-1,104 0 1,68 103 0,104-35-1,-1 1 1,0-103 0,-34-35-1,-34 0 1,-69-34-1,34 0 17,1 0-17,33 69 1,35 34 0,0-34-1,34-1 1,-34-136-1,-103 68 1</inkml:trace>
        </inkml:traceGroup>
        <inkml:traceGroup>
          <inkml:annotationXML>
            <emma:emma xmlns:emma="http://www.w3.org/2003/04/emma" version="1.0">
              <emma:interpretation id="{F84387F2-71F2-47A4-8ED1-04AAF876BB21}" emma:medium="tactile" emma:mode="ink">
                <msink:context xmlns:msink="http://schemas.microsoft.com/ink/2010/main" type="inkWord" rotatedBoundingBox="23935,11829 32949,12971 32684,15065 23670,13923"/>
              </emma:interpretation>
              <emma:one-of disjunction-type="recognition" id="oneOf11">
                <emma:interpretation id="interp55" emma:lang="it-IT" emma:confidence="0">
                  <emma:literal>risoluzione</emma:literal>
                </emma:interpretation>
                <emma:interpretation id="interp56" emma:lang="it-IT" emma:confidence="0">
                  <emma:literal>riduzione</emma:literal>
                </emma:interpretation>
                <emma:interpretation id="interp57" emma:lang="it-IT" emma:confidence="0">
                  <emma:literal>riduzioni</emma:literal>
                </emma:interpretation>
                <emma:interpretation id="interp58" emma:lang="it-IT" emma:confidence="0">
                  <emma:literal>risolti</emma:literal>
                </emma:interpretation>
                <emma:interpretation id="interp59" emma:lang="it-IT" emma:confidence="0">
                  <emma:literal>risoluzioni</emma:literal>
                </emma:interpretation>
              </emma:one-of>
            </emma:emma>
          </inkml:annotationXML>
          <inkml:trace contextRef="#ctx0" brushRef="#br2" timeOffset="40968.37">22723 11958 0,'137'171'0,"-102"70"0,-35-70 16,0 1-1,0-103 1,0-35 0,0-34-1,0-69 1,0-137-1,-35 35 17,35-35-32,35 68 15,33 70 1,1 33 0,0 1-1,34 34 1,-69 0 15,35 0-15,-35 34-1,69-68 1,-103 34 0</inkml:trace>
          <inkml:trace contextRef="#ctx0" brushRef="#br2" timeOffset="41481.085">23581 11168 0,'0'0'16</inkml:trace>
          <inkml:trace contextRef="#ctx0" brushRef="#br2" timeOffset="41172.4793">23753 12301 0,'68'343'0,"-102"-205"16,0-1-1,68-34 1,0-137 0,35-35-1,-69 69 17</inkml:trace>
          <inkml:trace contextRef="#ctx0" brushRef="#br2" timeOffset="42801.4482">24302 12026 0,'206'138'0,"-34"-1"0,-1 35 0,35-1 32,-103-68-17,-69 0 1,-68-34-1,-103-35 1,-69-34 0,0 0-1,34-68 1,69-1 0,103 0-1,138 1 1,33-1 15,35 35-15,-34 34-16,-104 0 15,1 0 1,0 68 0,-1 35-1,1 0 1,68 0-1,1-34 1,33-35 15,-33-68-15,-70-35 0,-68-102-1,-103-35 1,-103 0-1,0 103 1,0 103 0,69 0-1,34 68 1,137 70 0,35-35-1,137 0 1,34-103-1,1-69 1,-70-137 0,-33-69-1,-70-34 1,-33 1 15,-1 136-31,-103 35 16,35 137 15,34 0-15,0 68-1,-34 70 1,34 102 0,0 69-1,34 0 1,0-69-1,69-34 1,0-103 0,0-69-1,-34-102 1,34-35 15,-35 0-31,-33 34 31,-35 35-31,0 68 16,0-34 15,0 137-15,0 1 0,68-1-1,1-68 1,68-69-1,-34-35 1,0-68 0,-34 0-1,-35 69 1,-34 0 0,0 34-1,35 34 1,33 69 15,1 34-31,34-34 16,68-69-1,-33-102 1,-138 68 0</inkml:trace>
          <inkml:trace contextRef="#ctx0" brushRef="#br2" timeOffset="43337.6015">27734 12095 0,'69'-34'16,"68"34"-16,1 68 0,-35-33 0,34-1 15,-103 0 1,-68 1 0,-35-35-1,-68 68 1,0 1-1,-1 0 1,70 34 0,68 0-1,68 0 1,35-35 0,35 1-1,68-35 1,-69 1-1,0-35 1,-34 0 0,-103-35-1,-68-33 1,-35-35 0,0-35-1,103 138 1</inkml:trace>
          <inkml:trace contextRef="#ctx0" brushRef="#br2" timeOffset="43520.2257">27872 12507 0,'343'172'0,"-137"-69"15,-69-172 1,1 0 0,-138 69-1</inkml:trace>
          <inkml:trace contextRef="#ctx0" brushRef="#br2" timeOffset="43739.9608">28696 12507 0,'68'103'0,"-68"0"16,35 34-16,-35-34 16,34-103 15,34-68-31,-68-35 15,0 103 1</inkml:trace>
          <inkml:trace contextRef="#ctx0" brushRef="#br2" timeOffset="43957.7426">28524 11580 0,'240'103'0,"-68"-34"0,-172-69 0</inkml:trace>
          <inkml:trace contextRef="#ctx0" brushRef="#br2" timeOffset="44859.1444">29348 12782 0,'206'137'16,"-103"-103"-16,-35-68 0,1-69 0,-35 0 15,-34 0 1,-68-34 0,-70 34 15,-33 68-15,33 35-1,35 69 1,69 0-1,68 68 1,35-34 0,103-103-1,-1-34 1,-33-35 0,-1-68-1,-68-1 1,-35 104-1,-34 34 1,34 0 0,-34 34-1,0 104 1,0 33 0,35-68-1,-1-34 1,34-35 15,1-34-15,34-34-1,-69-35 1,35 35 0,-35 34-1,1 0 1,33 34-1,35 35 1,35-35 0,-1-34-1,-34 0 1,-34-68 0,-69-1-1,0 0 1,-69 35-1,69 0 1,0 68 0,69 103-1,68 69 1,34 0 0,-33 69 15,-35-172-16,-103-103 1</inkml:trace>
        </inkml:traceGroup>
      </inkml:traceGroup>
    </inkml:traceGroup>
    <inkml:traceGroup>
      <inkml:annotationXML>
        <emma:emma xmlns:emma="http://www.w3.org/2003/04/emma" version="1.0">
          <emma:interpretation id="{CAFD0B42-A6CD-4B1E-B2F9-2D59C18831A4}" emma:medium="tactile" emma:mode="ink">
            <msink:context xmlns:msink="http://schemas.microsoft.com/ink/2010/main" type="paragraph" rotatedBoundingBox="15342,13866 29016,14452 28920,16686 15246,1609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A59A778-C715-42E6-B66E-8B4C4131C08C}" emma:medium="tactile" emma:mode="ink">
              <msink:context xmlns:msink="http://schemas.microsoft.com/ink/2010/main" type="inkBullet" rotatedBoundingBox="15342,13866 15357,13867 15356,13882 15341,13881"/>
            </emma:interpretation>
            <emma:one-of disjunction-type="recognition" id="oneOf12">
              <emma:interpretation id="interp60" emma:lang="it-IT" emma:confidence="0">
                <emma:literal>-</emma:literal>
              </emma:interpretation>
            </emma:one-of>
          </emma:emma>
        </inkml:annotationXML>
        <inkml:trace contextRef="#ctx0" brushRef="#br2" timeOffset="46388.5">14279 12816 0,'0'0'15</inkml:trace>
      </inkml:traceGroup>
      <inkml:traceGroup>
        <inkml:annotationXML>
          <emma:emma xmlns:emma="http://www.w3.org/2003/04/emma" version="1.0">
            <emma:interpretation id="{C621023F-F0DA-4B07-BAE5-E4B0472D45B9}" emma:medium="tactile" emma:mode="ink">
              <msink:context xmlns:msink="http://schemas.microsoft.com/ink/2010/main" type="line" rotatedBoundingBox="15924,13927 29014,14488 28920,16686 15830,16124"/>
            </emma:interpretation>
          </emma:emma>
        </inkml:annotationXML>
        <inkml:traceGroup>
          <inkml:annotationXML>
            <emma:emma xmlns:emma="http://www.w3.org/2003/04/emma" version="1.0">
              <emma:interpretation id="{8216A553-447D-4A94-AF6F-ED3BA2754C97}" emma:medium="tactile" emma:mode="ink">
                <msink:context xmlns:msink="http://schemas.microsoft.com/ink/2010/main" type="inkWord" rotatedBoundingBox="15891,14691 17205,14747 17162,15755 15848,15698"/>
              </emma:interpretation>
              <emma:one-of disjunction-type="recognition" id="oneOf13">
                <emma:interpretation id="interp61" emma:lang="it-IT" emma:confidence="0">
                  <emma:literal>in</emma:literal>
                </emma:interpretation>
                <emma:interpretation id="interp62" emma:lang="it-IT" emma:confidence="0">
                  <emma:literal>ma</emma:literal>
                </emma:interpretation>
                <emma:interpretation id="interp63" emma:lang="it-IT" emma:confidence="0">
                  <emma:literal>m.</emma:literal>
                </emma:interpretation>
                <emma:interpretation id="interp64" emma:lang="it-IT" emma:confidence="0">
                  <emma:literal>no</emma:literal>
                </emma:interpretation>
                <emma:interpretation id="interp65" emma:lang="it-IT" emma:confidence="0">
                  <emma:literal>mi</emma:literal>
                </emma:interpretation>
              </emma:one-of>
            </emma:emma>
          </inkml:annotationXML>
          <inkml:trace contextRef="#ctx0" brushRef="#br2" timeOffset="46004.6962">14829 13640 0,'0'34'16,"0"103"-16,0 1 0,34-35 0,0-35 31,-34-68-15,34 0-1,1-34 1,33-103 0,1 34-1,-35 68 1,35 1 0,-35 34 15,35 103-31,-35 69 15,-34-1 17,103-34-17,0-102 1,0-104 0,0 1-1,0-35 1,-68 68-1,-1 35 1,-34 0 0,34 69-1,1 68 1,-1 35 0,0-35-1,1-68 1,-104-172-1,-68-138 1,137 241 0</inkml:trace>
        </inkml:traceGroup>
        <inkml:traceGroup>
          <inkml:annotationXML>
            <emma:emma xmlns:emma="http://www.w3.org/2003/04/emma" version="1.0">
              <emma:interpretation id="{71C06DCA-D035-4CE2-BEAE-FD4D4356DF75}" emma:medium="tactile" emma:mode="ink">
                <msink:context xmlns:msink="http://schemas.microsoft.com/ink/2010/main" type="inkWord" rotatedBoundingBox="18361,14031 29014,14488 28920,16686 18267,16229"/>
              </emma:interpretation>
              <emma:one-of disjunction-type="recognition" id="oneOf14">
                <emma:interpretation id="interp66" emma:lang="it-IT" emma:confidence="0">
                  <emma:literal>veloci</emma:literal>
                </emma:interpretation>
                <emma:interpretation id="interp67" emma:lang="it-IT" emma:confidence="0">
                  <emma:literal>velaci</emma:literal>
                </emma:interpretation>
                <emma:interpretation id="interp68" emma:lang="it-IT" emma:confidence="0">
                  <emma:literal>natoci</emma:literal>
                </emma:interpretation>
                <emma:interpretation id="interp69" emma:lang="it-IT" emma:confidence="0">
                  <emma:literal>velai</emma:literal>
                </emma:interpretation>
                <emma:interpretation id="interp70" emma:lang="it-IT" emma:confidence="0">
                  <emma:literal>untoci</emma:literal>
                </emma:interpretation>
              </emma:one-of>
            </emma:emma>
          </inkml:annotationXML>
          <inkml:trace contextRef="#ctx0" brushRef="#br2" timeOffset="47777.2251">17266 13743 0,'171'274'0,"-137"-68"15,35 34 1,0 1-1,34-35 1,0-103 0,0-35-1,34-136 1,-34-138 0,-34-103-1,-1 0 1,-33 103-1,-1 103 1,0 69 0,-34 34-1,0 0 17,0 68-32,-34 70 15,68-35 1,1-69 15,-1 35-15,0-1-1,-34 69 1,0 69 0,0-103-1,103 0 1,0-34-1,69 0 1,34-104 0,-35-33-1,1-70 1,-69 1 0,-103 34-1,-69 34 1,-68 35-1,0 68 1,68 35 15,35 68-31,68 69 32,103 0-32,69-68 31,69-70-16,-35-102 1,0-138 0,-34-137-1,-68-103 1,-70 1 0,1 33-1,-103 103 1,34 138-1,0 103 1,-35 68 0,1 172-1,34 172 1,0 34 0,69-1-1,-1-102 1,35-68-1,0-138 1,0-103 0,0-138 15,0 1-15,-69 68-1,1 69 1,33 0-1,1 35 1,34 68 0,34 68-1,35-68 1,-35-68 0,-68-70-1,-35-102 1,-137-138-1,-68 69 1,-1 35 0,0 102-1,69 69 1,35 69 0,102 68-1,69 35 1,103-35-1,69-68 17,-1-104-17,-274 35 1</inkml:trace>
          <inkml:trace contextRef="#ctx0" brushRef="#br2" timeOffset="48310.4488">23341 14258 0,'-137'-35'0,"-35"35"0,-68 69 0,68-1 15,35 70 1,103 33 0,102 1-1,104-35 1,68-34 0,-34-103-1,34-68 1,-34 33-1,-68-68 1,-104 35 0,0 68-1,-34 0 1,0 0 0,34 68-1,35 70 1,0-1-1,34-103 17,0-102-17,-69-138 1,-34-69 0,0 275-1</inkml:trace>
          <inkml:trace contextRef="#ctx0" brushRef="#br2" timeOffset="48560.4584">23719 13880 0,'0'0'15</inkml:trace>
          <inkml:trace contextRef="#ctx0" brushRef="#br2" timeOffset="49581.0053">24680 13399 0,'68'103'0,"-33"103"16,-70 35-16,35 33 16,0 69-1,0-68 1,69-35 31,0-102-47,-35-104 0,0-68 15,-34-207 17,-34-33-17,-69-70 1,0 70 0,0 34-1,34 137 16,69 137-31,172-34 16,68 69 0,35-1-1,-35 70 1,-68-70 0,-104-68-1,-68 35 1,-68-1-1,-35 103 1,34 69 0,69-34-1,103-69 17,69 34-32,-1-103 31,-33-34-16,-70-103 1,-102-34 0,-69 34-1,-34 0 1,-35 103 0,35 34-1,102 1 1,70 68-1,136 68 1,35-33 0,35-35-1,-1 0 1,0-35 0,-68 1-1,-1-35 1,-68 1-1,0-1 1,-68-171 0,-35-69-1,-69-103 17,-137-69-17,34 35 1,1 68-1,102 172 1,103 103 0,172 35-1,138 102 1,68 138 15,-35 68-31,-377-343 16</inkml:trace>
        </inkml:traceGroup>
      </inkml:traceGroup>
    </inkml:traceGroup>
  </inkml:traceGroup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27:31.98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7424163-6C0C-4123-AA44-72914B3BF61B}" emma:medium="tactile" emma:mode="ink">
          <msink:context xmlns:msink="http://schemas.microsoft.com/ink/2010/main" type="inkDrawing" rotatedBoundingBox="7543,818 8399,16197 8151,16211 7296,832" shapeName="Other">
            <msink:destinationLink direction="from" ref="{9196C11C-1AF0-4CC6-8C24-F15E86DD642E}"/>
            <msink:destinationLink direction="with" ref="{0861EA33-C467-48FB-8AAE-F0512D851E9D}"/>
          </msink:context>
        </emma:interpretation>
      </emma:emma>
    </inkml:annotationXML>
    <inkml:trace contextRef="#ctx0" brushRef="#br0">0 0 0,'34'34'0,"-34"-34"0,0 69 0,0-1 16,0 1-16,0 103 0,0-1 16,0 69-1,0 69 1,0 35 0,0-1-1,34 103 1,1 0-1,-1 69 1,35 0 0,-1 69-1,1-1 1,-69 1 0,34 33-1,1 1 1,-1 69-1,35-35 17,-1 34-17,-33-33 1,-1-1 0,0 34-1,1 1 1,-1-1-1,-34 1 1,0-70 0,0-102-1,0-34 1,34-138 0,1-68-1,-35-104 1,34-68-1,-34-34 1,0-69 15,0 0-31,0 0 16,34 0 0,-34 0-1,-34-34 16,34-69-15,-69 0 0,-34 34-1,103 69 1</inkml:trace>
  </inkml:traceGroup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27:33.80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CB05BA3-3E4F-4FC5-A92C-3C9E8607D3CB}" emma:medium="tactile" emma:mode="ink">
          <msink:context xmlns:msink="http://schemas.microsoft.com/ink/2010/main" type="inkDrawing" rotatedBoundingBox="7793,923 21660,1066 21657,1308 7790,1165" shapeName="Other">
            <msink:destinationLink direction="with" ref="{F5F646D6-51D2-454C-A636-A634CB006C45}"/>
            <msink:destinationLink direction="with" ref="{25E6B7E6-E14D-4291-9EE3-A93DA11A0336}"/>
          </msink:context>
        </emma:interpretation>
      </emma:emma>
    </inkml:annotationXML>
    <inkml:trace contextRef="#ctx0" brushRef="#br0">0 69 0,'137'0'0,"1"0"0,102 0 16,34-35-16,104 35 15,0 0 1,102 0 0,1 35-1,102-35 1,35 0-1,68 0 1,70 34 0,-1-34-1,-34 0 17,102 0-17,-33 34 1,-1-34-1,1 0 1,-104 0 0,-34 35-1,-34-35 1,-69 0 0,-102 0-1,-70 34 1,-68 0-1,-69-34 1,-137 0 0,-34 0-1,-69-34 1,-34 0 0,-69-35-1,34-34 1,69 103-1</inkml:trace>
  </inkml:traceGroup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27:34.22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5F646D6-51D2-454C-A636-A634CB006C45}" emma:medium="tactile" emma:mode="ink">
          <msink:context xmlns:msink="http://schemas.microsoft.com/ink/2010/main" type="inkDrawing" rotatedBoundingBox="21740,604 23061,1441 22530,2279 21209,1442" semanticType="callout" shapeName="Other">
            <msink:sourceLink direction="with" ref="{3CB05BA3-3E4F-4FC5-A92C-3C9E8607D3CB}"/>
          </msink:context>
        </emma:interpretation>
      </emma:emma>
    </inkml:annotationXML>
    <inkml:trace contextRef="#ctx0" brushRef="#br0">0 0 0,'34'0'0,"103"69"0,104 34 0,33 0 15,-34 0 1,1 0-1,-104 0 1,-68-35 0,-69 35-1,-138 0 1,-136-34 0,-1 34-1,35-69 1,137 1-1,103-1 1,206-137 0,-206 103-1</inkml:trace>
  </inkml:traceGroup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27:34.97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A934229-F6DC-4457-864C-232D82B3A859}" emma:medium="tactile" emma:mode="ink">
          <msink:context xmlns:msink="http://schemas.microsoft.com/ink/2010/main" type="writingRegion" rotatedBoundingBox="24665,242 30194,589 30043,2995 24514,2648"/>
        </emma:interpretation>
      </emma:emma>
    </inkml:annotationXML>
    <inkml:traceGroup>
      <inkml:annotationXML>
        <emma:emma xmlns:emma="http://www.w3.org/2003/04/emma" version="1.0">
          <emma:interpretation id="{6D8539F3-6F61-4631-B770-CFEEA316DF84}" emma:medium="tactile" emma:mode="ink">
            <msink:context xmlns:msink="http://schemas.microsoft.com/ink/2010/main" type="paragraph" rotatedBoundingBox="24665,242 30194,589 30043,2995 24514,26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098B31D-2B58-48ED-909C-741EA76C5BCC}" emma:medium="tactile" emma:mode="ink">
              <msink:context xmlns:msink="http://schemas.microsoft.com/ink/2010/main" type="line" rotatedBoundingBox="24665,242 30194,589 30043,2995 24514,2648"/>
            </emma:interpretation>
          </emma:emma>
        </inkml:annotationXML>
        <inkml:traceGroup>
          <inkml:annotationXML>
            <emma:emma xmlns:emma="http://www.w3.org/2003/04/emma" version="1.0">
              <emma:interpretation id="{FE05D1F5-4175-4F1B-BB24-8535DC7866DD}" emma:medium="tactile" emma:mode="ink">
                <msink:context xmlns:msink="http://schemas.microsoft.com/ink/2010/main" type="inkWord" rotatedBoundingBox="24665,242 30194,589 30043,2995 24514,2648"/>
              </emma:interpretation>
              <emma:one-of disjunction-type="recognition" id="oneOf0">
                <emma:interpretation id="interp0" emma:lang="it-IT" emma:confidence="0">
                  <emma:literal>VIA)</emma:literal>
                </emma:interpretation>
                <emma:interpretation id="interp1" emma:lang="it-IT" emma:confidence="0">
                  <emma:literal>VIE)</emma:literal>
                </emma:interpretation>
                <emma:interpretation id="interp2" emma:lang="it-IT" emma:confidence="0">
                  <emma:literal>VA)</emma:literal>
                </emma:interpretation>
                <emma:interpretation id="interp3" emma:lang="it-IT" emma:confidence="0">
                  <emma:literal>VGA)</emma:literal>
                </emma:interpretation>
                <emma:interpretation id="interp4" emma:lang="it-IT" emma:confidence="0">
                  <emma:literal>vie)</emma:literal>
                </emma:interpretation>
              </emma:one-of>
            </emma:emma>
          </inkml:annotationXML>
          <inkml:trace contextRef="#ctx0" brushRef="#br0">0 0 0,'35'69'0,"33"68"16,1 69-16,-1 69 16,35 34-1,0-35 1,-34-68-1,34 0 1,-34-103 0,-1-68-1,-68-70 1,35 1 0,33-206 15,-33-69-16,33 0 1,1 34 0,34 69-1,-34 69 1,-1 68 0,-68 35-1,0 34 1,-34 34-1,-35 35 1,35 0 0,34-69-1</inkml:trace>
          <inkml:trace contextRef="#ctx0" brushRef="#br0" timeOffset="667.9944">2780 35 0,'-34'34'0,"-103"35"0,-35 171 15,1-34-15,33 0 16,35 0-1,103 68 1,35-33 0,33-1-1,70-34 1,-35-69 0,0-34-1,-69-103 1,-34 34 15,0-68-15,0 34-1,-103-137 1,103 0 0,0 137-1</inkml:trace>
          <inkml:trace contextRef="#ctx0" brushRef="#br0" timeOffset="1470.7596">3124 961 0,'274'0'16,"-33"35"-16,-35 33 0,-69-68 16,-69 0-1,-68-34 16,-34-69-15,34 103-16</inkml:trace>
          <inkml:trace contextRef="#ctx0" brushRef="#br0" timeOffset="1202.1945">3467 138 0,'0'68'0,"-34"70"0,-35 102 15,0 0 1,35 35 0,68-69-1,35 0 1,34-69-1,69-34 1,-1-34 0,-33-35-1,-36-34 1,-33-34 0,-35-69-1,-102-35 1,68 138-1</inkml:trace>
          <inkml:trace contextRef="#ctx0" brushRef="#br0" timeOffset="1774.4822">4050-34 0,'309'-34'16,"-103"102"-16,103 138 0,-34 69 15,-35 68 16,-171-34-15,-69 34 0,-138 1-1,-170-36 1,308-308 0</inkml:trace>
        </inkml:traceGroup>
      </inkml:traceGroup>
    </inkml:traceGroup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26:28.207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868FDCB-9A34-4796-AA56-1C54A4E688E9}" emma:medium="tactile" emma:mode="ink">
          <msink:context xmlns:msink="http://schemas.microsoft.com/ink/2010/main" type="writingRegion" rotatedBoundingBox="13866,4943 27533,2839 28212,7249 14544,9353">
            <msink:destinationLink direction="with" ref="{9345BEF9-B4C0-4C43-8D8C-04C2CCACFA81}"/>
          </msink:context>
        </emma:interpretation>
      </emma:emma>
    </inkml:annotationXML>
    <inkml:traceGroup>
      <inkml:annotationXML>
        <emma:emma xmlns:emma="http://www.w3.org/2003/04/emma" version="1.0">
          <emma:interpretation id="{CC8C77AA-4529-4B7F-BA48-B5B93BDDD839}" emma:medium="tactile" emma:mode="ink">
            <msink:context xmlns:msink="http://schemas.microsoft.com/ink/2010/main" type="paragraph" rotatedBoundingBox="13866,4943 23675,4550 23726,5840 13917,62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A693DA-11AA-4787-B08E-FA15998FB313}" emma:medium="tactile" emma:mode="ink">
              <msink:context xmlns:msink="http://schemas.microsoft.com/ink/2010/main" type="line" rotatedBoundingBox="13866,4943 23675,4550 23726,5840 13917,6233"/>
            </emma:interpretation>
          </emma:emma>
        </inkml:annotationXML>
        <inkml:traceGroup>
          <inkml:annotationXML>
            <emma:emma xmlns:emma="http://www.w3.org/2003/04/emma" version="1.0">
              <emma:interpretation id="{8267413C-EF26-4E07-AF39-F1ED318346DB}" emma:medium="tactile" emma:mode="ink">
                <msink:context xmlns:msink="http://schemas.microsoft.com/ink/2010/main" type="inkWord" rotatedBoundingBox="13866,4943 23675,4550 23726,5840 13917,6233"/>
              </emma:interpretation>
              <emma:one-of disjunction-type="recognition" id="oneOf0">
                <emma:interpretation id="interp0" emma:lang="it-IT" emma:confidence="0">
                  <emma:literal>Resezione</emma:literal>
                </emma:interpretation>
                <emma:interpretation id="interp1" emma:lang="it-IT" emma:confidence="0">
                  <emma:literal>pescarono</emma:literal>
                </emma:interpretation>
                <emma:interpretation id="interp2" emma:lang="it-IT" emma:confidence="0">
                  <emma:literal>pescatone</emma:literal>
                </emma:interpretation>
                <emma:interpretation id="interp3" emma:lang="it-IT" emma:confidence="0">
                  <emma:literal>pescanti</emma:literal>
                </emma:interpretation>
                <emma:interpretation id="interp4" emma:lang="it-IT" emma:confidence="0">
                  <emma:literal>pescatoti</emma:literal>
                </emma:interpretation>
              </emma:one-of>
            </emma:emma>
          </inkml:annotationXML>
          <inkml:trace contextRef="#ctx0" brushRef="#br0">11273 520 0,'-34'137'0,"0"35"0,68-35 16,0 0-1,1-68 1,-1 0 0,0-104-1,1-68 32,33-137-47,-68 240 16</inkml:trace>
          <inkml:trace contextRef="#ctx0" brushRef="#br0" timeOffset="620.141">11651 348 0,'69'-34'16,"-1"34"-16,69-34 0,35 34 0,0 0 0,-1 34 47,-68 0-47,-68 1 16,-70 33-1,-68 1 16,-171 68-31,136-34 16,70-34 0,68-1-1,68 35 1,35-34 0,35-35 15,33-34-16,-68-34 1,-68-35 0,-70-34-1,-102-34 1,-35 34 0,35 34 15,34 104-31,103-35 15,69 0 1,68 0 0,69 34-1,0-68 1,-34-35 0,-35 1-1,-137 68 1</inkml:trace>
          <inkml:trace contextRef="#ctx0" brushRef="#br0" timeOffset="865.2675">13230 383 0,'0'137'0,"0"0"0,0 35 31,-35-35-31,35-34 16,0 0-1,69-137 1,-35-1 0,35-68-1,-69 103 1</inkml:trace>
          <inkml:trace contextRef="#ctx0" brushRef="#br0" timeOffset="1465.8766">13607 897 0,'309'0'0,"-171"-34"16,-35 0-16,-35-35 15,-33 0 1,-70-34 0,-68 1-1,-68 67 1,-35 35-1,103 69 17,34-1-17,103 70 1,35-35 0,68 0-1,35-103 1,34-69-1,-34 0 1,-172 69 0</inkml:trace>
          <inkml:trace contextRef="#ctx0" brushRef="#br0" timeOffset="2176.8414">14637 383 0,'-34'514'0,"68"-548"31,0-35-15,35-34 0,-35 35 31,1 68-47,-1 0 0,35 68 15,-1 35 1,70 0-1,-1-34 1,-34-35 0,34-34-1,-68-68 1,0-35 0,-69-69-1,0 1 16,-35 33-15,1 35 0,68 35-1,35 33 1,68 35 0,138 172 15,-172-103-16,-35-35 1,-33 35 31,-104 102-47,35-68 16,34-34-1,68-1 1,70 1-1,33-35 1,1-34 0,0 0-1,-35-34 17,-103 34-17,0-34 1,-137 34-1,1-35 1,-104-33 0,206 68-1</inkml:trace>
          <inkml:trace contextRef="#ctx0" brushRef="#br0" timeOffset="2391.6934">15873 520 0,'274'-34'0,"-33"68"0,-35-34 16,-69-69 0,-103-34-1,-137 0 1,103 103-1</inkml:trace>
          <inkml:trace contextRef="#ctx0" brushRef="#br0" timeOffset="2720.8076">16319 108 0,'309'0'16,"-137"103"-16,-35-69 15,-137-34 1</inkml:trace>
          <inkml:trace contextRef="#ctx0" brushRef="#br0" timeOffset="-1586.975">7326 348 0,'69'69'0,"-1"102"0,-33 35 15,-1 0 1,0-34 0,-34 0-1,35-69 1,-35-35 0,0-33 15,-35-138-31,-33-69 15,-1-68 1,69 240 0</inkml:trace>
          <inkml:trace contextRef="#ctx0" brushRef="#br0" timeOffset="-778.3501">7257 280 0,'412'0'0,"-171"68"15,33 1 1,-102 34 15,-69-35-31,-69 1 16,-103 0-1,-102-35 1,-35 0 15,-34 1-15,34-35 0,103 34-1,103 0 1,103-34-1,103 0 17,34 35-32,-34 33 15,0 1 32,-69 68-47,-34-68 16,-34-35-1,68-34 1,0-34 0,1-35-1,33 1 1,-68-35 0,-69 0-1,-68 0 16,-103 0 1,-35 68-32,-34 1 15,69 68 1,0 69 0,102 0-1,70 35 1,102-1-1,103-68 1,1-69 0,67-103 15,-67-69-15,-241 172-1</inkml:trace>
          <inkml:trace contextRef="#ctx0" brushRef="#br0" timeOffset="-254.8926">10278 554 0,'69'-34'15,"-207"34"-15,-33 34 0,33 35 0,35-35 16,69 69-16,68-34 31,275 102-15,-68-68-1,-1 0 1,-103-34 0,-103 0-1,-102-35 1,-69 0 0,-35 1 15,35-35-16,34-35-15,137-33 32,103-70-17,69 1 1,-206 137 0</inkml:trace>
        </inkml:traceGroup>
      </inkml:traceGroup>
    </inkml:traceGroup>
    <inkml:traceGroup>
      <inkml:annotationXML>
        <emma:emma xmlns:emma="http://www.w3.org/2003/04/emma" version="1.0">
          <emma:interpretation id="{480BEDBF-EEE7-41B0-8DC8-85FE71785484}" emma:medium="tactile" emma:mode="ink">
            <msink:context xmlns:msink="http://schemas.microsoft.com/ink/2010/main" type="paragraph" rotatedBoundingBox="18225,7311 27990,5808 28212,7249 18447,875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AE9D361-E765-42BA-BC54-40A8A7B4010D}" emma:medium="tactile" emma:mode="ink">
              <msink:context xmlns:msink="http://schemas.microsoft.com/ink/2010/main" type="line" rotatedBoundingBox="18225,7311 27990,5808 28212,7249 18447,8752"/>
            </emma:interpretation>
          </emma:emma>
        </inkml:annotationXML>
        <inkml:traceGroup>
          <inkml:annotationXML>
            <emma:emma xmlns:emma="http://www.w3.org/2003/04/emma" version="1.0">
              <emma:interpretation id="{C768266B-81E8-41F0-AB50-88ECE6D6499E}" emma:medium="tactile" emma:mode="ink">
                <msink:context xmlns:msink="http://schemas.microsoft.com/ink/2010/main" type="inkWord" rotatedBoundingBox="18254,7502 23091,6757 23283,8008 18447,8752"/>
              </emma:interpretation>
              <emma:one-of disjunction-type="recognition" id="oneOf1">
                <emma:interpretation id="interp5" emma:lang="it-IT" emma:confidence="0">
                  <emma:literal>CMP</emma:literal>
                </emma:interpretation>
                <emma:interpretation id="interp6" emma:lang="it-IT" emma:confidence="0">
                  <emma:literal>CAMP</emma:literal>
                </emma:interpretation>
                <emma:interpretation id="interp7" emma:lang="it-IT" emma:confidence="0">
                  <emma:literal>coMP</emma:literal>
                </emma:interpretation>
                <emma:interpretation id="interp8" emma:lang="it-IT" emma:confidence="0">
                  <emma:literal>oMP</emma:literal>
                </emma:interpretation>
                <emma:interpretation id="interp9" emma:lang="it-IT" emma:confidence="0">
                  <emma:literal>SMP</emma:literal>
                </emma:interpretation>
              </emma:one-of>
            </emma:emma>
          </inkml:annotationXML>
          <inkml:trace contextRef="#ctx0" brushRef="#br1" timeOffset="-50307.5957">19648 1412 0,'35'0'0,"68"35"0,0 33 16,103 1-16,34-35 0,35 35 15,-1 0 1,-34-1 0,-34-34-1,-103 35 1,-34-69 0,-69 0-1,0 0 16,-69 0-15,-34 34 0,-34-34-1,0 69 1,-1 0 0,35 34-1,35 0 1,-35 0-1,34-35 1,-34 1 0,35-172-1,68 103 1</inkml:trace>
          <inkml:trace contextRef="#ctx0" brushRef="#br0" timeOffset="3132.9328">12475 2751 0,'68'-34'0,"-171"34"0,-68 34 0,-35 35 15,0-1-15,69 35 16,102 0 0,70 34-1,136-34 1,69 0-1,69 0 1,-34-68 0,-69-70-1,-34-33 1,-70-104 0,-33-34-1,-35 0 1,-34 206-1</inkml:trace>
          <inkml:trace contextRef="#ctx0" brushRef="#br0" timeOffset="3789.208">13607 2648 0,'0'206'0,"-34"0"15,-35-35 17,69 1-32,0-103 15,0-35 1,35-68 0,-35-104-1,34-33 1,-34-1-1,0 35 1,0 68 0,34 69-1,1 0 1,33 103 0,35 0-1,35 0 1,33 0 15,-33-103-31,-1-34 31,-34-69-15,-69-34 0,-34 68-1,34 0 1,-34 69-1,35 69 1,-1 34 0,0 34-1,1 0 1,-1 35 0,-34-35-1,0-34 16,34-137-31,35 0 16,-69 34 0</inkml:trace>
        </inkml:traceGroup>
        <inkml:traceGroup>
          <inkml:annotationXML>
            <emma:emma xmlns:emma="http://www.w3.org/2003/04/emma" version="1.0">
              <emma:interpretation id="{9A55A08E-F4E3-48BD-9AEA-36AABEFE2DED}" emma:medium="tactile" emma:mode="ink">
                <msink:context xmlns:msink="http://schemas.microsoft.com/ink/2010/main" type="inkWord" rotatedBoundingBox="26257,6075 27990,5808 28180,7038 26446,7305"/>
              </emma:interpretation>
              <emma:one-of disjunction-type="recognition" id="oneOf2">
                <emma:interpretation id="interp10" emma:lang="it-IT" emma:confidence="0">
                  <emma:literal>&gt;</emma:literal>
                </emma:interpretation>
                <emma:interpretation id="interp11" emma:lang="it-IT" emma:confidence="0">
                  <emma:literal>.</emma:literal>
                </emma:interpretation>
                <emma:interpretation id="interp12" emma:lang="it-IT" emma:confidence="0">
                  <emma:literal>)</emma:literal>
                </emma:interpretation>
                <emma:interpretation id="interp13" emma:lang="it-IT" emma:confidence="0">
                  <emma:literal>7</emma:literal>
                </emma:interpretation>
                <emma:interpretation id="interp14" emma:lang="it-IT" emma:confidence="0">
                  <emma:literal>=</emma:literal>
                </emma:interpretation>
              </emma:one-of>
            </emma:emma>
          </inkml:annotationXML>
          <inkml:trace contextRef="#ctx0" brushRef="#br0" timeOffset="4349.7764">15564 2820 0,'69'206'0,"-69"-69"15,-69-34 1,69 0-1,34-35 1,-34-68 0,-34-68-1,68-70 1,-102-67 0,-1-1-1,0 34 1,104 103 15,68 1-15,68 68-1,104 68 1,-1-33 0,-33 102-1,-138-68 1,-103-35-1,-69 0 1,-137-34 15,-34 0-31,-35 138 16,69-36 0,206-102-1</inkml:trace>
        </inkml:traceGroup>
      </inkml:traceGroup>
    </inkml:traceGroup>
  </inkml:traceGroup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27:39.220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55FBA17-B9BF-4E56-A77D-B406F3DA3C19}" emma:medium="tactile" emma:mode="ink">
          <msink:context xmlns:msink="http://schemas.microsoft.com/ink/2010/main" type="writingRegion" rotatedBoundingBox="1030,1531 7187,1553 7156,9992 999,9969"/>
        </emma:interpretation>
      </emma:emma>
    </inkml:annotationXML>
    <inkml:traceGroup>
      <inkml:annotationXML>
        <emma:emma xmlns:emma="http://www.w3.org/2003/04/emma" version="1.0">
          <emma:interpretation id="{0BE2F97F-DD39-41B7-A23A-36A2A64CA295}" emma:medium="tactile" emma:mode="ink">
            <msink:context xmlns:msink="http://schemas.microsoft.com/ink/2010/main" type="paragraph" rotatedBoundingBox="1030,1531 6835,1552 6828,3551 1023,35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6F23C1F-5F90-4186-ABF5-AE32E4B4A963}" emma:medium="tactile" emma:mode="ink">
              <msink:context xmlns:msink="http://schemas.microsoft.com/ink/2010/main" type="line" rotatedBoundingBox="1030,1531 6835,1552 6828,3551 1023,3529"/>
            </emma:interpretation>
          </emma:emma>
        </inkml:annotationXML>
        <inkml:traceGroup>
          <inkml:annotationXML>
            <emma:emma xmlns:emma="http://www.w3.org/2003/04/emma" version="1.0">
              <emma:interpretation id="{D46EF2CF-787E-4CD4-B73A-175A25A75469}" emma:medium="tactile" emma:mode="ink">
                <msink:context xmlns:msink="http://schemas.microsoft.com/ink/2010/main" type="inkWord" rotatedBoundingBox="1030,1531 6835,1552 6828,3551 1023,3529"/>
              </emma:interpretation>
              <emma:one-of disjunction-type="recognition" id="oneOf0">
                <emma:interpretation id="interp0" emma:lang="it-IT" emma:confidence="0">
                  <emma:literal>spettro</emma:literal>
                </emma:interpretation>
                <emma:interpretation id="interp1" emma:lang="it-IT" emma:confidence="0">
                  <emma:literal>Spettro</emma:literal>
                </emma:interpretation>
                <emma:interpretation id="interp2" emma:lang="it-IT" emma:confidence="0">
                  <emma:literal>spetto</emma:literal>
                </emma:interpretation>
                <emma:interpretation id="interp3" emma:lang="it-IT" emma:confidence="0">
                  <emma:literal>spettare</emma:literal>
                </emma:interpretation>
                <emma:interpretation id="interp4" emma:lang="it-IT" emma:confidence="0">
                  <emma:literal>Spetto</emma:literal>
                </emma:interpretation>
              </emma:one-of>
            </emma:emma>
          </inkml:annotationXML>
          <inkml:trace contextRef="#ctx0" brushRef="#br0">927 40 0,'-137'-69'0,"-35"104"0,-34-35 15,0 68-15,69-33 16,68 33-1,69 1 1,34-35 0,104 35-1,102 0 1,0 34 0,1 0-1,-139 0 1,-136-35-1,-69 1 1,-103-1 15,-34-33-15,34-1 0,69 0-1,68-34 1,69 0-1,206-68 1,69-35 0,-275 103-1</inkml:trace>
          <inkml:trace contextRef="#ctx0" brushRef="#br0" timeOffset="1612.3666">1304 418 0,'35'68'0,"-35"70"0,34 102 16,-34 0-1,34 69 16,1-137-15,-70-138 0,35 0-1,0-68 1,-68-138 0,-1-68-1,35 0 1,68 68-1,35 35 1,34 0 15,34 68-15,69 69 0,103 69-1,-69 68 1,-137-34-1,-69-69 1,-102 35 0,-104-69-1,-102-69 1,-1 1 0,103-1-1,69 69 1,103 0-1,103 34 1,172 35 0,103 34-1,-70-69 1,-102-34 0,-68-69-1,-104-33 16,-34-36-15,-103 1 0,34 103-1,1 34 1,33 34 0,35 69-1,69 69 1,68-35-1,1-69 1,33-33 0,-68-104-1,0-68 1,-34-69 0,-35-34-1,1-35 1,-1 69-1,-34 69 1,34 102 0,-34 35-1,0 69 1,0 171 15,0 69-15,0-34-1,0-35 1,0-34 0,0-69-1,34-102 1,-34-35 0,0-69-1,35-68 1,-1 34-1,0 0 1,1 34 0,33 1-1,1-1 1,0 35 0,-1-35-1,1-34 1,-35-34 15,1-35-31,-35 35 31,34 34-15,-34 68 0,0 35-1,0 35 1,34 171-1,-34 68 1,-34 1 0,34-35-1,0-34 17,34-69-32,-34-102 15,-34-70 1,0-171-1,-35-68 1,69 274 0</inkml:trace>
          <inkml:trace contextRef="#ctx0" brushRef="#br0" timeOffset="2260.829">3501 109 0,'206'0'16,"69"0"-16,-1 0 0,-33 0 15,-70-35 1,-102 35 0,-35 0-1,-102 35 1,-35-35-1,0 68 17,0 35-1,103 35-15,0 33-1,34-171 1,0 103-1,1 34 1,-35 35 0,0-69-1,34-34 1,-34-69 0,0 0-1,0-35 1,0-136-1,0-1 1,69 1 0,34 68-1,-1 68 1,36 35 0,-35 35-1,0 33 16,-103 35-15,-35-34 0,35-35-1,0-34 1</inkml:trace>
          <inkml:trace contextRef="#ctx0" brushRef="#br0" timeOffset="2593.8496">5355 1413 0,'137'-34'0,"0"-1"0,-34-33 15,-34-35-15,-69 0 16,-34-69-1,-104 69 1,-33 35 0,-1 102-1,69 103 17,103 69-17,103 34 1,0-102-1,-103-138 1</inkml:trace>
        </inkml:traceGroup>
      </inkml:traceGroup>
    </inkml:traceGroup>
    <inkml:traceGroup>
      <inkml:annotationXML>
        <emma:emma xmlns:emma="http://www.w3.org/2003/04/emma" version="1.0">
          <emma:interpretation id="{A0C7A0D7-01F2-48A7-B924-51B3DCF6F878}" emma:medium="tactile" emma:mode="ink">
            <msink:context xmlns:msink="http://schemas.microsoft.com/ink/2010/main" type="paragraph" rotatedBoundingBox="1242,3520 7295,4049 7133,5914 1079,53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3FC5CA1-B729-467F-BA78-FD3320A2D57C}" emma:medium="tactile" emma:mode="ink">
              <msink:context xmlns:msink="http://schemas.microsoft.com/ink/2010/main" type="line" rotatedBoundingBox="1242,3520 7295,4049 7133,5914 1079,5385"/>
            </emma:interpretation>
          </emma:emma>
        </inkml:annotationXML>
        <inkml:traceGroup>
          <inkml:annotationXML>
            <emma:emma xmlns:emma="http://www.w3.org/2003/04/emma" version="1.0">
              <emma:interpretation id="{2681B030-4B83-4275-B35F-5AEB28024B28}" emma:medium="tactile" emma:mode="ink">
                <msink:context xmlns:msink="http://schemas.microsoft.com/ink/2010/main" type="inkWord" rotatedBoundingBox="1242,3520 7295,4049 7133,5914 1079,5385"/>
              </emma:interpretation>
              <emma:one-of disjunction-type="recognition" id="oneOf1">
                <emma:interpretation id="interp5" emma:lang="it-IT" emma:confidence="0">
                  <emma:literal>velocità</emma:literal>
                </emma:interpretation>
                <emma:interpretation id="interp6" emma:lang="it-IT" emma:confidence="0">
                  <emma:literal>Velocità</emma:literal>
                </emma:interpretation>
                <emma:interpretation id="interp7" emma:lang="it-IT" emma:confidence="0">
                  <emma:literal>velocista</emma:literal>
                </emma:interpretation>
                <emma:interpretation id="interp8" emma:lang="it-IT" emma:confidence="0">
                  <emma:literal>velata</emma:literal>
                </emma:interpretation>
                <emma:interpretation id="interp9" emma:lang="it-IT" emma:confidence="0">
                  <emma:literal>Velata</emma:literal>
                </emma:interpretation>
              </emma:one-of>
            </emma:emma>
          </inkml:annotationXML>
          <inkml:trace contextRef="#ctx0" brushRef="#br0" timeOffset="3270.6334">137 2511 0,'69'103'16,"0"69"-16,-35 103 0,35-69 15,-35-35 1,35-68 15,-69-103-15,0 0-1,34-69 1,0-171 0,69-137-1,-34 136 1,68 70 0,-34 68-1,-69 103 1,-34 0-1,-34 103 1,-34 0 0,-1-35 15,69-68-31</inkml:trace>
          <inkml:trace contextRef="#ctx0" brushRef="#br0" timeOffset="4820.4976">790 3404 0,'103'68'15,"34"-33"-15,0-1 0,0-103 0,1-34 16,-70 1 15,-33-36-15,-104 70-1,0-1 1,-34 69 0,35 69-1,33 34 1,35 34-1,69 0 1,68-34 0,-34-69-1,35-68 1,-35-103 0,34-138-1,-68-68 1,-69 0-1,34 34 1,-68 103 0,34 103-1,0 69 1,0 68 0,-35 172-1,1 103 16,34 34-15,34 0 0,1-102-1,68-70 1,0-68 0,-35-103-1,35-34 1,-34-69-1,-35 34 1,-34 69 0,0 0-1,0 0 1,34 69 0,35 68-1,0-68 1,68-1 15,-68-102-31,-1-35 31,-68-102-15,-34 34-16,-69-1 31,0 104-15,34 0-1,35 102 1,0 70 0,68-1-1,103-69 1,35-33 0,0-70-1,-35-33 1,0-1-1,-34 1 1,-34 33 0,-35 35-1,-34-34 1,69 0 0,-69-1-1,0 1 1,-69 0-1,-34 68 1,0 0 0,0 69 15,0 0-15,103 0-1,69 0 1,34-69-1,34-34 1,0-68 0,1-1-1,-70 0 1,-68 35 0,35 34-1,-35 0 1,0 103-1,34 34 1,0 1 0,1-35-1,33-138 1,-68-102 0,0-69-1,0 206 1</inkml:trace>
          <inkml:trace contextRef="#ctx0" brushRef="#br0" timeOffset="5112.501">3638 2443 0,'0'0'0</inkml:trace>
          <inkml:trace contextRef="#ctx0" brushRef="#br0" timeOffset="5908.4299">4325 2099 0,'69'241'0,"-35"-1"16,-34 35 0,-34 34-1,34-69 1,34-34-1,-34-138 1,34-33 0,-34-138-1,-34-138 1,-35-33 0,-34-35-1,0 103 1,35 103 15,68 103-15,68 0-1,104 0 1,103 69 0,-35 34-1,-69 0 1,-68-69-1,-103 0 1,-171 69 0,33 35-1,1 68 1,69 34 0,68-206-1,137 69 1,34-69-1,35-34 1,-68-68 15,-70-35-31,-102 0 16,-69 0 0,0 69 15,0 34-16,34 34 1,69 34 0,69 35-1,103 69 1,34-35 0,0-34-1,-35-34 1,-102-35-1,-69-34 1,-103-171 0,-34-70-1,-35-33 1,172 274 0</inkml:trace>
          <inkml:trace contextRef="#ctx0" brushRef="#br0" timeOffset="6053.9433">5217 2820 0,'378'206'0,"-69"69"16,-69-1 15,-240-274-31</inkml:trace>
        </inkml:traceGroup>
      </inkml:traceGroup>
    </inkml:traceGroup>
    <inkml:traceGroup>
      <inkml:annotationXML>
        <emma:emma xmlns:emma="http://www.w3.org/2003/04/emma" version="1.0">
          <emma:interpretation id="{287C7A7F-77FE-451B-9F22-12D94ECC540B}" emma:medium="tactile" emma:mode="ink">
            <msink:context xmlns:msink="http://schemas.microsoft.com/ink/2010/main" type="paragraph" rotatedBoundingBox="1617,6370 6244,5761 6430,7174 1803,77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9626B5B-7D8A-4B79-A2BE-EF4155BEAAA4}" emma:medium="tactile" emma:mode="ink">
              <msink:context xmlns:msink="http://schemas.microsoft.com/ink/2010/main" type="line" rotatedBoundingBox="1617,6370 6244,5761 6430,7174 1803,7783"/>
            </emma:interpretation>
          </emma:emma>
        </inkml:annotationXML>
        <inkml:traceGroup>
          <inkml:annotationXML>
            <emma:emma xmlns:emma="http://www.w3.org/2003/04/emma" version="1.0">
              <emma:interpretation id="{873298DA-FAD0-483E-9132-E15114BB9626}" emma:medium="tactile" emma:mode="ink">
                <msink:context xmlns:msink="http://schemas.microsoft.com/ink/2010/main" type="inkWord" rotatedBoundingBox="1645,6347 4234,6084 4374,7469 1785,7731"/>
              </emma:interpretation>
              <emma:one-of disjunction-type="recognition" id="oneOf2">
                <emma:interpretation id="interp10" emma:lang="it-IT" emma:confidence="0">
                  <emma:literal>A</emma:literal>
                </emma:interpretation>
                <emma:interpretation id="interp11" emma:lang="it-IT" emma:confidence="0">
                  <emma:literal>a</emma:literal>
                </emma:interpretation>
                <emma:interpretation id="interp12" emma:lang="it-IT" emma:confidence="0">
                  <emma:literal>"</emma:literal>
                </emma:interpretation>
                <emma:interpretation id="interp13" emma:lang="it-IT" emma:confidence="0">
                  <emma:literal>.</emma:literal>
                </emma:interpretation>
                <emma:interpretation id="interp14" emma:lang="it-IT" emma:confidence="0">
                  <emma:literal>,</emma:literal>
                </emma:interpretation>
              </emma:one-of>
            </emma:emma>
          </inkml:annotationXML>
          <inkml:trace contextRef="#ctx0" brushRef="#br1" timeOffset="60857.8056">1270 4399 0,'103'69'15,"0"68"-15,0 69 0,-34 0 16,-1-69-1,1 1 1,-35-35 0,1-69-1,-35-34 17,0 0-17,0-103 1,0-69-1,34 1 1,-34 171 0</inkml:trace>
          <inkml:trace contextRef="#ctx0" brushRef="#br1" timeOffset="60489.6273">1648 4434 0,'-35'68'15,"-33"69"-15,-70 35 0,-33 0 16,-1-1 0,35-33-1,34-35 1,34-35-1,35-33 1,68-1 0,69 0 15,34-34-15,35 0-1,-35-34 1,1 34-1,-35 0 1,-35 0 0,1 0-1,-35 0 1,-34 0 0,0 34-1,-68-68 1,-1-69-1,0-34 1,69 137 0</inkml:trace>
          <inkml:trace contextRef="#ctx0" brushRef="#br1" timeOffset="61471.1104">2163 4914 0,'137'34'0,"69"-34"0,34 69 15,0-35-15,-68 1 16,-69-35 0,-69 0-1,-34 0 1,-34 0 0,-69 0-1,0-35 1,103 35 15</inkml:trace>
          <inkml:trace contextRef="#ctx0" brushRef="#br1" timeOffset="61205.4752">2265 4571 0,'69'68'15,"-35"70"-15,1 68 0,-35 0 16,34-35 0,0-33-1,1-35 1,-1-35-1,-34-68 1,0 0 0,-34-103 15,-1-34-15,-33-35-1,-1 35 1,69 137-1</inkml:trace>
        </inkml:traceGroup>
        <inkml:traceGroup>
          <inkml:annotationXML>
            <emma:emma xmlns:emma="http://www.w3.org/2003/04/emma" version="1.0">
              <emma:interpretation id="{5B9C2034-7292-4B03-8502-5B28DEDC3F93}" emma:medium="tactile" emma:mode="ink">
                <msink:context xmlns:msink="http://schemas.microsoft.com/ink/2010/main" type="inkWord" rotatedBoundingBox="5579,6888 5776,5835 6478,5966 6281,7019"/>
              </emma:interpretation>
              <emma:one-of disjunction-type="recognition" id="oneOf3">
                <emma:interpretation id="interp15" emma:lang="it-IT" emma:confidence="0">
                  <emma:literal>di</emma:literal>
                </emma:interpretation>
                <emma:interpretation id="interp16" emma:lang="it-IT" emma:confidence="0">
                  <emma:literal>da</emma:literal>
                </emma:interpretation>
                <emma:interpretation id="interp17" emma:lang="it-IT" emma:confidence="0">
                  <emma:literal>de</emma:literal>
                </emma:interpretation>
                <emma:interpretation id="interp18" emma:lang="it-IT" emma:confidence="0">
                  <emma:literal>a</emma:literal>
                </emma:interpretation>
                <emma:interpretation id="interp19" emma:lang="it-IT" emma:confidence="0">
                  <emma:literal>do</emma:literal>
                </emma:interpretation>
              </emma:one-of>
            </emma:emma>
          </inkml:annotationXML>
          <inkml:trace contextRef="#ctx0" brushRef="#br1" timeOffset="50529.284">5114 4022 0,'0'103'0,"-34"34"16,0 0-16,34 1 16,0-1-1,34-34 1,-34-35 15,0 1-15,0-35-1,-34-34 1,-1-34 0,1-35-1,-35-34 1,1 35-1,-35 33 1,34 70 0,1 33-1,68-68 1,68 69 0,1 34-1,-1-34 16,35-1-31,-34-33 16,0-35 0,-1-35-1,-33 1 1,33-69 0,-33 0 15,-1 34-16,0 35 1,-34 0 0,0 68-1,0 35 1,0-69 0</inkml:trace>
        </inkml:traceGroup>
      </inkml:traceGroup>
    </inkml:traceGroup>
    <inkml:traceGroup>
      <inkml:annotationXML>
        <emma:emma xmlns:emma="http://www.w3.org/2003/04/emma" version="1.0">
          <emma:interpretation id="{E624025A-8D90-4729-8E34-F976B137CAEC}" emma:medium="tactile" emma:mode="ink">
            <msink:context xmlns:msink="http://schemas.microsoft.com/ink/2010/main" type="paragraph" rotatedBoundingBox="6348,7970 6488,9956 5737,10009 5596,802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6E4E6C2-CA86-4F3E-9949-79CD65A319C0}" emma:medium="tactile" emma:mode="ink">
              <msink:context xmlns:msink="http://schemas.microsoft.com/ink/2010/main" type="line" rotatedBoundingBox="6348,7970 6488,9956 5737,10009 5596,8023"/>
            </emma:interpretation>
          </emma:emma>
        </inkml:annotationXML>
        <inkml:traceGroup>
          <inkml:annotationXML>
            <emma:emma xmlns:emma="http://www.w3.org/2003/04/emma" version="1.0">
              <emma:interpretation id="{1DF7AE13-0C63-4416-B5C6-6D8DEF9F6EB3}" emma:medium="tactile" emma:mode="ink">
                <msink:context xmlns:msink="http://schemas.microsoft.com/ink/2010/main" type="inkWord" rotatedBoundingBox="6348,7970 6488,9956 5737,10009 5596,8023"/>
              </emma:interpretation>
              <emma:one-of disjunction-type="recognition" id="oneOf4">
                <emma:interpretation id="interp20" emma:lang="it-IT" emma:confidence="0">
                  <emma:literal>p.</emma:literal>
                </emma:interpretation>
                <emma:interpretation id="interp21" emma:lang="it-IT" emma:confidence="0">
                  <emma:literal>Fa</emma:literal>
                </emma:interpretation>
                <emma:interpretation id="interp22" emma:lang="it-IT" emma:confidence="0">
                  <emma:literal>p</emma:literal>
                </emma:interpretation>
                <emma:interpretation id="interp23" emma:lang="it-IT" emma:confidence="0">
                  <emma:literal>ps</emma:literal>
                </emma:interpretation>
                <emma:interpretation id="interp24" emma:lang="it-IT" emma:confidence="0">
                  <emma:literal>pro</emma:literal>
                </emma:interpretation>
              </emma:one-of>
            </emma:emma>
          </inkml:annotationXML>
          <inkml:trace contextRef="#ctx0" brushRef="#br1" timeOffset="51905.3134">4943 6321 0,'68'35'0,"-68"33"0,0 35 0,0 35 16,0 33-16,0 70 15,0-1 17,0 0-32,0-34 15,0-69 1,0 1 0,0-104-1,0 0 1,0-137-1,0-68 1,0-70 15,-34-33-15,0-1-16,-1 1 16,-33 33-1,68 35 1,-35 103 15,35 35-15,0 68-1,0 0 1,0 0 0,0 34-1,-68 103 1,-1 1-1,35-70 1,0 1 0,34-69-1,0 0 1,34-103 0,35 0-1,-1 0 1,1 0-1,-1 69 1,-33-1 0,-35 70-1,68-1 17,35 138-17,0-69 1,0 0-1,-68-35 1,-35-102 0,-69-138 31,69 172-47</inkml:trace>
        </inkml:traceGroup>
      </inkml:traceGroup>
    </inkml:traceGroup>
  </inkml:traceGroup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28:04.70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196C11C-1AF0-4CC6-8C24-F15E86DD642E}" emma:medium="tactile" emma:mode="ink">
          <msink:context xmlns:msink="http://schemas.microsoft.com/ink/2010/main" type="inkDrawing" rotatedBoundingBox="7013,847 11587,-318 11781,441 7207,1607" semanticType="callout" shapeName="Other">
            <msink:sourceLink direction="from" ref="{A7424163-6C0C-4123-AA44-72914B3BF61B}"/>
            <msink:sourceLink direction="to" ref="{688DB778-4CE9-4554-A5D0-74FF982BA0F3}"/>
          </msink:context>
        </emma:interpretation>
      </emma:emma>
    </inkml:annotationXML>
    <inkml:trace contextRef="#ctx0" brushRef="#br0">69 1235 0,'-34'0'15,"-1"0"-15,70-34 0,-1 34 0,0 0 16,35-34-16,34 34 0,0 0 0,0-35 15,34 1-15,1 0 0,33-1 16,-33-33 0,33 33-1,1 1 1,-1-35 0,-33 1-1,68-1 1,-69 35-1,35-35 1,34 0 0,-35 35-1,1 0 1,34-35 0,-35 35-1,1-1 1,-35 1-1,1 0 1,-1-1 0,-69 35-1,1-34 17,0 34-17,-69-34 1,0 34-1,0 0 1,-35 0 0,1 0-1,-69-34 1,35-1 0,-1 1-1,-34 0 1,34 34-1,1 0 1,-1 34 0,69-34-1,0 0 1,34-34 0,1 34-1,33 0 1,35 34-1,35-34 1,-1 0 15,0 0-15,35 34 0,-1 1-1,-33-1 1,-35 0-1,-69-34 1,-34 0 0,-34 34-1,-35 1 1,-34-1 0,-103 69-1,137-34 1,1 34 15,33-35-15,1-33-1,34-35 1,0 0 0,0 0-1,34-35 1,-34-33-1,0-1 1,0 69 0</inkml:trace>
  </inkml:traceGroup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28:23.10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05479C7-53E6-4BD7-A91A-6D1AA8E6D0FD}" emma:medium="tactile" emma:mode="ink">
          <msink:context xmlns:msink="http://schemas.microsoft.com/ink/2010/main" type="inkDrawing" rotatedBoundingBox="7662,7116 15996,7577 15955,8316 7622,7854" hotPoints="15689,7451 15681,8039 7881,7935 7889,7347" semanticType="enclosure" shapeName="Rectangle"/>
        </emma:interpretation>
      </emma:emma>
    </inkml:annotationXML>
    <inkml:trace contextRef="#ctx0" brushRef="#br0">0 69 0,'34'0'0,"35"-35"0,-1 35 15,-33 0-15,33 0 0,35-34 0,0 34 16,0 0-16,0 0 16,0 0-1,0 0 1,34 0-1,1 34 1,-1-34 0,0 0-1,35 0 1,-35 0 0,35 0-1,-1 35 16,1-35-15,0 34 0,-1-34-1,1 0 1,0 34 0,34-34-1,-35 35 1,1-35-1,-1 0 1,1 0 0,0 0-1,-1 34 1,35-34 0,-34 0-1,-1 34 1,35-34-1,-34 35 1,0-35 0,34 0-1,-35 34 17,1-34-17,-1 0 1,1 0-1,0 0 1,-1 0 0,1 0-1,0 0 1,-1 34 0,1-34-1,-1 35 1,-33-35-1,33 34 1,-33-34 0,-1 34-1,-34-34 1,-34 35 0,-35-35-1,-34 0 1,0 0-1,-103-35 1,-103-68 15,206 103-31</inkml:trace>
    <inkml:trace contextRef="#ctx0" brushRef="#br0" timeOffset="1987.381">68 652 0,'69'0'0,"34"0"0,-69 0 0,69 0 16,-34 0-16,34 0 0,0 0 16,0 0-1,0 0 1,0 0 0,0 0-1,34 0 1,-34 0-1,34 0 1,-34 0 0,35 0-1,-1 0 1,0 34 0,0-34-1,1 0 1,-1 0 15,35 0-15,-35 0-1,35 35 1,-35-35 0,35 0-1,-35 0 1,34 34-1,1-34 1,-35 0 0,35 34-1,-35-34 1,35 0 0,0 0-1,-1 0 1,1 35-1,-35-35 1,35-35 0,-1 35-1,1 35 1,0-70 15,-1 35-15,-34 0-1,35 35 1,0-35 0,-1 0-1,1 34 1,0-34 0,-1 34-1,1-34 1,-1 35-1,-33-35 1,33 0 0,-68 34-1,35-34 1,-35 0 0,0 0-1,0 34 1,-35-34-1,-33 0 1,-1 0 0,0 0 15,-34 35-15,0-35-1,0 0 1,0 0-1,-68 34 1,-1-68 0,69 34-1</inkml:trace>
  </inkml:traceGroup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28:47.10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51033DE-7215-4D66-B7DA-EDD9A1ABEA56}" emma:medium="tactile" emma:mode="ink">
          <msink:context xmlns:msink="http://schemas.microsoft.com/ink/2010/main" type="inkDrawing" rotatedBoundingBox="15589,7529 21113,7898 21104,8025 15580,7655" shapeName="Other"/>
        </emma:interpretation>
      </emma:emma>
    </inkml:annotationXML>
    <inkml:trace contextRef="#ctx0" brushRef="#br0">0 38 0,'68'0'0,"-33"-34"47,342 34-47,-343 0 0,35 0 16,0 34 0,-1-34-1,1 0 1,34 0-1,-34 34 1,-1-34 0,35 0-1,-34 0 17,34 35-17,0-35 1,-34 0-1,34 34 1,-1-34 0,1 0-1,-34 34 1,34-34 0,0 0-1,34 34 1,-34-34-1,35 0 1,-35 35 0,34-35-1,0 0 1,35 0 0,-35 0-1,35 34 1,-35-34-1,35 0 17,34 0-17,-35 0 1,1 0 0,-1 34-1,1-34 1,0 0-1,-1 0 1,1 35 0,-35-35-1,35 0 1,-69 0 0,-35 34-1,-33-34 1,-35 0-1,0 0 1,-69-69 0,69 69 15</inkml:trace>
  </inkml:traceGroup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28:48.46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E48D489-21B8-40CE-8178-EFE843FD56E2}" emma:medium="tactile" emma:mode="ink">
          <msink:context xmlns:msink="http://schemas.microsoft.com/ink/2010/main" type="inkDrawing" rotatedBoundingBox="15844,8143 22011,8943 21990,9105 15823,8306" shapeName="Other"/>
        </emma:interpretation>
      </emma:emma>
    </inkml:annotationXML>
    <inkml:trace contextRef="#ctx0" brushRef="#br0">0 7 0,'34'-34'0,"69"34"0,0 0 15,-34 34-15,68-34 0,-34 0 0,34 0 16,1 0-1,33 35 1,-33-35 0,33 0-1,1 34 1,-1-34 0,35 34-1,0-34 1,35 35-1,-1-1 17,0 0-32,0 35 31,35-35-15,0 1-1,-1 33 1,1-33-1,-1-1 1,1 35 0,-35-35-1,1 0 1,-36 1 0,1-70-1,-34 70 16,-35-1-31,1 0 16,-70-34 0,1 0-1,-69 0 1,34 0 0,-34 0-1,-34 0 1,0-34 15,-35-35-15,69 69-16</inkml:trace>
  </inkml:traceGroup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28:05.29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339394C-81EC-47B3-B690-928F9832F75F}" emma:medium="tactile" emma:mode="ink">
          <msink:context xmlns:msink="http://schemas.microsoft.com/ink/2010/main" type="inkDrawing" rotatedBoundingBox="10416,17 10897,496 10726,669 10244,189" semanticType="callout" shapeName="Other">
            <msink:sourceLink direction="with" ref="{2CC3DF8B-CC42-4DB4-869E-2CE28DF61D04}"/>
          </msink:context>
        </emma:interpretation>
      </emma:emma>
    </inkml:annotationXML>
    <inkml:trace contextRef="#ctx0" brushRef="#br0">3193 171 0,'68'34'16,"1"104"-16,0-35 0,-35-35 16,0-33-16,35-1 15,-35-68 16,1-1-15,-35 1 0,0-35-1,0 35 1,-35 0 0,35-1-1,0 35 16,0 35-31,0 33 16,35 35 0,-1-34-1,0 0 1,-34-69 0,-68-69-1,68 69 1</inkml:trace>
  </inkml:traceGroup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28:08.25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88DB778-4CE9-4554-A5D0-74FF982BA0F3}" emma:medium="tactile" emma:mode="ink">
          <msink:context xmlns:msink="http://schemas.microsoft.com/ink/2010/main" type="inkDrawing" rotatedBoundingBox="12280,-89 13470,120 13339,861 12150,652" shapeName="Other">
            <msink:destinationLink direction="to" ref="{9196C11C-1AF0-4CC6-8C24-F15E86DD642E}"/>
          </msink:context>
        </emma:interpretation>
      </emma:emma>
    </inkml:annotationXML>
    <inkml:trace contextRef="#ctx0" brushRef="#br0">6042 137 0,'34'-34'15,"-309"34"-15,104 34 0,33 0 0,1 0 16,68 35 0,69-35-1,69 35 1,103 34 0,102-34-1,-68 34 1,-34-35-1,-103 1 1,-69-35 0,-138-34-1,-68 0 17,-68-34-17,33-35 1,35 35-1,69 34 1,137 0 0,69 0-1,137 34 1,-206-34 0</inkml:trace>
  </inkml:traceGroup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27:38.13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6FE7A26-7F0D-43D1-8322-A87F0AEC7887}" emma:medium="tactile" emma:mode="ink">
          <msink:context xmlns:msink="http://schemas.microsoft.com/ink/2010/main" type="inkDrawing" rotatedBoundingBox="5192,15825 5834,16121 5756,16291 5114,15995" shapeName="Other"/>
        </emma:interpretation>
      </emma:emma>
    </inkml:annotationXML>
    <inkml:trace contextRef="#ctx0" brushRef="#br0">-342 584 0,'343'-34'15,"-240"68"-15,0 35 0,-34 34 16,-35-35 15,-34-33-15,-34-104 0,34 69-1</inkml:trace>
  </inkml:traceGroup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27:37.88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C8788E7-0D69-4494-97FC-22B6D0353839}" emma:medium="tactile" emma:mode="ink">
          <msink:context xmlns:msink="http://schemas.microsoft.com/ink/2010/main" type="inkDrawing" rotatedBoundingBox="5880,15318 6622,17613 5865,17857 5123,15563" shapeName="Other"/>
        </emma:interpretation>
      </emma:emma>
    </inkml:annotationXML>
    <inkml:trace contextRef="#ctx0" brushRef="#br0">138 0 0,'-34'35'0,"34"-35"0,-34 137 16,-35 69-16,69 34 0,0 104 15,69-36 1,-1 1-1,1-68 1,0-35 0,-1-35-1,1-102 1,-1 0 0,70-35-1,-1-68 1,35-104-1,-35 35 1,-137-103 15,-137-34-15,-104-69-16,241 309 16</inkml:trace>
  </inkml:traceGroup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27:32.62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861EA33-C467-48FB-8AAE-F0512D851E9D}" emma:medium="tactile" emma:mode="ink">
          <msink:context xmlns:msink="http://schemas.microsoft.com/ink/2010/main" type="inkDrawing" rotatedBoundingBox="8872,15766 9155,17851 7483,18079 7199,15994" semanticType="callout" shapeName="Other">
            <msink:sourceLink direction="with" ref="{A7424163-6C0C-4123-AA44-72914B3BF61B}"/>
          </msink:context>
        </emma:interpretation>
      </emma:emma>
    </inkml:annotationXML>
    <inkml:trace contextRef="#ctx0" brushRef="#br0">1786 893 0,'34'69'16,"35"-1"-16,34 35 0,0 103 16,0 69-1,34 34 1,-34-69-1,0 0 1,0-103 0,-69-102-1,1-35 1,68-172 0,34-102-1,69-70 1,-35 35-1,1 103 1,-138 172 0,-34 34-1,0 0 1,0 0 0,0 0-1,-68 0 1,-104-68-1,-34-104 17,34-68-17,1-69 1,171 309 0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17T11:35:40.482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6F9EF3D-6925-4D98-A775-2615060548EB}" emma:medium="tactile" emma:mode="ink">
          <msink:context xmlns:msink="http://schemas.microsoft.com/ink/2010/main" type="writingRegion" rotatedBoundingBox="6619,-308 32105,954 31346,16276 5859,15012"/>
        </emma:interpretation>
      </emma:emma>
    </inkml:annotationXML>
    <inkml:traceGroup>
      <inkml:annotationXML>
        <emma:emma xmlns:emma="http://www.w3.org/2003/04/emma" version="1.0">
          <emma:interpretation id="{9438B35D-ED6B-446D-A65A-CBCE48926537}" emma:medium="tactile" emma:mode="ink">
            <msink:context xmlns:msink="http://schemas.microsoft.com/ink/2010/main" type="paragraph" rotatedBoundingBox="15629,285 20986,321 20970,2685 15613,264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126363A-BEE7-4A3F-A078-88B2DACBDF74}" emma:medium="tactile" emma:mode="ink">
              <msink:context xmlns:msink="http://schemas.microsoft.com/ink/2010/main" type="line" rotatedBoundingBox="15629,285 20986,321 20970,2685 15613,2649"/>
            </emma:interpretation>
          </emma:emma>
        </inkml:annotationXML>
        <inkml:traceGroup>
          <inkml:annotationXML>
            <emma:emma xmlns:emma="http://www.w3.org/2003/04/emma" version="1.0">
              <emma:interpretation id="{11708014-9A7E-414F-B30A-AAA9482F55CC}" emma:medium="tactile" emma:mode="ink">
                <msink:context xmlns:msink="http://schemas.microsoft.com/ink/2010/main" type="inkWord" rotatedBoundingBox="15629,285 20986,321 20970,2685 15613,2649"/>
              </emma:interpretation>
              <emma:one-of disjunction-type="recognition" id="oneOf0">
                <emma:interpretation id="interp0" emma:lang="it-IT" emma:confidence="0">
                  <emma:literal>*ok,</emma:literal>
                </emma:interpretation>
                <emma:interpretation id="interp1" emma:lang="it-IT" emma:confidence="0">
                  <emma:literal>Talk,</emma:literal>
                </emma:interpretation>
                <emma:interpretation id="interp2" emma:lang="it-IT" emma:confidence="0">
                  <emma:literal>*Ok,</emma:literal>
                </emma:interpretation>
                <emma:interpretation id="interp3" emma:lang="it-IT" emma:confidence="0">
                  <emma:literal>s_xik</emma:literal>
                </emma:interpretation>
                <emma:interpretation id="interp4" emma:lang="it-IT" emma:confidence="0">
                  <emma:literal>Teak,</emma:literal>
                </emma:interpretation>
              </emma:one-of>
            </emma:emma>
          </inkml:annotationXML>
          <inkml:trace contextRef="#ctx0" brushRef="#br0">4600-1412 0,'206'34'0,"-69"69"0,35 0 15,-35 0 1,-68-34-1,-69-35 1,-69 1 0,-68-1-1,-172 35 1,-35-1 15,1-68-15,343 0-1</inkml:trace>
          <inkml:trace contextRef="#ctx0" brushRef="#br0" timeOffset="-285.1672">652-1343 0,'69'-69'0,"0"35"0,-1 34 0,70 0 16,68 0-16,0 34 16,102-34-1,1 0 1,69 34-1,68-34 1,0 69 0,1 0-1,-104-35 1,-103 0 0,-103-34-1,-137 0 1,0 0-1,-103-34 1,-34-35 0,68 1-1,69-35 1,0 103 0</inkml:trace>
          <inkml:trace contextRef="#ctx0" brushRef="#br0" timeOffset="598.6558">927-1652 0,'-206'103'0,"-34"0"16,0-35-16,68 1 16,103-35-1,35 1 1,68-1 15,104 0-15,67-34-1,1 35 1,0 33 0,-68-33-1,-35 33 1,-69-68-1,-34 0 1,-34-34 0,-35-69-1,35-34 1,-35-35 0,69 172-1</inkml:trace>
          <inkml:trace contextRef="#ctx0" brushRef="#br0" timeOffset="871.1271">687-1412 0,'-35'172'0,"104"-1"16,-103-33 0,34-173 15,0 35-31</inkml:trace>
          <inkml:trace contextRef="#ctx0" brushRef="#br0" timeOffset="2074.2983">2025-2922 0,'0'-35'0,"-68"70"0,-35 33 0,0 35 0,-35 35 15,1-1-15,34 0 0,0-34 16,0 0-1,69-34 1,0-35 0,-1-34-1,35-34 1,0-103 0,-34-35 15,0 0-16,-35 1 1,0 33 0,1 70-1,33 33 1,35 1 0,69 68-1,34 35 1,0 68-1,69 35 1,-35-35 0,35 35-1,-35-69 1,-34 0 0,0-35 15,-35-33-31,-68-35 31,0 0-15,-68-69-1,33-68 1,35 137 0</inkml:trace>
          <inkml:trace contextRef="#ctx0" brushRef="#br0" timeOffset="3330.2059">1854-2579 0,'103'-34'0,"0"34"16,34-35-16,35 35 0,-1 35 15,-68-35 1,-34 0-1,-35 0 1,-34 34 15,-103-34-15,-34-34 0,0 34-1,-35 68 1,35-33-1,68 68 1,35-35 0,102-68-1,35 35 1,103-1 0,0 0-1,0 1 1,-103-35-1,-69 0 1,-68-103 0,0 0 15,34 103-15</inkml:trace>
          <inkml:trace contextRef="#ctx0" brushRef="#br0" timeOffset="4111.486">3433-3128 0,'68'34'0,"-68"69"0,0 34 16,0 69-16,0 0 16,-34 35-1,68-138 1,-68-1-1,34-67 1,0-35 0,0 0 15,0-103-15,34-34-1,1 34 1,33 0-1,35 0 1,0 34 0,35 35-1,-35 34 1,-35 34 0,-68 0-1,0 1 1,-103-1-1,0 35 1,-34-35 0,68 0-1,35 1 1,34 33 0,69 1-1,34-35 16,68 35-15,-34-1 0,-68-33-1,-35-1 1,-68-34 0,-69-69-1,103 69 1</inkml:trace>
        </inkml:traceGroup>
      </inkml:traceGroup>
    </inkml:traceGroup>
    <inkml:traceGroup>
      <inkml:annotationXML>
        <emma:emma xmlns:emma="http://www.w3.org/2003/04/emma" version="1.0">
          <emma:interpretation id="{7F85EA6C-20B6-497C-B547-10C2BADB4EA0}" emma:medium="tactile" emma:mode="ink">
            <msink:context xmlns:msink="http://schemas.microsoft.com/ink/2010/main" type="paragraph" rotatedBoundingBox="15658,3138 31903,3458 31759,10762 15513,1044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AB6CAC4-3BCF-4462-9BFB-FE6E0DD25F25}" emma:medium="tactile" emma:mode="ink">
              <msink:context xmlns:msink="http://schemas.microsoft.com/ink/2010/main" type="line" rotatedBoundingBox="15658,3138 31903,3458 31850,6164 15604,5843"/>
            </emma:interpretation>
          </emma:emma>
        </inkml:annotationXML>
        <inkml:traceGroup>
          <inkml:annotationXML>
            <emma:emma xmlns:emma="http://www.w3.org/2003/04/emma" version="1.0">
              <emma:interpretation id="{A88743AB-5CD7-4C80-B1D4-4E3EA22AFA2D}" emma:medium="tactile" emma:mode="ink">
                <msink:context xmlns:msink="http://schemas.microsoft.com/ink/2010/main" type="inkWord" rotatedBoundingBox="15658,3138 21730,3257 21677,5963 15604,5843"/>
              </emma:interpretation>
              <emma:one-of disjunction-type="recognition" id="oneOf1">
                <emma:interpretation id="interp5" emma:lang="it-IT" emma:confidence="0">
                  <emma:literal>Mota</emma:literal>
                </emma:interpretation>
                <emma:interpretation id="interp6" emma:lang="it-IT" emma:confidence="0">
                  <emma:literal>Mota)</emma:literal>
                </emma:interpretation>
                <emma:interpretation id="interp7" emma:lang="it-IT" emma:confidence="0">
                  <emma:literal>Matti)</emma:literal>
                </emma:interpretation>
                <emma:interpretation id="interp8" emma:lang="it-IT" emma:confidence="0">
                  <emma:literal>Motti)</emma:literal>
                </emma:interpretation>
                <emma:interpretation id="interp9" emma:lang="it-IT" emma:confidence="0">
                  <emma:literal>Motta)</emma:literal>
                </emma:interpretation>
              </emma:one-of>
            </emma:emma>
          </inkml:annotationXML>
          <inkml:trace contextRef="#ctx0" brushRef="#br0" timeOffset="-21353.3589">3845-176 0,'34'103'15,"-34"0"-15,0 68 16,-34 172 0,34-102-1,0-1 1,0 0 0,34-34-1,0-34 1,1-35-1,-1-68 1,35-35 0,-69-34-1,0-137 1,0-35 15,-35-34-15,-33-34-1,68 240 1</inkml:trace>
          <inkml:trace contextRef="#ctx0" brushRef="#br0" timeOffset="-20896.3101">3982-211 0,'480'0'0,"-136"35"15,-70 33 1,1-33 0,-69-35-1,-69 34 1,-68-34-1,-35 34 17,-68 104-17,-1-1 1,1 69 0,68 34-1,35 35 1,34-35-1,0 0 1,-69-68 0,-34-35-1,-34-68 1,-69-104 0,103 35-1</inkml:trace>
          <inkml:trace contextRef="#ctx0" brushRef="#br0" timeOffset="-22093.6218">4291 716 0,'68'0'0,"1"0"0,-35 0 15,35 34-15,-35-34 0,35 0 0,0 0 16,34-34-16,-35 0 15,35-1 1,0-33 0,-68-1-1,33 1 1,-68-1 0,0 35 15,-34 34-16,0 34 1,-1 0 0,1 103-1,34 1 1,34 33 0,1 1-1,-1 0 1,0-35-1,-34 0 1,-34-68 0,0-35-1,-35 1 1,-34-35 0,69 0-1,34 0 16,34 0-31,103 34 16,35 0 0,-35 1-1,-34-1 1,-69-34 15,-68-34-15,0-104-1,-35 1 1,69 137 0</inkml:trace>
          <inkml:trace contextRef="#ctx0" brushRef="#br1" timeOffset="-25304.6826">35 339 0,'0'68'15,"34"35"-15,-34 69 0,0 68 0,34-34 32,-34 34-17,0-68 1,-34 0 0,34-35-1,69-103 1,-1-137-1,69-68 1,-68-104 0,-69 0-1,-34-34 1,-35 69 0,-68 69-1,34 68 1,69 0-1,-1 34 1,70 35 0,-1-1-1,35 35 1,102 35 0,69-1-1,35 35 16,0-35-15,-35 0 0,0 1-1,-68-35 1,-104 34 0,1 0-1,-35 35 1,-34 0-1,-34 68 1,34 34 0,0 35-1,34 0 1,1 35 0,-35-70-1,34-68 1,-34-34-1,34-1 1,-68-102 0,0-69-1,34 103 1</inkml:trace>
          <inkml:trace contextRef="#ctx0" brushRef="#br0" timeOffset="-3103.6348">2781 2364 0,'102'68'16,"36"-33"-16,-35-35 0,0-69 0,-69 0 15,35-34-15,-104 0 31,-33 0-15,-70 35 0,-33-1-1,-1 103 1,35 1 0,103 33-1,34 35 1,103 0-1,34-34 1,0 0 0,0-69-1,-68 0 17,-69-35-17,0 1 1,137 0-1,-137 34 1</inkml:trace>
        </inkml:traceGroup>
        <inkml:traceGroup>
          <inkml:annotationXML>
            <emma:emma xmlns:emma="http://www.w3.org/2003/04/emma" version="1.0">
              <emma:interpretation id="{E2E2B589-4CC8-4055-8C35-D9D557DCB588}" emma:medium="tactile" emma:mode="ink">
                <msink:context xmlns:msink="http://schemas.microsoft.com/ink/2010/main" type="inkWord" rotatedBoundingBox="25232,3766 27732,3815 27698,5526 25198,5477"/>
              </emma:interpretation>
              <emma:one-of disjunction-type="recognition" id="oneOf2">
                <emma:interpretation id="interp10" emma:lang="it-IT" emma:confidence="0">
                  <emma:literal>17</emma:literal>
                </emma:interpretation>
                <emma:interpretation id="interp11" emma:lang="it-IT" emma:confidence="0">
                  <emma:literal>in</emma:literal>
                </emma:interpretation>
                <emma:interpretation id="interp12" emma:lang="it-IT" emma:confidence="0">
                  <emma:literal>In</emma:literal>
                </emma:interpretation>
                <emma:interpretation id="interp13" emma:lang="it-IT" emma:confidence="0">
                  <emma:literal>Tr</emma:literal>
                </emma:interpretation>
                <emma:interpretation id="interp14" emma:lang="it-IT" emma:confidence="0">
                  <emma:literal>Di</emma:literal>
                </emma:interpretation>
              </emma:one-of>
            </emma:emma>
          </inkml:annotationXML>
          <inkml:trace contextRef="#ctx0" brushRef="#br1" timeOffset="-17105.1489">9577 544 0,'0'206'0,"0"35"16,0 68-1,34-35 1,35-68 0,-69-172-1,34 35 1,-34-69 0,0-69-1,0 1 1,-34-138-1,34 206 1</inkml:trace>
          <inkml:trace contextRef="#ctx0" brushRef="#br1" timeOffset="-16632.4746">9748 407 0,'309'-68'15,"0"102"-15,0 69 0,34-35 16,-68 1 0,-35-35-1,-68-102 16,-69 102-15,-69-34 0,0 34-1,-68 35 1,0 34 0,34 69-1,0 68 1,34 0-1,69 1 1,-69-36 0,1-102-1,-1-34 1,-68-69 0,34-137-1,0 137 1</inkml:trace>
        </inkml:traceGroup>
        <inkml:traceGroup>
          <inkml:annotationXML>
            <emma:emma xmlns:emma="http://www.w3.org/2003/04/emma" version="1.0">
              <emma:interpretation id="{470C906A-23AC-4A73-AB85-D1E9FFC2AB0D}" emma:medium="tactile" emma:mode="ink">
                <msink:context xmlns:msink="http://schemas.microsoft.com/ink/2010/main" type="inkWord" rotatedBoundingBox="29741,3875 31894,3918 31852,6075 29699,6032"/>
              </emma:interpretation>
              <emma:one-of disjunction-type="recognition" id="oneOf3">
                <emma:interpretation id="interp15" emma:lang="it-IT" emma:confidence="0">
                  <emma:literal>sta</emma:literal>
                </emma:interpretation>
                <emma:interpretation id="interp16" emma:lang="it-IT" emma:confidence="0">
                  <emma:literal>fa</emma:literal>
                </emma:interpretation>
                <emma:interpretation id="interp17" emma:lang="it-IT" emma:confidence="0">
                  <emma:literal>fra</emma:literal>
                </emma:interpretation>
                <emma:interpretation id="interp18" emma:lang="it-IT" emma:confidence="0">
                  <emma:literal>Nasi</emma:literal>
                </emma:interpretation>
                <emma:interpretation id="interp19" emma:lang="it-IT" emma:confidence="0">
                  <emma:literal>iati</emma:literal>
                </emma:interpretation>
              </emma:one-of>
            </emma:emma>
          </inkml:annotationXML>
          <inkml:trace contextRef="#ctx0" brushRef="#br0" timeOffset="-9252.3084">14073 1334 0,'69'0'0,"34"0"15,0 0-15,34-34 0,103-69 0,-102 34 16,-1-34 0,-34 34-1,-34-34 1,-69 35 15,34 33-15,-68 35-1,-1 35 1,1 33 0,0 70-1,34 33 1,34 35 0,-34 69-1,34-104 1,1 1-1,-1-69 1,-34-34 15,-34-35-15,-1-34 0,-68-34-1,35-1 1,-35 1-1,34-35 1,35 69 0,-1 0-1,70 0 1,68 0 0,68 35-1,70-1 1,-35-34-1,-1 34 1,-33-34 0,-103 35-1,-69-35 1,-69 0 0,-34-35 15,103 35-16</inkml:trace>
          <inkml:trace contextRef="#ctx0" brushRef="#br0" timeOffset="-10780.6874">14176 476 0,'69'-34'0,"-35"68"0,-34 0 15,0 0-15,0 35 0,-34 0 0,34 68 16,-34 0-1,34 1-15,0 33 16,-35 35 0,35 0-1,35 0 1,33-34 0,-34-35-1,1-34 1,-1-34-1,0-69 17,1-69-17,-35-68 1,0-69 0,0 206-1</inkml:trace>
          <inkml:trace contextRef="#ctx0" brushRef="#br0" timeOffset="-12169.4126">14451 716 0,'103'137'0,"0"-34"15,34 35-15,-34-1 16,34 35 0,1-1-1,-35 35 1,34 0-1,-34-34 17,-35-104-17,-68-102 1,0-103 0,-34-1-1,-34-67 1,-138-139-1,-69 1 1,103 171 15,-34 35-15,138 68 0,102 1-1,35 33 1,102 35-1,35 35 1,69 33 0,-69-33-1,-35-1 1,-33 0 0,-104-34 15,0 0-31,-68 0 15,34-34 1,-34 34 0,-1 0-1,1-34 1,34 68 0,0-34 15,0 0-16,0 0 1,0 0 0,0 0-1,0 0 1,0 0 0,0 0-1,0 0 1,0 0-1,0 0 1,0 0 0,0 0-1,0 0 1,0 0 0,0 0-1,0 0 1,0 0-1,0 0 1,34 0 0,-34 0 15,0 0-15,0 0-1,0-34 1,-34 34-1,0 0 1,-1 0 0,-33-35-1,-1 1 1,69 34 0</inkml:trace>
          <inkml:trace contextRef="#ctx0" brushRef="#br0" timeOffset="-10143.9442">14863 510 0,'206'69'0,"-35"-1"0,-33-33 16,33 33-1,1-68 1,34 35 15,-69-1-31,-68-34 31,-35 0-15,-34 34 0,0 1-1,-34 33 1,34 35-1,-35 0 1,35 69 0,0 34-1,0-34 1,0 68 0,35-34-1,-1-35 1,0 1 15,-34-35-31,0-137 16,-34-68-1,34-70 1,-69-68 31,69 206-47</inkml:trace>
          <inkml:trace contextRef="#ctx0" brushRef="#br0" timeOffset="-11389.1092">15481 613 0,'0'0'0</inkml:trace>
        </inkml:traceGroup>
      </inkml:traceGroup>
      <inkml:traceGroup>
        <inkml:annotationXML>
          <emma:emma xmlns:emma="http://www.w3.org/2003/04/emma" version="1.0">
            <emma:interpretation id="{C879886A-0B10-49D7-AD9C-BDD5CFA51184}" emma:medium="tactile" emma:mode="ink">
              <msink:context xmlns:msink="http://schemas.microsoft.com/ink/2010/main" type="line" rotatedBoundingBox="30697,4755 32126,9887 27754,11104 26326,5972"/>
            </emma:interpretation>
          </emma:emma>
        </inkml:annotationXML>
        <inkml:traceGroup>
          <inkml:annotationXML>
            <emma:emma xmlns:emma="http://www.w3.org/2003/04/emma" version="1.0">
              <emma:interpretation id="{68052FD4-403A-4F9A-9936-6034C0FFDCC0}" emma:medium="tactile" emma:mode="ink">
                <msink:context xmlns:msink="http://schemas.microsoft.com/ink/2010/main" type="inkWord" rotatedBoundingBox="30697,4755 32126,9887 27754,11104 26326,5972"/>
              </emma:interpretation>
              <emma:one-of disjunction-type="recognition" id="oneOf4">
                <emma:interpretation id="interp20" emma:lang="it-IT" emma:confidence="0">
                  <emma:literal>Va</emma:literal>
                </emma:interpretation>
                <emma:interpretation id="interp21" emma:lang="it-IT" emma:confidence="0">
                  <emma:literal>va</emma:literal>
                </emma:interpretation>
                <emma:interpretation id="interp22" emma:lang="it-IT" emma:confidence="0">
                  <emma:literal>Via</emma:literal>
                </emma:interpretation>
                <emma:interpretation id="interp23" emma:lang="it-IT" emma:confidence="0">
                  <emma:literal>i</emma:literal>
                </emma:interpretation>
                <emma:interpretation id="interp24" emma:lang="it-IT" emma:confidence="0">
                  <emma:literal>Vo</emma:literal>
                </emma:interpretation>
              </emma:one-of>
            </emma:emma>
          </inkml:annotationXML>
          <inkml:trace contextRef="#ctx0" brushRef="#br0" timeOffset="-8204.4165">10675 2535 0,'103'69'0,"-34"34"16,34 69-16,0 33 0,0 70 16,68 34-1,1 69 1,68-1 0,-34 35-1,34 0 1,1-35 15,-35 1-15,0-35-1,-35-34 1,-34-34 0,-34-104-1,0-33 1,-34-104-1,34-34 1,-69-103 0,35-69-1,0-102 1,-1-69 0,1-35-1,34 0 1,34-33-1,1-1 1,33 0 0,69 34-1,1 35 1,-1 68 15,0 35-15,-137 103-1,-68 0 1,-104 68 0,69 69-1</inkml:trace>
          <inkml:trace contextRef="#ctx0" brushRef="#br0" timeOffset="-2053.7897">12597 2776 0,'138'-69'15,"-35"35"-15,-35-1 0,1 1 0,-69 0 16,-34-35-16,-69 0 16,-69 1-1,0 68 1,35 0 0,68 34 15,35 69-16,103-34 1,34 34 0,68-35-1,-33-33 1,-1-1 0,-68-68-1,-35-1 1,-68 1-1,-69-35 1,-35 35 0,70 34-1,68 0 1</inkml:trace>
        </inkml:traceGroup>
      </inkml:traceGroup>
    </inkml:traceGroup>
    <inkml:traceGroup>
      <inkml:annotationXML>
        <emma:emma xmlns:emma="http://www.w3.org/2003/04/emma" version="1.0">
          <emma:interpretation id="{228CF9C0-359B-4B28-992B-D063DDC7EBF3}" emma:medium="tactile" emma:mode="ink">
            <msink:context xmlns:msink="http://schemas.microsoft.com/ink/2010/main" type="paragraph" rotatedBoundingBox="6135,9456 30422,10660 30299,13144 6012,119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6050CD2-649A-4494-9BC7-D09AE94674E9}" emma:medium="tactile" emma:mode="ink">
              <msink:context xmlns:msink="http://schemas.microsoft.com/ink/2010/main" type="line" rotatedBoundingBox="6135,9456 30422,10660 30299,13144 6012,11941"/>
            </emma:interpretation>
          </emma:emma>
        </inkml:annotationXML>
        <inkml:traceGroup>
          <inkml:annotationXML>
            <emma:emma xmlns:emma="http://www.w3.org/2003/04/emma" version="1.0">
              <emma:interpretation id="{F978FFDD-DEBD-45B9-9EAE-4951C4F4F82E}" emma:medium="tactile" emma:mode="ink">
                <msink:context xmlns:msink="http://schemas.microsoft.com/ink/2010/main" type="inkWord" rotatedBoundingBox="6121,9475 17812,9924 17716,12422 6025,11973"/>
              </emma:interpretation>
              <emma:one-of disjunction-type="recognition" id="oneOf5">
                <emma:interpretation id="interp25" emma:lang="it-IT" emma:confidence="0">
                  <emma:literal>COMMON</emma:literal>
                </emma:interpretation>
                <emma:interpretation id="interp26" emma:lang="it-IT" emma:confidence="0">
                  <emma:literal>POMONA</emma:literal>
                </emma:interpretation>
                <emma:interpretation id="interp27" emma:lang="it-IT" emma:confidence="0">
                  <emma:literal>COMPONI</emma:literal>
                </emma:interpretation>
                <emma:interpretation id="interp28" emma:lang="it-IT" emma:confidence="0">
                  <emma:literal>GOMMONI</emma:literal>
                </emma:interpretation>
                <emma:interpretation id="interp29" emma:lang="it-IT" emma:confidence="0">
                  <emma:literal>GOMMONE</emma:literal>
                </emma:interpretation>
              </emma:one-of>
            </emma:emma>
          </inkml:annotationXML>
          <inkml:trace contextRef="#ctx0" brushRef="#br2" timeOffset="12047.3375">-5423 7272 0,'137'275'0,"-102"-69"0,-35 0 31,0-1-15,34-136-1,0-69 1,1-34 0,-1-69-1,0-137 1,-34-1-1,0 1 1,-34 34 0,0 34-1,34 69 1,0 69 0,0 34-1,34 69 16,35 34-15,68 68 0,34 1-1,1-35 1,34-34 0,-69-68-1,-34-104 1,0-34-1,-68-69 1,-1 1 0,-34 33-1,0 70 1,0 33 0,0 70-1,0 68 1,34 103-1,1 68 1,-1-33 0,35 33-1,-35-68 17,-34-103-17,34-34 1,1-138-1,33-103 1,1-33 0,-69 205-1</inkml:trace>
          <inkml:trace contextRef="#ctx0" brushRef="#br2" timeOffset="13475.1268">-3123 6860 0,'137'137'0,"-103"35"0,-68 0 15,34 68 1,0-68-1,0-1 1,0-68 15,0-68-15,0-70 0,0-136-1,0-35 1,0-35-1,0 1 1,0 0 0,34 103-1,-34 34 1,35 68 0,-35 35-1,68 69 1,1 102-1,34 1 1,34 34 0,35-69-1,-35-34 1,0-68 0,-34-70 15,-34-68-16,-35-68 1,1 33 0,-35 1-1,0 68 1,0 35 0,34 34-1,-34 34 1,34 104-1,-34 102 1,35 0 0,33 1-1,1-1 1,0-69 0,34-33-1,-35-70 1,35-68-1,-34-68 17,0-35-17,-1-34 1,1-1 0,-35 1-1,0 68 1,-34 35-1,35 34 1,-1 34 0,35 69-1,-1 69 1,1-1 0,68 1-1,35-35 1,0-34-1,-35-68 1,35-104 0,-35-34-1,-34-103 1,-69-34 0,-68-35-1,-35 1 16,-68 68-15,0 34 0,-35 69-1,35 69 1,-35 102 0,69 35-1,34 103 1,35 0-1,68-34 1,69 0 0,35-104-1,68-102 1,0-69 0,-206 103-1</inkml:trace>
          <inkml:trace contextRef="#ctx0" brushRef="#br2" timeOffset="14246.6408">755 7032 0,'35'274'0,"-70"-68"16,1 69-1,0-35 1,68-68 15,35-1-15,-35-102-1,35-103 1,-35-104 0,-34-67-1,-34-36 1,-1 35 0,1 35-1,34 68 1,0 68-1,0 35 1,34 69 0,35 103-1,68 68 1,35 35 0,34-70-1,0-33 1,0-69 15,-69-103-15,-68-103-1,-35-103 1,-34-34 0,-69-35-1,1 35 1,-35 68-1,0 69 1,34 35 15,69 68-31,0 34 16,103 69 0,103-34 15,-206-69-31</inkml:trace>
          <inkml:trace contextRef="#ctx0" brushRef="#br2" timeOffset="11152.772">-7723 6139 0,'-68'-34'0,"-35"68"16,0 1-16,-35-1 0,-33 0 0,-35 69 15,-34 0 1,-1 0 0,35 69-1,0-1 1,103 1-1,35 0 17,136 34-17,1-35 1,103-33 0,68 33-1,35-68 1,-1 0-1,1-69 1,-104-68 0,-33 0-1,-35-35 1,-69 1 0,0 33-1,-34 35 1,0 0-1,35 35 1,33 33 0,1 69-1,34-34 1,34 35 0,0-35-1,69 0 16,-34-69-15,34-68 0,-34-69-1,34-138 17,-138-102-17,-68 69 1,-34 33-1,-103 1 1,-1 34 0,-68 69-1,0 103 1,-34 34 0,68 102-1,35 70 1,69 34-1,102 69 1,69-35 0,68-34-1,-33-103 1,68-69 0,-35-102-1,1-35 1,-69-69-1,-103 172 1</inkml:trace>
        </inkml:traceGroup>
        <inkml:traceGroup>
          <inkml:annotationXML>
            <emma:emma xmlns:emma="http://www.w3.org/2003/04/emma" version="1.0">
              <emma:interpretation id="{449A81CF-F96A-4287-8C7D-F4F1F6B33002}" emma:medium="tactile" emma:mode="ink">
                <msink:context xmlns:msink="http://schemas.microsoft.com/ink/2010/main" type="inkWord" rotatedBoundingBox="20464,10471 30407,10964 30307,12981 20364,12488"/>
              </emma:interpretation>
              <emma:one-of disjunction-type="recognition" id="oneOf6">
                <emma:interpretation id="interp30" emma:lang="it-IT" emma:confidence="0">
                  <emma:literal>OFFSET</emma:literal>
                </emma:interpretation>
                <emma:interpretation id="interp31" emma:lang="it-IT" emma:confidence="0">
                  <emma:literal>OFF SET</emma:literal>
                </emma:interpretation>
                <emma:interpretation id="interp32" emma:lang="it-IT" emma:confidence="0">
                  <emma:literal>OFF STET</emma:literal>
                </emma:interpretation>
                <emma:interpretation id="interp33" emma:lang="it-IT" emma:confidence="0">
                  <emma:literal>OFF SETA</emma:literal>
                </emma:interpretation>
                <emma:interpretation id="interp34" emma:lang="it-IT" emma:confidence="0">
                  <emma:literal>OFF SETT</emma:literal>
                </emma:interpretation>
              </emma:one-of>
            </emma:emma>
          </inkml:annotationXML>
          <inkml:trace contextRef="#ctx0" brushRef="#br2" timeOffset="15214.4514">5698 7718 0,'103'-68'0,"-69"-1"16,-102 35-16,-35-1 0,-69 1 0,1 34 15,-1 34 17,0 69-32,35 35 15,68-1 1,69 69-1,69-35 1,103 1 15,34 0-15,68-35 0,-34-103-1,-34-34 1,-34-68-1,-35-104 1,-68-68 0,-103 0-1,-69-1 1,-35 35 0,-33 69-1,-35 34 1,0 69-1,69 68 1,34 103 0,137-34 15,137 35-31,-171-138 16</inkml:trace>
          <inkml:trace contextRef="#ctx0" brushRef="#br2" timeOffset="16039.6784">6934 7547 0,'34'68'0,"-34"35"0,-34 35 16,-1 68-16,1-1 15,0 36 1,34 33 0,0-102-1,34-35 1,0-68-1,-34-69 1,35-137 0,-1-104-1,-34-33 1,-34-35 0,-35 0-1,-34 0 16,-34 103-15,34 69 0,69 68-1,102 35 1,35 34 0,69 0-1,34 68 1,0 1-1,0 0 1,-35-1 0,-102-33-1,-35-1 1,-102 0 0,-35-34-1,-35-34 16,-33 34-31,171 0 32</inkml:trace>
          <inkml:trace contextRef="#ctx0" brushRef="#br2" timeOffset="16303.3604">6591 7993 0,'205'103'0,"-33"-35"0,34 1 16,-34-35-1,-1 1 1,-33-1 0,-35-34-1,-103 0 16,0 0-31,-69-69 16,69-34 0,0 103-1</inkml:trace>
          <inkml:trace contextRef="#ctx0" brushRef="#br2" timeOffset="17023.1145">8169 7272 0,'309'34'0,"-137"1"0,0 33 0,34 1 16,-35 0 15,-34-35-15,-68 0 0,-69-34-1,-103-68 1,-34 33-1,137 35 1</inkml:trace>
          <inkml:trace contextRef="#ctx0" brushRef="#br2" timeOffset="17248.7091">8375 8130 0,'447'206'0,"-310"-172"0,-34 1 16,0-104 0,0 0-1,-103 69 16</inkml:trace>
          <inkml:trace contextRef="#ctx0" brushRef="#br2" timeOffset="16723.2984">8478 7581 0,'69'69'0,"-69"34"15,0 68-15,-34 35 0,34 0 32,0 69-17,34-138 1,-34-34 15,0-69-31,0-68 16,0-69-1,0-103 1,0-69 0,0 275-1</inkml:trace>
          <inkml:trace contextRef="#ctx0" brushRef="#br2" timeOffset="17855.1778">10401 7512 0,'-172'-34'0,"35"34"0,34 34 15,34 1 1,35 136-16,137-33 31,68 33-15,35 35 0,34 0-1,-68-34 1,-35-35-1,-68-68 1,-69-35 0,-103 0-1,-69 1 1,-34-1 0,1 0-1,33 1 1,69-35-1,34 0 1,104 0 0,136-69-1,35-34 1,0-34 0,-206 137-1</inkml:trace>
          <inkml:trace contextRef="#ctx0" brushRef="#br2" timeOffset="18835.6842">11293 7856 0,'343'0'0,"-171"34"0,-1 0 15,1 1 1,-35-35 0,69 0-1,-34 0 1,-172 0 0</inkml:trace>
          <inkml:trace contextRef="#ctx0" brushRef="#br2" timeOffset="18607.1597">11362 8370 0,'274'35'0,"-102"-35"0,-1 34 15,-33 0 1,-70-68 0,-68 0 15,-137-104-15,0 1-1,137 137 1</inkml:trace>
          <inkml:trace contextRef="#ctx0" brushRef="#br2" timeOffset="18315.1564">11533 7959 0,'69'34'0,"-69"35"0,-34 68 0,-35 69 16,35 0-1,34 0 1,34-69 0,35 0 15,34-102-16,34-1 1,34-34 0,1 0-1,0 0 1,-1 0 0,1 0-1,-69 0 1,-34-34-1,-69 34 1,-69-69 0,0 0-1,69 69 1</inkml:trace>
          <inkml:trace contextRef="#ctx0" brushRef="#br2" timeOffset="19502.702">13181 7753 0,'274'-35'0,"-33"70"15,-1 33-15,0 1 16,-68-35 15,-1 69-15,-68-34 0,-34-1-1,-35-68 1,-34 0-1</inkml:trace>
          <inkml:trace contextRef="#ctx0" brushRef="#br2" timeOffset="19231.2072">13627 8062 0,'103'171'0,"-69"-34"0,-34 1 15,-34 68 1,34-35 0,34 1-1,1 0 1,-35-104-1,0-33 1,0-104 0,-35-103-1,1-34 1,-35-34 15,69 240-31</inkml:trace>
        </inkml:traceGroup>
      </inkml:traceGroup>
    </inkml:traceGroup>
    <inkml:traceGroup>
      <inkml:annotationXML>
        <emma:emma xmlns:emma="http://www.w3.org/2003/04/emma" version="1.0">
          <emma:interpretation id="{A63410F8-8E88-4947-BFA7-5DD9ADBE4417}" emma:medium="tactile" emma:mode="ink">
            <msink:context xmlns:msink="http://schemas.microsoft.com/ink/2010/main" type="paragraph" rotatedBoundingBox="13676,12806 26520,13685 26356,16085 13512,1520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2118FB0-269D-4836-AB1C-CF9032DE7443}" emma:medium="tactile" emma:mode="ink">
              <msink:context xmlns:msink="http://schemas.microsoft.com/ink/2010/main" type="line" rotatedBoundingBox="13676,12806 26520,13685 26356,16085 13512,15207"/>
            </emma:interpretation>
          </emma:emma>
        </inkml:annotationXML>
        <inkml:traceGroup>
          <inkml:annotationXML>
            <emma:emma xmlns:emma="http://www.w3.org/2003/04/emma" version="1.0">
              <emma:interpretation id="{7BD48AAF-3EDC-42E2-B869-DA9EEB469D5A}" emma:medium="tactile" emma:mode="ink">
                <msink:context xmlns:msink="http://schemas.microsoft.com/ink/2010/main" type="inkWord" rotatedBoundingBox="13676,12806 26520,13685 26356,16085 13512,15207"/>
              </emma:interpretation>
              <emma:one-of disjunction-type="recognition" id="oneOf7">
                <emma:interpretation id="interp35" emma:lang="it-IT" emma:confidence="0">
                  <emma:literal>CAMPER</emma:literal>
                </emma:interpretation>
                <emma:interpretation id="interp36" emma:lang="it-IT" emma:confidence="0">
                  <emma:literal>CAMEO R</emma:literal>
                </emma:interpretation>
                <emma:interpretation id="interp37" emma:lang="it-IT" emma:confidence="0">
                  <emma:literal>CARME R</emma:literal>
                </emma:interpretation>
                <emma:interpretation id="interp38" emma:lang="it-IT" emma:confidence="0">
                  <emma:literal>CASIER</emma:literal>
                </emma:interpretation>
                <emma:interpretation id="interp39" emma:lang="it-IT" emma:confidence="0">
                  <emma:literal>CAMMEO R</emma:literal>
                </emma:interpretation>
              </emma:one-of>
            </emma:emma>
          </inkml:annotationXML>
          <inkml:trace contextRef="#ctx0" brushRef="#br2" timeOffset="24239.212">-686 9812 0,'-69'-34'15,"-103"34"-15,-33 34 0,-70 35 0,35 68 32,68 0-32,0 69 31,104 35-15,102 33-1,69 1 1,103-35-1,69-34 1,34-34 0,-69-104-1,0-33 1,-103-104 0,-102-103-1,-70-68 1,-68 0-1,-34 68 1,34 0 0,69 69-1,68 69 1,103 34 0,69 34-1,69 35 1,-35 0 15,-34-69-15,-103 0-1,-103-69 1,0-68 0,-34-35-1,34-34 1,34 35-1,35 33 17,34 35-32,0 69 15,0 34 1,-35 34 0,-33 35-1,-35 68 1,-69 69-1,-34 69 1,-34 34 0,34 0-1,34-35 1,1-68 15,33-34-15,35-138-1,0-68 1,69-103 0,34-172-1,-35-35 1,1-67 0,0 33-1,-35 103 1,35 69-1,-35 69 1,0 103 0,1 34-1,68 103 1,-35 103 0,70 68-1,33 70 1,35 33-1,0-34 17,0-34-17,-103-137 1,-34-35 0,-104-102-1,-102-70 1,0-33-1,-103-70 1,-35 1 0,0 34-1,69 69 1,69-1 0,137 35-1,0 0 1</inkml:trace>
          <inkml:trace contextRef="#ctx0" brushRef="#br2" timeOffset="24585.905">549 10739 0,'241'206'0,"-70"-138"16,35-33 0,35-104-1,-36-34 1,-205 103 0</inkml:trace>
          <inkml:trace contextRef="#ctx0" brushRef="#br2" timeOffset="25156.2394">3089 9915 0,'69'103'0,"0"0"0,-1 69 15,-68 68 1,-34 103-1,34-34 1,0 0 0,0-69-1,34-137 1,-34-68 0,35-138-1,-35-103 1,-35-103 31,35 309-47</inkml:trace>
          <inkml:trace contextRef="#ctx0" brushRef="#br2" timeOffset="26249.0548">2506 9846 0,'172'-34'0,"-1"-35"0,138 104 0,0-1 16,0 35 0,-69-35-1,0 35 1,-68-1 15,-69 1-31,-69 34 16,-34 69-1,-34 34 1,0 68 0,34 35-1,-35-34 1,35-35-1,35-34 1,-1-69 0,-34-103-1,34-34 1,-34-137 15,0 0-15,-34-69-1,34 0 1,-34 34 0,34 1-1,-35 33 1,1 70 0,0 33-1,-1 1 1,1 68-1,-35 35 1,69-35 0,69 35-1,34-35 1,34 1 0,35-1-1,34-68 1,0 34-1,-34-69 1,-70-34 0,1 0 15,-68-68-15,-70-1-1,35 35 1,-34 68-1,34 69 1,0 0 0,0 103-1,34 103 1,1 103 0,-1 34-1,0 0 1,1-68-1,-35-69 1,34-103 0,-34-35-1,69-136 1,-1-138 0,35 0 15,-103 206-16</inkml:trace>
          <inkml:trace contextRef="#ctx0" brushRef="#br2" timeOffset="26682.6652">6556 10499 0,'172'103'16,"-138"-1"-16,-68 70 0,-35 68 16,35 1 15,34-1-15,68-103 15,35 1-31,69-70 15,34-34 1,0-34 0,34 0-1,-34 0 1,-34 35 0,-69-35-1,-69-35 1,-68-33-1,-69-69 1,-69-35 0,172 172-1</inkml:trace>
          <inkml:trace contextRef="#ctx0" brushRef="#br2" timeOffset="27174.8716">6316 10876 0,'309'34'0,"-103"1"0,103 33 16,-138-33 15,-33-35-31,-104-35 16,-68-68-1,-104-34 1,-68 0 0,-34-35-1,68 69 1,35 35 15,69 68-15,171 0-1,68 34 1,69 0 0,1 1-1,-1-1 1,-34-68-1,-103-35 1,-69-68 0,-34 137-1</inkml:trace>
          <inkml:trace contextRef="#ctx0" brushRef="#br2" timeOffset="27950.292">8513 10087 0,'343'206'0,"-240"-69"16,-34 103-1,-69 69 1,0 0-1,-35 34 1,1-34 15,-35-69-15,69-171 0,-34-69-1,68-34 1,-68-207-1,0-67 1,68-36 0,0 35-1,35 69 1,34 103 0,103 68-1,34 104 1,35 136-1,-35 1 1,-103-1 0,-102-102-1,-104-35 1,-103-34 15,-68 0-15,68 35-1,35-1 1,137 0 0,34 69-1,69 0 1,69 69 0,34 0-1,0-1 1,-34 1-1,-1-35 1,-68 0 0,34-34-1,-137-103 1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26:11.872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0 0 0,'34'0'16,"35"0"-16,-69 34 15,275 206-15,-138-137 0,-34-34 16,69 34-16,-1 0 31,-34 34-15,35-34-1,0 0 1,-35 0 0,0 0-1,1 0 1,-1 0-1,0 0 17,0 0-32,1 34 15,-1-34 1,0 0 0,1-34-1,-35 34 1,34 0-1,-34 0 1,34-35 0,-34 35-1,0-34 1,0 34 15,34 0-15,-34 0-1,0-34 1,0 34 0,0-35-1,0 1 1,35 34 0,-70-35-1,35 1 1,0 0-1,-34-1 1,34 1 0,-69-35-1,0-34 1,1 0 0,-35 35-1,-69-70 1,35-33-1,-1-35 1,35 103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29:00.48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0220891-A73E-4B01-BCC6-2729B6CBAE60}" emma:medium="tactile" emma:mode="ink">
          <msink:context xmlns:msink="http://schemas.microsoft.com/ink/2010/main" type="inkDrawing" rotatedBoundingBox="12516,1043 13436,16084 13103,16104 12184,1063" semanticType="callout" shapeName="Other">
            <msink:destinationLink direction="with" ref="{25E6B7E6-E14D-4291-9EE3-A93DA11A0336}"/>
          </msink:context>
        </emma:interpretation>
      </emma:emma>
    </inkml:annotationXML>
    <inkml:trace contextRef="#ctx0" brushRef="#br0">0 0 0,'35'69'16,"-35"-35"-16,0 0 0,34 35 0,-34 0 15,0 33-15,0 1 16,34 35-1,-34-1 1,35 0 0,-1 69-1,-34 0 1,69-34 0,-69 68-1,34-34 1,0 34-1,1 1 1,-1-1 0,0 0-1,-34 35 1,35-35 0,-1 0-1,0 1 1,-34-1-1,35 0 1,-1-34 0,-34 34 15,34-34-15,1 0-1,-35 0 1,0 0-1,34-34 1,-34 34 0,0 0-1,0-35 1,0 35 0,34-34-1,-34 34 1,0 0 15,0 0-31,0 0 16,0 0-1,35-1 1,-35 36 0,0-35-1,34 34 1,-34-34 15,0 137-15,34-34-1,-34-69 1,0 1 15,0-1-15,0 0-1,0 0 1,35 1 0,-35 33-1,0-33 1,34-1 0,-34 34-1,0-33 1,34-1-1,-34 35 1,0-35 0,35 0-1,-35-34 1,0 34 0,0-34-1,34 0 1,-34-34-1,0-1 1,0 1 15,0-69-15,0 0 0,34-34-1,-34-1 1,0-33-1,0-1 1,-34-68 0,103-104-1,-69 138 1</inkml:trace>
  </inkml:traceGroup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29:02.44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5E6B7E6-E14D-4291-9EE3-A93DA11A0336}" emma:medium="tactile" emma:mode="ink">
          <msink:context xmlns:msink="http://schemas.microsoft.com/ink/2010/main" type="inkDrawing" rotatedBoundingBox="18159,1074 18912,16315 18392,16341 17640,1099" semanticType="callout" shapeName="Other">
            <msink:sourceLink direction="with" ref="{3CB05BA3-3E4F-4FC5-A92C-3C9E8607D3CB}"/>
            <msink:sourceLink direction="with" ref="{60220891-A73E-4B01-BCC6-2729B6CBAE60}"/>
          </msink:context>
        </emma:interpretation>
      </emma:emma>
    </inkml:annotationXML>
    <inkml:trace contextRef="#ctx0" brushRef="#br0">4 0 0,'-34'35'0,"68"33"16,-34 1-16,0 0 0,35 33 0,-35 1 15,34 35 1,0 33 0,1 1-1,-1 34 1,-34 0 0,34 0 15,1 34-16,-1 0 1,35 1 0,-69 33-1,68 1 1,-33-1 0,-1 35-1,0-34 1,1 34-1,-1 0 1,0 0 0,1 0-1,-1 34 1,0-34 0,1 0-1,-35 34 1,34 0-1,0-34 1,-34 34 0,34 1-1,-34-35 17,0 34-17,0 0 1,0 0-1,0 0 1,0-34 0,-34 35-1,34-1 1,0 0 0,0-34-1,-34 0 1,34 34-1,0-68 1,-34-1 0,34 1-1,0 34 1,0-34 0,0-35-1,0 34 1,0-33-1,0-1 17,34-34-17,-34-35 1,34 1 0,-34 0-1,34-35 1,1-34-1,-35 0 1,0-34 0,34-35-1,-34 0 1,0-34 0,-34 0-1,-35 69 1,35-35-1,34-34 1</inkml:trace>
  </inkml:traceGroup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29:10.26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DAA844A-CAA8-440D-B0E2-72830DE3FB16}" emma:medium="tactile" emma:mode="ink">
          <msink:context xmlns:msink="http://schemas.microsoft.com/ink/2010/main" type="inkDrawing" rotatedBoundingBox="13320,2902 17749,2966 17741,3514 13312,3451" semanticType="callout" shapeName="Other">
            <msink:sourceLink direction="to" ref="{2CC3DF8B-CC42-4DB4-869E-2CE28DF61D04}"/>
            <msink:sourceLink direction="from" ref="{2CC3DF8B-CC42-4DB4-869E-2CE28DF61D04}"/>
          </msink:context>
        </emma:interpretation>
      </emma:emma>
    </inkml:annotationXML>
    <inkml:trace contextRef="#ctx0" brushRef="#br0">0 181 0,'69'0'0,"34"0"0,0 0 16,103 34-16,68-68 0,35 34 15,69 0 1,34 0 0,34 34-1,-34-34 1,-35 34 0,-102-34-1,-69 35 1,-103-35 15,-34 0-31,-35 0 16,-34 0 15,0 0-15,-103-69-1,34 0 1,-34 1-1,0 33 1,35 1 0,-1 0-1,69 68 1,34-34 0,104-34-1,68 68 1,34 0-1,-34 35 1,0 0 0,-103-1-1,-69-33 1,-34-35 0,-69 34-1,-34-34 1,-103 34-1,1 35 17,-36 0-17,104-35 1,68-68 0,69 34-1</inkml:trace>
  </inkml:traceGroup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29:11.11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7A45F24-4C71-48A4-BEC0-3C72A08DC25A}" emma:medium="tactile" emma:mode="ink">
          <msink:context xmlns:msink="http://schemas.microsoft.com/ink/2010/main" type="writingRegion" rotatedBoundingBox="12562,2677 15239,2677 15239,4496 12562,4496">
            <msink:destinationLink direction="with" ref="{A525AF28-0ACA-4ECB-95FE-B840D7F7BDB6}"/>
          </msink:context>
        </emma:interpretation>
      </emma:emma>
    </inkml:annotationXML>
    <inkml:traceGroup>
      <inkml:annotationXML>
        <emma:emma xmlns:emma="http://www.w3.org/2003/04/emma" version="1.0">
          <emma:interpretation id="{4274EF16-3023-4B2A-94AD-FCC45ACB051E}" emma:medium="tactile" emma:mode="ink">
            <msink:context xmlns:msink="http://schemas.microsoft.com/ink/2010/main" type="paragraph" rotatedBoundingBox="12562,2677 15239,2677 15239,4496 12562,44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870EE16-CF3F-47BD-B3D9-808AF87CB954}" emma:medium="tactile" emma:mode="ink">
              <msink:context xmlns:msink="http://schemas.microsoft.com/ink/2010/main" type="line" rotatedBoundingBox="12562,2677 15239,2677 15239,4496 12562,4496"/>
            </emma:interpretation>
          </emma:emma>
        </inkml:annotationXML>
        <inkml:traceGroup>
          <inkml:annotationXML>
            <emma:emma xmlns:emma="http://www.w3.org/2003/04/emma" version="1.0">
              <emma:interpretation id="{2CC3DF8B-CC42-4DB4-869E-2CE28DF61D04}" emma:medium="tactile" emma:mode="ink">
                <msink:context xmlns:msink="http://schemas.microsoft.com/ink/2010/main" type="inkWord" rotatedBoundingBox="12562,2677 15239,2677 15239,4496 12562,4496">
                  <msink:destinationLink direction="to" ref="{8DAA844A-CAA8-440D-B0E2-72830DE3FB16}"/>
                  <msink:destinationLink direction="from" ref="{8DAA844A-CAA8-440D-B0E2-72830DE3FB16}"/>
                  <msink:destinationLink direction="with" ref="{4339394C-81EC-47B3-B690-928F9832F75F}"/>
                </msink:context>
              </emma:interpretation>
              <emma:one-of disjunction-type="recognition" id="oneOf0">
                <emma:interpretation id="interp0" emma:lang="it-IT" emma:confidence="0">
                  <emma:literal>a</emma:literal>
                </emma:interpretation>
                <emma:interpretation id="interp1" emma:lang="it-IT" emma:confidence="0">
                  <emma:literal>A</emma:literal>
                </emma:interpretation>
                <emma:interpretation id="interp2" emma:lang="it-IT" emma:confidence="0">
                  <emma:literal>q</emma:literal>
                </emma:interpretation>
                <emma:interpretation id="interp3" emma:lang="it-IT" emma:confidence="0">
                  <emma:literal>.</emma:literal>
                </emma:interpretation>
                <emma:interpretation id="interp4" emma:lang="it-IT" emma:confidence="0">
                  <emma:literal>e</emma:literal>
                </emma:interpretation>
              </emma:one-of>
            </emma:emma>
          </inkml:annotationXML>
          <inkml:trace contextRef="#ctx0" brushRef="#br0">892 141 0,'-102'34'0,"-36"35"0,-33-35 0,-35 35 15,68-1 1,35 1 0,69-69-1,34 34 1,34-34-1,69 35 1,69-1 0,68 35-1,-34-35 1,-69 0 0,-34 1-1,-68-35 16,-35 0-31,0-69 16,-69-103 0,-68 1 15,103-1-15,-69 35-1,68 68 1,-33 103-1,68 1 1,0-35 0,68 103-1,1 34 1,0-34 0,33 34-1,-67-34 1,-1-34-1,35-69 1,-35-34 0,-34 34-1</inkml:trace>
          <inkml:trace contextRef="#ctx0" brushRef="#br0" timeOffset="957.068">2025 896 0,'35'69'0,"67"68"0,36 34 16,-35-33 0,0-1-1,0-34 1,-35-34-1,-68-35 1,0 0 15,-68-34-15,33-68 0,70-35-1,-1-69 1,0 0-1,-34 172 1</inkml:trace>
        </inkml:traceGroup>
      </inkml:traceGroup>
    </inkml:traceGroup>
  </inkml:traceGroup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29:11.70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8C10EB2-1764-47C8-81DA-B4505021F7D7}" emma:medium="tactile" emma:mode="ink">
          <msink:context xmlns:msink="http://schemas.microsoft.com/ink/2010/main" type="inkDrawing" rotatedBoundingBox="13969,3775 15209,3834 15170,4651 13930,4592" semanticType="enclosure" shapeName="Other"/>
        </emma:interpretation>
      </emma:emma>
    </inkml:annotationXML>
    <inkml:trace contextRef="#ctx0" brushRef="#br0">2128 1102 0,'0'34'16,"-103"69"-16,-68 34 0,-70 69 15,70-68 1,102-70 0,69-33-1,34-1 1,69 0 0,103-34-1,69 0 16,-69 0-31,0 0 16,-69 35 0,-103-35-1,1 0 1,-70-35 0,-33-33-1,-1-104 1,35 35-1,34 137 17</inkml:trace>
  </inkml:traceGroup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29:12.47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525AF28-0ACA-4ECB-95FE-B840D7F7BDB6}" emma:medium="tactile" emma:mode="ink">
          <msink:context xmlns:msink="http://schemas.microsoft.com/ink/2010/main" type="inkDrawing" rotatedBoundingBox="15225,4514 15344,3617 16278,3742 16158,4639" semanticType="verticalRange" shapeName="Other">
            <msink:sourceLink direction="with" ref="{27A45F24-4C71-48A4-BEC0-3C72A08DC25A}"/>
          </msink:context>
        </emma:interpretation>
      </emma:emma>
    </inkml:annotationXML>
    <inkml:trace contextRef="#ctx0" brushRef="#br0">0 0 0,'69'35'0,"0"68"0,-69 68 15,68 35-15,-33-34 16,68-69 0,-35 0-1,1-69 1,-35 0-1,1-68 17,-1-35-32,69-137 15,-35 0 17,-33 35-17,33 68 1,-33 34-1,-1 69 1,-34 69 0,0-69-1</inkml:trace>
  </inkml:traceGroup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29:36.994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333 377 0,'103'34'0,"-35"-34"0,1 0 31,137 0-31,-206-34 0,0 0 16,0-1 0,-34-33-1,-35-1 1,-34 1 0,-34-1-1,-1 35 1,1 34-1,68 34 1,1 0 0,33 69-1,35 0 1,69 0 0,34-34 15,34-1-31,1 1 31,-1-69-15,-34 34-1,-34-68 1,-1 0 0,-68-1-1,0 1 1,-103-69-1,0 34 1,0 1 0,-34 68 15,34 0-15,0 34-1,69 35 16,34 34-31,68-35 16,35 1 0,35 0-1,-1-69 1,-34 0 0,-69-35-1,1-33 1,-70-1-1,-68-34 1,0 69 0,69-1-1,34 35 1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29:40.230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3746 637 0,'0'-35'0,"-34"1"15,-104-35-15,1 35 16,-138-69-16,138 69 0,34-1 16,-34-33-1,0 33 1,-1 1 0,1 0-1,0-1 1,-1 1-1,1 0 1,0 34 15,-1 0-15,1 0 0,0 0-1,0 0 1,-35 0-1,69 0 1,-34 0 0,34 0-1,0 34 1,-35 0 0,35 1-1,35-1 1,-35 0-1,69 1 32,-35-1-47,35 0 0,-1 1 16,1 33 0,0 1-1,34 0 16,0-1-15,34 1 0,0 0-1,1 33 1,68-33 0,0 34-1,-1-34 16,36 34-31,33-35 16,1 1 0,0 0-1,-35-35 1,35 0 0,-1 1-1,1-1 1,-1-34-1,1 34 1,0-34 0,-35 35-1,35-35 1,-1 0 15,1 0-15,-1 0-1,1 0 17,0 0-32,-1-35 15,1 1 1,68 0 0,-102-1-1,-1 1 1,-34 0-1,0-1 1,-35 1 15,1 0-15,-35-1 0,-34 1-1,0-35 16,-34 35-31,-69-69 16,0 34 0,-34-34-1,-35 1 1,1-1 0,-35 0-1,-103 0 1,-69 68-1,35-33 1,343 68 15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29:42.846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5391 1176 0,'34'-68'0,"-34"33"0,-69-33 0,-68-1 16,0 0-16,-35 1 31,-34-1-31,-34-34 16,-35 34-1,35-34 1,-34 35 0,-1-1-1,0 0 1,-34-34 0,0 35-1,1 34 1,-1-1-1,34 35 1,0 0 0,1 35 31,34-1-47,34 34 0,0 1 15,68 34 1,1 34 15,68-34-15,1 35-1,68 33 1,0-33 0,34 33-1,69 1 1,-34-1-1,68-33 1,0 33 15,69 1-31,-34-35 16,68 1 0,35-1-1,-1 0 1,35-34-1,0 0 1,-34 0 0,34-34-1,0-35 1,-35 0 31,1 1-47,-1-35 15,-33 0 1,33 0 0,-33-35-1,-1 35 1,0-34 0,0 0-1,-34-1 1,35 1-1,-35 0 1,-35-35 0,-34 0-1,1-33 1,-35-1 31,-35 34-47,-33-68 0,-35-1 15,-35 1 1,-33-35 0,-70 1 15,-102-1-15,-69 1-1,-206-70 1,-205 35-1,-310 35 1,-206 33 0,1236 138-1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29:50.293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0 0 0,'0'0'16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25:42.96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02110D4-7570-4B74-9CFC-F95FDC70A8D7}" emma:medium="tactile" emma:mode="ink">
          <msink:context xmlns:msink="http://schemas.microsoft.com/ink/2010/main" type="writingRegion" rotatedBoundingBox="5712,2471 11896,6904 9973,9586 3789,5153">
            <msink:destinationLink direction="with" ref="{9345BEF9-B4C0-4C43-8D8C-04C2CCACFA81}"/>
          </msink:context>
        </emma:interpretation>
      </emma:emma>
    </inkml:annotationXML>
    <inkml:traceGroup>
      <inkml:annotationXML>
        <emma:emma xmlns:emma="http://www.w3.org/2003/04/emma" version="1.0">
          <emma:interpretation id="{FD26EFE8-66BE-4DDA-A768-A93C47C83E38}" emma:medium="tactile" emma:mode="ink">
            <msink:context xmlns:msink="http://schemas.microsoft.com/ink/2010/main" type="paragraph" rotatedBoundingBox="6825,4405 11944,6786 11579,7571 6460,519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0B24BAE-A697-4D3D-BD6B-8E7A9E800713}" emma:medium="tactile" emma:mode="ink">
              <msink:context xmlns:msink="http://schemas.microsoft.com/ink/2010/main" type="line" rotatedBoundingBox="6825,4405 11944,6786 11579,7571 6460,5191"/>
            </emma:interpretation>
          </emma:emma>
        </inkml:annotationXML>
        <inkml:traceGroup>
          <inkml:annotationXML>
            <emma:emma xmlns:emma="http://www.w3.org/2003/04/emma" version="1.0">
              <emma:interpretation id="{5E854870-9C54-47E5-B98E-96E9C66C6261}" emma:medium="tactile" emma:mode="ink">
                <msink:context xmlns:msink="http://schemas.microsoft.com/ink/2010/main" type="inkWord" rotatedBoundingBox="6825,4405 11944,6786 11579,7571 6460,5191"/>
              </emma:interpretation>
              <emma:one-of disjunction-type="recognition" id="oneOf0">
                <emma:interpretation id="interp0" emma:lang="it-IT" emma:confidence="0">
                  <emma:literal>oasi</emma:literal>
                </emma:interpretation>
                <emma:interpretation id="interp1" emma:lang="it-IT" emma:confidence="0">
                  <emma:literal>assira</emma:literal>
                </emma:interpretation>
                <emma:interpretation id="interp2" emma:lang="it-IT" emma:confidence="0">
                  <emma:literal>ascia</emma:literal>
                </emma:interpretation>
                <emma:interpretation id="interp3" emma:lang="it-IT" emma:confidence="0">
                  <emma:literal>osasti</emma:literal>
                </emma:interpretation>
                <emma:interpretation id="interp4" emma:lang="it-IT" emma:confidence="0">
                  <emma:literal>asta</emma:literal>
                </emma:interpretation>
              </emma:one-of>
            </emma:emma>
          </inkml:annotationXML>
          <inkml:trace contextRef="#ctx0" brushRef="#br0">3379 1515 0,'-35'-34'0,"-102"-35"16,-275-68-16,344 103 16,33 68 15,104 69-16,34 34 1,0 1 0,0-35-1,-103-69 1,-35-34 0,-67-34-1,-36-1 1,1 1-1,34-35 1,34 69 15,69-34-31,172 34 16,34-34 0,34-35-1,-240 69 1</inkml:trace>
          <inkml:trace contextRef="#ctx0" brushRef="#br0" timeOffset="792.0225">3550 1756 0,'103'34'0,"0"34"15,35 35-15,-1 0 0,-68-68 16,-69-70 0,-69-102-1,-34-34 17,-34-1-32,-1 0 15,35 69 16,35 103-15,136 0 0,70 69-1,33 34 1,1 34 0,0-34-1,33-68 1,-67-35-1,-138 0 1</inkml:trace>
          <inkml:trace contextRef="#ctx0" brushRef="#br0" timeOffset="373.0612">3791 1515 0,'-35'69'0,"-68"-35"0,-34 35 0,0 0 16,68-35-16,35 34 15,34-33 1,68 68 0,70 0-1,-1 0 1,69 34-1,-137-68 1,-69-69 0,-35-35-1,1-68 17,34-34-17,-69-35 1,69 172-1</inkml:trace>
          <inkml:trace contextRef="#ctx0" brushRef="#br0" timeOffset="1054.728">4786 1996 0,'0'171'0,"-69"-102"0,-34 34 15,35-34 1,33-1 0,1-33-1,34-35 1,0-35-1,34-68 1,35-103 15,-69 206-15</inkml:trace>
          <inkml:trace contextRef="#ctx0" brushRef="#br0" timeOffset="1251.0246">4614 1790 0,'172'103'0,"0"34"0,-1 0 16,-68-68 0,-68-35-1,-70-102 1,35 68-1</inkml:trace>
          <inkml:trace contextRef="#ctx0" brushRef="#br0" timeOffset="-2033.2812">564 383 0,'69'34'0,"-35"-34"15,35-34-15,-35-1 0,0 1 16,-34-35-16,-34 1 0,-69-35 0,-34 68 16,-35 1-16,1 34 15,68 69 1,34 34-1,69 34 1,69 35 0,102-70-1,1-67 17,-35-35-17,0-35 1,-34-67-1,-103 33 1,-68-34 0,-35 34-1,-35 69 1,104 0 0,34 0-1</inkml:trace>
          <inkml:trace contextRef="#ctx0" brushRef="#br0" timeOffset="-1650.454">1388 451 0,'69'-68'0,"-172"102"15,0 69-15,0 0 0,0 34 0,68-68 16,1-35-1,0 0 1,-1-68 0,70-103-1,33-35 1,-33 35 0,-35 137-1</inkml:trace>
          <inkml:trace contextRef="#ctx0" brushRef="#br0" timeOffset="-1225.6329">1079 177 0,'206'68'0,"-69"35"0,35 0 15,-35-34 1,0-1-1,-102-33 1,-70-35 0,-68-69-1,-34 1 1,-69 33 0,-34 1-1,68 34 1,35 69-1,103 33 1,68-67 0,103 33-1,35 35 1,-35-34 15,-34 0-15,35-104-1,-70 35 1,-68 0 0</inkml:trace>
          <inkml:trace contextRef="#ctx0" brushRef="#br0" timeOffset="-521.5044">1868 794 0,'35'35'0,"-70"33"0,-33 35 0,-1 0 16,35-68-1,0-1 1,34 0-1,0-102 1,34-35 0,0 0-1,0-35 1,1 70 0,-35 33-1,34 35 16,35 0-31,-1 35 16,70 68 0,-1 0 15,0 0-15,-68-35-1,-35-33 1,-68-70-1,-69-68 1,0 35 0,-69-1-1,1 35 1,-1 102 0,138-33-1,102 33 1,70 35-1,33-34 1,1 68 0,0-68-1,-35-69 17,35 0-17,-172 0 1</inkml:trace>
        </inkml:traceGroup>
      </inkml:traceGroup>
    </inkml:traceGroup>
    <inkml:traceGroup>
      <inkml:annotationXML>
        <emma:emma xmlns:emma="http://www.w3.org/2003/04/emma" version="1.0">
          <emma:interpretation id="{9B4DB714-AB28-4910-B21F-BEC0FE9361FE}" emma:medium="tactile" emma:mode="ink">
            <msink:context xmlns:msink="http://schemas.microsoft.com/ink/2010/main" type="paragraph" rotatedBoundingBox="4834,3695 10344,7645 9299,9103 3789,51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32E3DB-407A-4813-827F-FFF1A6DD98C0}" emma:medium="tactile" emma:mode="ink">
              <msink:context xmlns:msink="http://schemas.microsoft.com/ink/2010/main" type="line" rotatedBoundingBox="4834,3695 10344,7645 9299,9103 3789,5153"/>
            </emma:interpretation>
          </emma:emma>
        </inkml:annotationXML>
        <inkml:traceGroup>
          <inkml:annotationXML>
            <emma:emma xmlns:emma="http://www.w3.org/2003/04/emma" version="1.0">
              <emma:interpretation id="{85559192-DA1E-44DC-86DD-0F6AF091A2BD}" emma:medium="tactile" emma:mode="ink">
                <msink:context xmlns:msink="http://schemas.microsoft.com/ink/2010/main" type="inkWord" rotatedBoundingBox="4834,3695 10344,7645 9299,9103 3789,5153">
                  <msink:destinationLink direction="with" ref="{AB3F5C47-3A28-4D69-AC2B-747A845AB9D9}"/>
                </msink:context>
              </emma:interpretation>
              <emma:one-of disjunction-type="recognition" id="oneOf1">
                <emma:interpretation id="interp5" emma:lang="it-IT" emma:confidence="0">
                  <emma:literal>"star</emma:literal>
                </emma:interpretation>
                <emma:interpretation id="interp6" emma:lang="it-IT" emma:confidence="0">
                  <emma:literal>"suonar</emma:literal>
                </emma:interpretation>
                <emma:interpretation id="interp7" emma:lang="it-IT" emma:confidence="0">
                  <emma:literal>"issar</emma:literal>
                </emma:interpretation>
                <emma:interpretation id="interp8" emma:lang="it-IT" emma:confidence="0">
                  <emma:literal>"sanar</emma:literal>
                </emma:interpretation>
                <emma:interpretation id="interp9" emma:lang="it-IT" emma:confidence="0">
                  <emma:literal>"stanar</emma:literal>
                </emma:interpretation>
              </emma:one-of>
            </emma:emma>
          </inkml:annotationXML>
          <inkml:trace contextRef="#ctx0" brushRef="#br0" timeOffset="2394.6232">-122 1275 0,'103'-34'16,"-69"-1"-16,-34 1 0,-34 0 0,-69-35 16,-69 35-16,-34-35 0,0 69 0,103 0 15,35 34 16,68 35-15,102 103 0,104 34-1,35 34 1,-70-69 0,-68 1-1,-103-103 1,-103-35-1,-68-68 1,-35-35 0,-35-34-1,104 34 1,69 1 0,171-1-1,68 1 1,138 33-1,-309 35 1</inkml:trace>
          <inkml:trace contextRef="#ctx0" brushRef="#br0" timeOffset="2682.7201">564 1756 0,'34'68'15,"-68"1"-15,-69-1 0,0 35 16,35 0 0,33 0-1,1-68 1,34-35-1,0-103 1,34-35 0,1-33-1,-35 171 1</inkml:trace>
          <inkml:trace contextRef="#ctx0" brushRef="#br0" timeOffset="3466.93">221 1515 0,'172'35'0,"-35"68"0,34 34 16,1-34-16,34 0 16,-34 0-1,-69-69 1,-69 0-1,0-34 1,-102 69 0,-35 0-1,0-1 1,-69 35 0,35 0-1,34-34 1,68-35 15,35-34-15,0 0-1,103-68 1,69-35 0,0 0-1,-1 0 1,-33 34-1,-70 35 1,-33 34 0,-35 34-1,0 69 1,-35 69 0,1-1-1,0 1 1,68-35-1,-34-68 17,-34-35-32,-1-68 15,-33-103 1,-70-35 0,1 35 15,0-1-16,68 70 1,0 68 0,104 34-1,102 0 1,103 1 0,-240-35-1</inkml:trace>
          <inkml:trace contextRef="#ctx0" brushRef="#br0" timeOffset="3890.7744">2521 2682 0,'-69'0'0,"-103"-34"0,1 34 16,33 0-16,1 69 16,68-1-1,35 35 1,34 35-1,103-1 1,34 0 0,1-68 15,33-1-15,-68-136-1,0-35 1,-34-35-1,-69 138 1</inkml:trace>
          <inkml:trace contextRef="#ctx0" brushRef="#br0" timeOffset="4526.541">2280 3060 0,'206'240'0,"-34"35"16,0 68-1,-35-206 1,-137-137 0</inkml:trace>
          <inkml:trace contextRef="#ctx0" brushRef="#br0" timeOffset="4370.285">2624 2820 0,'-35'171'15,"-68"-68"-15,35 69 0,-1-35 16,35-68 0,-1-1-1,35-33 1,0-70 15,103-68-15,-34 0 15,34 0-31,34 35 16,1-1-1,-1 69 1,34 0-1,-102 0 1,-35 34 0,-34 1-1,-68-35 1,-1-69 0,-68 1-1,137 68 16</inkml:trace>
          <inkml:trace contextRef="#ctx0" brushRef="#br0" timeOffset="-6500.2496">-740-201 0,'34'0'0,"-103"-34"0,-102 34 0,-1 34 16,-102 0-16,-1 1 16,0-35-1,35 34 1,69-34 0,136 34-1,1-34 1,103 69-1,68 34 1,69 34 0,34 35-1,-34 34 1,-69-35 0,1-68-1,-104-34 1,0-69-1,1-69 1,-70-102 15,1-35-15,0 0 0,-1 34-1,1 69 1,68 69-1,-34 34 1,0 0 0,35 103-1,-35 34 1,34 35 0,0-1-1,35-68 1,-69-103-1</inkml:trace>
        </inkml:traceGroup>
      </inkml:traceGroup>
    </inkml:traceGroup>
  </inkml:traceGroup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29:50.682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445 1716 0,'2677'-1716'0,"-5423"3398"15,3124-1099 1,-1065-1303 0,653 720 31,-1 34-47,1-34 0,103-34 15,-1 34 1,-68 0-1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30:31.63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F7F1D46-C539-4154-84CE-94ACB8E26141}" emma:medium="tactile" emma:mode="ink">
          <msink:context xmlns:msink="http://schemas.microsoft.com/ink/2010/main" type="writingRegion" rotatedBoundingBox="3525,224 17887,687 17603,9510 3241,9047"/>
        </emma:interpretation>
      </emma:emma>
    </inkml:annotationXML>
    <inkml:traceGroup>
      <inkml:annotationXML>
        <emma:emma xmlns:emma="http://www.w3.org/2003/04/emma" version="1.0">
          <emma:interpretation id="{0E1298FA-B8E4-4528-B76F-B15F85873D02}" emma:medium="tactile" emma:mode="ink">
            <msink:context xmlns:msink="http://schemas.microsoft.com/ink/2010/main" type="paragraph" rotatedBoundingBox="3525,224 17176,664 17118,2451 3468,20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3E89752-237E-4686-9AAE-BCDA69889332}" emma:medium="tactile" emma:mode="ink">
              <msink:context xmlns:msink="http://schemas.microsoft.com/ink/2010/main" type="line" rotatedBoundingBox="3525,224 17176,664 17118,2451 3468,2011"/>
            </emma:interpretation>
          </emma:emma>
        </inkml:annotationXML>
        <inkml:traceGroup>
          <inkml:annotationXML>
            <emma:emma xmlns:emma="http://www.w3.org/2003/04/emma" version="1.0">
              <emma:interpretation id="{033C0B4B-02E4-43E1-828C-23231D2F0154}" emma:medium="tactile" emma:mode="ink">
                <msink:context xmlns:msink="http://schemas.microsoft.com/ink/2010/main" type="inkWord" rotatedBoundingBox="3525,224 17176,664 17118,2451 3468,2011"/>
              </emma:interpretation>
              <emma:one-of disjunction-type="recognition" id="oneOf0">
                <emma:interpretation id="interp0" emma:lang="it-IT" emma:confidence="0">
                  <emma:literal>Senibhance</emma:literal>
                </emma:interpretation>
                <emma:interpretation id="interp1" emma:lang="it-IT" emma:confidence="0">
                  <emma:literal>Seuibhance</emma:literal>
                </emma:interpretation>
                <emma:interpretation id="interp2" emma:lang="it-IT" emma:confidence="0">
                  <emma:literal>Senibhana</emma:literal>
                </emma:interpretation>
                <emma:interpretation id="interp3" emma:lang="it-IT" emma:confidence="0">
                  <emma:literal>Sventolane</emma:literal>
                </emma:interpretation>
                <emma:interpretation id="interp4" emma:lang="it-IT" emma:confidence="0">
                  <emma:literal>Sembianze</emma:literal>
                </emma:interpretation>
              </emma:one-of>
            </emma:emma>
          </inkml:annotationXML>
          <inkml:trace contextRef="#ctx0" brushRef="#br0">1202 49 0,'-35'-68'0,"-136"102"0,-69-34 16,-1 34-16,35 1 0,35 33 31,68 1-15,68 0-1,104 34 1,103-35 0,68 35-1,103 34 1,0 1 0,-34 33-1,-103-33 1,-137-35-1,-103-69 1,-35-34 0,-137 34-1,-69-68 1,-68 34 0,34-34-1,69-1 1,103 1 15,68 34-15,103-34-1,138-35 1,-172 69 0</inkml:trace>
          <inkml:trace contextRef="#ctx0" brushRef="#br0" timeOffset="1214.8903">1785 1079 0,'35'0'0,"33"34"0,70 1 15,33-35-15,1-35 0,-35-33 16,-34-1 0,0 0-1,-69-34 1,-34 0-1,-68 1 1,-35 67 0,-35 1-1,1 68 1,69 69 0,-1 0-1,35 34 1,102 35-1,35-69 1,34-34 15,35-35-15,-35-103 0,35 1-1,-69-70 1,-34 35-1,-35 0 1,0 35 0,-34 33-1,0 35 1,0 0 15,-34 103-31,68 0 16,1 0-1,33-34 17,35-69-17,35-34 1,-1-69 0,-34 34-1,-35 0 1,-33 1-1,-35 68 1,0 0 0,34 68-1,-34 35 1,0 0 0,69-34-1,-1-35 1,70-68-1,-1 0 1,0-69 15,-34 0-15,-34 68 0,-69 1-1,0 34 1,0 34-1,0 69 1,34 35 0,35-35-1,0 0 1,33-69 0,1-68-1,-68-104 1,-35-33-1,0-70 1,0 241 15</inkml:trace>
          <inkml:trace contextRef="#ctx0" brushRef="#br0" timeOffset="1799.8738">5046-191 0,'69'69'16,"-35"102"-16,-68 35 15,-35 0 1,35-68-1,34-36 1,0-67 15,34-1-31,35-34 16,34-34 0,103-1-1,-35 1 1,35 68-1,35 1 1,-36 68 15,-67 0-15,-70 0 0,-33-69-1,-104 35 1,-68-69-1,-69-35 1,-69 1 0,69 0-1,35-1 1,68 1 0,171-35-1,104-34 1,-172 103-1</inkml:trace>
          <inkml:trace contextRef="#ctx0" brushRef="#br0" timeOffset="3271.61">6900-294 0,'34'103'0,"-34"103"15,-34 69-15,-1-1 31,1 104-15,68-207 15,1-68-31,-1-68 16,0-35 0,69-69-1,0-34 1,35-34-1,-70 102 1,-34 1 0,1 34-1,-1 34 1,35 35 0,-1 0-1,70 34 1,-1-69-1,0 0 17,35-34-17,-35-68 1,-34-70 0,-137 35-1,-35 0 1,-68 0-1,-69 69 1,34 34 0,35 69-1,34 34 1,69 0 0,137 0-1,34 0 1,69-35-1,0-68 1,-34-34 0,-69 0-1,-35-35 1,-68 35 0,0 34-1,0 0 16,0 0-15,35 103 0,-1 0-1,69-35 1,0 1 0,34-69-1,-34-69 1,0 1-1,-34-70 1,34 35 0,-69 0-1,0 69 1,-34 34 0,35 0-1,-70 103 1,70 34-1,-35 1 1,34-70 0,35-33 15,-35-35-15,35-69-1,34-34 1,0 0-1,-35 0 1,-34 34 0,1 35-1,-35 34 1,0 34 0,0 69-1,34 0 1,0-34-1,1 0 1,-1-35 0,69-34 15,-34-103-31,-1 0 31,-68 103-31</inkml:trace>
          <inkml:trace contextRef="#ctx0" brushRef="#br0" timeOffset="4207.1928">11362 873 0,'137'-34'0,"-68"-1"15,-35-33-15,-34 68 0,-34-35 0,-104 35 16,1 35-16,-34 68 0,33 0 0,35 0 16,69 0-16,68 0 0,104 0 15,102-35 16,69-33-15,0-70 0,-69 1-1,-34 0 1,-103-35 0,-35 35-1,-68-35 1,0 69-1,0 0 1,35-34 0,33 34-1,70-35 1,-35 1 0,0-35 15,-69 1-31,-34-1 15,-103 0 1,-69 1 15,-34 102-31,35 0 32,34 69-17,68 35 1,138-1-1,102 0 1,104-34 0,34-34-1,0-69 1,-69 34 0,-137-68-1,-69 0 1,-137-35-1,-137-34 1,240 103 0</inkml:trace>
        </inkml:traceGroup>
      </inkml:traceGroup>
    </inkml:traceGroup>
    <inkml:traceGroup>
      <inkml:annotationXML>
        <emma:emma xmlns:emma="http://www.w3.org/2003/04/emma" version="1.0">
          <emma:interpretation id="{CCE6CC1E-2BFA-4B3A-9E6F-3B48BC532237}" emma:medium="tactile" emma:mode="ink">
            <msink:context xmlns:msink="http://schemas.microsoft.com/ink/2010/main" type="paragraph" rotatedBoundingBox="6422,3900 17817,4378 17600,9543 6205,906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2FB1CAA-1A86-4F31-A52C-F7E07DFF088D}" emma:medium="tactile" emma:mode="ink">
              <msink:context xmlns:msink="http://schemas.microsoft.com/ink/2010/main" type="line" rotatedBoundingBox="6422,3900 17817,4378 17600,9543 6205,9065"/>
            </emma:interpretation>
          </emma:emma>
        </inkml:annotationXML>
        <inkml:traceGroup>
          <inkml:annotationXML>
            <emma:emma xmlns:emma="http://www.w3.org/2003/04/emma" version="1.0">
              <emma:interpretation id="{1916EA42-3337-4631-A301-39757FF39EE5}" emma:medium="tactile" emma:mode="ink">
                <msink:context xmlns:msink="http://schemas.microsoft.com/ink/2010/main" type="inkWord" rotatedBoundingBox="6422,3900 17817,4378 17600,9543 6205,9065"/>
              </emma:interpretation>
              <emma:one-of disjunction-type="recognition" id="oneOf1">
                <emma:interpretation id="interp5" emma:lang="it-IT" emma:confidence="0">
                  <emma:literal>sai</emma:literal>
                </emma:interpretation>
                <emma:interpretation id="interp6" emma:lang="it-IT" emma:confidence="0">
                  <emma:literal>"di</emma:literal>
                </emma:interpretation>
                <emma:interpretation id="interp7" emma:lang="it-IT" emma:confidence="0">
                  <emma:literal>zai</emma:literal>
                </emma:interpretation>
                <emma:interpretation id="interp8" emma:lang="it-IT" emma:confidence="0">
                  <emma:literal>rai</emma:literal>
                </emma:interpretation>
                <emma:interpretation id="interp9" emma:lang="it-IT" emma:confidence="0">
                  <emma:literal>radii</emma:literal>
                </emma:interpretation>
              </emma:one-of>
            </emma:emma>
          </inkml:annotationXML>
          <inkml:trace contextRef="#ctx0" brushRef="#br0" timeOffset="37623.515">13147 3859 0,'-103'-34'0,"-103"34"15,-69 34-15,-34-34 0,-34 35 32,34-1-17,34 0 1,104 1-1,137-1 1,34 0 0,137 1-1,137-1 1,104 35 0,-69-1-1,-137 1 1,-104 0-1,-68-1 1,-137 35 0,-172 34-1,-69 35 1,-102 34 0,-1 34-1,35 69 1,103 0-1,103 34 17,137 1-17,137-35 1,69-69 0,69 0-1,102-103 1,35-34-1,0-68 1,0-1 0,34-103-1,-34 1 1,0-35 0,-34 0-1,-70 34 1,-102 35-1,-103 34 1,35 34 0,-35 103-1,-35-34 17,70 0-17,-1 0 1,35-34-1,34-35 1,0-68 0,-103-103-1,0-104 1,0 241 0</inkml:trace>
          <inkml:trace contextRef="#ctx0" brushRef="#br0" timeOffset="37903.7991">13044 3585 0,'34'34'0,"0"172"0,-137 206 15,103-412 1</inkml:trace>
          <inkml:trace contextRef="#ctx0" brushRef="#br0" timeOffset="44383.5402">13250 8356 0,'34'34'16,"35"-34"-16,34-69 0,0 1 0,0-35 15,-35 34-15,1-34 0,-35 35 16,0-35 15,1 68-15,-35 1-1,0 34 1,0 34 0,0 35-1,0 103 1,0-1 0,34 35-1,-34-34 1,69-35-1,-35-68 1,0-69 0,1-138-1,-35-136 1,0 274 0</inkml:trace>
          <inkml:trace contextRef="#ctx0" brushRef="#br0" timeOffset="44751.7184">13799 6811 0,'0'0'0</inkml:trace>
          <inkml:trace contextRef="#ctx0" brushRef="#br0" timeOffset="30490.4286">2781 6537 0,'103'68'32,"412"413"-32,-207-241 15,36 69 1,-1-34-1,0-1 1,-103-102 0,-171-104-1,-69-68 1</inkml:trace>
          <inkml:trace contextRef="#ctx0" brushRef="#br0" timeOffset="34552.108">5492 5884 0,'206'0'0,"-34"0"0,68 0 15,35 35 1,-1-35-1,-33 34 1,-104-34 0,-68 0 15,-69 0-31,0 0 16,-35 0-1,-205 34 1,0 35-1,-1-35 1,70 1 0,-1 33-1,69 1 17,35 68-17,68-137 1,0 35-1,68-35 1,70 0 0,102 34-1,0 0 1,-34 1 0,-69-35-1,-171-69 1,34 69-1</inkml:trace>
        </inkml:traceGroup>
      </inkml:traceGroup>
    </inkml:traceGroup>
  </inkml:traceGroup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31:01.65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BC427CC-01B8-4078-9100-64BF5DFA5AE1}" emma:medium="tactile" emma:mode="ink">
          <msink:context xmlns:msink="http://schemas.microsoft.com/ink/2010/main" type="inkDrawing" rotatedBoundingBox="4269,3815 8240,5375 6887,8817 2917,7257" hotPoints="7635,6271 5665,8241 3694,6271 5665,4300" semanticType="enclosure" shapeName="Circle"/>
        </emma:interpretation>
      </emma:emma>
    </inkml:annotationXML>
    <inkml:trace contextRef="#ctx0" brushRef="#br0">3811 2416 0,'69'-34'0,"-35"-69"16,-34-69-16,34 1 0,-68-35 15,0 0 1,-35-34 0,-68-35-1,-35 35 1,-34 0 0,-68 34-1,-35 34 16,-35 69-15,-67 69 0,-36 68-1,35 69 1,35 137 0,68 35-1,69 68 1,102 35-1,104 34 1,137 34 0,103 0-1,137-34 1,69-103 0,34-69-1,35-68 1,-1-138-1,-33-68 1,-35-104 0,-104-68 15,-67-34-15,-138-34-1,-69-1 1,-68 35-1,-104-35 1,-33 104 0,-1 33-1,69 104 1,69 34 0,34 0-1</inkml:trace>
  </inkml:traceGroup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31:22.34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4CB7745-78F2-488E-9095-678D16E65362}" emma:medium="tactile" emma:mode="ink">
          <msink:context xmlns:msink="http://schemas.microsoft.com/ink/2010/main" type="inkDrawing" rotatedBoundingBox="19414,10333 19623,3872 20869,3913 20659,10373" semanticType="verticalRange" shapeName="Other"/>
        </emma:interpretation>
      </emma:emma>
    </inkml:annotationXML>
    <inkml:trace contextRef="#ctx0" brushRef="#br0">1349 0 0,'-69'34'0,"0"35"0,1-1 15,-35 35-15,-35 35 0,1 33 16,0 35-1,-1 69 1,1 34 0,0 0-1,34 68 1,34 1 0,35 34-1,34 34 1,34 0-1,35 0 1,34 1 0,0-35 15,34-35-15,0-34-1,-34-68 1,0-69-1,-68-103 1,33-35 0,-68-33-1,0-35 1,0 0 0,0 0-1,0 0 1,-34-137-1,68-35 1,-34 172 0</inkml:trace>
  </inkml:traceGroup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31:30.38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81B3694-2C98-4A06-A621-9E259D92EB1E}" emma:medium="tactile" emma:mode="ink">
          <msink:context xmlns:msink="http://schemas.microsoft.com/ink/2010/main" type="inkDrawing" rotatedBoundingBox="32113,4100 32520,11967 30166,12089 29758,4222" semanticType="verticalRange" shapeName="Other">
            <msink:sourceLink direction="with" ref="{2522DC4E-39EB-4216-9EFD-A0BAC98F4D8D}"/>
          </msink:context>
        </emma:interpretation>
      </emma:emma>
    </inkml:annotationXML>
    <inkml:trace contextRef="#ctx0" brushRef="#br0">0 0 0,'480'343'15,"-137"-34"-15,104 103 16,-70 103 0,-34 68 15,-34 35-31,-137 34 16,-69 35 15,-137-104-16,-104 35 1,-33-34 0,-70-70-1,1-67 1,0-35 0,68-104-1,69-136 1,69-103-1,0-69 1,34-206 0,34-137-1,-34 343 17</inkml:trace>
  </inkml:traceGroup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31:31.00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47D8ECE-67E0-4B4B-83E3-5153BC3E56C0}" emma:medium="tactile" emma:mode="ink">
          <msink:context xmlns:msink="http://schemas.microsoft.com/ink/2010/main" type="writingRegion" rotatedBoundingBox="31029,3501 32264,3501 32264,4771 31029,4771"/>
        </emma:interpretation>
      </emma:emma>
    </inkml:annotationXML>
    <inkml:traceGroup>
      <inkml:annotationXML>
        <emma:emma xmlns:emma="http://www.w3.org/2003/04/emma" version="1.0">
          <emma:interpretation id="{A1B48E1A-1BA9-4F3B-AD39-2ECC1DF60DF7}" emma:medium="tactile" emma:mode="ink">
            <msink:context xmlns:msink="http://schemas.microsoft.com/ink/2010/main" type="paragraph" rotatedBoundingBox="31029,3501 32264,3501 32264,4771 31029,47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19D89B0-DA83-4985-8FA8-F3E31462A8F4}" emma:medium="tactile" emma:mode="ink">
              <msink:context xmlns:msink="http://schemas.microsoft.com/ink/2010/main" type="line" rotatedBoundingBox="31029,3501 32264,3501 32264,4771 31029,4771"/>
            </emma:interpretation>
          </emma:emma>
        </inkml:annotationXML>
        <inkml:traceGroup>
          <inkml:annotationXML>
            <emma:emma xmlns:emma="http://www.w3.org/2003/04/emma" version="1.0">
              <emma:interpretation id="{2B66726F-99A4-495E-9321-B1A62EE6068A}" emma:medium="tactile" emma:mode="ink">
                <msink:context xmlns:msink="http://schemas.microsoft.com/ink/2010/main" type="inkWord" rotatedBoundingBox="31029,3501 32264,3501 32264,4771 31029,4771"/>
              </emma:interpretation>
              <emma:one-of disjunction-type="recognition" id="oneOf0">
                <emma:interpretation id="interp0" emma:lang="it-IT" emma:confidence="0">
                  <emma:literal>z</emma:literal>
                </emma:interpretation>
                <emma:interpretation id="interp1" emma:lang="it-IT" emma:confidence="0">
                  <emma:literal>2</emma:literal>
                </emma:interpretation>
                <emma:interpretation id="interp2" emma:lang="it-IT" emma:confidence="0">
                  <emma:literal>Z</emma:literal>
                </emma:interpretation>
                <emma:interpretation id="interp3" emma:lang="it-IT" emma:confidence="0">
                  <emma:literal>r</emma:literal>
                </emma:interpretation>
                <emma:interpretation id="interp4" emma:lang="it-IT" emma:confidence="0">
                  <emma:literal>.</emma:literal>
                </emma:interpretation>
              </emma:one-of>
            </emma:emma>
          </inkml:annotationXML>
          <inkml:trace contextRef="#ctx0" brushRef="#br0">0 21 0,'68'0'0,"35"-34"0,69 34 15,68 34-15,-34 1 16,34 33 0,-68 35-1,-138-34 1,-102 68-1,-104 35 1,-68-1 0,68 1-1,103-69 1,69-34 0,69-1 15,103-33-16,68-1 1,-68-34 0,-104 0-1,-102-34 1,34 34 0</inkml:trace>
        </inkml:traceGroup>
      </inkml:traceGroup>
    </inkml:traceGroup>
  </inkml:traceGroup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31:27.99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522DC4E-39EB-4216-9EFD-A0BAC98F4D8D}" emma:medium="tactile" emma:mode="ink">
          <msink:context xmlns:msink="http://schemas.microsoft.com/ink/2010/main" type="writingRegion" rotatedBoundingBox="21212,5149 30651,5149 30651,10846 21212,10846">
            <msink:destinationLink direction="with" ref="{B81B3694-2C98-4A06-A621-9E259D92EB1E}"/>
          </msink:context>
        </emma:interpretation>
      </emma:emma>
    </inkml:annotationXML>
    <inkml:traceGroup>
      <inkml:annotationXML>
        <emma:emma xmlns:emma="http://www.w3.org/2003/04/emma" version="1.0">
          <emma:interpretation id="{46963EBC-0E9B-48FB-A573-6CA9E29676C6}" emma:medium="tactile" emma:mode="ink">
            <msink:context xmlns:msink="http://schemas.microsoft.com/ink/2010/main" type="paragraph" rotatedBoundingBox="21212,5149 30651,5149 30651,9439 21212,94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5DD1F2E-35DF-4911-91D6-6B907FA5FC8A}" emma:medium="tactile" emma:mode="ink">
              <msink:context xmlns:msink="http://schemas.microsoft.com/ink/2010/main" type="line" rotatedBoundingBox="21212,5149 30651,5149 30651,9439 21212,9439"/>
            </emma:interpretation>
          </emma:emma>
        </inkml:annotationXML>
        <inkml:traceGroup>
          <inkml:annotationXML>
            <emma:emma xmlns:emma="http://www.w3.org/2003/04/emma" version="1.0">
              <emma:interpretation id="{DB396C45-D059-4F92-9E69-722035AB34CD}" emma:medium="tactile" emma:mode="ink">
                <msink:context xmlns:msink="http://schemas.microsoft.com/ink/2010/main" type="inkWord" rotatedBoundingBox="22194,4706 31119,7136 29944,11452 21019,9021"/>
              </emma:interpretation>
              <emma:one-of disjunction-type="recognition" id="oneOf0">
                <emma:interpretation id="interp0" emma:lang="it-IT" emma:confidence="0">
                  <emma:literal>Ei-ai-</emma:literal>
                </emma:interpretation>
                <emma:interpretation id="interp1" emma:lang="it-IT" emma:confidence="0">
                  <emma:literal>dirai</emma:literal>
                </emma:interpretation>
                <emma:interpretation id="interp2" emma:lang="it-IT" emma:confidence="0">
                  <emma:literal>Ei-9i-</emma:literal>
                </emma:interpretation>
                <emma:interpretation id="interp3" emma:lang="it-IT" emma:confidence="0">
                  <emma:literal>dia:</emma:literal>
                </emma:interpretation>
                <emma:interpretation id="interp4" emma:lang="it-IT" emma:confidence="0">
                  <emma:literal>diva:</emma:literal>
                </emma:interpretation>
              </emma:one-of>
            </emma:emma>
          </inkml:annotationXML>
          <inkml:trace contextRef="#ctx0" brushRef="#br0">5053 2780 0,'35'69'16,"33"-1"-16,1 1 0,34 0 0,0-1 31,69-33-16,-35-35 1,35-35 0,-1-68-1,-102 0 1,-1-103 0,-102 0-1,-34 35 1,-35-35-1,-35 69 1,-33 68 0,-1 69-1,0 34 1,35 104 0,68 33-1,35 1 1,103-1-1,-1-33 1,70-35 15,33-69-15,-33-68 0,33-35-1,-68 0 1,-68 1-1,-35 68 1,0 0 0,0 0-1,0 103 1,34 34 0,35 35-1,33-35 1,36 0-1,-1 1 1,0-70 0,-102-68-1,-1 0 1,-34 0 0,0 0 15,0 0-16,0-34 1,0 34 0,34 0-1,-34 0 1</inkml:trace>
          <inkml:trace contextRef="#ctx0" brushRef="#br0" timeOffset="1049.845">7456 2505 0,'0'0'0</inkml:trace>
          <inkml:trace contextRef="#ctx0" brushRef="#br0" timeOffset="674.8305">7593 3432 0,'35'35'0,"-35"33"0,0 70 16,-35-36-16,70 1 15,-35 0 1,34-34 0,0-69-1,-34-34 1,0-104 0,35-67-1,-35 205 1</inkml:trace>
          <inkml:trace contextRef="#ctx0" brushRef="#br0" timeOffset="1684.635">8314 3432 0,'103'0'0,"103"0"0,34 35 15,1-1-15,-35 0 16,-69 1 15,-137-35-15,-34 0 0,-104-35-1,35 1 1,103 34-1</inkml:trace>
          <inkml:trace contextRef="#ctx0" brushRef="#br0" timeOffset="-4464.0386">2239 0 0,'137'0'0,"-68"0"0,-35 34 16,-205 0-16,-70-34 0,-68 35 0,0-1 16,0 35-16,69-1 15,103-33 1,137 33 0,69-33-1,137 68 32,137 0-47,34 0 0,35 34 16,-137-34-1,-138 34 17,-137-102-17,-137 67 1,-103 104-1,-172-68 1,0-1 0,-34 69-1,68 34 1,69 69 0,137 0-1,104 0 1,68-34-1,137-1 1,35-137 0,102 35-1,1-138 1,34-34 0,-35-68-1,35-35 16,-68 0-15,-70 0 0,-102 69-1,-69 34 1,0 0 0,0 0-1,0 68 1,0 69-1,34 35 1,35-35 0,-35-68-1,0-138 1,1-171 0,-35 240-1</inkml:trace>
          <inkml:trace contextRef="#ctx0" brushRef="#br0" timeOffset="-4141.7606">2616-137 0,'0'102'0,"-34"104"0,68-34 15,35-35 1,34-68 0,-103-69-1</inkml:trace>
          <inkml:trace contextRef="#ctx0" brushRef="#br0" timeOffset="-3236.4524">2994 3570 0,'172'-35'0,"68"1"15,34 68-15,1-34 16,-69 35 0,-103-35-1,-34 34 16,-69-68-15,-35 34 0,-68 34-1,35-34 1,68 0 0</inkml:trace>
        </inkml:traceGroup>
      </inkml:traceGroup>
    </inkml:traceGroup>
    <inkml:traceGroup>
      <inkml:annotationXML>
        <emma:emma xmlns:emma="http://www.w3.org/2003/04/emma" version="1.0">
          <emma:interpretation id="{A93391C4-4174-42D3-93B8-983BBC8C29FB}" emma:medium="tactile" emma:mode="ink">
            <msink:context xmlns:msink="http://schemas.microsoft.com/ink/2010/main" type="paragraph" rotatedBoundingBox="23820,8924 30342,8924 30342,10846 23820,1084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263E903-DE55-4C71-9092-4A27DAF974DF}" emma:medium="tactile" emma:mode="ink">
              <msink:context xmlns:msink="http://schemas.microsoft.com/ink/2010/main" type="line" rotatedBoundingBox="23820,8924 30342,8924 30342,10846 23820,10846"/>
            </emma:interpretation>
          </emma:emma>
        </inkml:annotationXML>
        <inkml:traceGroup>
          <inkml:annotationXML>
            <emma:emma xmlns:emma="http://www.w3.org/2003/04/emma" version="1.0">
              <emma:interpretation id="{BD2D1511-15FF-4534-8AD2-38130CDE469F}" emma:medium="tactile" emma:mode="ink">
                <msink:context xmlns:msink="http://schemas.microsoft.com/ink/2010/main" type="inkWord" rotatedBoundingBox="23761,10605 24162,8954 25474,9272 25073,10923"/>
              </emma:interpretation>
              <emma:one-of disjunction-type="recognition" id="oneOf1">
                <emma:interpretation id="interp5" emma:lang="it-IT" emma:confidence="0">
                  <emma:literal>.</emma:literal>
                </emma:interpretation>
                <emma:interpretation id="interp6" emma:lang="it-IT" emma:confidence="0">
                  <emma:literal>d</emma:literal>
                </emma:interpretation>
                <emma:interpretation id="interp7" emma:lang="it-IT" emma:confidence="0">
                  <emma:literal>J</emma:literal>
                </emma:interpretation>
                <emma:interpretation id="interp8" emma:lang="it-IT" emma:confidence="0">
                  <emma:literal>,</emma:literal>
                </emma:interpretation>
                <emma:interpretation id="interp9" emma:lang="it-IT" emma:confidence="0">
                  <emma:literal>a</emma:literal>
                </emma:interpretation>
              </emma:one-of>
            </emma:emma>
          </inkml:annotationXML>
          <inkml:trace contextRef="#ctx0" brushRef="#br0" timeOffset="-3501.111">3543 3810 0,'137'171'0,"-68"-33"0,-69 102 16,103-34-1,-34 69 1,-35-35 0,-34-34-1,-69-69 1,-34-34 0,-102-69-1,-104-102 1,34-35-1,69-35 1,69 35 0,102 35 15,104-35-15,68 0-1,1 0 1,-35-69-1,-35 1 1,-33-35 0,-35 0-1,0 206 1</inkml:trace>
        </inkml:traceGroup>
        <inkml:traceGroup>
          <inkml:annotationXML>
            <emma:emma xmlns:emma="http://www.w3.org/2003/04/emma" version="1.0">
              <emma:interpretation id="{3510D114-4BC8-4798-A506-BBACF88EB4C6}" emma:medium="tactile" emma:mode="ink">
                <msink:context xmlns:msink="http://schemas.microsoft.com/ink/2010/main" type="inkWord" rotatedBoundingBox="29134,10541 29862,8924 30721,9310 29993,10927"/>
              </emma:interpretation>
              <emma:one-of disjunction-type="recognition" id="oneOf2">
                <emma:interpretation id="interp10" emma:lang="it-IT" emma:confidence="0">
                  <emma:literal>J</emma:literal>
                </emma:interpretation>
                <emma:interpretation id="interp11" emma:lang="it-IT" emma:confidence="0">
                  <emma:literal>]</emma:literal>
                </emma:interpretation>
                <emma:interpretation id="interp12" emma:lang="it-IT" emma:confidence="0">
                  <emma:literal>,</emma:literal>
                </emma:interpretation>
                <emma:interpretation id="interp13" emma:lang="it-IT" emma:confidence="0">
                  <emma:literal>.</emma:literal>
                </emma:interpretation>
                <emma:interpretation id="interp14" emma:lang="it-IT" emma:confidence="0">
                  <emma:literal>3</emma:literal>
                </emma:interpretation>
              </emma:one-of>
            </emma:emma>
          </inkml:annotationXML>
          <inkml:trace contextRef="#ctx0" brushRef="#br0" timeOffset="1335.0121">8658 3638 0,'205'137'0,"-102"35"0,35 103 15,-104-35 1,-34-34 15,-34 69-31,-69-70 16,0-33-1,-69-103 1,-34-1 0,0-102-1,69-35 1,34 35 0,69-138-1,102 1 1,70-35-1,-138 206 1</inkml:trace>
        </inkml:traceGroup>
      </inkml:traceGroup>
    </inkml:traceGroup>
  </inkml:traceGroup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31:57.60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EF1AE37-A83B-452C-AD5E-0FECEC4B4DEE}" emma:medium="tactile" emma:mode="ink">
          <msink:context xmlns:msink="http://schemas.microsoft.com/ink/2010/main" type="inkDrawing" rotatedBoundingBox="13630,10773 33000,11961 32984,12219 13614,11031" semanticType="underline" shapeName="Other"/>
        </emma:interpretation>
      </emma:emma>
    </inkml:annotationXML>
    <inkml:trace contextRef="#ctx0" brushRef="#br0">19359 1373 0,'-137'-34'15,"-104"0"-15,104-1 0,-69 1 16,35 0 0,-70-1-1,1 1 16,-69 0-15,0-1 0,-34 1-1,-35 0 1,1-1 0,-1 1-1,-34 0 1,-34-1-1,34 1 1,0 68 0,-34-34-1,-34 0 1,-1-34 0,-68 0-1,68 34 1,-34-35-1,-34 1 1,34 0 0,-34 34 15,0-34-15,-34-1-1,-1 1 1,-34-35-1,35 35 1,-35 0 0,69 68-1,-104-103 1,1 1 0,0-1-1,0 35 1,34-35-1,69 35 1,34-1 0,69 1-1,103 34 1,137-34 0,68 34-1,70 0 16,68 0-15,0 0 0,0 0-1,0 0 1,0 0 0,34 0-1,-34 0 1,0 0-1,-103 34 1,103-103 0,0 69-1</inkml:trace>
  </inkml:traceGroup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31:59.32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0A3494F-CF0F-4DA4-AAD1-08D31CF2DCE7}" emma:medium="tactile" emma:mode="ink">
          <msink:context xmlns:msink="http://schemas.microsoft.com/ink/2010/main" type="inkDrawing" rotatedBoundingBox="13886,16096 13914,12390 14066,12391 14037,16098" semanticType="verticalRange" shapeName="Other">
            <msink:sourceLink direction="with" ref="{43BAA218-2658-4119-B478-7E9E3BC69483}"/>
            <msink:destinationLink direction="with" ref="{9F546F20-9BAE-447C-BF84-AEE9832DAE1D}"/>
          </msink:context>
        </emma:interpretation>
      </emma:emma>
    </inkml:annotationXML>
    <inkml:trace contextRef="#ctx0" brushRef="#br0">137 0 0,'0'34'0,"0"69"15,0 275-15,-34-138 16,-1 69 0,1 69-1,0-1 17,34 35-17,0 0 1,34-35-16,0-68 15,1-103 1,-35-103 15,34-34-15,-34-103 0,-34-104-1,-1-102 1,35-35-1,0 275 1</inkml:trace>
  </inkml:traceGroup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32:00.03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F546F20-9BAE-447C-BF84-AEE9832DAE1D}" emma:medium="tactile" emma:mode="ink">
          <msink:context xmlns:msink="http://schemas.microsoft.com/ink/2010/main" type="inkDrawing" rotatedBoundingBox="15281,11638 17282,16102 15832,16751 13832,12288" semanticType="callout" shapeName="Other">
            <msink:sourceLink direction="with" ref="{30A3494F-CF0F-4DA4-AAD1-08D31CF2DCE7}"/>
          </msink:context>
        </emma:interpretation>
      </emma:emma>
    </inkml:annotationXML>
    <inkml:trace contextRef="#ctx0" brushRef="#br0">0 0 0,'34'34'0,"69"69"15,103 446-15,-34-205 16,0 68 0,33-1-1,1 36 1,0-1 0,35 0 15,-1-68-31,0-69 15,0-103 1,-68-103 0,-69-69 15,-69-103-15,1-68-1,-1-172 1,-68 0-1,-1-68 1,1-35 0,-69-35-1,0 1 1,0 103 0,34 68-1,1 69 16,68 138-31,-34 33 16,68 35 0,-68 69-1,34 34 1,34-34 0,-34-69-1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26:12.444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-1 1 0,'103'103'0,"-69"-68"0,0 33 0,1 1 16,33 68-1,35-34 1,34 69 0,1-35-1,-35 0 1,0 1-1,-35-70 1,-33 35 0,-35-34 15,-69-35-31,-34-34 16,-34 0-1,34-68 16,-35 33-31,70 35 32,-1 0-17,35 35 1,68 33 0,103 1 15,-137-69-31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32:01.93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3BAA218-2658-4119-B478-7E9E3BC69483}" emma:medium="tactile" emma:mode="ink">
          <msink:context xmlns:msink="http://schemas.microsoft.com/ink/2010/main" type="writingRegion" rotatedBoundingBox="13761,11574 30452,12214 30251,17456 13560,16816">
            <msink:destinationLink direction="with" ref="{30A3494F-CF0F-4DA4-AAD1-08D31CF2DCE7}"/>
          </msink:context>
        </emma:interpretation>
      </emma:emma>
    </inkml:annotationXML>
    <inkml:traceGroup>
      <inkml:annotationXML>
        <emma:emma xmlns:emma="http://www.w3.org/2003/04/emma" version="1.0">
          <emma:interpretation id="{4ACDBEC3-0AA9-49EE-B81B-EF7B01AC8050}" emma:medium="tactile" emma:mode="ink">
            <msink:context xmlns:msink="http://schemas.microsoft.com/ink/2010/main" type="paragraph" rotatedBoundingBox="13761,11574 30452,12214 30251,17456 13560,168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9ABBD07-8D3C-42BD-9D5A-4ED3FA5D0996}" emma:medium="tactile" emma:mode="ink">
              <msink:context xmlns:msink="http://schemas.microsoft.com/ink/2010/main" type="line" rotatedBoundingBox="13761,11574 30452,12214 30251,17456 13560,16816"/>
            </emma:interpretation>
          </emma:emma>
        </inkml:annotationXML>
        <inkml:traceGroup>
          <inkml:annotationXML>
            <emma:emma xmlns:emma="http://www.w3.org/2003/04/emma" version="1.0">
              <emma:interpretation id="{262170A9-5AF9-4068-86CD-0CE7C4E994B5}" emma:medium="tactile" emma:mode="ink">
                <msink:context xmlns:msink="http://schemas.microsoft.com/ink/2010/main" type="inkWord" rotatedBoundingBox="13721,12606 16619,12717 16484,16225 13587,16114"/>
              </emma:interpretation>
              <emma:one-of disjunction-type="recognition" id="oneOf0">
                <emma:interpretation id="interp0" emma:lang="it-IT" emma:confidence="0">
                  <emma:literal>:</emma:literal>
                </emma:interpretation>
                <emma:interpretation id="interp1" emma:lang="it-IT" emma:confidence="0">
                  <emma:literal>;</emma:literal>
                </emma:interpretation>
                <emma:interpretation id="interp2" emma:lang="it-IT" emma:confidence="0">
                  <emma:literal>6</emma:literal>
                </emma:interpretation>
                <emma:interpretation id="interp3" emma:lang="it-IT" emma:confidence="0">
                  <emma:literal>e</emma:literal>
                </emma:interpretation>
                <emma:interpretation id="interp4" emma:lang="it-IT" emma:confidence="0">
                  <emma:literal>=</emma:literal>
                </emma:interpretation>
              </emma:one-of>
            </emma:emma>
          </inkml:annotationXML>
          <inkml:trace contextRef="#ctx0" brushRef="#br0">1098 206 0,'-34'0'0,"-138"-35"0,-102 1 0,34 34 16,34 0-1,68 0 1,104 0 0,34 0-1,69 0 1,171 0-1,-34-34 1,-35 34 15,-102-34-31,-35 34 16,-68 0 0,-69-69-1,0 103 16,103-34-31</inkml:trace>
          <inkml:trace contextRef="#ctx0" brushRef="#br0" timeOffset="631.8601">-892 3192 0,'102'137'0,"-136"-102"16,-34-35-16,-104 0 0,-68-35 0,-1 1 15,1 34 1,137 0-16,69 0 31,34 34-15,103 1-1,68-1 1,1 0 0,-103-34-1,-35 0 1,-34 0 15,-69-34-31,-137-69 16,138 34-1,68 69 1</inkml:trace>
        </inkml:traceGroup>
        <inkml:traceGroup>
          <inkml:annotationXML>
            <emma:emma xmlns:emma="http://www.w3.org/2003/04/emma" version="1.0">
              <emma:interpretation id="{E9F76732-FFFC-4F5C-A645-D536EAB29CD3}" emma:medium="tactile" emma:mode="ink">
                <msink:context xmlns:msink="http://schemas.microsoft.com/ink/2010/main" type="inkWord" rotatedBoundingBox="18457,11516 30493,12232 30176,17557 18140,16841"/>
              </emma:interpretation>
              <emma:one-of disjunction-type="recognition" id="oneOf1">
                <emma:interpretation id="interp5" emma:lang="it-IT" emma:confidence="0">
                  <emma:literal>Già</emma:literal>
                </emma:interpretation>
                <emma:interpretation id="interp6" emma:lang="it-IT" emma:confidence="0">
                  <emma:literal>Esibirà</emma:literal>
                </emma:interpretation>
                <emma:interpretation id="interp7" emma:lang="it-IT" emma:confidence="0">
                  <emma:literal>Esilità</emma:literal>
                </emma:interpretation>
                <emma:interpretation id="interp8" emma:lang="it-IT" emma:confidence="0">
                  <emma:literal>Esigerà</emma:literal>
                </emma:interpretation>
                <emma:interpretation id="interp9" emma:lang="it-IT" emma:confidence="0">
                  <emma:literal>Erigerà</emma:literal>
                </emma:interpretation>
              </emma:one-of>
            </emma:emma>
          </inkml:annotationXML>
          <inkml:trace contextRef="#ctx0" brushRef="#br0" timeOffset="2940.5425">4943-69 0,'-138'35'15,"-102"-35"-15,-35 68 0,-68-33 32,34 33-17,69 1 1,68-1 0,104-33-1,102-1 1,69 69-1,137 34 1,69 1 0,-68-1-1,-70 0 1,-68-34 0,-103 0 15,-103 35-31,-137-1 15,-103 34 1,34 1 0,34 34-1,69 34 1,69 1 15,103-36-15,102 1-1,70-68 1,33-1 0,104-68-1,34-35 1,34-34 0,-34-34-1,-35-1 1,-102 1-1,-69 34 1,-69 0 0,-34 0-1,0 0 1,0 103 0,69 69-1,-35-35 1,35-137-1,34-137 17,-34-104-17,-104-171 1,35 412-16</inkml:trace>
          <inkml:trace contextRef="#ctx0" brushRef="#br0" timeOffset="3191.5287">4702-584 0,'35'35'0,"-1"136"0,0 70 16,1-1-1,33-137 1,-68-103 0</inkml:trace>
          <inkml:trace contextRef="#ctx0" brushRef="#br0" timeOffset="3872.219">5595 1750 0,'68'-34'0,"-33"-69"15,-35 69-15,0 34 0</inkml:trace>
          <inkml:trace contextRef="#ctx0" brushRef="#br0" timeOffset="3664.2032">5698 3020 0,'34'721'15,"0"-618"1,-34-68-1,0-138 1,35-138 0,-35 241-1</inkml:trace>
          <inkml:trace contextRef="#ctx0" brushRef="#br0" timeOffset="5346.885">8581-172 0,'-172'-68'0,"35"33"15,-69 35-15,0 0 0,0 35 16,35-1 0,68 0 15,103 1-15,0 33-16,171 35 46,70 69-46,67-1 16,1 1 0,-68-35-1,-70 1 1,-136-70 0,-70 1-1,-171 0 1,-103-1-1,-68 1 1,-35 68 0,34 69 15,69 34-31,138 35 16,102 0-1,104-1 1,102-68-1,34 0 1,70-69 15,33-34-15,1-34 0,-69-103-1,34-35 1,-68 0-1,34 1 1,-103 33 0,-35 1-1,-33 34 1,-35 0 0,0 69-1,34 68 1,-68-34-1,68-34 1,0-35 0,69-171-1,0-35 1,-34-103 15,-69 275-31</inkml:trace>
          <inkml:trace contextRef="#ctx0" brushRef="#br0" timeOffset="5872.2958">9782 2574 0,'172'240'0,"-103"-68"16,-69-35-1,0 69 1,-35 69-1,1-35 17,34 35-17,-34-35 1,34-103 0,-69-68-1,-34-69 1,-34-34-1,-35-104 1,35 1 0,34-35-1,69 35 1,68 69 0,103-35-1,-34 0 1,-103 103-1</inkml:trace>
          <inkml:trace contextRef="#ctx0" brushRef="#br0" timeOffset="6176.995">9336 2437 0,'309'-34'0,"-103"34"16,0-35-16,-34 35 16,-35 0 15,-103-34-31,1 34 15,-70 0 17,35 0-17,0 0 1</inkml:trace>
          <inkml:trace contextRef="#ctx0" brushRef="#br0" timeOffset="7403.6046">11773 2506 0,'103'68'16,"-34"-33"-16,34 33 0,-35-34 0,104 35 16,-35-35-16,35 1 31,-35-70-15,1-33-1,-70-35 1,-33-69-1,-70-68 1,-33 0 0,-104-1-1,-34 104 1,-34 34 0,34 137-1,0 35 1,103 68-1,69 1 1,68 68 0,69-35-1,34-33 1,35-35 0,-1-69-1,-68-34 1,0 0-1,-68-34 17,-1 34-17,0 34 1,1 35 0,68 33-1,0 1 1,34 0-1,0 0 1,-34-68 0,0-1-1,-69-68 1,1 34 0,-35 0 15,0-35-31,0 35 15,0 35 1,0-35 0</inkml:trace>
          <inkml:trace contextRef="#ctx0" brushRef="#br0" timeOffset="8209.2996">13558 3055 0,'103'34'0,"-69"0"0,-34 1 0,-34-1 15,34 0-15,0 1 0,0-70 16,34-68-1,-34-68 1,0-35 0,-34-34-1,-35 68 1,1 35 0,-35 137-1,137 0 1,-34 0-1,34 0 17,-34-35-17,0 70 1,69-35 0,-69 0-1</inkml:trace>
          <inkml:trace contextRef="#ctx0" brushRef="#br0" timeOffset="8815.7682">14348 2952 0,'68'0'16,"-68"68"-16,0 70 0,0 68 16,34 206-1,1-138 1,-35-34-1,0-102 1,-69-35 0,-68-69-1,-35-34 1,-34-103 0,35 0-1,33-34 1,104 34-1,68-35 1,69 36 0,35-70-1,-138 172 17</inkml:trace>
          <inkml:trace contextRef="#ctx0" brushRef="#br0" timeOffset="9094.0992">13936 2677 0,'206'0'0,"-103"0"0,34 0 0,-34 69 16,0-1-1,-35 1 17,35-103-32,-103 34 15</inkml:trace>
          <inkml:trace contextRef="#ctx0" brushRef="#br0" timeOffset="10368.5622">13112 1544 0,'0'0'0</inkml:trace>
          <inkml:trace contextRef="#ctx0" brushRef="#br0" timeOffset="11779.7492">13558-240 0,'69'-103'0,"-35"34"0,35 0 15,68 35 1,0 34 0,35 0-1,34 34 1,-69 69-1,-34 35 1,-69-35 0,-68 34-1,-69 34 1,-137 1 0,0 34-1,34-34 1,68-35 15,70-34-15,33-69-1,104 69 1,68-34 0,69 0-1,0 34 1,0-35-1,-34-34 1,-35 1 0,-34-1-1,-69-34 1,-34 0 0,0 0-1,-103-69 1,0 1-1,0-1 1,103 69 0</inkml:trace>
        </inkml:traceGroup>
      </inkml:traceGroup>
    </inkml:traceGroup>
  </inkml:traceGroup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32:52.94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DDA1119-2B32-4B2D-ABB1-8BC75DADA2B2}" emma:medium="tactile" emma:mode="ink">
          <msink:context xmlns:msink="http://schemas.microsoft.com/ink/2010/main" type="writingRegion" rotatedBoundingBox="2273,1292 31943,2513 31547,12145 1877,10924"/>
        </emma:interpretation>
      </emma:emma>
    </inkml:annotationXML>
    <inkml:traceGroup>
      <inkml:annotationXML>
        <emma:emma xmlns:emma="http://www.w3.org/2003/04/emma" version="1.0">
          <emma:interpretation id="{E05B9BEA-4FFE-49E4-B453-E3E76483FFF4}" emma:medium="tactile" emma:mode="ink">
            <msink:context xmlns:msink="http://schemas.microsoft.com/ink/2010/main" type="paragraph" rotatedBoundingBox="2285,1123 30064,2574 29893,5849 2114,43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38C7ABC-7E23-44ED-9D41-8CE23786BC98}" emma:medium="tactile" emma:mode="ink">
              <msink:context xmlns:msink="http://schemas.microsoft.com/ink/2010/main" type="line" rotatedBoundingBox="2285,1123 30064,2574 29893,5849 2114,4399"/>
            </emma:interpretation>
          </emma:emma>
        </inkml:annotationXML>
        <inkml:traceGroup>
          <inkml:annotationXML>
            <emma:emma xmlns:emma="http://www.w3.org/2003/04/emma" version="1.0">
              <emma:interpretation id="{E2679BD8-806A-4227-B6A3-7CFA06981759}" emma:medium="tactile" emma:mode="ink">
                <msink:context xmlns:msink="http://schemas.microsoft.com/ink/2010/main" type="inkWord" rotatedBoundingBox="2270,1403 14625,2048 14468,5044 2114,4399"/>
              </emma:interpretation>
              <emma:one-of disjunction-type="recognition" id="oneOf0">
                <emma:interpretation id="interp0" emma:lang="it-IT" emma:confidence="0">
                  <emma:literal>Beneficia</emma:literal>
                </emma:interpretation>
                <emma:interpretation id="interp1" emma:lang="it-IT" emma:confidence="0">
                  <emma:literal>Beneficio</emma:literal>
                </emma:interpretation>
                <emma:interpretation id="interp2" emma:lang="it-IT" emma:confidence="0">
                  <emma:literal>beneficia</emma:literal>
                </emma:interpretation>
                <emma:interpretation id="interp3" emma:lang="it-IT" emma:confidence="0">
                  <emma:literal>beneficio</emma:literal>
                </emma:interpretation>
                <emma:interpretation id="interp4" emma:lang="it-IT" emma:confidence="0">
                  <emma:literal>Beneficie</emma:literal>
                </emma:interpretation>
              </emma:one-of>
            </emma:emma>
          </inkml:annotationXML>
          <inkml:trace contextRef="#ctx0" brushRef="#br0">0 45 0,'343'-69'0,"35"69"15,68 69 1,34 34-1,-171 0 1,-137 0 15,-206-34-15,-104 34 0,-136 0-1,-1 0 1,0-35-1,138 1 1,103-35 0,68 1-1,172-1 1,172 0 0,102 69-1,-34 34 1,-68 1-1,-138 33 1,-205-33 0,-138-35-1,-103-35 1,-138-68 0,-67 0 15,-242-34-16,344 0 1,69-1 0,137 1-1,103 0 1,172-35 0,102 35-1,35-35 1,-309 69-1</inkml:trace>
          <inkml:trace contextRef="#ctx0" brushRef="#br0" timeOffset="-672.8774">858 182 0,'34'35'0,"1"136"0,-35 104 16,34 103-1,-34-35 1,34-69 0,35-136-1,-35-70 1,-34-68-1,0 0 1,-103-206 0,0-103-1,-103 1 1,206 308 0</inkml:trace>
          <inkml:trace contextRef="#ctx0" brushRef="#br0" timeOffset="1775.4588">2849 1796 0,'103'68'16,"68"-68"-16,70 0 0,33-34 0,-68-69 15,-34 0 17,-69 0-17,-69 34 1,-68 1-1,-241-35 1,69 137 0,35 35-1,33-1 1,104 35 0,103 35-1,68-35 16,69-35-15,34-33 0,-34-70-1,-34 1 1,-69-35 0,-35 1-1,-68-1 1,0 69-1,0-34 1,0 68 0,35 0-1,-1 69 1,69 35 0,34-35-1,0-69 1,1-68-1,-1-1 1,-34-68 0,-69 0-1,1 0 17,-35 69-17,0 34 1,0 0-1,34 34 1,35 104 0,34-35-1,0 34 1,34-103 0,0 1-1,0-70 1,-34-68-1,-68-34 1,-35 0 0,-35 34-1,1 68 17,0 35-32,-1 35 15,1 68 16,103 68-31,68 1 32,35-69-17,34-34 1,-35-104 0,1-68-1,-35-103 1,-68-103-1,-69-34 1,34 69 0,1 68-1,-35 68 17,0 104-32,34 34 15,-34 69 1,0 171-1,34 103 1,35 69 0,-1 34-1,1-34 1,0-69 0,-35-68 15,0-103-16,-34-104 1,-68-68 0,-104-103-1,-34-68 1,35 33 0,33-33-1,104 68 1,103-35-1,102 36 1,104-1 0,-1-35-1,-68 35 1,-68 0 0,-70 0-1,-33 69 1,-35 34-1,0 34 17,0 69-17,68 35 1,1-1 0,34-68-1,-34-138 1,-35-68-1,-34-69 1,0 206 0</inkml:trace>
          <inkml:trace contextRef="#ctx0" brushRef="#br0" timeOffset="2056.7196">7997 1006 0,'0'0'0</inkml:trace>
          <inkml:trace contextRef="#ctx0" brushRef="#br0" timeOffset="2511.8152">9199 1487 0,'171'0'0,"-102"0"0,-275 34 15,34 0-15,-34 104 16,69-1-16,103-34 0,34 34 16,103-68-1,103 0 1,34-104-1,35-33 1,-69-35 0,-35-35-1,-102 1 1,-35 103 0,-34 34-1,0 0 16,-34 103-15,34 68 0,68 1-1,70-35 1,-35-102 0,34-138-1,-68-69 1,-69-68-1,0 240 1</inkml:trace>
          <inkml:trace contextRef="#ctx0" brushRef="#br0" timeOffset="2841.906">9817 800 0,'0'0'0</inkml:trace>
          <inkml:trace contextRef="#ctx0" brushRef="#br0" timeOffset="3147.5818">10949 1830 0,'103'103'0,"34"0"16,69-34-16,0-69 16,0-69 15,-68 0-31,-70-68 16,-68 0-1,-171-1 1,-70 35 15,-33 103-31,34 69 31,137 0-15,68 34 0,173 68-1,205 1 1,69-172-1,34-69 1,-446 69 0</inkml:trace>
        </inkml:traceGroup>
        <inkml:traceGroup>
          <inkml:annotationXML>
            <emma:emma xmlns:emma="http://www.w3.org/2003/04/emma" version="1.0">
              <emma:interpretation id="{842FFD3B-597C-4ACA-8163-FE2858487036}" emma:medium="tactile" emma:mode="ink">
                <msink:context xmlns:msink="http://schemas.microsoft.com/ink/2010/main" type="inkWord" rotatedBoundingBox="16364,1858 30064,2574 29929,5150 16230,4435"/>
              </emma:interpretation>
              <emma:one-of disjunction-type="recognition" id="oneOf1">
                <emma:interpretation id="interp5" emma:lang="it-IT" emma:confidence="0">
                  <emma:literal>Sembrava</emma:literal>
                </emma:interpretation>
                <emma:interpretation id="interp6" emma:lang="it-IT" emma:confidence="0">
                  <emma:literal>Sembrano</emma:literal>
                </emma:interpretation>
                <emma:interpretation id="interp7" emma:lang="it-IT" emma:confidence="0">
                  <emma:literal>Sembianza</emma:literal>
                </emma:interpretation>
                <emma:interpretation id="interp8" emma:lang="it-IT" emma:confidence="0">
                  <emma:literal>sembrava</emma:literal>
                </emma:interpretation>
                <emma:interpretation id="interp9" emma:lang="it-IT" emma:confidence="0">
                  <emma:literal>Sembianze</emma:literal>
                </emma:interpretation>
              </emma:one-of>
            </emma:emma>
          </inkml:annotationXML>
          <inkml:trace contextRef="#ctx0" brushRef="#br0" timeOffset="4657.4054">15377 491 0,'-69'-34'0,"-171"34"0,-103 69 16,0 34-16,102 34 16,173 0-1,102 1 1,172 33 0,137 35-1,103 34 1,1 1-1,-104-1 1,-240-68 0,-206-69-1,-103-69 1,-172-34 0,-33-34-1,102-1 1,137 1-1,241-35 17,240 35-17,137 68 1,0 35 0,-206-35-1,-68-34 1,-35 0-1,-34 35 1,0-70 0,-34-33-1,34-35 1,34-35 0,-103 35-1,1 35 1,-138-1-1,-35 35 1,1 102 0,0 1-1,68 68 17,69-34-17,206 69 1,69-103-1,-35-35 1,0-103 0,-102 1-1,-35-35 1,-69 68 0,-34 35-1,-34 0 1,-1 69-1,1 34 17,68 34-17,69 0 1,69-68 0,-1-103-1,-33-35 1,-35-34-1,-35-34 1,-33 68 0,-35 35-1,-35 0 1,1 102 0,34 1-1,0 34 1,103 0-1,-34-69 1,68-34 0,-34-34-1,-34-69 17,-35 0-17,0 34 1,-34 35-1,0 34 1,35 69 0,33 102-1,69-34 1,35 1 0,-35-104-1,-34-103 1,0-68-1,-68-137 1,-35 274 0</inkml:trace>
          <inkml:trace contextRef="#ctx0" brushRef="#br0" timeOffset="5207.2312">19874 697 0,'0'241'0,"-35"102"16,1 69-1,0-35 16,68-102-15,0-104 0,-34-102-1,0-69 1,35-69 0,102-68 15,0 34-16,103 103 1,1 103 0,-35 34-1,-35 1 1,-136-1 0,-70-68-1,-136-35 1,-70-34-1,-33-69 1,33 1 0,104-1-1,172-34 1,-35 103 0</inkml:trace>
          <inkml:trace contextRef="#ctx0" brushRef="#br0" timeOffset="7048.1222">21487 903 0,'0'103'16,"-35"172"-16,1 68 0,0 35 15,102-69 17,35-1-1,-34-170-16,0-138 1,34-69-16,34-68 31,0 68-15,-68 35 0,68 68-1,1 69 1,33 0-1,1-34 1,-35-35 0,-68-68-1,-1-35 1,-136-103 0,-70-68-1,-33 69 1,-35 102-1,34 69 1,35 69 0,103 68-1,68 35 1,103-35 0,35 0-1,-1-103 16,-33-34-15,-35-68 0,-35-35-1,-68 34 1,0 35 0,0 34-1,35 68 1,-1 70-1,35-35 1,34-35 0,34-68-1,-34-68 1,-34-35 0,-1-35-1,1 36 1,-69 33-1,34 69 1,-34 0 0,0 69-1,0 68 17,35-34-17,33 0 1,35-69-1,0-68 1,0-35 0,-34-34-1,-1 0 1,-33 69 0,-35 34-1,34 34 1,35 35-1,-1 68 1,70 0 0,-1-137-1,35 0 1,-1-34 15,1-35-31,-1-68 31,1-34-15,-35 102 0,35 0-1,34 35 1,-69-35 0,-68 69-1,-69 0 1,-103 0-1,-137 35 1,-1 33 0,35 35-1,69 0 1,68 0 0,138 0-1,103 34 1,102-68-1,70 0 1,-1-104 15,-69-33-15,-68-35 0,-137-35-1,-69 1 1,-103 0-1,-69 68 1,35 69 0,68 103-1,69 34 1,138 69 0,136 69-1,1-35 1,0 35-1,-138-103 1,-103-172 0,-34 0-1</inkml:trace>
        </inkml:traceGroup>
      </inkml:traceGroup>
    </inkml:traceGroup>
    <inkml:traceGroup>
      <inkml:annotationXML>
        <emma:emma xmlns:emma="http://www.w3.org/2003/04/emma" version="1.0">
          <emma:interpretation id="{66CC423F-25AE-4BE2-8C01-FB00C584461D}" emma:medium="tactile" emma:mode="ink">
            <msink:context xmlns:msink="http://schemas.microsoft.com/ink/2010/main" type="paragraph" rotatedBoundingBox="2751,5672 31764,6867 31547,12145 2534,109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E7AABA5-1054-49EC-B40F-489853960E43}" emma:medium="tactile" emma:mode="ink">
              <msink:context xmlns:msink="http://schemas.microsoft.com/ink/2010/main" type="line" rotatedBoundingBox="2751,5672 26561,6652 26479,8645 2669,7665"/>
            </emma:interpretation>
          </emma:emma>
        </inkml:annotationXML>
        <inkml:traceGroup>
          <inkml:annotationXML>
            <emma:emma xmlns:emma="http://www.w3.org/2003/04/emma" version="1.0">
              <emma:interpretation id="{279A249B-7E50-43F7-B947-192CB8D4D266}" emma:medium="tactile" emma:mode="ink">
                <msink:context xmlns:msink="http://schemas.microsoft.com/ink/2010/main" type="inkWord" rotatedBoundingBox="2735,6058 5925,6190 5888,7067 2699,6936">
                  <msink:destinationLink direction="from" ref="{C1191B17-F460-4E7D-826A-DB66B81574AD}"/>
                  <msink:destinationLink direction="from" ref="{960E71BB-7B0F-426B-8067-18B62761F283}"/>
                </msink:context>
              </emma:interpretation>
              <emma:one-of disjunction-type="recognition" id="oneOf2">
                <emma:interpretation id="interp10" emma:lang="it-IT" emma:confidence="0">
                  <emma:literal>-</emma:literal>
                </emma:interpretation>
                <emma:interpretation id="interp11" emma:lang="it-IT" emma:confidence="0">
                  <emma:literal>_</emma:literal>
                </emma:interpretation>
                <emma:interpretation id="interp12" emma:lang="it-IT" emma:confidence="0">
                  <emma:literal>.</emma:literal>
                </emma:interpretation>
                <emma:interpretation id="interp13" emma:lang="it-IT" emma:confidence="0">
                  <emma:literal>w</emma:literal>
                </emma:interpretation>
                <emma:interpretation id="interp14" emma:lang="it-IT" emma:confidence="0">
                  <emma:literal>o</emma:literal>
                </emma:interpretation>
              </emma:one-of>
            </emma:emma>
          </inkml:annotationXML>
          <inkml:trace contextRef="#ctx0" brushRef="#br0" timeOffset="9183.9464">446 5194 0,'69'-35'0,"102"35"0,172-34 15,1 34-15,68 34 16,-69 1-1,-103-1 1,-103-34 0,-137 0-1,0 0 1,-68-34 0,-35-35-1,68-68 1,104 0-1,0 34 1,34 34 0,-35 138-1,-68-69 1,35 34 0,102 35 15,69 34-16,34-1 1,1-33 0,-104 34-1,-103-69 1,-68 35 0,-138-35-1,-102 35 1,68 0-1,103-1 1,171-136 0,138-70 15,-206 138-31</inkml:trace>
        </inkml:traceGroup>
        <inkml:traceGroup>
          <inkml:annotationXML>
            <emma:emma xmlns:emma="http://www.w3.org/2003/04/emma" version="1.0">
              <emma:interpretation id="{35B7FA05-E81F-49F7-A174-74570461D0CE}" emma:medium="tactile" emma:mode="ink">
                <msink:context xmlns:msink="http://schemas.microsoft.com/ink/2010/main" type="inkWord" rotatedBoundingBox="6421,5823 11270,6023 11205,7606 6356,7407"/>
              </emma:interpretation>
              <emma:one-of disjunction-type="recognition" id="oneOf3">
                <emma:interpretation id="interp15" emma:lang="it-IT" emma:confidence="0">
                  <emma:literal>Buon</emma:literal>
                </emma:interpretation>
                <emma:interpretation id="interp16" emma:lang="it-IT" emma:confidence="0">
                  <emma:literal>Buone</emma:literal>
                </emma:interpretation>
                <emma:interpretation id="interp17" emma:lang="it-IT" emma:confidence="0">
                  <emma:literal>Buono</emma:literal>
                </emma:interpretation>
                <emma:interpretation id="interp18" emma:lang="it-IT" emma:confidence="0">
                  <emma:literal>Buona</emma:literal>
                </emma:interpretation>
                <emma:interpretation id="interp19" emma:lang="it-IT" emma:confidence="0">
                  <emma:literal>Buoni</emma:literal>
                </emma:interpretation>
              </emma:one-of>
            </emma:emma>
          </inkml:annotationXML>
          <inkml:trace contextRef="#ctx0" brushRef="#br0" timeOffset="9979.8753">4599 4645 0,'138'137'0,"-104"69"16,-34 68-16,0 1 15,0-103 1,34-104 0,-34-68-1,-34-103 1,-69-171 15,-34-1-15,-1 1-1,-33 33 1,102 138 0,69 35-1,69-1 1,137 69 0,68 34-1,69 69 1,-137 35-1,-137-35 1,-138 0 0,-137-35-1,-102-33 17,67-1-32,104 34 15,137-33 1,172 33-1,171 35 17,103 69-17,-137 0 1,-103-35 0,-206-34-1,-172-69 1,-137-34-1,-34 0 1,34-68 0,103 33-1,103-68 1,206 0 0,172-34-1,-275 137 1</inkml:trace>
          <inkml:trace contextRef="#ctx0" brushRef="#br0" timeOffset="10350.9834">5938 5468 0,'69'206'0,"-69"-103"16,68 0-1,69-34 1,69-69 0,-34-69-1,-69-34 17,-69 0-17,-34-34 1,-68 34-1,-35 34 1,0 35 0,68 34-1,70 69 1,136-35 0,35 0-1,-206-34 1</inkml:trace>
          <inkml:trace contextRef="#ctx0" brushRef="#br0" timeOffset="10788.5002">7174 5880 0,'0'69'0,"68"0"16,69-35-16,69 0 0,0-68 0,-68-35 31,-70-68-15,-171 0 0,-68 34-1,-70 34 1,1 69-1,69 34 1,136 35 0,70 0-1,136 34 1,69-69 15,35-137-15,-35 0-1,-68-69 1,-172 172 15</inkml:trace>
          <inkml:trace contextRef="#ctx0" brushRef="#br0" timeOffset="11169.3742">8203 5125 0,'0'103'0,"0"34"16,35 35-16,-1 0 16,0-104-1,-34-68 1,35-34 0,-1-69-1,0-34 1,35-1-1,0 70 17,-35 68-17,0 68 1,35 35 0,-69 69-1,34-69 1,0 0-1,35-103 1,68-137 0,-137 137-1</inkml:trace>
        </inkml:traceGroup>
        <inkml:traceGroup>
          <inkml:annotationXML>
            <emma:emma xmlns:emma="http://www.w3.org/2003/04/emma" version="1.0">
              <emma:interpretation id="{777125F0-7768-406B-968F-6F5C71208719}" emma:medium="tactile" emma:mode="ink">
                <msink:context xmlns:msink="http://schemas.microsoft.com/ink/2010/main" type="inkWord" rotatedBoundingBox="12664,6366 26550,6938 26479,8645 12593,8073"/>
              </emma:interpretation>
              <emma:one-of disjunction-type="recognition" id="oneOf4">
                <emma:interpretation id="interp20" emma:lang="it-IT" emma:confidence="0">
                  <emma:literal>compromessa</emma:literal>
                </emma:interpretation>
                <emma:interpretation id="interp21" emma:lang="it-IT" emma:confidence="0">
                  <emma:literal>compromesso</emma:literal>
                </emma:interpretation>
                <emma:interpretation id="interp22" emma:lang="it-IT" emma:confidence="0">
                  <emma:literal>Compromessa</emma:literal>
                </emma:interpretation>
                <emma:interpretation id="interp23" emma:lang="it-IT" emma:confidence="0">
                  <emma:literal>compromesse</emma:literal>
                </emma:interpretation>
                <emma:interpretation id="interp24" emma:lang="it-IT" emma:confidence="0">
                  <emma:literal>Compromesso</emma:literal>
                </emma:interpretation>
              </emma:one-of>
            </emma:emma>
          </inkml:annotationXML>
          <inkml:trace contextRef="#ctx0" brushRef="#br0" timeOffset="15052.3358">17334 5503 0,'0'137'0,"0"0"0,0 1 16,0-35-1,68-69 1,-33-34-1,67-34 1,1-69 0,0-35-1,0 35 1,-34 69 0,-35 34 15,-34 103-16,0 34 1,35-34 0,-1-34-1,69-69 17,69-34-32,-35-69 15,-34 34 1,0-34-1,-34 69 1,-69 34 0,0 34 15,0 69-15,34 34-1,103-34 1,35 0-1,-1-34 1,35-103 0,-34-35-1,-69-34 1,-34-69 0,-104 35-1,1 68 1,-35 35-1,35 68 1,0 69 0,102 35-1,70-1 1,-1-68 0,69-35-1,-35-103 16,-68 1-15,-68-70 0,-70 1-1,1 34 1,0 69 0,34-1-1,34 70 1,138 68-1,68-35 1,35 104 0,-104 0-1,-68-69 1,-103-1 0,-103-67-1,-68-35 1,33-35-1,104-67 1,103-1 15,-69 103-15</inkml:trace>
          <inkml:trace contextRef="#ctx0" brushRef="#br0" timeOffset="15384.3798">21384 5606 0,'68'0'0,"104"68"0,68 1 0,35 34 16,-69 0-1,-137-34 1,-69-35 0,-103 0-1,-172 35 17,69-35-17,275-68 1,102 0-1,-171 34 1</inkml:trace>
          <inkml:trace contextRef="#ctx0" brushRef="#br0" timeOffset="15787.7156">23100 6361 0,'137'-35'0,"69"35"16,69 0-16,-35-68 31,-68-1-15,-138 1 0,-103-70-1,-102-33 1,-104 102-1,1 35 1,68 102 0,206 35-1,137 35 1,138 102 0,33-34 15,-67 0-31,-138-138 15,-103-68 32</inkml:trace>
          <inkml:trace contextRef="#ctx0" brushRef="#br0" timeOffset="11996.5544">11361 5159 0,'-69'-68'16,"-34"33"-16,-68 104 0,-69 34 0,34 69 15,68-1 1,70-33 15,102-35-15,69-35 0,69-68-1,34-34 1,0-35-1,-69 35 1,-34 34 0,-69 34 15,35 35-31,-1 0 16,70 34-1,-1-69 1,35-34-1,-35-34 1,-34-69 0,-69-69-1,-102-34 1,-104 69 0,-34 34-1,-34 103 1,68 68 15,69 35-15,69 35-1,102-1 1,104-34 0,68-137-1,-34-35 1,-206 69-1</inkml:trace>
          <inkml:trace contextRef="#ctx0" brushRef="#br0" timeOffset="13952.6842">12459 5262 0,'69'103'0,"-35"35"0,-68-1 16,68-34-1,-34-34 1,35-69 15,-35-35-31,68-33 31,35-138-15,-68 137 0,-35 69-1,0 0 1,0 103 0,34 34-1,35 1 1,-1-70-1,70-68 1,-1-34 0,-34-35-1,-34-34 1,-1 35 0,-68-1-1,0 69 16,0 34-15,35 35 0,-1 103-1,0-35 1,69-103 0,0-102-1,34-70 1,-34-33-1,-34-35 1,0 34 0,-1 138-1,-68 68 1,0-34 15,35 69-31,-1 102 16,-34 104-1,0 34 1,0 34 0,0-103 31,34-137-47,-34-68 15,0-35 1,-34 0-1,-35-309 1,-34 0 0,69-34-1,0 34 1,-1 137 15,70 138-31,-1-1 16,69 1-1,69 34 1,102 34 0,-68 35-1,0 0 1,-172-1 0,-68-33 15,-103-1-16,-138 0 1,-34 1 0,103-1-1,138-103 1,136 1 0,138-70-1,0 1 1,35 34-1,-36 69 1,-33 102 0,-172-33-1,69-1 1,-1 0 0,-68 69-1,0-34 1,-34-35-1,0 35 17,-1-35-17,35 35 1,35 0 0,136-1-1,35-33 1,0-35-1,-103 0 1,-68 0 0,-35 0-1,0 0 1,0 34 0,0-34-1,103 69 1,102-35-1,36 0 1,-1-34 0,-68 0-1,-69-68 1,-103-1 15,-138-103-15,-68 35-1,-68 68 1,68 35 0,34 103-1,104-1 1,68 35 0,103 35-1,102-35 1,1-69-1,0-68 1,0-69 0,-68-35-1,-35 1 1,-103 137 0</inkml:trace>
        </inkml:traceGroup>
      </inkml:traceGroup>
      <inkml:traceGroup>
        <inkml:annotationXML>
          <emma:emma xmlns:emma="http://www.w3.org/2003/04/emma" version="1.0">
            <emma:interpretation id="{34018F8C-8DC0-41A1-A8EB-D18D2318B893}" emma:medium="tactile" emma:mode="ink">
              <msink:context xmlns:msink="http://schemas.microsoft.com/ink/2010/main" type="line" rotatedBoundingBox="5838,7655 30877,8672 30781,11035 5743,10018">
                <msink:destinationLink direction="with" ref="{368EB74F-86E7-4149-B320-FA5D23CB031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004742E-FD00-48BB-86C7-42CACDBDA9F7}" emma:medium="tactile" emma:mode="ink">
                <msink:context xmlns:msink="http://schemas.microsoft.com/ink/2010/main" type="inkWord" rotatedBoundingBox="5835,7734 21949,8389 21874,10216 5761,9561">
                  <msink:destinationLink direction="to" ref="{960E71BB-7B0F-426B-8067-18B62761F283}"/>
                </msink:context>
              </emma:interpretation>
              <emma:one-of disjunction-type="recognition" id="oneOf5">
                <emma:interpretation id="interp25" emma:lang="it-IT" emma:confidence="0">
                  <emma:literal>tradizione</emma:literal>
                </emma:interpretation>
                <emma:interpretation id="interp26" emma:lang="it-IT" emma:confidence="0">
                  <emma:literal>traduzione</emma:literal>
                </emma:interpretation>
                <emma:interpretation id="interp27" emma:lang="it-IT" emma:confidence="0">
                  <emma:literal>*riduzione</emma:literal>
                </emma:interpretation>
                <emma:interpretation id="interp28" emma:lang="it-IT" emma:confidence="0">
                  <emma:literal>traduzioni</emma:literal>
                </emma:interpretation>
                <emma:interpretation id="interp29" emma:lang="it-IT" emma:confidence="0">
                  <emma:literal>*riduzioni</emma:literal>
                </emma:interpretation>
              </emma:one-of>
            </emma:emma>
          </inkml:annotationXML>
          <inkml:trace contextRef="#ctx0" brushRef="#br0" timeOffset="18776.1115">10400 7665 0,'275'137'15,"-138"-68"-15,35-35 0,-69 1 16,-69 33-1,-68-33 1,-69 33 0,-69-33-1,0-1 17,35 0-17,103-68 1,102-35-1,138-68 1,-206 137 0</inkml:trace>
          <inkml:trace contextRef="#ctx0" brushRef="#br0" timeOffset="19193.1197">11533 8043 0,'103'103'0,"-35"-35"16,70-33-16,-1-35 0,0-69 16,-68 0 15,-35-34-16,-137-34-15,-34 0 16,-69 102 15,-34 35-15,137 35 0,68 68-1,104 0 1,137 0-1,0-138 1,0-33 0,0-104-1,-206 172 17</inkml:trace>
          <inkml:trace contextRef="#ctx0" brushRef="#br0" timeOffset="19900.1781">12391 6635 0,'0'138'15,"0"102"-15,-34 69 0,34 34 16,34-103 15,69-34-15,0-103-1,34-68 1,0-173 15,-34 1-31,-68 0 16,-1 68-1,-34 69 1,0 0 0,0 34 15,0 104-15,34-35-1,35 0 1,34-69-1,0-68 1,34-35 0,-68 0-1,0-34 1,-69 103 0,0 0 15,0 0-31,34 138 15,0-1 1,69-34 0,0 0-1,0-69 1,0-137 0,0-68-1,-34-1 16,-69-34-15,0 206 0</inkml:trace>
          <inkml:trace contextRef="#ctx0" brushRef="#br0" timeOffset="20308.397">14073 7425 0,'103'0'0,"103"69"16,0-35-16,-35 0 0,-33 0 15,-138 1 1,-69-1 0,-68 69-1,-35 0 1,103 0-1,35 0 17,103 0-32,68-34 31,35-1-15,-69-33-1,-35-35 1,-68-103-1,-103-35 1,-68 1 0,-1-35-1,172 172 1</inkml:trace>
          <inkml:trace contextRef="#ctx0" brushRef="#br0" timeOffset="20468.5593">14588 7871 0,'309'69'15,"-138"-35"-15,-68-34 0,0-137 16,-103 137 15</inkml:trace>
          <inkml:trace contextRef="#ctx0" brushRef="#br0" timeOffset="20901.1931">15102 6738 0,'103'35'0,"69"102"0,34-34 0,-206-103 16</inkml:trace>
          <inkml:trace contextRef="#ctx0" brushRef="#br0" timeOffset="20741.0308">15411 7562 0,'35'446'0,"-35"-240"16,34-34 0,103-138-1,1-137 1,-70-68 0,-68 171-1</inkml:trace>
          <inkml:trace contextRef="#ctx0" brushRef="#br0" timeOffset="16516.2591">4462 6670 0,'69'206'0,"-1"68"15,-68 70 1,0-70 0,0-102-1,-34-104 1,34-33 0,-34-70-1,-104-102 1,1-103-1,137 240 1</inkml:trace>
          <inkml:trace contextRef="#ctx0" brushRef="#br0" timeOffset="16841.467">3535 7150 0,'137'-34'16,"104"0"-16,68-1 0,34 35 15,-69-34 1,-68 0 15,-68-1-15,-70 35-1,-68 0 1,-34 0 0,-103 0-1,34 0 1,68 0 0,35 0-1</inkml:trace>
          <inkml:trace contextRef="#ctx0" brushRef="#br0" timeOffset="18276.0924">5114 7219 0,'240'0'0,"-34"0"31,-34 0-31,-35 34 0,-102-34 15,-35 35 1,-69 33 0,-34 35 15,34 34-15,35 1-1,103-1 1,34-68-1,103-35 1,-35-68 0,-68-1-1,-69 35 1,-34 0 0,0 0-1,0 0 1,35 35-1,33 33 1,138 1 0,35-69-1,-1-34 1,-103-1 0,-68-33-1,-103-1 1,-172-68 15,-69 34-15,0 103-1,69 0 1,138 34 0,102 0-1,138 104 1,68-35-1,0 0 1,-68-35 0,-103 1-1,-35-35 1,0 1 0,-34-35-1,0 0 1,103-69-1,34-68 1,35-69 0,0 34-1,-35 1 1,-68 33 15,-35 70-15,0 68-1,-34 0 1,35 0 0,33-35-1,104 35 1,68 35 0,-34-1-1,-103 0 1,-69-34-1,-34 69 1,-68 0 15,33 68-31,1-34 32,68 0-32,104 0 15,68-35 16,-35-68-31,35 0 16,-34-68 0,-69-35 15,-35 0-15,-68 103-1,0 0 1,0 0-1,0 34 1,35 69 0,33 34-1,35-34 1,-34-34 0,0-69-1,-35-137 1,-34-35 15,0 172-15</inkml:trace>
          <inkml:trace contextRef="#ctx0" brushRef="#br0" timeOffset="18551.4936">9679 6944 0,'0'0'16</inkml:trace>
          <inkml:trace contextRef="#ctx0" brushRef="#br0" timeOffset="21292.8098">16235 8214 0,'309'172'0,"-172"-172"15,35-103-15,-103-69 32,-69 35-32,-103 0 15,-103 34 1,-35 68-1,36 70 1,67 33 0,104 35 15,103 35-15,136-1-1,36-68 1,-1-138-1,0 0 1,-68-68 0,-172 137-1</inkml:trace>
          <inkml:trace contextRef="#ctx0" brushRef="#br0" timeOffset="21915.8806">17368 7734 0,'0'68'16,"0"35"-16,34 69 0,1-35 15,33-68 1,69-69 0,1-34 15,-35-69-16,-35 34-15,1 0 16,-35 35 15,-34 34-15,0 0 0,69 103-1,0-34 1,34 34 15,0-138-31,34 35 16,-34-68-1,-69-70 1,-34 35 0,-68 0-1,-1 69 1,35 34-1,34 34 1,0 104 0,68-70-1,70 104 1,67-35 15,-33-34-15,34-103-1,0-68 1,-69-104 0,-137 172-1</inkml:trace>
        </inkml:traceGroup>
        <inkml:traceGroup>
          <inkml:annotationXML>
            <emma:emma xmlns:emma="http://www.w3.org/2003/04/emma" version="1.0">
              <emma:interpretation id="{2584C44E-5747-45F3-86A3-6B7176359A66}" emma:medium="tactile" emma:mode="ink">
                <msink:context xmlns:msink="http://schemas.microsoft.com/ink/2010/main" type="inkWord" rotatedBoundingBox="22481,8341 24979,8442 24914,10038 22417,9936"/>
              </emma:interpretation>
              <emma:one-of disjunction-type="recognition" id="oneOf6">
                <emma:interpretation id="interp30" emma:lang="it-IT" emma:confidence="0">
                  <emma:literal>in</emma:literal>
                </emma:interpretation>
                <emma:interpretation id="interp31" emma:lang="it-IT" emma:confidence="0">
                  <emma:literal>ù</emma:literal>
                </emma:interpretation>
                <emma:interpretation id="interp32" emma:lang="it-IT" emma:confidence="0">
                  <emma:literal>un</emma:literal>
                </emma:interpretation>
                <emma:interpretation id="interp33" emma:lang="it-IT" emma:confidence="0">
                  <emma:literal>à</emma:literal>
                </emma:interpretation>
                <emma:interpretation id="interp34" emma:lang="it-IT" emma:confidence="0">
                  <emma:literal>'un</emma:literal>
                </emma:interpretation>
              </emma:one-of>
            </emma:emma>
          </inkml:annotationXML>
          <inkml:trace contextRef="#ctx0" brushRef="#br0" timeOffset="22365.1165">20217 6876 0,'137'68'16,"0"1"-16,69 0 0,-206-69 0</inkml:trace>
          <inkml:trace contextRef="#ctx0" brushRef="#br0" timeOffset="22188.352">20629 7802 0,'34'103'0,"-34"-34"0,-34 34 16,-1 34-1,104-68-15,0-69 16,34-137 0,-103-69-1,0 206 1</inkml:trace>
          <inkml:trace contextRef="#ctx0" brushRef="#br0" timeOffset="22791.8908">21281 8111 0,'-34'206'0,"34"-137"15,68-35 1,1-34 0,102-103-1,-33-34 1,-1 0 0,-34 68-1,-69 35 16,-34 34-31,0 0 16,0 68 0,35 104-1,-1-35 17,69 1-17,34-35 1,35-103-1,34-103 1,-206 103 0</inkml:trace>
        </inkml:traceGroup>
        <inkml:traceGroup>
          <inkml:annotationXML>
            <emma:emma xmlns:emma="http://www.w3.org/2003/04/emma" version="1.0">
              <emma:interpretation id="{D1B89861-DC03-49F0-811F-BB1A2F693250}" emma:medium="tactile" emma:mode="ink">
                <msink:context xmlns:msink="http://schemas.microsoft.com/ink/2010/main" type="inkWord" rotatedBoundingBox="25860,8468 30877,8672 30781,11035 25764,10831"/>
              </emma:interpretation>
              <emma:one-of disjunction-type="recognition" id="oneOf7">
                <emma:interpretation id="interp35" emma:lang="it-IT" emma:confidence="0">
                  <emma:literal>tempo</emma:literal>
                </emma:interpretation>
                <emma:interpretation id="interp36" emma:lang="it-IT" emma:confidence="0">
                  <emma:literal>tempro</emma:literal>
                </emma:interpretation>
                <emma:interpretation id="interp37" emma:lang="it-IT" emma:confidence="0">
                  <emma:literal>-tempo</emma:literal>
                </emma:interpretation>
                <emma:interpretation id="interp38" emma:lang="it-IT" emma:confidence="0">
                  <emma:literal>-tempro</emma:literal>
                </emma:interpretation>
                <emma:interpretation id="interp39" emma:lang="it-IT" emma:confidence="0">
                  <emma:literal>tempra</emma:literal>
                </emma:interpretation>
              </emma:one-of>
            </emma:emma>
          </inkml:annotationXML>
          <inkml:trace contextRef="#ctx0" brushRef="#br0" timeOffset="23518.4812">23581 7356 0,'308'35'0,"70"33"0,0 69 15,-35 1 1,-69-138-1,-274 0 1</inkml:trace>
          <inkml:trace contextRef="#ctx0" brushRef="#br0" timeOffset="23307.5356">23821 7013 0,'137'275'0,"-137"-69"15,-69 68 1,35 1-1,68-35 17,104 0-17,-1-171 1,-34-69 0,0-69-1,-69-102 1,-68-1-1,-35 69 1,1 69 0,33 68-1,35 0 1,69 104 0,68 33 15,1-33-16,33-35 1,1-103 0,-138-172-1,-34 172 1</inkml:trace>
          <inkml:trace contextRef="#ctx0" brushRef="#br0" timeOffset="24164.0138">25331 7974 0,'34'275'0,"-34"-104"16,0-33 0,35-70-1,33-33 1,1-70 15,34-68-31,-34 0 16,-1-34-1,-33 103 1,-35-1 15,34 70-15,-34 33 0,0 70-1,34-70 1,1 1-1,33-35 1,35-34 0,0-68-1,-34-35 17,0 34-32,-69 0 15,0 69 1,0 0-1,0 35 1,34 33 0,0 35-1,69 0 1,34 0 15,-34-68-15,0-1-1,0-103 1,-34-68 0,-69 137-1</inkml:trace>
          <inkml:trace contextRef="#ctx0" brushRef="#br0" timeOffset="24996.077">27150 7940 0,'35'171'0,"-35"1"0,0 68 15,0 69 1,0-69-1,34 1 1,0-104 0,-34-68-1,0-69 1,0-138 0,-34-102-1,-35 0 1,35-69-1,0 69 1,34 102 0,103 35 15,34 69-15,69 68-1,0 69 1,-69 35-1,-103-70 1,-137 1 0,-68-69-1,34-34 1,34-1 0,68 35-1,104 0 1,68 69-1,35 34 1,-35-103 0,0 69-1,1-1 1,-1-68 15,-34-34-31,34 0 16,-102-69 15,-35 0-15,-103 0-1,-35 34 1,-68 69 0,0 172-1,0-35 1,206-137-1</inkml:trace>
        </inkml:traceGroup>
      </inkml:traceGroup>
      <inkml:traceGroup>
        <inkml:annotationXML>
          <emma:emma xmlns:emma="http://www.w3.org/2003/04/emma" version="1.0">
            <emma:interpretation id="{2E6A9D23-C266-4515-AE2F-A123E925D633}" emma:medium="tactile" emma:mode="ink">
              <msink:context xmlns:msink="http://schemas.microsoft.com/ink/2010/main" type="line" rotatedBoundingBox="21271,9882 31626,10378 31540,12178 21185,11682">
                <msink:destinationLink direction="with" ref="{368EB74F-86E7-4149-B320-FA5D23CB031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C63E3A2-E097-4567-809F-A7AF13E76C6F}" emma:medium="tactile" emma:mode="ink">
                <msink:context xmlns:msink="http://schemas.microsoft.com/ink/2010/main" type="inkWord" rotatedBoundingBox="21227,10791 22786,10866 22751,11599 21192,11524"/>
              </emma:interpretation>
              <emma:one-of disjunction-type="recognition" id="oneOf8">
                <emma:interpretation id="interp40" emma:lang="it-IT" emma:confidence="0">
                  <emma:literal>e</emma:literal>
                </emma:interpretation>
                <emma:interpretation id="interp41" emma:lang="it-IT" emma:confidence="0">
                  <emma:literal>a</emma:literal>
                </emma:interpretation>
                <emma:interpretation id="interp42" emma:lang="it-IT" emma:confidence="0">
                  <emma:literal>è</emma:literal>
                </emma:interpretation>
                <emma:interpretation id="interp43" emma:lang="it-IT" emma:confidence="0">
                  <emma:literal>é</emma:literal>
                </emma:interpretation>
                <emma:interpretation id="interp44" emma:lang="it-IT" emma:confidence="0">
                  <emma:literal>r</emma:literal>
                </emma:interpretation>
              </emma:one-of>
            </emma:emma>
          </inkml:annotationXML>
          <inkml:trace contextRef="#ctx0" brushRef="#br0" timeOffset="27435.6238">18947 9656 0,'103'69'0,"-35"-35"16,70-34-16,-35-69 0,0 1 0,-35-35 15,-68 34 1,-34 0-1,-69 35 1,34 34 15,1 69-15,33 68 0,104 0-1,34 35 1,69-35-1,68-34 1,69-103 0,68-68-1,-377 68 1</inkml:trace>
        </inkml:traceGroup>
        <inkml:traceGroup>
          <inkml:annotationXML>
            <emma:emma xmlns:emma="http://www.w3.org/2003/04/emma" version="1.0">
              <emma:interpretation id="{CF6D19D7-F6D9-4768-B386-C8FBAFD56D5A}" emma:medium="tactile" emma:mode="ink">
                <msink:context xmlns:msink="http://schemas.microsoft.com/ink/2010/main" type="inkWord" rotatedBoundingBox="23713,9999 31626,10378 31540,12178 23627,11799"/>
              </emma:interpretation>
              <emma:one-of disjunction-type="recognition" id="oneOf9">
                <emma:interpretation id="interp45" emma:lang="it-IT" emma:confidence="0">
                  <emma:literal>velocità</emma:literal>
                </emma:interpretation>
                <emma:interpretation id="interp46" emma:lang="it-IT" emma:confidence="0">
                  <emma:literal>Velocità</emma:literal>
                </emma:interpretation>
                <emma:interpretation id="interp47" emma:lang="it-IT" emma:confidence="0">
                  <emma:literal>ventosità</emma:literal>
                </emma:interpretation>
                <emma:interpretation id="interp48" emma:lang="it-IT" emma:confidence="0">
                  <emma:literal>Ventosità</emma:literal>
                </emma:interpretation>
                <emma:interpretation id="interp49" emma:lang="it-IT" emma:confidence="0">
                  <emma:literal>vetustà</emma:literal>
                </emma:interpretation>
              </emma:one-of>
            </emma:emma>
          </inkml:annotationXML>
          <inkml:trace contextRef="#ctx0" brushRef="#br0" timeOffset="25784.1931">21418 9175 0,'103'138'0,"-34"-1"0,-1 69 16,35 0-1,35 34 17,-70-137-1,-33-69-31,-1-34 16,-34-68-1,-34-104 1,34-68-1,0 0 1,103 68 0,34 69-1,0 34 1,1 69 0,-70 35-1,-68 68 1,34-35 15,-34-33-31,0-35 16</inkml:trace>
          <inkml:trace contextRef="#ctx0" brushRef="#br0" timeOffset="26276.3995">22585 9999 0,'69'103'0,"34"-69"0,34 35 0,35-69 16,34-69-1,-69 1 1,-68-35 0,-35-103-1,-103 103 1,-68 0 0,0 69-1,34 102 1,34 35-1,103 35 17,35 33-17,68-34 1,35 1 0,34-70-1,-34-136 1,-1-70-1,-34-33 1,-137 171 0</inkml:trace>
          <inkml:trace contextRef="#ctx0" brushRef="#br0" timeOffset="26668.0161">24095 8661 0,'0'137'0,"0"34"15,0 70-15,0 33 16,69 35-1,0 0 17,34-34-17,-35-172 1,-33-103 0,-1-35-1,0-68 1,35-34-1,-35 0 1,1 34 0,-35 103-1</inkml:trace>
          <inkml:trace contextRef="#ctx0" brushRef="#br0" timeOffset="28092.8756">24919 10205 0,'172'34'16,"-104"-34"-16,-33-68 0,-35-1 16,-35-68-16,-67 34 15,-70 34-15,0 35 16,35 68 0,34 35-1,69 0 16,102 34-31,70 34 16,68-103 0,0-68-1,-35-35 1,-34-34 0,-137 103-1</inkml:trace>
          <inkml:trace contextRef="#ctx0" brushRef="#br0" timeOffset="28564.5734">26121 9862 0,'-103'-34'16,"-103"-1"-16,-35 70 0,70-1 0,68 35 31,103 34-15,103-1-1,68 1 1,1-103-1,68 35 1,-102-35 0,-70 0-1,-68 0 1,0 0 0,0 0-1,35 34 1,33 35 15,1-35-31,-1-34 16,1-137-1,-69 137 1</inkml:trace>
          <inkml:trace contextRef="#ctx0" brushRef="#br0" timeOffset="28874.1556">26121 9347 0,'0'0'0,"1098"-172"0</inkml:trace>
          <inkml:trace contextRef="#ctx0" brushRef="#br0" timeOffset="29068.499">27219 9175 0,'172'138'0,"-138"-35"0,-34 103 15,0 0 1,-34 68 0,34-34-1,34-102 1,0-70-1,-34-68 1,0-137 0,35-103-1,-35 240 17</inkml:trace>
          <inkml:trace contextRef="#ctx0" brushRef="#br0" timeOffset="29249.17">27253 9416 0,'138'-35'0,"68"70"0,-1 33 16,-33-33 0,-69 33-1,-69-68 1,-34 0-1</inkml:trace>
          <inkml:trace contextRef="#ctx0" brushRef="#br0" timeOffset="29715.9848">27871 10239 0,'172'103'0,"-1"-103"0,1-34 16,-69-69 0,-69-34-1,-137 0 1,-34 34 0,-35 103-1,1 0 16,102 68-31,103 35 16,69 34 0,69 1-1,34-1 17,-69-68-17,1-35 1,-70 0-1,1 1 17,0-35-32,-1 0 15,-34 0 1,-68-138 0,34 138-1</inkml:trace>
          <inkml:trace contextRef="#ctx0" brushRef="#br0" timeOffset="29903.492">28283 9278 0,'549'206'0,"-309"-34"15,1 103 1,-241-275 0</inkml:trace>
        </inkml:traceGroup>
      </inkml:traceGroup>
    </inkml:traceGroup>
  </inkml:traceGroup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33:33.86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1191B17-F460-4E7D-826A-DB66B81574AD}" emma:medium="tactile" emma:mode="ink">
          <msink:context xmlns:msink="http://schemas.microsoft.com/ink/2010/main" type="inkDrawing" rotatedBoundingBox="1516,18552 1740,8600 2707,8622 2484,18574" semanticType="callout" shapeName="Other">
            <msink:sourceLink direction="from" ref="{279A249B-7E50-43F7-B947-192CB8D4D266}"/>
            <msink:sourceLink direction="to" ref="{E93A33E5-2062-4F85-87B0-5E4C22A38507}"/>
          </msink:context>
        </emma:interpretation>
      </emma:emma>
    </inkml:annotationXML>
    <inkml:trace contextRef="#ctx0" brushRef="#br0">830 0 0,'0'69'0,"0"103"0,0 68 0,-35 69 16,1 103 0,0 34-1,-1 172 17,1-35-17,0 35 1,34 34-1,-35 0 1,35 35 0,0-1-1,0-34 1,0-68 0,35 0-1,-35-138 1,34-34-1,-34-138 1,0-68 0,0-137-1,0-1 1,0-68 0,0-34-1,-69-35 1,35-136-1,-35 33 17,-33 0-17,-36 35 1,1 34 0,68 137-1,35 104 1,34 33-1,34-136 1,69 68 0,0 0-1,0 0 1,0 68 0,-34-34-1,-1 1 1,1 33-1,-35-68 1,1-103 0,-35 0-1,0 0 1,0-103 0,34-68-1,0-35 16,35 34-15,0 1 0,-35 68-1,-34 103 1,0 0 0,0 0-1,-34 34 1,-69 69-1,68-103 1,1-69 0,34 69-1</inkml:trace>
  </inkml:traceGroup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33:38.54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9BFD770-E348-4729-9F3F-347F40C3EF55}" emma:medium="tactile" emma:mode="ink">
          <msink:context xmlns:msink="http://schemas.microsoft.com/ink/2010/main" type="writingRegion" rotatedBoundingBox="308,16544 1132,16544 1132,18054 308,18054"/>
        </emma:interpretation>
      </emma:emma>
    </inkml:annotationXML>
    <inkml:traceGroup>
      <inkml:annotationXML>
        <emma:emma xmlns:emma="http://www.w3.org/2003/04/emma" version="1.0">
          <emma:interpretation id="{E06C4777-5E08-43ED-B556-3342B382F702}" emma:medium="tactile" emma:mode="ink">
            <msink:context xmlns:msink="http://schemas.microsoft.com/ink/2010/main" type="paragraph" rotatedBoundingBox="308,16544 1132,16544 1132,18054 308,180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FE0246C-D812-4A74-847C-AFFBB8A478EB}" emma:medium="tactile" emma:mode="ink">
              <msink:context xmlns:msink="http://schemas.microsoft.com/ink/2010/main" type="line" rotatedBoundingBox="308,16544 1132,16544 1132,18054 308,18054"/>
            </emma:interpretation>
          </emma:emma>
        </inkml:annotationXML>
        <inkml:traceGroup>
          <inkml:annotationXML>
            <emma:emma xmlns:emma="http://www.w3.org/2003/04/emma" version="1.0">
              <emma:interpretation id="{E93A33E5-2062-4F85-87B0-5E4C22A38507}" emma:medium="tactile" emma:mode="ink">
                <msink:context xmlns:msink="http://schemas.microsoft.com/ink/2010/main" type="inkWord" rotatedBoundingBox="308,16544 1132,16544 1132,18054 308,18054">
                  <msink:destinationLink direction="to" ref="{C1191B17-F460-4E7D-826A-DB66B81574AD}"/>
                </msink:context>
              </emma:interpretation>
              <emma:one-of disjunction-type="recognition" id="oneOf0">
                <emma:interpretation id="interp0" emma:lang="it-IT" emma:confidence="0">
                  <emma:literal>t</emma:literal>
                </emma:interpretation>
                <emma:interpretation id="interp1" emma:lang="it-IT" emma:confidence="0">
                  <emma:literal>.</emma:literal>
                </emma:interpretation>
                <emma:interpretation id="interp2" emma:lang="it-IT" emma:confidence="0">
                  <emma:literal>o</emma:literal>
                </emma:interpretation>
                <emma:interpretation id="interp3" emma:lang="it-IT" emma:confidence="0">
                  <emma:literal>r</emma:literal>
                </emma:interpretation>
                <emma:interpretation id="interp4" emma:lang="it-IT" emma:confidence="0">
                  <emma:literal>°</emma:literal>
                </emma:interpretation>
              </emma:one-of>
            </emma:emma>
          </inkml:annotationXML>
          <inkml:trace contextRef="#ctx0" brushRef="#br0">171 0 0,'35'137'0,"-35"69"0,0 0 16,0 0-1,0 0 1,34-68-1,35 33 1,-1-68 0,1 0-1,68-69 1,-34-34 0,-34-103 15,-35-34-16,-68-172 1,-172 0 0,34 103 15,1 35-15,33 136-1,70 70 1,33 33-1,70-68 1,33 35 0,138 68-1,-34 0 1,-1-69 0,-68-171-1,-103 137 1</inkml:trace>
        </inkml:traceGroup>
      </inkml:traceGroup>
    </inkml:traceGroup>
  </inkml:traceGroup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33:40.77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5357391-6CDB-4FB2-B8B1-A2668990D4C1}" emma:medium="tactile" emma:mode="ink">
          <msink:context xmlns:msink="http://schemas.microsoft.com/ink/2010/main" type="inkDrawing" rotatedBoundingBox="449,12913 9063,13041 9059,13290 445,13162" shapeName="Other"/>
        </emma:interpretation>
      </emma:emma>
    </inkml:annotationXML>
    <inkml:trace contextRef="#ctx0" brushRef="#br0">0 188 0,'68'0'0,"1"0"0,102-34 0,-33-1 16,102 35-16,35-34 16,-1 68-1,69-34 1,35 0-1,0-34 1,34 68 0,34-137-1,0 103 1,0 0 0,35 35-1,34-35 1,34 34-1,-34 0 1,-1 1 0,-33-1-1,-35 0 1,-68-34 0,-69 35 15,-103-35-16,-103 0 1,-69 0 0,-103 0 15,-102 34-31,-104 0 16,275-34-1</inkml:trace>
  </inkml:traceGroup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33:41.75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EC8D88B-90FB-4C34-9890-774644047EEA}" emma:medium="tactile" emma:mode="ink">
          <msink:context xmlns:msink="http://schemas.microsoft.com/ink/2010/main" type="inkDrawing" rotatedBoundingBox="833,13905 8934,14140 8922,14559 821,14325" shapeName="Other"/>
        </emma:interpretation>
      </emma:emma>
    </inkml:annotationXML>
    <inkml:trace contextRef="#ctx0" brushRef="#br0">0 279 0,'34'34'0,"69"-34"15,35 0-15,33 0 0,138-34 16,103-35 0,-137 69-1,34-34 1,68 34 0,1-35-1,68 1 16,0-69-31,0 138 16,35-1 0,0 0-1,-1 0 1,-34 35 15,1-35-15,-1 35-1,-69-35 1,-68 1 0,-34-1-1,-69 0 1,-35 1 0,-68-1-1,-68-34 1,-35 0-1,-35 0 1,-171 34 0,35-68 15,171 34-31</inkml:trace>
  </inkml:traceGroup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33:35.59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60E71BB-7B0F-426B-8067-18B62761F283}" emma:medium="tactile" emma:mode="ink">
          <msink:context xmlns:msink="http://schemas.microsoft.com/ink/2010/main" type="inkDrawing" rotatedBoundingBox="2365,8528 8119,9253 8024,10005 2270,9280" semanticType="callout" shapeName="Other">
            <msink:sourceLink direction="from" ref="{279A249B-7E50-43F7-B947-192CB8D4D266}"/>
            <msink:sourceLink direction="to" ref="{6004742E-FD00-48BB-86C7-42CACDBDA9F7}"/>
          </msink:context>
        </emma:interpretation>
      </emma:emma>
    </inkml:annotationXML>
    <inkml:trace contextRef="#ctx0" brushRef="#br0">68 7322 0,'69'34'0,"34"-34"0,69 69 0,34 0 15,0-69 1,102 102-1,-33-33 1,68 0 0,-34-1 15,34-33-31,-68-1 16,0-34-1,-69 0 1,-35-34-1,35 34 1,-69 0 0,35 0-1,-35 0 1,35 34 0,-35 0-1,1 1 1,-1-35-1,-34 34 17,-34-34-17,-35 0 1,0 0 0,-34 0-1,0 0 1,0 0-1,0 0 1,0 0 0,0 0-1,34 0 1,35 0 0,0 0-1,-1 0 1,1 0-1,0 0 1,-35 0 0,35 0-1,-69 0 1,0 0 15,0 0-15,0 0-1,-69-34 1,69-35 0,-34 0-1,-1 1 1,35 33 0,-34 35-1,34 69 1,0-69-1,69 34 1,-1 1 15,35 33-31,0 1 16,35 34 0,-70-34 15,-33-1-16,-35-33 1,-103-1 0,0 0-1,-35 1 1,35-1 0,103 35-1,103-35 1,103-34-1,0 0 1,-206 0 0</inkml:trace>
  </inkml:traceGroup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33:45.807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68EB74F-86E7-4149-B320-FA5D23CB031D}" emma:medium="tactile" emma:mode="ink">
          <msink:context xmlns:msink="http://schemas.microsoft.com/ink/2010/main" type="inkDrawing" rotatedBoundingBox="4805,8818 5036,15613 4811,15621 4580,8826" semanticType="verticalRange" shapeName="Line">
            <msink:sourceLink direction="with" ref="{34018F8C-8DC0-41A1-A8EB-D18D2318B893}"/>
            <msink:sourceLink direction="with" ref="{2E6A9D23-C266-4515-AE2F-A123E925D633}"/>
            <msink:sourceLink direction="with" ref="{958DF99D-6A22-4454-8094-40DB6151135A}"/>
          </msink:context>
        </emma:interpretation>
      </emma:emma>
    </inkml:annotationXML>
    <inkml:trace contextRef="#ctx0" brushRef="#br0">62 0 0,'0'35'0,"0"68"0,0 34 0,0 34 16,0 70 0,-34 33-1,34 35 1,-35 69 0,35 34-1,0 68 1,35 1-1,-1 34 1,-34-1 0,34 1-1,1-34 1,-1-35 15,0-68-15,-34-35-1,35 0 1,-35-171 0,34-104-1,-34-68 1,0-68 0,34-275-1,1-1 1,-35 344-1</inkml:trace>
  </inkml:traceGroup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33:36.17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58DF99D-6A22-4454-8094-40DB6151135A}" emma:medium="tactile" emma:mode="ink">
          <msink:context xmlns:msink="http://schemas.microsoft.com/ink/2010/main" type="writingRegion" rotatedBoundingBox="8859,9453 12187,10021 11915,11619 8586,11051">
            <msink:destinationLink direction="with" ref="{368EB74F-86E7-4149-B320-FA5D23CB031D}"/>
          </msink:context>
        </emma:interpretation>
      </emma:emma>
    </inkml:annotationXML>
    <inkml:traceGroup>
      <inkml:annotationXML>
        <emma:emma xmlns:emma="http://www.w3.org/2003/04/emma" version="1.0">
          <emma:interpretation id="{C60EA633-08E2-487D-B127-863C81D6E408}" emma:medium="tactile" emma:mode="ink">
            <msink:context xmlns:msink="http://schemas.microsoft.com/ink/2010/main" type="paragraph" rotatedBoundingBox="8859,9453 12187,10021 11915,11619 8586,110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41F3E5A-B0C6-4A1D-B1E6-ABA2ED59944E}" emma:medium="tactile" emma:mode="ink">
              <msink:context xmlns:msink="http://schemas.microsoft.com/ink/2010/main" type="line" rotatedBoundingBox="8859,9453 12187,10021 11915,11619 8586,11051"/>
            </emma:interpretation>
          </emma:emma>
        </inkml:annotationXML>
        <inkml:traceGroup>
          <inkml:annotationXML>
            <emma:emma xmlns:emma="http://www.w3.org/2003/04/emma" version="1.0">
              <emma:interpretation id="{39A7C36E-A39A-4F99-9D00-5035D31212A6}" emma:medium="tactile" emma:mode="ink">
                <msink:context xmlns:msink="http://schemas.microsoft.com/ink/2010/main" type="inkWord" rotatedBoundingBox="8859,9453 12187,10021 11915,11619 8586,11051"/>
              </emma:interpretation>
              <emma:one-of disjunction-type="recognition" id="oneOf0">
                <emma:interpretation id="interp0" emma:lang="it-IT" emma:confidence="0">
                  <emma:literal>vie)</emma:literal>
                </emma:interpretation>
                <emma:interpretation id="interp1" emma:lang="it-IT" emma:confidence="0">
                  <emma:literal>vita)</emma:literal>
                </emma:interpretation>
                <emma:interpretation id="interp2" emma:lang="it-IT" emma:confidence="0">
                  <emma:literal>vista)</emma:literal>
                </emma:interpretation>
                <emma:interpretation id="interp3" emma:lang="it-IT" emma:confidence="0">
                  <emma:literal>va)</emma:literal>
                </emma:interpretation>
                <emma:interpretation id="interp4" emma:lang="it-IT" emma:confidence="0">
                  <emma:literal>Mt)</emma:literal>
                </emma:interpretation>
              </emma:one-of>
            </emma:emma>
          </inkml:annotationXML>
          <inkml:trace contextRef="#ctx0" brushRef="#br0">6521 8420 0,'0'0'0,"0"35"0,35 102 16,33 35-16,-33 33 16,33 1-1,1 0 1,0-68 15,-1-70-15,-33-68-16,-35 0 15,34-103 1,0-103 0,35 0-1,0 35 17,34 34-17,-35 34 1,1 68-1,-69 35 1,0 0 0,0 35-1,-35-1 1,70 0 0,-1 1-1,-34-35 1</inkml:trace>
          <inkml:trace contextRef="#ctx0" brushRef="#br0" timeOffset="539.028">8272 8455 0,'-103'34'16,"-34"69"-1,-69 240-15,171-137 0,70 34 16,33-34 0,35-68 15,-34-1-15,0-103-1,-35-34 1,0-103-1,1-68 1,-35 171 0</inkml:trace>
          <inkml:trace contextRef="#ctx0" brushRef="#br0" timeOffset="1099.539">8444 8832 0,'137'34'0,"34"35"0,-33 0 0,-1-138 16,-68-34 0,-69 103-1</inkml:trace>
          <inkml:trace contextRef="#ctx0" brushRef="#br0" timeOffset="908.145">8649 8729 0,'-34'103'0,"0"34"15,34 35 1,34 0-16,35-1 15,34-68 1,0-34 0,-35-35-1,1-34 1,-35 0 0,-34-68-1,-34-70 1,0-33-1,34 171 1</inkml:trace>
          <inkml:trace contextRef="#ctx0" brushRef="#br0" timeOffset="1323.1575">8924 8386 0,'378'206'0,"-104"34"15,-102 69 1,-138-69-1,-102 1 1,-138-1 0,34-137-1,172-103 1</inkml:trace>
        </inkml:traceGroup>
      </inkml:traceGroup>
    </inkml:traceGroup>
  </inkml:traceGroup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33:46.443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75774C9-9275-4D63-8611-1B4BE84F9CA8}" emma:medium="tactile" emma:mode="ink">
          <msink:context xmlns:msink="http://schemas.microsoft.com/ink/2010/main" type="inkDrawing" rotatedBoundingBox="5778,9120 6349,16373 6181,16386 5611,9134" semanticType="callout" shapeName="Other"/>
        </emma:interpretation>
      </emma:emma>
    </inkml:annotationXML>
    <inkml:trace contextRef="#ctx0" brushRef="#br0">0 0 0,'69'137'15,"-35"69"-15,-34 69 0,0 34 16,34 68 0,-34 104 15,34 34-16,1 34 1,33 35 0,-33 68-1,-1-34 1,35-1 0,-35-102-1,0-34 1,35-104-1,-35-102 1,35-69 0,-35-137-1,-34-69 1,-34 0 0,-69-206 15,34-69-31,69 275 15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26:19.110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17134 301 0,'69'-68'16,"-69"-35"-16,-35 34 0,1 35 15,0 34 1,0 0 0,-1 34-1,-33 0 1,-35-34-1,-69 35 1,0-35 15,-68-35-31,-35 35 16,-33 0 0,-1 0-1,-69 0 1,-102 0-1,-35-34 1,0 0 0,0 34-1,0 103 1,-68-69 0,-1 0-1,35 1 32,-35-1-47,1 34 16,34-33-1,-1 33 1,36 1 0,-70 34-1,35-34 1,0-1-1,-1-33 1,36 33 0,33 1-1,1-35 32,-1 1-47,0-1 0,35-34 16,69 34-1,33 1 1,70-35 0,68 34-1,34-34 1,104 34 0,-1-34 15,35 0-16,-1 35 1,1-35 0,0 34-1,-35-34 1,0 0 0,1 34-1,-1-34 1,0 35-1,1-35 1,68 0 15,-35 0-31,1 0 16,34 0 0,-34 0-1,-35-35 1,35 35-1,-35 35 1,1-35 0,33 0-1,-33 0 17,33 34-17,-33-34 1,33 0-1,1 34 1,-35 35 0,69-35-1,-34 35 1,0 68 0,34-34-1,0 103 1,-35 0-1,35 69 1,0 34 31,0-1-47,0 104 16,0-34-1,0 68 1,35 35-1,-1-1 1,0 1 0,1 34-1,-35-1 1,68 1 0,-33-34-1,-1 34 1,0-69-1,35 0 1,-35-68 0,-34-1 15,0-68-31,35 0 16,-35-103-1,34 0 16,-34-69-15,0-34 0,34-34-1,-34-35 1,0-34 0,0 0-1,0 0 1,0 0-1,0 0 1,0 0 0,0 0-1,-34-68 1,34-35 0,0 0 15,-34 0-31,34 103 47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33:52.797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479 377 0,'35'-68'0,"-70"-1"0,35-34 31,-103 0-31,35 69 16,-35 68 0,0 0-1,34 35 1,35 34-1,68 34 1,69 1 0,69-1-1,-1-68 1,-33-69 15,-1 0-31,-34-69 31,-69-34-15,-68 0 0,0 34-1,-69 1 1,-35 68 0,35 34-1,0 35 1,69 68-1,68-34 1,69-34 0,35-1-1,-70-136 17,1-35-1,-69-35-31,-34 1 15,-35 34 1,0 69 0,1 34-1,33 137 1,104 0 0,103-34-1,-172-103 1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33:55.096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1890 868 0,'34'0'32,"-377"-481"-32,137 344 15,0 0 1,0 68 0,0 35-1,-34 34 1,0 34-1,103 69 1,34 34 0,68 69-1,70 0 17,136 34-32,35 1 15,34-70 16,69 35-15,0-69 0,-34 1-1,-35-104 1,-68-68 0,-35-35-1,-34-103 1,-69-68-1,-68-34 1,-69-1 0,-34 0-1,-69 35 1,0 69 0,-34 102-1,34 69 1,-69 69-1,35 68 1,68 103 0,69 0 15,103 1-15,103-35-1,34-69 1,69-34-1,35-103 1,-35-137 0,-35-35-1,-68 0 1,-103 1 0,-68 33-1,-104 70 1,-103 33-1,35 70 1,240-35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34:31.24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DD01B59-92A9-4E87-A141-9285C5BF9441}" emma:medium="tactile" emma:mode="ink">
          <msink:context xmlns:msink="http://schemas.microsoft.com/ink/2010/main" type="inkDrawing" rotatedBoundingBox="9453,1203 10696,16860 9256,16974 8013,1317" semanticType="callout" shapeName="Other">
            <msink:sourceLink direction="to" ref="{2E36C2E3-86D3-4027-8674-57C3348322C1}"/>
            <msink:sourceLink direction="from" ref="{284BDDB9-B5AA-4F11-A68E-C979C84FDEEE}"/>
          </msink:context>
        </emma:interpretation>
      </emma:emma>
    </inkml:annotationXML>
    <inkml:trace contextRef="#ctx0" brushRef="#br0">0 0 0,'0'34'0,"34"103"0,0 138 0,-34 68 16,0 104-1,0 67 1,-34 36 0,34 67-1,34 70 1,-34 68-1,69 69 1,34 68 0,0 35-1,0 34 1,0 69 0,34 34-1,1-69 1,-70 1 15,1 239-15,-35-582-1,0-139 1,-34-239 0,0-172-1,-34-137 1,0-172-1,-69-69 1,0 1 0,0 136-1,34 104 1,35 68 0,0 172-1,102 103 1,70 103-1,68-69 17,-69-68-17,0-104 1,-34-136 0,-34-104-1,-1-68 1,1-172-1,34-34 1,69-69 0,-1 34-1,-171 378 1</inkml:trace>
  </inkml:traceGroup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34:32.47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62D0C1D-8D90-4C38-932E-F24271A122A9}" emma:medium="tactile" emma:mode="ink">
          <msink:context xmlns:msink="http://schemas.microsoft.com/ink/2010/main" type="inkDrawing" rotatedBoundingBox="8862,1093 22595,1329 22579,2240 8847,2004" semanticType="callout" shapeName="Other">
            <msink:sourceLink direction="to" ref="{0F527151-881B-40FD-ACFC-E419B38B364B}"/>
          </msink:context>
        </emma:interpretation>
      </emma:emma>
    </inkml:annotationXML>
    <inkml:trace contextRef="#ctx0" brushRef="#br0">0 248 0,'206'0'16,"0"0"-16,103 35 0,68-1 15,104-34 16,34 0-15,137 0 0,0 0-1,103 0 1,35 0 0,68 34-1,0 1 1,0-35-1,-34 34 1,-35 0 0,1 1-1,-104-1 1,-102-34 0,-138 34-1,-137-34 1,-103 0-1,-103 0 1,-103 0 0,0 0 15,-69-103-15,35-34-1,34 34 1,-34-34-1,34 103 1,0 34 0,34 0-1,0-35 1,35 35 0,171 69-1,69 34 1,34 34-1,0-34 1,-171 34 0,-103-68-1,-104 34 1,-102-34 0,-34-1 15,-35 1-16,171-69 1,241-69 0,-206 69-1</inkml:trace>
  </inkml:traceGroup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34:36.01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51EBAA0-B5D2-404A-9958-A21E948913F9}" emma:medium="tactile" emma:mode="ink">
          <msink:context xmlns:msink="http://schemas.microsoft.com/ink/2010/main" type="writingRegion" rotatedBoundingBox="7482,15755 8237,15755 8237,17917 7482,17917"/>
        </emma:interpretation>
      </emma:emma>
    </inkml:annotationXML>
    <inkml:traceGroup>
      <inkml:annotationXML>
        <emma:emma xmlns:emma="http://www.w3.org/2003/04/emma" version="1.0">
          <emma:interpretation id="{BEAF3776-7AA4-4A1E-840A-A0681F89C7B7}" emma:medium="tactile" emma:mode="ink">
            <msink:context xmlns:msink="http://schemas.microsoft.com/ink/2010/main" type="paragraph" rotatedBoundingBox="7482,15755 8237,15755 8237,17917 7482,179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9D93DE3-74A5-461C-89FF-F67A4D2C7348}" emma:medium="tactile" emma:mode="ink">
              <msink:context xmlns:msink="http://schemas.microsoft.com/ink/2010/main" type="line" rotatedBoundingBox="7482,15755 8237,15755 8237,17917 7482,17917"/>
            </emma:interpretation>
          </emma:emma>
        </inkml:annotationXML>
        <inkml:traceGroup>
          <inkml:annotationXML>
            <emma:emma xmlns:emma="http://www.w3.org/2003/04/emma" version="1.0">
              <emma:interpretation id="{2E36C2E3-86D3-4027-8674-57C3348322C1}" emma:medium="tactile" emma:mode="ink">
                <msink:context xmlns:msink="http://schemas.microsoft.com/ink/2010/main" type="inkWord" rotatedBoundingBox="7482,15755 8237,15755 8237,17917 7482,17917">
                  <msink:destinationLink direction="to" ref="{FDD01B59-92A9-4E87-A141-9285C5BF9441}"/>
                </msink:context>
              </emma:interpretation>
              <emma:one-of disjunction-type="recognition" id="oneOf0">
                <emma:interpretation id="interp0" emma:lang="it-IT" emma:confidence="0">
                  <emma:literal>t</emma:literal>
                </emma:interpretation>
                <emma:interpretation id="interp1" emma:lang="it-IT" emma:confidence="0">
                  <emma:literal>£</emma:literal>
                </emma:interpretation>
                <emma:interpretation id="interp2" emma:lang="it-IT" emma:confidence="0">
                  <emma:literal>f</emma:literal>
                </emma:interpretation>
                <emma:interpretation id="interp3" emma:lang="it-IT" emma:confidence="0">
                  <emma:literal>tr</emma:literal>
                </emma:interpretation>
                <emma:interpretation id="interp4" emma:lang="it-IT" emma:confidence="0">
                  <emma:literal>ti</emma:literal>
                </emma:interpretation>
              </emma:one-of>
            </emma:emma>
          </inkml:annotationXML>
          <inkml:trace contextRef="#ctx0" brushRef="#br0">163 0 0,'0'34'0,"0"69"16,-69 172-16,35 102 0,-35 35 15,69-103 1,69-69 0,0-68-1,-1-69 17,70 0-17,-70-69 1,1-34-1,-35-137 1,-34-35 15,-34-34-15,-69-34 0,103 240-16</inkml:trace>
          <inkml:trace contextRef="#ctx0" brushRef="#br0" timeOffset="248.031">-249 686 0,'137'0'0,"35"69"0,-35-35 0,1 35 16,-1-1 0,-103-68-1,-34-102 1,0 102 0</inkml:trace>
        </inkml:traceGroup>
      </inkml:traceGroup>
    </inkml:traceGroup>
  </inkml:traceGroup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34:44.711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309 137 0,'69'34'0,"34"1"16,-69-35-16,35-35 0,-35 35 0,35-34 15,-69 0-15,0-1 0,0 35 16,-35-34 0,1 0-1,-35 34 1,-34 0 0,0 34-1,0 0 1,0 1-1,35-1 17,-1 35-17,69-1 1,34 1 0,35 0-1,34-1 1,34-33-1,35-1 1,-35 0 0,-34-68-1,34 0 1,-68-1 0,-35-33-1,-34-1 1,-34-34-1,-69 34 1,-34-34 0,0 69-1,-35 34 1,35 0 0,34 34 15,68 35-16,70 34 1,33 0 0,35-34-1,0-35 1,35-34 0,-35 0-1,-69-34 1,0-1-1,-34 1 1,-34 0 0,0-1-1,-35 35 1,35 35 0,-1-1-1,104-34 16,0 34-31,-69-34 32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34:46.906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1167 41 0,'-103'-34'16,"0"34"-16,-34 0 0,0 0 0,-69 34 31,34-34-31,35 35 16,0-1-1,102 35 1,1 34-1,103-35 1,-1 35 0,1-34-1,-35-35 1,-34 1 31,0 33-47,-34 1 15,34 34 1,34-34 0,35 34-1,-1-1 1,35 1 0,35-34-1,-35 34 1,68-34-1,1-35 1,34 35 31,-69-69-47,35 34 0,-35-34 16,0-34-1,-68-1 1,0-33-1,-35-35 1,0 34 15,1-34-15,33 34 0,1 1-1,0 34 16,-1-35-31,1 35 16,-35-35 0,1 0-1,-70 1 1,-68-1 0,-103-34-1,-34 34 1,0 1-1,0 33 1,34 1 15,34 34-31,35 34 16,68 1 15,69 33-15,69 35-1,68 0 1,0 0 0,-68-68-1,-69-1 1,0 0 0,-69 1-1,-34-35 1,-34 34-1,68-34 1,35 34 0,34 1-1,69 33 1,-35-34 0,0 1-1,-68-35 1,0 34 15,34-34-31,0 0 31,68 34-15,70-34 0,-35 35-1,0-35 1,34 0-1,0-35 1,0 1 0,-68 0-1,-69-1 1,0 35 15,-103-34-31,0-34 16,-68 33 15,-1 1-31,69 68 16,137 69-1,138-34 1,68 68 0,-240-137-1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34:48.845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6281 205 0,'-103'0'0,"-34"0"0,-34 0 0,-70-34 15,-33 0 1,-1-1 0,1 1-1,-1 34 1,35-34 0,-35 0-1,35 34 16,-35 0-31,35 0 16,34 0 0,-34 34-1,-1-34 1,-33 34 0,-35-34-1,34 0 1,35 0 15,68 34-15,35 35-16,103 0 15,34 34 1,0 0 15,-69-35-15,-34-33-1,0-1 1,-34 0 0,0-34-1,-1 35 17,1-1-32,0-34 15,34 34 1,34 1-1,69-1 1,34 35 0,35-1-1,34 1 1,69 0 0,34-1-1,0-33 16,0-1-31,68-68 16,1-1 15,-35 1-15,35 0 0,-1-1-1,35 35 1,0 35-1,34-1 1,-34 0 0,-69-34-1,1-34 1,-70 0 0,35-35 30,-34 35-46,0-35 0,-1 0 16,35 35 0,-34 0-1,34 68 1,68 0 0,-33 1-1,-36 33 16,-67-68-15,-70 0 15,-68-68-31,-34-1 16,-103-68 0,-103-35-1,-104 35 1,-33 34-1,-35 0 1,69 34 0,-1 69-1,104 0 1,68 103 0,1 0 30,-35-34-46,-103-1 16,0-68-16,-69 0 16,-33-34 15,67 34-15,173 69-1,205-1 1,103 35-1,138 35 1,-275-138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34:51.510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9062 585 0,'-69'-34'0,"-68"0"0,-35 34 0,-34-35 15,-68 1 1,-1 0 0,-68-1-1,34 1 1,-69 0 0,1-35-1,-35 0 1,0 69 31,-34-68-47,0-1 0,-35 0 15,1 35 1,33 0 0,1 68-1,69 35 16,33-35-31,70 0 16,-35 1 31,34-1-47,1 35 16,102 34-1,35 0 1,102 34-1,35 0 1,-68-34 0,-1 0-1,-103-34 1,1-1 0,-1 1 30,69 34-46,103 34 0,103 1 16,69-1 0,-1 0-1,70 1 1,68-1 0,103-34 15,-1 34-16,36-68 1,-1 34 15,-103-35-31,-34 1 16,0-69 0,-69 0-1,0-34 1,69-1-1,-68-33 1,102 68 0,0 0-1,35 34 17,-69-34-32,0-34 15,-35-35 1,1 0-1,-1 35 17,1-35-17,34 69 1,-35 0 0,1 35-1,0-35 1,-1 34-1,35 0 1,0 1 15,0-1-31,-34-34 16,-1 34 0,-34-34-1,1 0 1,-104-68-1,0 33 1,-137-68 0,-34-34-1,-172-34 1,-69-35 15,-171 0-15,-34 34-1,-35-34 1,34 34 15,1 1-31,68 34 16,0 34 0,69 34-1,-35 69 1,35 103-1,34 34 1,34 1 0,35 33-1,34 1 1,0-1 0,-103-33 15,-34-70-16,-69-68-15,0-34 16,-34-69 15,-34 34-15,33-34 0,104 0-1,103 103 1,171 35-1,103 68 1,104 34 0,68 35-1,-35-35 1,1-34 0,-35 0-1,104-69 1,67 1-1,139-35 1,-1 0 0,-34 34 15,137-68 0,-240-35-31,-35 0 16,1 1-1,34-1 1,0 35 0,-35 34-1,-33 34 1,-70 0 15,-102-34-15,-35 0 15,35-34-31,0-69 16,68 34-1,35 35 1,-172 34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34:53.749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15547 617 0,'206'69'0,"-309"-138"0,-34 35 16,-69 34-16,-68 0 0,-70-34 0,-33 34 15,-1-35 1,-34 35 0,-34-34 15,-103 0-31,0-35 16,-69 0-1,-34 1 1,0-1-1,-35 35 1,35 0 0,34 34-1,-34 0 17,34 0-17,69 68 1,0-68-1,-35 0 1,69 0 15,0 0-31,1 0 16,33-34 0,35 34-1,0 34 1,68 1-1,69-1 1,35 0 0,33 0-1,70 1 1,33-1 15,35-34-31,69 34 16,0 35 15,68 34-15,35 69-1,68-1 1,0-33 0,-34-1-1,0-68 1,35-1-1,33 1 1,35-35 0,0 1-1,34-1 1,35 0 0,68 0-1,0 35 1,1-35-1,-35 1 1,68-70 0,1 35-1,-1-34 17,1 34-17,68-34 1,-34-1 15,-69-33-31,35-1 16,34-34-1,34-34 1,34 34 0,35 34-1,34 35 1,1 34-1,-35 34 1,-1-34 0,-33 35-1,-1-35 1,70 34 0,-104 0-1,34 1 16,-68-35 1,0 34-32,-34 0 15,-1-34 1,-68 0 0,0 0-1,-103-34 1,-69 0-1,-68-1 1,-69-33 0,-103-35-1,-69 0 1,-102 0 15,-69 0-31,-104 0 16,-102 34-1,-34 69 1,-35 34 0,-103 1 15,69-1-15,-35 35-1,1-35 1,-35-34-1,0 0 1,-34-34 0,-34-1 15,34 1-31,-35-35 16,-34 1-1,1-35 1,-36 0-1,-67 0 1,-138 34 0,103 1-1,961 68 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25:39.027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7DC9C5D-51F7-4BB4-B552-1BC82A1D8B6B}" emma:medium="tactile" emma:mode="ink">
          <msink:context xmlns:msink="http://schemas.microsoft.com/ink/2010/main" type="writingRegion" rotatedBoundingBox="11535,15579 12796,17391 10578,18934 9318,17121"/>
        </emma:interpretation>
      </emma:emma>
    </inkml:annotationXML>
    <inkml:traceGroup>
      <inkml:annotationXML>
        <emma:emma xmlns:emma="http://www.w3.org/2003/04/emma" version="1.0">
          <emma:interpretation id="{2D33B843-ECE9-4F5B-A88C-CC6F42BC5003}" emma:medium="tactile" emma:mode="ink">
            <msink:context xmlns:msink="http://schemas.microsoft.com/ink/2010/main" type="paragraph" rotatedBoundingBox="11535,15579 12782,17371 12033,17892 10786,161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0463259-BED4-47F8-8BE7-3D2739140FA6}" emma:medium="tactile" emma:mode="ink">
              <msink:context xmlns:msink="http://schemas.microsoft.com/ink/2010/main" type="line" rotatedBoundingBox="11535,15579 12782,17371 12033,17892 10786,16100">
                <msink:destinationLink direction="with" ref="{9345BEF9-B4C0-4C43-8D8C-04C2CCACFA8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8837C51-357B-49EE-BA39-EFFBB8C19A74}" emma:medium="tactile" emma:mode="ink">
                <msink:context xmlns:msink="http://schemas.microsoft.com/ink/2010/main" type="inkWord" rotatedBoundingBox="11535,15579 12782,17371 12033,17892 10786,16100"/>
              </emma:interpretation>
              <emma:one-of disjunction-type="recognition" id="oneOf0">
                <emma:interpretation id="interp0" emma:lang="it-IT" emma:confidence="0">
                  <emma:literal>r</emma:literal>
                </emma:interpretation>
                <emma:interpretation id="interp1" emma:lang="it-IT" emma:confidence="0">
                  <emma:literal>v</emma:literal>
                </emma:interpretation>
                <emma:interpretation id="interp2" emma:lang="it-IT" emma:confidence="0">
                  <emma:literal>.</emma:literal>
                </emma:interpretation>
                <emma:interpretation id="interp3" emma:lang="it-IT" emma:confidence="0">
                  <emma:literal>V</emma:literal>
                </emma:interpretation>
                <emma:interpretation id="interp4" emma:lang="it-IT" emma:confidence="0">
                  <emma:literal>°</emma:literal>
                </emma:interpretation>
              </emma:one-of>
            </emma:emma>
          </inkml:annotationXML>
          <inkml:trace contextRef="#ctx0" brushRef="#br0">0 0 0,'103'206'0,"-34"0"16,34 34-1,0 35 1,34 34 0,0-35-1,1-33 1,-35-70 15,-35-102-15,-68-69-1,35-69 1,-35-137 0,68 0-1,1 35 1,-1 33 0,35 70-1,-34-1 1,-35 69-1,-34 0 1,0 0 0,-103-69-1,-103 35 1,-68-69 0,34 69-1,34-1 1,103 1-1,137 34 1,206-68 15,138-70-15,-378 138-16</inkml:trace>
        </inkml:traceGroup>
      </inkml:traceGroup>
    </inkml:traceGroup>
    <inkml:traceGroup>
      <inkml:annotationXML>
        <emma:emma xmlns:emma="http://www.w3.org/2003/04/emma" version="1.0">
          <emma:interpretation id="{60342B3B-F585-46A4-9FD0-59D09255DE77}" emma:medium="tactile" emma:mode="ink">
            <msink:context xmlns:msink="http://schemas.microsoft.com/ink/2010/main" type="paragraph" rotatedBoundingBox="10524,16762 11249,18642 10342,18992 9616,171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4314842-9ED6-4FA3-B043-9A7DB2F9974A}" emma:medium="tactile" emma:mode="ink">
              <msink:context xmlns:msink="http://schemas.microsoft.com/ink/2010/main" type="line" rotatedBoundingBox="10524,16762 11249,18642 10342,18992 9616,17112"/>
            </emma:interpretation>
          </emma:emma>
        </inkml:annotationXML>
        <inkml:traceGroup>
          <inkml:annotationXML>
            <emma:emma xmlns:emma="http://www.w3.org/2003/04/emma" version="1.0">
              <emma:interpretation id="{84457667-1917-4981-A807-658F54FC4D9B}" emma:medium="tactile" emma:mode="ink">
                <msink:context xmlns:msink="http://schemas.microsoft.com/ink/2010/main" type="inkWord" rotatedBoundingBox="10524,16762 11249,18642 10342,18992 9616,17112"/>
              </emma:interpretation>
              <emma:one-of disjunction-type="recognition" id="oneOf1">
                <emma:interpretation id="interp5" emma:lang="it-IT" emma:confidence="0">
                  <emma:literal>t</emma:literal>
                </emma:interpretation>
                <emma:interpretation id="interp6" emma:lang="it-IT" emma:confidence="0">
                  <emma:literal>tr</emma:literal>
                </emma:interpretation>
                <emma:interpretation id="interp7" emma:lang="it-IT" emma:confidence="0">
                  <emma:literal>-t</emma:literal>
                </emma:interpretation>
                <emma:interpretation id="interp8" emma:lang="it-IT" emma:confidence="0">
                  <emma:literal>ti</emma:literal>
                </emma:interpretation>
                <emma:interpretation id="interp9" emma:lang="it-IT" emma:confidence="0">
                  <emma:literal>-i</emma:literal>
                </emma:interpretation>
              </emma:one-of>
            </emma:emma>
          </inkml:annotationXML>
          <inkml:trace contextRef="#ctx0" brushRef="#br1" timeOffset="54468.8884">-858 1167 0,'-137'-69'0,"68"35"0,103 103 0,-34 68 15,0 35-15,0 68 0,35 35 16,68-1-1,-35 1 1,35-69 0,0-35-1,0-102 17,-34-35-32,0-68 15,-1-172 1,-33 0-1,-70-34 1,35 240 0</inkml:trace>
          <inkml:trace contextRef="#ctx0" brushRef="#br1" timeOffset="54656.3956">-1304 1648 0,'343'171'0,"-34"-68"15,0 0 1,-69-69 0,-240-34-1</inkml:trace>
        </inkml:traceGroup>
      </inkml:traceGroup>
    </inkml:traceGroup>
  </inkml:traceGroup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35:29.27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84BDDB9-B5AA-4F11-A68E-C979C84FDEEE}" emma:medium="tactile" emma:mode="ink">
          <msink:context xmlns:msink="http://schemas.microsoft.com/ink/2010/main" type="inkDrawing" rotatedBoundingBox="8435,1246 13037,263 13079,457 8477,1441" semanticType="underline" shapeName="Other">
            <msink:destinationLink direction="from" ref="{FDD01B59-92A9-4E87-A141-9285C5BF9441}"/>
          </msink:context>
        </emma:interpretation>
      </emma:emma>
    </inkml:annotationXML>
    <inkml:trace contextRef="#ctx0" brushRef="#br0">0 1098 0,'35'-34'0,"33"0"16,1 0-16,68-1 0,1 1 0,102-35 16,35 35-16,68-35 15,0 1 1,69-35 0,0 34-1,34 0 16,-68 1-15,-1-1 0,-68 0-1,-69 1 1,-34 33 0,-103 1-1,-34 34 1,-69 0-1,0 0 1,-69 0 0,-68-34-1,34-1 1,0 1 0,103 34-1</inkml:trace>
  </inkml:traceGroup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34:33.01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C8877F4-B167-4631-A2A0-2F932B39B56A}" emma:medium="tactile" emma:mode="ink">
          <msink:context xmlns:msink="http://schemas.microsoft.com/ink/2010/main" type="writingRegion" rotatedBoundingBox="24507,789 29553,789 29553,2746 24507,2746"/>
        </emma:interpretation>
      </emma:emma>
    </inkml:annotationXML>
    <inkml:traceGroup>
      <inkml:annotationXML>
        <emma:emma xmlns:emma="http://www.w3.org/2003/04/emma" version="1.0">
          <emma:interpretation id="{1BE106EA-F535-4122-9237-80DB2A795076}" emma:medium="tactile" emma:mode="ink">
            <msink:context xmlns:msink="http://schemas.microsoft.com/ink/2010/main" type="paragraph" rotatedBoundingBox="24507,789 29553,789 29553,2746 24507,27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0C327BB-047F-4C70-9643-D1020A7C3304}" emma:medium="tactile" emma:mode="ink">
              <msink:context xmlns:msink="http://schemas.microsoft.com/ink/2010/main" type="line" rotatedBoundingBox="24507,789 29553,789 29553,2746 24507,2746"/>
            </emma:interpretation>
          </emma:emma>
        </inkml:annotationXML>
        <inkml:traceGroup>
          <inkml:annotationXML>
            <emma:emma xmlns:emma="http://www.w3.org/2003/04/emma" version="1.0">
              <emma:interpretation id="{0F527151-881B-40FD-ACFC-E419B38B364B}" emma:medium="tactile" emma:mode="ink">
                <msink:context xmlns:msink="http://schemas.microsoft.com/ink/2010/main" type="inkWord" rotatedBoundingBox="24507,789 29553,789 29553,2746 24507,2746">
                  <msink:destinationLink direction="to" ref="{A62D0C1D-8D90-4C38-932E-F24271A122A9}"/>
                  <msink:destinationLink direction="with" ref="{FDC0F12A-B993-48E0-B40F-8985648A8DB8}"/>
                </msink:context>
              </emma:interpretation>
              <emma:one-of disjunction-type="recognition" id="oneOf0">
                <emma:interpretation id="interp0" emma:lang="it-IT" emma:confidence="0">
                  <emma:literal>VIE)</emma:literal>
                </emma:interpretation>
                <emma:interpretation id="interp1" emma:lang="it-IT" emma:confidence="0">
                  <emma:literal>VIE</emma:literal>
                </emma:interpretation>
                <emma:interpretation id="interp2" emma:lang="it-IT" emma:confidence="0">
                  <emma:literal>VITE</emma:literal>
                </emma:interpretation>
                <emma:interpretation id="interp3" emma:lang="it-IT" emma:confidence="0">
                  <emma:literal>UCE)</emma:literal>
                </emma:interpretation>
                <emma:interpretation id="interp4" emma:lang="it-IT" emma:confidence="0">
                  <emma:literal>VITE)</emma:literal>
                </emma:interpretation>
              </emma:one-of>
            </emma:emma>
          </inkml:annotationXML>
          <inkml:trace contextRef="#ctx0" brushRef="#br0">4085-4497 0,'0'103'31,"34"412"-31,-34-240 16,35-35 0,33-68-1,-33-104 1,33-68-1,1-34 1,68-172 0,-34-69-1,34-68 1,-34 103 0,-34 68-1,0 104 1,-69 33-1,0 35 1,-103 35 0,68-35-1,35 0 1</inkml:trace>
          <inkml:trace contextRef="#ctx0" brushRef="#br0" timeOffset="391.5764">6282-4634 0,'0'69'16,"-69"68"-16,-103 103 0,-34-34 16,103 69-1,35-35 17,102 0-17,35-34 1,68-68-1,0-36 1,-34-67 0,-34-35-1,0-103 1,34-34 0,-103 137-1</inkml:trace>
          <inkml:trace contextRef="#ctx0" brushRef="#br0" timeOffset="965.7585">6865-3810 0,'378'-103'0,"-138"137"16,-103-34-1,-34-137 1,-137 0 0,34 137-1</inkml:trace>
          <inkml:trace contextRef="#ctx0" brushRef="#br0" timeOffset="739.2105">7071-4428 0,'0'34'16,"-34"138"-16,-69 102 0,34-33 0,104-35 15,67-35 17,139 35-17,-70-103 1,1-34-1,-35-138 1,-68 104 0,-69-138-1,0 103 1</inkml:trace>
          <inkml:trace contextRef="#ctx0" brushRef="#br0" timeOffset="1183.518">7758-4703 0,'686'275'0,"-308"0"16,-138 68 0,-171-34-1,-241-35 1,-103-136-1,275-138 1</inkml:trace>
        </inkml:traceGroup>
      </inkml:traceGroup>
    </inkml:traceGroup>
  </inkml:traceGroup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35:29.68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DC0F12A-B993-48E0-B40F-8985648A8DB8}" emma:medium="tactile" emma:mode="ink">
          <msink:context xmlns:msink="http://schemas.microsoft.com/ink/2010/main" type="inkDrawing" rotatedBoundingBox="12401,-4 13788,389 13603,1042 12215,648" semanticType="callout" shapeName="Other">
            <msink:sourceLink direction="with" ref="{0F527151-881B-40FD-ACFC-E419B38B364B}"/>
          </msink:context>
        </emma:interpretation>
      </emma:emma>
    </inkml:annotationXML>
    <inkml:trace contextRef="#ctx0" brushRef="#br0">-8100-5218 0,'274'-34'15,"-68"34"-15,35 0 16,-35 34-1,-1 1 1,-33-1 0,-69 0 15,-69 1-31,-34 33 16,-68-33-1,-70 33 1,1 1-1,34 0 1,35-1 0,68 1-1,34-35 1,0 35 0,35-103-1,-69 34 16</inkml:trace>
  </inkml:traceGroup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36:34.44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1711B85-2316-461B-B611-C33398D5850D}" emma:medium="tactile" emma:mode="ink">
          <msink:context xmlns:msink="http://schemas.microsoft.com/ink/2010/main" type="writingRegion" rotatedBoundingBox="20500,5320 32513,5755 32315,11222 20302,10787"/>
        </emma:interpretation>
      </emma:emma>
    </inkml:annotationXML>
    <inkml:traceGroup>
      <inkml:annotationXML>
        <emma:emma xmlns:emma="http://www.w3.org/2003/04/emma" version="1.0">
          <emma:interpretation id="{40801E5F-6C7D-432B-8861-D6C9590B0F62}" emma:medium="tactile" emma:mode="ink">
            <msink:context xmlns:msink="http://schemas.microsoft.com/ink/2010/main" type="paragraph" rotatedBoundingBox="20500,5320 32169,5743 32044,9206 20374,87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2814B1E-1735-436D-9C07-CD7430D1554A}" emma:medium="tactile" emma:mode="ink">
              <msink:context xmlns:msink="http://schemas.microsoft.com/ink/2010/main" type="line" rotatedBoundingBox="20500,5320 32169,5743 32044,9206 20374,8783"/>
            </emma:interpretation>
          </emma:emma>
        </inkml:annotationXML>
        <inkml:traceGroup>
          <inkml:annotationXML>
            <emma:emma xmlns:emma="http://www.w3.org/2003/04/emma" version="1.0">
              <emma:interpretation id="{7A278132-C32C-474C-B0E0-6E3B1F4C2409}" emma:medium="tactile" emma:mode="ink">
                <msink:context xmlns:msink="http://schemas.microsoft.com/ink/2010/main" type="inkWord" rotatedBoundingBox="20851,5036 27919,6276 27451,8941 20383,7701"/>
              </emma:interpretation>
              <emma:one-of disjunction-type="recognition" id="oneOf0">
                <emma:interpretation id="interp0" emma:lang="it-IT" emma:confidence="0">
                  <emma:literal>Estraniò</emma:literal>
                </emma:interpretation>
                <emma:interpretation id="interp1" emma:lang="it-IT" emma:confidence="0">
                  <emma:literal>Lituano</emma:literal>
                </emma:interpretation>
                <emma:interpretation id="interp2" emma:lang="it-IT" emma:confidence="0">
                  <emma:literal>Ettaro</emma:literal>
                </emma:interpretation>
                <emma:interpretation id="interp3" emma:lang="it-IT" emma:confidence="0">
                  <emma:literal>Etano</emma:literal>
                </emma:interpretation>
                <emma:interpretation id="interp4" emma:lang="it-IT" emma:confidence="0">
                  <emma:literal>Etruria</emma:literal>
                </emma:interpretation>
              </emma:one-of>
            </emma:emma>
          </inkml:annotationXML>
          <inkml:trace contextRef="#ctx0" brushRef="#br0">1442 0 0,'-34'68'0,"-69"70"16,-69 102-16,-68 103 47,-103 103-47,34-68 0,171-172 15,35-34 1,103-69-1,35-35 1,33-33 15,70-70-15,102-33 0,34 33-1,35 1 1,0 34-1,-34 34 1,-69-34 15,-69 35-31,-68-1 16,-69-34 0,-69-69-1,-34-68 1,0-35-1,103 172 1</inkml:trace>
          <inkml:trace contextRef="#ctx0" brushRef="#br0" timeOffset="431.613">1236-35 0,'69'69'0,"68"171"16,-34 35-16,0 0 15,34-1 1,-34-34 15,0-68-15,-34 0 0,-35-69-1,0-69 1,1 0-1,-35-34 1,0-103 0,0-68-1,0 33 1,0 138 0</inkml:trace>
          <inkml:trace contextRef="#ctx0" brushRef="#br0" timeOffset="1207.9305">2060 240 0,'137'-34'0,"69"-1"0,69 35 15,34 35-15,34-1 16,0 0 0,-34 1-1,-103-1 1,-69-137-1,-68 103 17,-69 0-32,0 0 15,-69 34 1,1-34 0,68 0-1</inkml:trace>
          <inkml:trace contextRef="#ctx0" brushRef="#br0" timeOffset="847.602">3021 515 0,'34'68'0,"1"104"0,-35 68 15,-35-34 1,70 34 0,-35 1-1,34-70 1,0-33 15,-34-70-31,0-33 16,0-35-1,-103-172 1,0-34 0,0-69-1,103 275 1</inkml:trace>
          <inkml:trace contextRef="#ctx0" brushRef="#br0" timeOffset="2303.5635">3707 1888 0,'35'68'0,"-35"35"0,-35 35 0,1 33 15,0 1 1,-1-35-1,35-34 1,0-69 0,0 1-1,0-70 1,35 1 0,33-138-1,1 1 1,-35 33-1,-34 36 1,35-1 0,-35 68-1,0 35 1,0 0 15,0 35-15,34 136-1,35-34 1,34 35 0,0-35-1,34-34 1,-68-68 0,33-35-1,-67-35 1,-1-68-1,-34-34 1,0 0 0,0-1-1,-34 36 1,-1 33 0,35 35-1,-34-35 1,34 69 15,0 34-15,34 1-1,35-35 1,-69 0 0</inkml:trace>
          <inkml:trace contextRef="#ctx0" brushRef="#br0" timeOffset="3585.708">4943 2197 0,'0'68'0,"-34"69"0,-1 1 15,35-35 1,0 0 0,0-69-1,0-34 1,35 0-1,-35-69 1,34-102 0,0-1-1,1 35 1,-1 34 0,-34 69-1,0-1 1,0 35-1,34 35 1,1 68 15,33 34-15,1-69 0,34 1-1,0-69 1,0 0-1,-34-69 1,-1-68 0,-34 69 15,-34-35-31,0 103 16,0-35-1,0 35 1,-34 69-1,0 34 1,34 34 0,0 35-1,34-35 1,0-34 0,1-34-1,33-35 1,-33-34 15,68-69-15,-35 1-1,1-35 1,-35 103 0,-34-35-1,0 35 1,0 0-1,0 69 1,35 34 0,33 0-1,1-34 1,34-1 0,0-33-1,0-70 1,-34-33-1,-69-70 1,-35 1 0,-33 0-1,-35 34 32,34 68-47,-34 35 16,69 35-1,-1 68 1,70 0 0,33 0-1,35-103 1,-103 0 15</inkml:trace>
          <inkml:trace contextRef="#ctx0" brushRef="#br0" timeOffset="4308.318">6453 1304 0,'138'0'0,"-1"0"15,0 0 17,172 69-32,-240-35 15,-35-34 1,-34 34-1,-103 1 1,0-35 0,-34 0-1,0 0 1,-1 68 0,35-33-1,69-1 32,68 0-47,69 1 0,35-35 16,33 34-1,1-34 1,-69 0 0,-35 0-1,-33-69 1,-35 69-1</inkml:trace>
        </inkml:traceGroup>
        <inkml:traceGroup>
          <inkml:annotationXML>
            <emma:emma xmlns:emma="http://www.w3.org/2003/04/emma" version="1.0">
              <emma:interpretation id="{152693F1-B491-4AB3-BFFD-A781362A3472}" emma:medium="tactile" emma:mode="ink">
                <msink:context xmlns:msink="http://schemas.microsoft.com/ink/2010/main" type="inkWord" rotatedBoundingBox="27922,8967 30813,5271 33308,7221 30417,10918"/>
              </emma:interpretation>
              <emma:one-of disjunction-type="recognition" id="oneOf1">
                <emma:interpretation id="interp5" emma:lang="it-IT" emma:confidence="0">
                  <emma:literal>AZ</emma:literal>
                </emma:interpretation>
                <emma:interpretation id="interp6" emma:lang="it-IT" emma:confidence="0">
                  <emma:literal>Aa</emma:literal>
                </emma:interpretation>
                <emma:interpretation id="interp7" emma:lang="it-IT" emma:confidence="0">
                  <emma:literal>Ar</emma:literal>
                </emma:interpretation>
                <emma:interpretation id="interp8" emma:lang="it-IT" emma:confidence="0">
                  <emma:literal>Az</emma:literal>
                </emma:interpretation>
                <emma:interpretation id="interp9" emma:lang="it-IT" emma:confidence="0">
                  <emma:literal>*a</emma:literal>
                </emma:interpretation>
              </emma:one-of>
            </emma:emma>
          </inkml:annotationXML>
          <inkml:trace contextRef="#ctx0" brushRef="#br0" timeOffset="6589.422">7620 3569 0,'138'0'0,"-1"-34"0,0-34 0,69 33 16,69 35-1,68-34 1,103 34-1,-34 34 1,69-34 0,-69 35-1,-69-35 1,-103-103 0,-34 103-1,-34-35 16,-104 35 16,-136-34-47,-70 68 16,138-34 15</inkml:trace>
          <inkml:trace contextRef="#ctx0" brushRef="#br0" timeOffset="5277.9825">10366 1029 0,'-240'309'0,"68"-103"0,1 0 31,33 0-31,1 0 15,0-34 1,34-35 15,34 0-15,35-102 0,34-1-1,34-68 1,35-104-1,-35-33 17,1-35-32,-35-34 15,0 34 1,-35 34 0,-68 35-1,103 102 1,0 1 15,35 34-31,-35 0 16,68 103-1,1 69 1,34 34 15,0 34-15,34 0-1,0-68 1,1-1 0,-35-33-1,-35-70 1,-33-68 0,-35 0-1,-69-103 1,0 0-1,35-68 1,34 171 15</inkml:trace>
          <inkml:trace contextRef="#ctx0" brushRef="#br0" timeOffset="5912.7074">10332 274 0,'69'-68'0,"34"68"0,68 34 15,1 0-15,-1 35 16,-33-35-1,-70 35 1,-102-35 0,-69 35-1,-69-35 1,1 35 31,68 0-47,69-35 15,68 0 1,69 35 0,68 0-1,35-35 1,-34-34 0,-69 34-1,-34-34 1,-69 0-1,-69 69 32,-34-69-47,103 0 0</inkml:trace>
        </inkml:traceGroup>
      </inkml:traceGroup>
    </inkml:traceGroup>
    <inkml:traceGroup>
      <inkml:annotationXML>
        <emma:emma xmlns:emma="http://www.w3.org/2003/04/emma" version="1.0">
          <emma:interpretation id="{B2289CA7-8C49-4CFC-858E-047442EAAAC8}" emma:medium="tactile" emma:mode="ink">
            <msink:context xmlns:msink="http://schemas.microsoft.com/ink/2010/main" type="paragraph" rotatedBoundingBox="27437,9202 32287,9070 32344,11164 27494,1129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824065B-7BC2-41F3-A470-8252B391E0C8}" emma:medium="tactile" emma:mode="ink">
              <msink:context xmlns:msink="http://schemas.microsoft.com/ink/2010/main" type="line" rotatedBoundingBox="27437,9202 32287,9070 32344,11164 27494,11296"/>
            </emma:interpretation>
          </emma:emma>
        </inkml:annotationXML>
        <inkml:traceGroup>
          <inkml:annotationXML>
            <emma:emma xmlns:emma="http://www.w3.org/2003/04/emma" version="1.0">
              <emma:interpretation id="{196BE2C4-C290-43CC-89CC-007A1DEBF382}" emma:medium="tactile" emma:mode="ink">
                <msink:context xmlns:msink="http://schemas.microsoft.com/ink/2010/main" type="inkWord" rotatedBoundingBox="27437,9202 32287,9070 32344,11164 27494,11296"/>
              </emma:interpretation>
              <emma:one-of disjunction-type="recognition" id="oneOf2">
                <emma:interpretation id="interp10" emma:lang="it-IT" emma:confidence="0">
                  <emma:literal>212%</emma:literal>
                </emma:interpretation>
                <emma:interpretation id="interp11" emma:lang="it-IT" emma:confidence="0">
                  <emma:literal>arato</emma:literal>
                </emma:interpretation>
                <emma:interpretation id="interp12" emma:lang="it-IT" emma:confidence="0">
                  <emma:literal>222%</emma:literal>
                </emma:interpretation>
                <emma:interpretation id="interp13" emma:lang="it-IT" emma:confidence="0">
                  <emma:literal>arata</emma:literal>
                </emma:interpretation>
                <emma:interpretation id="interp14" emma:lang="it-IT" emma:confidence="0">
                  <emma:literal>arto</emma:literal>
                </emma:interpretation>
              </emma:one-of>
            </emma:emma>
          </inkml:annotationXML>
          <inkml:trace contextRef="#ctx0" brushRef="#br0" timeOffset="7283.7135">7037 4496 0,'68'0'0,"1"-68"0,68-35 15,1 34-15,-35 0 0,34 69 16,-34 35 0,-34 33-1,-35 1 1,-103 68-1,-68 69 1,-35-34 0,35-35-1,68-34 17,69-34-17,35-1 16,33-33-31,70-1 16,-35-34 0,34 0-1,-68 34 1,-1 1 0,-33-35-1,-35 0 1,0-35-1,0-102 1,0 0 0,0 137-1</inkml:trace>
          <inkml:trace contextRef="#ctx0" brushRef="#br0" timeOffset="7871.5665">8341 3981 0,'137'138'15,"-68"33"-15,0 35 0,-1 35 16,35-1 0,-34-137 15,34 103-15,-34-103-1,-69-69 32,0-34-47,0-34 0,68-138 16,-33-34-1,33 0 1,1 138 0,0-70-1,-35 35 16,0 35-15,-34-1 0,35 69-1,-70 0 1,1 34 15,0 1-31,34-70 16,34 1-1,-34 34 1</inkml:trace>
          <inkml:trace contextRef="#ctx0" brushRef="#br0" timeOffset="8358.84">9851 3844 0,'103'-69'16,"0"69"-16,0 35 0,69-1 0,-35 35 15,-102-69 1,-1 34 15,-103 0-15,-68 35-1,-103 68 17,137-68-17,34-103 1,103 102-1,35 1 1,34 0 0,0-1-1,0-68 1,-34 0 0,-35-68-1,35-70 1,-69 138-1</inkml:trace>
          <inkml:trace contextRef="#ctx0" brushRef="#br0" timeOffset="9011.142">10641 4187 0,'137'-68'0,"0"33"16,35 35-16,0 0 0,-1 35 47,-68-1-47,-68 0 15,-35 1 1,-35-1-1,-33 0 1,68-34 0</inkml:trace>
          <inkml:trace contextRef="#ctx0" brushRef="#br0" timeOffset="8743.581">10915 3604 0,'0'103'16,"-68"137"-16,33 0 0,1 104 16,34-36-1,69 1 16,-35-34 1,69-35-17,-103-205 1,0-35 0,34-138-1,-68-68 1,0-34-1,34 240 1</inkml:trace>
          <inkml:trace contextRef="#ctx0" brushRef="#br0" timeOffset="9354.8699">11465 5526 0,'137'0'0,"0"-34"16,-34-69-16,-34-35 0,-103 35 15,-1 0 1,-68 0-1,0 69 17,-34 34-17,103 103 1,68 34 0,35 69-1,68-68 1,-137-138-1</inkml:trace>
        </inkml:traceGroup>
      </inkml:traceGroup>
    </inkml:traceGroup>
  </inkml:traceGroup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37:03.16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6C88378-CEA3-495B-A694-0823820D042E}" emma:medium="tactile" emma:mode="ink">
          <msink:context xmlns:msink="http://schemas.microsoft.com/ink/2010/main" type="inkDrawing" rotatedBoundingBox="3743,1535 18399,1650 18396,2064 3740,1949" shapeName="Other">
            <msink:destinationLink direction="with" ref="{B7B9F8D6-92E7-4B21-9628-D46D4924993F}"/>
          </msink:context>
        </emma:interpretation>
      </emma:emma>
    </inkml:annotationXML>
    <inkml:trace contextRef="#ctx0" brushRef="#br0">0 206 0,'68'-34'0,"35"34"15,103 0-15,35 34 0,102-34 16,34-34 0,138 34-1,34 0 17,104 0-32,33 0 31,69 0-16,0 0 1,35 34 0,-1-34-1,1 35 1,-1-35 0,-34 0-1,-34 0 1,-34 34-1,-35-34 1,0 34 0,-69-34-1,-33 35 1,-70-1 0,-68 0-1,-69-34 1,-102-34-1,-138 0 1,-35-1 15,-136-33-15,-70-1 0,35-34-1,0 34 1,103 69-1</inkml:trace>
  </inkml:traceGroup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37:03.48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D066DB5-AECA-4E5F-BF7B-87E26D10AB2D}" emma:medium="tactile" emma:mode="ink">
          <msink:context xmlns:msink="http://schemas.microsoft.com/ink/2010/main" type="inkDrawing" rotatedBoundingBox="18362,1238 20321,2114 20004,2825 18044,1949" shapeName="Other"/>
        </emma:interpretation>
      </emma:emma>
    </inkml:annotationXML>
    <inkml:trace contextRef="#ctx0" brushRef="#br0">0 5 0,'308'-34'0,"-67"68"15,68 69-15,34 0 16,-34 35 0,0-35-1,-138 34 1,-102-68 0,-103-1 15,-69 35-16,-172-34 1,-34 0 0,35-69-1,274 0 1</inkml:trace>
  </inkml:traceGroup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37:33.978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0C7EAFF-3FED-4AC0-A0A7-B3EAE4B08E2E}" emma:medium="tactile" emma:mode="ink">
          <msink:context xmlns:msink="http://schemas.microsoft.com/ink/2010/main" type="inkDrawing" rotatedBoundingBox="3462,1877 21463,8919 16715,21054 -1284,14012" semanticType="enclosure" shapeName="Other">
            <msink:destinationLink direction="with" ref="{B7B9F8D6-92E7-4B21-9628-D46D4924993F}"/>
            <msink:destinationLink direction="with" ref="{A99065A7-3388-4916-9E1C-E5374295513B}"/>
          </msink:context>
        </emma:interpretation>
      </emma:emma>
    </inkml:annotationXML>
    <inkml:trace contextRef="#ctx0" brushRef="#br0">0 0 0,'34'0'0,"35"0"0,0 0 16,-1 0-16,1 0 0,34 0 16,34 0-16,1 0 0,33 0 15,1 34 1,-1-34 0,1 35-1,34-1 1,-34 0-1,68 1 1,-34-1 0,0 0-1,34 35 1,-34-35 0,34 1-1,-34 33 1,69-33-1,-35 33 17,0 1-17,1 0 1,-1-1 0,0 1-1,0 0 1,1 33-1,33 1 1,-33 0 0,33 0-1,1 0 1,-35 0 0,35 35-1,-1-1 1,-34 0 15,138 35-15,0 34-1,-138-69 1,34 0 0,-33 35 15,33-35-16,-33 1 1,-1 33 0,0-33-1,0 33 1,1 1 0,-1-35-1,-34 35 1,34-1-1,0-33 1,-34 33 0,0 1-1,35-1 1,-70-33 0,70 33-1,-36 35 1,1-34-1,0 0 1,0-1 0,0 35-1,-34-34 17,34 34-17,0 0 1,0 0-1,0 0 1,0 0 0,-35-1-1,35 36 1,-34-35 0,-1 0-1,1 0 1,-35 0-1,1-35 1,-70-68 0,35 34-1,-34-34 1,0 0 0,-69-68-1,34-1 1,-34-34-1,-103-34 17,-103-138-17,206 172 1</inkml:trace>
    <inkml:trace contextRef="#ctx0" brushRef="#br1" timeOffset="7145.0505">-137 10091 0,'68'0'15,"104"-103"-15,-69 103 0,34 0 16,1 0-16,-1 0 15,35 0 1,-1 0 0,1 0-1,-1 0 17,1-34-17,0 34 1,34 0-1,0 0 1,-1 0 0,1 0-1,0 0 1,0 0 0,35 0-1,-35 0 1,34 34-1,-34-34 1,34 35 0,-34-1-1,0-34 1,34 34 0,0 1-1,-34-35 1,35 34 15,-1 0-15,0 1-1,0-1 1,1 0 0,-1-34-1,0 35 1,1-1-1,-1 0 1,0 1 0,0-1-1,1 35 1,-1-35 0,0 0-1,0 35 1,1-35-1,-1 35 1,-34-35 0,34 35 15,0-35-15,-34 35-1,35-35 1,-35 35-1,34-35 1,-34 35 0,0-35-1,-35 35 1,35-35 0,-34 0-1,103 35 1,-104-35 15,1 35-15,-1-35-1,1 1 1,0 33 0,-1 1-1,1 0 1,0-1-1,34-33 1,-35 33 0,1 1-1,-69-35 1,68 35 0,-33 0-1,33-1 1,-33 1-1,-1-1 1,-34-33 0,0 33 15,0-33-15,-35-1-1,1-34 1,-35 34-1,-34-34 1,0 0 0,-103-68-1,-103-104 1,206 172 0</inkml:trace>
    <inkml:trace contextRef="#ctx0" brushRef="#br0" timeOffset="-31794.84">-137-1030 0,'34'103'0,"-34"206"15,0-34-15,-34 102 16,-1 70 0,35-1-1,0 69 1,0 68-1,35 69 17,-35 69-17,34 34 1,0 103 0,1 35-1,-1 34 1,-68-1-1,-1 1 1,1-69 0,34 69-1,0-275 1,34-103 0,-34-137-1,0-206 1,0-137-1,-34-103 1,-35-138 0,-34-34-1,-68 0 1,-1 69 0,1 137-1,68 68 16,103 1-15,103 103 0,0 34-1,68 34 1,-33 0 0,-36-68-1,-33-104 1,0-33-1,34-70 1,68-171 0,35-137-1,-34 0 1,-69-35 0,-69-34-1,-102-68 1,68 480 15</inkml:trace>
  </inkml:traceGroup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37:38.01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BF0A207-8F56-4AD2-A19F-AE6909F263FC}" emma:medium="tactile" emma:mode="ink">
          <msink:context xmlns:msink="http://schemas.microsoft.com/ink/2010/main" type="inkDrawing" rotatedBoundingBox="3870,6433 17546,12077 17127,13092 3451,7448" semanticType="callout" shapeName="Other">
            <msink:sourceLink direction="with" ref="{23C06C82-DDCF-4879-9761-A86AFB0E80FA}"/>
            <msink:sourceLink direction="with" ref="{C94AC6D3-9BFC-4F98-B214-6F1FCF59B865}"/>
          </msink:context>
        </emma:interpretation>
      </emma:emma>
    </inkml:annotationXML>
    <inkml:trace contextRef="#ctx0" brushRef="#br0">0 0 0,'34'0'0,"-34"34"0,35 1 15,33-35-15,1 34 0,0-34 0,34 0 16,-35 0-16,35 0 15,0 34-15,0-34 16,35 0 0,-35 35-1,34-35 1,-34 0 0,34 34-1,-34-34 1,34 34-1,1-34 17,-1 0-17,0 35 1,35-1 0,-1 0-1,-33-34 1,33 34-1,35 35 17,35-35-17,-70 1 1,1-1 0,-1 0-1,1 35 1,0-35-1,-1 1 1,1 33 0,0-33-1,34 33 1,-35-33 0,1 33-1,-1 1 16,35 0-31,-34-1 32,34 1-17,-34 0 1,33-1 0,-33 35-1,0-34 1,34-1-1,-35 1 1,35 0 0,-34 34-1,-1-35 1,1 35 0,0-34-1,34 0 1,-35 34 15,1-35-15,-35 1-1,35 34-15,-1-34 16,1 34 0,0 0-1,-35-35 16,35 35-15,-35-34 0,35 34-1,-35 0 1,34-35 0,-33 1-1,33 34 1,-33-34-1,-1-1 1,0 1 0,1 0-1,-1-1 1,0 35 0,0-34-1,1 0 1,-35 33-1,34-33 1,0 0 0,1 34-1,-1-35 17,0 35-17,-34-34 1,34 34-1,1-34 1,-35-1 0,34 1-1,-34 0 1,0-1 0,0 1-1,-34 0 1,34-35-1,-69 35 1,35-35 0,-1 34-1,-33-33 1,-1-1 0,0 0-1,-34 1 1,35-35 15,-35 0-15,0 0-1,-69-69 1,-68-137 0,137 206-1</inkml:trace>
  </inkml:traceGroup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38:35.100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9FBEB76-B871-44D5-AF22-7732E7E03977}" emma:medium="tactile" emma:mode="ink">
          <msink:context xmlns:msink="http://schemas.microsoft.com/ink/2010/main" type="writingRegion" rotatedBoundingBox="21864,3707 32779,3707 32779,13180 21864,13180"/>
        </emma:interpretation>
      </emma:emma>
    </inkml:annotationXML>
    <inkml:traceGroup>
      <inkml:annotationXML>
        <emma:emma xmlns:emma="http://www.w3.org/2003/04/emma" version="1.0">
          <emma:interpretation id="{B0ACDCD5-012A-476D-9743-19375AB2FEFF}" emma:medium="tactile" emma:mode="ink">
            <msink:context xmlns:msink="http://schemas.microsoft.com/ink/2010/main" type="paragraph" rotatedBoundingBox="21730,4176 32428,3318 32801,7973 22104,88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7246D4B-223F-4D07-B78D-32D2E374DE93}" emma:medium="tactile" emma:mode="ink">
              <msink:context xmlns:msink="http://schemas.microsoft.com/ink/2010/main" type="line" rotatedBoundingBox="21730,4176 31656,3380 31868,6018 21942,6814">
                <msink:destinationLink direction="with" ref="{F78BE94D-AB68-44EB-977E-9D72D923656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9727A86-1013-40A3-B43B-A27C9D160C8D}" emma:medium="tactile" emma:mode="ink">
                <msink:context xmlns:msink="http://schemas.microsoft.com/ink/2010/main" type="inkWord" rotatedBoundingBox="21730,4176 28410,3640 28621,6278 21942,6814">
                  <msink:destinationLink direction="with" ref="{B11F33E2-2A82-4946-A16E-F61DEF7E49AF}"/>
                  <msink:destinationLink direction="with" ref="{1C641A79-5ACB-41FE-8FDD-87B2BFB06C5F}"/>
                </msink:context>
              </emma:interpretation>
              <emma:one-of disjunction-type="recognition" id="oneOf0">
                <emma:interpretation id="interp0" emma:lang="it-IT" emma:confidence="0">
                  <emma:literal>Etico</emma:literal>
                </emma:interpretation>
                <emma:interpretation id="interp1" emma:lang="it-IT" emma:confidence="0">
                  <emma:literal>Entrino</emma:literal>
                </emma:interpretation>
                <emma:interpretation id="interp2" emma:lang="it-IT" emma:confidence="0">
                  <emma:literal>Ettaro</emma:literal>
                </emma:interpretation>
                <emma:interpretation id="interp3" emma:lang="it-IT" emma:confidence="0">
                  <emma:literal>attivino,</emma:literal>
                </emma:interpretation>
                <emma:interpretation id="interp4" emma:lang="it-IT" emma:confidence="0">
                  <emma:literal>Etano</emma:literal>
                </emma:interpretation>
              </emma:one-of>
            </emma:emma>
          </inkml:annotationXML>
          <inkml:trace contextRef="#ctx0" brushRef="#br0">3775 3672 0,'35'69'0,"-35"68"0,-35 1 16,1 33 15,0-136-16,34-35 1,34 0 0,0-138-1,1 1 1,-35 68 0,34 69-1,-34 0 1,34 69-1,35 103 1,0-104 0,33 1-1,-33-69 1,0-34 15,-35-35-15,0-68-1,-68-35 1,0 69 0,34 103-1,0-34 1,-35 68 0,35 35-1,35-35 1,-1 35-1,-34-35 1,34 0 0,-34-34-1,0 0 1,0-34 0,0 34-1,0 0 1,-34-34-1,0-1 17,-1-33-17,35 68 1</inkml:trace>
          <inkml:trace contextRef="#ctx0" brushRef="#br0" timeOffset="1052.667">4668 3604 0,'34'34'0,"-68"69"0,-1 69 0,1-35 15,0-34 17,34-69-17,0-68 1,34-35-1,0-68 1,1 34 0,-1 69-1,-34 34 1,34 0 0,-34 68-1,35 35 1,-1-68-1,35-35 1,-1-35 0,1-68-1,0 35 1,-1-35 0,-68 68-1,35 35 1,-35 35-1,0 102 17,-35 0-17,35 1 1,0-35 0,35-103-1,33-35 1,-33-33-1,33 33 1,1 35 0,-69 35-1,34-1 1,0 0 0,1 1-1,33-1 1,35-34-1,0-34 1,-34-1 15,-35-68-31,-34 0 16,-103-34 15,0 68-15,0 35-1,0 68 1,35 69 0,68 0-1,103 0 1,34-103 0,0-68-1,-137 68 1</inkml:trace>
          <inkml:trace contextRef="#ctx0" brushRef="#br0" timeOffset="1484.28">5800 2986 0,'138'-34'16,"68"34"-16,0 0 0,-69 0 16,-137 0 15,-103-35-16,-206 138 1,103 0 0,103 34 15,69-68-31,102-69 16,35 34 15,103 1-16,-34-35 1,-35-69 0,-137 69-1</inkml:trace>
          <inkml:trace contextRef="#ctx0" brushRef="#br0" timeOffset="-1341.711">3604 2299 0,'34'69'0,"-68"103"15,-1 68-15,1-34 16,0 137 0,68-137-1,0-69 1,1-34-1,-35-68 17,0-70-17,-35-33 1,-102-173 0,137 241-1</inkml:trace>
          <inkml:trace contextRef="#ctx0" brushRef="#br0" timeOffset="-1006.7715">2437 2093 0,'309'-34'0,"34"34"0,69 0 16,0 34 0,-35-34-1,-102 0 1,-138 0 0,-103 0-1,-34 35 1,-103-1-1,-68 0 1,33 1 0,138-35-1</inkml:trace>
          <inkml:trace contextRef="#ctx0" brushRef="#br0" timeOffset="-1755.747">1270 1956 0,'68'0'0,"35"103"0,34 137 16,1 104-16,-1-35 16,0-1-1,35-102 1,-35-68 0,-34-35-1,-68-69 1,-35-34-1,-69-69 1,-34-137 0,103 206-1</inkml:trace>
          <inkml:trace contextRef="#ctx0" brushRef="#br0" timeOffset="-2108.2635">1407 2093 0,'0'35'0,"-172"171"0,-68 68 16,-69 70-1,0-70 1,69-68 0,34-69-1,103-34 1,103-34-1,103 0 1,206-1 0,171-68-1,35 35 1,-34-1 0,-104 0-1,-205-102 1,-138 68-1,-102 68 1,-138-136 0,0-138 15,206 206-31</inkml:trace>
        </inkml:traceGroup>
        <inkml:traceGroup>
          <inkml:annotationXML>
            <emma:emma xmlns:emma="http://www.w3.org/2003/04/emma" version="1.0">
              <emma:interpretation id="{3B4CBDB5-B73A-4F30-BC61-85611E51B114}" emma:medium="tactile" emma:mode="ink">
                <msink:context xmlns:msink="http://schemas.microsoft.com/ink/2010/main" type="inkWord" rotatedBoundingBox="30015,3774 31677,3641 31851,5805 30189,5939"/>
              </emma:interpretation>
              <emma:one-of disjunction-type="recognition" id="oneOf1">
                <emma:interpretation id="interp5" emma:lang="it-IT" emma:confidence="0">
                  <emma:literal>*</emma:literal>
                </emma:interpretation>
                <emma:interpretation id="interp6" emma:lang="it-IT" emma:confidence="0">
                  <emma:literal>È</emma:literal>
                </emma:interpretation>
                <emma:interpretation id="interp7" emma:lang="it-IT" emma:confidence="0">
                  <emma:literal>À</emma:literal>
                </emma:interpretation>
                <emma:interpretation id="interp8" emma:lang="it-IT" emma:confidence="0">
                  <emma:literal>E</emma:literal>
                </emma:interpretation>
                <emma:interpretation id="interp9" emma:lang="it-IT" emma:confidence="0">
                  <emma:literal>à</emma:literal>
                </emma:interpretation>
              </emma:one-of>
            </emma:emma>
          </inkml:annotationXML>
          <inkml:trace contextRef="#ctx0" brushRef="#br0" timeOffset="1928.5875">9096 2574 0,'-138'172'16,"-171"171"-16,103-103 0,103-68 15,35-35 16,33-34-15,1-69 0,0-68-1,-1-103 1,70-69 0,-35 0-1,0 206 1</inkml:trace>
          <inkml:trace contextRef="#ctx0" brushRef="#br0" timeOffset="2183.454">8100 2849 0,'69'68'0,"68"35"15,0 69-15,69 34 0,-34-35 16,-69-68-1,-34-34 1,-35-35 0,-34-102 15,-34-138-15,34-35-1,0 241 1</inkml:trace>
          <inkml:trace contextRef="#ctx0" brushRef="#br0" timeOffset="2575.0305">8615 1716 0,'103'-69'16,"0"35"-16,103 34 0,34 69 0,-103-35 16,-68 35-1,-103-35 1,-104 69 0,-33-35 15,-1 35-16,172-68 1,69-1 0,137 35-1,34 34 1,-68-69 0,-104 35-1,-136-69 1,68 0-1</inkml:trace>
        </inkml:traceGroup>
      </inkml:traceGroup>
      <inkml:traceGroup>
        <inkml:annotationXML>
          <emma:emma xmlns:emma="http://www.w3.org/2003/04/emma" version="1.0">
            <emma:interpretation id="{82E82F0B-F77D-4093-8B9A-C93D36D6D18F}" emma:medium="tactile" emma:mode="ink">
              <msink:context xmlns:msink="http://schemas.microsoft.com/ink/2010/main" type="line" rotatedBoundingBox="28710,5845 32954,6444 32707,8198 28462,7599"/>
            </emma:interpretation>
          </emma:emma>
        </inkml:annotationXML>
        <inkml:traceGroup>
          <inkml:annotationXML>
            <emma:emma xmlns:emma="http://www.w3.org/2003/04/emma" version="1.0">
              <emma:interpretation id="{8CF3A1F9-D0E5-44DC-B19C-6078BE714C34}" emma:medium="tactile" emma:mode="ink">
                <msink:context xmlns:msink="http://schemas.microsoft.com/ink/2010/main" type="inkWord" rotatedBoundingBox="28710,5845 32954,6444 32707,8198 28462,7599">
                  <msink:destinationLink direction="with" ref="{417A66DB-6FC4-43B4-BA85-1F7013FC8713}"/>
                </msink:context>
              </emma:interpretation>
              <emma:one-of disjunction-type="recognition" id="oneOf2">
                <emma:interpretation id="interp10" emma:lang="it-IT" emma:confidence="0">
                  <emma:literal>aperto</emma:literal>
                </emma:interpretation>
                <emma:interpretation id="interp11" emma:lang="it-IT" emma:confidence="0">
                  <emma:literal>arto</emma:literal>
                </emma:interpretation>
                <emma:interpretation id="interp12" emma:lang="it-IT" emma:confidence="0">
                  <emma:literal>arte</emma:literal>
                </emma:interpretation>
                <emma:interpretation id="interp13" emma:lang="it-IT" emma:confidence="0">
                  <emma:literal>arato</emma:literal>
                </emma:interpretation>
                <emma:interpretation id="interp14" emma:lang="it-IT" emma:confidence="0">
                  <emma:literal>arata</emma:literal>
                </emma:interpretation>
              </emma:one-of>
            </emma:emma>
          </inkml:annotationXML>
          <inkml:trace contextRef="#ctx0" brushRef="#br0" timeOffset="4980.15">6830 4496 0,'34'-34'15,"69"-35"-15,35 1 0,-1 33 0,0 35 16,1 69-16,-70-35 16,-33 69-1,-104 0 16,-68 34-15,-104 1 0,1-1-1,34-34 1,35 0 0,68 0-1,137-34 1,35-35-1,136 0 1,1 1 0,0-1-1,-34-34 1,-103 0 0,-35 0-1,-34-34 1,34-69-1,1 0 1,-35 103 0</inkml:trace>
          <inkml:trace contextRef="#ctx0" brushRef="#br0" timeOffset="13459.0995">9439 4633 0,'171'35'0,"138"-1"0,-68 35 16,-35-35 0,-104 0-1,-67 1 1,-104-35-1,69 0 1</inkml:trace>
          <inkml:trace contextRef="#ctx0" brushRef="#br0" timeOffset="13211.0685">9713 4393 0,'0'69'0,"0"102"16,35 35-16,-35 69 15,0-69 1,34 0 0,0-35-1,1-68 1,33-34 0,1-35-1,34-171 1,0-103-1,-103 240 1</inkml:trace>
          <inkml:trace contextRef="#ctx0" brushRef="#br0" timeOffset="13783.2975">10022 5697 0,'275'138'0,"-104"-70"16,-33-102-16,-35-69 15,-69-68 17,-68 68-17,-69 0 1,0 103-1,34 0 1,1 68 0,68 1-1,102 68 1,139-103 0,-241-34-1</inkml:trace>
          <inkml:trace contextRef="#ctx0" brushRef="#br1" timeOffset="16227.477">7757 4290 0,'69'-34'0,"33"103"16,-33 102-16,-35 35 0,-34 69 16,35-35-1,33-34 1,-33-69-1,-1 0 1,0-102 0,1-1-1,-35-68 1,34-69 0,0-137-1,-34-1 1,35 1-1,-1 0 17,0 68-17,1 69 1,-35 35 0,0 68-1,-35 34 1,-33 0-1,68-34 1,0 0 0</inkml:trace>
          <inkml:trace contextRef="#ctx0" brushRef="#br1" timeOffset="16684.479">8615 4084 0,'69'-34'16,"34"34"-16,-35 34 0,1 1 0,-69 33 15,-34-33-15,-69-1 0,0 35 0,68-35 16,35 34 0,69-33-1,68-1 1,1 35 0,-104-35-1,-34-34 1</inkml:trace>
        </inkml:traceGroup>
      </inkml:traceGroup>
    </inkml:traceGroup>
    <inkml:traceGroup>
      <inkml:annotationXML>
        <emma:emma xmlns:emma="http://www.w3.org/2003/04/emma" version="1.0">
          <emma:interpretation id="{96A0F317-9FD8-4944-AF80-CF8D1634833F}" emma:medium="tactile" emma:mode="ink">
            <msink:context xmlns:msink="http://schemas.microsoft.com/ink/2010/main" type="paragraph" rotatedBoundingBox="23958,10263 32127,10263 32127,13180 23958,1318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5B00384-0329-4BBA-AC8E-35DD278A2840}" emma:medium="tactile" emma:mode="ink">
              <msink:context xmlns:msink="http://schemas.microsoft.com/ink/2010/main" type="line" rotatedBoundingBox="23958,10263 32127,10263 32127,13180 23958,13180"/>
            </emma:interpretation>
          </emma:emma>
        </inkml:annotationXML>
        <inkml:traceGroup>
          <inkml:annotationXML>
            <emma:emma xmlns:emma="http://www.w3.org/2003/04/emma" version="1.0">
              <emma:interpretation id="{342259DA-DDAD-4559-A33C-9F07DF6287A5}" emma:medium="tactile" emma:mode="ink">
                <msink:context xmlns:msink="http://schemas.microsoft.com/ink/2010/main" type="inkWord" rotatedBoundingBox="23958,10263 25228,10263 25228,12013 23958,12013">
                  <msink:destinationLink direction="with" ref="{417A66DB-6FC4-43B4-BA85-1F7013FC8713}"/>
                </msink:context>
              </emma:interpretation>
              <emma:one-of disjunction-type="recognition" id="oneOf3">
                <emma:interpretation id="interp15" emma:lang="it-IT" emma:confidence="0">
                  <emma:literal>Vi</emma:literal>
                </emma:interpretation>
                <emma:interpretation id="interp16" emma:lang="it-IT" emma:confidence="0">
                  <emma:literal>vi</emma:literal>
                </emma:interpretation>
                <emma:interpretation id="interp17" emma:lang="it-IT" emma:confidence="0">
                  <emma:literal>V,</emma:literal>
                </emma:interpretation>
                <emma:interpretation id="interp18" emma:lang="it-IT" emma:confidence="0">
                  <emma:literal>Vi.</emma:literal>
                </emma:interpretation>
                <emma:interpretation id="interp19" emma:lang="it-IT" emma:confidence="0">
                  <emma:literal>Vi,</emma:literal>
                </emma:interpretation>
              </emma:one-of>
            </emma:emma>
          </inkml:annotationXML>
          <inkml:trace contextRef="#ctx0" brushRef="#br1" timeOffset="28342.9125">1922 8237 0,'34'69'0,"0"103"0,35 68 16,-35 0 0,35-34-1,0 0 1,-1-69-1,1-102 1,-35-35 0,1-69-1,33-171 1,-33-35 0,-1 35-1,35 0 1,-35 68-1,-34 69 1,34 69 0,-34 34 15,-34 0-31,0 103 16,34 0-1,68-69 16,-33 0-15,-35-34-16</inkml:trace>
          <inkml:trace contextRef="#ctx0" brushRef="#br1" timeOffset="28757.925">2848 9576 0,'103'-34'0,"-68"-35"0,-1-34 0,-34 69 16,0 34-1,34 69 1,-34 33 0,0 36-1,0-1 1,0-34 0,0-69-1,0-34 1,0 0-1,0-68 1,35-70 0,68 1-1,-103 137 1</inkml:trace>
        </inkml:traceGroup>
        <inkml:traceGroup>
          <inkml:annotationXML>
            <emma:emma xmlns:emma="http://www.w3.org/2003/04/emma" version="1.0">
              <emma:interpretation id="{F10BA5F1-D504-4491-A77D-D87D9CA66C7A}" emma:medium="tactile" emma:mode="ink">
                <msink:context xmlns:msink="http://schemas.microsoft.com/ink/2010/main" type="inkWord" rotatedBoundingBox="30514,10846 32127,10846 32127,13180 30514,13180"/>
              </emma:interpretation>
              <emma:one-of disjunction-type="recognition" id="oneOf4">
                <emma:interpretation id="interp20" emma:lang="it-IT" emma:confidence="0">
                  <emma:literal>Va</emma:literal>
                </emma:interpretation>
                <emma:interpretation id="interp21" emma:lang="it-IT" emma:confidence="0">
                  <emma:literal>V.</emma:literal>
                </emma:interpretation>
                <emma:interpretation id="interp22" emma:lang="it-IT" emma:confidence="0">
                  <emma:literal>Vr</emma:literal>
                </emma:interpretation>
                <emma:interpretation id="interp23" emma:lang="it-IT" emma:confidence="0">
                  <emma:literal>¥</emma:literal>
                </emma:interpretation>
                <emma:interpretation id="interp24" emma:lang="it-IT" emma:confidence="0">
                  <emma:literal>K</emma:literal>
                </emma:interpretation>
              </emma:one-of>
            </emma:emma>
          </inkml:annotationXML>
          <inkml:trace contextRef="#ctx0" brushRef="#br1" timeOffset="30477.5415">8478 8752 0,'34'0'0,"0"35"15,-34 68-15,35 34 0,-1 69 16,0 0-16,35 68 16,0-68-1,-1-34 1,-33-35-1,-1-68 32,0-69-47,1-34 16,-1-104 0,0-102-1,35 0 1,-35 34-1,69 0 1,0 34 0,-34 35-1,34 68 1,-69 35 0,-34 34-1,0 0 1,-34 34-1,34 1 1,0-35 0</inkml:trace>
          <inkml:trace contextRef="#ctx0" brushRef="#br1" timeOffset="30985.3215">9267 10194 0,'69'-69'0,"68"69"16,0 35-16,35 33 0,-69 1 16,-103 0-1,-69-1 1,-102 1 15,-1 0-15,103-1-1,69 1 1,103-1 0,69 35-1,68 0 1,-102 0-1,-104-103 1,-68-103 0,34 103-1</inkml:trace>
        </inkml:traceGroup>
      </inkml:traceGroup>
    </inkml:traceGroup>
  </inkml:traceGroup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38:07.18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11F33E2-2A82-4946-A16E-F61DEF7E49AF}" emma:medium="tactile" emma:mode="ink">
          <msink:context xmlns:msink="http://schemas.microsoft.com/ink/2010/main" type="inkDrawing" rotatedBoundingBox="21942,1910 23237,2951 23209,2986 21914,1944" semanticType="callout" shapeName="Other">
            <msink:sourceLink direction="with" ref="{29727A86-1013-40A3-B43B-A27C9D160C8D}"/>
          </msink:context>
        </emma:interpretation>
      </emma:emma>
    </inkml:annotationXML>
    <inkml:trace contextRef="#ctx0" brushRef="#br0">-103-172 0,'137'103'0,"172"172"0,137 102 16,-34-102-1,-412-275 1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26:19.889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-1 0 0,'103'103'0,"-35"34"0,104 206 16,-69-103 15,0 69-31,34-34 16,1 34 0,-35-69-1,0-68 1,-35-69-1,-33-69 1,-1-34 0,-34-34 62,137-859-47,-137 687-31,-34 35 16,-1-1-1,35 103 1,-34 35 31,34 34-47,34 34 15,1 69 1,33 0 0,-68-68-1,-34-35 1,-69-35 0,-68-68-1,-70 0 1,1-34-1,103 69 1,205-70 0,-68 138-1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38:07.01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C641A79-5ACB-41FE-8FDD-87B2BFB06C5F}" emma:medium="tactile" emma:mode="ink">
          <msink:context xmlns:msink="http://schemas.microsoft.com/ink/2010/main" type="inkDrawing" rotatedBoundingBox="21937,3169 22994,2028 23094,2120 22036,3261" semanticType="callout" shapeName="Other">
            <msink:sourceLink direction="with" ref="{29727A86-1013-40A3-B43B-A27C9D160C8D}"/>
          </msink:context>
        </emma:interpretation>
      </emma:emma>
    </inkml:annotationXML>
    <inkml:trace contextRef="#ctx0" brushRef="#br0">1029 0 0,'-68'103'15,"-104"68"-15,-68 70 0,-1 33 16,70-68 15,68-69-31,69-102 16,68-138 15,35-103-15,-69 206-1</inkml:trace>
  </inkml:traceGroup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38:38.89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78BE94D-AB68-44EB-977E-9D72D9236569}" emma:medium="tactile" emma:mode="ink">
          <msink:context xmlns:msink="http://schemas.microsoft.com/ink/2010/main" type="inkDrawing" rotatedBoundingBox="28592,5968 32744,6075 32741,6199 28589,6093" semanticType="underline" shapeName="Other">
            <msink:sourceLink direction="with" ref="{27246D4B-223F-4D07-B78D-32D2E374DE93}"/>
          </msink:context>
        </emma:interpretation>
      </emma:emma>
    </inkml:annotationXML>
    <inkml:trace contextRef="#ctx0" brushRef="#br0">0 0 0,'68'0'16,"35"0"-16,34 0 0,69 0 0,35 34 15,68 0 1,137 1 0,34-1-1,35-34 1,-34 0 0,-35 0-1,-103 0 16,-103-34-31,-137 34 16,-68-35 0,-70 35-1,-102 35 1,34-1 0,103-34-1</inkml:trace>
  </inkml:traceGroup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39:02.74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17A66DB-6FC4-43B4-BA85-1F7013FC8713}" emma:medium="tactile" emma:mode="ink">
          <msink:context xmlns:msink="http://schemas.microsoft.com/ink/2010/main" type="inkDrawing" rotatedBoundingBox="25725,10736 29530,8171 29621,8306 25816,10870" semanticType="callout" shapeName="Other">
            <msink:sourceLink direction="with" ref="{8CF3A1F9-D0E5-44DC-B19C-6078BE714C34}"/>
            <msink:sourceLink direction="with" ref="{342259DA-DDAD-4559-A33C-9F07DF6287A5}"/>
          </msink:context>
        </emma:interpretation>
      </emma:emma>
    </inkml:annotationXML>
    <inkml:trace contextRef="#ctx0" brushRef="#br0">3863 0 0,'-68'35'0,"-1"-35"0,-34 34 15,-69 69-15,-34-34 0,-34 102 16,-34 1 0,-1-1-1,-34 35 1,-34 35 0,34-35-1,-34 34 1,68 0-1,0-34 1,69-69 0,69-34-1,34 0 1,35-68 0,68-1-1,0-34 1,0 0-1,-35 0 1,1 0 15,34-103-15,0 103 0</inkml:trace>
  </inkml:traceGroup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39:13.970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7B9F8D6-92E7-4B21-9628-D46D4924993F}" emma:medium="tactile" emma:mode="ink">
          <msink:context xmlns:msink="http://schemas.microsoft.com/ink/2010/main" type="inkDrawing" rotatedBoundingBox="3427,2933 16676,-131 16919,918 3670,3984" semanticType="callout" shapeName="Other">
            <msink:sourceLink direction="with" ref="{36C88378-CEA3-495B-A694-0823820D042E}"/>
            <msink:sourceLink direction="with" ref="{D0C7EAFF-3FED-4AC0-A0A7-B3EAE4B08E2E}"/>
          </msink:context>
        </emma:interpretation>
      </emma:emma>
    </inkml:annotationXML>
    <inkml:trace contextRef="#ctx0" brushRef="#br0">0 2952 0,'68'-35'0,"-33"35"0,33 0 16,1 35-16,34-35 0,34 0 0,35 34 16,34-34-1,0 0 1,34 0 15,35 0-31,-1-34 31,35 34-31,0 0 16,34 0 0,1-35-1,33 35 1,-34-34 15,35 0-15,0-1-1,-1-33 1,35 33 0,-34-33-1,33-1 1,-67 1-1,33-35 1,1 34 0,-1-34-1,1 34 1,-35 1 0,0-35-1,-34 34 1,0-34-1,-34-34 1,34 34 0,-69 0-1,35 0 1,-69-34 15,34 34-15,0 0-1,0 34 1,1 0 0,-35 1-1,0-1 1,-35 0 0,70-34-1,-104 69 1,-34-35-1,0 35 17,-35-35-17,-33 35 1,-1 0 0,0-1-1,1 1 1,-35 0-1,34 34 1,0 0 0,-34-35-1,35 35 1,-35 0 0,0 0-1,34 0 1,-34 0-1,0 0 1,0 0 0,0 0-1,0 0 1,0 0 15,0 0-15,0 0-1,0-34 1,0 34 0,34 0-1,-34 0 1,35-34 0,-35 34-1,34 0 1,-34 0-1,0-34 1,34 34 0,-34 0-1,0 0 1,0 0 0,0 0-1,0 0 1,0 0 15,0 0-15,0 0-1,0 0 1,0 0 0,0 0-1,0 0 1,0 0-1,0 0 1,0 0 0,0-35-1,0 35 1,0 0 0,0 0-1,0 0 1,0 0-1,-34 35 1,-35-104 15,69 69-31</inkml:trace>
  </inkml:traceGroup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38:08.41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0320C54-9267-4975-847E-9D122B08D826}" emma:medium="tactile" emma:mode="ink">
          <msink:context xmlns:msink="http://schemas.microsoft.com/ink/2010/main" type="writingRegion" rotatedBoundingBox="2650,2275 2373,17449 899,17422 1176,2248"/>
        </emma:interpretation>
      </emma:emma>
    </inkml:annotationXML>
    <inkml:traceGroup>
      <inkml:annotationXML>
        <emma:emma xmlns:emma="http://www.w3.org/2003/04/emma" version="1.0">
          <emma:interpretation id="{386F510B-1FF1-40FE-A772-37DE09AE6E92}" emma:medium="tactile" emma:mode="ink">
            <msink:context xmlns:msink="http://schemas.microsoft.com/ink/2010/main" type="paragraph" rotatedBoundingBox="2650,2275 2373,17449 899,17422 1176,22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6D139A-80CE-42C1-B7D8-A5320ACB8E71}" emma:medium="tactile" emma:mode="ink">
              <msink:context xmlns:msink="http://schemas.microsoft.com/ink/2010/main" type="line" rotatedBoundingBox="2650,2275 2373,17449 899,17422 1176,2248"/>
            </emma:interpretation>
          </emma:emma>
        </inkml:annotationXML>
        <inkml:traceGroup>
          <inkml:annotationXML>
            <emma:emma xmlns:emma="http://www.w3.org/2003/04/emma" version="1.0">
              <emma:interpretation id="{23C06C82-DDCF-4879-9761-A86AFB0E80FA}" emma:medium="tactile" emma:mode="ink">
                <msink:context xmlns:msink="http://schemas.microsoft.com/ink/2010/main" type="inkWord" rotatedBoundingBox="2426,14541 2373,17449 1102,17426 1155,14518">
                  <msink:destinationLink direction="with" ref="{FBF0A207-8F56-4AD2-A19F-AE6909F263FC}"/>
                </msink:context>
              </emma:interpretation>
              <emma:one-of disjunction-type="recognition" id="oneOf0">
                <emma:interpretation id="interp0" emma:lang="it-IT" emma:confidence="0">
                  <emma:literal>i</emma:literal>
                </emma:interpretation>
                <emma:interpretation id="interp1" emma:lang="it-IT" emma:confidence="0">
                  <emma:literal>ì</emma:literal>
                </emma:interpretation>
                <emma:interpretation id="interp2" emma:lang="it-IT" emma:confidence="0">
                  <emma:literal>:</emma:literal>
                </emma:interpretation>
                <emma:interpretation id="interp3" emma:lang="it-IT" emma:confidence="0">
                  <emma:literal>"</emma:literal>
                </emma:interpretation>
                <emma:interpretation id="interp4" emma:lang="it-IT" emma:confidence="0">
                  <emma:literal>l</emma:literal>
                </emma:interpretation>
              </emma:one-of>
            </emma:emma>
          </inkml:annotationXML>
          <inkml:trace contextRef="#ctx0" brushRef="#br0">35 12254 0,'0'103'16,"34"137"-16,-68 104 0,34 102 15,-35 34 16,104-68-15,34-69 0,0-68-1,34-69 1,-34-137 0,0-172-1,-68-206 1,-35 309-1</inkml:trace>
          <inkml:trace contextRef="#ctx0" brushRef="#br0" timeOffset="187.488">-34 13558 0,'549'0'0,"-137"69"16,-103-69-1,-309 0 1</inkml:trace>
          <inkml:trace contextRef="#ctx0" brushRef="#br0" timeOffset="6411.699">0 549 0,'69'0'0,"34"0"15,69-68-15,34-35 0,-69-34 16,0-1 0,-103 70-1,1 33 17,-35 35-17,0 0 1,0 69-1,-35 68 1,1 35 0,68-1-1,1-33 1,-35-35 0,-69 0-1,-68-35 1,-69-33-1,34-35 1,69 34 0,103-34-1,69 0 1,103 34 0,68-34-1,0 35 1,-68 68-1,-104-69 17,-68-34-32</inkml:trace>
          <inkml:trace contextRef="#ctx0" brushRef="#br0" timeOffset="6941.9385">103 3948 0,'69'-35'15,"103"1"-15,34 34 0,-35 34 0,-68 1 16,-69 68 0,-102 34-1,-138 34 16,0-33-15,34-1 0,104-34-1,136 34 1,104-34 0,68-34-1,0 34 1,-34 0-1,-137 0 1,-103-69 0,-69-34-1,103 0 1</inkml:trace>
          <inkml:trace contextRef="#ctx0" brushRef="#br0" timeOffset="7574.7105">35 8478 0,'137'69'0,"35"0"0,68 34 16,0 34-16,-137-34 16,-69 0-1,-137 0 1,-102 0 0,-1 0-1,68 0 1,104-35-1,171 35 1,104 69 0,67 0-1,-102-35 17,-206 0-17,-103 1 1,-137-1-1,-69-69 1,-68-33 0,171-70-1,103-136 1,103 171 0</inkml:trace>
        </inkml:traceGroup>
      </inkml:traceGroup>
    </inkml:traceGroup>
  </inkml:traceGroup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39:23.972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99065A7-3388-4916-9E1C-E5374295513B}" emma:medium="tactile" emma:mode="ink">
          <msink:context xmlns:msink="http://schemas.microsoft.com/ink/2010/main" type="inkDrawing" rotatedBoundingBox="3294,7380 17918,7605 17906,8435 3281,8210" semanticType="callout" shapeName="Other">
            <msink:sourceLink direction="with" ref="{D0C7EAFF-3FED-4AC0-A0A7-B3EAE4B08E2E}"/>
          </msink:context>
        </emma:interpretation>
      </emma:emma>
    </inkml:annotationXML>
    <inkml:trace contextRef="#ctx0" brushRef="#br0">0 0 0,'0'34'16,"172"0"-16,-103 1 0,-1-35 15,1 34-15,0 0 0,34 1 0,-35-35 16,35 34-1,-34 0 1,34 1 0,0-1-1,0-34 1,-34 34 0,33-34-1,36 34 16,-35 1-15,0-1 0,34-34-1,0 34 1,1 1 0,-1-35-1,0 34 1,1-34-1,-1 34 1,0-34 0,35 35-1,-35-35 1,0 0 0,35 34-1,0-34 1,-35 34-1,34-34 1,1 35 0,0-35 15,-1 34-15,35-34-1,-68 34 1,33-34-1,35 0 1,-34 0 0,-1 0-1,1 0 1,0 0 0,-1 0-1,35 35 1,-34-35-1,-1 0 1,35 0 0,-34 34-1,0-34 1,-1 0 0,35 34-1,-34-34 16,-1 0-15,35 0 0,-34 0-1,0 0 1,-1 35 0,1-35-1,0-35 1,-35 35-1,0 0 1,35 0 0,-35 0-1,-34-34 1,34 34 0,-34 0-1,35 0 1,-35-34-1,-35 34 1,35 0 0,-34 0-1,34 0 17,-35 0-17,1 0 1,0 0-1,-1 0 1,1 0 0,34 0-1,-69 0 17,69 34-17,-34-34 1,0 0-1,-1 0 1,1 0 0,0 0-1,-1 0 1,1 0 0,-1 0-1,1 0 1,0 0-1,-1 0 1,1 0 0,0 0-1,-1 0 1,-33-34 0,33 34 15,1 0-16,0 0 1,-1 0 0,35-35-1,-34 35 1,0 0 0,34 0-1,-35 0 1,1-34-1,34 34 1,-35 0 0,35-34-1,-34 34 1,34 0 0,-34-35-1,34 35 1,-35-34-1,1 34 17,0-34-17,34 34 1,-35 0 0,-33-35-1,33 35 1,1 0-1,-35-34 1,1 34 0,-1 0-1,34 0 1,-33-34 0,-1 34-1,-34 0 1,34 0-1,1 0 1,-35 0 0,34 0-1,0-35 1,1 35 15,-1 0-15,0 0-1,-34 0 1,35 0 0,-35 0-1,34 0 1,-34-34 0,34 34-1,-34 0 1,0 0-1,0 0 1,0 0 0,0 0-1,35 0 1,-35-34 0,0 34-1,0 0 1,34 0-1,-34 0 1,0 0 15,0 0-15,34-35 0,-34 35-1,35 0 1,-35 0-1,34 0 1,-34-34 0,34 34-1,-34 0 1,0 0 0,35-34-1,-35 34 1,0 0-1,0 0 1,0 0 0,0 0-1,0 0 1,0 0 0,0 0-1,0 0 16,0 0-15,-69 0 0,69-34-1,0 34 1</inkml:trace>
  </inkml:traceGroup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39:04.64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76E66AE-89CB-4DDD-94C5-C0A6906FF0B2}" emma:medium="tactile" emma:mode="ink">
          <msink:context xmlns:msink="http://schemas.microsoft.com/ink/2010/main" type="inkDrawing" rotatedBoundingBox="26499,11233 30035,11411 30028,11555 26491,11377" semanticType="strikethrough" shapeName="Other"/>
        </emma:interpretation>
      </emma:emma>
    </inkml:annotationXML>
    <inkml:trace contextRef="#ctx0" brushRef="#br0">4462 9164 0,'68'0'0,"70"0"0,68 35 16,68-35-16,35 34 15,69 35 1,-35-1 0,-34-136-1,0 68 1,-103 34 0,0-68 15,-35 34-31,1 0 15,-35 0 17,1 34-17,-36-34 1,-67 34 0,-1-34-1,-34 0 1,0 0-1,-34 0 1,-1 0 0,1 0-1,34 0 1,-34-34 0,34 34-1</inkml:trace>
  </inkml:traceGroup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39:26.460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94AC6D3-9BFC-4F98-B214-6F1FCF59B865}" emma:medium="tactile" emma:mode="ink">
          <msink:context xmlns:msink="http://schemas.microsoft.com/ink/2010/main" type="inkDrawing" rotatedBoundingBox="3339,12051 19072,14133 18959,14988 3225,12906" shapeName="Other">
            <msink:destinationLink direction="with" ref="{FBF0A207-8F56-4AD2-A19F-AE6909F263FC}"/>
          </msink:context>
        </emma:interpretation>
      </emma:emma>
    </inkml:annotationXML>
    <inkml:trace contextRef="#ctx0" brushRef="#br0">0 194 0,'68'0'15,"-33"-35"-15,33 35 16,104-137-16,-69 137 0,34 0 0,-34 0 0,69-34 16,-35 34-1,35 34 1,-1-34-1,1 0 1,0 0 0,34 0 15,-35 0-15,70 0-1,-35 0 1,-1 0-1,1 0 1,35 0 0,-35 35-1,0-35 1,34 0 0,0 0-1,0 0 1,1 34-1,-1-34 1,0 34 0,35 0-1,-1-34 1,1 35 0,0-35-1,-1 34 16,1 0-15,-1 1 0,1-1-1,0-34 1,-1 34 0,35 1-1,-34-1 1,-1 0-1,1 1 1,-1-1 0,1 35-1,0-35 1,-1 35 0,-34-35-1,35 35 1,0-35-1,-35 35 17,0-35-32,0 0 31,1 1-15,-1 33-1,0-33 1,1 33-1,33-33 1,-68 33 0,34 1-1,-34-35 1,35 35 0,-35-1-1,-35-33 1,35 33-1,-34 1 1,34-35 0,-103-34-1,68 69 1,1 0 0,-35-35 15,0 35-16,1-35 1,-35 0 0,-35 1-1,1-35 1,-35 34 0,1-34-1,-35 0 1,-35 0-1,-33 34 1,33-68 0,35 34-1</inkml:trace>
  </inkml:traceGroup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42:47.002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27D04D8-61F0-4742-8B5D-DC7884FDCCC0}" emma:medium="tactile" emma:mode="ink">
          <msink:context xmlns:msink="http://schemas.microsoft.com/ink/2010/main" type="writingRegion" rotatedBoundingBox="2631,239 30468,632 30214,18569 2377,18175"/>
        </emma:interpretation>
      </emma:emma>
    </inkml:annotationXML>
    <inkml:traceGroup>
      <inkml:annotationXML>
        <emma:emma xmlns:emma="http://www.w3.org/2003/04/emma" version="1.0">
          <emma:interpretation id="{F8AA69CA-E914-430B-9C87-493C8A8BAF3E}" emma:medium="tactile" emma:mode="ink">
            <msink:context xmlns:msink="http://schemas.microsoft.com/ink/2010/main" type="paragraph" rotatedBoundingBox="4037,253 28460,736 28426,2448 4003,196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CD70474-03EE-4321-BA34-8D8270EE8E36}" emma:medium="tactile" emma:mode="ink">
              <msink:context xmlns:msink="http://schemas.microsoft.com/ink/2010/main" type="line" rotatedBoundingBox="4037,253 28460,736 28426,2448 4003,1964"/>
            </emma:interpretation>
          </emma:emma>
        </inkml:annotationXML>
        <inkml:traceGroup>
          <inkml:annotationXML>
            <emma:emma xmlns:emma="http://www.w3.org/2003/04/emma" version="1.0">
              <emma:interpretation id="{1F09873A-ECC4-4865-84F9-27A831198F1B}" emma:medium="tactile" emma:mode="ink">
                <msink:context xmlns:msink="http://schemas.microsoft.com/ink/2010/main" type="inkWord" rotatedBoundingBox="4037,253 15814,486 15780,2197 4003,1964"/>
              </emma:interpretation>
              <emma:one-of disjunction-type="recognition" id="oneOf0">
                <emma:interpretation id="interp0" emma:lang="it-IT" emma:confidence="0">
                  <emma:literal>ANALISI</emma:literal>
                </emma:interpretation>
                <emma:interpretation id="interp1" emma:lang="it-IT" emma:confidence="0">
                  <emma:literal>ANALI si</emma:literal>
                </emma:interpretation>
                <emma:interpretation id="interp2" emma:lang="it-IT" emma:confidence="0">
                  <emma:literal>ANDALI si</emma:literal>
                </emma:interpretation>
                <emma:interpretation id="interp3" emma:lang="it-IT" emma:confidence="0">
                  <emma:literal>ANALISI,</emma:literal>
                </emma:interpretation>
                <emma:interpretation id="interp4" emma:lang="it-IT" emma:confidence="0">
                  <emma:literal>ANNALI si</emma:literal>
                </emma:interpretation>
              </emma:one-of>
            </emma:emma>
          </inkml:annotationXML>
          <inkml:trace contextRef="#ctx0" brushRef="#br0">6968 790 0,'34'137'0,"-102"69"0,-1 34 15,35-137 1,34-34 0,68-35-1,35-34 1,69 0 0,0 0 15,-1 0-31,-33 0 15,-70 35 1,-68-35 0,0 0-1,0-103 17,0-69-17,0 172-15</inkml:trace>
          <inkml:trace contextRef="#ctx0" brushRef="#br0" timeOffset="313.4564">8238 824 0,'103'172'0,"-69"-1"0,-68 35 15,0 35 1,34-138 0,34-69-1,69-68 1,34-69 0,69-103-1,-206 206 1</inkml:trace>
          <inkml:trace contextRef="#ctx0" brushRef="#br0" timeOffset="727.4924">10057 1030 0,'172'-34'0,"-378"0"0,0-1 0,34 70 0,69-35 16,69 103-1,171-35 1,172 35-1,69 34 1,-69 1 0,-172-1-1,-171-68 1,-138-1 0,-137 1-1,0-35 1,103-68-1,69 0 1,206-69 0,205-69-1,-274 172 17</inkml:trace>
          <inkml:trace contextRef="#ctx0" brushRef="#br0" timeOffset="981.3825">11533 1030 0,'-34'172'15,"0"-1"-15,-1 1 0,35-35 31,35-68-15,68-103 0,-35-35-1,70-68 1,-138 137 0</inkml:trace>
          <inkml:trace contextRef="#ctx0" brushRef="#br0" timeOffset="-1537.9875">1064 0 0,'0'35'0,"0"-1"0,0 69 16,-103 34-16,-137 35 0,0 68 16,-35 1-1,69-70 1,206-102-1,0-69 1,103-103 0,138-172-1,-36-34 1,1 35 15,-68 136-31,-70 138 16,-68 0-1,69 138 1,-35 136 0,35 35-1,0-68 1,-1-104 15,1-69-15,-69-33-1,0-35 1,-172-69 0,-102 0-1,-35 35 1,69 68 0,34 1-1,171-35 1,138 0-1,172-69 1,137-34 15,-412 103-31</inkml:trace>
          <inkml:trace contextRef="#ctx0" brushRef="#br0" timeOffset="-956.97">2300 756 0,'34'68'0,"-68"70"0,-35 67 0,-34-33 15,69-138 1,34 1-1,0-70 1,69-102 0,34-103-1,-35 34 1,1 103 0,-35 103-1,1 34 1,33 104-1,70 68 1,33-1 15,35-67-15,0-70 0,0-102-1,-69-35 1,-34-102-1,-137-69 1,-35 68 0,-34 35-1,69 102 1,-35 35 0,104 35-1,136-1 1,70-68-1,-241 34 1</inkml:trace>
          <inkml:trace contextRef="#ctx0" brushRef="#br0" timeOffset="-377.9054">4909 653 0,'34'103'16,"-68"68"-16,-69 69 0,-35 1 16,70-138 15,68-103-15,0 0-16,34-69 31,103-171-31,1 0 31,33 102-15,-33 70-1,-70 68 1,35 34 0,-34 138-1,34 68 1,-35 0-1,35-103 1,-34-102 0,-69-35-1,0 0 1,-137-69 0,-172 0-1,34 35 1,35 34-1,68 0 1,172 0 0,172-69-1,171-34 17,-343 103-32</inkml:trace>
        </inkml:traceGroup>
        <inkml:traceGroup>
          <inkml:annotationXML>
            <emma:emma xmlns:emma="http://www.w3.org/2003/04/emma" version="1.0">
              <emma:interpretation id="{131754D7-44EB-4385-BE85-8E52B8C63132}" emma:medium="tactile" emma:mode="ink">
                <msink:context xmlns:msink="http://schemas.microsoft.com/ink/2010/main" type="inkWord" rotatedBoundingBox="18510,546 28460,743 28429,2308 18479,2111"/>
              </emma:interpretation>
              <emma:one-of disjunction-type="recognition" id="oneOf1">
                <emma:interpretation id="interp5" emma:lang="it-IT" emma:confidence="0">
                  <emma:literal>VELOCITÀ</emma:literal>
                </emma:interpretation>
                <emma:interpretation id="interp6" emma:lang="it-IT" emma:confidence="0">
                  <emma:literal>VELOCISTA</emma:literal>
                </emma:interpretation>
                <emma:interpretation id="interp7" emma:lang="it-IT" emma:confidence="0">
                  <emma:literal>vociò</emma:literal>
                </emma:interpretation>
                <emma:interpretation id="interp8" emma:lang="it-IT" emma:confidence="0">
                  <emma:literal>varato</emma:literal>
                </emma:interpretation>
                <emma:interpretation id="interp9" emma:lang="it-IT" emma:confidence="0">
                  <emma:literal>D'East</emma:literal>
                </emma:interpretation>
              </emma:one-of>
            </emma:emma>
          </inkml:annotationXML>
          <inkml:trace contextRef="#ctx0" brushRef="#br0" timeOffset="1622.943">14485 790 0,'103'69'15,"0"102"-15,0 69 0,-69 69 16,35-137 0,34-103-1,-34-69 1,-1 0-1,35-138 1,35-102 0,-1-35 15,-68 35-15,34 103-1,-69 103 1,-34 34-1,0 68 1,0 1 0,34-35-1,-34-34 1</inkml:trace>
          <inkml:trace contextRef="#ctx0" brushRef="#br0" timeOffset="1915.8929">16304 927 0,'0'103'0,"-34"69"0,-69 34 0,34 0 31,104-103-31,68-35 15,34-68 17,103 0-17,-34 0 1,-68-34 0,-104 34-1,-68-69 1,-69-34-1,103 103 1</inkml:trace>
          <inkml:trace contextRef="#ctx0" brushRef="#br0" timeOffset="2122.911">16236 1339 0,'309'-34'0,"-103"-1"15,-138-33-15,-136-69 16,-35-1 0,103 138-1</inkml:trace>
          <inkml:trace contextRef="#ctx0" brushRef="#br0" timeOffset="2583.819">15892 756 0,'309'0'0,"103"0"0,0 0 16,-103 34-1,-172-34 1,-102 69 0,-1-1-1,-103 104 1,-34 34 0,-34 0-1,103-103 1,68-35-1,35-33 1,102-1 0,70-34 15,-35 34-15,-69-34-1,-34 0 1,-69 0-1,-34-68 1,0-35 0,0-35-1,0 138 1</inkml:trace>
          <inkml:trace contextRef="#ctx0" brushRef="#br0" timeOffset="2979.3015">18329 1511 0,'103'68'0,"69"35"16,34-68-16,34-1 0,-34-68 16,-34-1 15,-103-68-31,-35-34 15,-137-69 17,-103 103-17,0 35 1,-34 102 0,34 69-1,103 68 1,68-33-1,138 33 1,172-102 0,68-69-1,-34-103 1,-309 103 0</inkml:trace>
          <inkml:trace contextRef="#ctx0" brushRef="#br0" timeOffset="3346.4655">20664 1133 0,'68'-68'0,"-68"33"0,-137 1 0,-103 34 16,-1 103-16,35 34 0,69 35 15,103-69 1,137 68 15,137-102-15,-34-69-16,34-34 15,-68-35 17,-35-34-17,0-69 1,-137 172 0</inkml:trace>
          <inkml:trace contextRef="#ctx0" brushRef="#br0" timeOffset="3563.2485">21178 962 0,'0'205'0,"-34"1"0,0-34 16,68-35 15,35-102-31,34-70 15,68-102 1,-171 137 0</inkml:trace>
          <inkml:trace contextRef="#ctx0" brushRef="#br0" timeOffset="4507.524">22174 1236 0,'34'275'0,"-34"-69"15,-34 0 1,68-138 0,35-68-1,-35-137 1,-34-69-1,-69-34 1,-68-35 0,-69 104 15,103 136-15,103 35-1,69 0 1,137 35-1,68-1 1,1 0 0,-35-34-1,-137-34 1,-34 34 0,-69 34-1,-34 69 1,-35 69-1,35 68 1,-35 0 0,35-68-1,34-138 1,0-34 0,0 0 15,0-171-16,0-70 1,34-33 0,69 102-1,0 104 1,0 33 0,69 138-1,-1-34 1,-34 137-1,1-35 1,-35 1 0,-35-69-1,-68-103 1,-137 69 0,-103-172-1,-35 0 1,1 68-1,68 70 17,171-35-17,104-35 1,171 1 0,-34-35-1,-206 69 1</inkml:trace>
          <inkml:trace contextRef="#ctx0" brushRef="#br0" timeOffset="4718.4479">22895 584 0,'171'-137'15,"70"137"-15,136 68 0,1 70 16,-104-1 0,-171-137-1,-103 0 1</inkml:trace>
        </inkml:traceGroup>
      </inkml:traceGroup>
    </inkml:traceGroup>
    <inkml:traceGroup>
      <inkml:annotationXML>
        <emma:emma xmlns:emma="http://www.w3.org/2003/04/emma" version="1.0">
          <emma:interpretation id="{417ED2EB-9240-4089-B294-46E32695E36B}" emma:medium="tactile" emma:mode="ink">
            <msink:context xmlns:msink="http://schemas.microsoft.com/ink/2010/main" type="paragraph" rotatedBoundingBox="4574,2205 4978,5523 4115,5628 3711,231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A648252-7B8C-4DE0-98EC-9F7278B39559}" emma:medium="tactile" emma:mode="ink">
              <msink:context xmlns:msink="http://schemas.microsoft.com/ink/2010/main" type="line" rotatedBoundingBox="4574,2205 4978,5523 4115,5628 3711,2310"/>
            </emma:interpretation>
          </emma:emma>
        </inkml:annotationXML>
        <inkml:traceGroup>
          <inkml:annotationXML>
            <emma:emma xmlns:emma="http://www.w3.org/2003/04/emma" version="1.0">
              <emma:interpretation id="{30DADC54-66BE-4644-97F3-29643C08E2B4}" emma:medium="tactile" emma:mode="ink">
                <msink:context xmlns:msink="http://schemas.microsoft.com/ink/2010/main" type="inkWord" rotatedBoundingBox="4574,2205 4978,5523 4115,5628 3711,2310"/>
              </emma:interpretation>
              <emma:one-of disjunction-type="recognition" id="oneOf2">
                <emma:interpretation id="interp10" emma:lang="it-IT" emma:confidence="0">
                  <emma:literal>y</emma:literal>
                </emma:interpretation>
                <emma:interpretation id="interp11" emma:lang="it-IT" emma:confidence="0">
                  <emma:literal>.</emma:literal>
                </emma:interpretation>
                <emma:interpretation id="interp12" emma:lang="it-IT" emma:confidence="0">
                  <emma:literal>I</emma:literal>
                </emma:interpretation>
                <emma:interpretation id="interp13" emma:lang="it-IT" emma:confidence="0">
                  <emma:literal>(</emma:literal>
                </emma:interpretation>
                <emma:interpretation id="interp14" emma:lang="it-IT" emma:confidence="0">
                  <emma:literal>'</emma:literal>
                </emma:interpretation>
              </emma:one-of>
            </emma:emma>
          </inkml:annotationXML>
          <inkml:trace contextRef="#ctx0" brushRef="#br0" timeOffset="6414.6285">69 1991 0,'0'35'0,"34"68"15,-34 34-15,35 69 0,-1 68 16,-34 70 0,0-1-1,0-34 1,34 0 0,-34-69-1,0-68 16,35-35-15,-35-68 0,0-35-1,0-34 1,0 0 0,0 0-1,-103-69 1,34 1-1,35 33 1,-1 1 0,35 34-1,0 0 1,0 34 0,35 104-1,33 33 1,1 35-1,0-69 1,-1-34 0,-33-68 15,-1-35-15,-34 0-1,34-69 1,69-103-1,0 1 1,34 34 0,-68 68-1,-35 35 1,1 34 0,-70 34-1,-33 35 1,-1-35-1,69-34 1</inkml:trace>
        </inkml:traceGroup>
      </inkml:traceGroup>
    </inkml:traceGroup>
    <inkml:traceGroup>
      <inkml:annotationXML>
        <emma:emma xmlns:emma="http://www.w3.org/2003/04/emma" version="1.0">
          <emma:interpretation id="{6298EE7B-2785-4CEA-A249-40AD3B022C05}" emma:medium="tactile" emma:mode="ink">
            <msink:context xmlns:msink="http://schemas.microsoft.com/ink/2010/main" type="paragraph" rotatedBoundingBox="2547,5792 12810,5885 12796,7419 2533,73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AFD96F5-BAD9-4327-90FD-D2C2EC66CE16}" emma:medium="tactile" emma:mode="ink">
              <msink:context xmlns:msink="http://schemas.microsoft.com/ink/2010/main" type="line" rotatedBoundingBox="2547,5792 12810,5885 12796,7419 2533,7326"/>
            </emma:interpretation>
          </emma:emma>
        </inkml:annotationXML>
        <inkml:traceGroup>
          <inkml:annotationXML>
            <emma:emma xmlns:emma="http://www.w3.org/2003/04/emma" version="1.0">
              <emma:interpretation id="{4F7658C5-754A-4B61-AEB8-8CBBCDFB9A5B}" emma:medium="tactile" emma:mode="ink">
                <msink:context xmlns:msink="http://schemas.microsoft.com/ink/2010/main" type="inkWord" rotatedBoundingBox="2547,5792 12810,5885 12796,7419 2533,7326"/>
              </emma:interpretation>
              <emma:one-of disjunction-type="recognition" id="oneOf3">
                <emma:interpretation id="interp15" emma:lang="it-IT" emma:confidence="0">
                  <emma:literal>OBIETTINO</emma:literal>
                </emma:interpretation>
                <emma:interpretation id="interp16" emma:lang="it-IT" emma:confidence="0">
                  <emma:literal>OBIETTIVO</emma:literal>
                </emma:interpretation>
                <emma:interpretation id="interp17" emma:lang="it-IT" emma:confidence="0">
                  <emma:literal>OBIETTANO</emma:literal>
                </emma:interpretation>
                <emma:interpretation id="interp18" emma:lang="it-IT" emma:confidence="0">
                  <emma:literal>OBIETTAVO</emma:literal>
                </emma:interpretation>
                <emma:interpretation id="interp19" emma:lang="it-IT" emma:confidence="0">
                  <emma:literal>OBIETTANDO</emma:literal>
                </emma:interpretation>
              </emma:one-of>
            </emma:emma>
          </inkml:annotationXML>
          <inkml:trace contextRef="#ctx0" brushRef="#br0" timeOffset="7038.612">-618 5664 0,'-34'0'0,"-103"0"0,-103 103 16,34 103-16,34 34 16,103 35-1,104-35 1,102-68-1,69-69 17,103-69-32,-35-68 15,-33-104 1,-35-68 0,-138-34-1,-68-69 1,-103 35-1,-103 68 1,0 103 15,-34 103-15,34 103 0,35 103-1,102 0 1,138-103-1,-69-103 1</inkml:trace>
          <inkml:trace contextRef="#ctx0" brushRef="#br0" timeOffset="7838.3655">481 5801 0,'34'138'0,"-34"68"0,-68 68 16,33 1-1,35-138 1,0-68-1,35-69 1,-70-138 0,1-136-1,-35-35 1,1 34 0,-1 69-1,35 103 1,68 103-1,-34 0 1,137 0 15,69 35-15,34 33 0,-68 1-1,-103 0 1,-104 34-1,-136-35 1,-35 35 0,34-34-1,69 34 1,138-69 0,170 35 15,104-35-16,0 69 1,-103 0 0,-137 0-1,-138 0 1,-68 0 0,-103 0-1,-1-69 1,35-34-1,104-34 1,170-138 0,104-68-1,-172 240 1</inkml:trace>
          <inkml:trace contextRef="#ctx0" brushRef="#br0" timeOffset="8086.3965">1957 5973 0,'68'240'0,"-68"-34"16,-103 0 0,35 34-1,33-137 1,104-171-1,68-70 1,1-68 15,-138 206-15</inkml:trace>
          <inkml:trace contextRef="#ctx0" brushRef="#br0" timeOffset="8620.542">2884 6007 0,'34'206'15,"-68"0"1,-69 0 0,34 0-1,69-103 1,69-69-1,102-34 1,104 0 0,-35-34-1,-34 0 1,-137 34 0,-138-69-1,-171 0 1,-69 1 15,0-104-15,103 103-1,103-34 1,172 103 0,102 69-1,-68-69 1,172 0-1,-69 0 1,-103 0 0,-103-103-1,-103-34 1,-69 34 0,172 103-1</inkml:trace>
          <inkml:trace contextRef="#ctx0" brushRef="#br0" timeOffset="8782.641">2540 5973 0,'515'-103'16,"-137"69"15,34-35-31,-103-34 0,-309 103 15</inkml:trace>
          <inkml:trace contextRef="#ctx0" brushRef="#br0" timeOffset="10256.1795">4325 6007 0,'0'481'0,"0"-241"15,34-103 1,1-68 0,-35-69-1,-35-103 1,-67-69 0,-36-102-1,-33 34 1,-1 34 31,138 137-47,68 103 15,-34-34 1,137 0 0,138 35-1,-1-1 1,-33-34-1,-35 0 1,-69-34 0,-68 34-1,-35-35 1,-34 70 15,0 33-31,0 70 16,-34 33-1,34 69 1,0-34 0,0-68-1,34-70 17,0-68-17,-34-137 1,-34-69-1,0-34 1,-35-35 0,-68 69-1,34 69 1,68 137 0,35 34-1,69-34 1,103 0-1,68 35 1,0-35 15,0 0-31,-68 0 16,-69-35 0,-69 35-1,-34 0 1,0 69 15,-34 68-15,0 69-1,-1 34 1,35-34 0,35-68-1,-35-70 1,34-68-1,-34-34 1,34-138 15,35-34-31,0-34 16,34 34 0,0 0-1,0 138 1,-69 171-1,-34-103 1,103 103 0,-34 68-1,-1 69 17,1 1-17,-1-104 1,1-68-1,-35-35 1,1-68 0,-35-35-1,34-103 1,0-102 0,69 68-1,0 0 1,-34 137-1,-35 69 17,1 35-32,-70 68 15,35-35 17,35 1-17,-35-69 1</inkml:trace>
          <inkml:trace contextRef="#ctx0" brushRef="#br0" timeOffset="10727.829">7895 6762 0,'69'69'0,"68"0"15,34-35-15,1-68 0,0-35 16,-35-34 0,-103-69-1,-102-34 1,-70 35 0,-68 102 15,-68 69-16,137 69 1,68 68 0,103 0-1,69 69 1,69-103 0,-35-171-1,-137 68 1</inkml:trace>
        </inkml:traceGroup>
      </inkml:traceGroup>
    </inkml:traceGroup>
    <inkml:traceGroup>
      <inkml:annotationXML>
        <emma:emma xmlns:emma="http://www.w3.org/2003/04/emma" version="1.0">
          <emma:interpretation id="{00F180F6-1B9B-4021-AFFD-BDCDC5EA0A32}" emma:medium="tactile" emma:mode="ink">
            <msink:context xmlns:msink="http://schemas.microsoft.com/ink/2010/main" type="paragraph" rotatedBoundingBox="4165,8373 25264,8671 25235,10718 4136,1042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71B06F9-85F9-4342-8088-897C73D9CAD4}" emma:medium="tactile" emma:mode="ink">
              <msink:context xmlns:msink="http://schemas.microsoft.com/ink/2010/main" type="line" rotatedBoundingBox="4165,8373 25264,8671 25235,10718 4136,10420"/>
            </emma:interpretation>
          </emma:emma>
        </inkml:annotationXML>
        <inkml:traceGroup>
          <inkml:annotationXML>
            <emma:emma xmlns:emma="http://www.w3.org/2003/04/emma" version="1.0">
              <emma:interpretation id="{1DA9A9E0-6E31-4401-A31B-1012950EF3C5}" emma:medium="tactile" emma:mode="ink">
                <msink:context xmlns:msink="http://schemas.microsoft.com/ink/2010/main" type="inkWord" rotatedBoundingBox="4165,8373 25264,8671 25235,10718 4136,10420"/>
              </emma:interpretation>
              <emma:one-of disjunction-type="recognition" id="oneOf4">
                <emma:interpretation id="interp20" emma:lang="it-IT" emma:confidence="0">
                  <emma:literal>RICOSTRUZIONE</emma:literal>
                </emma:interpretation>
                <emma:interpretation id="interp21" emma:lang="it-IT" emma:confidence="0">
                  <emma:literal>Ricostruzione NE</emma:literal>
                </emma:interpretation>
                <emma:interpretation id="interp22" emma:lang="it-IT" emma:confidence="0">
                  <emma:literal>Ricostruzio NE</emma:literal>
                </emma:interpretation>
                <emma:interpretation id="interp23" emma:lang="it-IT" emma:confidence="0">
                  <emma:literal>RICOSTRUZIONE.</emma:literal>
                </emma:interpretation>
                <emma:interpretation id="interp24" emma:lang="it-IT" emma:confidence="0">
                  <emma:literal>Ricostruivo NE</emma:literal>
                </emma:interpretation>
              </emma:one-of>
            </emma:emma>
          </inkml:annotationXML>
          <inkml:trace contextRef="#ctx0" brushRef="#br1" timeOffset="16337.8215">11568 9131 0,'34'206'0,"-34"-35"0,34 35 15,35-34 1,68-35 0,0-68-1,35-69 16,-35-69-31,-34-102 16,-103-35 15,-68-103-15,-35 171 0,0 35-1,34 103 1,69 0-1,34 35 1,138-35 0,68-35-1,-240 35 1</inkml:trace>
          <inkml:trace contextRef="#ctx0" brushRef="#br1" timeOffset="16994.0294">12975 8822 0,'34'0'15,"309"68"-15,-102-33 0,-1 33 16,-68 1-1,-104 0 1,-102-35 0,-69 69 15,-172 69-15,104-1-1,102-33 1,69-1-1,103 0 1,103 0 0,34-34-1,-34-34 1,-103-103 0,-68-69-1,-104-35 1,-103-67-1,-68-1 1,0 34 15,34 103-15,103 104 15,137 68-31,35-103 16,205 68-1,35 1 1,-34 0 0,-69-104-1,-69-102 1,-103 0 0,-34 137-1</inkml:trace>
          <inkml:trace contextRef="#ctx0" brushRef="#br1" timeOffset="17289.909">14725 9131 0,'69'103'0,"-35"34"0,-34 69 16,0 0-1,0 34 1,35-68 15,-1-104-31,0-68 32,69-137-17,35-172 1,-35 35-1,-103 274 1</inkml:trace>
          <inkml:trace contextRef="#ctx0" brushRef="#br1" timeOffset="17721.522">15721 9543 0,'68'171'16,"70"1"-1,-1-69-15,0-69 16,69 35 15,0-104-31,-34-67 16,-103-36 15,-69-68-15,-69 0-1,-68 138 1,-138-35 0,103 137-1,35 35 1,34 102 0,103 1-1,103 0 1,69-35 15,34-171-15,103-35-1,-35-68 1,-274 137 0</inkml:trace>
          <inkml:trace contextRef="#ctx0" brushRef="#br1" timeOffset="18314.2575">17677 9268 0,'0'0'0,"0"103"0,-68 34 15,-1 35-15,35-69 16,34-69-1,34 1 1,-34-104 0,34-103-1,-34-34 17,35 35-1,-35 136-31,34 35 15,0 35 1,69 136 0,35 1-1,68 34 1,-1-69 0,36-34-1,-70-103 1,-68-103-1,-68-68 1,-70-70 0,-68 1-1,0 103 1,0 34 15,35 34-31,33 69 31,138-34-15,138-1 0,-241 35-1</inkml:trace>
          <inkml:trace contextRef="#ctx0" brushRef="#br1" timeOffset="13209.1155">275 8101 0,'0'34'0,"34"138"16,1 137-16,-70 103 16,1-35-1,34-68 1,0-171-1,0-35 1,0-103 0,0-35-1,-69-205 17,1-103-17,68-1 1,34 104-1,69 34 1,69 69 0,171 34-1,34 69 1,-33 102 0,-36 35-1,-136 0 1,-138 0-1,-205 0 1,-138-69 0,-103 1-1,69 33 1,137-33 0,171 33-1,70 35 1,171 69 15,68 34-15,1 34-1,-35-34 1,-68-69 0,-104-68-1,-68-35 1,-34-102-1,34-172 1,34-35 0,35-34-1,-69 309 1</inkml:trace>
          <inkml:trace contextRef="#ctx0" brushRef="#br1" timeOffset="13488.3945">2884 9028 0,'0'274'0,"0"-68"16,0 0-1,0-103 1,34-68-1,-34-35 1,69-138 0,33-68-1,36 0 17,-138 206-17</inkml:trace>
          <inkml:trace contextRef="#ctx0" brushRef="#br1" timeOffset="14261.7825">4771 9062 0,'172'-103'0,"-275"69"0,-103 34 15,0 103-15,0 34 0,69 69 16,103 0 15,137 0-31,68-34 16,104-70-1,-1-67 1,-33-70 0,-70-67-1,-102 33 1,-35 35 0,-34-1 15,0 35-16,0 0 1,69 138 0,68-1-1,35-34 1,34-69 0,0-68-1,-69-69 1,-34-69 15,-103-68-31,-69 0 16,-68 34 15,-35 68-15,1 104-1,33 34 1,1 103-1,69 69 1,102-1 0,69 70-1,34-138 1,69-103 0,34-69-1,-240 69 1</inkml:trace>
          <inkml:trace contextRef="#ctx0" brushRef="#br1" timeOffset="14814.4815">7552 9096 0,'206'-34'15,"-275"-35"-15,-68 1 0,-1 33 0,-33 70 16,33 33-1,104 1 1,137 68 0,137 35 15,69 68-31,0-68 16,-69 0-1,-171-35 1,-69-103-1,-137 0 1,-103-34 15,-1 0-31,70-34 32,68 0-17,68-1 1,173-67-1,102-36 1,35-68 0,-275 206-1</inkml:trace>
          <inkml:trace contextRef="#ctx0" brushRef="#br1" timeOffset="15937.4564">8959 9234 0,'69'137'0,"-69"35"0,-35 68 16,35-34 0,35-69-1,-1-34 1,0-69-1,-34-137 1,-34-102 15,-138-242-15,-34 104 0,0 103-1,35 137 1,68 68-1,137 35 1,69 0 0,137 35-1,104-1 1,33 35 0,-34-35-1,-102-34 16,-104 0-31,-68 0 16,-69 0 0,-35 103-1,1 34 17,-35 69-17,35 0 1,34 35-1,0-104 1,34-34 0,-34-69-1,0-34 1,0-103 0,-68-137-1,33 0 1,1-1-1,34 70 1,69 68 0,68 0-1,69 103 1,69 34 0,-70 69 15,-67 0-16,-138-34 1,-103-1 0,-137-33-1,-1-35 1,35 34 0,103 0-1,103 35 1,69 34-1,137 69 1,69-1 0,-70-34-1,-33-34 1,-103-68 0,-1-138-1,-33-69 1,33-34 15,-33-34-31,-35 240 16</inkml:trace>
          <inkml:trace contextRef="#ctx0" brushRef="#br1" timeOffset="18667.7504">19943 8959 0,'0'240'0,"-69"-68"16,0 34 0,35-34-1,137-35 1,69 0-1,34-68 1,34-35 15,35-34-15,-207-34 0,-68-35-1,-34-68 1,-103 0 15,137 137-31</inkml:trace>
          <inkml:trace contextRef="#ctx0" brushRef="#br1" timeOffset="18869.886">19943 9337 0,'343'68'0,"-103"-33"16,-34-1-1,-103-137 1,-103-69 15,0 172-31</inkml:trace>
          <inkml:trace contextRef="#ctx0" brushRef="#br1" timeOffset="19058.3504">19805 8410 0,'653'34'0,"-276"35"16,-102 0-1,-138-104 17,-137 35-32</inkml:trace>
        </inkml:traceGroup>
      </inkml:traceGroup>
    </inkml:traceGroup>
    <inkml:traceGroup>
      <inkml:annotationXML>
        <emma:emma xmlns:emma="http://www.w3.org/2003/04/emma" version="1.0">
          <emma:interpretation id="{B187CC70-6F19-428C-BC9F-E64195F71C15}" emma:medium="tactile" emma:mode="ink">
            <msink:context xmlns:msink="http://schemas.microsoft.com/ink/2010/main" type="paragraph" rotatedBoundingBox="6931,11028 30305,10978 30311,13487 6937,1353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1BD0B6C-2BAF-4B74-893A-60F715A207A3}" emma:medium="tactile" emma:mode="ink">
              <msink:context xmlns:msink="http://schemas.microsoft.com/ink/2010/main" type="line" rotatedBoundingBox="6931,11028 30305,10978 30311,13487 6937,13538"/>
            </emma:interpretation>
          </emma:emma>
        </inkml:annotationXML>
        <inkml:traceGroup>
          <inkml:annotationXML>
            <emma:emma xmlns:emma="http://www.w3.org/2003/04/emma" version="1.0">
              <emma:interpretation id="{C030BF54-A036-4D23-8FC2-7D210F1676DC}" emma:medium="tactile" emma:mode="ink">
                <msink:context xmlns:msink="http://schemas.microsoft.com/ink/2010/main" type="inkWord" rotatedBoundingBox="6933,11499 18668,11473 18673,13513 6937,13538"/>
              </emma:interpretation>
              <emma:one-of disjunction-type="recognition" id="oneOf5">
                <emma:interpretation id="interp25" emma:lang="it-IT" emma:confidence="0">
                  <emma:literal>PUNZONI</emma:literal>
                </emma:interpretation>
                <emma:interpretation id="interp26" emma:lang="it-IT" emma:confidence="0">
                  <emma:literal>PUNZONI,</emma:literal>
                </emma:interpretation>
                <emma:interpretation id="interp27" emma:lang="it-IT" emma:confidence="0">
                  <emma:literal>PUNZONE,</emma:literal>
                </emma:interpretation>
                <emma:interpretation id="interp28" emma:lang="it-IT" emma:confidence="0">
                  <emma:literal>PUNZONAI</emma:literal>
                </emma:interpretation>
                <emma:interpretation id="interp29" emma:lang="it-IT" emma:confidence="0">
                  <emma:literal>TENZONI</emma:literal>
                </emma:interpretation>
              </emma:one-of>
            </emma:emma>
          </inkml:annotationXML>
          <inkml:trace contextRef="#ctx0" brushRef="#br1" timeOffset="21651.9345">7174 11774 0,'0'171'0,"-34"1"15,-35 34-15,0 34 16,1-68 0,33-104-1,35-33 1,0-35 15,35-138-15,33-273-1,1 170 1,-35 104 0,1 103-1,-35 34 1,0 0 15,34 171-31,69 104 16,0-35-1,69 0 1,-1-68 0,35-103 15,-68-104-15,-70-102-1,-68-138 1,-68 1-1,-35 34 1,-35 68 0,35 69-1,0 34 1,35 69 0,102 0-1,103 0 1,-137 0-1</inkml:trace>
          <inkml:trace contextRef="#ctx0" brushRef="#br1" timeOffset="22173.3855">8375 11636 0,'138'-34'15,"-1"68"-15,103 1 0,35-1 16,-1 69 0,-136-34-1,-70-1 1,-102 1-1,-206 68 1,-69 35 0,137-35 15,69 0-15,138 35-1,68-35 1,137 35-1,0-35 1,0-102 0,-137-70-1,-103-68 1,-103-103 0,-103-68-1,-68 34 1,274 240-1</inkml:trace>
          <inkml:trace contextRef="#ctx0" brushRef="#br1" timeOffset="22329.6254">8890 12289 0,'309'34'15,"-34"35"1,-35-35-1,-34-103 1,-103-68 0,34-69-1,-137 206 1</inkml:trace>
          <inkml:trace contextRef="#ctx0" brushRef="#br1" timeOffset="23028.7994">10469 11602 0,'0'584'0,"-34"-310"16,34 1-1,34-104 1,35-33 15,0-173-15,33-102-1,36-69 1,-1-103 0,-68 172-1,-1 137 1,-68 172-1,35-104 1,33 104 0,35-1-1,69 1 1,34-35 15,68-68-15,-33-103-1,-70-69 1,-102-103 0,-103-69-1,-104 35 1,-102 34 0,-34 69-1,-1 68 1,69 138-1,103 34 1,34 103 0,172 34 15,69 0-31,34-137 16,69-137-1,-1-104 1,-274 138-1</inkml:trace>
          <inkml:trace contextRef="#ctx0" brushRef="#br1" timeOffset="23631.3">12563 12151 0,'-34'206'0,"-1"-34"16,1-1 0,34-68-1,0-68 1,34-70 0,1-102-1,-35-69 1,0 35-1,0 102 1,0 69 15,34 34-15,35 172 0,68 34 15,69 1-31,-34-35 15,33-138 1,-102-68 0,-34-137-1,-69-138 1,-103 1 0,-34 34-1,34 102 1,34 70-1,35 33 1,68 70 0,103-1-1,104-34 1,-1-34 0,-240 34 15</inkml:trace>
          <inkml:trace contextRef="#ctx0" brushRef="#br1" timeOffset="23869.566">14382 12117 0,'69'309'0,"-69"-138"16,0 35-16,-34-137 31,34 0-15,34-69-1,69-103 17,0-103-32,-103 206 15</inkml:trace>
          <inkml:trace contextRef="#ctx0" brushRef="#br1" timeOffset="19936.224">3673 11396 0,'34'103'0,"-34"34"0,-68 69 15,-1 103 1,0 0-1,35-103 1,68-34 0,-34-69-1,35-35 1,-35-68 0,0 0-1,-103-137 1,0-103-1,34-69 1,69 309 0</inkml:trace>
          <inkml:trace contextRef="#ctx0" brushRef="#br1" timeOffset="20505.5235">2918 11225 0,'103'0'0,"103"0"16,68 68-16,70-34 0,-1 1 15,0-1 16,-34 0-15,-137-34 0,-104 0-1,-102 0 1,-206 0 0,-104 0-1,1 0 1,-69 103-1,69 35 1,103 33 0,171 70-1,69-173 1,206 1 0,69 34-1,34-69 1,-69 1-1,-34-70 1,-69 35 0,-68-34 15,-69-35-15,34-34-1,-34 103 1</inkml:trace>
          <inkml:trace contextRef="#ctx0" brushRef="#br1" timeOffset="21009.3975">5458 11739 0,'34'275'0,"-34"-69"16,0 34-1,0-34 1,69 0 0,34-34-1,34-104 1,35-68-1,-35-68 1,35-70 0,-69-102-1,-69 0 17,-68-103-17,-35 137 1,-34 103-1,34 34 1,1 69 0,68 34-1,68 69 1,70-68 31,68-35-47,-206 0 0</inkml:trace>
        </inkml:traceGroup>
        <inkml:traceGroup>
          <inkml:annotationXML>
            <emma:emma xmlns:emma="http://www.w3.org/2003/04/emma" version="1.0">
              <emma:interpretation id="{519F34B1-C9B8-4E24-A5F5-E637A734E958}" emma:medium="tactile" emma:mode="ink">
                <msink:context xmlns:msink="http://schemas.microsoft.com/ink/2010/main" type="inkWord" rotatedBoundingBox="20729,10998 30305,10978 30311,13372 20734,13393"/>
              </emma:interpretation>
              <emma:one-of disjunction-type="recognition" id="oneOf6">
                <emma:interpretation id="interp30" emma:lang="it-IT" emma:confidence="0">
                  <emma:literal>velocità</emma:literal>
                </emma:interpretation>
                <emma:interpretation id="interp31" emma:lang="it-IT" emma:confidence="0">
                  <emma:literal>veloci tè</emma:literal>
                </emma:interpretation>
                <emma:interpretation id="interp32" emma:lang="it-IT" emma:confidence="0">
                  <emma:literal>veloci là</emma:literal>
                </emma:interpretation>
                <emma:interpretation id="interp33" emma:lang="it-IT" emma:confidence="0">
                  <emma:literal>veloci Età</emma:literal>
                </emma:interpretation>
                <emma:interpretation id="interp34" emma:lang="it-IT" emma:confidence="0">
                  <emma:literal>veloci dà</emma:literal>
                </emma:interpretation>
              </emma:one-of>
            </emma:emma>
          </inkml:annotationXML>
          <inkml:trace contextRef="#ctx0" brushRef="#br1" timeOffset="25596.018">16716 11465 0,'35'0'0,"33"103"0,1 240 0,-69-34 31,34 0-31,35-69 16,34-68-1,-35-104 1,-68-68 0,35-34-1,-1-138 1,0-34-1,35-68 1,34 34 0,0 34-1,34 68 1,-68 70 0,-35 68 15,-34 0-16,-68 68 1,68-33 0,68-35-1,1 0 1,34 34 0,-34 35-1,-35 68 1,-34-34 15,0 34-31,0 35 16,34-69-1,35 34 1,68-34 0,35-69-1,-1-34 1,-33-34 15,-35-69-15,-69-34-1,-68 0 1,-69-1 0,-35 35-1,1 69 1,-35 68-1,70 69 1,67 69 0,70-1-1,102 35 1,69-34 0,68-69-1,1-103 1,-35-103-1,0-103 1,-68-137 15,-69 0-31,-34-1 16,-35 70 15,-68 102-15,-1 69-1,1 69 1,-35 103 0,1 136-1,33 104 1,35 0 0,69 35-1,0-36 1,68-67-1,-34-104 1,34-103 0,1-137-1,-35-34 1,-35 0 0,-33 34-1,-1 103 1,-34 0-1,0 0 17,69 68-17,34 35 1,68 35 0,1-104 15,-35-34-31,-68-69 15,-35-102 1,-137-35 0,-69 34-1,35 35 1,-69 103 0,69 102-1,34 35 1,34 69-1,138 34 1,68-138 0,69-102-1,-206 34 1</inkml:trace>
          <inkml:trace contextRef="#ctx0" brushRef="#br1" timeOffset="26122.3514">22174 12014 0,'-137'-69'16,"-35"35"-16,-34 68 0,69 104 0,68-1 31,103 69-15,104-35-1,68-102 1,0-35-1,-1-34 1,-33-68 0,-103 33-1,-35 1 1,-34 34 15,34 34-15,1 69-1,-1-34 1,69 34 0,0-69-1,0-171 1,-34-103 0,-69 240-1</inkml:trace>
          <inkml:trace contextRef="#ctx0" brushRef="#br1" timeOffset="26437.761">22448 11362 0,'0'0'16</inkml:trace>
          <inkml:trace contextRef="#ctx0" brushRef="#br1" timeOffset="26867.421">23615 10710 0,'0'240'15,"35"-34"-15,-70 137 32,-33-34-17,68 69 1,68-69-1,1-104 1,-35-102 0,1-103-1,-1-171 1,-34-138 0,-34-34-1,-35 34 1,-34 0-1,34 103 1,1 172 0,171 34-1,103 34 1,34 0 0,35 1-1,-35-1 1,-69 0-1,-136 35 17,-70-69-17,-67 0 1,-104 68 0,206-68-1</inkml:trace>
          <inkml:trace contextRef="#ctx0" brushRef="#br1" timeOffset="27422.073">23856 12392 0,'446'274'0,"-206"-205"16,-34-104 0,0-68-1,-137-68 16,-104-69-31,-102 68 16,-35 35 0,-33 68-1,33 103 1,69 1 0,69 68-1,137 34 1,68 35 15,1-35-15,-69-68-1,-35-69 1,-33 0 0,-1 0-1,0 34 1,35 0-1,34 0 1,34 35 0,-34 0-1,0-1 1,-34-68 0,-69-68-1,0-138 1,-69-69-1,69 275 1</inkml:trace>
          <inkml:trace contextRef="#ctx0" brushRef="#br1" timeOffset="27603.702">24851 11019 0,'343'0'0,"-68"103"0,34 34 16,0 103 15,-103-34-31,-206-206 16</inkml:trace>
        </inkml:traceGroup>
      </inkml:traceGroup>
    </inkml:traceGroup>
    <inkml:traceGroup>
      <inkml:annotationXML>
        <emma:emma xmlns:emma="http://www.w3.org/2003/04/emma" version="1.0">
          <emma:interpretation id="{818F6E64-33F1-423E-B397-BD289BE333FF}" emma:medium="tactile" emma:mode="ink">
            <msink:context xmlns:msink="http://schemas.microsoft.com/ink/2010/main" type="paragraph" rotatedBoundingBox="7619,14244 19268,13922 19385,18158 7736,1848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708756C-D6E0-4539-BB9F-430CEEB89D62}" emma:medium="tactile" emma:mode="ink">
              <msink:context xmlns:msink="http://schemas.microsoft.com/ink/2010/main" type="line" rotatedBoundingBox="7619,14244 19268,13922 19385,18158 7736,18480"/>
            </emma:interpretation>
          </emma:emma>
        </inkml:annotationXML>
        <inkml:traceGroup>
          <inkml:annotationXML>
            <emma:emma xmlns:emma="http://www.w3.org/2003/04/emma" version="1.0">
              <emma:interpretation id="{6A6E5064-E723-4AC4-9C75-CB9BF83B5F32}" emma:medium="tactile" emma:mode="ink">
                <msink:context xmlns:msink="http://schemas.microsoft.com/ink/2010/main" type="inkWord" rotatedBoundingBox="7619,14244 19268,13922 19385,18158 7736,18480"/>
              </emma:interpretation>
              <emma:one-of disjunction-type="recognition" id="oneOf7">
                <emma:interpretation id="interp35" emma:lang="it-IT" emma:confidence="0">
                  <emma:literal>Instaurali*</emma:literal>
                </emma:interpretation>
                <emma:interpretation id="interp36" emma:lang="it-IT" emma:confidence="0">
                  <emma:literal>Ispra*</emma:literal>
                </emma:interpretation>
                <emma:interpretation id="interp37" emma:lang="it-IT" emma:confidence="0">
                  <emma:literal>Hsinch</emma:literal>
                </emma:interpretation>
                <emma:interpretation id="interp38" emma:lang="it-IT" emma:confidence="0">
                  <emma:literal>Israele*</emma:literal>
                </emma:interpretation>
                <emma:interpretation id="interp39" emma:lang="it-IT" emma:confidence="0">
                  <emma:literal>Istrana*</emma:literal>
                </emma:interpretation>
              </emma:one-of>
            </emma:emma>
          </inkml:annotationXML>
          <inkml:trace contextRef="#ctx0" brushRef="#br0" timeOffset="60401.4075">6007 16751 0,'-137'-35'0,"-35"35"16,1 0-16,33 35 0,70 33 31,136 1-15,138 68-1,69 35 1,-1 0 0,-33-1-1,-173-68 1,-68-34 0,-68-69-1,-104 0 1,0-35-1,1 1 1,102 34 0,69-34-1,69 0 1,137-1 0,34-68-1,-34-34 1,-206 137-1</inkml:trace>
          <inkml:trace contextRef="#ctx0" brushRef="#br0" timeOffset="61437.474">6968 17128 0,'34'138'0,"-68"-35"0,34 68 15,0-34 1,0-34 0,0-34-1,-34-103 1,34-69-1,-35-240 1,-33 102 15,-1 35-15,1 69 0,68 103-1,-35 68 1,104-34-1,68 34 1,-34-34 0,69 0-1,-1-34 1,1 34 0,-103 34-1,-35-34 1,-34 69-1,-34 34 1,-35 69 0,-34-1-1,34 35 1,35-69 0,0 1 15,68-104-16,-34-34 1,69-69 0,-1-34-1,1-102 1,0 67 0,-1 35-1,-33 35 1,-35 68-1,0 0 1,34 0 0,0 137-1,1 103 1,68-34 0,-35-34-1,-33-104 1,-35-33-1,-35-70 1,-68-33 0,-34-35-1,34 68 1,0 1 15,69-35-15,68 35-1,138 0 1,-1-69 0,-171 103-1</inkml:trace>
          <inkml:trace contextRef="#ctx0" brushRef="#br0" timeOffset="59257.926">3604 13970 0,'69'69'0,"0"34"0,-1 69 0,35 102 16,-34 35-1,0 69 1,68 34 0,0 0-1,-34-69 1,0-69-1,-34-102 1,-1-103 0,-68-104-1,-34-68 1,34-240 0,69-69-1,-69 412 1</inkml:trace>
          <inkml:trace contextRef="#ctx0" brushRef="#br0" timeOffset="59725.6695">6076 13936 0,'0'172'0,"-35"68"0,-102 0 16,-35 69-1,1 69 1,-35-1-1,69 1 1,-1-35 0,35-68-1,35-69 1,33-103 0,35-103-1,0 0 1,0 0 15,35-69-15,-1-103-1,69 69 1,-103 103 0</inkml:trace>
          <inkml:trace contextRef="#ctx0" brushRef="#br0" timeOffset="61909.1235">9131 16957 0,'-69'0'0,"-34"0"0,-34 68 0,-35 1 16,69 34-1,69 103-15,68-69 32,69 35-17,34-69 1,1 0-1,33 0 1,-68-69 0,-34-68-1,-35-35 1,-34-34 0,0-34-1,0-69 1,0 34-1,0 172 1</inkml:trace>
          <inkml:trace contextRef="#ctx0" brushRef="#br0" timeOffset="62718.642">9680 16854 0,'-35'755'16,"70"-584"0,-35 1-1,34-103 1,-34-69 15,-69-35-15,35-136-1,34-69 1,0 68 0,34 69-1,35 34 1,34 35-1,0 34 1,34-34 0,-102 34-1,-1 0 1,0 0 15,-68 0-15,0 0-1,-35 0 1,0 0 0,-34-35-1,-34 35 1,34 0 0,34 103-1,35-34 1,68-35-1,104 69 1,33 35 0,35 33-1,-34-34 1,-35-68 0,-102-35 15,-35-34-31,-69 0 15,-34-103 1,69-34 0,-1-34 15,35 171-15</inkml:trace>
          <inkml:trace contextRef="#ctx0" brushRef="#br0" timeOffset="63366.0615">11945 14657 0,'-68'69'16,"-70"34"-1,-205 274-15,240-137 0,0 69 16,103 35-1,34-1 1,69 0 0,69-68 15,-35-35-15,-34-103-1,-34-68 1,-35-35-1,-34-68 1,-34 0 0,-35-138-1,138 0 1,-69 1 0,0 171-1</inkml:trace>
          <inkml:trace contextRef="#ctx0" brushRef="#br0" timeOffset="63905.0895">12941 14966 0,'68'0'0,"-68"69"0,0 102 16,0 104-16,-68 34 16,68 34-1,-35-103 1,104-34 0,34 0-1,34-34 1,0-104-1,35 35 1,-35-68 0,1-35-1,-70 0 1,-68-103 15,-68-69-15,-70-68-1,138 240 1</inkml:trace>
          <inkml:trace contextRef="#ctx0" brushRef="#br0" timeOffset="64178.5095">12769 15618 0,'103'34'0,"69"-34"0,-69 0 0,102 69 16,-33-35 0,-69 1-1,-34-70 1,-35-68 15,-34-68-31,0 171 16</inkml:trace>
          <inkml:trace contextRef="#ctx0" brushRef="#br0" timeOffset="64501.7309">13696 14623 0,'206'34'0,"0"69"0,0 103 16,102 68 0,1 138-1,-68 35 1,-104-36-1,-103-33 1,-137-69 0,-68-103-1,-104-69 1,103-137 0,172 0 15</inkml:trace>
        </inkml:traceGroup>
      </inkml:traceGroup>
    </inkml:traceGroup>
  </inkml:traceGroup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45:07.45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0A8EAE4-E332-416D-8FB6-7575F01501E2}" emma:medium="tactile" emma:mode="ink">
          <msink:context xmlns:msink="http://schemas.microsoft.com/ink/2010/main" type="inkDrawing" rotatedBoundingBox="3794,4497 23297,15312 22041,17577 2538,6761" semanticType="callout" shapeName="Other">
            <msink:sourceLink direction="with" ref="{028A4246-37E0-4436-A465-C31BBAEBAE37}"/>
            <msink:sourceLink direction="with" ref="{A72EFB30-DE0D-4721-BCFB-6A4A1EB8F13D}"/>
          </msink:context>
        </emma:interpretation>
      </emma:emma>
    </inkml:annotationXML>
    <inkml:trace contextRef="#ctx0" brushRef="#br0">0 0 0,'550'0'0,"-379"0"16,69 34 0,-34-34-1,35 34 1,-1 1-1,35-1 1,-1 35 0,1-35-1,-1 0 1,-33 1 0,67 33-1,-33 1 1,34 0 15,34-1-15,-34 1-1,-34 0 1,68 34 0,-34-35-1,0 35 1,34-34-1,-34 34 1,34 0 0,-34 0-1,34 34 1,1-34 0,-1 34-1,0 1 1,0-1-1,1 35 1,-1-1 0,0 1-1,0-1 17,1 1-17,-35 0 1,34-1-1,0 35 1,0 0 0,0-34-1,-34 34 1,0 0 0,35-35-1,-36 70 1,1-36-1,0 1 1,0 0 0,-34 0-1,34 35 1,0-1 15,-35-34-31,35 34 16,-103-34 15,103 34-15,-34 1-1,-1-1 1,-33 34 0,33-33-1,-34-1 1,1 0-1,-35-34 1,34 34 0,-34-34-1,0 35 1,-35-70 0,1 35-1,-35-68 1,1-1-1,-35 0 1,-35-34 0,1-34 15,-35-1-15,35-33-1,-35 33 1,-34-68-1,0 0 1,-68-171 0,-35-138-1,103 309 1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26:21.012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-1 173 0,'103'-69'0,"-69"1"0,-34 33 0,69 104 15,-1 34-15,70 34 0,33 1 0,69-1 16,1-34 0,-1 34-1,-34-34 1,-69 0 0,-102-69-1,-35 35 1,-69-35-1,-34 35 1,-34 0 0,-1-35-1,35 0 1,-34 1 0,0-1-1,34-34 1,0 0-1,0 34 1,171 1 0,-68-35-1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45:11.64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3624527-4FE6-405A-AA2B-F08EC5C36F62}" emma:medium="tactile" emma:mode="ink">
          <msink:context xmlns:msink="http://schemas.microsoft.com/ink/2010/main" type="inkDrawing" rotatedBoundingBox="2994,8731 20488,15745 20108,16692 2614,9678" semanticType="callout" shapeName="Other">
            <msink:sourceLink direction="with" ref="{028A4246-37E0-4436-A465-C31BBAEBAE37}"/>
            <msink:sourceLink direction="with" ref="{A72EFB30-DE0D-4721-BCFB-6A4A1EB8F13D}"/>
          </msink:context>
        </emma:interpretation>
      </emma:emma>
    </inkml:annotationXML>
    <inkml:trace contextRef="#ctx0" brushRef="#br0">0 0 0,'69'34'0,"0"-34"0,-1 0 16,35 0-16,0 0 0,35 34 0,33-34 15,1 35 1,-1-1 0,1 0-1,0 1 1,-1-1-1,35 0 1,-34 1 0,34 33-1,0-33 1,-35-1 0,35 35-1,0-35 1,-34 35 15,34-35-15,0 0-1,0 35 1,0-35 0,0 35-1,0-1 1,-1 1-1,1 0 1,0-1 0,35 1-1,-35 0 1,34-1 0,-34 35-1,34-34 1,-34 0-1,0 34 1,0-35 0,0 1 15,0 0-15,-69-35-1,35 34 1,-1 1-1,-33 0 1,33-35 0,-68 35-1,69-1 1,-35-33 0,-34 33-1,34-33 1,1 33-1,-1 1 17,35 0-17,-35-1 1,0-33 0,1 33-1,-1-33 1,-34 33-1,34 1 1,0-35 0,1 35-1,-35-35 1,34 35 0,-34-1-1,0-33 1,34-1-1,-68 35 1,34-35 0,0 0-1,0 1 17,34-1-17,-34 0 1,0 1-1,34 33 1,-34-33 0,0-1-1,35 0 1,-35 1 0,34-1-1,-34 35 1,0-35-1,34 0 1,-34 1 0,0 33-1,0-33 1,34 33 0,-34-33-1,35 33 16,-1-33-15,0 33 0,0 1-1,1-1 1,-1 1 0,35 0-1,-35-1 1,0 35-1,35-34 1,-35 34 0,0-34-1,1 34 1,-35-69 0,34 69-1,0-34 1,1 34-1,-1-35 1,0 35 0,-34-34 15,34 34-15,1 0-1,-35 0 1,34-35-1,-34 35 1,34 0 0,-34-34-1,35 34 1,-1 0 0,-34-34-1,0 34 1,0-35-1,0 1 1,0 0 0,-69-1-1,0-34 1,-68-34 0,-35-34-1,-34-172 16,103 206-31</inkml:trace>
  </inkml:traceGroup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45:19.59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F4A71AF-5B17-492A-BC86-BD0C538298FE}" emma:medium="tactile" emma:mode="ink">
          <msink:context xmlns:msink="http://schemas.microsoft.com/ink/2010/main" type="inkDrawing" rotatedBoundingBox="12867,4483 14321,18633 11841,18888 10386,4738" semanticType="callout" shapeName="Other">
            <msink:sourceLink direction="from" ref="{8F9C7846-70B8-4BB7-BCB4-59346D99B246}"/>
            <msink:sourceLink direction="to" ref="{D13F8841-CA21-44F4-A3F5-BF354C3B13F3}"/>
          </msink:context>
        </emma:interpretation>
      </emma:emma>
    </inkml:annotationXML>
    <inkml:trace contextRef="#ctx0" brushRef="#br0">7604 3947 0,'0'0'0</inkml:trace>
    <inkml:trace contextRef="#ctx0" brushRef="#br0" timeOffset="-972.594">7638 4153 0,'34'68'0,"-34"1"0,-34 34 0,34 0 15,0 69 1,0-1 0,0 35-1,34 35 1,-34-1 0,35 34-1,-1 35 1,34 0-1,-33 0 1,33 34 0,-33 1-1,-1 33 17,35 1-17,-35 34 1,-34 0-1,34-1 1,1 1 0,-1 0-1,35 34 1,-35 1 0,0-1-1,1-34 1,-35 34-1,0 0 1,0-34 15,34 172-15,-34-172 0,34-35-1,1 1 1,-1-35-1,0-34 1,1 0 0,-1-69-1,0-34 1,-34 0 0,0-69-1,35 0 1,-35-34-1,0-34 1,0-35 0,34 1-1,-34-1 17,0-34-17,0 0 1,0 0-1,0 0 1,0 0 0,0 0-1,-34-34 1,34-138 0,0-171-1,0 343 1</inkml:trace>
    <inkml:trace contextRef="#ctx0" brushRef="#br0" timeOffset="1371.006">7295 3707 0,'480'0'0,"-308"0"0,-1-35 15,35 35 1,0 0 0,0 0-1,-68 0 1,-35 35 0,-35-35-1,-34 0 1,-34 0 15,0 0-15,0 0-1,0 0 1,0 0 0,0 0-1,35 34 1,-35 35-1,34-1 17,0 1-32,35 34 15,0 68 1,-35 1 15,35 34-31,-1 34 16,1 1-1,0 33 1,-1 35 0,1 34-1,0 1 17,-1 67-17,1 1 1,0 0-1,-1 34 1,1 35 0,0 0-1,-1-1 1,-34 35 0,35-34-1,-35 33 1,35 36-1,0-36 1,-1 36 0,1-1-1,0-34 17,-35 34-17,35-69-15,-1 1 16,-33-1 15,-1-68-15,0-34-1,1-35 1,-1-34 0,-34-69-1,34-102 1,-34-35-1,0-69 1,0-34 0,0 0-1,-34 0 1,0-34 0,-1-1-1,-33 1 1,-35 0-1,-35-35 1,-102 0 0,-34 1-1,-70 33 17,35 35-17,-34 0 1,69 0-1,33 0 1,173-34 0,68-69-1,171-137 1,-171 240 0</inkml:trace>
  </inkml:traceGroup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45:14.348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2DC86DA-1FB2-4A69-A7B7-7A84F97DAC8E}" emma:medium="tactile" emma:mode="ink">
          <msink:context xmlns:msink="http://schemas.microsoft.com/ink/2010/main" type="inkDrawing" rotatedBoundingBox="-807,6257 21187,-443 26151,15849 4155,22549" semanticType="callout" shapeName="Other">
            <msink:sourceLink direction="with" ref="{028A4246-37E0-4436-A465-C31BBAEBAE37}"/>
            <msink:sourceLink direction="with" ref="{45D2C668-1EE5-45AC-B9E9-8847465E09F8}"/>
            <msink:sourceLink direction="with" ref="{9AFE8665-4CC2-4EFD-A2DC-9E6078D7757F}"/>
          </msink:context>
        </emma:interpretation>
      </emma:emma>
    </inkml:annotationXML>
    <inkml:trace contextRef="#ctx0" brushRef="#br0">-7964 9623 0,'69'0'0,"0"0"0,34 0 15,68 0-15,35 34 0,34-34 16,1 35 0,68-1-1,0 0 1,34-102-1,-34 102 1,34 35 0,0-35-1,-34 0 1,34 35 15,35-35-15,-35 35-16,35 0 31,-35-35-15,35 69-1,-35-34 1,34-1 0,1 35-1,34-34 1,-35 34-1,1 0 1,34 0 0,-35 0-1,35 0 1,-34 0 0,-1 0-1,1 34 1,0-68-1,-35 68 1,34-34 0,1 69-1,-35-35 1,0-34 0,1 34-1,-1 0 16,35 1-15,-35-1 0,0 35-1,-103-69 1,104 68 0,-36-34-1,-33 1 1,-69-35-1,-34-35 1,-69-33 0,-103-70-1,-103-102 1,103 137 0</inkml:trace>
    <inkml:trace contextRef="#ctx0" brushRef="#br1" timeOffset="-20370.7665">-7792 527 0,'34'34'0,"1"104"16,-35 33-16,0 70 0,0 33 16,0 1-1,0 34 1,0 34-1,34 69 1,0 34 0,-34 35-1,0-1 17,35 69-17,-35 1 1,0-1-1,0 34 1,0 69 0,-35-68-1,35 34 1,0-69 0,-34-34-1,34 34 1,0-68-1,0-1 1,-34-34 0,34-68-1,-35-35 1,70-137 0,-70-103-1,35-69 16,0-34-15,0-34 0,-34-138-1,-35-68 1,1 0 0,-35 0-1,0 137 1,34 103-1,69 68 1,69 70 0,-35 102-1,35 34 1,-1-68 0,35 0-1,-34-137 1,0-35-1,34-102 1,0-138 0,68-206 15,-136-69-15,-35 481-16</inkml:trace>
    <inkml:trace contextRef="#ctx0" brushRef="#br1" timeOffset="-18417.7665">-7620 1179 0,'34'0'16,"0"0"-16,69 0 0,0 35 16,412-1-16,-240-34 15,34 34 1,68 1 15,1-35-15,34 0-1,0 34 1,34-34 0,34 0-1,1 34 1,-1-68 0,241 34 15,-240 34-31,34-34 15,34 0 1,-34 0 15,34 0-15,34 0 0,-33 35-1,-1-35 16,34 34-31,-34-34 16,1 34 0,-1-34-1,0 35 1,-34-35 0,34 34-1,0 0 1,-34-34-1,-34 35 1,-1-35 0,1 34-1,-35 0 1,0-34 0,-34 35 15,-34-35-16,-1 34 1,-34-34 0,-68 34-1,-69 0 1,0 1 0,-103-35-1,-34 0 1,-69 0-1,-35 0 1,-33-69 0,-35 1-1,34-1 1,0 35 0,35-1-1,34 70 1,69-70-1,34 1 17,0 34-17,-35 0 1,35 34 0,0 1-1,69 68 1,-1 34-1,35 34 1,35-33 0,-70-70-1,-68 70 1,-103-70 0,-34-33-1,-138-1 1,-68 0-1,0 69 1,240-103 0</inkml:trace>
  </inkml:traceGroup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45:21.86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EB50149-9364-4843-9052-41DD4E2515F7}" emma:medium="tactile" emma:mode="ink">
          <msink:context xmlns:msink="http://schemas.microsoft.com/ink/2010/main" type="inkDrawing" rotatedBoundingBox="10802,5627 11133,4835 11809,5119 11478,5910" semanticType="enclosure" shapeName="Other"/>
        </emma:interpretation>
      </emma:emma>
    </inkml:annotationXML>
    <inkml:trace contextRef="#ctx0" brushRef="#br0">549 6 0,'34'-34'0,"-68"102"16,-69 1-16,0 68 0,34 0 0,-34-34 15,35-34 1,-1 0 0,35-35-1,34-34 1,34-69 0,35-34-1,-35-68 16,-34 33-15,-34 36 0,-35 33-1,0 103 1,69-34 0,0 0-1,35 35 1,68 67-1,34 36 1,-34-1 0,0-34-1,-34-34 1,-35-172 0,-34 103-1</inkml:trace>
  </inkml:traceGroup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45:27.92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9C62D1E-5F12-4902-B229-AD62A42B5E0D}" emma:medium="tactile" emma:mode="ink">
          <msink:context xmlns:msink="http://schemas.microsoft.com/ink/2010/main" type="inkDrawing" rotatedBoundingBox="11945,5862 13692,18504 12333,18692 10586,6050" semanticType="callout" shapeName="Other"/>
        </emma:interpretation>
      </emma:emma>
    </inkml:annotationXML>
    <inkml:trace contextRef="#ctx0" brushRef="#br0">0 0 0,'34'0'0,"-34"35"0,0 33 0,34-33 16,-34-1-16,0 35 0,35-1 0,-35 35 15,34-34 1,-34 68-1,0 0 1,34 1 0,1-1-1,-35 35 1,34-35 0,-34 35 15,34 68-16,-34-69 1,0 1 0,35-35-1,-35 1 1,0-35 0,0 34-1,0-34 1,0-34-1,0-1 1,0-33 0,0-1-1,0 0 1,0 1 0,0-35-1,0 0 1,0 0-1,0 0 1,0 0 15,0 0-15,0 0 15,0 0-31,0 0 16,0 0-1,0 0 1,0 34 0,0-34-1,34 0 1,0 34 0,69 0-1,-34 1 1,68 33-1,-34-33 1,35 33 0,-36-33-1,1 33 1,-34-33 15,0-1-15,-69 0-1,0-34 1,-35 35 0,-68-35-1,-34 0 1,0 34 0,-35-34-1,35 34 1,0 1-1,68-1 1,0 35 0,35-35-1,34 0 1,69 1 0,-1 33-1,70-33 1,-1-1-1,35 0 17,-69 1-17,-1-35 1,-67 34 0,-35-34-1,-35 0 1,-33 0-1,-35 34 1,34-34 0,1 35-1,33-35 1,35 34 0,0-34-1,0 0 1,35 0-1,-35 0 1,0 0 0,0 0-1,0 0 1,0 0 15,0 0-15,0 0-1,0 0 1,0 0 0,0 0-1,0 34 1,0-34 0,34 35-1,-34-1 1,0 0-1,34 35 1,-34-1 0,0 35-1,35 0 1,-35 0 0,0 0-1,34 35 1,-34-1-1,0 0 1,0-34 15,0 69-15,0-35 0,34-34-1,-34 0 1,0 0-1,0 0 1,0-34 0,0-1-1,0 1 1,0-35 0,35 35-1,-70-35 1,70 1-1,-35-1 1,0-34 0,0 0-1,0 0 1,0 0 0,-35 0-1,70 0 16,-35 0-15,0 0 0,0 0-1,0 0 1,0 0 0,0 0-1,0 0 1,0 0-1,0 0 1,68 34 15,35-34-15,0 69 0,34-35-1,1 35 1,-1-35-1,-68 35 1,-1-69 0,-68 34-1,-34-34 1,-69 34 0,0-34-1,-69 0 1,1 35-1,-35-1 1,0 0 0,34 35-1,69-35 1,35 1 0,68-1-1,68 35 1,70-35 15,33 35-15,1-35-1,-1 0 1,-33 1 0,-70-1-1,-33-34 1,-35 0-1,-69 0 1,-34 0 0,0 0-1,34 0 1,35 0 0,34 34-1,0-34 1,0 35-1,34-35 1,1 0 0,-35 0-1,34 0 1,-68 0 15,68 0-15,-68 0-1,68 0 1,-34 0 0,0 34-1,0-34 1,0 0 0,0 34-1,0 1 1,0 33-1,34-33 1,-34 68 0,35-35-1,-1 35 1,-34 34 0,34-34-1,-34 35 16,35-35-15,-35 34-16,0 0 31,34 1-15,-34-1 0,34-34-1,-34 34 1,0-34-1,0 0 1,35 0 0,-35 0-1,34-34 1,-34-35 0,0 35-1,0-69 1,34 34-1,-34-34 1,0 0 0,-34 0-1,34 0 1,0 0 0,0 0-1,0 34 16,0-34-15,0 35 0,0-35-1,0 34 1,0-34 0,0 0-1,0 34 1,0-34-1,0 0 1,0 0 0,0 0-1,0 0 1,0 0 0,0 0-1,0 0 1,0 0-1,0 0 1,0 0 0,0 0 15,0 0-31,69 35 31,-1-35-15,35 34-1,35 0 1,-35 35 0,0-35-1,-69 1 1,0-35 0,-34 0-1,-34 0 1,-35 0-1,-34-35 1,-68 35 0,-1 35 15,-68-1-15,137 0-1,0 1 1,103-35-1,0 34 1,68 0 0,35 1-1,69-1 1,0 0 0,-35 1-1,-34-35 1,-69 34-1,-34-34 1,0-34 0,-103 34-1,35 0 1,-35 34 15,34-34-15,35 34-1,34 0 1,34 35 0,0-35-1,1 1 1,-35-35 0,0 0-1,0 0 1,0 0-1,0 0 1,0 0 0,0 0-1,0 34 1,34 35 15,-34 68-31,0 0 16,0 35 15,34 68-15,1 1-1,-1-36 1,0 1 0,35-34-1,-69-69 1,0-34-1,-34-138 1,34 69 0</inkml:trace>
  </inkml:traceGroup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44:38.23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4F2E2CD-AD81-4002-903C-28A150BDC5A2}" emma:medium="tactile" emma:mode="ink">
          <msink:context xmlns:msink="http://schemas.microsoft.com/ink/2010/main" type="writingRegion" rotatedBoundingBox="3130,1022 26759,1144 26737,5435 3108,5313"/>
        </emma:interpretation>
      </emma:emma>
    </inkml:annotationXML>
    <inkml:traceGroup>
      <inkml:annotationXML>
        <emma:emma xmlns:emma="http://www.w3.org/2003/04/emma" version="1.0">
          <emma:interpretation id="{A09D00EE-D71E-464E-9C5D-60264568657B}" emma:medium="tactile" emma:mode="ink">
            <msink:context xmlns:msink="http://schemas.microsoft.com/ink/2010/main" type="paragraph" rotatedBoundingBox="3130,1022 23823,1129 23812,3185 3119,30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184A98F-E2E4-4DA0-93AA-860C86003AA0}" emma:medium="tactile" emma:mode="ink">
              <msink:context xmlns:msink="http://schemas.microsoft.com/ink/2010/main" type="line" rotatedBoundingBox="3130,1022 23823,1129 23812,3185 3119,3078"/>
            </emma:interpretation>
          </emma:emma>
        </inkml:annotationXML>
        <inkml:traceGroup>
          <inkml:annotationXML>
            <emma:emma xmlns:emma="http://www.w3.org/2003/04/emma" version="1.0">
              <emma:interpretation id="{028A4246-37E0-4436-A465-C31BBAEBAE37}" emma:medium="tactile" emma:mode="ink">
                <msink:context xmlns:msink="http://schemas.microsoft.com/ink/2010/main" type="inkWord" rotatedBoundingBox="3130,1022 23823,1129 23812,3185 3119,3078">
                  <msink:destinationLink direction="with" ref="{D2DC86DA-1FB2-4A69-A7B7-7A84F97DAC8E}"/>
                  <msink:destinationLink direction="with" ref="{70A8EAE4-E332-416D-8FB6-7575F01501E2}"/>
                  <msink:destinationLink direction="with" ref="{A3624527-4FE6-405A-AA2B-F08EC5C36F62}"/>
                </msink:context>
              </emma:interpretation>
              <emma:one-of disjunction-type="recognition" id="oneOf0">
                <emma:interpretation id="interp0" emma:lang="it-IT" emma:confidence="0">
                  <emma:literal>CORREZIONE</emma:literal>
                </emma:interpretation>
                <emma:interpretation id="interp1" emma:lang="it-IT" emma:confidence="0">
                  <emma:literal>CORREZIONI</emma:literal>
                </emma:interpretation>
                <emma:interpretation id="interp2" emma:lang="it-IT" emma:confidence="0">
                  <emma:literal>CORREziONE</emma:literal>
                </emma:interpretation>
                <emma:interpretation id="interp3" emma:lang="it-IT" emma:confidence="0">
                  <emma:literal>GRrirozioné</emma:literal>
                </emma:interpretation>
                <emma:interpretation id="interp4" emma:lang="it-IT" emma:confidence="0">
                  <emma:literal>GRrirozionie</emma:literal>
                </emma:interpretation>
              </emma:one-of>
            </emma:emma>
          </inkml:annotationXML>
          <inkml:trace contextRef="#ctx0" brushRef="#br0">-15721-6384 0,'-206'68'0,"-68"70"0,-1 33 15,0 69 1,35 1 0,34 33-1,172 1 1,68-103-1,103-35 1,138-69 0,0-68-1,102-34 17,-136-35-17,-173 69 1,-34 0-1,-68 0 1,34 0 0,0 103-1,69-34 1,34 34 0,68-34 15,35-35-31,103-68 15,-34-35 17,-35-34-17,-34-69 1,-103-33 0,-103 33-1,-103-34 1,-69 34-1,-68 69 1,-34 69 0,-1 103-1,69 34 1,69 34 0,68 69-1,138 0 1,137-35-1,68-102 1,-33-103 0,33-69-1,-34-34 1,-240 137 15</inkml:trace>
          <inkml:trace contextRef="#ctx0" brushRef="#br0" timeOffset="822.213">-13387-5767 0,'35'69'15,"-1"103"-15,-68 68 0,34 0 32,0-68-17,34-35 1,0-68 0,-34-35 15,0-34-16,-34-171 1,34-1 0,0-68-1,34-1 1,0 35 0,1 35-1,-1 102 1,0 35-1,104 34 1,68 0 0,68 34-1,-33 35 1,-70-1 0,-171 35 15,-68 0-16,-138-34 1,-35 0 0,1-1-1,103 1 1,68 0 0,103-1-1,138 35 1,68 35-1,35-35 1,-103-1 0,-69-33-1,-35-35 1,-34 1 0,-34-70-1,35-102 1,33-69-1,35-34 1,-103 240 0</inkml:trace>
          <inkml:trace contextRef="#ctx0" brushRef="#br0" timeOffset="1581.93">-11224-5767 0,'137'206'16,"-103"35"-16,-34 68 15,35-103 1,-1-69 0,0-69 15,-34-68-16,0 0 1,-137-171 0,-69-207-1,103 104 1,34 33 0,69 70-1,69 102 1,34 69-1,69-34 17,68 34-17,69 68 1,-35 1 0,-136 0-1,-70 34 1,-102-35-1,-103 70 1,-35-35 0,0-35-1,69 35 1,103-34 0,69 34-1,68 34 1,104 0-1,33-34 1,-68 0 0,-103-68-1,-68-1 1,-1-34 0,-68-103 15,34-69-16,0 1 1,68-35 0,-68 206-1</inkml:trace>
          <inkml:trace contextRef="#ctx0" brushRef="#br0" timeOffset="1958.859">-8993-5595 0,'34'69'16,"-137"274"-16,34-171 16,69-69-1,69-35 1,68 1-1,104-35 1,33-34 15,104-34-15,-207 34 0,-102-34-1,-69 34 1,-103-35-1,-103-68 1,-34 0 0,240 103-1</inkml:trace>
          <inkml:trace contextRef="#ctx0" brushRef="#br0" timeOffset="2434.4145">-9028-5320 0,'309'-35'0,"-68"35"16,-70 0-16,-102 0 31,-103-34-31,-69 0 15,-69-35 17,-103-34-17,-102-69 1,205 69 0,69 103-1,103 35 1,34-35-1,104-35 1,171 1 0,0 34-1,-35-34 1,-68 34 0,-137-35 15,-35-33-16,-34-1 1,0 69-16</inkml:trace>
          <inkml:trace contextRef="#ctx0" brushRef="#br0" timeOffset="2899.2284">-7758-6178 0,'275'-35'0,"0"35"0,-1 35 16,35-35-1,0 34 1,-103 0 0,-137 1-1,-35-1 1,-137 69-1,-103 34 17,-137 172-17,171-103 1,69 0 0,103-34-1,103-1 1,34-68-1,69-34 1,0-35 0,-68-68-1,-138-104 1,-69-33 0,-103-35-1,172 206 1</inkml:trace>
          <inkml:trace contextRef="#ctx0" brushRef="#br0" timeOffset="3078.9045">-7140-5320 0,'721'103'16,"-446"-69"-1,-69-34 1,-69-137 0,-137 137-1</inkml:trace>
          <inkml:trace contextRef="#ctx0" brushRef="#br0" timeOffset="3381.6195">-5183-5767 0,'0'241'16,"-35"-35"-16,1 68 15,68-102 16,35-69-15,34-35 0,34-68-1,-68-137 1,34-34 0,-103 171-1</inkml:trace>
          <inkml:trace contextRef="#ctx0" brushRef="#br0" timeOffset="3856.1985">-3948-4977 0,'206'206'0,"35"-69"16,33-34-1,35-69 1,-34-68 0,-69-69-1,-103-68 1,-69-70 0,-137-68-1,-137 103 1,-35 69-1,-34 103 17,35 68-17,68 138 1,103-1 0,137 35-1,35 0 1,137-34-1,68-69 1,69-69 0,-68-137-1,-275 103 1</inkml:trace>
          <inkml:trace contextRef="#ctx0" brushRef="#br0" timeOffset="4533.8895">-1236-5492 0,'34'103'15,"-68"103"-15,-69 103 0,34-103 16,69-103 0,0-69-1,0-34 1,0-34 0,35-172-1,-1-69 1,0 35-1,1 137 17,-1 103-17,-34 0 1,69 103 0,68 103-1,69 69 1,34-104-1,35-34 1,-1-102 0,-68-70-1,-34-68 1,-103-68 15,-104-104-31,-102 35 16,34 68-1,-34 69 1,68 69 15,35 34-31,68 69 32,103-1-17,104-102 1,-241 34-1</inkml:trace>
          <inkml:trace contextRef="#ctx0" brushRef="#br0" timeOffset="5206.698">1304-5046 0,'584'-34'0,"-310"34"0,-68 0 15,-103-34 1,-103 34 0,-103-69-1,-240-34 16,68 0-15,-34-34 0,309 137-1</inkml:trace>
          <inkml:trace contextRef="#ctx0" brushRef="#br0" timeOffset="4910.8185">1613-5492 0,'34'69'0,"-102"68"0,-1 69 16,-34 34 0,103-68-1,103-69 1,69 0 15,68-35-15,69-33-16,0-35 15,-69 0 1,-103 0 0,-102 0-1,-70-35 17,-136-68-17,-104 0 1,275 103-1</inkml:trace>
          <inkml:trace contextRef="#ctx0" brushRef="#br0" timeOffset="5453.7525">1441-5595 0,'481'-103'0,"-69"103"16,-35 34 0,1-34-1,-138 0 1,-137 0 0,-69 0-1,-102 0 1,-172-34-1,-104 0 17,344 34-17</inkml:trace>
        </inkml:traceGroup>
      </inkml:traceGroup>
    </inkml:traceGroup>
    <inkml:traceGroup>
      <inkml:annotationXML>
        <emma:emma xmlns:emma="http://www.w3.org/2003/04/emma" version="1.0">
          <emma:interpretation id="{F2914988-1ABC-4E11-AEA1-1B92F46EB7F4}" emma:medium="tactile" emma:mode="ink">
            <msink:context xmlns:msink="http://schemas.microsoft.com/ink/2010/main" type="paragraph" rotatedBoundingBox="12459,3530 26761,3751 26735,5478 12432,525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78F8C9C-DE05-4B48-B02C-88C6689C9F39}" emma:medium="tactile" emma:mode="ink">
              <msink:context xmlns:msink="http://schemas.microsoft.com/ink/2010/main" type="line" rotatedBoundingBox="12459,3530 26761,3751 26735,5478 12432,5256">
                <msink:destinationLink direction="with" ref="{0D98108E-6E9E-4A2B-9BD8-914E3F7492A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F9C7846-70B8-4BB7-BCB4-59346D99B246}" emma:medium="tactile" emma:mode="ink">
                <msink:context xmlns:msink="http://schemas.microsoft.com/ink/2010/main" type="inkWord" rotatedBoundingBox="12459,3530 26761,3751 26735,5478 12432,5256">
                  <msink:destinationLink direction="from" ref="{7F4A71AF-5B17-492A-BC86-BD0C538298FE}"/>
                </msink:context>
              </emma:interpretation>
              <emma:one-of disjunction-type="recognition" id="oneOf1">
                <emma:interpretation id="interp5" emma:lang="it-IT" emma:confidence="0">
                  <emma:literal>DINAMICA</emma:literal>
                </emma:interpretation>
                <emma:interpretation id="interp6" emma:lang="it-IT" emma:confidence="0">
                  <emma:literal>DINAMI CA</emma:literal>
                </emma:interpretation>
                <emma:interpretation id="interp7" emma:lang="it-IT" emma:confidence="0">
                  <emma:literal>DINAMI" CA</emma:literal>
                </emma:interpretation>
                <emma:interpretation id="interp8" emma:lang="it-IT" emma:confidence="0">
                  <emma:literal>DINAMICITÀ</emma:literal>
                </emma:interpretation>
                <emma:interpretation id="interp9" emma:lang="it-IT" emma:confidence="0">
                  <emma:literal>DINAMITI CA</emma:literal>
                </emma:interpretation>
              </emma:one-of>
            </emma:emma>
          </inkml:annotationXML>
          <inkml:trace contextRef="#ctx0" brushRef="#br0" timeOffset="7575.687">-4119-3295 0,'68'137'0,"-33"103"0,-70 35 15,-33 0 1,68-138 0,0-137-1,0 0 1,0-34-1,68-207 1,-102 35 0,103 0-1,-35 103 1,-34 103 0,34 0-1,35 103 1,34 103-1,103 35 1,69-70 0,-1-68-1,-34-69 17,-34-68-17,-103-69 1,-34-103-1,-172-68 1,0 68 0,-69 34-1,69 69 1,35 34 0,33 69-1,70 35 1,102-1-1,103-34 1,-240 0 0</inkml:trace>
          <inkml:trace contextRef="#ctx0" brushRef="#br0" timeOffset="8231.8949">-1339-3261 0,'-69'481'0,"-34"-207"16,0 1 15,69-138-15,34-103-1,34-34 1,-34 0 0,0-137-1,69-309 1,0 171 0,-35 69-1,69 69 1,-69 103-1,35-1 17,68 104-17,1 137 1,68 34 0,-1 1-1,-67-70 1,-35-33-1,-103-70 1,-35-68 0,-205 0-1,-69-68 1,0-1 0,35 69-1,68 0 1,103 34-1,103-34 1,137 0 0,138-103-1,-275 103 1</inkml:trace>
          <inkml:trace contextRef="#ctx0" brushRef="#br0" timeOffset="8994.5415">206-3158 0,'34'69'0,"-34"102"0,-34 70 16,-1-35 0,35-69-1,35-68 1,-35-69 15,-35-103-15,35-172-1,0 0 1,0 69 0,0 138-1,35 33 1,-35 70 0,68 68-1,35 34 1,35 0-1,-1-68 1,0-35 0,35-68-1,-69-69 1,0-69 0,-69 1-1,0 68 1,1 68-1,-35 35 17,0 69-17,-35 171 1,35 35 15,35-69-31,-1 0 16,0-103-1,-34-35 1,35-68 0,-35-102-1,34-104 1,-34 206 0</inkml:trace>
          <inkml:trace contextRef="#ctx0" brushRef="#br0" timeOffset="9294.327">2128-3227 0,'103'206'0,"-69"0"16,-34 35-1,-34-35 1,68-103 0,-34-35-1,0-34 17,69-136-17,34-173 1,-103 275-1</inkml:trace>
          <inkml:trace contextRef="#ctx0" brushRef="#br0" timeOffset="9693.7155">4084-3364 0,'69'-34'0,"-138"34"0,-137 34 0,-34 103 16,0 35-16,68 0 15,69 102 17,206 1-17,103-104 1,34-68 0,35-34-1,0-69 1,-35-69-1,-103-102 1,-137 171 0</inkml:trace>
          <inkml:trace contextRef="#ctx0" brushRef="#br0" timeOffset="10352.8529">5320-3227 0,'-137'309'0,"-1"-34"0,35 0 15,35-70 1,33-67-1,1-173 17,34 35-17,34-171 1,-34-104 0,35-34-1,33 69 1,1 68 15,34 69-15,0 69-1,34 34 1,1 103 0,33 103-1,35 34 1,-69-34-1,35 0 1,-35-34 0,-68-69-1,-69-103 1,-34 0 0,-172-103-1,-69 0 1,-34 0-1,0 206 1,0-69 0,206 35-1,103-69 1</inkml:trace>
          <inkml:trace contextRef="#ctx0" brushRef="#br0" timeOffset="6598.2105">-7895-3879 0,'309'0'16,"480"172"-16,-377 0 15,-103 33 1,-68 1 0,-138 0-1,-138-34 1,-102 0-1,-138-69 1,-68-35 15,-35-68-15,1 0 0,102 0-1,69 0 1,138-34-1,68 34 1,103-34 0,137-35-1,-240 69 1</inkml:trace>
          <inkml:trace contextRef="#ctx0" brushRef="#br0" timeOffset="6164.6445">-7346-3707 0,'69'69'16,"-35"102"-16,35 69 0,0 35 31,-1-69-31,-33 0 31,-35-103-15,0-34 0,0-35-1,0-34 1,-35-34 0,1-172-1,-35-69 1,69 275-1</inkml:trace>
          <inkml:trace contextRef="#ctx0" brushRef="#br0" timeOffset="6934.1265">-5149-3330 0,'103'206'0,"-103"35"0,-34 68 16,-1-103 0,35-69-1,35-69 1,-35-33 0,68-104-1,-33-102 1,33-104-1,-68 275 1</inkml:trace>
        </inkml:traceGroup>
      </inkml:traceGroup>
    </inkml:traceGroup>
  </inkml:traceGroup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45:43.13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D98108E-6E9E-4A2B-9BD8-914E3F7492A6}" emma:medium="tactile" emma:mode="ink">
          <msink:context xmlns:msink="http://schemas.microsoft.com/ink/2010/main" type="inkDrawing" rotatedBoundingBox="14320,4641 30553,5287 30491,6836 14258,6190" semanticType="underline" shapeName="Other">
            <msink:sourceLink direction="with" ref="{E78F8C9C-DE05-4B48-B02C-88C6689C9F39}"/>
          </msink:context>
        </emma:interpretation>
      </emma:emma>
    </inkml:annotationXML>
    <inkml:trace contextRef="#ctx0" brushRef="#br0">0 412 0,'344'-69'0,"-104"69"16,34 0-16,35 0 16,0 0-1,34-34 1,1 34-1,33-35 1,35 35 0,0 0-1,0 35 1,68-35 15,1 34-15,34 0-1,68-34 1,-33 35 0,67-1-1,36-34 1,-1 69 0,69-35-1,-35 0 1,1-68-1,-1 68 1,-34 1 0,-34-35-1,0-35 1,-103 1 0,-35-35-1,-68 1 16,-34-1-15,-35 0-16,-34 1 16,-69 33 15,-34-33-15,-69 33-1,-34 1 1,-34 0-1,0 34 1,-69 0 0,34 68-1,-34 1 1,-34 34 0,-35 34-1,0 1 1,-68-1-1,0 35 1,34-35 0,0-34-1,69 0 1,-1-69 0,35 0-1,0-34 1,35 0-1,-70-34 17,1-34-17,-35-1 1,1 35 0,-1-1-1,0 1 1,1 34-1,68 0 1,0 0 0,34-34-1,0 34 1,-34 0 0,-34 34-1,0 69 1,-1 0-1,1 34 1,34-34 0,0-34-1,34-69 1,35 34 0,68-68 15,35-1-16,34 35 1,-35-34 0,-68 34-1,-68-34 1,-104 34 0,-103-35-1,172 35 1</inkml:trace>
  </inkml:traceGroup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45:43.99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AF4FCBB-F13A-40F1-93DE-264620FDC3B2}" emma:medium="tactile" emma:mode="ink">
          <msink:context xmlns:msink="http://schemas.microsoft.com/ink/2010/main" type="inkDrawing" rotatedBoundingBox="26257,9325 32230,9419 32228,9528 26255,9434" semanticType="underline" shapeName="Other">
            <msink:sourceLink direction="with" ref="{54F9362F-5CCE-4DAA-9424-BAE7984925BB}"/>
          </msink:context>
        </emma:interpretation>
      </emma:emma>
    </inkml:annotationXML>
    <inkml:trace contextRef="#ctx0" brushRef="#br0">0 0 0,'172'0'0,"-35"0"0,69 0 0,69 34 16,34 1 0,68-1-1,70-34 1,67 34-1,1-34 1,35 0 0,33 0-1,-102-68 1,-1 68 0,-102 34-1,-69 0 1,-172-68-1,-34 34 1,-103 0 0,0 0-1,-103 0 1,-34 34 15,137-34-15</inkml:trace>
  </inkml:traceGroup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45:53.25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42A7E66-1C00-45D5-9149-F67D8641B220}" emma:medium="tactile" emma:mode="ink">
          <msink:context xmlns:msink="http://schemas.microsoft.com/ink/2010/main" type="writingRegion" rotatedBoundingBox="2715,5609 2403,14942 -156,14857 155,5524"/>
        </emma:interpretation>
      </emma:emma>
    </inkml:annotationXML>
    <inkml:traceGroup>
      <inkml:annotationXML>
        <emma:emma xmlns:emma="http://www.w3.org/2003/04/emma" version="1.0">
          <emma:interpretation id="{8ED6826B-96BC-4B31-BCCE-30EF419C46A3}" emma:medium="tactile" emma:mode="ink">
            <msink:context xmlns:msink="http://schemas.microsoft.com/ink/2010/main" type="paragraph" rotatedBoundingBox="2715,5609 2403,14942 -156,14857 155,55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834768-E49B-4C4E-AB1A-52E3B714EA23}" emma:medium="tactile" emma:mode="ink">
              <msink:context xmlns:msink="http://schemas.microsoft.com/ink/2010/main" type="line" rotatedBoundingBox="2715,5609 2403,14942 -156,14857 155,5524"/>
            </emma:interpretation>
          </emma:emma>
        </inkml:annotationXML>
        <inkml:traceGroup>
          <inkml:annotationXML>
            <emma:emma xmlns:emma="http://www.w3.org/2003/04/emma" version="1.0">
              <emma:interpretation id="{04996A7F-DF4C-47AC-8336-996071792253}" emma:medium="tactile" emma:mode="ink">
                <msink:context xmlns:msink="http://schemas.microsoft.com/ink/2010/main" type="inkWord" rotatedBoundingBox="-156,14857 155,5524 2715,5609 2403,14942"/>
              </emma:interpretation>
              <emma:one-of disjunction-type="recognition" id="oneOf0">
                <emma:interpretation id="interp0" emma:lang="it-IT" emma:confidence="0">
                  <emma:literal>dì</emma:literal>
                </emma:interpretation>
                <emma:interpretation id="interp1" emma:lang="it-IT" emma:confidence="0">
                  <emma:literal>sì</emma:literal>
                </emma:interpretation>
                <emma:interpretation id="interp2" emma:lang="it-IT" emma:confidence="0">
                  <emma:literal>Lì</emma:literal>
                </emma:interpretation>
                <emma:interpretation id="interp3" emma:lang="it-IT" emma:confidence="0">
                  <emma:literal>Sì</emma:literal>
                </emma:interpretation>
                <emma:interpretation id="interp4" emma:lang="it-IT" emma:confidence="0">
                  <emma:literal>Dì</emma:literal>
                </emma:interpretation>
              </emma:one-of>
            </emma:emma>
          </inkml:annotationXML>
          <inkml:trace contextRef="#ctx0" brushRef="#br0">721 7 0,'34'-34'0,"-137"68"16,-69 0-1,-308 69-15,480-103 31,0 0-15,103 0 0,137 0-1,35 0 1,-69 0 0,-103 0-1,-103 0 1,-35 35-1,-102-1 1,0-34 0,34 34-1,68-34 1,35 35 0,138-35-1,-138 0 1</inkml:trace>
          <inkml:trace contextRef="#ctx0" brushRef="#br0" timeOffset="640.584">-1545-1057 0,'0'34'0,"0"69"15,0 481-15,-34-310 16,68-33-1,-34-70 1,35-68 0,-35-34-1,0-69 1,0-34 0,0-172-1,0 0 1,0 206-1</inkml:trace>
          <inkml:trace contextRef="#ctx0" brushRef="#br0" timeOffset="916.9335">-1613-542 0,'34'-69'16,"35"69"-16,102 35 0,1-1 0,-35-34 15,-68 0 1,-35 0 0,-68 0-1,-35 34 1,-34-34-1,0 35 1,103-35 0</inkml:trace>
          <inkml:trace contextRef="#ctx0" brushRef="#br0" timeOffset="1307.5335">-1236 453 0,'103'103'0,"0"-171"16,-34 33-16,-1 1 0,1-69 0,-69 0 31,0 0-31,-34 34 15,-69 35 1,0 34 0,0 69-1,34 137 1,69-103 0,35-35-1,33 1 16,1-172-15,-1 34 0,-68 69-1</inkml:trace>
          <inkml:trace contextRef="#ctx0" brushRef="#br0" timeOffset="2139.5115">-652 350 0,'34'-34'0,"-34"0"32,69-35-32,-69 138 0,0-1 0,0 1 0,0 34 15,34 0-15,-34-34 0,0-1 0,0-33 16,-34-35-1,-69 0 1,34-35 0,-34 35-1,69 0 1,34 0 0,34 35-1,69-1 16,0 0-15,34 1 0,-68-1-1,-35-34 1,-34 0 0,-68-34-1,33-35 1,35 69-1</inkml:trace>
          <inkml:trace contextRef="#ctx0" brushRef="#br0" timeOffset="23397.9165">-1064 2032 0,'0'69'0,"0"34"0,34 69 15,-34 68-15,34 0 16,-68-68-1,68-1 1,-34-68 0,0-68-1,0-1 1,35-103 0,33-102 15,-68-138-16,0 309 1</inkml:trace>
          <inkml:trace contextRef="#ctx0" brushRef="#br0" timeOffset="24087.3255">-1407 2238 0,'103'35'0,"34"-1"16,0-34-16,-34 34 0,-34-34 16,-69 35 15,34-35-16,-68 68 1,-1-68 0,1 69-1,-35-1 1,35 70 0,68-1-1,-34 0 1,69-68-1,34 34 1,0-69 0,34 35-1,-34-103 1,-34-1 0,0-33-1,-104-35 1,1 0-1,-69 0 1,-34 68 0,-1 35 15,35 35-15,69 68-1,34 0 1,34 0-1,69-35 1,0-102 0,0 0-1,0-35 1,-103 69 0</inkml:trace>
          <inkml:trace contextRef="#ctx0" brushRef="#br0" timeOffset="24414.453">-446 2856 0,'274'137'0,"-274"-68"15,-34-35-15,0 35 0,-1 0 16,35-35 0,69 0-1,34 35 1,69-69-1,-69-137 1,-103 137 0</inkml:trace>
          <inkml:trace contextRef="#ctx0" brushRef="#br0" timeOffset="26588.142">-1476 6391 0,'0'103'0,"0"35"16,-34 102-16,-1 0 31,35-68-15,35-35 0,-1 0-1,35-34 1,-69-68-1,34-70 1,-68-102 0,-1-34-1,-33-35 1,-35 0 0,34 68-1,0 70 1,69 102-1,35-34 1,68 0 0,68 34-1,1 1 1,0-1 0,-70 0 15,-33-34-16,-69 0 1,-69 0 0,-33 35-1,33 33 1,35 35 0,34 69-1,34 34 1,0-138-1,35 35 1,34-34 0,-35-35-1,1-34 1,0-68 0,-35-1-1,0-68 1,-102 0-1,-70 68 1,1 35 0,0 34 15,34 103-15,103 0-1,34-1 1,69 36-1,34-104 1,1-68 0,-35-35-1,-35-68 1,-68 137 0</inkml:trace>
          <inkml:trace contextRef="#ctx0" brushRef="#br0" timeOffset="27061.7445">-721 7215 0,'69'0'15,"68"35"-15,-34 33 0,0 1 0,-69 0 16,-68-35-16,-35 0 31,-68 0-15,34 1 0,34-1-1,104 0 1,136 69-1,35 0 1,0 0 0,-137-34-1,-138 0 1,-68-1 0,-69 1-1,34-35 1,35 1-1,171-35 1,138-35 0,-172 35-1</inkml:trace>
        </inkml:traceGroup>
      </inkml:traceGroup>
    </inkml:traceGroup>
  </inkml:traceGroup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46:10.62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509F4F1-E457-41CA-A503-D8A95053EA76}" emma:medium="tactile" emma:mode="ink">
          <msink:context xmlns:msink="http://schemas.microsoft.com/ink/2010/main" type="inkDrawing" rotatedBoundingBox="25950,13608 31818,13664 31816,13850 25948,13795" semanticType="underline" shapeName="Other"/>
        </emma:interpretation>
      </emma:emma>
    </inkml:annotationXML>
    <inkml:trace contextRef="#ctx0" brushRef="#br0">5595 6316 0,'68'0'0,"1"-69"0,171 69 16,69 0-16,103 34 16,103 1-1,34-35 1,34 68-1,70-68 1,-70 35 0,-34-35-1,-68-35 1,-138 35 0,-68-34-1,-138 34 16,-68-34-15,-35 34 0,-34 0-1,-69 0 1,-68-35 0,0 1-1,137 34 1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26:46.96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A9F5D7F-076B-4DA6-954F-E83639AA07E2}" emma:medium="tactile" emma:mode="ink">
          <msink:context xmlns:msink="http://schemas.microsoft.com/ink/2010/main" type="inkDrawing" rotatedBoundingBox="4860,1161 4920,5135 2390,5173 2330,1200" semanticType="callout" shapeName="Other">
            <msink:sourceLink direction="with" ref="{82F256C9-5FD6-44B0-BA55-A2F09862E7D3}"/>
          </msink:context>
        </emma:interpretation>
      </emma:emma>
    </inkml:annotationXML>
    <inkml:trace contextRef="#ctx0" brushRef="#br0">2129 0 0,'-103'34'0,"-34"35"0,-69 34 16,0 34-16,0 0 15,-35 69 1,-33 0-1,34 69 1,34 34 0,34 0-1,103 68 1,1-33 0,102-1-1,69-34 1,69-35-1,34-68 1,68-34 0,1-69-1,34-34 1,-35-69 0,1-69 15,-35-34-16,-68-34 1,-35-35 0,-68-34-1,-69 34 1,-103-34 0,-35 35-1,-102 34 1,-34 34-1,-35 68 1,34 70 0,0 68-1,35 68 1,103 69 0,137-68-1,0-172 1</inkml:trace>
  </inkml:traceGroup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46:28.04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8A94BF4-7957-4FBF-9762-2D7A93A60CD9}" emma:medium="tactile" emma:mode="ink">
          <msink:context xmlns:msink="http://schemas.microsoft.com/ink/2010/main" type="inkDrawing" rotatedBoundingBox="26939,17798 32057,17522 32067,17714 26949,17991" semanticType="underline" shapeName="Other">
            <msink:sourceLink direction="with" ref="{6EB0CD93-477F-4078-8B5B-1EFCF1244E38}"/>
          </msink:context>
        </emma:interpretation>
      </emma:emma>
    </inkml:annotationXML>
    <inkml:trace contextRef="#ctx0" brushRef="#br0">11704 10126 0,'-34'34'0,"-103"-34"0,-1 34 16,-102 1-16,-35-1 0,-68 0 16,-34 35-1,-70-35 1,-33 1 0,-69-70-1,34 35 1,34-34 15,35 34-31,137 0 16,103 34-1,103 1 17,69-1-17,171 34 1,35-68-1,-1-34 1,-171 34 0</inkml:trace>
  </inkml:traceGroup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49:51.83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46 0 0,'0'34'0,"0"69"16,0 0-16,-34 34 0,34 0 16,0 69-1,0 0 1,0 35 0,0-1-1,0 0 16,0 35-31,0-1 16,34 1 0,-34-1 15,0 35-15,0-68-1,0 33 1,0-33-1,0-1 1,0-34 0,0-35-1,-34 1 1,34 0 15,0-35-15,0-68-1,34-1 1,-34-68 0,0 0-1,0 0 1,0 0 0,0 0-1,0 0 1,0 0-1,0 0 1,0 0 0,0 0-1,0 0 1,0 0 0,0 0-1,0 0 1,34 35-1,35-35 17,0 0-32,34 0 31,34 0-15,69 34-1,0-34 1,34 0-1,0 34 1,69-34 0,-34 35-1,34-35 1,34 34 15,-34 0-31,34 0 16,0 35-1,1-35 1,-70-34 0,35 69-1,-69-35 1,1 35 0,-70-35 15,-68-34-31,-34 0 31,-35 0-15,-34-103-1,-34-34 1,-35 0 0,69 137-1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49:52.61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0 0,'34'68'15,"-34"69"-15,34 69 0,1 0 32,-35 69-17,68 0 1,-33 102 0,33-34-1,-33 69 16,33 0-31,-68-69 16,69 69 0,-69 0-1,34 0 1,-34-69 0,0-34-1,0-68 1,0-36-1,0-67 1,0-104 15,0-34-31,-34 0 16,34-137 0,0-103 15,0 240-16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49:53.347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1475 0 0,'-206'137'0,"0"35"0,34 34 16,-34 68-1,35-33 1,-1-1 0,35-34-1,34-69 16,34-34-31,35-69 16,102-68 0,104-138-1,103-68 1,33-34 0,-308 274-1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49:53.847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2710 0 0,'-34'103'0,"-103"103"15,-69 34-15,0 35 16,0-35 0,-34 69 15,-35-35-16,1 35 1,-1 0 0,0 0-1,35-34 1,68-69 0,69-69-1,35-68 1,136-35-1,104-137 1,103-69 0,68-102-1,34-69 1,35 34 0,-412 309-1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49:54.331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3398 1 0,'-69'138'16,"-102"67"-16,-35 1 0,-34 35 31,-69 33-15,-137 138 15,-35 34-16,103-137 1,35 0 0,69 0-1,33-69 1,104-68 0,68-35-1,35-137 1,137 0-1,103-171 1,69-35 0,68-69-1,34 1 1,-377 274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49:54.790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1956 0 0,'0'171'0,"-103"1"0,-68 68 0,-1 0 16,-34 1-1,0-1 17,-137 137-17,103-171 1,-1 0-1,104-34 1,34-69 15,69-34-31,34-35 16,34-34 0,1 34-1,102-68 1,-69-69-1,1 0 17,-69 103-17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45:37.154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5C87346-2F58-4596-AC77-69C2841E239D}" emma:medium="tactile" emma:mode="ink">
          <msink:context xmlns:msink="http://schemas.microsoft.com/ink/2010/main" type="writingRegion" rotatedBoundingBox="16878,6858 32435,7079 32366,11885 16810,11665"/>
        </emma:interpretation>
      </emma:emma>
    </inkml:annotationXML>
    <inkml:traceGroup>
      <inkml:annotationXML>
        <emma:emma xmlns:emma="http://www.w3.org/2003/04/emma" version="1.0">
          <emma:interpretation id="{14D100BF-001F-4EFD-8FB2-1BE003B2D349}" emma:medium="tactile" emma:mode="ink">
            <msink:context xmlns:msink="http://schemas.microsoft.com/ink/2010/main" type="paragraph" rotatedBoundingBox="16878,6858 30051,7045 30006,10178 16834,99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4D62F0C-200F-4C6A-BE7F-19E1478162C8}" emma:medium="tactile" emma:mode="ink">
              <msink:context xmlns:msink="http://schemas.microsoft.com/ink/2010/main" type="line" rotatedBoundingBox="16878,6858 30051,7045 30006,10178 16834,9991"/>
            </emma:interpretation>
          </emma:emma>
        </inkml:annotationXML>
        <inkml:traceGroup>
          <inkml:annotationXML>
            <emma:emma xmlns:emma="http://www.w3.org/2003/04/emma" version="1.0">
              <emma:interpretation id="{45D2C668-1EE5-45AC-B9E9-8847465E09F8}" emma:medium="tactile" emma:mode="ink">
                <msink:context xmlns:msink="http://schemas.microsoft.com/ink/2010/main" type="inkWord" rotatedBoundingBox="16717,7169 21970,6698 22242,9736 16989,10207">
                  <msink:destinationLink direction="with" ref="{D2DC86DA-1FB2-4A69-A7B7-7A84F97DAC8E}"/>
                </msink:context>
              </emma:interpretation>
              <emma:one-of disjunction-type="recognition" id="oneOf0">
                <emma:interpretation id="interp0" emma:lang="it-IT" emma:confidence="0">
                  <emma:literal>+714</emma:literal>
                </emma:interpretation>
                <emma:interpretation id="interp1" emma:lang="it-IT" emma:confidence="0">
                  <emma:literal>+714.</emma:literal>
                </emma:interpretation>
                <emma:interpretation id="interp2" emma:lang="it-IT" emma:confidence="0">
                  <emma:literal>+744.</emma:literal>
                </emma:interpretation>
                <emma:interpretation id="interp3" emma:lang="it-IT" emma:confidence="0">
                  <emma:literal>+724.</emma:literal>
                </emma:interpretation>
                <emma:interpretation id="interp4" emma:lang="it-IT" emma:confidence="0">
                  <emma:literal>+774.</emma:literal>
                </emma:interpretation>
              </emma:one-of>
            </emma:emma>
          </inkml:annotationXML>
          <inkml:trace contextRef="#ctx0" brushRef="#br0">-1030-137 0,'172'0'16,"-69"-69"-16,-35-34 0,-33 0 15,-1 34 1,-34 35-1,0 34 1,0 0 0,0 34-1,-34 104 1,-1 33 0,35-33-1,35-1 1,-35-68-1,-35-1 1,-33-68 0,-1 0-1,-34-34 1,69 34 0,34 0-1,0 0 1,103 34-1,34-34 17,0 35-17,-34-1 1,0-34 0,-69 34-1,-34-68 1,35-35-1,-35 69 1</inkml:trace>
          <inkml:trace contextRef="#ctx0" brushRef="#br1" timeOffset="290118.1499">-2815 892 0,'103'0'15,"-34"0"-15,-69 103 0,0 69 0,-35 68 16,35-34-16,0 0 15,0-34 17,0-35-17,0-68 1,35-69 0,-35-103-1,-69-35 1,69 138-1</inkml:trace>
          <inkml:trace contextRef="#ctx0" brushRef="#br1" timeOffset="290393.5465">-3501 1270 0,'480'103'0,"-102"-69"16,-1 1-1,-102-1 1,-35-68 0,-171-35-1,-69 69 1</inkml:trace>
          <inkml:trace contextRef="#ctx0" brushRef="#br1" timeOffset="290937.4335">-1991 1682 0,'412'68'0,"34"1"16,0-103 0,-446 34-1</inkml:trace>
          <inkml:trace contextRef="#ctx0" brushRef="#br1" timeOffset="290767.5225">-1511 1167 0,'206'240'0,"-171"-34"16,-35 34-1,0 1 1,0-35 0,-35 0-1,35-103 1,0-103-1,0-69 1,0 69 15</inkml:trace>
          <inkml:trace contextRef="#ctx0" brushRef="#br0" timeOffset="-3667.734">1235 0 0,'-34'103'0,"-69"34"0,0 35 15,-103 102 1,0 1-1,0-35 1,35-34 0,68-34-1,0-69 1,103-35 0,0-33 15,68-35-16,70 34 1,68-34-16,68 0 16,-34-69 15,1 104-15,-1-1-1,-103-34 1,-34 34-1,-34-34 1,-35 0 0,-34-34-1,-103-69 1,0-68 0,103 171-1</inkml:trace>
          <inkml:trace contextRef="#ctx0" brushRef="#br0" timeOffset="-3203.8965">858 34 0,'68'0'0,"1"35"16,0 102-16,34 69 0,0 0 0,-35 0 15,1 0 1,0-103-1,-35 68 1,35-68 0,-35-34 15,-34-35-15,34 1-1,-34-35 1,0 0-1,35-69 1,-1-68 0,35-35-1,-69 172 1</inkml:trace>
        </inkml:traceGroup>
        <inkml:traceGroup>
          <inkml:annotationXML>
            <emma:emma xmlns:emma="http://www.w3.org/2003/04/emma" version="1.0">
              <emma:interpretation id="{9AFE8665-4CC2-4EFD-A2DC-9E6078D7757F}" emma:medium="tactile" emma:mode="ink">
                <msink:context xmlns:msink="http://schemas.microsoft.com/ink/2010/main" type="inkWord" rotatedBoundingBox="22081,7370 26270,8427 25788,10339 21599,9283">
                  <msink:destinationLink direction="with" ref="{D2DC86DA-1FB2-4A69-A7B7-7A84F97DAC8E}"/>
                </msink:context>
              </emma:interpretation>
              <emma:one-of disjunction-type="recognition" id="oneOf1">
                <emma:interpretation id="interp5" emma:lang="it-IT" emma:confidence="0">
                  <emma:literal>Tremò</emma:literal>
                </emma:interpretation>
                <emma:interpretation id="interp6" emma:lang="it-IT" emma:confidence="0">
                  <emma:literal>Tramò</emma:literal>
                </emma:interpretation>
                <emma:interpretation id="interp7" emma:lang="it-IT" emma:confidence="0">
                  <emma:literal>Tremo</emma:literal>
                </emma:interpretation>
                <emma:interpretation id="interp8" emma:lang="it-IT" emma:confidence="0">
                  <emma:literal>-tiro</emma:literal>
                </emma:interpretation>
                <emma:interpretation id="interp9" emma:lang="it-IT" emma:confidence="0">
                  <emma:literal>Tramo</emma:literal>
                </emma:interpretation>
              </emma:one-of>
            </emma:emma>
          </inkml:annotationXML>
          <inkml:trace contextRef="#ctx0" brushRef="#br0" timeOffset="-2493.981">1613 412 0,'69'-69'0,"68"69"0,69 0 31,412-68-31,-378 102 16,0-34 0,-137 34 15,-69-34-31,-34 0 16,-68 34-1,-35 1 1,34-35-1,69 0 1</inkml:trace>
          <inkml:trace contextRef="#ctx0" brushRef="#br0" timeOffset="-2820.132">2437 343 0,'0'240'0,"34"35"16,-68 0 0,34-35-1,0-34 1,0-69 0,0-34-1,-35-34 1,35-104-1,-68-68 1,33-137 0,-68 0-1,103 240 1</inkml:trace>
          <inkml:trace contextRef="#ctx0" brushRef="#br0" timeOffset="-1728.405">2849 1579 0,'0'34'0,"34"0"0,-34 35 16,-34 68-16,-1 1 0,35 33 31,0-68-15,0-103-1,35 0 1,-1-137-1,-34-35 1,0 1 15,34 102-31,-34 35 16,0 34 0,0 0-1,35 103 1,-1 0 15,69 34-15,-34-34-1,33-69 1,-33 1 0,0-70-1,-69-33 1,34-70-1,-68-33 1,-1 33 0,1 70-1,0-1 1,-35 35 0,69 34-1,0 0 1,69 34-1,-1-34 1,-68 0 0</inkml:trace>
          <inkml:trace contextRef="#ctx0" brushRef="#br0" timeOffset="-804.636">3604 1647 0,'0'35'0,"0"68"0,0 0 0,-35 0 16,35-35-1,35-68 1,-35 0-1,34-34 1,0-103 15,-34-1-15,35 104 0,-35 34-1,0 0 1,34 69-1,35 34 1,-1-35 0,1-33-1,34-1 1,-34-68 0,-1-35-1,1-68 1,-69 102-1,0 35 1,0 0 0,0 69-1,-34 68 1,68-34 15,0 0-15,1-34-1,33-35 1,1-68 0,-35 34-1,0 0 17,-34 0-32,0 0 15,35 34 1,33 1-1,35-35 1,-34 0 0,34-69-1,-69 0 1,-34-34 0,-68 35-1,-1 33 1,0 35-1,-34 35 1,0 102 0,103-103 15,0-34-15,0 0-16</inkml:trace>
          <inkml:trace contextRef="#ctx0" brushRef="#br0" timeOffset="758.7405">4908 1167 0,'172'0'0,"-1"34"16,70 1-16,-207-1 16,-34-34-1,-103 0 1,-69 0-1,35 0 1,0 34 0,137 35-1,34 0 1,69-35 0,103 0-1,69 1 16,-70-104-15,-205 69-16</inkml:trace>
        </inkml:traceGroup>
        <inkml:traceGroup>
          <inkml:annotationXML>
            <emma:emma xmlns:emma="http://www.w3.org/2003/04/emma" version="1.0">
              <emma:interpretation id="{54F9362F-5CCE-4DAA-9424-BAE7984925BB}" emma:medium="tactile" emma:mode="ink">
                <msink:context xmlns:msink="http://schemas.microsoft.com/ink/2010/main" type="inkWord" rotatedBoundingBox="28107,7262 30047,7289 30016,9535 28076,9507">
                  <msink:destinationLink direction="with" ref="{6AF4FCBB-F13A-40F1-93DE-264620FDC3B2}"/>
                </msink:context>
              </emma:interpretation>
              <emma:one-of disjunction-type="recognition" id="oneOf2">
                <emma:interpretation id="interp10" emma:lang="it-IT" emma:confidence="0">
                  <emma:literal>x?</emma:literal>
                </emma:interpretation>
                <emma:interpretation id="interp11" emma:lang="it-IT" emma:confidence="0">
                  <emma:literal>tra</emma:literal>
                </emma:interpretation>
                <emma:interpretation id="interp12" emma:lang="it-IT" emma:confidence="0">
                  <emma:literal>X?</emma:literal>
                </emma:interpretation>
                <emma:interpretation id="interp13" emma:lang="it-IT" emma:confidence="0">
                  <emma:literal>x??</emma:literal>
                </emma:interpretation>
                <emma:interpretation id="interp14" emma:lang="it-IT" emma:confidence="0">
                  <emma:literal>tir</emma:literal>
                </emma:interpretation>
              </emma:one-of>
            </emma:emma>
          </inkml:annotationXML>
          <inkml:trace contextRef="#ctx0" brushRef="#br0" timeOffset="2422.6965">7757 995 0,'69'103'0,"68"69"16,35 34-16,-35-35 15,34-33 1,-68-35 0,-68-69 15,-1-34-16,-68-69 1,-1-102 0,1-69-1,34 240 1</inkml:trace>
          <inkml:trace contextRef="#ctx0" brushRef="#br0" timeOffset="2156.112">8546 789 0,'0'69'0,"-103"68"15,-68 35-15,-1 0 16,1 68-1,68-69 1,68-33 15,-33-1-15,68-103 0,0 1-1,34-173 1,0-33-1,1-104 1,-104 1 0,69 274-1</inkml:trace>
          <inkml:trace contextRef="#ctx0" brushRef="#br0" timeOffset="2855.2859">8478-103 0,'137'-34'0,"35"34"0,68 34 0,-34 69 15,-69-34 1,-102-1 0,-104 1-1,-68 34 1,-69 0 0,68-35-1,70 1 1,102-35-1,138 35 1,68 34 0,0-34-1,-68-1 1,-138-33 0,-137-70 15,103 35-16</inkml:trace>
        </inkml:traceGroup>
      </inkml:traceGroup>
    </inkml:traceGroup>
    <inkml:traceGroup>
      <inkml:annotationXML>
        <emma:emma xmlns:emma="http://www.w3.org/2003/04/emma" version="1.0">
          <emma:interpretation id="{C236BFAC-E79F-4CD3-ABC8-2A59EAABBDA6}" emma:medium="tactile" emma:mode="ink">
            <msink:context xmlns:msink="http://schemas.microsoft.com/ink/2010/main" type="paragraph" rotatedBoundingBox="26769,9114 32669,10144 32274,12408 26374,1137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DB286C2-B1BB-43F2-8ECF-9A61C3BD8566}" emma:medium="tactile" emma:mode="ink">
              <msink:context xmlns:msink="http://schemas.microsoft.com/ink/2010/main" type="line" rotatedBoundingBox="26769,9114 32669,10144 32274,12408 26374,11377"/>
            </emma:interpretation>
          </emma:emma>
        </inkml:annotationXML>
        <inkml:traceGroup>
          <inkml:annotationXML>
            <emma:emma xmlns:emma="http://www.w3.org/2003/04/emma" version="1.0">
              <emma:interpretation id="{B79A3607-30E9-4CBD-8710-2F0E059BC5EF}" emma:medium="tactile" emma:mode="ink">
                <msink:context xmlns:msink="http://schemas.microsoft.com/ink/2010/main" type="inkWord" rotatedBoundingBox="26769,9114 32669,10144 32274,12408 26374,11377"/>
              </emma:interpretation>
              <emma:one-of disjunction-type="recognition" id="oneOf3">
                <emma:interpretation id="interp15" emma:lang="it-IT" emma:confidence="0">
                  <emma:literal>avatar</emma:literal>
                </emma:interpretation>
                <emma:interpretation id="interp16" emma:lang="it-IT" emma:confidence="0">
                  <emma:literal>(Vanta</emma:literal>
                </emma:interpretation>
                <emma:interpretation id="interp17" emma:lang="it-IT" emma:confidence="0">
                  <emma:literal>ovata</emma:literal>
                </emma:interpretation>
                <emma:interpretation id="interp18" emma:lang="it-IT" emma:confidence="0">
                  <emma:literal>(Vate</emma:literal>
                </emma:interpretation>
                <emma:interpretation id="interp19" emma:lang="it-IT" emma:confidence="0">
                  <emma:literal>(Vantar</emma:literal>
                </emma:interpretation>
              </emma:one-of>
            </emma:emma>
          </inkml:annotationXML>
          <inkml:trace contextRef="#ctx0" brushRef="#br0" timeOffset="9650.7495">6281 2471 0,'34'-34'15,"104"34"-15,-1 0 0,35 0 0,-35 69 16,-68-35-16,-1 35 16,-102 68 15,-138 0-16,-34 0 1,-34 69 0,103-103-1,68 0 1,69 35 0,69-35-1,102-35 1,35 1-1,35-35 1,-70 1 0,-68-35-1,-69 0 1,-34 0 0,0 0-1,0 0 16,0 0-31,69-69 16,-69 69 0</inkml:trace>
          <inkml:trace contextRef="#ctx0" brushRef="#br0" timeOffset="11266.8569">7585 2437 0,'35'69'15,"102"274"-15,-34-172 16,-34 35 0,34-34-1,-35 0 1,35-1 0,-34-136-1,-1 33 16,-33-102-15,-1-69 0,0-69-1,1-34 1,-1-34 0,35 34-1,34 35 16,-35 33-15,-33 104 0,-35 0-1,0 34 1,0 0 0,-35 68-1,1 1 1,34-69-1,0-34 1,0 34 0</inkml:trace>
          <inkml:trace contextRef="#ctx0" brushRef="#br0" timeOffset="12737.4659">8340 3947 0,'103'0'15,"-34"-34"-15,0 0 0,-1-35 0,-33 35 16,-1-1-16,0 35 0,-34 0 31,0 0-15,-34 69-1,34 0 1,0 34 0,0 0-1,0-35 1,0 1 0,-34-1-1,-35-33 1,0-1-1,35 0 1,0-34 0,34 0-1,34 0 1,103 0 15,1 0-31,-1 35 31,-68-35-15,-35 0 0,-34 0-1,0 0 1,-34 0 0,68-35-1,0-33 1,-34 68-1</inkml:trace>
          <inkml:trace contextRef="#ctx0" brushRef="#br0" timeOffset="11834.2035">8890 2197 0,'68'-35'16,"35"35"-16,0 35 0,0-1 0,-34 0 15,-69 1-15,0-1 31,-69 35-15,-34-35 0,69 35-1,0-1 1,68-33 0,35 33-1,68 1 1,-68-35-1,-1-34 1,-102-34 0,34 103-1,-69-104 1,35 1 0,34 34-1</inkml:trace>
          <inkml:trace contextRef="#ctx0" brushRef="#br0" timeOffset="13571.397">9851 2883 0,'652'34'0,"-515"35"15,-34-69 1,-68 34-1,-70 1 1,-33-35 0,-1 34-1,0 0 1,69-34 0</inkml:trace>
          <inkml:trace contextRef="#ctx0" brushRef="#br0" timeOffset="13345.8254">10228 2403 0,'35'103'0,"-35"0"0,-35 68 16,35 35 0,0 0-1,0 34 1,35 1-1,-35-70 1,-35-33 0,35-35-1,0-35 1,0-68 0,35-34-1,-1-103 1,0-35-1,-68-34 1,34 206 0</inkml:trace>
          <inkml:trace contextRef="#ctx0" brushRef="#br0" timeOffset="13950.279">10572 3844 0,'68'103'0,"35"-103"0,34 0 15,-68-68-15,0-1 0,-69-34 16,-35 34 0,-68-34-1,1 69 17,-36 34-32,70 34 15,33 35 1,70 34-1,33 0 1,70-34 0,-1-69 15,-34-69-15,-103 69-1</inkml:trace>
          <inkml:trace contextRef="#ctx0" brushRef="#br0" timeOffset="14555.709">11224 3741 0,'68'35'0,"1"-104"0,0 35 0,-35-1 16,-34 70-16,0 68 0,34 0 0,-34 0 16,0 0-16,-34-1 0,-35-33 15,1 0 1,33-69-1,1 0 1,34 0 0,34 0-1,35 0 1,68 0 0,35 34-1,-35 0 1,1 1-1,-70-1 17,-102-34-17,-69-69 1,103 69-16</inkml:trace>
        </inkml:traceGroup>
      </inkml:traceGroup>
    </inkml:traceGroup>
  </inkml:traceGroup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46:02.96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B2D2CCC-4456-48BD-8153-07FE0CEFDFB9}" emma:medium="tactile" emma:mode="ink">
          <msink:context xmlns:msink="http://schemas.microsoft.com/ink/2010/main" type="writingRegion" rotatedBoundingBox="19790,8805 33364,13444 31125,19997 17551,15358"/>
        </emma:interpretation>
      </emma:emma>
    </inkml:annotationXML>
    <inkml:traceGroup>
      <inkml:annotationXML>
        <emma:emma xmlns:emma="http://www.w3.org/2003/04/emma" version="1.0">
          <emma:interpretation id="{B3FAEE45-A209-4C07-8939-B6FCD849E9DA}" emma:medium="tactile" emma:mode="ink">
            <msink:context xmlns:msink="http://schemas.microsoft.com/ink/2010/main" type="paragraph" rotatedBoundingBox="19790,8805 33040,13333 31734,17154 18484,126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7C8C24-9338-4AC9-BC75-5B64A2EF0ED0}" emma:medium="tactile" emma:mode="ink">
              <msink:context xmlns:msink="http://schemas.microsoft.com/ink/2010/main" type="line" rotatedBoundingBox="19790,8805 33040,13333 31734,17154 18484,12626"/>
            </emma:interpretation>
          </emma:emma>
        </inkml:annotationXML>
        <inkml:traceGroup>
          <inkml:annotationXML>
            <emma:emma xmlns:emma="http://www.w3.org/2003/04/emma" version="1.0">
              <emma:interpretation id="{D13F8841-CA21-44F4-A3F5-BF354C3B13F3}" emma:medium="tactile" emma:mode="ink">
                <msink:context xmlns:msink="http://schemas.microsoft.com/ink/2010/main" type="inkWord" rotatedBoundingBox="19528,9808 28090,13640 27012,16049 18450,12217">
                  <msink:destinationLink direction="to" ref="{7F4A71AF-5B17-492A-BC86-BD0C538298FE}"/>
                </msink:context>
              </emma:interpretation>
              <emma:one-of disjunction-type="recognition" id="oneOf0">
                <emma:interpretation id="interp0" emma:lang="it-IT" emma:confidence="0">
                  <emma:literal>zattera</emma:literal>
                </emma:interpretation>
                <emma:interpretation id="interp1" emma:lang="it-IT" emma:confidence="0">
                  <emma:literal>rata</emma:literal>
                </emma:interpretation>
                <emma:interpretation id="interp2" emma:lang="it-IT" emma:confidence="0">
                  <emma:literal>cata</emma:literal>
                </emma:interpretation>
                <emma:interpretation id="interp3" emma:lang="it-IT" emma:confidence="0">
                  <emma:literal>rata.</emma:literal>
                </emma:interpretation>
                <emma:interpretation id="interp4" emma:lang="it-IT" emma:confidence="0">
                  <emma:literal>cata.</emma:literal>
                </emma:interpretation>
              </emma:one-of>
            </emma:emma>
          </inkml:annotationXML>
          <inkml:trace contextRef="#ctx0" brushRef="#br0">1064 4050 0,'-35'69'0,"-33"68"15,-70 69-15,-67 34 16,-1 1-1,68-35 1,35 0 0,35-69-1,33-34 1,70 0 0,33-69 15,104 0-16,68-34 1,35-34 0,-1 34-1,-33 0 1,-1 0 0,-103 0-1,-34 0 1,-103 0-1,-68 0 1,-35-34 0,-35-35-1,35-68 1,103 137 0</inkml:trace>
          <inkml:trace contextRef="#ctx0" brushRef="#br0" timeOffset="399.3884">755 3947 0,'68'35'15,"1"33"-15,34 138 0,-34 34 0,34 35 16,34-35 0,0-34-1,-34-34 16,0-35-31,-34-34 16,-35-69 15,-68-34-15,0-103 0,-1-68-1,35 171 1</inkml:trace>
          <inkml:trace contextRef="#ctx0" brushRef="#br0" timeOffset="2950.983">1270 4256 0,'583'-34'0,"-343"68"31,1 0-31,-35 1 16,-69-1 15,-68-34-15,-69 0 0,-35 34-1,-33-34 1,-1 0-1,35 35 1,34-35 0</inkml:trace>
          <inkml:trace contextRef="#ctx0" brushRef="#br0" timeOffset="2656.08">1990 4085 0,'69'102'0,"-69"36"0,0 33 0,0 35 16,0 35 15,34-35-15,1-35 0,-1-34-1,-34-68 1,0-35-1,-34 1 1,-35-104 0,0-68-1,1-35 1,-69-68 0,34-35-1,103 275 1</inkml:trace>
          <inkml:trace contextRef="#ctx0" brushRef="#br0" timeOffset="4678.4115">2437 5320 0,'34'35'0,"-34"-1"32,-34 275-32,34-206 0,0-69 15,0-34 1,0 0 15,0-69-31,34-68 31,-34 34-31,0 34 16,0 69 15,0 0-15,34 103 15,69 35-15,-34-35-1,34-69 1,-34 0 0,-1-68-1,-33-35 1,-35-68 0,0-35 15,-69 35-31,35 34 15,-1 69 1,35 34 0,0 0-1,69 69 1,34-69 0,-34 0-1,-1 0 1,-33 0-1,-1 34 1,-34 0 15,0 69-15,0-103 0,34 103-1,-34-34 1,0 68-1,0-34 1,34-69 0,-34 1-1,0-35 1,0-69 0,0-34-1,0-34 1,0-1-1,35 104 1,-35 0 0,34 34-1,0 34 1,1 35 0,33-35-1,1 0 16,0 1-15,-1-104 0,1 35-1,-35-35 1,-34 35 0,0 0-1,0 68 1,0 0-1,35 103 1,-1 1 0,0-35-1,35 0 1,-35-69 0,35-34 15,0-34-31,-35 34 15,-34 0 1,34 0 0,-34 0-1,69 68 1,34-33 15,0-35-15,0 0-1,-35-35 1,-68-68 0,-34 0-1,-69-34 1,0 68 0,0 35-1,0 68 1,35 35-1,33 34 1,104 34 0,0-68-1,34-69 1,0-69 0,-35-102-1,-34-1 1,-34 172-1</inkml:trace>
          <inkml:trace contextRef="#ctx0" brushRef="#br0" timeOffset="5122.719">4565 4977 0,'68'0'0,"-33"0"0,68 0 0,34 34 16,0 1-16,-34-1 16,-34 0-1,-35-34 1,-68 0-1,-172-34 17,69 103-17,68 34 1,0 0 0,69-35-1,35-34 1,33 1-1,104 33 1,-35-33 0,35-35-1,-69-35 1,-103 35 0</inkml:trace>
          <inkml:trace contextRef="#ctx0" brushRef="#br0" timeOffset="2073.1095">-1167 3158 0,'68'-35'16,"70"1"-16,-35 34 15,0 34-15,-69-34 0,0 35 16,-34-1 0,-34 35-1,-35 34 1,-34 0-1,35 0 1,-1-35 0,69-33-1,-34 33 1,68-33 0,35-1-1,68-34 1,0-34-1,0 68 1,-34-34 0,-34 0-1,-69 0 1,0 0 0,0 34-1,-34-68 16,68 0-15,-34 34 0</inkml:trace>
          <inkml:trace contextRef="#ctx0" brushRef="#br0" timeOffset="8505.3149">6075 7036 0,'206'-34'0,"-34"68"0,-35 1 0,-68-1 16,-35 35-1,-68-1 1,-69 35 0,-103 0-1,0 35 1,34-1 15,138-34-15,68-69-1,35 1 1,68 33 0,69-68-1,-34 34 1,-35-34 0,-68 35-1,-35-35 1,-34 0-1,0 0 1,0 0 0,103-103-1,34-34 1,-137 137 0</inkml:trace>
        </inkml:traceGroup>
        <inkml:traceGroup>
          <inkml:annotationXML>
            <emma:emma xmlns:emma="http://www.w3.org/2003/04/emma" version="1.0">
              <emma:interpretation id="{02D01BF3-A6B6-46D6-9523-C71AEAC93CA5}" emma:medium="tactile" emma:mode="ink">
                <msink:context xmlns:msink="http://schemas.microsoft.com/ink/2010/main" type="inkWord" rotatedBoundingBox="27462,11427 33040,13333 31734,17154 26156,15248"/>
              </emma:interpretation>
              <emma:one-of disjunction-type="recognition" id="oneOf1">
                <emma:interpretation id="interp5" emma:lang="it-IT" emma:confidence="0">
                  <emma:literal>già</emma:literal>
                </emma:interpretation>
                <emma:interpretation id="interp6" emma:lang="it-IT" emma:confidence="0">
                  <emma:literal>là</emma:literal>
                </emma:interpretation>
                <emma:interpretation id="interp7" emma:lang="it-IT" emma:confidence="0">
                  <emma:literal>à</emma:literal>
                </emma:interpretation>
                <emma:interpretation id="interp8" emma:lang="it-IT" emma:confidence="0">
                  <emma:literal>Già</emma:literal>
                </emma:interpretation>
                <emma:interpretation id="interp9" emma:lang="it-IT" emma:confidence="0">
                  <emma:literal>Olà</emma:literal>
                </emma:interpretation>
              </emma:one-of>
            </emma:emma>
          </inkml:annotationXML>
          <inkml:trace contextRef="#ctx0" brushRef="#br0" timeOffset="6591.375">7826 4977 0,'0'34'15,"103"104"-15,0 33 0,68 35 0,-34 0 16,-34-34 0,0-69-1,-34 0 1,-35-69 0,-34-68 15,0-104-16,35-68 1,-1-34 0,-34 240-1</inkml:trace>
          <inkml:trace contextRef="#ctx0" brushRef="#br0" timeOffset="6311.1195">8649 4977 0,'-34'69'31,"-378"377"-31,275-240 0,68-103 16,69 0-1,0-69 1,0 0 15,35-68-15,33-103 0,-33-69-1,-35 206 1</inkml:trace>
          <inkml:trace contextRef="#ctx0" brushRef="#br0" timeOffset="9021.8835">7757 7036 0,'34'35'0,"-34"33"16,35 104-16,-1 34 0,0 69 16,1-70 15,33-33-15,1-103-1,0-35 1,-35-34-1,35-103 1,-1-103 0,1-34-1,-1 34 1,1 0 0,0 34-1,-35 104 1,0 33-1,-34 1 1,0 34 0,-34 69-1,34 34 1,34-69 0,-34-34-1</inkml:trace>
          <inkml:trace contextRef="#ctx0" brushRef="#br0" timeOffset="7030.8">8821 4634 0,'34'0'15,"35"0"-15,0 34 0,34 0 16,0 35-16,-35 0 0,-33-35 0,-104 0 31,-34 1-31,-69-35 31,1 68-15,102-33 0,69-35-1,34 68 1,104-33-1,-1 33 1,0-33 0,-34-1-1,-34 0 1,-69 1 0,-34-35-1,34 0 1</inkml:trace>
          <inkml:trace contextRef="#ctx0" brushRef="#br0" timeOffset="10069.668">8581 6453 0,'274'69'0,"-136"-35"16,-35 35-16,-69-35 15,-34 0 1,-103 0 0,-34 35 15,-35 0-16,172-1 1,69 1 0,34 34-1,34 0 1,-34-69 0,-34 1-1,-35-1 16,35-68-31,-69 34 32</inkml:trace>
          <inkml:trace contextRef="#ctx0" brushRef="#br0" timeOffset="9594.1125">8306 8032 0,'69'0'0,"34"0"0,34 0 0,-34 34 0,-34 35 16,-69-1-16,-35-33 16,-33 33 15,-1-33-16,0 33 1,69-33 0,35-1-1,68 35 1,34-1 0,0 1-1,-68-35 1,0-68-1,-35-69 1,-34-34 0,0 137-1</inkml:trace>
          <inkml:trace contextRef="#ctx0" brushRef="#br0" timeOffset="10802.043">10194 7036 0,'0'69'0,"0"171"16,0 1-16,0-1 16,0 69 15,34-69-16,1-68 1,-1-35 0,0-68-1,-34-69 1,35-103 0,-1-103-1,-68-35 1,-35 1-1,-68 0 1,34 68 0,-69 69-1,172 103 1,69 0 0,68 0-1,69 0 1,0 35-1,-69 33 1,-34 35 0,-34-34 15,-69-35-15,0 1-1,0-35 1</inkml:trace>
          <inkml:trace contextRef="#ctx0" brushRef="#br0" timeOffset="11539.3005">10503 8409 0,'69'138'0,"-1"-70"0,70-68 15,-70-34-15,1-35 16,-35 1 0,-68-35-1,-35 0 1,-34 68 0,-34 35 15,34 69-16,103 34 1,103 0 0,0-103-1,68 0 1,-68-34 0,-34-69-1,0 34 1,-35 35-1,-68-1 1,34 35 15,34-34-15,0 34 0,1 0-1,33 69 1,1-1-1,-35 1 1,-34 34 0,-68-34-1,-35-1 1,34-33 0,35-1-1,34 0 1,68 69-1,35-34 1,0 0 0,0-35-1,-34 0 1,0-68 0,-35-69 15,-34 103-16</inkml:trace>
        </inkml:traceGroup>
      </inkml:traceGroup>
    </inkml:traceGroup>
    <inkml:traceGroup>
      <inkml:annotationXML>
        <emma:emma xmlns:emma="http://www.w3.org/2003/04/emma" version="1.0">
          <emma:interpretation id="{92DB53EF-A628-4462-9502-EDC460A3C88A}" emma:medium="tactile" emma:mode="ink">
            <msink:context xmlns:msink="http://schemas.microsoft.com/ink/2010/main" type="paragraph" rotatedBoundingBox="21977,14256 32021,17113 31252,19815 21209,1695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EB0CD93-477F-4078-8B5B-1EFCF1244E38}" emma:medium="tactile" emma:mode="ink">
              <msink:context xmlns:msink="http://schemas.microsoft.com/ink/2010/main" type="line" rotatedBoundingBox="21977,14256 32021,17113 31252,19815 21209,16958">
                <msink:destinationLink direction="with" ref="{18A94BF4-7957-4FBF-9762-2D7A93A60CD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72EFB30-DE0D-4721-BCFB-6A4A1EB8F13D}" emma:medium="tactile" emma:mode="ink">
                <msink:context xmlns:msink="http://schemas.microsoft.com/ink/2010/main" type="inkWord" rotatedBoundingBox="21977,14256 32021,17113 31252,19815 21209,16958">
                  <msink:destinationLink direction="with" ref="{70A8EAE4-E332-416D-8FB6-7575F01501E2}"/>
                  <msink:destinationLink direction="with" ref="{A3624527-4FE6-405A-AA2B-F08EC5C36F62}"/>
                </msink:context>
              </emma:interpretation>
              <emma:one-of disjunction-type="recognition" id="oneOf2">
                <emma:interpretation id="interp10" emma:lang="it-IT" emma:confidence="0">
                  <emma:literal>Etiopia</emma:literal>
                </emma:interpretation>
                <emma:interpretation id="interp11" emma:lang="it-IT" emma:confidence="0">
                  <emma:literal>3, "tirava,</emma:literal>
                </emma:interpretation>
                <emma:interpretation id="interp12" emma:lang="it-IT" emma:confidence="0">
                  <emma:literal>3, "tara,</emma:literal>
                </emma:interpretation>
                <emma:interpretation id="interp13" emma:lang="it-IT" emma:confidence="0">
                  <emma:literal>Etiopia,</emma:literal>
                </emma:interpretation>
                <emma:interpretation id="interp14" emma:lang="it-IT" emma:confidence="0">
                  <emma:literal>3, "tirava</emma:literal>
                </emma:interpretation>
              </emma:one-of>
            </emma:emma>
          </inkml:annotationXML>
          <inkml:trace contextRef="#ctx0" brushRef="#br0" timeOffset="19125.729">3260 8169 0,'-34'103'31,"-206"275"-31,68-138 0,35 0 16,34-68 0,34-1 15,35-33 0,68-35-31,35-35 16,34-33-1,34-1 1,69-34 0,-103-69-1,34 69 1,-34 0-1,-34 0 1,-35-34 0,1-35-1,-70-34 1,35 103 0</inkml:trace>
          <inkml:trace contextRef="#ctx0" brushRef="#br0" timeOffset="19538.7885">2917 8135 0,'103'171'0,"-34"35"0,34 69 16,0 34 0,-35-103-1,35 0 1,0 0-1,-68-103 1,-35-103 0,-35-103-1,-33-69 1,33-68 0,1 34-1,34 206 16</inkml:trace>
          <inkml:trace contextRef="#ctx0" brushRef="#br0" timeOffset="20261.3985">3775 8444 0,'69'103'16,"-69"-69"-16,34 138 0,1 34 31,-35 34-31,34 0 16,-34 0 0,34-68-1,1-69 1,-35-103-1,-35-172 1,1-102 0,-35-69-1,-34-35 1,-34 103 0,0 35-1,-1 103 1,70 137-1,68 0 1,68 0 0,104 0-1,68 68 1,1 1 0,-35-35 15,0 1-16,-69-1 1,-69-34 0,-68-34-1,-68-1 1,33 1 0,35 34-1</inkml:trace>
          <inkml:trace contextRef="#ctx0" brushRef="#br0" timeOffset="21821.8455">4187 9473 0,'69'69'0,"-69"0"16,0 34-16,0 34 0,0-34 16,0-69-1,34 1 1,-34-35-1,-34-69 1,34-103 0,0 1-1,0 68 17,0 103-17,34 34 1,69 69-1,-34 34 1,34 1 0,0-35-1,-35-69 1,-33-34 15,-1-69-31,-68-102 16,-35-1-1,35-34 17,-35 69-17,35 34 1,34 69 0,34-1-1,0 70 1,35-35-1,-35 34 1,35 34 0,0 1-1,-35 68 17,0-102-32,1 33 15,-1 1 1,-34 68-1,-34 1 1,34-35 0,0-69-1,34 0 1,-68-102 15,34-70-15,-69-33-1,35 33 1,34 35 0,0 103-1,0 0 1,34 0 0,0 69-1,35-35 1,-35 1-1,1-35 1,-1-69 0,0 35-1,1-1 1,-35 35 0,0 0-1,34 69 1,0 68 15,1-34-15,-1 0-1,0-34 1,1-69 0,-1 0-1,0-69 1,-34 35-1,35 34 1,-1 0 0,35 69-1,-1 34 1,35-35 0,0 1-1,-34-103 1,-35-1-1,-34-102 1,-69-69 0,-34 103-1,-34 34 17,34 69-17,-34 69 1,68 34-1,104-69 1,-35-34 0</inkml:trace>
          <inkml:trace contextRef="#ctx0" brushRef="#br0" timeOffset="23081.5304">5972 9233 0,'34'0'0,"35"0"0,34 0 31,172 103-31,-310-69 0,1-34 16,-35-34-1,-34 0 1,0 68-1,69 35 1,34 102 0,0-33-1,103-104 1,-34 0 0,68 1-1,-34-70 16,34-68-31,35 0 32,-172 103-32</inkml:trace>
          <inkml:trace contextRef="#ctx0" brushRef="#br0" timeOffset="24045.336">8993 9165 0,'34'34'0,"-68"34"0,-35 70 0,-34-35 16,34 68-1,1-33 1,33-35 0,1 0-1,34-69 1,0-34 0,34-103-1,35-103 1,-69 0-1,-34 34 1,-35 35 0,-34 103-1,0 68 1,103-34 0,0 34-1,34 1 1,69 102-1,0 0 17,0 35-17,35 0 1,33-104 0,-68-136-1,-68-104 1,-35 172-1</inkml:trace>
          <inkml:trace contextRef="#ctx0" brushRef="#br0" timeOffset="24505.2675">9061 8993 0,'103'0'0,"-34"34"0,0-34 16,-1 35-16,-33 33 0,-35 1 0,-35-1 16,-68-33-16,-34 33 15,68-33 1,35-1 0,68 0 15,35 35-31,0-35 15,34 1 1,0-1 0,34-68-1,-34-1 1,-103 35 0</inkml:trace>
          <inkml:trace contextRef="#ctx0" brushRef="#br0" timeOffset="26113.563">7173 10469 0,'69'0'16,"34"0"-16,34 68 0,1 1 0,-35 0 15,-69-35 1,-34-34-16,-103 34 16,-34 35 15,-35 0-15,0 34-1,104 0 1,68 0-1,0-35 1,68 1 0,1-35-1,-35-34 1,1 0 0,-1 0-1,0 0 1,35-34-1,34 68 1,69-34 0,-35 0-1,-137 0 1</inkml:trace>
          <inkml:trace contextRef="#ctx0" brushRef="#br0" timeOffset="36027.9675">8306 10366 0,'0'69'0,"0"-1"0,0 69 15,34-34-15,35 35 16,-35-1-1,35-34 1,-35-69 0,1-34-1,-35 0 1,34 0 0,-34-68-1,34-35 16,35-35-31,-35 35 16,35 0 0,-35 69 15,1 0-15,-35 34-1,0 0 1,-35 0-1,35 68 1,-34-68 0,34 0-1,0 0 1,0-68 0,34 33-1,-34 35 1</inkml:trace>
          <inkml:trace contextRef="#ctx0" brushRef="#br0" timeOffset="37527.8715">8684 10812 0,'-69'-34'0,"138"68"0,-1-34 0,-33 34 16,33 1-16,-68-1 0,35 0 16,-35-34-16,-69 35 0,35-1 0,-35-34 15,0 0-15,35 0 16,0 0 0,34 0-1,34 0 1,-34 34-1,69 1 1,-1-1 0,-33 0-1,-1-34 1,0 0 0,-68 0-1,34 0 16,-34 35-15,-35-35 0,0 34-1,35 0 1,0 1 0,-1-1-1,35-34 1,-34 0-1,34 0 1,-34 0 0,34-34-1,0-1 1,34 1 0,0 0-1,-34 34 1</inkml:trace>
          <inkml:trace contextRef="#ctx0" brushRef="#br0" timeOffset="38395.98">8924 10263 0,'103'0'0,"0"34"0,-69 1 16,1-1-16,-70 0 0,-102 1 0,34-1 15,69 0-15,34 0 0,0 1 16,68-1 0,35 0-1,-34 1 16,-35-35-31,1 0 16,-1 0 0,0 0-1,1-69 1,33 35 0,-68 34-1</inkml:trace>
          <inkml:trace contextRef="#ctx0" brushRef="#br0" timeOffset="39803.1165">10160 10229 0,'34'68'16,"-34"35"-16,-34 34 0,34 1 0,0-1 16,0 0-1,0-34 1,0-68 0,0-1 15,0 0-31,0-68 31,-35-35-15,70-68-1,-104-69 1,0 69 0,1 0-1,-1 68 1,0 103-1,35 1 1,103-35 0,34 0-1,34 34 1,0 34 0,1-33-1,-70-35 1,1 0-1,-69 0 1,0 0 0,0 0-1,0-35 1,0 70 15,-34-1-15,34 35-1,-35-1 1,35 35 0,0 0-1,-34 0 1,68-68 0,1-35-1,-35 0 1,34 0-1,-34-35 1,69 35 0,-35-34-1,0 34 1,1-34 0,-35-1 15,0 1-31,-35 0 15,-33-35 1,-1 69 15,-34 0-15,34 0 0,-34 34-1,69 1 1,0 33-1,68 1 1,35 0 0,34-35-1,0-68 1,-35-1 0,-33-33-1,-1-1 1,-34 69-1</inkml:trace>
          <inkml:trace contextRef="#ctx0" brushRef="#br0" timeOffset="40420.2645">10880 10743 0,'69'35'15,"34"33"-15,0-33 0,-69-1 0,-102 0 16,-1-34-16,-34 0 0,34 0 15,35 0 1,34 0 0,69 35-1,34 33 1,34 35 15,-68-34-15,-69-35-1,-35 1 1,-33-1 0,-35-34-1,-35 0 1,36-34 0,102-1-1,34-33 1,-34 68-1</inkml:trace>
          <inkml:trace contextRef="#ctx0" brushRef="#br0" timeOffset="22497.5835">1510 7242 0,'172'0'0,"-69"0"0,34 69 0,34-35 15,-33 35 1,-70 0 0,-102-69-1,-103 34 1,-35 0 15,35-34-31,68 35 16,69-1-1,103 69 1,69 0 0,-1 34-1,-136-34 1,-70 0 0,-68-34-1,-34-35 16,0 0-15,68 1 0,241-70-1,137 1 1,-309 34 0</inkml:trace>
        </inkml:traceGroup>
      </inkml:traceGroup>
    </inkml:traceGroup>
  </inkml:traceGroup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50:41.99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3FAF239-61D0-4CAC-B157-4C4D6DF8B57B}" emma:medium="tactile" emma:mode="ink">
          <msink:context xmlns:msink="http://schemas.microsoft.com/ink/2010/main" type="inkDrawing" rotatedBoundingBox="2471,2314 23272,2438 23270,2728 2470,2603" shapeName="Other">
            <msink:destinationLink direction="with" ref="{91F61C4A-08CB-4C37-AF3C-97D841C2C19F}"/>
            <msink:destinationLink direction="with" ref="{62495423-9A76-47CC-AD79-15EEC4BA0A8F}"/>
          </msink:context>
        </emma:interpretation>
      </emma:emma>
    </inkml:annotationXML>
    <inkml:trace contextRef="#ctx0" brushRef="#br0">0 34 0,'103'69'0,"34"-69"0,103 34 15,69-34-15,34 0 16,35 35 0,68-70-1,69 35 1,0 0-1,68 0 1,35 0 0,69-34-1,-1 34 1,35-34 0,34 34-1,0 0 16,0 0-15,35 34 0,-1-34-1,1 0 1,-1 0 0,1 0-1,-35 0 1,-34 34-1,34-34 1,-69 35 0,1-1-1,-69-34 1,-1 34 0,-67 0-1,-1-34 1,-34 0-1,-69-34 17,-34 34-17,-69 0-15,-68 34 32,-69-34-17,-103 0 1,-35 0-1,-68 0 1,0 0 0,-137-68-1,34-35 1,34 0 0,69 103-1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26:50.55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A54CEC3-47FD-4290-B92E-FE2A5ECBBFAD}" emma:medium="tactile" emma:mode="ink">
          <msink:context xmlns:msink="http://schemas.microsoft.com/ink/2010/main" type="writingRegion" rotatedBoundingBox="9347,1630 32455,2241 32054,17410 8946,16799"/>
        </emma:interpretation>
      </emma:emma>
    </inkml:annotationXML>
    <inkml:traceGroup>
      <inkml:annotationXML>
        <emma:emma xmlns:emma="http://www.w3.org/2003/04/emma" version="1.0">
          <emma:interpretation id="{F8610C79-623F-4E64-998B-9F150905303D}" emma:medium="tactile" emma:mode="ink">
            <msink:context xmlns:msink="http://schemas.microsoft.com/ink/2010/main" type="paragraph" rotatedBoundingBox="9481,895 32467,2551 32174,6614 9188,49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BC32663-34D1-4994-B10D-3DF3FA963547}" emma:medium="tactile" emma:mode="ink">
              <msink:context xmlns:msink="http://schemas.microsoft.com/ink/2010/main" type="line" rotatedBoundingBox="9481,895 32467,2551 32174,6614 9188,4957"/>
            </emma:interpretation>
          </emma:emma>
        </inkml:annotationXML>
        <inkml:traceGroup>
          <inkml:annotationXML>
            <emma:emma xmlns:emma="http://www.w3.org/2003/04/emma" version="1.0">
              <emma:interpretation id="{82F256C9-5FD6-44B0-BA55-A2F09862E7D3}" emma:medium="tactile" emma:mode="ink">
                <msink:context xmlns:msink="http://schemas.microsoft.com/ink/2010/main" type="inkWord" rotatedBoundingBox="9443,1423 22466,2361 22235,5576 9211,4638">
                  <msink:destinationLink direction="with" ref="{7A9F5D7F-076B-4DA6-954F-E83639AA07E2}"/>
                  <msink:destinationLink direction="with" ref="{ED83D37D-3A88-4A73-B81A-570FF3B2F147}"/>
                </msink:context>
              </emma:interpretation>
              <emma:one-of disjunction-type="recognition" id="oneOf0">
                <emma:interpretation id="interp0" emma:lang="it-IT" emma:confidence="0">
                  <emma:literal>Falde</emma:literal>
                </emma:interpretation>
                <emma:interpretation id="interp1" emma:lang="it-IT" emma:confidence="0">
                  <emma:literal>Intasale</emma:literal>
                </emma:interpretation>
                <emma:interpretation id="interp2" emma:lang="it-IT" emma:confidence="0">
                  <emma:literal>Istradale</emma:literal>
                </emma:interpretation>
                <emma:interpretation id="interp3" emma:lang="it-IT" emma:confidence="0">
                  <emma:literal>Intasate</emma:literal>
                </emma:interpretation>
                <emma:interpretation id="interp4" emma:lang="it-IT" emma:confidence="0">
                  <emma:literal>Istradate</emma:literal>
                </emma:interpretation>
              </emma:one-of>
            </emma:emma>
          </inkml:annotationXML>
          <inkml:trace contextRef="#ctx0" brushRef="#br0">3776-1330 0,'206'-172'16,"0"104"-16,171 33 0,104 70 15,68-1 1,-34 0 0,-69 35-1,-137-35 1,-172-34-1,-68 69 1,-172 0 15,-137-69-15,240 0 15</inkml:trace>
          <inkml:trace contextRef="#ctx0" brushRef="#br0" timeOffset="250.9862">4325 318 0,'275'34'0,"102"35"0,35-1 16,-34 35 0,-207-103-1,-102 0 1,-138-34 15,69 34-31</inkml:trace>
          <inkml:trace contextRef="#ctx0" brushRef="#br0" timeOffset="-333.0206">4703-1330 0,'34'0'0,"0"172"16,-34 102-16,-34 138 0,0-34 16,34-35-1,0 34 1,-35-68-1,70-68 1,-35-104 0,0-68-1,0-69 17,-35-172-17,-33-171 1,-1-35-1,69 378-15</inkml:trace>
          <inkml:trace contextRef="#ctx0" brushRef="#br0" timeOffset="695.3391">6213 1416 0,'515'103'0,"-172"-103"15,-103-69 1,-34-68 0,-137-35-1,-69-34 1,-103 0 0,-103 35 15,-206 34-16,138 137 1,68 68 0,137 35-1,35 69 1,137-1 0,171 1-1,69-103 1,-34-138-1,-34-68 1,-275 137 0</inkml:trace>
          <inkml:trace contextRef="#ctx0" brushRef="#br0" timeOffset="1135.7858">8101-1296 0,'68'35'0,"-68"136"0,35 173 16,-70 67-1,70 1 1,-35 0 0,34-69-1,-34-68 1,69 0 0,-69-207-1,0-33 16,-35-70-31,-33-171 16,68 206 0</inkml:trace>
          <inkml:trace contextRef="#ctx0" brushRef="#br0" timeOffset="2535.2536">9371 1485 0,'137'68'15,"-34"1"-15,69-35 0,-1-68 0,-33 0 31,-1-35-15,-103 0 0,-34-34-1,-103-34 1,-103 0 0,-68 102-1,-1 35 1,69 69-1,103 34 1,69 0 0,103 0-1,136 0 1,36-103 0,-1-137-1,0-69 1,-240 206-1</inkml:trace>
          <inkml:trace contextRef="#ctx0" brushRef="#br0" timeOffset="2926.8702">10298-712 0,'34'206'16,"-68"103"-16,34 68 0,34 1 31,35-35-31,-1-34 31,1-69-15,-35-137 0,-34-34-1,34-69 1,-68 0 0,0-137-1,-1-1 1,70 1-1,-35 137 1</inkml:trace>
          <inkml:trace contextRef="#ctx0" brushRef="#br0" timeOffset="3470.8364">11773 764 0,'69'0'16,"240"0"-16,-137 0 0,34 0 31,0 34-31,-35-34 32,-68 0-17,-103 34 1,-34-34-1,-103 35 1,-69-35 0,-35 34-1,241-34 1</inkml:trace>
          <inkml:trace contextRef="#ctx0" brushRef="#br0" timeOffset="3619.2796">11979 1382 0,'172'34'0,"103"0"15,34 69-15,-69 0 16,-240-103 0</inkml:trace>
          <inkml:trace contextRef="#ctx0" brushRef="#br0" timeOffset="-1091.8388">0 43 0,'35'-34'0,"-1"34"0,69 0 0,34 0 16,69 34-16,34-34 0,-34 34 15,-34-34 1,-35 0 0,-68 0-1,-35 0 1,-102 69 0,-70-35-1,-33-34 1,171 0-1</inkml:trace>
          <inkml:trace contextRef="#ctx0" brushRef="#br0" timeOffset="-799.8353">69 867 0,'240'34'0,"35"0"16,34 1-16,0-1 15,-103 0 1,-69-34 0,-103-34-1,-34-69 1,0 0-1,0 103 1</inkml:trace>
          <inkml:trace contextRef="#ctx0" brushRef="#br0" timeOffset="1714.9096">1167-163 0,'35'34'15,"68"69"-15,68 35 0,35-1 0,34 0 32,35 1-17,-35-1 1,-34 0-1,-103-34 1,-103-34 0,-103 34-1,-68-35 1,-70 1 0,35 0-1,35-35 1,68 35-1,103-35 17,343-137-17,-343 103 1</inkml:trace>
        </inkml:traceGroup>
        <inkml:traceGroup>
          <inkml:annotationXML>
            <emma:emma xmlns:emma="http://www.w3.org/2003/04/emma" version="1.0">
              <emma:interpretation id="{F7EDB188-6770-45F2-B9A6-9041C6AC1AB6}" emma:medium="tactile" emma:mode="ink">
                <msink:context xmlns:msink="http://schemas.microsoft.com/ink/2010/main" type="inkWord" rotatedBoundingBox="24302,1963 32467,2551 32174,6614 24009,6025"/>
              </emma:interpretation>
              <emma:one-of disjunction-type="recognition" id="oneOf1">
                <emma:interpretation id="interp5" emma:lang="it-IT" emma:confidence="0">
                  <emma:literal>600%</emma:literal>
                </emma:interpretation>
                <emma:interpretation id="interp6" emma:lang="it-IT" emma:confidence="0">
                  <emma:literal>600%.</emma:literal>
                </emma:interpretation>
                <emma:interpretation id="interp7" emma:lang="it-IT" emma:confidence="0">
                  <emma:literal>60%</emma:literal>
                </emma:interpretation>
                <emma:interpretation id="interp8" emma:lang="it-IT" emma:confidence="0">
                  <emma:literal>6000%.</emma:literal>
                </emma:interpretation>
                <emma:interpretation id="interp9" emma:lang="it-IT" emma:confidence="0">
                  <emma:literal>60%.</emma:literal>
                </emma:interpretation>
              </emma:one-of>
            </emma:emma>
          </inkml:annotationXML>
          <inkml:trace contextRef="#ctx0" brushRef="#br0" timeOffset="6199.4568">16819-1261 0,'-68'34'0,"-138"69"16,-103 103-16,-35 68 16,1 104-16,0 34 15,103 34 17,102 0-17,104 1 1,171-70-1,104-102 1,68-138 0,-35-171-1,1-1 1,-69-102 0,-69-103-1,-103 34 1,-137-137-1,-103 102 1,-34 104 0,0 68-1,34 69 1,69 103 0,68 35-1,138-1 1,102 0-1,104-34 17,68-103-17,-34-137 1,-34 34 0,-70 0-1,-102 69 1,-68 34-1,-35 0 1,34 34 0,0 35-1,1 137 1,68 0 0,34 0-1,35-35 1,68-68-1,35-34 1,-1-104 0,-68-102-1,-34-103 1,-104-103 0,-102-1-1,-69 70 16,-103 34-15,-34 205 0,0-33-1,-35 171 1,35 68 0,102 104-1,104-69 1,171 68-1,104-33 1,102-70 0,0-102-1,0-104 1,-68 1 0,-103-69-1,-35 0 1,-103 69-1,-34 0 1,0 34 15,35 68-31,33 35 32,69 69-17,35-69 1,68 0-1,35-69 1,-35-103 0,-34-34-1,-103-102 1,-69-104 0,-102 34-1,-104 69 1,1 34-1,-35 104 1,0 136 0,34 70-1,103 68 1,69 68 0,138 35-1,136-69 1,1-137-1,34-137 17,-309 34-17</inkml:trace>
          <inkml:trace contextRef="#ctx0" brushRef="#br0" timeOffset="6671.1546">23135-369 0,'-69'206'0,"-102"69"16,-70 68 0,-68 103-1,69 0 1,-34 1 0,33-1-1,35-103 16,69-34-15,34-137 0,69-104-1,34-68 1,68-171 0,70-173-1,-1-68 1,-137 412 15</inkml:trace>
          <inkml:trace contextRef="#ctx0" brushRef="#br0" timeOffset="6999.2922">21693-129 0,'0'0'15</inkml:trace>
          <inkml:trace contextRef="#ctx0" brushRef="#br0" timeOffset="7166.2908">22448 2514 0,'241'275'0,"-173"-241"15,-33-34 1,33-103 0,-68-68-1,-34-35 1,-35 68 0,-102 35-1,68 172 1,103-69-1</inkml:trace>
        </inkml:traceGroup>
      </inkml:traceGroup>
    </inkml:traceGroup>
    <inkml:traceGroup>
      <inkml:annotationXML>
        <emma:emma xmlns:emma="http://www.w3.org/2003/04/emma" version="1.0">
          <emma:interpretation id="{C67033BC-A19F-4F64-BD43-31D582D2D9D2}" emma:medium="tactile" emma:mode="ink">
            <msink:context xmlns:msink="http://schemas.microsoft.com/ink/2010/main" type="paragraph" rotatedBoundingBox="10570,9374 29174,9368 29175,12459 10571,124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BA1771D-7988-448D-839B-D0FB4E6077F0}" emma:medium="tactile" emma:mode="ink">
              <msink:context xmlns:msink="http://schemas.microsoft.com/ink/2010/main" type="line" rotatedBoundingBox="10570,9374 29174,9368 29175,12459 10571,12465"/>
            </emma:interpretation>
          </emma:emma>
        </inkml:annotationXML>
        <inkml:traceGroup>
          <inkml:annotationXML>
            <emma:emma xmlns:emma="http://www.w3.org/2003/04/emma" version="1.0">
              <emma:interpretation id="{939AF0CF-5402-42B1-B779-6CCC1D2E7C52}" emma:medium="tactile" emma:mode="ink">
                <msink:context xmlns:msink="http://schemas.microsoft.com/ink/2010/main" type="inkWord" rotatedBoundingBox="10570,10469 12492,10468 12493,11875 10571,11876">
                  <msink:destinationLink direction="with" ref="{CCD10B71-66E3-4AD1-93D5-06F06FF3BAAF}"/>
                  <msink:destinationLink direction="with" ref="{ED83D37D-3A88-4A73-B81A-570FF3B2F147}"/>
                  <msink:destinationLink direction="with" ref="{96C8BC05-24E0-4CFC-8968-C2B6F52F1EE0}"/>
                </msink:context>
              </emma:interpretation>
              <emma:one-of disjunction-type="recognition" id="oneOf2">
                <emma:interpretation id="interp10" emma:lang="it-IT" emma:confidence="0">
                  <emma:literal>=</emma:literal>
                </emma:interpretation>
                <emma:interpretation id="interp11" emma:lang="it-IT" emma:confidence="0">
                  <emma:literal>&lt;</emma:literal>
                </emma:interpretation>
                <emma:interpretation id="interp12" emma:lang="it-IT" emma:confidence="0">
                  <emma:literal>r</emma:literal>
                </emma:interpretation>
                <emma:interpretation id="interp13" emma:lang="it-IT" emma:confidence="0">
                  <emma:literal>,</emma:literal>
                </emma:interpretation>
                <emma:interpretation id="interp14" emma:lang="it-IT" emma:confidence="0">
                  <emma:literal>E</emma:literal>
                </emma:interpretation>
              </emma:one-of>
            </emma:emma>
          </inkml:annotationXML>
          <inkml:trace contextRef="#ctx0" brushRef="#br0" timeOffset="23838.806">1339 7114 0,'103'0'0,"0"0"16,103 34-16,34 0 0,69 1 15,-34 33 1,-1-33 0,-102-1-1,-35 0 1,-103-34 0,-34 0-1,-34 0 16,-138 35-31,-33-35 32,-1 0-17,206 0-15</inkml:trace>
          <inkml:trace contextRef="#ctx0" brushRef="#br0" timeOffset="24135.6924">1270 8109 0,'241'69'0,"33"-35"15,35 35-15,34-35 16,-68 35-1,-69-1 1,-69-33 0,-68-1-1,-104-68 1,-102-35 0,137 69-1</inkml:trace>
        </inkml:traceGroup>
        <inkml:traceGroup>
          <inkml:annotationXML>
            <emma:emma xmlns:emma="http://www.w3.org/2003/04/emma" version="1.0">
              <emma:interpretation id="{96FB8835-AE15-442D-8D38-56838A731C69}" emma:medium="tactile" emma:mode="ink">
                <msink:context xmlns:msink="http://schemas.microsoft.com/ink/2010/main" type="inkWord" rotatedBoundingBox="15135,9405 18705,9404 18706,12287 15136,12288">
                  <msink:destinationLink direction="with" ref="{6EE0556E-1BD5-4E96-A2EA-AE37A5610E00}"/>
                </msink:context>
              </emma:interpretation>
              <emma:one-of disjunction-type="recognition" id="oneOf3">
                <emma:interpretation id="interp15" emma:lang="it-IT" emma:confidence="0">
                  <emma:literal>N</emma:literal>
                </emma:interpretation>
                <emma:interpretation id="interp16" emma:lang="it-IT" emma:confidence="0">
                  <emma:literal>n</emma:literal>
                </emma:interpretation>
                <emma:interpretation id="interp17" emma:lang="it-IT" emma:confidence="0">
                  <emma:literal>w</emma:literal>
                </emma:interpretation>
                <emma:interpretation id="interp18" emma:lang="it-IT" emma:confidence="0">
                  <emma:literal>W</emma:literal>
                </emma:interpretation>
                <emma:interpretation id="interp19" emma:lang="it-IT" emma:confidence="0">
                  <emma:literal>u</emma:literal>
                </emma:interpretation>
              </emma:one-of>
            </emma:emma>
          </inkml:annotationXML>
          <inkml:trace contextRef="#ctx0" brushRef="#br0" timeOffset="26134.7926">6488 6153 0,'-35'240'0,"-68"0"16,-34 138-1,-35-1 1,69-33 0,35-35-1,33-69 16,35-137-31,0-69 16,35-34 0,33-172 15,35-205-15,-34-1-1,-35 1 1,35 34-1,-35 68 1,1 69 0,33 69-1,-33 68 1,-1 35 0,0 68-1,104 138 1,67 308-1,1-102 17,69 68-17,0-34 1,68-35 0,-34-68-1,0-103 1,-35-137-1,-68-138 1,-34-102 0,-35-138-1,-34-34 1,-103-69 0,0 34-1,-34 1 1,-1 102-1,1 69 1,-35 69 0,35 34-1,34 103 1,69 34 0,-69-34-1</inkml:trace>
        </inkml:traceGroup>
        <inkml:traceGroup>
          <inkml:annotationXML>
            <emma:emma xmlns:emma="http://www.w3.org/2003/04/emma" version="1.0">
              <emma:interpretation id="{40A35C85-866F-4093-8599-8A0AB5AF7AE0}" emma:medium="tactile" emma:mode="ink">
                <msink:context xmlns:msink="http://schemas.microsoft.com/ink/2010/main" type="inkWord" rotatedBoundingBox="21829,9370 29174,9368 29175,12459 21830,12461">
                  <msink:destinationLink direction="with" ref="{6EE0556E-1BD5-4E96-A2EA-AE37A5610E00}"/>
                </msink:context>
              </emma:interpretation>
              <emma:one-of disjunction-type="recognition" id="oneOf4">
                <emma:interpretation id="interp20" emma:lang="it-IT" emma:confidence="0">
                  <emma:literal>4 T</emma:literal>
                </emma:interpretation>
                <emma:interpretation id="interp21" emma:lang="it-IT" emma:confidence="0">
                  <emma:literal>CIT</emma:literal>
                </emma:interpretation>
                <emma:interpretation id="interp22" emma:lang="it-IT" emma:confidence="0">
                  <emma:literal>CLT</emma:literal>
                </emma:interpretation>
                <emma:interpretation id="interp23" emma:lang="it-IT" emma:confidence="0">
                  <emma:literal>Lit</emma:literal>
                </emma:interpretation>
                <emma:interpretation id="interp24" emma:lang="it-IT" emma:confidence="0">
                  <emma:literal>XT</emma:literal>
                </emma:interpretation>
              </emma:one-of>
            </emma:emma>
          </inkml:annotationXML>
          <inkml:trace contextRef="#ctx0" brushRef="#br0" timeOffset="27335.034">14622 6015 0,'-34'35'0,"-35"33"16,-68 70-16,0-1 0,-69 69 15,0 69 1,-69-1 0,-68 35-1,69 34 16,68-102-15,68-36 0,70-33-1,68-69 1,68-34 0,104-1-1,137-68 1,34-34-1,103 68 1,0 1 0,1-1-1,-35 35 1,-138-35 0,-68 0-1,-137-34 1,-35-68-1,-68-70 17,-35-33-32,69 171 15</inkml:trace>
          <inkml:trace contextRef="#ctx0" brushRef="#br0" timeOffset="27795.0126">14451 6050 0,'137'171'0,"0"35"16,1 103-16,-1 34 16,-34 35-1,34-35 1,1-34-1,-1 0 1,-34-69 0,0-68 15,-35-103-15,-33-35-1,33-171 1,-33-104-1,-35 241 1</inkml:trace>
          <inkml:trace contextRef="#ctx0" brushRef="#br0" timeOffset="28619.263">16853 6256 0,'309'-138'0,"-34"104"16,68 34 0,0 34-1,104 35 1,-70 0 0,-33-1-1,-36 1 1,-136-35-1,-69-34 1,-103 0 0,-69 0-1,-34 0 1,103 0 0</inkml:trace>
          <inkml:trace contextRef="#ctx0" brushRef="#br0" timeOffset="28266.7104">17952 6565 0,'137'240'16,"-137"34"-16,-34 1 16,0 68-1,68-68 1,-34 102 0,34-102-1,0-35 16,-68-102-15,0-70 0,0-33-1,-1-104 1,-33-206 0,-35-68-1,103 343 1</inkml:trace>
        </inkml:traceGroup>
      </inkml:traceGroup>
    </inkml:traceGroup>
    <inkml:traceGroup>
      <inkml:annotationXML>
        <emma:emma xmlns:emma="http://www.w3.org/2003/04/emma" version="1.0">
          <emma:interpretation id="{09182141-E922-49F8-8F7F-39A53EE07C96}" emma:medium="tactile" emma:mode="ink">
            <msink:context xmlns:msink="http://schemas.microsoft.com/ink/2010/main" type="paragraph" rotatedBoundingBox="16711,13614 27162,13890 27073,17278 16622,1700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75C8EC4-D477-4631-91DC-99B7D1D8B393}" emma:medium="tactile" emma:mode="ink">
              <msink:context xmlns:msink="http://schemas.microsoft.com/ink/2010/main" type="line" rotatedBoundingBox="16711,13614 27162,13890 27073,17278 16622,17002"/>
            </emma:interpretation>
          </emma:emma>
        </inkml:annotationXML>
        <inkml:traceGroup>
          <inkml:annotationXML>
            <emma:emma xmlns:emma="http://www.w3.org/2003/04/emma" version="1.0">
              <emma:interpretation id="{C297B0D5-C225-40EA-A25E-CE0D443F6BA9}" emma:medium="tactile" emma:mode="ink">
                <msink:context xmlns:msink="http://schemas.microsoft.com/ink/2010/main" type="inkWord" rotatedBoundingBox="21110,13730 27162,13890 27073,17278 21021,17118"/>
              </emma:interpretation>
              <emma:one-of disjunction-type="recognition" id="oneOf5">
                <emma:interpretation id="interp25" emma:lang="it-IT" emma:confidence="0">
                  <emma:literal>245</emma:literal>
                </emma:interpretation>
                <emma:interpretation id="interp26" emma:lang="it-IT" emma:confidence="0">
                  <emma:literal>24 s</emma:literal>
                </emma:interpretation>
                <emma:interpretation id="interp27" emma:lang="it-IT" emma:confidence="0">
                  <emma:literal>z 45</emma:literal>
                </emma:interpretation>
                <emma:interpretation id="interp28" emma:lang="it-IT" emma:confidence="0">
                  <emma:literal>24 S</emma:literal>
                </emma:interpretation>
                <emma:interpretation id="interp29" emma:lang="it-IT" emma:confidence="0">
                  <emma:literal>z x</emma:literal>
                </emma:interpretation>
              </emma:one-of>
            </emma:emma>
          </inkml:annotationXML>
          <inkml:trace contextRef="#ctx0" brushRef="#br0" timeOffset="31360.5791">13181 10821 0,'206'-35'0,"-241"138"15,-171 138-15,-68 102 0,-35 35 16,0-1-1,69-34 1,68-68 15,69-69-15,103-69 0,34-34-1,104-34 1,102-35-1,103 35 1,69-35 0,0 35-1,-34-35 1,-69 0 0,-172 1-1,-68-70 1,-69-33-1,-69-207 1,-68 35 0,-1-69-1,138 309 1</inkml:trace>
          <inkml:trace contextRef="#ctx0" brushRef="#br0" timeOffset="31743.4064">13078 10409 0,'68'69'0,"35"102"0,69 172 15,-35 69 1,1 0 0,68 69-1,-69-104 1,0-33 0,-68-104-1,-35-137 1,0-69-1,-68-68 1,34-138 0,0-68-1,69 0 1,-69 240 0</inkml:trace>
          <inkml:trace contextRef="#ctx0" brushRef="#br0" timeOffset="32335.226">17025 11336 0,'34'-69'0,"-137"-34"15,-102 0-15,-70 34 16,-34 104 0,69 102-1,34-34 1,103 34 15,103 1-15,103 33-1,171 70 1,104 33 0,102 69-1,-68 1 1,-68-1-1,-173-103 1,-171-103 0,-103-68 15,-171-35-31,-104 1 16,-34-35-1,-34 34 1,240 35-1,206-69 1</inkml:trace>
          <inkml:trace contextRef="#ctx0" brushRef="#br0" timeOffset="30740.4382">7552 11198 0,'171'-34'0,"-33"34"0,67 34 0,1 35 0,-68 0 16,-1 68-1,-103 0 1,-137 35 0,-171 0-1,-1 68 1,-68-34 0,137-35 15,172-33-16,102-1 1,138 0 0,69-34-1,68 35 1,0-70 0,-137 1-1,-68-35 1,-104-34-1,-34 0 1,69-69 0,68-102-1,69-1 1,-206 172 0</inkml:trace>
        </inkml:traceGroup>
      </inkml:traceGroup>
    </inkml:traceGroup>
  </inkml:traceGroup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50:42.33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3770942-0633-4216-98CB-66BDCB059DBD}" emma:medium="tactile" emma:mode="ink">
          <msink:context xmlns:msink="http://schemas.microsoft.com/ink/2010/main" type="inkDrawing" rotatedBoundingBox="23084,1912 25116,2786 24739,3664 22706,2790" semanticType="callout" shapeName="Other"/>
        </emma:interpretation>
      </emma:emma>
    </inkml:annotationXML>
    <inkml:trace contextRef="#ctx0" brushRef="#br0">0 0 0,'172'0'0,"34"34"0,34 35 0,103 34 15,-34-35 17,35 70-17,-70-70 1,-102 1 0,-104-1-1,-68-33 1,-103 68-1,-68 0 1,-35 0 0,0 68-1,0-68 1,206-103 0</inkml:trace>
  </inkml:traceGroup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50:43.88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1F61C4A-08CB-4C37-AF3C-97D841C2C19F}" emma:medium="tactile" emma:mode="ink">
          <msink:context xmlns:msink="http://schemas.microsoft.com/ink/2010/main" type="inkDrawing" rotatedBoundingBox="2726,2691 3668,18205 3068,18241 2126,2727" semanticType="callout" shapeName="Other">
            <msink:sourceLink direction="with" ref="{E3FAF239-61D0-4CAC-B157-4C4D6DF8B57B}"/>
            <msink:sourceLink direction="with" ref="{1F05931A-8CAF-40F8-8D1A-C027F4DA76D3}"/>
          </msink:context>
        </emma:interpretation>
      </emma:emma>
    </inkml:annotationXML>
    <inkml:trace contextRef="#ctx0" brushRef="#br0">71 0 0,'-34'-35'0,"34"104"0,-34 103 0,34 68 16,0 69-16,34 34 16,0 69-1,35 0 1,-35 103-1,35 34 1,0 69 0,-1 34-1,1 69 1,-35 34 0,1-34-1,-1 68 1,35 35-1,-35-35 1,0 104 15,-34-138-15,35-34 0,-1-69-1,0-34 1,1-138-1,-1-33 1,-34-104 0,34-69-1,-34-102 1,0 0 0,34-69-1,-34 0 1,0-35-1,35 1 1,-35-35 0,0-34-1,0 0 1,0 0 0,-69-68 15,1-35-16,-1 0 1,0 34 0,35 35-1,34 34 1,0 0 0,0 103-1,0 103 1,34 34-1,1 0 1,68-68 0,-35-69-1,-34-69 1,1-34 0,-1-34-1,0-69 1,35-35-1,-35 70 17,1 34-32,-1-1 31,0 1-15,1-35-1,-104-68 1,0-35-1,69 172 1</inkml:trace>
  </inkml:traceGroup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50:47.014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1 0,'0'138'16,"34"68"-16,-34 0 0,0 34 16,34 35-1,0 33 1,1 36-1,-35 33 17,0 69-17,34-34 1,-34 0 0,34-69-1,1 35 1,-35-69-1,0 0 1,0 0 0,0-69-1,0-34 1,0-34 0,34-35-1,-34-34 1,0 0-1,0 0 1,0-34 0,-34 33 15,34 1-31,0 0 31,0 35-15,0-35-1,0 0 1,34-35 0,-34 1-1,34-35 1,1 1 0,-1-1-1,35-34 1,34 0-1,34 0 1,35 34 0,68-34-1,69 0 17,68 35-32,35 33 15,34-33 1,35 33-1,68 1 17,0 0-17,35-1 1,-1-34 0,35 1-1,-34 33 16,-69-33-31,-35 33 16,-68-33 0,-69-1-1,-102 0 1,-35-34 0,-69-34-1,-69-103 16,-68 137-15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50:47.55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0 0,'137'171'0,"-103"104"0,-34 103 32,35 68-32,-1 69 15,0 102 1,35 70 0,-35 102-1,-34 35 1,0 103-1,35 34 1,-70-69 0,35-892-1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50:55.753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0,'0'0'0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50:57.45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CC18FA6-D58F-4184-88DC-7A66C48F45FB}" emma:medium="tactile" emma:mode="ink">
          <msink:context xmlns:msink="http://schemas.microsoft.com/ink/2010/main" type="inkDrawing" rotatedBoundingBox="2473,4819 2920,4884 2917,4908 2470,4843" shapeName="Other"/>
        </emma:interpretation>
      </emma:emma>
    </inkml:annotationXML>
    <inkml:trace contextRef="#ctx0" brushRef="#br0">0 0 0,'68'0'0,"1"0"16,34 34-16,-34-34 0,-1 0 0,1 34 16,-69-34-16</inkml:trace>
  </inkml:traceGroup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50:59.48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CC3634D-40AA-410C-AE97-B0B6B4B489C1}" emma:medium="tactile" emma:mode="ink">
          <msink:context xmlns:msink="http://schemas.microsoft.com/ink/2010/main" type="inkDrawing" rotatedBoundingBox="4480,3191 25976,15680 24859,17603 3363,5114" semanticType="callout" shapeName="Other">
            <msink:sourceLink direction="with" ref="{9D150424-9BF1-4C16-9EFD-D657985DD0A9}"/>
            <msink:sourceLink direction="with" ref="{37429EBA-082B-4145-946F-CBCF31A4BC01}"/>
          </msink:context>
        </emma:interpretation>
      </emma:emma>
    </inkml:annotationXML>
    <inkml:trace contextRef="#ctx0" brushRef="#br0">0 0 0,'172'69'0,"-1"-35"0,1-34 0,0 0 16,-1 0-1,35 34 1,0 1 0,0 33-1,34 1 1,-34 0 0,0-35-1,35 0 1,-1 35-1,-34-35 1,0 1 0,-35-1-1,70 35 1,-70-35 0,35 35 30,-34-35-46,-1 0 16,-33 35 0,33 0-1,1-35 1,0 0 0,33 35-1,-67 0 1,68-1-1,-35 1 1,35-1 0,0 1-1,-34 0 17,34-1-32,-35 35 15,35-34 1,35 0-1,-70 34 1,35-35 0,0 35 15,0-34-15,0 34-1,0-34 1,-34 34-1,34 0 1,0-35 0,-1 35-1,-33 0 1,34 0 15,0 0-31,0 0 16,-34 0-1,33 0 1,1 0 0,-34 0-1,34 0 1,0 34 0,-34-34-1,34 0 1,-1 0 31,1 0-47,-34 0 15,34 0 1,0 34 0,0-34-1,0 35 1,0-35-1,0 34 1,0 0 0,0 0-1,0-34 1,-1 35 0,1-1 30,0 0-46,0 35 0,0-35 16,0 1 0,34-1-1,-34 34 17,0-33-32,-34-35 31,68 68-16,-34 1 1,34 0 0,1-1-1,-35 1 1,34-1 0,-34 35-1,34-34 1,-34 34-1,34-34 1,1 34 0,-35-1-1,34 1 1,-34 0 0,34-34-1,0 34 32,-34 0-47,0 0 0,35 34 16,-36-34 15,70 69-15,-69-104-1,-103-33 1,69 33-1,-35 1 1,0-35 15,-34-34-31,0 0 16,-34-34 15,-35-35-15,0 0 15,1 1-31,-1-1 16,-103-68-1,1-138 1,68 172 0</inkml:trace>
  </inkml:traceGroup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51:04.44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2495423-9A76-47CC-AD79-15EEC4BA0A8F}" emma:medium="tactile" emma:mode="ink">
          <msink:context xmlns:msink="http://schemas.microsoft.com/ink/2010/main" type="inkDrawing" rotatedBoundingBox="16593,2351 18224,18306 15101,18626 13470,2670" semanticType="callout" shapeName="Other">
            <msink:sourceLink direction="with" ref="{E3FAF239-61D0-4CAC-B157-4C4D6DF8B57B}"/>
            <msink:sourceLink direction="with" ref="{1F05931A-8CAF-40F8-8D1A-C027F4DA76D3}"/>
          </msink:context>
        </emma:interpretation>
      </emma:emma>
    </inkml:annotationXML>
    <inkml:trace contextRef="#ctx0" brushRef="#br0">103 0 0,'0'35'16,"0"33"-16,0 1 0,0-1 0,0 1 16,34 34-1,-34 34-15,0-34 32,0 69-17,0-35 1,0 35-1,34-35 1,1 35 0,-35-1-1,34 1 1,-34 0 0,34-1-1,-34 1 1,0 0-1,0 33 32,0-33-47,35 0 0,-35-1 16,0 35 0,0-34-1,0 34 1,34-35-1,-34 1 1,0 0 0,34-1 15,-34-33-15,0 33-1,0-33 1,0-1-1,0 0 1,0 0 0,0 1-1,0-35 1,0 0 0,0 0-1,34 0 1,-34 0-1,0-35 1,0 35 0,0-34-1,0 0 1,0-1 0,-34-33-1,34-1 16,0 0-15,0 0 0,0 1-1,0-35 1,0 0 15,0 0-31,0 34 16,0-34-1,0 0 1,0 0 0,0 0-1,0 0 1,0 0 0,0 0-1,0 0 1,0 0-1,0 0 1,0 0 0,0 0 15,0 0-15,34 0-1,-34 0 1,0 0-1,0 0 17,35 0-32,-1 0 15,0 0 1,35 34 0,0-34-1,-1 0 1,35 35-1,0-35 1,0 34 0,-34 0-1,34-34 1,0 35 0,0-1 15,0 0-16,0 1 1,0-1 0,34 0-1,0 1 17,-34-1-32,0 0 15,35 1 1,-35-1-1,0 0 1,-35 1 0,35-1-1,-34 35 1,0-69 0,-1 34-1,-34 0 1,1 1-1,-1-35 1,0 0 15,-34 0-15,0 0 0,-34 34-1,34-34 1,-34 0-1,-1 34 17,-33-34-17,-1 35 1,1-1 0,-35-34 15,0 34-31,0 1 15,0-1 1,0 0 0,-35 35-1,35-35 1,-34 0 0,0 1-1,0 33 1,-1-33-1,1 33 1,0-33 15,-35-1-31,35 0 32,-1 35-32,1-35 31,34 1-16,-34-1 1,34 0 0,34-34-1,1 35 1,33-35 0,1 34 15,34-34-31,-34 0 15,34 0 1,0 0 0,0 0-1,34 0 1,-34 34 0,69-34-1,-1 35 1,35-35-1,0 34 1,34 0 31,1 1-47,-35 33 16,-35-33-1,35-1 1,-68-34-1,-1 34 1,0-34 0,-34 0-1,0 0 1,0 0 0,35 35-1,-35-35 1,0 0 15,0 0-31,34 34 16,-34-34-1,0 34 1,0 1 0,0-35-1,0 34 16,0 0-15,-34 1 0,34 33-1,0 1 1,-35-1 0,35 1-1,0 34 1,0 0-1,0 34 1,0-34 0,0 35-1,0-1 1,35 0 0,-35 35-1,34-1 1,-34-33-1,34 33 1,-34 1 15,35 0 1,-1-1-32,0 35 15,-34 0 1,35-34-1,-1 34 1,0 0 0,1 0-1,-1 0 1,0 34 0,1-34-1,-1 34 1,0-34-1,-34 34 1,35 1 0,-35-36-1,34 1 1,-34-34 0,34 34 15,-34-69-16,34 1 1,-34-1 0,0-34-1,35 0 1,-35-35 0,0 1-1,34-35 1,-34 35-1,0-35 1,0 1 0,0-35-1,0 34 1,-34-34 0,34 34-1,0-34 1,0 35-1,-35 68 17,35-69-17,0-34 1</inkml:trace>
  </inkml:traceGroup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51:08.68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D150424-9BF1-4C16-9EFD-D657985DD0A9}" emma:medium="tactile" emma:mode="ink">
          <msink:context xmlns:msink="http://schemas.microsoft.com/ink/2010/main" type="inkDrawing" rotatedBoundingBox="2677,4694 3260,4701 3259,4773 2676,4765" shapeName="Other">
            <msink:destinationLink direction="with" ref="{DCC3634D-40AA-410C-AE97-B0B6B4B489C1}"/>
          </msink:context>
        </emma:interpretation>
      </emma:emma>
    </inkml:annotationXML>
    <inkml:trace contextRef="#ctx0" brushRef="#br0">0 0 0,'103'35'0,"0"-35"0,103 34 15,-35-103-15,-171 69 16</inkml:trace>
  </inkml:traceGroup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51:08.96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51064F1-6523-4527-BA8A-95CB1569CC20}" emma:medium="tactile" emma:mode="ink">
          <msink:context xmlns:msink="http://schemas.microsoft.com/ink/2010/main" type="inkDrawing" rotatedBoundingBox="5835,5088 9164,5137 9163,5231 5834,5183" shapeName="Other"/>
        </emma:interpretation>
      </emma:emma>
    </inkml:annotationXML>
    <inkml:trace contextRef="#ctx0" brushRef="#br0">0 79 0,'584'-69'0,"-172"69"15,-69 0 1,35 0-1,-1 35 1,1-1 0,34-34-1,34 0 32,-446 0-47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27:12.92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CD10B71-66E3-4AD1-93D5-06F06FF3BAAF}" emma:medium="tactile" emma:mode="ink">
          <msink:context xmlns:msink="http://schemas.microsoft.com/ink/2010/main" type="inkDrawing" rotatedBoundingBox="6435,12560 6589,7654 6701,7657 6547,12563" semanticType="callout" shapeName="Other">
            <msink:sourceLink direction="with" ref="{939AF0CF-5402-42B1-B779-6CCC1D2E7C52}"/>
          </msink:context>
        </emma:interpretation>
      </emma:emma>
    </inkml:annotationXML>
    <inkml:trace contextRef="#ctx0" brushRef="#br0">103 0 0,'34'137'0,"0"35"16,-34 68-16,0 69 15,-34 35 1,34 33 0,0 69-1,0 1 1,-34-1-1,-1 0 17,1-34-17,34-35 1,0-68 0,0-68-1,0-104 1,0-68-1,0-104 1,-34-68 0,34-171-1,0-70 1,0-67 0,0 411-1</inkml:trace>
  </inkml:traceGroup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51:09.89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3748FD0-16F2-4C69-9EDA-A56848C68208}" emma:medium="tactile" emma:mode="ink">
          <msink:context xmlns:msink="http://schemas.microsoft.com/ink/2010/main" type="inkDrawing" rotatedBoundingBox="11203,5088 28226,5755 28212,6124 11189,5457" shapeName="Other"/>
        </emma:interpretation>
      </emma:emma>
    </inkml:annotationXML>
    <inkml:trace contextRef="#ctx0" brushRef="#br0">0 108 0,'481'-34'0,"-138"34"16,-34 0-1,0 0 1,-35 0-1,1 34 17,-35-34-32,35 0 15,-1 0 1,1 0 0,34-34-1,-35 34 1,35-34-1,-34 34 17,0 0-17,-1-35 1,35 35 0,34 35-1,35-70 1,-69 35-1,34 0 1,0 0 0,1 35-1,-36 33 1,1-68 0,35 69-1,33-35 1,-34-34-1,-34 0 1,35 35 31,-35-1-47,-35 0 16,1 1-1,102-1 1,35 0-1,-69-34 1,35 0 0,-35 0-1,-68 35 1,34-35 0,68 34-1,1-103 1,68 104-1,0-1 1,-68 0 0,-69 35-1,-35-103 17,104 68-32,34 35 15,0-35 1,34 0 15,-446-34-15</inkml:trace>
  </inkml:traceGroup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51:19.07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2ACA150-15BD-4AD7-A0AC-62F98759FA57}" emma:medium="tactile" emma:mode="ink">
          <msink:context xmlns:msink="http://schemas.microsoft.com/ink/2010/main" type="inkDrawing" rotatedBoundingBox="2366,9064 14860,8946 14863,9301 2370,9418" shapeName="Other"/>
        </emma:interpretation>
      </emma:emma>
    </inkml:annotationXML>
    <inkml:trace contextRef="#ctx0" brushRef="#br0">12119 5 0,'34'34'15,"-68"-34"1,205 172-16,-102-172 15,-1 0-15,-33 0 0,-35-35 32,0 1-17,-35 0 1,1-35 0,-69 35-1,35 34 1,-1 0-1,35 34 1,-1 35 0,35-35-1,35 35 32,33-1-47,35-33 0,-34-35 16,-1 0-1,-33-35 17,-35-33-32,-35-1 15,-33 0 17,33 35-17,-33 0 1,34 34-1,-1 34 32,35 0-47,0 1 0,35-1 16,-1-34 0,-34 0-1,0 0 1,0 0-1,0 0 1,0 0 0,0 0-1,0 0 1,-34 0 0,34 0-1,-35 0 1,35 0 15,-34 0 16,0 0-47,-35 0 16,0 0-1,-34 34 1,0-34-1,-34 0 1,-35 0 0,1 0-1,-35 0 1,0 35 0,-34-35-1,-1 0 1,1 34-1,-35-34 1,1 34 0,-35 1 31,0-35-47,0 0 15,0 0 1,-34 0-1,34 0 1,-34 0 0,0 0-1,-35 0 1,35 0 0,-35 0-1,69 0 1,-68 0-1,68 0 1,-34 0 0,-1 0-1,1-35 1,0 70 0,0-35-1,-35-35 1,35 35 15,34 0-15,-34-34-1,34 34 1,34-34 15,0 34-31,1 0 16,34-35-1,-1 70 1,104-35 0,34 0-1,69 0 1,34 0 0,0 0-1,0 0 1,0 0-1,34 0 17,35-35-17,171-68 17,-240 103-32</inkml:trace>
  </inkml:traceGroup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51:19.87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265B4AF-A1BE-4032-92D4-BE4AA07D41C9}" emma:medium="tactile" emma:mode="ink">
          <msink:context xmlns:msink="http://schemas.microsoft.com/ink/2010/main" type="inkDrawing" rotatedBoundingBox="14946,10913 14982,11908 14930,11910 14894,10915" semanticType="callout" shapeName="Other">
            <msink:sourceLink direction="with" ref="{1F05931A-8CAF-40F8-8D1A-C027F4DA76D3}"/>
          </msink:context>
        </emma:interpretation>
      </emma:emma>
    </inkml:annotationXML>
    <inkml:trace contextRef="#ctx0" brushRef="#br0">0 0 0,'34'343'0,"1"-171"15,-35-1 1,0-68 0,-35 35-1,35-70 1,0-68-1</inkml:trace>
  </inkml:traceGroup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51:31.35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7429EBA-082B-4145-946F-CBCF31A4BC01}" emma:medium="tactile" emma:mode="ink">
          <msink:context xmlns:msink="http://schemas.microsoft.com/ink/2010/main" type="inkDrawing" rotatedBoundingBox="22072,2367 24439,18897 20022,19529 17654,2999" semanticType="verticalRange" shapeName="Other">
            <msink:sourceLink direction="with" ref="{E47C4E1D-39CA-4DFF-AB62-80953D230B2E}"/>
            <msink:destinationLink direction="with" ref="{DCC3634D-40AA-410C-AE97-B0B6B4B489C1}"/>
          </msink:context>
        </emma:interpretation>
      </emma:emma>
    </inkml:annotationXML>
    <inkml:trace contextRef="#ctx0" brushRef="#br0">309 0 0,'34'34'0,"-34"0"0,0 1 15,0-1-15,35 35 0,-35-35 0,34 35 16,-34-1 15,0 1-15,34 0-16,-34-1 15,0 1 1,35 0 0,-35 34-1,0-35 1,0 35-1,34 0 1,-34-34 15,0 34-15,0 0 15,0 0-31,0-35 16,0 35-1,34 0 1,-34 0 0,0-34-1,0 34 1,0-34 0,35 34-1,-35-35 1,34 35-1,-34-34 32,0-1-47,34 1 0,-34 0 16,34-35 15,-34 0-15,0 1-1,0-1 1,0 0 0,0 1-1,0-1 1,0-34 0,0 0 15,0 0-31,0 0 15,0 0 1,0 0 0,0 0-1,0 0 1,0 0 0,0 0-1,0 0 1,0 0-1,35 0 1,-35 34 15,0-34-15,34 35 15,-34-35-31,34 34 16,1 0-1,-1 1 1,0-1 0,1 0-1,-1 35 1,35-35 0,-35 35-1,0 0 1,35-1-1,0 1 17,-35 0-32,35 34 15,-1-35 1,-33 35 0,33 0-1,1 0 1,34-34 15,-34 34-15,34 0-1,-35 0 1,35 0 0,-34 0 15,34 34-31,-35-34 15,35 0 1,0 0 0,0 34-1,0-34 1,0 0 0,-34-34-1,34 34 1,-34 34-1,34 0 1,-1-34 0,1 35 15,-34-35-31,34-1 31,-34 36-15,-1-70-1,1 35 1,0-34 0,-35 0-1,35 34 1,-35-69 0,0 0-1,1 1 1,-35-1 15,34 0-15,-34-34-1,0 0 1,0 35 0,0-35-1,0 0 1,0 0-1,0 0 1,-34 0 0,34 0-1,-35 0 1,1 0 15,0 0-15,-1 0 15,35 0-15,-34 0-16,0 0 15,-1 34 1,1-34 0,0 0-1,-1 0 1,1 34-1,0-34 1,-35 0 0,35 35-1,-35-35 1,35 34 0,-35-34 15,0 34-31,35-34 15,-34 35 1,-1-35 15,35 34-15,-35 0 0,0-34-1,1 35 1,-1-1-1,35 0 1,-35-34 0,0 35-1,35 33 1,-35-34 0,1 1-1,33-1 1,-33 0-1,-1 1 1,35-1 0,-35 35-1,0-35 1,1 35 0,33-1 15,-33-33-16,-1 33 1,1-33 0,-1 33-1,0 1 1,35 0 0,-35-35-1,1 69 1,-1-34-1,0-1 1,1 1 0,-1 0-1,35-1 17,-35 1-17,0 34-15,-34-35 16,69 1-1,-35 0 1,1 34 15,-1-35-15,1 35 0,-1-34-1,35 0 1,-35-1-1,35 1 1,-1 0 0,-33-1-1,33 1 1,1 0 15,0-1-31,-35 1 16,35-1-1,-1-33 1,35 33 0,-34-33-1,34-1 1,0-34 0,0 34-1,0-34 1,0 0 15,0 0-15,0 35 15,34-35-31,-34 0 16,0 0-1,35 0 1,-1 0-1,0 0 1,1 34 0,33-34-1,-33 34 1,68 1 0,-35-1-1,35 0 16,-34 1-31,-1-1 16,35 35 0,0-35-1,0 35 1,-34-35 15,34 0-15,0 35-1,-34-35 1,34 35 0,34 0-1,-34-1 17,0-33-32,0-1 15,0 34 16,34 1-15,-34-35 0,0 35-1,0 0 1,0-35 0,-34 35-1,34-1 1,-35 1-1,35-35 1,-34 35 0,-35-35 31,35 1-47,-35-1 0,1-34 15,-1 34 1,0 1 15,-34-35-15,0 0-1,0 0 1,0 0 0,0 0-1,0 0 1,0 0 15,0 0-31,0 0 16,0 34-1,0-34 1,0 0 0,0 0-1,0 34 1,0 1-1,0 33 1,0 35 0,0-34-1,34 68 1,-34 0 31,35 1-47,-35-1 15,34 35 1,-34 34 0,0-35-1,34 70 1,-34-36 0,35 1-1,-35 0 1,0 35-1,0-35 1,34 34 15,0 0-31,1-34 16,-35-34 0,0 34-1,34-35 1,0-33 15,1-35-15,-70-69-1,-33-34 1,102-172 0,-34 172 15</inkml:trace>
  </inkml:traceGroup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52:00.83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22986F3-D8C7-4809-AF86-328A0478532D}" emma:medium="tactile" emma:mode="ink">
          <msink:context xmlns:msink="http://schemas.microsoft.com/ink/2010/main" type="inkDrawing" rotatedBoundingBox="26802,2187 28846,3651 28816,3693 26771,2229" semanticType="callout" shapeName="Other">
            <msink:sourceLink direction="with" ref="{43B84940-E5BB-4110-AE80-B7A2FC6D668C}"/>
          </msink:context>
        </emma:interpretation>
      </emma:emma>
    </inkml:annotationXML>
    <inkml:trace contextRef="#ctx0" brushRef="#br0">0 0 0,'378'206'16,"34"103"-16,68 69 47,-33-69-47,-104-69 15,-343-240 1</inkml:trace>
  </inkml:traceGroup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52:00.60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FECB082-4A9B-474F-AD75-A7C25F9A87FF}" emma:medium="tactile" emma:mode="ink">
          <msink:context xmlns:msink="http://schemas.microsoft.com/ink/2010/main" type="inkDrawing" rotatedBoundingBox="26914,3413 28144,1921 28257,2014 27026,3506" semanticType="callout" shapeName="Other">
            <msink:sourceLink direction="with" ref="{43B84940-E5BB-4110-AE80-B7A2FC6D668C}"/>
          </msink:context>
        </emma:interpretation>
      </emma:emma>
    </inkml:annotationXML>
    <inkml:trace contextRef="#ctx0" brushRef="#br0">1167 0 0,'35'138'0,"-173"33"16,-136 207-16,-1-138 15,35 35 1,103-104 0,68-68 15,0-34-15,104-138-1,-35 69 1</inkml:trace>
  </inkml:traceGroup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52:01.92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47C4E1D-39CA-4DFF-AB62-80953D230B2E}" emma:medium="tactile" emma:mode="ink">
          <msink:context xmlns:msink="http://schemas.microsoft.com/ink/2010/main" type="writingRegion" rotatedBoundingBox="1166,15994 2505,15994 2505,18088 1166,18088">
            <msink:destinationLink direction="with" ref="{37429EBA-082B-4145-946F-CBCF31A4BC01}"/>
          </msink:context>
        </emma:interpretation>
      </emma:emma>
    </inkml:annotationXML>
    <inkml:traceGroup>
      <inkml:annotationXML>
        <emma:emma xmlns:emma="http://www.w3.org/2003/04/emma" version="1.0">
          <emma:interpretation id="{EFBD5FCA-EEE1-4A8F-BF62-5DD8385CB4E7}" emma:medium="tactile" emma:mode="ink">
            <msink:context xmlns:msink="http://schemas.microsoft.com/ink/2010/main" type="paragraph" rotatedBoundingBox="1166,15994 2505,15994 2505,18088 1166,180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BEDC2AA-140C-4836-89B8-3562F0C470BB}" emma:medium="tactile" emma:mode="ink">
              <msink:context xmlns:msink="http://schemas.microsoft.com/ink/2010/main" type="line" rotatedBoundingBox="1166,15994 2505,15994 2505,18088 1166,18088"/>
            </emma:interpretation>
          </emma:emma>
        </inkml:annotationXML>
        <inkml:traceGroup>
          <inkml:annotationXML>
            <emma:emma xmlns:emma="http://www.w3.org/2003/04/emma" version="1.0">
              <emma:interpretation id="{1F05931A-8CAF-40F8-8D1A-C027F4DA76D3}" emma:medium="tactile" emma:mode="ink">
                <msink:context xmlns:msink="http://schemas.microsoft.com/ink/2010/main" type="inkWord" rotatedBoundingBox="1166,15994 2505,15994 2505,18088 1166,18088">
                  <msink:destinationLink direction="with" ref="{91F61C4A-08CB-4C37-AF3C-97D841C2C19F}"/>
                  <msink:destinationLink direction="with" ref="{8265B4AF-A1BE-4032-92D4-BE4AA07D41C9}"/>
                  <msink:destinationLink direction="with" ref="{62495423-9A76-47CC-AD79-15EEC4BA0A8F}"/>
                </msink:context>
              </emma:interpretation>
              <emma:one-of disjunction-type="recognition" id="oneOf0">
                <emma:interpretation id="interp0" emma:lang="it-IT" emma:confidence="0">
                  <emma:literal>t</emma:literal>
                </emma:interpretation>
                <emma:interpretation id="interp1" emma:lang="it-IT" emma:confidence="0">
                  <emma:literal>ti</emma:literal>
                </emma:interpretation>
                <emma:interpretation id="interp2" emma:lang="it-IT" emma:confidence="0">
                  <emma:literal>+3</emma:literal>
                </emma:interpretation>
                <emma:interpretation id="interp3" emma:lang="it-IT" emma:confidence="0">
                  <emma:literal>te</emma:literal>
                </emma:interpretation>
                <emma:interpretation id="interp4" emma:lang="it-IT" emma:confidence="0">
                  <emma:literal>t.</emma:literal>
                </emma:interpretation>
              </emma:one-of>
            </emma:emma>
          </inkml:annotationXML>
          <inkml:trace contextRef="#ctx0" brushRef="#br0">315 0 0,'-34'69'0,"-69"240"0,0 34 16,34-68 0,69-1-1,69-68 1,0 0 15,-1-68-31,35-1 16,0-69-1,-34-33 1,68-1 0,-68-34-1,-1-103 1,-68 0-1,-68-34 1,-35-69 0,103 206-1</inkml:trace>
          <inkml:trace contextRef="#ctx0" brushRef="#br0" timeOffset="269.5416">-200 858 0,'138'69'0,"102"-35"0,0 69 0,0-34 31,-34-35-15,-68 1-1,-35-70 1,-69-136 0,-34 171-1</inkml:trace>
        </inkml:traceGroup>
      </inkml:traceGroup>
    </inkml:traceGroup>
  </inkml:traceGroup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52:06.194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33 0,'275'0'0,"102"-35"15,104 70-15,68-35 32,69-35-17,103 1 1,34 34 0,69 34-1,34 1 1,-69-1-1,-68 35 17,-138-35-32,-102 0 15,-172 1 1,-206-35 0,-137 0-1,-207 0 1,-171 34-1,-171 0 1,-172 1 0,-69-35-1,-103 34 1,0 35 31,1 34-47,102 68 15,172 1 1,206-1 0,274-33-1,138-35 1,205 0 0,172 0-1,275-35 1,137 1-1,104 0 1,67-35 0,1 69 15,-35 34-31,-68 0 16,-206 1-1,-240-35 1,-207-35-1,-239-33 1,-207-70 0,-240-33 15,-137-1-15,-137 0-1,-104 1 1,-68 68-1,34 34 1,103 69 0,104 34-1,239 35 1,275-35 0,206 1-1,206-70 1,240 35-1,172-34 1,172-35 0,33 35 15,70-1-31,-1 35 16,-102 35-1,-69-1 1,-138 35 15,-240-35-15,-171-68-1,-172-35 1,-172-34 0,-240-69-1,-137 1 1,-103-35-1,-172 68 17,-68-33-32,-1 68 15,-33 68 1,136 35 0,172 35-1,241 33 1,240 1-1,205-69 1,172 34 0,241 0-1,240-68 17,103 34-17,34-34 1,480 68-1,-445 35 1,-35-1 0,-137-33-1,-138 33 1,-240-68 0,-240-34-1,-171-69 1,-241-69 15,-172-68-15,-171 68-1,-172-137 1,-137 35 0,-34 33-1,-69 35 1,103 69-1,137 34 1,206 103 0,309 0-1,241-69 1,136 35 0,172 34-1,275 0 1,172 0-1,68 34 1,137 0 0,35 35-1,34 0 17,-68 68-17,-173-68 1,-136 34-1,-309-104 1,-275-170 0,0 68-1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52:11.299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A22C09D-3BF4-4089-A992-E4A09575A998}" emma:medium="tactile" emma:mode="ink">
          <msink:context xmlns:msink="http://schemas.microsoft.com/ink/2010/main" type="writingRegion" rotatedBoundingBox="25874,5463 32995,7317 31704,12275 24583,10422"/>
        </emma:interpretation>
      </emma:emma>
    </inkml:annotationXML>
    <inkml:traceGroup>
      <inkml:annotationXML>
        <emma:emma xmlns:emma="http://www.w3.org/2003/04/emma" version="1.0">
          <emma:interpretation id="{3118EB57-AE9F-4527-8BF8-FEA3E24DF26B}" emma:medium="tactile" emma:mode="ink">
            <msink:context xmlns:msink="http://schemas.microsoft.com/ink/2010/main" type="paragraph" rotatedBoundingBox="25874,5463 32995,7317 32152,10554 25031,87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B11C6A0-F29C-44A3-8201-048BFDC9C39F}" emma:medium="tactile" emma:mode="ink">
              <msink:context xmlns:msink="http://schemas.microsoft.com/ink/2010/main" type="line" rotatedBoundingBox="25874,5463 32995,7317 32152,10554 25031,8700"/>
            </emma:interpretation>
          </emma:emma>
        </inkml:annotationXML>
        <inkml:traceGroup>
          <inkml:annotationXML>
            <emma:emma xmlns:emma="http://www.w3.org/2003/04/emma" version="1.0">
              <emma:interpretation id="{43B84940-E5BB-4110-AE80-B7A2FC6D668C}" emma:medium="tactile" emma:mode="ink">
                <msink:context xmlns:msink="http://schemas.microsoft.com/ink/2010/main" type="inkWord" rotatedBoundingBox="25874,5463 32995,7317 32152,10554 25031,8700">
                  <msink:destinationLink direction="with" ref="{7FECB082-4A9B-474F-AD75-A7C25F9A87FF}"/>
                  <msink:destinationLink direction="with" ref="{422986F3-D8C7-4809-AF86-328A0478532D}"/>
                </msink:context>
              </emma:interpretation>
              <emma:one-of disjunction-type="recognition" id="oneOf0">
                <emma:interpretation id="interp0" emma:lang="it-IT" emma:confidence="0">
                  <emma:literal>Ritiro</emma:literal>
                </emma:interpretation>
                <emma:interpretation id="interp1" emma:lang="it-IT" emma:confidence="0">
                  <emma:literal>CEN Mo</emma:literal>
                </emma:interpretation>
                <emma:interpretation id="interp2" emma:lang="it-IT" emma:confidence="0">
                  <emma:literal>dw Mo</emma:literal>
                </emma:interpretation>
                <emma:interpretation id="interp3" emma:lang="it-IT" emma:confidence="0">
                  <emma:literal>Ritirino</emma:literal>
                </emma:interpretation>
                <emma:interpretation id="interp4" emma:lang="it-IT" emma:confidence="0">
                  <emma:literal>Riti Mo</emma:literal>
                </emma:interpretation>
              </emma:one-of>
            </emma:emma>
          </inkml:annotationXML>
          <inkml:trace contextRef="#ctx0" brushRef="#br0">0 7 0,'412'-34'15,"0"68"-15,0 35 16,0-35 0,-103 35 30,-34 34-46,-241-69 16,-103-68 0,69 34-1</inkml:trace>
          <inkml:trace contextRef="#ctx0" brushRef="#br1" timeOffset="-61116.6046">2026-96 0,'0'0'0</inkml:trace>
          <inkml:trace contextRef="#ctx0" brushRef="#br0" timeOffset="-241.2202">721 247 0,'206'378'0,"-240"-35"16,-35 35 31,35-35-47,68-137 0,35-34 15,-69-138 1,0-68-1,-69-207 1,-34-102 0,103 343-1</inkml:trace>
          <inkml:trace contextRef="#ctx0" brushRef="#br0" timeOffset="-903.3549">-686-199 0,'-34'69'15,"-104"102"-15,-171 138 0,-102 69 16,33-35-1,69 0 1,103-34 0,137-103-1,69-34 1,138-69 15,136-34-31,138-69 31,69 0-15,34-35 0,-138 35-1,-102 0 1,-104-34 0,-171-35-1,-103-68 1,-68-69-1,171 206 1</inkml:trace>
          <inkml:trace contextRef="#ctx0" brushRef="#br0" timeOffset="-547.8725">-1098-96 0,'240'172'0,"-137"137"0,35 68 16,-35 35-1,34-34 1,0-69-1,-34-69 1,0-68 15,-69-104-31,-34-136 16,0-173 0,35-68-1,-35 309 1</inkml:trace>
          <inkml:trace contextRef="#ctx0" brushRef="#br0" timeOffset="700.2221">1305 1758 0,'103'68'0,"-103"35"0,-35 69 16,-68 34 0,0 68 15,103-136-15,0-70-1,0-68 1,0 0-1,35-137 1,33-206 0,-33 103-1,-35 102 17,34 70-32,-34 68 15,34 0 1,35 171-1,103 70 17,-35-35-32,35-35 15,-1-34 1,-33-102 0,-70-70-1,-34-171 16,-102-68-15,-1 34 0,-34 34-1,35 103 1,33 34 0,104 103-1,34 1 1,-103-35-1</inkml:trace>
          <inkml:trace contextRef="#ctx0" brushRef="#br0" timeOffset="1762.763">2918 2101 0,'-69'206'0,"69"0"15,-34 0 1,34-35 0,0-102-1,34-69 16,-34-34-15,35-275 0,-35 69-1,0 68 1,34 69 0,-34 69-1,0 34 32,34 34-47,35 103 16,34 1-1,0-70 1,0-33 0,-34-70-1,34-68 1,-69-34-1,0 34 1,0 34 0,-34 35-1,0 34 1,0 103 0,0 103-1,35 0 1,-35-103-1,34 34 32,-34-68-47,34-35 16,35-68 0,0-69-1,-1 0 1,-33 68-1,-1 35 1,0 0 0,1 35-1,68 102 1,0 0 0,34-34-1,0-68 16,1-35-31,-35-69 16,-35-103 0,-102-68-1,0 34 1,-138 35 0,0 68-1,35 206 16,34 0-15,0 68 0,172 35-1,-69-206 1</inkml:trace>
        </inkml:traceGroup>
      </inkml:traceGroup>
    </inkml:traceGroup>
    <inkml:traceGroup>
      <inkml:annotationXML>
        <emma:emma xmlns:emma="http://www.w3.org/2003/04/emma" version="1.0">
          <emma:interpretation id="{3B3FDE25-4A39-43D2-8FBD-96B2A51ED9BF}" emma:medium="tactile" emma:mode="ink">
            <msink:context xmlns:msink="http://schemas.microsoft.com/ink/2010/main" type="paragraph" rotatedBoundingBox="26895,9440 31637,10282 31367,11805 26625,1096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801ADA9-F194-4932-B18B-75095F43B1AC}" emma:medium="tactile" emma:mode="ink">
              <msink:context xmlns:msink="http://schemas.microsoft.com/ink/2010/main" type="line" rotatedBoundingBox="26895,9440 31637,10282 31367,11805 26625,10962"/>
            </emma:interpretation>
          </emma:emma>
        </inkml:annotationXML>
        <inkml:traceGroup>
          <inkml:annotationXML>
            <emma:emma xmlns:emma="http://www.w3.org/2003/04/emma" version="1.0">
              <emma:interpretation id="{BDC7460F-C7BC-4590-9885-DDC4AD742348}" emma:medium="tactile" emma:mode="ink">
                <msink:context xmlns:msink="http://schemas.microsoft.com/ink/2010/main" type="inkWord" rotatedBoundingBox="26895,9440 31637,10282 31367,11805 26625,10962"/>
              </emma:interpretation>
              <emma:one-of disjunction-type="recognition" id="oneOf1">
                <emma:interpretation id="interp5" emma:lang="it-IT" emma:confidence="0">
                  <emma:literal>MA</emma:literal>
                </emma:interpretation>
                <emma:interpretation id="interp6" emma:lang="it-IT" emma:confidence="0">
                  <emma:literal>MAN</emma:literal>
                </emma:interpretation>
                <emma:interpretation id="interp7" emma:lang="it-IT" emma:confidence="0">
                  <emma:literal>MAX</emma:literal>
                </emma:interpretation>
                <emma:interpretation id="interp8" emma:lang="it-IT" emma:confidence="0">
                  <emma:literal>Max</emma:literal>
                </emma:interpretation>
                <emma:interpretation id="interp9" emma:lang="it-IT" emma:confidence="0">
                  <emma:literal>MAI</emma:literal>
                </emma:interpretation>
              </emma:one-of>
            </emma:emma>
          </inkml:annotationXML>
          <inkml:trace contextRef="#ctx0" brushRef="#br0" timeOffset="3311.6506">-720 3268 0,'34'137'16,"-68"69"-16,-35 34 31,35-34-31,-35 0 0,69-103 16,0-34 0,0-69 15,34-34-16,1-241 1,-35-34 0,34 0-1,-34 103 1,0 103 0,0 103 30,0 0-46,34 35 0,138 171 16,0 0 0,33-103-1,-33-35 1,0-102 0,-35-69-1,-34-103 1,-69 0-1,-34 69 1,0 102 0,0 70 31,0 102-47,0 172 15,0 0 1,35-35-1,-1-33 1,-34-104 0,0-137-1,0-34 1,69-207 0,34-33-1,-103 274 1</inkml:trace>
          <inkml:trace contextRef="#ctx0" brushRef="#br0" timeOffset="3961.0896">1820 3543 0,'34'274'0,"-103"-68"15,-102-34 1,-35 102 0,103-102-1,68-35 1,35-137 0,0 0 15,103-206-16,-34-103 1,68 69 0,1-34-1,-70 68 1,1 137 0,0 35-1,-1 68 1,35 138-1,0-1 1,34 138 0,1 0-1,-35-69 1,-69-102 0,-68-70-1,-104-102 1,-33-35-1,-69-34 17,34 35-17,0 33 1,103 1 0,103 34-1,171-34 1,-171 34-1</inkml:trace>
          <inkml:trace contextRef="#ctx0" brushRef="#br0" timeOffset="4448.4129">3570 3783 0,'-103'171'0,"-34"1"0,-103 34 16,34 34-1,171-68 1,35-69 31,0-103-47,35-103 0,-1-137 15,-34-104 1,-103 35 0,-69 104-1,138 205 1,34 0 15,69 34-15,171 172-1,69 103 1,0 34 0,-138-103 15,-68-171-31,-103-69 15</inkml:trace>
        </inkml:traceGroup>
      </inkml:traceGroup>
    </inkml:traceGroup>
  </inkml:traceGroup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52:19.77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3D16591-611B-454C-8DAA-E99A7A6A2BC0}" emma:medium="tactile" emma:mode="ink">
          <msink:context xmlns:msink="http://schemas.microsoft.com/ink/2010/main" type="inkDrawing" rotatedBoundingBox="1876,18151 2092,1091 2923,1102 2707,18161" semanticType="callout" shapeName="Other">
            <msink:sourceLink direction="with" ref="{96E293FA-6DC0-426F-87C9-B9DCDC6B0B33}"/>
            <msink:sourceLink direction="with" ref="{0D83052D-8817-4CD8-9879-BF79C2FB24B8}"/>
          </msink:context>
        </emma:interpretation>
      </emma:emma>
    </inkml:annotationXML>
    <inkml:trace contextRef="#ctx0" brushRef="#br0">681 0 0,'0'103'0,"0"103"16,0 69-16,0-1 16,34 70-1,-34 33 1,0 69 0,34 35-1,-34 34 1,0 34-1,0 34 17,35 35-17,-35 0 1,0 34 0,34 0-1,-68 1 1,34-1-1,0 0 1,0-34 0,34 0-1,-68 102 1,-1-136 0,1-35-1,0 35 1,34-69-1,-35 34 1,70-137 0,-35 68-1,0-102 1,34-35 15,-34-34-15,34-69-1,-34-34 1,0 0 0,0-69-1,0 1 1,0-104 0,0 0-1,35-34 1,-70 0-1,1-68 1,-69-35 0,-34 0-1,-1 34 1,1 69 0,0 103-1,68 34 1,104 35-1,-1 34 17,69 0-17,-35-35 1,35-102 0,0-35-1,-34-68 1,34-35-1,0-34 1,-34 1 0,-35 67-1,-34 35 1,0 0 0,0 35-1,0-1 1,-34-103-1,34 69 1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17T11:35:20.82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0554F21-26EF-4246-BB79-EB7DD0971DA6}" emma:medium="tactile" emma:mode="ink">
          <msink:context xmlns:msink="http://schemas.microsoft.com/ink/2010/main" type="inkDrawing" rotatedBoundingBox="19266,3225 22531,7736 19415,9992 16149,5481" semanticType="enclosure" shapeName="Other"/>
        </emma:interpretation>
      </emma:emma>
    </inkml:annotationXML>
    <inkml:trace contextRef="#ctx0" brushRef="#br0">0 0 0,'34'34'0,"1"35"0,-1 68 15,69 1-15,-34 33 16,34 35-1,34 0 1,0 69 0,35-1-1,-1 1 1,35 68 0,35-34-1,-35-34 1,34-1 15,-34 1-15,-35-35-1,1 0 1,-35-34 0,1-68-1,-35-1 1,-35-34-1,1-34 1,0-35 0,-1 0-1,-33 1 1,-35-1 0,34-34-1,-34 34 1,34-34-1,-34 0 1,35-34 0,-35-35-1,34-34 17,0-68-17,35-35 1,-1-69-1,1 1 1,34-70 0,34-33-1,1 34 1,33-35 0,70-103-1,-70 172 1,1 35 15,-104 68-31,-33 34 16,-70 35-1,-33 34 17,68 103-32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27:13.44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D83D37D-3A88-4A73-B81A-570FF3B2F147}" emma:medium="tactile" emma:mode="ink">
          <msink:context xmlns:msink="http://schemas.microsoft.com/ink/2010/main" type="inkDrawing" rotatedBoundingBox="6356,7526 9410,8170 9295,8717 6241,8073" semanticType="callout" shapeName="Other">
            <msink:sourceLink direction="with" ref="{939AF0CF-5402-42B1-B779-6CCC1D2E7C52}"/>
            <msink:sourceLink direction="with" ref="{82F256C9-5FD6-44B0-BA55-A2F09862E7D3}"/>
          </msink:context>
        </emma:interpretation>
      </emma:emma>
    </inkml:annotationXML>
    <inkml:trace contextRef="#ctx0" brushRef="#br0">0 28 0,'69'-34'0,"34"34"0,103 34 15,34 0-15,69 35 16,68-35-1,35 35 1,-34-1 0,-35-33-1,-68 33 1,-104-33 0,-68-1-1,-34-34 1,-35 34 15,-68 35-15,-69 34-1,-69-34-15,1-1 32,-104 1-17,275-69 1</inkml:trace>
  </inkml:traceGroup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52:20.95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6E293FA-6DC0-426F-87C9-B9DCDC6B0B33}" emma:medium="tactile" emma:mode="ink">
          <msink:context xmlns:msink="http://schemas.microsoft.com/ink/2010/main" type="inkDrawing" rotatedBoundingBox="2336,1011 26329,1792 26321,2040 2328,1258" shapeName="Other">
            <msink:destinationLink direction="with" ref="{A3D16591-611B-454C-8DAA-E99A7A6A2BC0}"/>
            <msink:destinationLink direction="with" ref="{CD4F2E05-649B-4C46-864E-4CF9F32BA8A9}"/>
          </msink:context>
        </emma:interpretation>
      </emma:emma>
    </inkml:annotationXML>
    <inkml:trace contextRef="#ctx0" brushRef="#br0">0 0 0,'69'0'16,"34"0"-16,69 0 0,102 34 0,69 0 15,69-34 1,103 35 15,34-1-15,104 0-1,33-34 1,104 35 0,-1-1-1,69 0 1,35 35 0,-1-69-1,0 34 1,-33 0-1,-1-34 1,-35 0 0,1 0-1,-34 0 1,-1 35 0,1-1-1,-1 0 16,309 35-15,-308 0 0,-69-35-1,-1 0 1,1-34 0,-34 35-1,-35-1 1,-34 0-1,-35-34 1,-102 35 0,-35-70-1,-68 35 1,-69-34 15,-104 34-15,-67-34-1,-104 34 1,-68 0 0,-69-35-1,0-33 1,103 68 0</inkml:trace>
  </inkml:traceGroup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52:21.29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D4F2E05-649B-4C46-864E-4CF9F32BA8A9}" emma:medium="tactile" emma:mode="ink">
          <msink:context xmlns:msink="http://schemas.microsoft.com/ink/2010/main" type="inkDrawing" rotatedBoundingBox="26177,1472 28001,2080 27795,2697 25972,2090" semanticType="callout" shapeName="Other">
            <msink:sourceLink direction="with" ref="{96E293FA-6DC0-426F-87C9-B9DCDC6B0B33}"/>
          </msink:context>
        </emma:interpretation>
      </emma:emma>
    </inkml:annotationXML>
    <inkml:trace contextRef="#ctx0" brushRef="#br0">0 0 0,'343'35'16,"1"68"-16,33 34 15,1-34 1,-104-103-1,-171 103 17,-68-69-17,-104 104 1,-171-70 0,-103 1-1,171-35 1,138-34-1,137-103 1,-103 103 15</inkml:trace>
  </inkml:traceGroup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52:21.83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70B0EF3-2BBB-42CD-A7BA-D7C2881F643E}" emma:medium="tactile" emma:mode="ink">
          <msink:context xmlns:msink="http://schemas.microsoft.com/ink/2010/main" type="inkDrawing" rotatedBoundingBox="28592,1339 29772,2247 29751,2274 28571,1365" semanticType="callout" shapeName="Other"/>
        </emma:interpretation>
      </emma:emma>
    </inkml:annotationXML>
    <inkml:trace contextRef="#ctx0" brushRef="#br0">0 0 0,'34'68'0,"172"69"0,68 69 15,-33-34 1,-35 0 0,-35-35-1,-136-103 1,-35-34 0</inkml:trace>
  </inkml:traceGroup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52:21.63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61D14BB-3E7F-4E0F-91CE-3AE1D4093374}" emma:medium="tactile" emma:mode="ink">
          <msink:context xmlns:msink="http://schemas.microsoft.com/ink/2010/main" type="inkDrawing" rotatedBoundingBox="28534,2196 29453,900 29648,1038 28729,2334" semanticType="callout" shapeName="Other"/>
        </emma:interpretation>
      </emma:emma>
    </inkml:annotationXML>
    <inkml:trace contextRef="#ctx0" brushRef="#br0">895 0 0,'-34'69'16,"-69"68"-16,-69 103 0,-68 35 15,68-35 17,69 1-17,69-138 1,34-69 0,-35-171-1,70-138 16,-35 275-15</inkml:trace>
  </inkml:traceGroup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52:22.81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D83052D-8817-4CD8-9879-BF79C2FB24B8}" emma:medium="tactile" emma:mode="ink">
          <msink:context xmlns:msink="http://schemas.microsoft.com/ink/2010/main" type="inkDrawing" rotatedBoundingBox="643,16114 1294,18560 687,18722 36,16275" shapeName="Other">
            <msink:destinationLink direction="with" ref="{A3D16591-611B-454C-8DAA-E99A7A6A2BC0}"/>
          </msink:context>
        </emma:interpretation>
      </emma:emma>
    </inkml:annotationXML>
    <inkml:trace contextRef="#ctx0" brushRef="#br0">0 0 0,'34'68'16,"-34"481"-16,-34-137 15,34-68 16,0-70-15,68-68 0,1 0-1,34-34 1,34-35 0,0-68-1,35-69 1,-69-138-1,-137-102 1,-35-35 0,-137-33-1,206 308 1</inkml:trace>
  </inkml:traceGroup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52:23.00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E4C149A-8B44-4953-B847-24B88D366839}" emma:medium="tactile" emma:mode="ink">
          <msink:context xmlns:msink="http://schemas.microsoft.com/ink/2010/main" type="inkDrawing" rotatedBoundingBox="185,16874 772,16930 749,17171 162,17115" shapeName="Other"/>
        </emma:interpretation>
      </emma:emma>
    </inkml:annotationXML>
    <inkml:trace contextRef="#ctx0" brushRef="#br0">-1722 15927 0,'34'0'0,"138"34"15,103 69-15,-173-137 0,-170-172 16,68 206-1</inkml:trace>
  </inkml:traceGroup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52:34.80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8FE7B65-5FB1-4C36-A205-EC815B34E7CB}" emma:medium="tactile" emma:mode="ink">
          <msink:context xmlns:msink="http://schemas.microsoft.com/ink/2010/main" type="inkDrawing" rotatedBoundingBox="7499,1278 8610,18914 5436,19113 4326,1478" shapeName="Other">
            <msink:destinationLink direction="with" ref="{C25FB89C-C882-4F32-9B32-72AA01308BF4}"/>
          </msink:context>
        </emma:interpretation>
      </emma:emma>
    </inkml:annotationXML>
    <inkml:trace contextRef="#ctx0" brushRef="#br0">755 0 0,'0'34'0,"34"35"15,-34 34-15,0 69 0,0 34 16,0 34-1,0 35 1,35-1 15,-35 35-15,0 34 0,0-34-1,0 0 1,0 34-1,-35-34 1,1 0 0,34-34-1,-34-1 1,-1-68 0,1 0-1,34-68 1,0-35-1,0-69 1,0 0 0,0-34-1,0 0 1,0 0 0,0 0-1,0 0 16,0 0-15,0 0 0,34 0-1,69 35 1,69-35 0,-1 68-1,70-33 1,68 67-1,-35-33 1,35 0 0,-34 34-1,-35 0 1,-34-35 0,-69-33-1,-102-1 1,-35 0-1,0 1 1,-138-35 0,-33 34-1,-70-34 17,-67 0-17,-36 0 1,-68 0-1,35 34 1,-35 1 0,69 33-1,102 1 1,104-35 0,103 1-1,34 33 1,68-33-1,104 68 1,103 0 0,34-35-1,-1 35 1,-33 0 0,-69-34-1,-103-35 1,-69 0-1,-34-68 1,-68 34 15,-35 0-15,0-34 0,-35 34-1,35 0 1,0 0-1,69 0 1,34 0 0,0 0-1,0 0 1,0 0 0,0 0-1,0 34 1,0-34-1,0 0 1,0 0 0,0 0-1,0 0 1,0 0 15,34 0-31,-34 34 31,0 1-15,0-1 0,0 35-1,0-1 1,0 35 0,0-34-1,0 68 1,0-34-1,0 69 1,0-35 0,0 0-1,0 35 1,0-35 0,0 35-1,0 0 1,35-35-1,-35 35 1,0-1 0,0 1-1,0-35 1,0 35 15,-35-35-15,35 0-1,-34 1 1,34-35 0,-34 0-1,34-35 17,-34 35-17,34-69-15,0 1 31,0-35-15,0 0 0,0 0-1,0 0 1,0 0 0,0 0-1,0 0 1,34 0-1,34 0 1,35 34 0,35 0-1,68-34 1,34 69 0,0-35-1,35 35 1,-35 0-1,-34-35 1,-34 0 0,-35 1-1,-103-1 1,-34-34 15,-34 0-15,-69 34-1,-69-34 1,-34 35 0,-34-1-1,-69 0 1,-34 1 0,-35 33-1,104 1 1,34 0-1,102-1 1,104-33 0,34-1-1,69 35 1,68 34 0,69-35-1,34 35 1,0 0-1,1-34 1,-1 34 15,-68-69-15,-69 35 0,-69-69-1,-68 0 1,-35 0-1,-68-35 1,-1 35 0,1-34-1,-35 0 1,35 34 0,34 34-1,34-34 1,69 34-1,0-34 1,0 0 0,35 35-1,-1-1 1,-34-34 15,0 34-31,34-34 16,-34 35 15,0 33-15,0-33-1,0 68 1,0 0 0,-34 34-1,34 0 1,0 35-1,0 34 1,0 34 0,0-34-1,0 69 1,0-35 0,0 0-1,0 0 1,0-68-1,0 0 1,-34-69 0,34-35-1,0-33 1,0-35 15,0 0-15,0 0-1,0-35 1,0 35 0,0 0-1,0 0 1,0 0 0,0 0-1,68 35 1,35-1-1,69 0 1,34 35 0,69 0-1,-35-1 1,0 35 0,-34-34-1,-69-1 1,1 1-1,-104-69 1,-34 34 15,0-68-15,-103 34 0,-34-34-1,-69-1 1,-69 35-1,-34 0 1,-34 35 0,34-1-1,0 138 1,103-104 0,138 1-1,68 0 1,68-1-1,69 35 1,69-34 15,69-35-15,-138 35 0,-68-35-1,-35 1 1,-68 68-1,0-1 1,-35 139 0,35-70-1,34 1 1,34 34 0,0-34-1,-34-69 1,0-69-1,35-240 1,33-206 15,-68 412-15</inkml:trace>
  </inkml:traceGroup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52:55.30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320AA18-944B-4236-A0DA-6697B21917FC}" emma:medium="tactile" emma:mode="ink">
          <msink:context xmlns:msink="http://schemas.microsoft.com/ink/2010/main" type="inkDrawing" rotatedBoundingBox="13498,1186 15779,18667 12301,19121 10021,1640" semanticType="verticalRange" shapeName="Other">
            <msink:sourceLink direction="with" ref="{8165AD3D-88D9-470C-B220-9D75CB112D4A}"/>
            <msink:destinationLink direction="with" ref="{21491D94-54AE-44CE-981C-38D156D7B881}"/>
          </msink:context>
        </emma:interpretation>
      </emma:emma>
    </inkml:annotationXML>
    <inkml:trace contextRef="#ctx0" brushRef="#br0">858 0 0,'-34'34'0,"102"1"15,1-35-15,-35 68 0,35-102 0,-69 68 16,34-34-16,-34 35 0,0-1 0,0 0 16,0 1-16,0 33 0,35-33 15,-35 33 1,0 1 15,0 34-15,0-34-1,0 34 1,0-35 0,34 35-1,-34-34 1,0 34 0,0 0-1,0 0 1,34 0-1,-34-35 1,0 35 0,0 35-1,0-70 1,0 70 0,0-35-1,0 0 1,0 34-1,0-34 17,0 0-17,34 34 1,-34 35 0,0-69-1,35 0 1,-35 0-1,0 0 1,0 0 0,0-35 15,-35 35-31,35 0 31,0-34-15,0 34-1,0 0 1,-34-35 0,68 1-1,-34 34 1,0-34 0,0 34-1,0-35 1,0 1-1,0 0 1,0-1 0,0 35-1,0-34 1,-34 0 0,34-1-1,0 1 1,0-35-1,0 35 17,0-1-17,0-33 1,-34 33 0,34 1-1,0-35 1,0 35-1,0-35 1,0 1 0,0 33-1,0-33 1,0-1 0,-34-34-1,34 34 1,0-34-1,0 35 1,0-35 0,0 0-1,0 0 1,0 0 0,0 0 15,0 0-16,0 0 1,0 0 0,0 0-1,0 0 1,34 0 0,-34 0-1,34 0 1,0 34-1,35-34 1,0 0 0,34 34-1,34-34 1,-34 35 0,34-1-1,1 0 1,-1 1-1,0 33 1,1-33 0,-1-1 15,0 0-15,0 1-1,-34-1 1,35 0-1,-35 1 1,-35-1 0,1 0-1,0-34 1,-69 0 0,34 35-1,-34-35 1,0 0-1,0 0 1,-34 0 0,34 0-1,-35 34 1,1-34 15,0 0-31,-35 0 16,0 34-1,1-34 17,-35 0-17,0 34 1,0-34 0,0 35-1,0-35 1,0 34-1,-34 0 1,34-34 0,-35 35-1,35-35 1,0 34 0,0 0-1,-34 1 1,34-1-1,0 0 1,0 1 0,0-1 15,0-34-31,35 34 16,-35 35 15,0-35-16,34 1 1,-34-1 0,34 0-1,-34 1 1,35-1 0,-35 35-1,34-35 1,0 0-1,1 1 1,-1-1 15,35 0-15,34-34 0,0 0-1,0 35 1,0-35-1,34 34 1,0-34 0,35 34-1,0 1 1,-1-1 0,1 0-1,0 1 1,34-1-1,-35 0 1,70 35 0,-70-35-1,70 0 1,-35 1 0,0 33 15,-1-33-16,1-1 1,0 0 0,-34 1-1,0-1 1,34 0 0,-35 1-1,1-1 1,0 0-1,-35 1 1,0-1 0,-34-34-1,35 34 1,-35-34 0,0 0-1,0 0 1,0 0-1,0 35 1,0-35 0,-35 0-1,35 0 17,0 0-17,0 0 1,-34 34-1,34-34 1,0 34 0,0-34-1,0 35 1,0-1 0,0 0-1,0 1 1,0-1-1,0 0 1,0 1 0,0 33-1,0 1 1,0-35 0,0 35-1,0-1 1,0 1-1,34 0 17,-34-1-17,0 1 1,0 0 0,0-1-1,0-33 1,0 33-1,-34 1 1,34-35 0,0 35-1,34-35 1,-68 35 0,34-35-1,0 1 1,0 33-1,0-33 1,0 33 0,0-33-1,0 33 1,0-33 0,-34 33 15,68-34 0,-68 35-31,34-35 16,0 1-1,0 33 1,0-33 0,0-1-1,0 0 1,0 1-1,0-1 1,0 0 0,34-34-1,-34 35 1,0-1 0,0 0-1,0 1 1,0-1-1,-34 0 17,34 1-32,0-1 31,0 0-15,0-34-1,0 35 1,0-35-1,0 0 1,0 0 0,0 0-1,0 0 1,0 0 0,0 0-1,0 0 1,0 0-1,34 0 1,0 34 0,35-34-1,0 34 1,34 1 0,0-1-1,34 35 16,-34-35-15,68 35 0,-68-35-1,0 35 1,0-35 0,0 0-1,0 0 1,-34 35-1,0-35 1,-1 1 0,1 33 15,0-33-15,-35-1-1,0 0 1,1 1-1,-35-1 1,34-34 0,-34 0-1,0 34 1,0-34 0,0 0-1,0 0 1,0 0-1,0 0 1,0 0 0,0 0-1,0 0 1,0 0 0,0 0-1,0 0 16,0 0-15,0 0 0,0 0-1,0 0 1,0 0 0,0 0-1,0 0 1,0 0-1,0 0 1,0 0 15,0 0-31,0 0 16,0 0 0,0 0-1,0 0 1,0 0-1,0 0 1,0 0 0,0 0 15,0 0-15,0 0-1,0 0 1,0 0-1,0 0 1,0 0 0,0 0-1,0 0 1,0 0 0,34 0-1,0 0 1,1 0-1,-1 0 1,-34 0 0,34-34-1,-34 34 1,0 0 0,35 0-1,-35 0 16,0 0-15,0 0 0,0 0-1,0 0 1,-35 0 0,35 0-1,0 0 1,-34 0-1,0 0 1,-35 0 0,1 0-1,-35 0 1,0 0 0,0 0-1,34 0 1,-68 34-1,34-34 1,0 35 15,0-35-15,0 34 0,0-34-1,0 34 1,0 1-1,0-35 1,0 34 0,0 0-1,0 1 1,0-35 0,34 34-1,1-34 1,-1 34-1,35 1 1,-1-35 0,-33 0-1,33 34 1,1-34 0,34 0 15,-34 0-16,34 34 1,-35-34 0,35 0-1,-34 0 1,34 0 0,-34 0-1,34 0 1,0 35-1,0-35 1,0 0 0,-35 0-1,35 0 1,0 0 0,0 0-1,0 0 16,0 0-15,0 0 0,0 0-1,35 0 1,33 34 0,1-34-1,0 0 1,34 34-1,0-34 1,0 35 0,-35-35-1,35 34 1,-34-34 0,0 34-1,-1-34 16,-33 0-15,-1 0 0,0 35-1,1-35 1,-35 0 0,0 0-1,0 0 1,0 0-1,0 0 1,0 0 0,0 0-1,0 0 1,0 0 0,0 0-1,0 0 1,0 0-1,0 0 1,0 0 0,0 0 15,0 0-15,0 0-1,0 34 1,0 0-1,0-34 1,34 69 0,-34-35-1,0 0 1,0 1 0,0-1-1,0 35 1,0-35-1,0 35 1,0-1 0,34 1-1,-34 0 1,0-1 0,0 35-1,0-34 16,34 34-15,-34 0 0,35 0-1,-35 0 1,0 0 0,0 0-1,0 0 1,0 0-1,0 34 1,0-34 0,0 0-1,0 0 1,0 0 0,0 0-1,0-34 1,0 34-1,0-35 1,0 1 0,0-1 15,34-33-15,-34 33-1,0-33 1,0-1-1,0-34 1,0 34 0,0 1-1,0-35 1,0 34 0,0-34-1,0 34 1,0-34-1,0 35 1,0-35 0,0 0-1,0 0 1,0 0 0,0 0-1,0 0 1,34 0-1,-34 34 17,69-34-17,34 0 1,34 34 0,1 1-1,33-1 1,1 35-1,0-35 1,-1 35 0,-68-35-1,0 35 1,0-35 0,-34-34-1,-35 34 1,0-34-1,-34 0 1,-34 0 0,-35 35 15,1-35-31,-1 34 16,-68-34-1,0 34 16,-1-34-15,1 35 0,-35-35-1,35 0 1,0 0 0,-35 0-1,-34 0 1,69 0-1,0 0 17,34 0-17,34 0 1,0 34 0,69-34-1,0 0 1,0 0-1,0 0 1,35 0 0,33 34-1,1 1 1,0-35 0,34 34-1,-1 0 1,1-34-1,-34 35 1,0-1 0,-1-34-1,-68 0 1,35 0 0,-35 0-1,0 0 16,0 0-15,0 34 0,0-34-1,0 34 1,0 1 0,-35 33-1,70 1 1,-35 0-1,34 68 1,0 0 0,-34 1-1,35-1 1,-35-34 0,0-34-1,-35-69 1,35-69-1,35-103 1,33-137 0,-68 309-1</inkml:trace>
  </inkml:traceGroup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53:07.74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38D8857-7141-4A53-AAC4-EDAA733A617A}" emma:medium="tactile" emma:mode="ink">
          <msink:context xmlns:msink="http://schemas.microsoft.com/ink/2010/main" type="inkDrawing" rotatedBoundingBox="21769,1305 23887,18876 19210,19440 17091,1869" semanticType="verticalRange" shapeName="Other">
            <msink:sourceLink direction="with" ref="{8165AD3D-88D9-470C-B220-9D75CB112D4A}"/>
          </msink:context>
        </emma:interpretation>
      </emma:emma>
    </inkml:annotationXML>
    <inkml:trace contextRef="#ctx0" brushRef="#br0">893 0 0,'34'-34'0,"-34"68"16,0 1-16,0-1 0,0 0 0,0 1 16,0 33-16,0-33 0,34 33 15,-34 1-15,0-35 32,35 35-17,-35 0 1,34-1-1,-34 1 1,0 0 0,34-1-1,-34 1 1,0 0 0,35-1-1,-35 1 1,0-1-1,34 35 1,-34-34 0,0 34-1,0 0 1,0 0 0,34 0-1,-34 0 1,0 0 15,0 0-15,35 0-1,-35 34 1,0-34 0,0 0-1,0 0 1,0 0-1,0 34 1,34-34 0,-34 0-1,-34 0 1,34 35 0,0-35-1,0 0 1,0-1-1,0 36 1,0-35 0,0 0-1,0 0 17,0 0-17,0 0 1,-35 0-1,70 0 1,-35-35 0,0 35-1,0-34 1,-35 34 0,35 0-1,0-35 1,35 1-1,-35 0 1,-35-1 0,35 35-1,0-34 1,0 34 0,0-34-1,0 34 1,0-35-1,0 1 17,0 0-17,-34-35 1,34 35 0,0-35-1,0 35 1,0-35-1,0 0 1,0 0 0,0-34-1,0 35 1,0-1 0,0-34-1,-34 0 1,34 34-1,0-34 1,0 35 15,0-35-15,0 0 0,0 0-1,34 0 1,-34 0-1,0 34 1,34-34 0,35 0-1,0 34 17,34 1-17,-1 33 1,1-33-1,0 33 1,35 1 0,-35 0-1,34-1 1,-34 1 0,34 0-1,1-1 1,-35 1-1,0 0 1,34-1 0,-34 1-1,34-35 1,-68-34 0,34 69-1,0-1 16,0 1-15,0-35 0,0 35-1,0 0 1,0-35 0,-35 35-1,35-35 1,-34 35-1,34-35 1,-35 0 0,1 35-1,-35-35 1,1 1 0,33-35-1,-68 34 1,35 0-1,-35-34 1,0 0 0,0 0-1,-35 0 17,1 35-17,0-35 1,-1 0-1,-33 34 1,-1 0 0,-34-34-1,0 35 1,0-35 0,0 34-1,-34 0 1,34 1-1,-34-1 1,-1 0 0,35 35-1,-34-35 1,0 35 0,-1-1-1,1-33 1,0 68 15,34-69-15,-34 35-1,-1-1 1,35 1 0,-34-35-1,0 35 1,34 0-1,-35-1 1,36 35 0,-1-34-1,-35-35 1,35 35 0,0-35-1,0 35 1,0 0-1,0-35 17,0 35-32,35-35 15,-35 34 1,34-33 15,35-1-15,-35 0-1,1-34 1,33 35 0,1-1-1,0 0 1,-1-34 0,35 0-1,0 0 1,0 35-1,0-35 1,35 0 0,-35 0-1,34 34 1,0-34 0,1 34-1,33 1 1,1-1-1,34 35 17,0-1-17,34 1 1,-68-35 0,68 35-1,-34 0 1,34-1-1,-34 1 1,35 0 0,-35-1-1,-1 1 1,1 0 0,35-1-1,-70-34 1,35 1-1,-34 33 17,68-33-17,-68 33 1,0-33 0,-35-1-1,35-34 1,-35 34-1,0 1 1,1-35 0,-35 0 15,0 0-31,0 0 16,0 0 15,0 0-16,0 0 1,0 0 0,0 0-1,0 0 1,0 0 0,0 0-1,0 0 1,0 0-1,0 0 1,0 0 0,0 0-1,0 0 1,0 0 0,0 0-1,0 0 1,0 0-1,0 0 1,0 0 15,0 0-15,0 0 0,0 0-1,0 0 1,0 0-1,0 0 1,0 0 0,0 0-1,0 0 1,0 0 0,0 0-1,0 0 1,0 0-1,0 0 1,0 0 0,0 0-1,0 0 1,0 0 0,0 0-1,0 0 16,0 0-15,0 0 0,0 0-1,0 0 1,0 0 0,0 0-1,0 0 1,0 0-1,0 0 1,0 0 0,0 0-1,0 0 1,0 0 0,0 0-1,0 0 1,0 0-1,0 34 1,0-34 0,0 34 15,0 1-15,0-1-1,0 0 1,0 35-1,0-35 1,0 35 0,0 0-1,0-35 1,0 35 0,0-35-1,0 0 1,0 1-1,0-1 1,0 0 0,0-34-1,0 35 1,34-35 0,-34 34-1,0-34 1,0 34 15,0-34-15,0 0-1,0 35 1,0-35 0,0 0-1,0 0 1,0 34-1,0-34 1,0 0 0,0 0-1,0 0 1,0 0 0,0 0-1,0 0 1,0 0-1,0 0 1,0 0 0,0 0-1,0 0 17,0 0-17,0 0 1,-34 0-1,34 0 1,0 0 0,0 0-1,0 0 1,0 0 0,0 0-1,0 0 1,0 0-1,0 0 17,0 0-17,0 0 1,0 0 0,0 0-1,0 0 1,0 0-1,0 0 1,0 0 0,0 0-1,0 0 17,0 0-32,0 0 15,0 0 1,0 0-1,0 0 17,34 0-17,-34 0 1,0 0 0,34 0-1,1 34 1,-35-34-1,34 0 1,0 0 0,1 34-1,-1-34 1,0 0 0,0 35-1,1-35 1,-1 0-1,0 34 1,-34-34 0,35 0-1,-1 34 1,-34-34 15,34 0-15,1 0-1,-35 0 1,34 35 0,0-35-1,-34 0 1,35 0 0,-35 0-1,34 34 1,0-34-1,1 0 1,-1 34 0,0-34-1,35 35 1,-35-35 0,1 34-1,-1-34 1,0 0-1,1 0 17,33 34-17,-33-34 1,-1 0 0,0 35-1,1-35 1,-1 0-1,0 34 1,-34-34 0,35 0-1,-35 0 1,0 0 0,-35 0-1,1 0 1,0 34 15,-1-34-31,-68 0 16,35 0-1,-35 35 1,0-35 0,0 0 15,0 0-16,-35 0 1,1 34 0,0-68-1,34 34 1,-34 0 0,34 0-1,-35 34 1,35-34-1,0 34 1,0-34 0,35 35-1,-1-35 1,0 0 0,35 34-1,-35-34 1,35 0-1,0 0 1,-1 0 15,1 34-15,-34-34 0,33 35-1,1-35 1,-35 34-1,35-34 1,34 34 0,0-34-1,0 0 1,0 0 0,0 0-1,34 35 1,1-35-1,33 0 1,1 34 0,34-34-1,0 34 1,34 1 0,-34-1 15,34 0-16,1 1 1,-35-35 0,0 34-1,0-34 1,-69 34 0,35-34-1,-35 0 1,0 35-1,-34-35 1,0 0 0,35 0 15,-35 0-15,0 0-1,0 0 1,0 0-1,0 0 17,0 0-32,0 34 31,0-34-31,0 34 16,0 1-1,-35-1 1,35 0-1,0 35 1,0-1 15,0-33-15,0 33 0,0 1-1,0-35 1,0 35-1,0-35 1,0 35 0,0-35-1,0 1 1,0-1 0,0 0-1,0 1 1,0-1-1,0 0 1,0 1 0,0-1-1,0 0 1,0 1 0,0-1 15,35 0-16,-35-34 1,0 35 0,0-1-1,0 0 1,0 1 0,0-35-1,0 34 1,0 0-1,0 35 1,0-35 0,0 0-1,0 35 1,0-35 0,0 35-1,0-35 1,0 35-1,0-35 1,0 35 0,34-35-1,-34 1 17,0-1-17,0 0 1,0 1-1,0-1 1,0 35 0,0-69 15,0 34-31,0 0 16,-34 1-1,34-1 1,0-34-1,0 34 1,0-34 0,0 0-1,0 0 17,0 0-32,0 0 15,0 0 1,0 0 15,0 0-15,34 35-1,-34-35 1,34 0 0,0 34-1,35-34 1,0 34-1,-1-34 1,35 35 0,0-35-1,35 34 1,-35-34 0,34 0-1,0 34 1,-34-34-1,-34 0 1,0 0 0,33 0-1,-67 35 17,33-35-17,-68 0 1,0 0-1,-34 34 1,0 0 0,-69-34-1,-34 35 1,-1-1 0,1 34-1,-69-68 1,0 35-1,34-1 1,-34 35 0,69-35-1,-34 0 1,33 1 0,35-35-1,0 0 1,69 0 15,34 0-15,0 0-1,0 0 1,34 0 0,35 0-1,68 34 1,-34-34-1,0 34 1,0-34 0,0 35-1,0-1 1,-69-34 15,1 34-15,-1-34-1,-34 0 1,0 0 0,0 0-1,0 35 17,0 33-32,0 1 15,34 68 1,-34-34-1,35 0 1,-35 35 15,0-35-15,0-35 0,-35-136-1,70-276 1,-35 344-1</inkml:trace>
  </inkml:traceGroup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53:17.76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95FD5AA-06DD-48EA-92AA-6A2A8B4898D6}" emma:medium="tactile" emma:mode="ink">
          <msink:context xmlns:msink="http://schemas.microsoft.com/ink/2010/main" type="inkDrawing" rotatedBoundingBox="4169,5221 21982,6294 21963,6612 4150,5539" shapeName="Other"/>
        </emma:interpretation>
      </emma:emma>
    </inkml:annotationXML>
    <inkml:trace contextRef="#ctx0" brushRef="#br0">0 35 0,'68'0'16,"-33"0"-16,33 0 0,-33-35 0,68 35 15,34 35-15,0-35 0,35 0 16,34 34-16,68-34 16,1 34-1,34-34 16,0 0-15,34 35 0,0-35-1,0 34 1,35 0 0,34-34-1,-35 35 1,1-35-1,34 34 1,0 0 0,0 1-1,34-35 1,0 34 0,-34 0-1,0-34 1,0 35-1,0-1 1,34-34 0,-34 34 15,0 1-15,0-1-1,-35-34 1,35 34-1,-34 1 1,34-1 0,-1-34-1,1 34 1,0 1 0,-34-1-1,34 0 1,-35-34-1,35 35 1,-69 33 0,69-68 15,-34 35-15,-1-1-16,1 0 15,0 1 16,-70-1-15,1 0 0,-103-34-1,-103 0 1,-34-34 0,-69 0-1,-103-104 1,0 35-1,103 103 1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27:13.88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6C8BC05-24E0-4CFC-8968-C2B6F52F1EE0}" emma:medium="tactile" emma:mode="ink">
          <msink:context xmlns:msink="http://schemas.microsoft.com/ink/2010/main" type="inkDrawing" rotatedBoundingBox="6246,10329 8889,10709 8873,10815 6230,10436" semanticType="callout" shapeName="Other">
            <msink:sourceLink direction="with" ref="{939AF0CF-5402-42B1-B779-6CCC1D2E7C52}"/>
          </msink:context>
        </emma:interpretation>
      </emma:emma>
    </inkml:annotationXML>
    <inkml:trace contextRef="#ctx0" brushRef="#br0">0 0 0,'172'69'0,"68"0"0,35-1 16,68-33 0,0-1-1,1 0 1,-70 1-1,-34-1 1,-68 0 0,-69 1-1,-34-35 1,-35 0 0,-34 0-1,0 0 1,0-35-1,0 35 1,34-34 0,-34 34-1</inkml:trace>
  </inkml:traceGroup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53:18.12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27B74F5-7F9C-4645-8A7C-7E53A9BD28C8}" emma:medium="tactile" emma:mode="ink">
          <msink:context xmlns:msink="http://schemas.microsoft.com/ink/2010/main" type="inkDrawing" rotatedBoundingBox="21311,5730 23258,6647 23028,7135 21081,6219" shapeName="Other"/>
        </emma:interpretation>
      </emma:emma>
    </inkml:annotationXML>
    <inkml:trace contextRef="#ctx0" brushRef="#br0">0 0 0,'206'69'16,"-34"0"-16,205 68 16,69 35-1,-102-35 1,-70-34-1,-136 0 1,-104-69 0,-137 35-1,-137-35 1,-69 0 0,103-34-1,206 0 1</inkml:trace>
  </inkml:traceGroup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53:19.92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25FB89C-C882-4F32-9B32-72AA01308BF4}" emma:medium="tactile" emma:mode="ink">
          <msink:context xmlns:msink="http://schemas.microsoft.com/ink/2010/main" type="inkDrawing" rotatedBoundingBox="2803,6476 23260,13714 23097,14176 2640,6938" semanticType="callout" shapeName="Other">
            <msink:sourceLink direction="with" ref="{A8FE7B65-5FB1-4C36-A205-EC815B34E7CB}"/>
            <msink:sourceLink direction="with" ref="{4D190A87-65CA-4CA9-BF8A-E7430C256A57}"/>
          </msink:context>
        </emma:interpretation>
      </emma:emma>
    </inkml:annotationXML>
    <inkml:trace contextRef="#ctx0" brushRef="#br0">0 0 0,'138'35'0,"-1"33"15,35-33-15,33 33 16,70 1 0,0-35-1,34 69 1,34 0 0,0-34-1,35 34 1,-1-34-1,35 68 1,34-34 0,1 34-1,-1-34 1,0 34 0,-34 35-1,34-35 1,35 1-1,-35 33 1,0-33 0,35 33-1,-1-34 1,1 35 15,-35 0-15,34-1-1,1 1 1,-35 0 0,35-1-1,-1 35 1,35-34 0,-34 34-1,-1 0 1,1-35-1,-1 35 1,-33-34 0,33 34-1,1-35 1,-1 35 0,-102-103-1,34 69 1,-1 0-1,-33-35 1,0-34 0,-35 34 15,0 0-15,-34 1-1,0-35 1,0 34-1,-69 0 1,35-34 0,-104 0-1,-33-68 1,-35-1 0,-69-34-1,-34-34 1,-103-69-1,69 0 1,-35-35 0,69 138-1</inkml:trace>
  </inkml:traceGroup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53:23.80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9ED7CCB-8873-4B79-BC19-C82DFD81BA27}" emma:medium="tactile" emma:mode="ink">
          <msink:context xmlns:msink="http://schemas.microsoft.com/ink/2010/main" type="writingRegion" rotatedBoundingBox="23376,7648 34354,8490 33829,15331 22851,14489"/>
        </emma:interpretation>
      </emma:emma>
    </inkml:annotationXML>
    <inkml:traceGroup>
      <inkml:annotationXML>
        <emma:emma xmlns:emma="http://www.w3.org/2003/04/emma" version="1.0">
          <emma:interpretation id="{57B31B59-98B0-44BD-AC2B-6ACB8C756980}" emma:medium="tactile" emma:mode="ink">
            <msink:context xmlns:msink="http://schemas.microsoft.com/ink/2010/main" type="paragraph" rotatedBoundingBox="23408,7650 34354,8490 34188,10646 23243,98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F8507D3-D544-43CE-B617-A57B21F6B880}" emma:medium="tactile" emma:mode="ink">
              <msink:context xmlns:msink="http://schemas.microsoft.com/ink/2010/main" type="line" rotatedBoundingBox="23408,7650 34354,8490 34188,10646 23243,9806"/>
            </emma:interpretation>
          </emma:emma>
        </inkml:annotationXML>
        <inkml:traceGroup>
          <inkml:annotationXML>
            <emma:emma xmlns:emma="http://www.w3.org/2003/04/emma" version="1.0">
              <emma:interpretation id="{0084F1F6-0D85-4F90-905A-89F739DB6838}" emma:medium="tactile" emma:mode="ink">
                <msink:context xmlns:msink="http://schemas.microsoft.com/ink/2010/main" type="inkWord" rotatedBoundingBox="23408,7650 34354,8490 34188,10646 23243,9806"/>
              </emma:interpretation>
              <emma:one-of disjunction-type="recognition" id="oneOf0">
                <emma:interpretation id="interp0" emma:lang="it-IT" emma:confidence="0">
                  <emma:literal>STRETCHING</emma:literal>
                </emma:interpretation>
                <emma:interpretation id="interp1" emma:lang="it-IT" emma:confidence="0">
                  <emma:literal>STRETTOMI</emma:literal>
                </emma:interpretation>
                <emma:interpretation id="interp2" emma:lang="it-IT" emma:confidence="0">
                  <emma:literal>STRETTIVI</emma:literal>
                </emma:interpretation>
                <emma:interpretation id="interp3" emma:lang="it-IT" emma:confidence="0">
                  <emma:literal>STRETTICI</emma:literal>
                </emma:interpretation>
                <emma:interpretation id="interp4" emma:lang="it-IT" emma:confidence="0">
                  <emma:literal>STRETTILI</emma:literal>
                </emma:interpretation>
              </emma:one-of>
            </emma:emma>
          </inkml:annotationXML>
          <inkml:trace contextRef="#ctx0" brushRef="#br0">5046-4908 0,'206'-34'0,"34"68"0,0 35 15,-34-35 1,-34 0-1,-69-34 1,0 0 0,-103 0-1</inkml:trace>
          <inkml:trace contextRef="#ctx0" brushRef="#br0" timeOffset="-199.2264">5114-4290 0,'412'34'16,"-240"0"-16,-35-34 15,-68 0 1,-35 0 15,-68-103-15,-104-34-1,1 0 1,137 137 0</inkml:trace>
          <inkml:trace contextRef="#ctx0" brushRef="#br0" timeOffset="-499.0426">5320-4496 0,'69'171'0,"-103"-33"15,-1 68-15,1-35 16,68 1 0,35-35-1,0-68 17,68 0-17,-34-35 1,68-68-1,1-1 1,-35 1 0,1 34-1,-70 0 1,-68 0 0,-34-34-1,-69 34 1,0-69-1,34 0 1,69 69 0</inkml:trace>
          <inkml:trace contextRef="#ctx0" brushRef="#br0" timeOffset="665.0645">6384-4668 0,'103'-34'0,"69"34"0,0 0 16,33 34-16,-33 1 16,0-1-1,-69 0 1,-35 1-1,-33-35 1,-35-35 0,68 35-1,-68 0 1</inkml:trace>
          <inkml:trace contextRef="#ctx0" brushRef="#br0" timeOffset="364.2718">6796-4462 0,'103'240'0,"-137"-68"16,0 34-1,34-34 17,0-1-17,34-68 1,0 0 0,-34-68-1,0-104 1,0-103-1,-34-34 17,34 206-32</inkml:trace>
          <inkml:trace contextRef="#ctx0" brushRef="#br0" timeOffset="1118.207">8032-4393 0,'-103'0'0,"-34"0"0,34 34 0,-35 35 16,35 34 0,0 0-1,69 34 1,34 0 15,69 1-31,34-104 31,34 69-31,0-69 16,1 1 0,-35-70-1,0-33 1,-69-70 15,0-33-15,-34 171-1</inkml:trace>
          <inkml:trace contextRef="#ctx0" brushRef="#br0" timeOffset="1843.8208">8204-4530 0,'34'103'0,"-34"-1"16,-34 70-16,-1-103 15,35 102 1,35-33 0,33-35-1,-68-35 1,34-33-1,1-104 1,-1 0 0,-34-68-1,-34 0 17,-1-35-17,-33 138 1,68 34-1,68-35 1,1-68 0,68 103-1,1 0 1,-35 0 0,-35-34-1,-33 0 1,-70-35-1,1-34 1,34 103 0,-34-34-1,34 0 1,0 34 0,34 68-1,-34 1 1,0 102-1,0 35 17,0 0-17,0-34 1,34 0 0,-34-35-1,69-103 1,34-102-1,-103 68 1</inkml:trace>
          <inkml:trace contextRef="#ctx0" brushRef="#br0" timeOffset="2200.2797">9165-4599 0,'34'137'0,"-68"35"16,-1 34-16,1 0 15,0-69 17,68 35-17,-34-138 1,34-68 0,69-69-1,0-35 1,-103 138-1</inkml:trace>
          <inkml:trace contextRef="#ctx0" brushRef="#br0" timeOffset="3197.3884">9474-4565 0,'0'35'0,"0"33"16,-35 104-16,1 34 0,34 0 15,0-35 1,34-68 0,1-34-1,-1-35 16,34-68-15,1-69 15,-35 0-31,-34 0 32,0 34-17,0 1 1,-34 33-1,34 1 1,0 34 0,0 34-1,34 35 1,1-35 0,-1 1-1,0-35 1,-34 0-1,35-35 1,-35-33 0,0-1-1,34 0 1,-34 35 0,0 0-1,0-1 1,34 35-1,-34 0 1,0 0 0,35 35-1,-1 33 17,35 35-17,-1-34 1,1-35-1,0 1 1,-1-35 0,-33-69-1,-35 0 1,0-68 0,-35 0-1,-33-35 1,-1 35-1,0 0 1,-34-1 0,0 35-1,69 0 1,34 69 0,69 34-1,-69 0 1</inkml:trace>
          <inkml:trace contextRef="#ctx0" brushRef="#br0" timeOffset="3984.528">10503-4290 0,'35'-172'0,"-35"69"0,-35 35 15,-102 33 1,34 104 15,-34 34-15,-35 68 0,35 1-1,34 0 1,34-35-1,69 69 1,69-34 0,34-1-1,34-33 1,35-36 0,-69-67-1,0-35 1,-103-69-1,-35-34 1,-68-68 15,-34 33-31,0 1 32,68 34-32,69 69 15,103 34 16,103 68-15,0 1 0,0 0-1,0-1 1,-35 1 0,-33-35-1,-35 1 1,-69 33-1,35-33 1,-69-35 0</inkml:trace>
          <inkml:trace contextRef="#ctx0" brushRef="#br0" timeOffset="-2656.352">1785-4908 0,'69'-69'16,"-35"1"-16,-68-1 0,-35-34 0,-137 0 15,-34 0 1,-69 69 0,34-1-1,69 70 17,103 33-17,172 35 1,102 69-1,173 68 1,68 1 0,-69 33-1,-137-68 1,-103-69 0,-138 1-1,-102-70 1,-69-68-1,0-34 17,-34 0-17,0-35 1,102 35 0,70-1-1,171-33 1,137-1-1,-240 69 1</inkml:trace>
          <inkml:trace contextRef="#ctx0" brushRef="#br0" timeOffset="-2299.893">2712-4908 0,'0'34'0,"68"104"16,-68 68-16,0-1 0,35 1 15,-35 103 17,34-171-17,0-70 1,-68-33 0,34-104-1,0-103 1,0 172-1</inkml:trace>
          <inkml:trace contextRef="#ctx0" brushRef="#br0" timeOffset="-1940.5042">2059-5217 0,'138'0'0,"102"69"0,35-35 15,-1 35 1,-68-35 0,0 0-1,-103 1 1,-34-35 15,-104 0-15,-33 0-1,33 0 1,70 0 0,-35 0-1</inkml:trace>
          <inkml:trace contextRef="#ctx0" brushRef="#br0" timeOffset="-1517.6363">3947-4839 0,'35'34'0,"-1"35"0,-68 68 0,-1 69 16,35 34-1,0-34 1,0 0 0,35-69-1,-1 1 1,-34-70 15,0-68-15,-34-68-1,34-70 1,0-33 0,0 171-1</inkml:trace>
          <inkml:trace contextRef="#ctx0" brushRef="#br0" timeOffset="-967.8106">3535-5080 0,'138'-68'0,"33"33"0,1 70 15,34 33-15,-34 35 16,-1 35 0,-68-1 15,-172 35-16,-68-104 1,-69 1 0,35-69-1,33 34 1,70 0 0,33-34-1,104 103 1,68 35 15,69-1-31,0 0 16,-34 35-1,-35-35 17,-68-102-17,-35 33 1,-34-68-1,-34-34 1,34-69 0,68-34-1,1-35 1,-69 172 0</inkml:trace>
        </inkml:traceGroup>
      </inkml:traceGroup>
    </inkml:traceGroup>
    <inkml:traceGroup>
      <inkml:annotationXML>
        <emma:emma xmlns:emma="http://www.w3.org/2003/04/emma" version="1.0">
          <emma:interpretation id="{331AF8AD-AFA7-4BA1-9EBF-D13A01BED5E3}" emma:medium="tactile" emma:mode="ink">
            <msink:context xmlns:msink="http://schemas.microsoft.com/ink/2010/main" type="paragraph" rotatedBoundingBox="22783,11206 31699,10640 31914,14030 22998,145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5C73A50-C4D9-4CC2-BF0B-4594AE257243}" emma:medium="tactile" emma:mode="ink">
              <msink:context xmlns:msink="http://schemas.microsoft.com/ink/2010/main" type="line" rotatedBoundingBox="22783,11206 31699,10640 31914,14030 22998,14596"/>
            </emma:interpretation>
          </emma:emma>
        </inkml:annotationXML>
        <inkml:traceGroup>
          <inkml:annotationXML>
            <emma:emma xmlns:emma="http://www.w3.org/2003/04/emma" version="1.0">
              <emma:interpretation id="{4D190A87-65CA-4CA9-BF8A-E7430C256A57}" emma:medium="tactile" emma:mode="ink">
                <msink:context xmlns:msink="http://schemas.microsoft.com/ink/2010/main" type="inkWord" rotatedBoundingBox="25837,11012 31699,10640 31904,13867 26042,14239">
                  <msink:destinationLink direction="with" ref="{C25FB89C-C882-4F32-9B32-72AA01308BF4}"/>
                  <msink:destinationLink direction="with" ref="{62E3162A-6B48-4D7F-9264-D08421C2B415}"/>
                  <msink:destinationLink direction="with" ref="{21491D94-54AE-44CE-981C-38D156D7B881}"/>
                </msink:context>
              </emma:interpretation>
              <emma:one-of disjunction-type="recognition" id="oneOf1">
                <emma:interpretation id="interp5" emma:lang="it-IT" emma:confidence="0">
                  <emma:literal>ONNO</emma:literal>
                </emma:interpretation>
                <emma:interpretation id="interp6" emma:lang="it-IT" emma:confidence="0">
                  <emma:literal>Noto</emma:literal>
                </emma:interpretation>
                <emma:interpretation id="interp7" emma:lang="it-IT" emma:confidence="0">
                  <emma:literal>INNO</emma:literal>
                </emma:interpretation>
                <emma:interpretation id="interp8" emma:lang="it-IT" emma:confidence="0">
                  <emma:literal>-No</emma:literal>
                </emma:interpretation>
                <emma:interpretation id="interp9" emma:lang="it-IT" emma:confidence="0">
                  <emma:literal>-Neo</emma:literal>
                </emma:interpretation>
              </emma:one-of>
            </emma:emma>
          </inkml:annotationXML>
          <inkml:trace contextRef="#ctx0" brushRef="#br0" timeOffset="8259.1062">3364-2505 0,'0'0'0,"34"103"15,-34 34-15,-69 103 0,-34 0 16,1 1-1,33-1 17,35 0-17,34-68 1,0-69 0,0-34 15,34-35-31,-34-68 15,0-138 1,34-68 0,-68-35-1,34 35 1,0 34 0,0 69-1,34 34 1,1 34-1,-1 69 1,0 34 0,69 104-1,34 102 1,-34 69 0,69 34 15,34 0-16,-34-137 1,102 34 0,-68-102-1,0-138 1,-34-103 0,-69-138-1,-69-102 1,-68 0-1,-35 34 1,0 103 0,-68 0-1,34 103 1,34 35 0,35 68-1,68 68 1,35 1-1,34 0 1,0-35 15,-103-34-31</inkml:trace>
          <inkml:trace contextRef="#ctx0" brushRef="#br0" timeOffset="9480.8328">5458-1716 0,'68'103'0,"-33"34"0,-70 35 15,1 68 1,0 35-1,68-1 1,0-102 0,1-69-1,-35-103 1,0 0 0,0-172-1,-35-136 1,1-1-1,0 0 1,-1 68 0,35 173-1,0 33 1,35 70 0,68-1-1,34 103 1,0 69-1,35-34 17,-1-35-17,1-68 1,-35-103 0,-68-104-1,0-102 1,-35-35-1,-34 35 1,0 103 0,0 68-1,0 69 1,0 35 15,-34 170-31,34 104 16,0 103-1,68-68 1,1-1 0,68-103-1,-68-103 17,34-102-32,34-138 31,-34-69-16,0-34 1,-34 137 0,-35 69-1,-34 0 1,69 69 0,68 68-1,0 69 1,35 0-1,34 0 1,0-103 0,0-137-1,-35-69 1,-68-240 0,-103-35-1,-103-34 1,-103 103-1,-34 103 1,0 138 15,34 136-15,-34 241 15,240 275-15,103-172-1,68-69 1,-171-343 0</inkml:trace>
          <inkml:trace contextRef="#ctx0" brushRef="#br0" timeOffset="-3518.6898">0 0 0,'240'103'16,"-102"-34"-16,33 68 15,1-34-15,-1 69 16,1-35-1,-69 0 1,-103-68 0,-34-35 15,-35 1-15,-68-35-1,34 34 1,34 0-1,172-102 1,-103 68 0</inkml:trace>
        </inkml:traceGroup>
      </inkml:traceGroup>
    </inkml:traceGroup>
  </inkml:traceGroup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53:33.93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2E3162A-6B48-4D7F-9264-D08421C2B415}" emma:medium="tactile" emma:mode="ink">
          <msink:context xmlns:msink="http://schemas.microsoft.com/ink/2010/main" type="inkDrawing" rotatedBoundingBox="25905,14069 31540,14587 31509,14930 25873,14413" semanticType="underline" shapeName="Other">
            <msink:sourceLink direction="with" ref="{4D190A87-65CA-4CA9-BF8A-E7430C256A57}"/>
          </msink:context>
        </emma:interpretation>
      </emma:emma>
    </inkml:annotationXML>
    <inkml:trace contextRef="#ctx0" brushRef="#br0">0 0 0,'69'35'0,"34"-35"0,34 0 0,137 0 16,104 0-16,103 34 16,33 0-1,104 35 1,0 0-1,-34-1 1,-1 1 0,-102 0-1,-104-1 1,-137-33 0,-102-35-1,-104 34 1,-103-68-1,-34-69 1,-68-138 0,171 241-1</inkml:trace>
  </inkml:traceGroup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53:34.40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6DB9747-3B25-43DD-BCCE-2699A9B8F21B}" emma:medium="tactile" emma:mode="ink">
          <msink:context xmlns:msink="http://schemas.microsoft.com/ink/2010/main" type="inkDrawing" rotatedBoundingBox="26204,7205 31837,7636 31818,7893 26185,7462" shapeName="Other"/>
        </emma:interpretation>
      </emma:emma>
    </inkml:annotationXML>
    <inkml:trace contextRef="#ctx0" brushRef="#br0">0 2 0,'446'0'0,"-103"0"15,103 0 1,69 0-1,69 0 17,68 34-32,0 1 15,0 33 1,-102 35 0,-104 0-1,-206-34 16,-137-1-15,-103-68 0</inkml:trace>
  </inkml:traceGroup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55:48.481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3307 597 0,'-34'-137'0,"-172"-35"0,-68 35 16,-70 34 0,1 68 15,34 35-31,-34 35 15,-35 68 1,1 103 0,68 102-1,103 70 1,69 34 0,102 0-1,70 0 1,136 0-1,104-35 17,34 1-32,103-69 15,34-35 17,0-68-17,0-69 1,-34-102-1,-34-104 1,-35-68 0,35-172-1,-104-69 1,-102-102 0,-104-35-1,-102-69 1,-206 1-1,-103 34 1,-138 137 0,-171 137-1,-103 275 1,377 69 0,378-69-1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55:13.06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165AD3D-88D9-470C-B220-9D75CB112D4A}" emma:medium="tactile" emma:mode="ink">
          <msink:context xmlns:msink="http://schemas.microsoft.com/ink/2010/main" type="writingRegion" rotatedBoundingBox="8272,10194 10571,10194 10571,12254 8272,12254">
            <msink:destinationLink direction="with" ref="{D38D8857-7141-4A53-AAC4-EDAA733A617A}"/>
            <msink:destinationLink direction="with" ref="{F320AA18-944B-4236-A0DA-6697B21917FC}"/>
          </msink:context>
        </emma:interpretation>
      </emma:emma>
    </inkml:annotationXML>
    <inkml:traceGroup>
      <inkml:annotationXML>
        <emma:emma xmlns:emma="http://www.w3.org/2003/04/emma" version="1.0">
          <emma:interpretation id="{D49787C7-3DE1-47C2-919F-2C83CA965DDB}" emma:medium="tactile" emma:mode="ink">
            <msink:context xmlns:msink="http://schemas.microsoft.com/ink/2010/main" type="paragraph" rotatedBoundingBox="8272,10194 10571,10194 10571,12254 8272,122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960601-2F6E-4CAE-B3F7-A7BDE52F2FC2}" emma:medium="tactile" emma:mode="ink">
              <msink:context xmlns:msink="http://schemas.microsoft.com/ink/2010/main" type="line" rotatedBoundingBox="8272,10194 10571,10194 10571,12254 8272,12254"/>
            </emma:interpretation>
          </emma:emma>
        </inkml:annotationXML>
        <inkml:traceGroup>
          <inkml:annotationXML>
            <emma:emma xmlns:emma="http://www.w3.org/2003/04/emma" version="1.0">
              <emma:interpretation id="{AC675590-3582-42D7-8AFF-3BEDBBAF2EBD}" emma:medium="tactile" emma:mode="ink">
                <msink:context xmlns:msink="http://schemas.microsoft.com/ink/2010/main" type="inkWord" rotatedBoundingBox="8272,10194 10571,10194 10571,12254 8272,12254"/>
              </emma:interpretation>
              <emma:one-of disjunction-type="recognition" id="oneOf0">
                <emma:interpretation id="interp0" emma:lang="it-IT" emma:confidence="0">
                  <emma:literal>+</emma:literal>
                </emma:interpretation>
                <emma:interpretation id="interp1" emma:lang="it-IT" emma:confidence="0">
                  <emma:literal>t</emma:literal>
                </emma:interpretation>
                <emma:interpretation id="interp2" emma:lang="it-IT" emma:confidence="0">
                  <emma:literal>a</emma:literal>
                </emma:interpretation>
                <emma:interpretation id="interp3" emma:lang="it-IT" emma:confidence="0">
                  <emma:literal>K</emma:literal>
                </emma:interpretation>
                <emma:interpretation id="interp4" emma:lang="it-IT" emma:confidence="0">
                  <emma:literal>k</emma:literal>
                </emma:interpretation>
              </emma:one-of>
            </emma:emma>
          </inkml:annotationXML>
          <inkml:trace contextRef="#ctx0" brushRef="#br0">917 0 0,'35'103'16,"-35"137"-16,0 69 0,0-34 15,-35 34 1,35-35 0,-34-33 15,34-70-15,-34-68-1,34-68 1,0-35-1,34-103 1,-34-69 0,-69-34-1,-68 0 1,-35 0 0,1 69-1,-1 34 1,69 103-1,35 34 1,68 1 0,34-35-1,69 34 1,171 35 0,70-1-1,-1 1 16,-34-35-15,-69 1 0,-68-1-1,-35 0 1,-34 1 0,-69-1-1,35-34 1,-69 34-1,34-34 1,1-34 0,33-35-1,-68 69 1</inkml:trace>
        </inkml:traceGroup>
      </inkml:traceGroup>
    </inkml:traceGroup>
  </inkml:traceGroup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55:50.51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6926 1584 0,'35'-103'16,"-70"-35"-16,-171-102 0,-68 0 31,-104 68-16,-68-34 1,-34 35 15,-35-1-31,0 35 16,-69 137 0,-34 68-1,1 104 1,67 103-1,70 33 1,34 104 0,68 35-1,103 67 1,138 70 15,103 34-31,171 0 16,172-1-1,69 1 1,102-68 0,1-36-1,34-102 17,-1-103-17,70-34 1,-1-104-1,-33-102 1,-35-69 0,-35-137-1,1-104 1,-69-102 0,-35-103-1,-68-35 1,-34-68-1,-104-69 1,-68-34 15,-137 0-31,-138 0 16,-171-35 0,-241 1-1,-239 171 1,823 515-1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55:13.80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1491D94-54AE-44CE-981C-38D156D7B881}" emma:medium="tactile" emma:mode="ink">
          <msink:context xmlns:msink="http://schemas.microsoft.com/ink/2010/main" type="inkDrawing" rotatedBoundingBox="15420,11671 17532,11987 17321,13393 15210,13077" semanticType="callout" shapeName="Other">
            <msink:sourceLink direction="with" ref="{F320AA18-944B-4236-A0DA-6697B21917FC}"/>
            <msink:sourceLink direction="with" ref="{4D190A87-65CA-4CA9-BF8A-E7430C256A57}"/>
          </msink:context>
        </emma:interpretation>
      </emma:emma>
    </inkml:annotationXML>
    <inkml:trace contextRef="#ctx0" brushRef="#br0">789 0 0,'35'309'0,"-35"-69"16,0-34 0,34 0-1,0-34 1,1-1-1,-35-68 1,0-68 0,-103-35-1,-35-172 1,-33 1 0,-1-1 15,-34 0-31,69 69 15,137 103 17,69 35-17,137-1 1,171 0 0,35 35-1,0 0 16,-103-35-31,-69-34 16,-137-69 0,-103 69-1</inkml:trace>
  </inkml:traceGroup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54:1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7AC75B2-71CA-432A-8D61-E67A3FB94308}" emma:medium="tactile" emma:mode="ink">
          <msink:context xmlns:msink="http://schemas.microsoft.com/ink/2010/main" type="inkDrawing" rotatedBoundingBox="1288,2278 30323,3129 30301,3889 1266,3038" shapeName="Other">
            <msink:destinationLink direction="with" ref="{A7516BF6-9FDB-4443-88B2-02B5D7A5EBF1}"/>
            <msink:destinationLink direction="with" ref="{0206D3FD-CE75-4BC2-B1A5-7FDAF9DCB3F5}"/>
            <msink:destinationLink direction="from" ref="{1363F75D-4D9B-4FE8-A1B0-58F316A4FFAA}"/>
            <msink:destinationLink direction="to" ref="{38E03257-E51B-4EB9-BBDF-87292459FF2E}"/>
            <msink:destinationLink direction="from" ref="{38E03257-E51B-4EB9-BBDF-87292459FF2E}"/>
            <msink:destinationLink direction="to" ref="{CA608298-B332-4A6B-84EC-2F96B86C550F}"/>
          </msink:context>
        </emma:interpretation>
      </emma:emma>
    </inkml:annotationXML>
    <inkml:trace contextRef="#ctx0" brushRef="#br0">0 292 0,'35'0'0,"102"34"16,69 0-16,103-34 15,103-34 1,68 34 0,35-34-1,0 34 1,69 0 0,-1-35-1,69 35 1,-34 0-1,34 0 1,0 0 0,69 0-1,0-34 1,34 0 0,35-1-1,-35-33 1,0 33-1,34 1 1,35 0 0,-34 68-1,-70 0 1,-102 69 15,-103 35-15,0 33-1,34-33 1,69-1 0,34-68-1,35-35 1,68-34 0,34-69-1,-34 35 1,35 0-1,-69-1 1,34 35 0,-34-34-1,-1 68 1,35 1 0,1 68-1,-1 34 1,-69-103-1,-68 69 1,-69 0 15,-137-68-15,-172-35 0,-137-69-1,-68-68 1,-35 137-1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27:20.53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EE0556E-1BD5-4E96-A2EA-AE37A5610E00}" emma:medium="tactile" emma:mode="ink">
          <msink:context xmlns:msink="http://schemas.microsoft.com/ink/2010/main" type="inkDrawing" rotatedBoundingBox="14349,13168 28937,13284 28935,13627 14346,13510" semanticType="underline" shapeName="Other">
            <msink:sourceLink direction="with" ref="{96FB8835-AE15-442D-8D38-56838A731C69}"/>
            <msink:sourceLink direction="with" ref="{40A35C85-866F-4093-8599-8A0AB5AF7AE0}"/>
          </msink:context>
        </emma:interpretation>
      </emma:emma>
    </inkml:annotationXML>
    <inkml:trace contextRef="#ctx0" brushRef="#br0">0 245 0,'309'0'0,"34"0"16,69 0-1,34 0 1,69-69 0,137 35-1,69 0 1,34-35-1,103 35 1,35 34 0,33 34-1,1 0 1,34 1 0,-68-1-1,-35-34 16,-69 34-15,-34-34 0,-171-34-16,-35 34 15,-103 34 1,-68 35 0,-103 0 15,-70-35-16,-102 0 1,-68 1 0,-173-70-1,-67-68 1,205 103 0</inkml:trace>
  </inkml:traceGroup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54:17.98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7516BF6-9FDB-4443-88B2-02B5D7A5EBF1}" emma:medium="tactile" emma:mode="ink">
          <msink:context xmlns:msink="http://schemas.microsoft.com/ink/2010/main" type="inkDrawing" rotatedBoundingBox="5545,1302 6947,2291 6784,2522 5382,1533" semanticType="callout" shapeName="Other">
            <msink:sourceLink direction="with" ref="{87AC75B2-71CA-432A-8D61-E67A3FB94308}"/>
            <msink:sourceLink direction="with" ref="{0206D3FD-CE75-4BC2-B1A5-7FDAF9DCB3F5}"/>
          </msink:context>
        </emma:interpretation>
      </emma:emma>
    </inkml:annotationXML>
    <inkml:trace contextRef="#ctx0" brushRef="#br0">0 0 0,'68'68'0,"104"70"0,34 33 16,34 1 0,0 0-1,-34-35 1,-68-34-1,-70-34 1,-33-69 0,-70-69-1,-68-137 1,-34-34 0,137 240-1</inkml:trace>
  </inkml:traceGroup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54:18.59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206D3FD-CE75-4BC2-B1A5-7FDAF9DCB3F5}" emma:medium="tactile" emma:mode="ink">
          <msink:context xmlns:msink="http://schemas.microsoft.com/ink/2010/main" type="inkDrawing" rotatedBoundingBox="5380,770 14624,1337 14553,2506 5308,1938" semanticType="callout" shapeName="Other">
            <msink:sourceLink direction="with" ref="{87AC75B2-71CA-432A-8D61-E67A3FB94308}"/>
            <msink:sourceLink direction="with" ref="{30593D68-0AC4-4264-B92A-998F97F0A490}"/>
            <msink:destinationLink direction="with" ref="{A7516BF6-9FDB-4443-88B2-02B5D7A5EBF1}"/>
            <msink:destinationLink direction="from" ref="{C63715D0-E9D9-4461-B280-BC3F7B876DD5}"/>
            <msink:destinationLink direction="to" ref="{C63715D0-E9D9-4461-B280-BC3F7B876DD5}"/>
          </msink:context>
        </emma:interpretation>
      </emma:emma>
    </inkml:annotationXML>
    <inkml:trace contextRef="#ctx0" brushRef="#br0">0 0 0,'240'35'16,"69"-1"-16,69 35 0,102-35 16,1 34-1,34-68 1,68 35 0,69-35-1,69 0 16,0 0-15,-69 0 0,-68-35-1,-35 35 1,-69-68 0,-33 34-1,-104-1 1,-34 35-1,-35 0 1,-102 35 0,-35-1-1,-68 69 1,-35 34 0,-34 35-1,0-1 1,35 1-1,-35 0 1,34-1 0,-34-136-1,-103-173 17,103 138-17</inkml:trace>
  </inkml:traceGroup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54:19.32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63715D0-E9D9-4461-B280-BC3F7B876DD5}" emma:medium="tactile" emma:mode="ink">
          <msink:context xmlns:msink="http://schemas.microsoft.com/ink/2010/main" type="inkDrawing" rotatedBoundingBox="9086,598 10521,493 10578,1271 9143,1377" semanticType="callout" shapeName="Other">
            <msink:sourceLink direction="from" ref="{0206D3FD-CE75-4BC2-B1A5-7FDAF9DCB3F5}"/>
            <msink:sourceLink direction="to" ref="{0206D3FD-CE75-4BC2-B1A5-7FDAF9DCB3F5}"/>
          </msink:context>
        </emma:interpretation>
      </emma:emma>
    </inkml:annotationXML>
    <inkml:trace contextRef="#ctx0" brushRef="#br0">0 138 0,'35'103'0,"-1"34"16,0 103-16,-34-102 15,0-104 1,0-34 0,0-103-1,0-103 1,35-34-1,33 102 17,-68 35-17,35 103 1,33 0 0,35 69-1,34 34 1,69-34-1,-34-69 1,0-69 0,-104 0-1,1 1 1,-69 68 0,0 0-1,0 34 1,0 138-1,0 34 1,69-69 0,102-137-1,-171 0 17</inkml:trace>
  </inkml:traceGroup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54:20.82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363F75D-4D9B-4FE8-A1B0-58F316A4FFAA}" emma:medium="tactile" emma:mode="ink">
          <msink:context xmlns:msink="http://schemas.microsoft.com/ink/2010/main" type="inkDrawing" rotatedBoundingBox="14633,2716 16647,4943 16205,5342 14192,3115" semanticType="callout" shapeName="Other">
            <msink:sourceLink direction="from" ref="{87AC75B2-71CA-432A-8D61-E67A3FB94308}"/>
            <msink:sourceLink direction="to" ref="{30593D68-0AC4-4264-B92A-998F97F0A490}"/>
          </msink:context>
        </emma:interpretation>
      </emma:emma>
    </inkml:annotationXML>
    <inkml:trace contextRef="#ctx0" brushRef="#br0">5355 2300 0,'0'34'0,"0"1"15,0 33-15,34-33 0,1 33 0,-1 1 16,35 34 0,33 34-1,36 35 16,33 34-15,1 0 0,34 0-1,-34-69 1,-35 0 0,-34-34-1,-69-68 1,-34-35-1,-34 0 1,-35-103 0,1 34-1,33 69 1,1 0 0,34 69-1,34-1 1,35 70-1,68 33 1,0-102 0,-34 0-1,0-69 17,-34-35-17,0-33 1,-104-104-1,-68 0 1,0 69 0,-68 35-1,34 68 1,68 68 0,35 70-1,68 33 1,138 1-1,102-69 1,-34-137 15,1-69-31,-241 103 16</inkml:trace>
  </inkml:traceGroup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54:23.04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8E03257-E51B-4EB9-BBDF-87292459FF2E}" emma:medium="tactile" emma:mode="ink">
          <msink:context xmlns:msink="http://schemas.microsoft.com/ink/2010/main" type="inkDrawing" rotatedBoundingBox="14519,2506 31539,5946 30834,9432 13814,5992" semanticType="callout" shapeName="Other">
            <msink:sourceLink direction="to" ref="{87AC75B2-71CA-432A-8D61-E67A3FB94308}"/>
            <msink:sourceLink direction="from" ref="{87AC75B2-71CA-432A-8D61-E67A3FB94308}"/>
          </msink:context>
        </emma:interpretation>
      </emma:emma>
    </inkml:annotationXML>
    <inkml:trace contextRef="#ctx0" brushRef="#br0">0 0 0,'68'68'16,"35"1"-16,0 34 0,34 0 0,69 68 16,0 35-1,35 35 1,33 33 0,1 69-1,68 1 1,0 33 15,69 35-15,0-34-1,0-35 1,-69 0 0,-68-68-1,-35-104 1,-103-33-1,-102-70 1,-1-33 15,-137-70-15,0 1 0,34 34-1,69 0 1,0 0-1,35 69 1,68-35 0,68 35-1,1-35 1,0 0 15,-35-34-15,0 0-1,-34 0 1,0 35 0,34-70-1,-34 35 1,69 0 0,34 0-1,137-34 1,35 68-1,137-34 1,-1 35 0,36 33-1,33-102 1,69 103 0,35-1-1,-35-33 1,34 33-1,-33-33 17,-70-1-17,35 0 1,-103 1 0,0-35-1,-69 34 1,-68-34-1,-70 34 1,-67-34 0,-138 0-1,-69 0 1,-34 0 0,-69 35-1,35-1 1,0 0-1,68 35 1,35-1 0,68 1-1,0-35 1,-34-34 0,-34-34-1,-69 0 16,-34-35-15,-35 0 0,-34 35-1,-34 0 1,68 68 0,35 35-1,102-1 1,35 1-1,69-35 1,-35 1 0,1-104-1,-138 0 1,-35-68 0,-102 0-1,-103 68 1,-104 104-1,70-1 1,274-34 0</inkml:trace>
  </inkml:traceGroup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54:25.26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709CDFC-758C-4D18-88C1-1AA520C78AE4}" emma:medium="tactile" emma:mode="ink">
          <msink:context xmlns:msink="http://schemas.microsoft.com/ink/2010/main" type="inkDrawing" rotatedBoundingBox="1754,13918 32672,15886 32619,16724 1700,14757" shapeName="Other">
            <msink:destinationLink direction="to" ref="{CA608298-B332-4A6B-84EC-2F96B86C550F}"/>
          </msink:context>
        </emma:interpretation>
      </emma:emma>
    </inkml:annotationXML>
    <inkml:trace contextRef="#ctx0" brushRef="#br0">0 0 0,'68'0'15,"35"0"-15,0 34 0,0 1 16,69-35-16,-35 34 16,0 0-1,104 1 1,33-35-1,69 0 1,69-35 0,69 35-1,68-103 1,35 103 0,68 35-1,34-35 1,69 34-1,1 35 1,67-35 0,35 35-1,1 34 1,67-35 0,1 1-1,34 34 1,0 0 15,0 0-15,-34 0-1,-35 0 1,35 0 0,0-35-1,34 1 1,-34 34-1,0-34 1,-1 34 0,-33 0-1,-69-103 1,34 68 15,-69 1-31,1-35 16,-35-34-1,-69 0 1,-34-34 0,-34 34 15,-69-34-15,-34 34-1,0 0 1,-137 34-1,-35 0 1,-68 1 0,-104-35-1,-102 0 1,-69-35 0,-172-171-1,-68-68 1,240 274 15</inkml:trace>
  </inkml:traceGroup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54:26.46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A608298-B332-4A6B-84EC-2F96B86C550F}" emma:medium="tactile" emma:mode="ink">
          <msink:context xmlns:msink="http://schemas.microsoft.com/ink/2010/main" type="inkDrawing" rotatedBoundingBox="7102,3127 7496,14086 5940,14142 5545,3183" semanticType="callout" shapeName="Other">
            <msink:sourceLink direction="to" ref="{7709CDFC-758C-4D18-88C1-1AA520C78AE4}"/>
            <msink:sourceLink direction="to" ref="{87AC75B2-71CA-432A-8D61-E67A3FB94308}"/>
          </msink:context>
        </emma:interpretation>
      </emma:emma>
    </inkml:annotationXML>
    <inkml:trace contextRef="#ctx0" brushRef="#br0">34 0 0,'0'103'0,"69"206"0,0 171 16,-35 104 0,0 68-1,1 103 1,-35 69 0,0 0-1,0-1 1,68 70-1,-68-1 1,35-34 0,-35-103-1,0-102 1,-35-139 0,1-205-1,-35-103 1,35-137-1,0-103 1,-35-138 15,35-137-15,-1 69 0,1 103-1,34 102 1,-34 35-1,68 35 1,35 205 0,34 69-1,34 0 1,35-35 0,-69-136-1,0-70 1,-69-68-1,35-68 17,-1-310-32,1-309 15,-69 173 1,0 514 0</inkml:trace>
    <inkml:trace contextRef="#ctx0" brushRef="#br0" timeOffset="696.3158">-206 652 0,'-69'69'0,"1"68"15,-138 240-15,137-239 16,69-138 0,0 0-1,69-138 1,0-68 0,33-34-1,1 0 1,35 34-1,-1 69 1,-34 68 0,0 69-1,0 103 17,0 69-17,69 102 1,-1-68-1,1-103 1,-172-103 0</inkml:trace>
  </inkml:traceGroup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54:23.66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6C4F2AF-516E-44CC-A74F-BFE0CEF75FD2}" emma:medium="tactile" emma:mode="ink">
          <msink:context xmlns:msink="http://schemas.microsoft.com/ink/2010/main" type="inkDrawing" rotatedBoundingBox="18976,6429 19930,6508 19862,7327 18908,7248" semanticType="callout" shapeName="Other">
            <msink:sourceLink direction="with" ref="{30593D68-0AC4-4264-B92A-998F97F0A490}"/>
          </msink:context>
        </emma:interpretation>
      </emma:emma>
    </inkml:annotationXML>
    <inkml:trace contextRef="#ctx0" brushRef="#br0">172 493 0,'240'171'16,"-68"-136"-16,34-104 0,-69-103 15,-103 35 1,-34 0 0,-68 34-1,-104 34 1,-102 69 15,68 69-15,34 34-1,103 34 1,104 35 0,136-35-1,70-34 1,33 0-1,-171-103 1,-103 0 0</inkml:trace>
  </inkml:traceGroup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54:28.46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4E7589E-A95A-4BDA-86A2-58A886BD7E47}" emma:medium="tactile" emma:mode="ink">
          <msink:context xmlns:msink="http://schemas.microsoft.com/ink/2010/main" type="writingRegion" rotatedBoundingBox="7169,7571 11971,7755 11931,8815 7129,8630"/>
        </emma:interpretation>
      </emma:emma>
    </inkml:annotationXML>
    <inkml:traceGroup>
      <inkml:annotationXML>
        <emma:emma xmlns:emma="http://www.w3.org/2003/04/emma" version="1.0">
          <emma:interpretation id="{70F1F749-4F2B-4E92-B118-E0EB572B9E39}" emma:medium="tactile" emma:mode="ink">
            <msink:context xmlns:msink="http://schemas.microsoft.com/ink/2010/main" type="paragraph" rotatedBoundingBox="7169,7571 11971,7755 11931,8815 7129,86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D06DE4F-A445-437A-92C9-9FB7E5B32189}" emma:medium="tactile" emma:mode="ink">
              <msink:context xmlns:msink="http://schemas.microsoft.com/ink/2010/main" type="line" rotatedBoundingBox="7169,7571 11971,7755 11931,8815 7129,8630"/>
            </emma:interpretation>
          </emma:emma>
        </inkml:annotationXML>
        <inkml:traceGroup>
          <inkml:annotationXML>
            <emma:emma xmlns:emma="http://www.w3.org/2003/04/emma" version="1.0">
              <emma:interpretation id="{30593D68-0AC4-4264-B92A-998F97F0A490}" emma:medium="tactile" emma:mode="ink">
                <msink:context xmlns:msink="http://schemas.microsoft.com/ink/2010/main" type="inkWord" rotatedBoundingBox="7169,7571 11971,7755 11931,8815 7129,8630">
                  <msink:destinationLink direction="with" ref="{0206D3FD-CE75-4BC2-B1A5-7FDAF9DCB3F5}"/>
                  <msink:destinationLink direction="with" ref="{86C4F2AF-516E-44CC-A74F-BFE0CEF75FD2}"/>
                  <msink:destinationLink direction="to" ref="{1363F75D-4D9B-4FE8-A1B0-58F316A4FFAA}"/>
                </msink:context>
              </emma:interpretation>
              <emma:one-of disjunction-type="recognition" id="oneOf0">
                <emma:interpretation id="interp0" emma:lang="it-IT" emma:confidence="0">
                  <emma:literal>20o</emma:literal>
                </emma:interpretation>
                <emma:interpretation id="interp1" emma:lang="it-IT" emma:confidence="0">
                  <emma:literal>200o M</emma:literal>
                </emma:interpretation>
                <emma:interpretation id="interp2" emma:lang="it-IT" emma:confidence="0">
                  <emma:literal>20o M</emma:literal>
                </emma:interpretation>
                <emma:interpretation id="interp3" emma:lang="it-IT" emma:confidence="0">
                  <emma:literal>20a</emma:literal>
                </emma:interpretation>
                <emma:interpretation id="interp4" emma:lang="it-IT" emma:confidence="0">
                  <emma:literal>20a M</emma:literal>
                </emma:interpretation>
              </emma:one-of>
            </emma:emma>
          </inkml:annotationXML>
          <inkml:trace contextRef="#ctx0" brushRef="#br0">137 171 0,'0'-34'0,"103"-69"0,69 69 0,34 68 15,-103 35-15,-103-1 16,-69 69 0,-137 1-1,-34 33 1,68-68 0,138-34-1,34-69 1,103 34-1,137 1 1,-34-35 0,0 0-1,-69 0 1,-68 0 15,0 34-15,-1 69-1,69-34 1,1-35 0,33-34-1,1-103 17,-103 0-17,-69-103-15,-69 0 16,-103 34-1,1 104 17,-35 33-17,103 104 1,34 0 0,69 68-1,103-34 1,103 34-1,0-68 1,0-69 0,-103 0-1,-34-34 1,-69 34 0,0 0-1,0 0 1,0 0-1,34 103 1,69 0 0,34-35-1,35-33 1,-35-70 0,-34-33 15,-69-35-16,-68-69 1,-69 35 0,-68 34-1,33 68 1,-33 70 0,68 68-1,103 34 1,103 0-1,68-68 1,1-35 0,34-34-1,-35-68 1,-171 68 0</inkml:trace>
          <inkml:trace contextRef="#ctx0" brushRef="#br0" timeOffset="279.3076">2883 343 0,'0'0'16</inkml:trace>
          <inkml:trace contextRef="#ctx0" brushRef="#br0" timeOffset="548.8491">2917 961 0,'275'103'0,"-138"-138"0,1-68 16,-70 0-1,-33-34 1,-70 0 0,-68-1-1,-68 70 1,-1 33-1,35 104 1,68 0 0,35 68-1,137 0 1,103-68 0,34-35-1,0-68 1,-240 34-1</inkml:trace>
          <inkml:trace contextRef="#ctx0" brushRef="#br0" timeOffset="1105.5346">4153 583 0,'0'240'16,"-34"-102"-16,34-35 15,34-103 1,0-69 0,1-68-1,-1-35 16,-68-68-15,34 171 0,-35 69-1,35 34 1,0 69 0,35 69-1,68-69 1,0-69-1,0-34 1,-35-68 0,1-70 15,-35 1-15,1 68-1,-35 69 1,34 0-1,0 172 1,-34 34 0,0-103-1,0-103 1</inkml:trace>
        </inkml:traceGroup>
      </inkml:traceGroup>
    </inkml:traceGroup>
  </inkml:traceGroup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56:33.892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783DDF7-E4C5-4C8C-A36A-436876D84B29}" emma:medium="tactile" emma:mode="ink">
          <msink:context xmlns:msink="http://schemas.microsoft.com/ink/2010/main" type="writingRegion" rotatedBoundingBox="9532,-1018 33196,1025 32454,9618 8789,7574"/>
        </emma:interpretation>
      </emma:emma>
    </inkml:annotationXML>
    <inkml:traceGroup>
      <inkml:annotationXML>
        <emma:emma xmlns:emma="http://www.w3.org/2003/04/emma" version="1.0">
          <emma:interpretation id="{D9FEA361-2556-48B5-91D1-51A5DF2BCA14}" emma:medium="tactile" emma:mode="ink">
            <msink:context xmlns:msink="http://schemas.microsoft.com/ink/2010/main" type="paragraph" rotatedBoundingBox="11859,-817 33196,1025 32793,5687 11456,384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89ABFC7-ABAD-48DF-97B2-33862805AF9F}" emma:medium="tactile" emma:mode="ink">
              <msink:context xmlns:msink="http://schemas.microsoft.com/ink/2010/main" type="inkBullet" rotatedBoundingBox="11711,894 13819,1076 13672,2784 11563,2602"/>
            </emma:interpretation>
            <emma:one-of disjunction-type="recognition" id="oneOf0">
              <emma:interpretation id="interp0" emma:lang="it-IT" emma:confidence="0">
                <emma:literal>↳</emma:literal>
              </emma:interpretation>
            </emma:one-of>
          </emma:emma>
        </inkml:annotationXML>
        <inkml:trace contextRef="#ctx0" brushRef="#br0">75 309 0,'34'34'16,"-68"103"-16,0 103 0,-1 1 16,35-1-1,0-68 1,0-35 0,0-68-1,0-69 16,0-69-15,35-171 0,-70-1-1,70-33 1,-35 33 0,0 70-1,34 68 1,-34 34-1,0 69 1,34 35 0,35 102-1,68 34 1,1 35 0,67-68-1,-33-70 1,34-33-1,-34-104 1,-1-68 0,-68-35-1,-34 0 17,-35 1-17,1 34 1,-35 68-1,0 35 1,34 34 0,0 103-1,-34 103 1,35 68 0,-1-34-1,34 35 1,-68-103-1,35-35 1,-1-68 0,-34-35-1,0-68 1,103-138 0,0-34 15,-103 206-16</inkml:trace>
      </inkml:traceGroup>
      <inkml:traceGroup>
        <inkml:annotationXML>
          <emma:emma xmlns:emma="http://www.w3.org/2003/04/emma" version="1.0">
            <emma:interpretation id="{699CF053-5C4A-4C3D-9D63-F29C18CCD09F}" emma:medium="tactile" emma:mode="ink">
              <msink:context xmlns:msink="http://schemas.microsoft.com/ink/2010/main" type="line" rotatedBoundingBox="14887,-555 33196,1025 32793,5687 14484,4105"/>
            </emma:interpretation>
          </emma:emma>
        </inkml:annotationXML>
        <inkml:traceGroup>
          <inkml:annotationXML>
            <emma:emma xmlns:emma="http://www.w3.org/2003/04/emma" version="1.0">
              <emma:interpretation id="{DFCCBEB5-57F4-4928-B6C6-1D5146892E54}" emma:medium="tactile" emma:mode="ink">
                <msink:context xmlns:msink="http://schemas.microsoft.com/ink/2010/main" type="inkWord" rotatedBoundingBox="14763,885 20184,1354 20041,3008 14620,2540"/>
              </emma:interpretation>
              <emma:one-of disjunction-type="recognition" id="oneOf1">
                <emma:interpretation id="interp1" emma:lang="it-IT" emma:confidence="0">
                  <emma:literal>UE</emma:literal>
                </emma:interpretation>
                <emma:interpretation id="interp2" emma:lang="it-IT" emma:confidence="0">
                  <emma:literal>UER</emma:literal>
                </emma:interpretation>
                <emma:interpretation id="interp3" emma:lang="it-IT" emma:confidence="0">
                  <emma:literal>UEP</emma:literal>
                </emma:interpretation>
                <emma:interpretation id="interp4" emma:lang="it-IT" emma:confidence="0">
                  <emma:literal>UCE</emma:literal>
                </emma:interpretation>
                <emma:interpretation id="interp5" emma:lang="it-IT" emma:confidence="0">
                  <emma:literal>UVE</emma:literal>
                </emma:interpretation>
              </emma:one-of>
            </emma:emma>
          </inkml:annotationXML>
          <inkml:trace contextRef="#ctx0" brushRef="#br0" timeOffset="466.8148">3095 309 0,'0'205'16,"0"36"-16,35-1 31,33-34-15,70 0 0,68-69-1,34-102 1,0-70-1,-34-68 1,-34-103 0,-104-34-1,-68 0 1,-103-1 0,1 104-1,-36 34 1,1 35-1,68 68 1,69 68 0,138-33-1,68-35 1,-206 0 15</inkml:trace>
          <inkml:trace contextRef="#ctx0" brushRef="#br0" timeOffset="1375.0528">5086 343 0,'172'-34'0,"68"-1"0,35 35 16,68 0 0,35-34-1,-69 34 1,-69 0-1,-103 0 1,-68 0 0,-35 34-1,-103 69 1,35 69 0,-35 34-1,69 0 1,35-35-1,-1 35 1,69-68 15,34-35-15,1-35 0,68-34-1,0-34 1,-1-34-1,-33-34 1,-103 68 0,-35-35-1,-34 35 1,-137 0 0,-103-68-1,-1-35 1,241 103-1</inkml:trace>
          <inkml:trace contextRef="#ctx0" brushRef="#br0" timeOffset="821.3205">5738 377 0,'35'69'0,"-35"68"16,-35 103-16,1 35 16,34-35-1,34-68 1,1-35 15,-1-68-31,-34-69 16,0-103-1,-69-137 1,-34-35 31,103 275-47</inkml:trace>
          <inkml:trace contextRef="#ctx0" brushRef="#br0" timeOffset="1826.242">6974 411 0,'309'-34'0,"-34"68"0,-1-34 0,-68 35 16,-69-35 0,1-69-1,-70 1 1,-68 68 0</inkml:trace>
          <inkml:trace contextRef="#ctx0" brushRef="#br0" timeOffset="1629.9454">7008 892 0,'378'-69'0,"-172"69"16,-69 0-1,-102-34 1,-138-69 0,-69 0 15,-68-34-16,240 137 1</inkml:trace>
        </inkml:traceGroup>
        <inkml:traceGroup>
          <inkml:annotationXML>
            <emma:emma xmlns:emma="http://www.w3.org/2003/04/emma" version="1.0">
              <emma:interpretation id="{B4AD8708-12A2-495A-A643-2AFED21046BA}" emma:medium="tactile" emma:mode="ink">
                <msink:context xmlns:msink="http://schemas.microsoft.com/ink/2010/main" type="inkWord" rotatedBoundingBox="26386,437 33196,1025 32793,5687 25984,5099"/>
              </emma:interpretation>
              <emma:one-of disjunction-type="recognition" id="oneOf2">
                <emma:interpretation id="interp6" emma:lang="it-IT" emma:confidence="0">
                  <emma:literal>(meeting)</emma:literal>
                </emma:interpretation>
                <emma:interpretation id="interp7" emma:lang="it-IT" emma:confidence="0">
                  <emma:literal>(mutino)</emma:literal>
                </emma:interpretation>
                <emma:interpretation id="interp8" emma:lang="it-IT" emma:confidence="0">
                  <emma:literal>(melting)</emma:literal>
                </emma:interpretation>
                <emma:interpretation id="interp9" emma:lang="it-IT" emma:confidence="0">
                  <emma:literal>Cuting)</emma:literal>
                </emma:interpretation>
                <emma:interpretation id="interp10" emma:lang="it-IT" emma:confidence="0">
                  <emma:literal>Cutins)</emma:literal>
                </emma:interpretation>
              </emma:one-of>
            </emma:emma>
          </inkml:annotationXML>
          <inkml:trace contextRef="#ctx0" brushRef="#br0" timeOffset="4113.4392">14594 1304 0,'0'34'0,"0"104"0,0-1 16,103 0-1,0 0 1,69-102 0,-1-1-1,-33-103 1,-35-34 0,-69-34-1,-68 0 1,-35 0-1,0 68 1,35 35 15,0 34-15,34 34 0,103 35-1,34-69 1,-137 0-1</inkml:trace>
          <inkml:trace contextRef="#ctx0" brushRef="#br0" timeOffset="4788.2698">15658 823 0,'35'0'0,"170"-34"0,139-35 0,68 104 15,-69-35 1,-103 34 0,-103-34-1,-102 34 1,-70 35-1,-102-69 1,137 0 0</inkml:trace>
          <inkml:trace contextRef="#ctx0" brushRef="#br0" timeOffset="4481.6174">16482 137 0,'0'137'0,"0"138"0,-34 34 15,34 34 1,-35 69-1,70-172 1,-1-68 0,-34-104-1,0-33 1,0-70 0,-34-136-1,34 171 1</inkml:trace>
          <inkml:trace contextRef="#ctx0" brushRef="#br0" timeOffset="5029.49">17168 1716 0,'103'171'0,"-68"-68"0,-35-34 16,-35 0-1,70-138 1,-1-68-1,0-69 1,-34 206 0</inkml:trace>
          <inkml:trace contextRef="#ctx0" brushRef="#br0" timeOffset="5220.9036">17580 206 0,'69'34'15,"0"103"-15,-35 35 0,-34-172 0</inkml:trace>
          <inkml:trace contextRef="#ctx0" brushRef="#br0" timeOffset="5685.7652">17821 1716 0,'103'274'0,"-69"-171"31,0-34-15,35-35-1,0-68 1,34-103 0,-1-1-1,1-33 1,-34 34-1,-35 68 1,-34 69 0,35 0-1,-70 103 1,35 34 0,0 0-1,35-34 1,68 0-1,0-68 1,34-104 0,0 0-1,-137 69 1</inkml:trace>
          <inkml:trace contextRef="#ctx0" brushRef="#br1" timeOffset="56646.7064">18404 3398 0,'69'0'0,"-1"34"0,104 0 0,0 1 16,102 33-16,1 35 15,34 35 1,-69-35 0,-34 0-1,-103-35 1,-69-68-1,-34 0 1,-34 0 0,-103 35-1,-69-1 1,0 0 15,34 35-15,1 68-1,68-34 1,103-103 0</inkml:trace>
          <inkml:trace contextRef="#ctx0" brushRef="#br0" timeOffset="6229.7314">19262 2025 0,'103'34'0,"35"0"0,33 1 0,1-70 16,-1 1-1,-102-35 1,-35 1-1,-68-35 1,-103 34 0,-35 35-1,0 34 1,104 34 0,34 69-1,102 0 1,69 69-1,35 34 1,34 0 15,0 34-15,-69 34 0,-137-68-1,-103-68 1,-68-35-1,-70-69 1,-68-34 0,69-34-1,34-35 1,103-34 0,138-34-1,-35 137 1</inkml:trace>
          <inkml:trace contextRef="#ctx0" brushRef="#br0" timeOffset="6622.3246">19811-103 0,'206'-35'0,"35"173"15,68 102-15,34 137 16,-34 1 0,-103-35-1,-206-34 1,-103-69 0,-138-34-1,35-103 1,206-103-1</inkml:trace>
          <inkml:trace contextRef="#ctx0" brushRef="#br0" timeOffset="2333.0974">11985-103 0,'-240'137'0,"-34"69"0,-1 68 16,138 1-1,34 34 1,103-34 0,68-35-1,35-34 17,35-69-32,-70-68 31,1-1-31,-69-68 31,0-34-15,-34 0-1,-35-69 1,35 34 0,34 69-1</inkml:trace>
          <inkml:trace contextRef="#ctx0" brushRef="#br0" timeOffset="3588.0284">12054 1064 0,'0'343'15,"-34"-206"-15,68 0 16,0-68 0,-34-35-1,35-34 1,-35 0 0,34-137-1,35-69 1,34 0-1,34 69 1,0 68 15,-34 35-15,0 103 0,-68 102-1,-1 35 1,-34-34-1,0-35 1,34-103 0,1 1-1,-1-70 1,69-68 0,0-68-1,34-1 1,-34 69-1,0 35 1,-34 68 0,-1 68-1,-33 35 1,-35 69 0,34-69 15,0 0-16,1-35 1,-1-68 0,-34 0-1,0-68 1,0-1 0,0 69-1</inkml:trace>
        </inkml:traceGroup>
      </inkml:traceGroup>
    </inkml:traceGroup>
    <inkml:traceGroup>
      <inkml:annotationXML>
        <emma:emma xmlns:emma="http://www.w3.org/2003/04/emma" version="1.0">
          <emma:interpretation id="{61988E9E-E81F-4FC6-96C5-A988EA103E4C}" emma:medium="tactile" emma:mode="ink">
            <msink:context xmlns:msink="http://schemas.microsoft.com/ink/2010/main" type="paragraph" rotatedBoundingBox="9287,2477 13596,3519 13266,4886 8957,38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1E3E7FC-AE9A-4721-9A82-431F8F8D1783}" emma:medium="tactile" emma:mode="ink">
              <msink:context xmlns:msink="http://schemas.microsoft.com/ink/2010/main" type="inkBullet" rotatedBoundingBox="9197,2848 10837,3245 10597,4241 8957,3844"/>
            </emma:interpretation>
            <emma:one-of disjunction-type="recognition" id="oneOf3">
              <emma:interpretation id="interp11" emma:lang="it-IT" emma:confidence="0">
                <emma:literal>.</emma:literal>
              </emma:interpretation>
              <emma:interpretation id="interp12" emma:lang="it-IT" emma:confidence="0">
                <emma:literal>&gt;</emma:literal>
              </emma:interpretation>
              <emma:interpretation id="interp13" emma:lang="it-IT" emma:confidence="0">
                <emma:literal>,</emma:literal>
              </emma:interpretation>
              <emma:interpretation id="interp14" emma:lang="it-IT" emma:confidence="0">
                <emma:literal>)</emma:literal>
              </emma:interpretation>
              <emma:interpretation id="interp15" emma:lang="it-IT" emma:confidence="0">
                <emma:literal>-</emma:literal>
              </emma:interpretation>
            </emma:one-of>
          </emma:emma>
        </inkml:annotationXML>
        <inkml:trace contextRef="#ctx0" brushRef="#br0" timeOffset="59105.7852">-2431 1819 0,'35'34'15,"68"35"-15,68-35 0,35 69 0,69 0 16,-35 0-16,35 0 16,-104 0-1,-102-34 17,-69-1-17,-103 35 1,-34-34-1,-69 34 1,68 0 0,70-35-1,68-33 1,137-104 0,103 0-1,-240 69 1</inkml:trace>
      </inkml:traceGroup>
      <inkml:traceGroup>
        <inkml:annotationXML>
          <emma:emma xmlns:emma="http://www.w3.org/2003/04/emma" version="1.0">
            <emma:interpretation id="{FA688521-3C4D-4F56-BEC2-9A144E62FF1C}" emma:medium="tactile" emma:mode="ink">
              <msink:context xmlns:msink="http://schemas.microsoft.com/ink/2010/main" type="line" rotatedBoundingBox="12186,3178 13596,3519 13278,4835 11868,4494">
                <msink:destinationLink direction="with" ref="{CA2795C0-DB62-4521-AD42-258879AFF3E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C804A32-9970-4CFD-B912-CB38A1EFA9C9}" emma:medium="tactile" emma:mode="ink">
                <msink:context xmlns:msink="http://schemas.microsoft.com/ink/2010/main" type="inkWord" rotatedBoundingBox="12186,3178 13596,3519 13278,4835 11868,4494"/>
              </emma:interpretation>
              <emma:one-of disjunction-type="recognition" id="oneOf4">
                <emma:interpretation id="interp16" emma:lang="it-IT" emma:confidence="0">
                  <emma:literal>A</emma:literal>
                </emma:interpretation>
                <emma:interpretation id="interp17" emma:lang="it-IT" emma:confidence="0">
                  <emma:literal>M</emma:literal>
                </emma:interpretation>
                <emma:interpretation id="interp18" emma:lang="it-IT" emma:confidence="0">
                  <emma:literal>H</emma:literal>
                </emma:interpretation>
                <emma:interpretation id="interp19" emma:lang="it-IT" emma:confidence="0">
                  <emma:literal>k</emma:literal>
                </emma:interpretation>
                <emma:interpretation id="interp20" emma:lang="it-IT" emma:confidence="0">
                  <emma:literal>K</emma:literal>
                </emma:interpretation>
              </emma:one-of>
            </emma:emma>
          </inkml:annotationXML>
          <inkml:trace contextRef="#ctx0" brushRef="#br0" timeOffset="59962.2633">864 2299 0,'0'35'0,"-34"68"15,-103 68-15,-1 70 0,1-1 16,34 0-1,35-137 1,68-69 0,0-34-1,34-34 17,103-172-17,0-69 1,-68 1-1,68 68 17,-68 69-32,-35 68 15,1 35 1,-35 34 0,68 68-1,1 138 1,68 35-1,35-1 1,-35-34 0,1-35-1,-70-68 1,-33-68 0,-138-35-1,-138-69 1,-33 0 15,-1-34-15,69 35 15,103 33-31,103 35 16,0 0-1,137 0 1,104 35-1,33-1 1,-33 0 0,-138-34-1,-103-103 1,-69 35 0,69 68-1</inkml:trace>
        </inkml:traceGroup>
      </inkml:traceGroup>
    </inkml:traceGroup>
    <inkml:traceGroup>
      <inkml:annotationXML>
        <emma:emma xmlns:emma="http://www.w3.org/2003/04/emma" version="1.0">
          <emma:interpretation id="{3ADD71E9-83B9-4E1A-AC4D-8F7A0D0A9F48}" emma:medium="tactile" emma:mode="ink">
            <msink:context xmlns:msink="http://schemas.microsoft.com/ink/2010/main" type="paragraph" rotatedBoundingBox="9233,5766 23580,5766 23580,8203 9233,82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1FE440-2CC4-4B5B-8BFA-828C152F0E7B}" emma:medium="tactile" emma:mode="ink">
              <msink:context xmlns:msink="http://schemas.microsoft.com/ink/2010/main" type="line" rotatedBoundingBox="9233,5766 23580,5766 23580,8203 9233,8203">
                <msink:destinationLink direction="with" ref="{CA2795C0-DB62-4521-AD42-258879AFF3E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6746895-1141-449B-BCB4-EEEFDBA33440}" emma:medium="tactile" emma:mode="ink">
                <msink:context xmlns:msink="http://schemas.microsoft.com/ink/2010/main" type="inkWord" rotatedBoundingBox="9233,5766 16097,5766 16097,8203 9233,8203"/>
              </emma:interpretation>
              <emma:one-of disjunction-type="recognition" id="oneOf5">
                <emma:interpretation id="interp21" emma:lang="it-IT" emma:confidence="0">
                  <emma:literal>Rumore</emma:literal>
                </emma:interpretation>
                <emma:interpretation id="interp22" emma:lang="it-IT" emma:confidence="0">
                  <emma:literal>Remore</emma:literal>
                </emma:interpretation>
                <emma:interpretation id="interp23" emma:lang="it-IT" emma:confidence="0">
                  <emma:literal>Rumori</emma:literal>
                </emma:interpretation>
                <emma:interpretation id="interp24" emma:lang="it-IT" emma:confidence="0">
                  <emma:literal>Rumora</emma:literal>
                </emma:interpretation>
                <emma:interpretation id="interp25" emma:lang="it-IT" emma:confidence="0">
                  <emma:literal>Remora</emma:literal>
                </emma:interpretation>
              </emma:one-of>
            </emma:emma>
          </inkml:annotationXML>
          <inkml:trace contextRef="#ctx0" brushRef="#br2" timeOffset="25924.8236">-2396 4736 0,'34'35'0,"-34"102"0,0 138 0,0 33 16,-34 1 0,68-68-1,-34-104 1,34-68-1,-34-69 1,0-103 0,0-172-1,0-34 1,-34 0 0,68 103-1,1 69 1,102 34-1,34 69 1,104 34 0,34 103-1,-172 0 1,-102-35 0,-173 35 15,-102-34-16,0 34 1,34-34 0,69 33-1,137 36 1,103-1 0,68 0-1,35 1 1,-69-1-1,-34-68 1,-68-35 0,-1-103-1,35-68 1,-1-35 0,1-34 15,0 69-16,-35 137-15,-34 34 16,0-34 0,34 103-1,-34 35 17,0 68-17,69-69 1,68-34-1,0-34 1,1-104 0,-35-33-1,0-104 1,-69 0 0,-68-34-1,-35 103 1,0 0-1,1 69 1,68 68 0,68-34-1,35 0 1,35 0 0,-35 0-1,0 0 1,-35 35-1,-68 33 17,35-68-17,-1 35 1,0 68 0,-34 68-1,0 1 1,35-35-1,-1-34 1,-34-68 0,0-1-1,0-68 1,69-69 0,-35-103-1,35 34 1,34 69-1,-35 69 1,1-1 0,-35 70-1,-34 68 1,0 34 15,0 0-15,34 1-1,1-70 1,33-68 0,1-34-1,34-69 1,0 0 0,0-34 15,-69 102-16,-34 35 1,0 35 0,0 102-1,35 0 1,-1-34 0,0-34-1,35-69 1,34-69-1,0-34 1,-34-34 0,-1 34-1,-33 69 17,-1 68-17,-34 103 1,34-102-1,69 102 1,0-68 0,0-1-1,34-33 1,1-70 0,-35-33-1,-35-35 1,-102 0-1,-35-35 1,1 70 0,-104 33-1,69 70 1,-34 68 0,102 34 15,35 0-31,138-34 15,33-68 17,-171-35-17</inkml:trace>
          <inkml:trace contextRef="#ctx0" brushRef="#br2" timeOffset="26929.745">2993 5835 0,'34'34'0,"-34"69"15,34 34-15,-34 35 0,0 0 16,0-69 0,34-35-1,-34-33 17,0-35-32,0 0 31,0-138-16,0 1 1,0 0 0,35 34-1,68 0 1,0 34 0,34 35-1,-34 34 1,0 34-1,-69-34 1,-34 0 0,-34 34-1,34-34 1</inkml:trace>
          <inkml:trace contextRef="#ctx0" brushRef="#br2" timeOffset="27325.268">3473 6453 0,'137'68'0,"1"-33"15,-1-35-15,35-69 0,-69 0 16,-69 35-1,-34-35 1,-34 35 0,-69 34-1,0 34 1,34 69 0,69 35-1,69 33 16,102 1-15,1-1 0,-35-68-1,-103-171 1,-34 68 0</inkml:trace>
        </inkml:traceGroup>
        <inkml:traceGroup>
          <inkml:annotationXML>
            <emma:emma xmlns:emma="http://www.w3.org/2003/04/emma" version="1.0">
              <emma:interpretation id="{85CACA09-E81E-4B11-8E4A-83A431530F33}" emma:medium="tactile" emma:mode="ink">
                <msink:context xmlns:msink="http://schemas.microsoft.com/ink/2010/main" type="inkWord" rotatedBoundingBox="21531,7143 23582,7464 23560,7604 21509,7282"/>
              </emma:interpretation>
              <emma:one-of disjunction-type="recognition" id="oneOf6">
                <emma:interpretation id="interp26" emma:lang="it-IT" emma:confidence="0">
                  <emma:literal>.</emma:literal>
                </emma:interpretation>
                <emma:interpretation id="interp27" emma:lang="it-IT" emma:confidence="0">
                  <emma:literal>-</emma:literal>
                </emma:interpretation>
                <emma:interpretation id="interp28" emma:lang="it-IT" emma:confidence="0">
                  <emma:literal>_</emma:literal>
                </emma:interpretation>
                <emma:interpretation id="interp29" emma:lang="it-IT" emma:confidence="0">
                  <emma:literal>~</emma:literal>
                </emma:interpretation>
                <emma:interpretation id="interp30" emma:lang="it-IT" emma:confidence="0">
                  <emma:literal>o</emma:literal>
                </emma:interpretation>
              </emma:one-of>
            </emma:emma>
          </inkml:annotationXML>
          <inkml:trace contextRef="#ctx0" brushRef="#br0" timeOffset="436274.5648">11883 7688 0,'137'0'0,"-206"35"15,-68-1-15,34-34 0,-34 34 0,68 69 16,0 34-16,69 1 0,35-1 16,68-34-1,34 0 1,0-34 0,-68-69-1,-1-35 1,-102-68-1,-34-34 17,-35 34-17,-35 34 1,70 69 0,33 0 15,35 103-31,138-68 15,-138-35 1</inkml:trace>
        </inkml:traceGroup>
      </inkml:traceGroup>
    </inkml:traceGroup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28:40.95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0C1E006-BFFF-4C50-9F51-E774AC4B6BE9}" emma:medium="tactile" emma:mode="ink">
          <msink:context xmlns:msink="http://schemas.microsoft.com/ink/2010/main" type="inkDrawing" rotatedBoundingBox="9267,1339 23968,-2103 25720,5379 11019,8822" semanticType="callout" shapeName="Other">
            <msink:sourceLink direction="to" ref="{14F02645-32DF-4634-AA18-21794A4BAC3A}"/>
            <msink:sourceLink direction="from" ref="{5D89EBCD-31A8-4952-964C-3800BC8DB9A9}"/>
          </msink:context>
        </emma:interpretation>
      </emma:emma>
    </inkml:annotationXML>
    <inkml:trace contextRef="#ctx0" brushRef="#br0">0 0 0,'34'34'0,"35"137"0,0 138 16,34 103-1,-1 69 1,36-1 0,-35 1-1,68 137 1,1 34 15,137 446-15,-69-411-1,0-69 1,-68-69 0,-35-137-1,-68-172 1,0-103-1,-69-137 17,34-68-32,0-241 15,1-172 1,-35-34 0,0-103-1,34-68 16,0-1-31,69 1 32,0 68-17,35 35 1,-1 68 0,-34 103-1,0 69 1,-35 102-1,35 104 1,-34 68 0,34 1-1,69 68 1,102 0 0,69-35-1,104 35 1,102 0-1,34-34 1,104 34 0,68 34-1,0-34 1,69 35 0,0-70 15,-35 1-16,1 0 1,-1-1 0,-102 1-1,-35 34 1,-137 34 0,-35 69-1,-102 0 1,-69 35-1,-35-1 1,-68 35 0,-34-1-1,-35 1 1,-137-1 0,-172-171-1,172 0 1</inkml:trace>
  </inkml:traceGroup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56:45.88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39CB3EA-9C16-452A-91E1-3247C1261876}" emma:medium="tactile" emma:mode="ink">
          <msink:context xmlns:msink="http://schemas.microsoft.com/ink/2010/main" type="inkDrawing" rotatedBoundingBox="2126,3615 9609,3563 9610,3655 2126,3707" shapeName="Other"/>
        </emma:interpretation>
      </emma:emma>
    </inkml:annotationXML>
    <inkml:trace contextRef="#ctx0" brushRef="#br0">0 137 0,'69'-34'0,"34"34"0,0-35 0,103 35 16,0 0-16,69 0 16,68 0-1,34-34 1,1 34 0,68 0-1,0 34 1,69-34-1,-34 0 1,68 0 0,-34 0-1,-35 0 1,1 0 0,-104-34-1,1 34 1,-69 0 15,-103 0-15,-34 0-1,-104 0 1,-68 0 0,-103 0-1,-68-34 1,171 34-1</inkml:trace>
  </inkml:traceGroup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56:53.59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819A65B-9753-4190-A7D3-A37888A1295E}" emma:medium="tactile" emma:mode="ink">
          <msink:context xmlns:msink="http://schemas.microsoft.com/ink/2010/main" type="inkDrawing" rotatedBoundingBox="9949,3299 11087,18164 3848,18718 2710,3853" shapeName="Other">
            <msink:destinationLink direction="from" ref="{C6F20F33-62C3-443B-AE05-AC2CD3149E47}"/>
          </msink:context>
        </emma:interpretation>
      </emma:emma>
    </inkml:annotationXML>
    <inkml:trace contextRef="#ctx0" brushRef="#br0">1991 0 0,'34'0'16,"-68"35"-16,34-1 0,0 0 0,0 1 16,0 33-16,0 1 0,0-35 0,-35 0 15,35 1 1,0-1 0,0 0-1,0-34 16,69 0-15,0 35 0,68-35-1,34 0 1,1 34 0,34-34-1,-69 69 1,-68-35-1,-69 0 1,-172 1 0,-102 33-1,-69 1 1,-1 0 0,104 34-1,137-69 1,103 0-1,240 1 1,172-70 0,137 35-1,35 35 17,-1-1-17,-171 35 1,-274-35-1,-241 0 1,-309 1 0,-206-1-1,-137 0 1,0 69 0,137 0-1,206 0 1,309-69-1,240-34 1,309-34 0,241 0-1,137 34 1,34 34 0,-34 35-1,-241 34 1,-308-35 15,-241-68-15,-309 0-1,-239-34 1,-276-35 0,-102 69-1,-35 69 1,69 34-1,240 34 1,240-34 0,310-103-1,205 0 1,344-68 0,239-1-1,104 0 1,0 35-1,-35 34 1,-239 34 0,-344-34-1,-241 0 1,-377 35 15,-240-35-15,-206 68-1,34 70 1,172 33 0,275 1-1,342-138 1,310 35 0,377-103-1,240 34 1,1-35-1,-69 35 1,-309 69 0,-378-69-1,-274 0 1,-413-34 0,-239 68-1,-104 69 1,70 34-1,205 35 17,378-69-17,240-69 1,377 0 0,275-34-1,206 0 1,-34 35-1,-172 33 1,-240-33 0,-377-1-1,-276 0 1,-342-34 0,-241 35-1,-103 33 1,172 70-1,240-1 1,378-68 0,240-69-1,377-35 1,276 1 15,170 34-15,-102 0-1,-172 69 1,-308-35 0,-344-34-1,-309 0 1,-344 0 0,-205 0-1,0 69 1,206 68-1,309-34 1,343-69 0,206 0-1,446-34 1,137 35 15,104 33-15,-619 1-1,-239-69 1,-207 69 0,-240-69-1,0 34 1,69 0 0,137 1-1,172-35 1,34 0-1,68 34 1,1-34 0,-35 69-1,1-1 1,-35 1 0,0 0 15,0 34-16,0 0 1,0 0 0,0-1-1,0 1 1,0-34 0,0 34-1,0-34 1,-35-35-1,35 0 1,-34 35 0,0-35-1,-1 1 1,35-1 0,0-34-1,0 69 1,0-35-1,35 0 1,-35 1 15,0-1-15,0 35 0,34-35-1,-34 35 1,34-1-1,-34-33 1,0 33 0,35-33-1,-35-1 1,34 34 0,-34-33-1,34-1 1,-34 0-1,0 1 1,-34-1 0,0 0-1,34 1 1,-35-1 15,35 0-15,0 1-1,35 33 1,-35-33 0,0-1-1,34 0 1,-34 35 0,0-69-1,0 34 1,0 1-1,0-1 1,0-34 0,-34 34-1,34 1 1,0-35 0,0 34-1,34-34 1,-34 0-1,0 34 1,0 1 0,0-1 15,0 0-15,0-34-1,0 35 1,34-1-1,-34 35 1,0-35 0,0-34-1,0 34 1,0 1 0,0-1-1,-34 0 1,34 0-1,0-34 1,0 35 0,0-1-1,0 0 1,0-34 0,0 35-1,0-35 1,0 34-1,-34-34 17,34 34-17,0-34 1,0 35 0,0-35-1,0 0 1,0 0-1,34 0 1,-34 34 0,0-34-1,0 0 1,34 0 0,-34 0-1,35 0 1,-35 34-1,34-34 1,0 35 0,35-35-1,-35 0 1,-34 0 15,35 34-15,33-34-1,-33 0 1,-1 0 0,0 34-1,1-34 1,33 0 0,1 35-1,0-35 1,-1 0 15,35 34-15,0-34-1,34 34 1,1 1 0,33 33-1,1-33 1,0 33-1,34-33 1,0 33 0,-1-33-1,1 33 1,35-33 0,-35-1-1,0 35 1,0-35-1,-35 35 1,35-1 0,-34 1-1,-1-1 17,-33 1-32,-35 0 31,0-35-16,-35 35 1,-33-69 0,-35 68-1,-35-68 1,-33 35 0,-35-1-1,0-34 1,0 34-1,-69 1 1,0-35 0,1 34-1,-69 0 1,34 1 15,-35-35-31,1 34 16,0 35-1,-69-35 1,34 0 0,1 1 15,-1-1-15,0 0-1,35-34 1,-34 35-1,-1-35 1,0 0 0,1 34-1,-1-34 1,1 34 0,-1 1-1,0-1 1,35 0-1,0 35 1,0 102 0,68-102-1,0 0 1,69-1 0,35 1-1,68-35 1,0 35-1,34-35 17,35 35-17,68-35 1,0 1 0,35-1-1,34-34 1,34 34-1,-34-102 1,0 68 0,0 34-1,0-34 1,-34 0 0,-35 34-1,34-34 1,-33 35-1,-1-1 1,0-34 0,1 34-1,-1 1 17,-34-35-32,34 34 31,-68 0-16,34 1 1,-34-35 0,-1 34-1,-34-34 1,1 0 0,-35 34-1,34-34 1,-34 0-1,-34 0 1,34 35 0,-35-35-1,1 0 1,0 34 0,0 0 15,-35-34-31,35 35 31,-35 33-31,0-34 16,35 1 15,0-1-15,34 0-1,-35 1 1,35 33-1,-34-33 1,34-1 0,0 35-1,-34-1 1,34 1 0,0-35-1,0 69 1,-35-34-1,70 0 1,-35-1 15,0 70-15,0-70 0,0 1-1,0 0 1,0-1-1,0 1 1,34-35 0,-34 69-1,0-34 1,0-1 0,34 1 15,-34 34-31,35-34 31,-35 34-31,34 34 16,0-34 15,1 34-15,-1 1-1,-34-1 1,0 0-1,0 0 1,-34 1 0,-69-35-1,-35-309 1,138 206 0</inkml:trace>
  </inkml:traceGroup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57:19.23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770A114-114C-4E51-89DB-4D0236343761}" emma:medium="tactile" emma:mode="ink">
          <msink:context xmlns:msink="http://schemas.microsoft.com/ink/2010/main" type="inkDrawing" rotatedBoundingBox="20491,4743 31269,4833 31268,4919 20490,4829" semanticType="underline" shapeName="Other"/>
        </emma:interpretation>
      </emma:emma>
    </inkml:annotationXML>
    <inkml:trace contextRef="#ctx0" brushRef="#br0">0 45 0,'34'0'15,"35"0"-15,68 0 16,275 0-16,-137 0 0,68 0 31,0 0-15,35 0-1,34 0 1,34 0 0,0 0-1,35 34 1,34-34 0,-1 35-1,1-1 1,0-103-1,0 104 1,-34-1 0,33-34-1,-33 0 1,-35 0 0,-34 0-1,-34-34 1,-35 34 15,-34 0-15,0 0-1,-69 0 1,0 0 0,-102 0-1,-36 0 1,-67 0-1,-35 0 1,0 0 0,-103 0-1,-69 34 1,-34-68 0,206 34-1</inkml:trace>
  </inkml:traceGroup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57:23.64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A2795C0-DB62-4521-AD42-258879AFF3ED}" emma:medium="tactile" emma:mode="ink">
          <msink:context xmlns:msink="http://schemas.microsoft.com/ink/2010/main" type="inkDrawing" rotatedBoundingBox="26197,4188 32708,16630 29291,18419 22779,5977" semanticType="verticalRange" shapeName="Other">
            <msink:sourceLink direction="with" ref="{FA688521-3C4D-4F56-BEC2-9A144E62FF1C}"/>
            <msink:sourceLink direction="with" ref="{301FE440-2CC4-4B5B-8BFA-828C152F0E7B}"/>
            <msink:sourceLink direction="with" ref="{4199EA7F-12CF-4EBB-B778-73F04F0B3967}"/>
          </msink:context>
        </emma:interpretation>
      </emma:emma>
    </inkml:annotationXML>
    <inkml:trace contextRef="#ctx0" brushRef="#br0">0 0 0,'0'34'0,"0"0"0,0 1 16,0-1-16,34 0 0,-34 35 0,0 0 16,0-1-16,0 35 15,0 0 1,0-34 0,0-35-1,0 35 1,0 68-1,0-34 1,0 0 0,0 0-1,35 34 17,-35-34-17,0 35 1,34-36-1,-34 36 1,0-1 0,0-34-1,0 34 1,0 1 0,0-35-1,0 34 1,0 0-1,0-34 1,0 34 0,0-34-1,0 35 1,0-35 0,0 0-1,0 34 1,34-34 15,-68 0-15,34 34-1,34-34 1,-34 0 0,0 34-1,-34 1 1,34-35-1,0 0 1,0 34 0,-34 0-1,34-34 1,0 0 0,0 0-1,0 0 1,0-34-1,0-35 1,0 1 0,0-1-1,0-34 17,0 0-17,0 0 1,0 0-1,0 0 1,0 0 0,0 0-1,0 0 1,0 0 0,0 0-1,0 0 1,0 0-1,0 0 1,0 0 0,0 0-1,0 0 1,0 0 0,0 0-1,34 0 1,-34 0-1,69 0 17,-35 0-17,35 0 1,34 0 0,0-34-1,0 34 1,0 34-1,0-34 1,34 34 0,0-34-1,0 0 1,35 0 0,-35 0-1,35 34 1,-35-34-1,1 35 1,33-35 0,1 34-1,-1-34 1,1 0 15,34 0-15,-34 0-1,-35 34 1,0-34 0,69 0-1,-68 0 1,-1 0 0,0 35 15,-34-35-16,0 34 1,0-34 0,0 0-1,-34 34 1,-1-34 0,-68-68-1,35 68 1,-35 0-1,34 0 1,-34 0 0,0 0-1,0 0 17,0 0-32,0 0 31,0 0-16,0 0-15,0 0 32,0 0-17,0 0 1,0 0 0,0 0-1,0 0 1,0 0-1,0 0 1,0 0 0,0 0-1,0 0 1,0 0 0,0 0-1,0 0 1,0 0-1,0 0 1,0 0 0,0 0-1,0 0 1,0 0 15,0 34-15,0-34-1,0 0 1,0 0 0,34 69-1,-34-35 1,0 35 0,0-1-1,0 35 1,0 0-1,0 35 1,35 33 0,-35 1-1,0-1 1,0 1 0,34 0-1,-34 34 1,0 0 15,34 0-15,1 34-1,-35 0 1,-35 0 0,70 1-1,-70-1 1,35 0-1,0 35 1,35-1 0,-35 1-1,0-35 1,0 35 0,0-35-1,0 0 1,0 1-1,0-35 1,0 0 0,0-35-1,34 35 17,-34-34-17,34-35 1,-34 35-1,35-35 1,-35-34 0,0 34-1,0-34 1,0 0 0,34-34-1,-34-1 1,0 1-1,0-35 1,0-34 0,0 0-1,0 0 1,0 0 0,-34-68-1,-35-138 1,69 206-1</inkml:trace>
  </inkml:traceGroup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57:37.40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6F20F33-62C3-443B-AE05-AC2CD3149E47}" emma:medium="tactile" emma:mode="ink">
          <msink:context xmlns:msink="http://schemas.microsoft.com/ink/2010/main" type="inkDrawing" rotatedBoundingBox="797,17185 940,11455 1729,11475 1587,17204" semanticType="callout" shapeName="Other">
            <msink:sourceLink direction="from" ref="{4819A65B-9753-4190-A7D3-A37888A1295E}"/>
            <msink:sourceLink direction="to" ref="{28EAF649-0401-40FB-9030-778617DBCBFD}"/>
          </msink:context>
        </emma:interpretation>
      </emma:emma>
    </inkml:annotationXML>
    <inkml:trace contextRef="#ctx0" brushRef="#br0">437 0 0,'35'103'16,"33"137"-16,-68 104 0,0 102 15,0 69 1,-34 68 0,34 1-1,0-69 16,-34 34-15,34-34 0,0-138-1,0-102 1,0-104 0,0-102-1,0-69 1,-69-69-1,0-136 1,1-1 0,-35 68-1,0 70 1,68 102 0,1 35-1,34-35 1,34 69-1,35 69 1,34 68 0,-34-34 15,-1-35-15,-33-102-1,-1-35 1,-34-68-1,34 0 1,1-138 0,33-68-1,1 0 1,0 102 0,-1 35-1,-33 35 1,-35 68-1,0 0 1,-35 103 0,1 68-1,0-102 1,34-69 15,0 0-31</inkml:trace>
  </inkml:traceGroup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57:38.11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7AA48DC-283E-4841-B403-2BCE35065D32}" emma:medium="tactile" emma:mode="ink">
          <msink:context xmlns:msink="http://schemas.microsoft.com/ink/2010/main" type="writingRegion" rotatedBoundingBox="1441,16579 2265,16579 2265,18157 1441,18157"/>
        </emma:interpretation>
      </emma:emma>
    </inkml:annotationXML>
    <inkml:traceGroup>
      <inkml:annotationXML>
        <emma:emma xmlns:emma="http://www.w3.org/2003/04/emma" version="1.0">
          <emma:interpretation id="{3B53791B-2EA0-4439-BAD7-10804D6F1C34}" emma:medium="tactile" emma:mode="ink">
            <msink:context xmlns:msink="http://schemas.microsoft.com/ink/2010/main" type="paragraph" rotatedBoundingBox="1441,16579 2265,16579 2265,18157 1441,181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8C7F13F-F865-459A-A5BE-76543A225A1B}" emma:medium="tactile" emma:mode="ink">
              <msink:context xmlns:msink="http://schemas.microsoft.com/ink/2010/main" type="line" rotatedBoundingBox="1441,16579 2265,16579 2265,18157 1441,18157"/>
            </emma:interpretation>
          </emma:emma>
        </inkml:annotationXML>
        <inkml:traceGroup>
          <inkml:annotationXML>
            <emma:emma xmlns:emma="http://www.w3.org/2003/04/emma" version="1.0">
              <emma:interpretation id="{28EAF649-0401-40FB-9030-778617DBCBFD}" emma:medium="tactile" emma:mode="ink">
                <msink:context xmlns:msink="http://schemas.microsoft.com/ink/2010/main" type="inkWord" rotatedBoundingBox="1441,16579 2265,16579 2265,18157 1441,18157">
                  <msink:destinationLink direction="to" ref="{C6F20F33-62C3-443B-AE05-AC2CD3149E47}"/>
                </msink:context>
              </emma:interpretation>
              <emma:one-of disjunction-type="recognition" id="oneOf0">
                <emma:interpretation id="interp0" emma:lang="it-IT" emma:confidence="0">
                  <emma:literal>t</emma:literal>
                </emma:interpretation>
                <emma:interpretation id="interp1" emma:lang="it-IT" emma:confidence="0">
                  <emma:literal>.</emma:literal>
                </emma:interpretation>
                <emma:interpretation id="interp2" emma:lang="it-IT" emma:confidence="0">
                  <emma:literal>f</emma:literal>
                </emma:interpretation>
                <emma:interpretation id="interp3" emma:lang="it-IT" emma:confidence="0">
                  <emma:literal>£</emma:literal>
                </emma:interpretation>
                <emma:interpretation id="interp4" emma:lang="it-IT" emma:confidence="0">
                  <emma:literal>b</emma:literal>
                </emma:interpretation>
              </emma:one-of>
            </emma:emma>
          </inkml:annotationXML>
          <inkml:trace contextRef="#ctx0" brushRef="#br0">412 0 0,'0'34'16,"0"69"-16,-34 68 0,-1 104 0,1 34 15,0 0 1,102-138-1,-33-68 17,33-68-17,1 33 1,-1-102 0,1 34-1,0-34 1,-35-1-1,-34-33 1,-34-69 0,-69-1-1,0 35 1,-69 0 0,35-34 15,0 103-31,68-1 15,103 35 1,-34 0 0,35 0-1,33 0 1,70 35 0,-1-1 15,0 35-16,0-35 1,-34-68 0,-68-35-1,-35 69 1</inkml:trace>
        </inkml:traceGroup>
      </inkml:traceGroup>
    </inkml:traceGroup>
  </inkml:traceGroup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57:55.769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19394 995 0,'-69'35'16,"0"-1"-16,1-34 0,-70 0 0,1 0 16,-35-34-16,-34 34 0,1 0 15,-36 0 16,-33 34-31,-1-68 32,-34 68-17,35-34 1,-35 0 0,0 34-1,0 0 1,-34 1-1,-1-35 1,35 68 0,-34-68-1,-34 0 1,-1 0 0,-34-34-1,0 0 1,0 34-1,0-69 1,-34 35 0,34 0-1,-34-35 1,-34 0 0,33 1 30,-33-1-46,34 0 16,-1 1 0,1-1-1,-34 0 1,-1 35 0,1-35-1,-1 35 1,0 0-1,1-35 1,34 35 0,0-1-1,34 1 1,0 0 0,34-1-1,1 35 1,33 0-1,1 35 17,0-35-17,0-35 1,68 1 0,0 34-1,-33-34 1,136 34-1,35 0 1,68 0 0,0 0-1,1 0 1,68 0 0,0 0 15,0 0-16,0 0 1,0 0 0,0 0-1,0 0 1,0 0 0,-69 137-1,0-137 1,69 0-1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59:37.32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4B04320-C8DD-4FA3-AEE7-07614B531A4C}" emma:medium="tactile" emma:mode="ink">
          <msink:context xmlns:msink="http://schemas.microsoft.com/ink/2010/main" type="inkDrawing" rotatedBoundingBox="5721,3836 6091,11838 5927,11845 5557,3844" shapeName="Other"/>
        </emma:interpretation>
      </emma:emma>
    </inkml:annotationXML>
    <inkml:trace contextRef="#ctx0" brushRef="#br0">0 0 0,'0'35'0,"34"-1"0,-34 0 15,0 0-15,0 35 0,35-35 0,-35 35 16,0 0-1,34-1 1,-34 1 0,0 0 15,34 34-15,-34-35-1,0-33 1,0 33-1,0 1 17,0 0-32,0-1 15,35 1 1,-35-35 0,0 35-1,0 34 1,34-35-1,-34 1 1,0 0 0,0-1-1,34 1 1,-34 34 0,0-34-1,0-1 1,0 1 15,0 0-15,0-1-1,0 1 1,0 0 0,0-1-1,0 1 16,0-35-31,0 35 16,0 0 0,0-35-1,0 34 1,0-33 0,0 33-1,0-33 1,0 33 15,0-33 0,0 33-31,0-33 0,-34-1 32,34 0-17,0 1 1,0-1-1,0 0 1,0 35 0,0-35-1,0 1 1,0-1 0,0 0 15,0 35-31,0-35 15,-34-34 1,34 35 0,0-1-1,0 35 1,0-35 0,0 0-1,0 1 1,0-1-1,34 35 1,-34-35 15,0 0-15,0 0 0,34 1-1,-34 33 1,0-33-1,0-1 1,0 0 0,34 1-1,-34 33 1,0-33 0,0-1-1,0 0 1,0 1-1,0 33 1,0-33 0,0-1-1,0 0 1,0 35 0,0-35-1,35 1 16,-35-1 1,0 35-32,0-35 15,0 0 1,34 35 0,-34-35-1,0 35 1,0-35-1,0 35 1,34-1 0,-34-33-1,0 33 1,0-33 15,0 33-31,0-33 31,35-1-31,-70 35 16,70-35 0,-70 35 15,35-35-15,0 35-1,0-35 1,0 35-1,0-35 1,0 35 0,0-35-1,0 35 1,0-35 0,0 35-1,0-1 1,-34 1-1,34 0 1,0-1 0,0-34-1,0 35 1,34 0 0,-34-1-1,0 1 16,0 0-15,0-1 0,35 1-1,-35 0 1,0-35 0,0 35-1,0-35 16,0 0-31,0 1 32,0-1-1,0 0-31,0 1 16,0 33-1,0-33 1,0 33-1,0-33 1,0 33 0,34-33-1,-34 33 1,0-34 0,34 35-1,-34-35 1,35 35-1,-35-69 1,0 0 0,0 34-1,0-34 1,0 0 0,0 0-1,0 0 1,0 0 15,-69 35-15,35-138-1,34 103 1</inkml:trace>
  </inkml:traceGroup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1:01:44.05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F6A69EE-9354-4A17-8BCC-87BF7F8316D2}" emma:medium="tactile" emma:mode="ink">
          <msink:context xmlns:msink="http://schemas.microsoft.com/ink/2010/main" type="inkDrawing" rotatedBoundingBox="25399,4405 32597,15213 30215,16799 23017,5991" semanticType="scratchOut" shapeName="Other">
            <msink:sourceLink direction="with" ref="{E6772A57-626F-419A-AB25-C286EE2F90A3}"/>
          </msink:context>
        </emma:interpretation>
      </emma:emma>
    </inkml:annotationXML>
    <inkml:trace contextRef="#ctx0" brushRef="#br0">10 0 0,'35'34'15,"-70"69"-15,35 0 0,0 34 0,0 0 32,0 35-17,0-69 1,0 103 0,0 34-1,0-34 1,0 34-1,0 1 1,0-35 0,35 34 15,-35-68-31,34-1 16,0-33-1,-34-1 1,0-69-1,0 1 1,0-35 0,0-34-1,0 35 1,0-35 15,0 0-15,0 0-1,0-35 1,0 35 0,0 0-1,0 0 1,0 0 0,34 0-1,-34 35 1,69-1-1,0 0 17,-1 1-32,35 33 15,0 1 1,0 0 0,35-1-1,-1 1 1,35 34-1,-1-34 1,1 34 15,-1 0-31,35 0 32,-34-1-17,68 36 1,-34-35-1,34 0 1,-34 0 0,35 0-1,-35 0 1,0 0 0,-35 34-1,35-34 1,-34 0 15,-1 0-31,-33-35 16,-1 1-1,-34 0 1,-69-35 0,-34-103-1,0 69 1,0 0-1,35 69 17,-70-69-17,-33-34 1,33 34 0,1 0-1,0 0 1,-1 0-1,1-35 1,34 35 0,0 0-1,34 35 1,-34-35 0,0 34-1,35 0 1,-1 1-1,-34-35 1,34 103 0,1-35-1,-1 70 1,0-1 15,1 35-15,-1-1-1,0 35 1,1 34 0,-1-34-1,-34 69 1,69-35 0,-35 69-1,0-34 1,1 34-1,-1-35 1,35 70 0,-1-1-1,1 0 1,-1-34 0,-33 34-1,-1-34 1,35-34-1,-69-1 32,34-68-47,-34-34 16,0-69 0,0-35-1,-34-68 1,34-103-1,0-137 1,0 240 0</inkml:trace>
  </inkml:traceGroup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57:25.00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6772A57-626F-419A-AB25-C286EE2F90A3}" emma:medium="tactile" emma:mode="ink">
          <msink:context xmlns:msink="http://schemas.microsoft.com/ink/2010/main" type="writingRegion" rotatedBoundingBox="26612,5941 32725,12589 30658,14490 24545,7842">
            <msink:destinationLink direction="with" ref="{BF6A69EE-9354-4A17-8BCC-87BF7F8316D2}"/>
          </msink:context>
        </emma:interpretation>
      </emma:emma>
    </inkml:annotationXML>
    <inkml:traceGroup>
      <inkml:annotationXML>
        <emma:emma xmlns:emma="http://www.w3.org/2003/04/emma" version="1.0">
          <emma:interpretation id="{5911241F-E7B6-4CE2-801A-8B1AA6A65B58}" emma:medium="tactile" emma:mode="ink">
            <msink:context xmlns:msink="http://schemas.microsoft.com/ink/2010/main" type="paragraph" rotatedBoundingBox="26612,5941 32725,12589 30658,14490 24545,78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2EF52A0-40D1-46AE-940D-CFCF2E4C4585}" emma:medium="tactile" emma:mode="ink">
              <msink:context xmlns:msink="http://schemas.microsoft.com/ink/2010/main" type="line" rotatedBoundingBox="26612,5941 32725,12589 30658,14490 24545,7842"/>
            </emma:interpretation>
          </emma:emma>
        </inkml:annotationXML>
        <inkml:traceGroup>
          <inkml:annotationXML>
            <emma:emma xmlns:emma="http://www.w3.org/2003/04/emma" version="1.0">
              <emma:interpretation id="{EE8838AD-FD56-46CD-BB4F-48C43D049B17}" emma:medium="tactile" emma:mode="ink">
                <msink:context xmlns:msink="http://schemas.microsoft.com/ink/2010/main" type="inkWord" rotatedBoundingBox="26612,5941 32725,12589 30658,14490 24545,7842"/>
              </emma:interpretation>
              <emma:one-of disjunction-type="recognition" id="oneOf0">
                <emma:interpretation id="interp0" emma:lang="it-IT" emma:confidence="0">
                  <emma:literal>è</emma:literal>
                </emma:interpretation>
                <emma:interpretation id="interp1" emma:lang="it-IT" emma:confidence="0">
                  <emma:literal>g 1</emma:literal>
                </emma:interpretation>
                <emma:interpretation id="interp2" emma:lang="it-IT" emma:confidence="0">
                  <emma:literal>8 1</emma:literal>
                </emma:interpretation>
                <emma:interpretation id="interp3" emma:lang="it-IT" emma:confidence="0">
                  <emma:literal>.</emma:literal>
                </emma:interpretation>
                <emma:interpretation id="interp4" emma:lang="it-IT" emma:confidence="0">
                  <emma:literal>9 1</emma:literal>
                </emma:interpretation>
              </emma:one-of>
            </emma:emma>
          </inkml:annotationXML>
          <inkml:trace contextRef="#ctx0" brushRef="#br0">14560 5491 0,'-69'-34'0,"1"34"15,-1 34-15,0 35 0,1 34 0,-1 34 16,35 1-16,-1 33 15,70 1 17,-1-35-17,69 1 1,34-35 0,0-35-1,35-68 1,0 0-1,-1-68 1,-33-70 0,-35 1-1,-35-35 1,-68 1 0,-68-1-1,-35 0 1,-35 1-1,-33 102 1,-35 35 0,34 68-1,35 103 1,34 35 0,137 0 15,-34-172-31</inkml:trace>
          <inkml:trace contextRef="#ctx0" brushRef="#br0" timeOffset="816.4375">15075 5011 0,'0'69'0,"-69"68"31,-103 103-31,-34 0 0,1 35 16,-1-35 0,68-68-1,70 0 1,-1-1-1,103-68 1,69-103 0,-103 0 15</inkml:trace>
          <inkml:trace contextRef="#ctx0" brushRef="#br1" timeOffset="386040.214">12981 6933 0,'69'34'0,"-35"1"0,0-1 0,35 0 15,-1 1-15,1-35 0,0 0 0,-35-69 16,-68 0 0,-35-34-1,-34 0 1,-34 35-1,0 68 1,68 34 0,69 35-1,34 34 1,104 34 0,33 0-1,1-68 1,-138-35-1,-34-102 1,-69-35 15,-68-69 1,34 103-32,69 104 15,68 68 1,138 68-1,-172-171 1</inkml:trace>
          <inkml:trace contextRef="#ctx0" brushRef="#br0" timeOffset="2124.105">18679 11567 0,'34'0'0,"35"-34"0,-35-35 0,35 35 16,-35-35-16,35 0 0,-35-34 15,-34 0 1,0 35-1,0-1 1,0 35 0,0 34-1,0 0 1,0 68 0,0 70-1,0 68 1,34 0-1,-34 0 1,35 34 0,33-34-1,-68 0 1,-34-69 0,0-68-1,-35-1 16,0-68-15,35 0 0,34 0-1,0 0 1,69 0 0,34 0-1,34 35 1,0-35-1,1 34 1,-36 0 0,-33 1-1,-35-1 1,-102-34 0,-35 0-1,103 0 1</inkml:trace>
        </inkml:traceGroup>
      </inkml:traceGroup>
    </inkml:traceGroup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28:37.273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B55C54D-EEBD-4052-A533-11C2E3FF7149}" emma:medium="tactile" emma:mode="ink">
          <msink:context xmlns:msink="http://schemas.microsoft.com/ink/2010/main" type="writingRegion" rotatedBoundingBox="2195,2138 32909,1974 32996,18305 2282,18469"/>
        </emma:interpretation>
      </emma:emma>
    </inkml:annotationXML>
    <inkml:traceGroup>
      <inkml:annotationXML>
        <emma:emma xmlns:emma="http://www.w3.org/2003/04/emma" version="1.0">
          <emma:interpretation id="{9C18AD46-A9DE-45C6-9BB1-11D40840B18E}" emma:medium="tactile" emma:mode="ink">
            <msink:context xmlns:msink="http://schemas.microsoft.com/ink/2010/main" type="paragraph" rotatedBoundingBox="2194,2150 8118,2083 8166,6275 2242,63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68C75E3-A99E-47F0-8383-2C989E8F7F17}" emma:medium="tactile" emma:mode="ink">
              <msink:context xmlns:msink="http://schemas.microsoft.com/ink/2010/main" type="line" rotatedBoundingBox="2194,2150 8118,2083 8166,6275 2242,6342">
                <msink:destinationLink direction="with" ref="{D017E8B9-C071-4610-B7A5-A19F77A3D64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3024780-C424-4EF3-B23B-25C2B5AAA8A0}" emma:medium="tactile" emma:mode="ink">
                <msink:context xmlns:msink="http://schemas.microsoft.com/ink/2010/main" type="inkWord" rotatedBoundingBox="2194,2150 5700,2110 5748,6302 2242,6342"/>
              </emma:interpretation>
              <emma:one-of disjunction-type="recognition" id="oneOf0">
                <emma:interpretation id="interp0" emma:lang="it-IT" emma:confidence="0">
                  <emma:literal>Vp</emma:literal>
                </emma:interpretation>
                <emma:interpretation id="interp1" emma:lang="it-IT" emma:confidence="0">
                  <emma:literal>Voi</emma:literal>
                </emma:interpretation>
                <emma:interpretation id="interp2" emma:lang="it-IT" emma:confidence="0">
                  <emma:literal>VP</emma:literal>
                </emma:interpretation>
                <emma:interpretation id="interp3" emma:lang="it-IT" emma:confidence="0">
                  <emma:literal>Up</emma:literal>
                </emma:interpretation>
                <emma:interpretation id="interp4" emma:lang="it-IT" emma:confidence="0">
                  <emma:literal>Vi</emma:literal>
                </emma:interpretation>
              </emma:one-of>
            </emma:emma>
          </inkml:annotationXML>
          <inkml:trace contextRef="#ctx0" brushRef="#br0">-11636-446 0,'0'69'0,"69"102"0,-1 104 16,1 102 0,0 1-1,-1 0 1,1-1-1,0-68 1,34-69 0,34-102-1,-68-70 1,-1-136 0,70-138-1,-36-103 1,1-69-1,0 1 1,35-1 15,-1 0-15,0 70-16,1 67 16,-35 70 15,-69 102-16,0 69 1,-34 103 0,0 0-1,0-103 1</inkml:trace>
          <inkml:trace contextRef="#ctx0" brushRef="#br0" timeOffset="444.353">-9336 1922 0,'68'138'0,"-68"33"0,0 70 16,-34 67-1,34-33 1,34-35-1,-34-68 1,35-35 0,-35-102-1,0-70 1,-35-171 0,1-103-1,-34-34 1,68 343-1</inkml:trace>
          <inkml:trace contextRef="#ctx0" brushRef="#br0" timeOffset="784.2098">-9645 1648 0,'377'-35'15,"-68"104"-15,69 68 16,-103 1 0,-104-35-1,-136 0 1,-70-69 0,-136 0-1,-104-34 1,-68-34 15,-1 34-15,36-34-1,205-1 1,171-102 0,-68 137-1</inkml:trace>
        </inkml:traceGroup>
        <inkml:traceGroup>
          <inkml:annotationXML>
            <emma:emma xmlns:emma="http://www.w3.org/2003/04/emma" version="1.0">
              <emma:interpretation id="{14F02645-32DF-4634-AA18-21794A4BAC3A}" emma:medium="tactile" emma:mode="ink">
                <msink:context xmlns:msink="http://schemas.microsoft.com/ink/2010/main" type="inkWord" rotatedBoundingBox="6616,3445 8133,3428 8142,4185 6625,4202">
                  <msink:destinationLink direction="to" ref="{10C1E006-BFFF-4C50-9F51-E774AC4B6BE9}"/>
                </msink:context>
              </emma:interpretation>
              <emma:one-of disjunction-type="recognition" id="oneOf1">
                <emma:interpretation id="interp5" emma:lang="it-IT" emma:confidence="0">
                  <emma:literal>=</emma:literal>
                </emma:interpretation>
                <emma:interpretation id="interp6" emma:lang="it-IT" emma:confidence="0">
                  <emma:literal>E</emma:literal>
                </emma:interpretation>
                <emma:interpretation id="interp7" emma:lang="it-IT" emma:confidence="0">
                  <emma:literal>Is</emma:literal>
                </emma:interpretation>
                <emma:interpretation id="interp8" emma:lang="it-IT" emma:confidence="0">
                  <emma:literal>EX</emma:literal>
                </emma:interpretation>
                <emma:interpretation id="interp9" emma:lang="it-IT" emma:confidence="0">
                  <emma:literal>ET</emma:literal>
                </emma:interpretation>
              </emma:one-of>
            </emma:emma>
          </inkml:annotationXML>
          <inkml:trace contextRef="#ctx0" brushRef="#br0" timeOffset="1395.5613">-7208 1407 0,'206'35'0,"103"-35"0,34 34 16,0 0-1,-137-34 1,-206 0 0</inkml:trace>
          <inkml:trace contextRef="#ctx0" brushRef="#br0" timeOffset="1235.3989">-7105 858 0,'172'-34'0,"-1"34"16,69-34-16,1 34 15,-1-35 17,-68 35-17,-69 0 1,-35 0 0,-68 0-1,-68 35 1,-104 33-1,-68-33 1,-35 33 0,275-68-1</inkml:trace>
        </inkml:traceGroup>
      </inkml:traceGroup>
    </inkml:traceGroup>
    <inkml:traceGroup>
      <inkml:annotationXML>
        <emma:emma xmlns:emma="http://www.w3.org/2003/04/emma" version="1.0">
          <emma:interpretation id="{39054774-AC75-406F-BB35-7C76F2A303F2}" emma:medium="tactile" emma:mode="ink">
            <msink:context xmlns:msink="http://schemas.microsoft.com/ink/2010/main" type="paragraph" rotatedBoundingBox="14318,1943 32956,4526 32469,8039 13832,545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A2ACF22-3509-4361-8F27-38CC999560EE}" emma:medium="tactile" emma:mode="ink">
              <msink:context xmlns:msink="http://schemas.microsoft.com/ink/2010/main" type="line" rotatedBoundingBox="14318,1943 32956,4526 32469,8039 13832,5457"/>
            </emma:interpretation>
          </emma:emma>
        </inkml:annotationXML>
        <inkml:traceGroup>
          <inkml:annotationXML>
            <emma:emma xmlns:emma="http://www.w3.org/2003/04/emma" version="1.0">
              <emma:interpretation id="{06D8275A-169B-42C3-A7EA-B396F6420016}" emma:medium="tactile" emma:mode="ink">
                <msink:context xmlns:msink="http://schemas.microsoft.com/ink/2010/main" type="inkWord" rotatedBoundingBox="14318,1943 23328,3192 22841,6705 13832,5457">
                  <msink:destinationLink direction="with" ref="{2AA6C046-BB52-45A3-A6BA-9C845F757E9F}"/>
                </msink:context>
              </emma:interpretation>
              <emma:one-of disjunction-type="recognition" id="oneOf2">
                <emma:interpretation id="interp10" emma:lang="it-IT" emma:confidence="0">
                  <emma:literal>372)</emma:literal>
                </emma:interpretation>
                <emma:interpretation id="interp11" emma:lang="it-IT" emma:confidence="0">
                  <emma:literal>372a</emma:literal>
                </emma:interpretation>
                <emma:interpretation id="interp12" emma:lang="it-IT" emma:confidence="0">
                  <emma:literal>372 m</emma:literal>
                </emma:interpretation>
                <emma:interpretation id="interp13" emma:lang="it-IT" emma:confidence="0">
                  <emma:literal>af2n</emma:literal>
                </emma:interpretation>
                <emma:interpretation id="interp14" emma:lang="it-IT" emma:confidence="0">
                  <emma:literal>af2u</emma:literal>
                </emma:interpretation>
              </emma:one-of>
            </emma:emma>
          </inkml:annotationXML>
          <inkml:trace contextRef="#ctx0" brushRef="#br0" timeOffset="5183.7928">3330 1236 0,'137'0'0,"34"-34"0,1-1 16,0 35-16,-69 0 15,-35 0 1,-68 0-1,0 0 1,0 0 0,0 0-1,0 0 1,0 0 0,-34-34-1,34 0 1,-34 34 15,34-35-31,0-33 16,0 33-1,0 1 1,0 0 0,0-1 15,0 35-16,0 0 1,0 35 0,0 33-1,0 104 1,0 34 15,0 34-31,34-34 16,-34-34-1,34-35 1,-34-34 0,-34-69-1,-69-68 1,0-103 0,0-69-1,103 206 1</inkml:trace>
          <inkml:trace contextRef="#ctx0" brushRef="#br0" timeOffset="5397.6682">3432 1476 0,'206'-69'0,"69"69"0,34 0 15,-69 0 1,-34 0 0,-103-68-1,-34-35 1,-69 103 0</inkml:trace>
          <inkml:trace contextRef="#ctx0" brushRef="#br0" timeOffset="5920.1492">5664 652 0,'137'-171'0,"-34"33"0,34 35 16,103 0 0,1 69-1,-1 68 1,-103 69 0,-68 35-1,-172 102 1,-137 35-1,-69 34 1,0-35 0,137-68 15,104-34-15,102-35-1,103-68 1,103-1-1,69-33 1,-103-35 0,-68 0-1,-70-69 1,-68-68 0,0 137-1</inkml:trace>
          <inkml:trace contextRef="#ctx0" brushRef="#br0" timeOffset="6532.4773">6934 2574 0,'206'69'16,"-1"-69"-16,36-137 16,-1-103-1,-34-35 1,-34 0 0,-35 1-1,-68-1 16,-35 104-15,-34 171 0,-34 34-1,-35 172 1,35 34 0,34 0-1,68-68 1,1-69-1,-1-69 1,35-68 0,35-69 15,-35-103-31,0 34 16,-69 69 15,-34 103-16,0 0 1,34 138 0,-34 102-1,69 35 1,103-172 0,-172-103-1</inkml:trace>
          <inkml:trace contextRef="#ctx0" brushRef="#br0" timeOffset="4400.5596">687 0 0,'68'34'0,"1"104"16,68 136-16,69 70 16,0-35-1,-34 34 1,-1-103-1,-68-34 17,-103 0-17,0-103 1,-103-34 0,-68-104-1,-104-68 1,0 0-1,70 35 1,102 68 0,-35 34-1,1 103 1,-35 104 0,1 33-1,102-137 1,172-205 15,206-70-31,103-67 16,68-104-1,70 34 1,-550 275 0</inkml:trace>
        </inkml:traceGroup>
        <inkml:traceGroup>
          <inkml:annotationXML>
            <emma:emma xmlns:emma="http://www.w3.org/2003/04/emma" version="1.0">
              <emma:interpretation id="{5D89EBCD-31A8-4952-964C-3800BC8DB9A9}" emma:medium="tactile" emma:mode="ink">
                <msink:context xmlns:msink="http://schemas.microsoft.com/ink/2010/main" type="inkWord" rotatedBoundingBox="25793,3765 32924,4754 32554,7428 25422,6440">
                  <msink:destinationLink direction="from" ref="{10C1E006-BFFF-4C50-9F51-E774AC4B6BE9}"/>
                </msink:context>
              </emma:interpretation>
              <emma:one-of disjunction-type="recognition" id="oneOf3">
                <emma:interpretation id="interp15" emma:lang="it-IT" emma:confidence="0">
                  <emma:literal>velocità</emma:literal>
                </emma:interpretation>
                <emma:interpretation id="interp16" emma:lang="it-IT" emma:confidence="0">
                  <emma:literal>Velocità</emma:literal>
                </emma:interpretation>
                <emma:interpretation id="interp17" emma:lang="it-IT" emma:confidence="0">
                  <emma:literal>validità</emma:literal>
                </emma:interpretation>
                <emma:interpretation id="interp18" emma:lang="it-IT" emma:confidence="0">
                  <emma:literal>voracità</emma:literal>
                </emma:interpretation>
                <emma:interpretation id="interp19" emma:lang="it-IT" emma:confidence="0">
                  <emma:literal>Voracità</emma:literal>
                </emma:interpretation>
              </emma:one-of>
            </emma:emma>
          </inkml:annotationXML>
          <inkml:trace contextRef="#ctx0" brushRef="#br0" timeOffset="26988.341">11808 2197 0,'0'137'16,"34"35"-16,35 137 15,34-35 1,34 1 0,-34-35-1,0-68 1,-69-104-1,0-33 1,-34-35 0,0 0-1,0-103 1,69-172 0,34-102-1,0 68 1,34 68-1,1 36 17,-1 33-32,-68 103 15,-35 35 1,-34 34 0,0 34-1,-103 69 1,103-34 15,-34 0-15,34-69-1</inkml:trace>
          <inkml:trace contextRef="#ctx0" brushRef="#br0" timeOffset="27596.7628">13009 3879 0,'137'34'0,"-34"-34"0,69-34 0,-35-1 16,0 1-1,-34-34 1,-34-1 0,0 0-1,-69-34 1,-35 0-1,-136 35 1,33 33 0,-33 70-1,102-1 1,1 35 0,68-1-1,68 35 1,70 0 15,33 0-15,35-69-1,-34-34 1,-1-102 0,-68-36-1,0-136 1,-34-35-1,-35-35 1,-34 344 0</inkml:trace>
          <inkml:trace contextRef="#ctx0" brushRef="#br0" timeOffset="28284.2892">14416 1888 0,'0'103'0,"0"103"16,-34 137-16,34 0 15,34-34 1,1-34 0,-1-103 15,0-69-16,1-69 1,-1-68 0,35-69-1,34-35 1,-69 104 0,34 0-1,-33 68 1,33 35-1,1 34 1,68 0 0,1-1-1,33-67 1,-33-35 0,-35-69-1,-35-68 1,-68-35-1,-103 1 1,-68 33 0,-1 104-1,0 34 1,35 103 15,68 0-15,69 34-1,69 1 1,103-35 0,34-103-1,0-69 1,-35-34 0,-171 103-1</inkml:trace>
          <inkml:trace contextRef="#ctx0" brushRef="#br0" timeOffset="28864.3896">16098 3192 0,'103'-34'0,"-34"0"0,-35 34 15,-137 34-15,0 35 0,0 68 0,35-34 16,102 34-16,69-34 0,68 0 15,1-69 1,0-68 0,-35 0-1,-34-69 1,-34-34 0,-69 68-1,0 35 1,0 34-1,0 0 17,34 103-17,0 34 1,35 0 0,0-34-1,-35-69 1,0-137-1,1-102 1,-70-70 0,35 275-1</inkml:trace>
          <inkml:trace contextRef="#ctx0" brushRef="#br0" timeOffset="29157.3696">16544 2231 0,'0'0'15</inkml:trace>
          <inkml:trace contextRef="#ctx0" brushRef="#br0" timeOffset="30091.9758">17231 1819 0,'171'309'16,"-102"0"-16,-35 0 15,-34 34 1,35-102 15,-1-70-15,0-68 0,-68-34-1,0-69 1,-35-137-1,0-69 1,35-35 0,-34 1-1,-1 68 1,69 138 0,0 34-1,69-34 1,102 34-1,104 34 1,-1 35 0,-102-1 15,-103 1-31,-69 34 16,-69-69-1,-34 35 16,-69 68-15,35 35 0,68 0-1,138-104 1,34 35 0,69-34-1,34-69 1,-69-69-1,-34 1 1,-69-35 0,-102-35-1,-70 1 1,-33 103 0,-35 68-1,103 35 1,68 34-1,70-35 1,68 35 15,34-34-31,-34 0 16,0-69 15,-34 0-15,-35 0-1,35 0 1,-1 0 0,35 68-1,0 1 1,-69-35 0,1-68-1,-35-69 1,-35-69 15,35 172-31</inkml:trace>
          <inkml:trace contextRef="#ctx0" brushRef="#br0" timeOffset="30280.4596">18261 2472 0,'206'0'0,"-1"102"15,1 70-15,-103-35 16,-103-137 0</inkml:trace>
        </inkml:traceGroup>
      </inkml:traceGroup>
    </inkml:traceGroup>
    <inkml:traceGroup>
      <inkml:annotationXML>
        <emma:emma xmlns:emma="http://www.w3.org/2003/04/emma" version="1.0">
          <emma:interpretation id="{769CE40E-A174-4C39-AE80-E37A113A9796}" emma:medium="tactile" emma:mode="ink">
            <msink:context xmlns:msink="http://schemas.microsoft.com/ink/2010/main" type="paragraph" rotatedBoundingBox="9467,6626 32866,6501 32884,9778 9485,990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8289548-D487-41D0-8363-8C3C8F942340}" emma:medium="tactile" emma:mode="ink">
              <msink:context xmlns:msink="http://schemas.microsoft.com/ink/2010/main" type="inkBullet" rotatedBoundingBox="9473,7620 10739,7613 10746,8988 9480,8995"/>
            </emma:interpretation>
            <emma:one-of disjunction-type="recognition" id="oneOf4">
              <emma:interpretation id="interp20" emma:lang="it-IT" emma:confidence="0">
                <emma:literal>•</emma:literal>
              </emma:interpretation>
            </emma:one-of>
          </emma:emma>
        </inkml:annotationXML>
        <inkml:trace contextRef="#ctx0" brushRef="#br0" timeOffset="19043.7">-4359 4943 0,'69'0'16,"-1"0"-16,35 69 0,103-1 0,0 69 16,34-34-1,-68 35 1,-35-35-1,-68-35 1,-103 1 0,-35 34-1,-103-34 1,1 34 0,-1 0-1,35-35 1,34 35-1,68-68 1,35-1 0,69-34-1,103-69 1,68 1 0,-240 68-1</inkml:trace>
      </inkml:traceGroup>
      <inkml:traceGroup>
        <inkml:annotationXML>
          <emma:emma xmlns:emma="http://www.w3.org/2003/04/emma" version="1.0">
            <emma:interpretation id="{A4461234-0E8A-49BF-9541-0184C5B3262F}" emma:medium="tactile" emma:mode="ink">
              <msink:context xmlns:msink="http://schemas.microsoft.com/ink/2010/main" type="line" rotatedBoundingBox="12106,6612 32866,6501 32884,9778 12124,9889"/>
            </emma:interpretation>
          </emma:emma>
        </inkml:annotationXML>
        <inkml:traceGroup>
          <inkml:annotationXML>
            <emma:emma xmlns:emma="http://www.w3.org/2003/04/emma" version="1.0">
              <emma:interpretation id="{9DB0FA44-23AE-47A5-BE03-143B1C3F0297}" emma:medium="tactile" emma:mode="ink">
                <msink:context xmlns:msink="http://schemas.microsoft.com/ink/2010/main" type="inkWord" rotatedBoundingBox="12113,7997 15165,7980 15174,9746 12123,9762"/>
              </emma:interpretation>
              <emma:one-of disjunction-type="recognition" id="oneOf5">
                <emma:interpretation id="interp21" emma:lang="it-IT" emma:confidence="0">
                  <emma:literal>via</emma:literal>
                </emma:interpretation>
                <emma:interpretation id="interp22" emma:lang="it-IT" emma:confidence="0">
                  <emma:literal>via)</emma:literal>
                </emma:interpretation>
                <emma:interpretation id="interp23" emma:lang="it-IT" emma:confidence="0">
                  <emma:literal>vero)</emma:literal>
                </emma:interpretation>
                <emma:interpretation id="interp24" emma:lang="it-IT" emma:confidence="0">
                  <emma:literal>"fa)</emma:literal>
                </emma:interpretation>
                <emma:interpretation id="interp25" emma:lang="it-IT" emma:confidence="0">
                  <emma:literal>veri)</emma:literal>
                </emma:interpretation>
              </emma:one-of>
            </emma:emma>
          </inkml:annotationXML>
          <inkml:trace contextRef="#ctx0" brushRef="#br0" timeOffset="19615.9876">-1682 5320 0,'-34'69'0,"34"34"16,0 103-16,34-34 0,0 34 15,35-35 1,-35-68 15,1-34-31,-1-69 16,0-35 0,35-67 15,0-70-16,34-34 1,-35 34 0,1 35-1,0 34 1,-1 34 0,-68 35-1,0 0 1,-34 68-1,34 0 1,69-34 0,-69 0-1</inkml:trace>
          <inkml:trace contextRef="#ctx0" brushRef="#br0" timeOffset="20047.6448">-206 5561 0,'-103'68'0,"-34"1"16,0 68-16,34 35 0,34 0 15,35 33 1,102 1 0,35 0-1,35-68 1,-1-70 15,-69-33-15,-33-70-1,-1-102 1,-34-35 0,0-68-1,0 240 1</inkml:trace>
          <inkml:trace contextRef="#ctx0" brushRef="#br0" timeOffset="20784.0012">34 5698 0,'138'0'0,"-35"34"0,68 1 16,-33-1-16,-1 0 15,-68 1 1,-69-35 0,0 34-1,-103 35 1,-35-1-1,-33 35 1,33 0 0,35 0-1,35 0 1,68-34 0,34-1-1,69 35 16,69-34-15,-35 0 0,0-69-1,-34 0 1,-103-35 0,-34-68-1,-69-68 1,-69-1-1,1 1 1,-70-35 15,138 171-15,0 70 0,103 33-1,103-68 1,35 69-1,33 0 1,1-35 0,-69 0-1,0-34 1,-69-68 0,-34 68-1</inkml:trace>
          <inkml:trace contextRef="#ctx0" brushRef="#br0" timeOffset="21124.8345">687 5389 0,'34'-34'0,"35"68"0,33 69 16,70 103-16,0 69 0,-69 136 15,-138-170 1,-68-1 15,-103-34-31,35-206 31,171 0-15</inkml:trace>
        </inkml:traceGroup>
        <inkml:traceGroup>
          <inkml:annotationXML>
            <emma:emma xmlns:emma="http://www.w3.org/2003/04/emma" version="1.0">
              <emma:interpretation id="{ECD62379-0FF6-46D6-BDE6-38CDF61A4A70}" emma:medium="tactile" emma:mode="ink">
                <msink:context xmlns:msink="http://schemas.microsoft.com/ink/2010/main" type="inkWord" rotatedBoundingBox="17877,7181 20007,7170 20021,9676 17890,9688"/>
              </emma:interpretation>
              <emma:one-of disjunction-type="recognition" id="oneOf6">
                <emma:interpretation id="interp26" emma:lang="it-IT" emma:confidence="0">
                  <emma:literal>e</emma:literal>
                </emma:interpretation>
                <emma:interpretation id="interp27" emma:lang="it-IT" emma:confidence="0">
                  <emma:literal>l</emma:literal>
                </emma:interpretation>
                <emma:interpretation id="interp28" emma:lang="it-IT" emma:confidence="0">
                  <emma:literal>c</emma:literal>
                </emma:interpretation>
                <emma:interpretation id="interp29" emma:lang="it-IT" emma:confidence="0">
                  <emma:literal>a</emma:literal>
                </emma:interpretation>
                <emma:interpretation id="interp30" emma:lang="it-IT" emma:confidence="0">
                  <emma:literal>C</emma:literal>
                </emma:interpretation>
              </emma:one-of>
            </emma:emma>
          </inkml:annotationXML>
          <inkml:trace contextRef="#ctx0" brushRef="#br0" timeOffset="7469.0368">4050 5355 0,'481'137'0,"-172"-103"15,0-68 1,34-103-1,0-1 1,-103 1 0,-137-34 15,-171-70-15,-172 104-1,-138 103 1,-68 137-1,68 103 1,69 68 0,172 35-1,206 0 1,171 69 0,172-1-1,34-68 16,-68-69-15,-378-240-16</inkml:trace>
        </inkml:traceGroup>
        <inkml:traceGroup>
          <inkml:annotationXML>
            <emma:emma xmlns:emma="http://www.w3.org/2003/04/emma" version="1.0">
              <emma:interpretation id="{C3050941-34C0-42FE-ACD2-1EB461AE7721}" emma:medium="tactile" emma:mode="ink">
                <msink:context xmlns:msink="http://schemas.microsoft.com/ink/2010/main" type="inkWord" rotatedBoundingBox="26046,6538 32866,6501 32884,9778 26064,9815"/>
              </emma:interpretation>
              <emma:one-of disjunction-type="recognition" id="oneOf7">
                <emma:interpretation id="interp31" emma:lang="it-IT" emma:confidence="0">
                  <emma:literal>ammazzatiteli</emma:literal>
                </emma:interpretation>
                <emma:interpretation id="interp32" emma:lang="it-IT" emma:confidence="0">
                  <emma:literal>agonistica</emma:literal>
                </emma:interpretation>
                <emma:interpretation id="interp33" emma:lang="it-IT" emma:confidence="0">
                  <emma:literal>ammarata</emma:literal>
                </emma:interpretation>
                <emma:interpretation id="interp34" emma:lang="it-IT" emma:confidence="0">
                  <emma:literal>amaretta</emma:literal>
                </emma:interpretation>
                <emma:interpretation id="interp35" emma:lang="it-IT" emma:confidence="0">
                  <emma:literal>amaretta.</emma:literal>
                </emma:interpretation>
              </emma:one-of>
            </emma:emma>
          </inkml:annotationXML>
          <inkml:trace contextRef="#ctx0" brushRef="#br0" timeOffset="30860.56">12700 4359 0,'34'69'0,"35"34"0,34 0 0,34-34 31,1-1-31,-1-68 16,-68-34-1,-69 34 1,-69-137 0,-137 34-1,-34 68 1,-35 104-1,35 68 1,103 1 0,171-35-1,34 0 1,104-35 0,34-68 15,0-68-16,-69-104 1,-34 0 0,-103 172-1</inkml:trace>
          <inkml:trace contextRef="#ctx0" brushRef="#br0" timeOffset="32120.374">13661 4497 0,'34'68'0,"1"35"0,-35 69 15,0 34-15,68-103 16,-33-35-1,33-102 1,1-69 15,0-103-15,-1-34 0,1 137-1,-35 69 1,-34 34-1,35 68 1,-1 70 0,0 33-1,1-68 1,33 0 0,35-103-1,35-68 1,-1-104-1,34-68 1,-33-1 0,-35-33-1,34 102 1,-68 103 0,-69 69-1,34 35 1,-34 33-1,34 138 17,-34 0-17,0 0 1,35 0 0,-1-103-1,-34-68 1,-69-35-1,-68-35 1,0 1 0,-35 34-1,69 69 1,34-1 0,138 35-1,68 0 1,104-34-1,-70-35 1,1-34 0,-69-34-1,-34-1 1,-35 35 15,0 0-15,1 69-1,68 0 1,-1 34 0,70-69-1,-69-34 1,0-34 0,-34-69-1,-104 0 1,-68-35-1,-34 36 1,0 67 0,0 35-1,68 103 1,103 34 0,35 35-1,102-69 1,35-69-1,35-102 1,-70-70 0,-171 138-1</inkml:trace>
          <inkml:trace contextRef="#ctx0" brushRef="#br0" timeOffset="32624.2996">17402 4428 0,'138'206'0,"-70"0"0,-33 68 16,-1-33-1,-34-35 1,34-138-1,-68-68 1,-69-137 0,-34-103-1,-69-206 1,69 171 0,102 103 15,207 104-16,102 68 1,70 103 0,-1 68-1,-206-33 1,-171-1 0,-275-34-1,-172-34 1,-33-35-1,-104-34 1,34 34 0,584-34 15</inkml:trace>
          <inkml:trace contextRef="#ctx0" brushRef="#br0" timeOffset="33825.5176">12460 5904 0,'34'0'16,"0"-69"-16,1 241 0,-35 0 0,0-35 0,0-69 16,0-68-1,0 0 1,0-102 0,68-70-1,-33 0 1,33 69-1,-33 103 1,33 0 0,1 103-1,68 35 17,1-35-17,-1-35 1,35-102-1,-35-35 1,-34-68 0,-35 34-1,-68 69 1,0 34 0,35 34-1,-35 103 1,0 35-1,34-1 1,35-33 0,34-138-1,-35-35 1,70 1 0,-70 34-1,1 69 1,-69-1-1,69-33 1,68-1 15,0-68-15,35-35 0,-69-34-1,-103 0 1,-69 35-1,-102-35 1,-1 103 0,35 0-1,102 34 1,104 69 0,34 0-1,103 34 1,-35-34-1,-33-34 1,-70-35 0,1-34-1,-35-69 1,69-34 0,35-34-1,-1 34 1,-137 103-1</inkml:trace>
          <inkml:trace contextRef="#ctx0" brushRef="#br0" timeOffset="34465.1905">15549 5767 0,'137'0'16,"172"0"-16,137 103 0,-102-35 15,-70-68 16,-274 0-15</inkml:trace>
          <inkml:trace contextRef="#ctx0" brushRef="#br0" timeOffset="34262.0578">15927 5492 0,'34'206'0,"0"34"0,1 35 15,33-35 1,35-34 0,0-69-1,-34-102 1,-35-104 15,0-103-15,-68 69-1,0 69 1,34 34 0,34 34-1,69 69 1,69 35-1,-1-1 1,-68-206 0,-68 1-1,-35 68 1</inkml:trace>
          <inkml:trace contextRef="#ctx0" brushRef="#br0" timeOffset="34926.1458">16922 6076 0,'103'171'0,"-69"-34"16,35-34-1,-35 35 1,1-104 0,-1 103-1,-34-68 1,34 0-1,35-35 1,34-34 0,0-69-1,-35 35 1,1-35 0,-35 35-1,1 0 1,-35 34-1,34 68 1,35 35 0,-1 0-1,-33-34 17,33-172-17,-68 103 1</inkml:trace>
          <inkml:trace contextRef="#ctx0" brushRef="#br0" timeOffset="35828.5242">17746 6179 0,'68'68'0,"1"35"15,137 103-15,-103-69 16,-69 1 0,1-70-1,68-68 16,0-68-15,-138-70 0,-33 35-1,-35 35 1,-35 33 0,35 35-1,69 69 1,68 34-1,104 34 1,-1-68 0,0-35-1,-34-34 1,-34-68 0,-1-35-1,1-69 1,0-68 15,-69 0-15,0-1-1,-69 35 1,35 206 0,34 35-1,-35-104 1,35 172-1,35 137 1,-1 35 0,0-35-1,35 0 1,34-102 0,-34-104-1,-35-68 1,-34-69-1,-34-69 1,-35 69 0,-34 34-1,34 138 17,1 68-17,-35 138 1,-34-35-1,137-240 1</inkml:trace>
        </inkml:traceGroup>
      </inkml:traceGroup>
    </inkml:traceGroup>
    <inkml:traceGroup>
      <inkml:annotationXML>
        <emma:emma xmlns:emma="http://www.w3.org/2003/04/emma" version="1.0">
          <emma:interpretation id="{08D90C55-CA8A-4892-B1F9-7A5E87773C78}" emma:medium="tactile" emma:mode="ink">
            <msink:context xmlns:msink="http://schemas.microsoft.com/ink/2010/main" type="paragraph" rotatedBoundingBox="4050,8375 25688,10564 25025,17114 3387,149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93E6F8C-F0A9-4F91-ACCA-62F5B8A4AFC2}" emma:medium="tactile" emma:mode="ink">
              <msink:context xmlns:msink="http://schemas.microsoft.com/ink/2010/main" type="line" rotatedBoundingBox="4049,8375 25688,10564 25025,17114 3387,14924"/>
            </emma:interpretation>
          </emma:emma>
        </inkml:annotationXML>
        <inkml:traceGroup>
          <inkml:annotationXML>
            <emma:emma xmlns:emma="http://www.w3.org/2003/04/emma" version="1.0">
              <emma:interpretation id="{17A02894-F493-4498-A302-BD80C68300F6}" emma:medium="tactile" emma:mode="ink">
                <msink:context xmlns:msink="http://schemas.microsoft.com/ink/2010/main" type="inkWord" rotatedBoundingBox="4049,8375 11106,9088 10443,15638 3387,14924"/>
              </emma:interpretation>
              <emma:one-of disjunction-type="recognition" id="oneOf8">
                <emma:interpretation id="interp36" emma:lang="it-IT" emma:confidence="0">
                  <emma:literal>si</emma:literal>
                </emma:interpretation>
                <emma:interpretation id="interp37" emma:lang="it-IT" emma:confidence="0">
                  <emma:literal>MI</emma:literal>
                </emma:interpretation>
                <emma:interpretation id="interp38" emma:lang="it-IT" emma:confidence="0">
                  <emma:literal>se</emma:literal>
                </emma:interpretation>
                <emma:interpretation id="interp39" emma:lang="it-IT" emma:confidence="0">
                  <emma:literal>N</emma:literal>
                </emma:interpretation>
                <emma:interpretation id="interp40" emma:lang="it-IT" emma:confidence="0">
                  <emma:literal>NI</emma:literal>
                </emma:interpretation>
              </emma:one-of>
            </emma:emma>
          </inkml:annotationXML>
          <inkml:trace contextRef="#ctx0" brushRef="#br0" timeOffset="18252.654">-9782 5698 0,'0'34'16,"0"35"-16,34-35 0,-34 69 0,34 0 16,1 35-1,-35 33 1,34 1-1,0 34 1,1 0 0,-35 34-1,34 0 1,-34 0 0,34-34-1,-34-34 1,0 0-1,35-69 1,-35 0 0,0-35-1,0-33 1,0-1 0,-35 0-1,35-34 1,0 0-1,0 0 1,0 0 15,0 0-15,0 0 0,0 0-1,0 0 1,0 0-1,0 0 1,0 0 0,0 0-1,0 0 1,0 0 0,0 0-1,0 0 1,0 0-1,35 0 1,-70 0 0,35 0 15,0 0-15,35 0-1,-35 0 1,0 0-1,68 0 1,1 0 0,68 35-1,0-35 1,1 34 0,-35-34-1,0 0 1,-35 0-1,-33 0 1,-35 0 0,0 0-1,0 0 1,0 0 15,0 0-15,34 0-1,35 0 1,-35 0 0,69 0-1,0 0 1,0-34 0,68 34-1,-33-35 1,33 35-1,-33 0 1,33 0 0,-33-34-1,33 34 1,35 0 0,0 34-1,0 1 1,69-35-1,-35 34 17,0-34-17,0 34 1,35 1 0,-69-35-1,34 34 1,-34-34-1,-34 34 1,-1-34 0,-33 0-1,-70 0 1,1 0 0,-35 0-1,-34 0 1,0 35-1,35-35 17,-35 34-17,34 34-15,0-33 16,1 33 0,-1 35-1,0-34 16,-34 34-15,0 0 0,0 34-1,0 1 1,0-1 0,0 0-1,35-34 1,-1 0-1,0-69 1,-34 1 0,0-35-1,-34 0 1,-35-69 0,35 69-1,0 0 1,-1 34-1,35 69 1,69 0 0,0 69-1,34-35 1,0 1 15,-69-35-15,-34-69-1,0-34 1,-69 34 0,-34-68-1,-34 34 1,34-34 0,0 68-1,69 0 1,34 35-1,68 34 1,70 69 0,33-70-1,-33 36 1,-1-70 0,-103-33-1,-34-35 1,-34 0-1,-103 0 17,34 0-17,0 0 1,34 0 0,69 34-1,0 35 1,69-1-1,-35 35 1,0-68 0,-34-1-1,-34 0 1,0-34 0,-1 35-1,1-1 1,34-34 15,0 0-31,0 0 31,0 34-31,-34-34 32,34 0-32,-35 0 15,35 35 1,0-35 15,0 0-15,0 34-1,0-34 1,0 34 0,-34-34-1,34 0 1,0 35-1,0-35 17,0 0-17,0 34 1,0-34 0,0 0-1,0 0 1,0-34-1,-34-1 1,-1 1 0,1-69-1,34 103 1</inkml:trace>
          <inkml:trace contextRef="#ctx0" brushRef="#br1" timeOffset="50586.9033">-4119 8684 0,'137'172'16,"-102"34"-16,-1 0 0,0 34 31,1 69-31,-1 34 16,0 35 15,1-1-16,-1 35 1,-34-69 0,34 35-1,1-69 1,-1-34 0,-34-70-1,0-102 1,34-171-1,-34 68 1</inkml:trace>
          <inkml:trace contextRef="#ctx0" brushRef="#br1" timeOffset="50064.4223">-4016 8822 0,'-34'68'0,"34"69"0,0 35 16,0 0 0,0 68-1,0-34 1,0 103-1,0 0 1,34 0 0,-34 34-1,34-34 1,-34-69 0,0 0-1,0-68 1,0-35-1,0-34 1,-34-68 15,34-35-15,0-69 0,34-34-1,1-103 1,-35 206-1</inkml:trace>
        </inkml:traceGroup>
        <inkml:traceGroup>
          <inkml:annotationXML>
            <emma:emma xmlns:emma="http://www.w3.org/2003/04/emma" version="1.0">
              <emma:interpretation id="{0FC7D9B7-6357-4BF6-9B10-783DE421DCFD}" emma:medium="tactile" emma:mode="ink">
                <msink:context xmlns:msink="http://schemas.microsoft.com/ink/2010/main" type="inkWord" rotatedBoundingBox="16882,11288 25526,12162 25219,15193 16575,14318"/>
              </emma:interpretation>
              <emma:one-of disjunction-type="recognition" id="oneOf9">
                <emma:interpretation id="interp41" emma:lang="it-IT" emma:confidence="0">
                  <emma:literal>velocità</emma:literal>
                </emma:interpretation>
                <emma:interpretation id="interp42" emma:lang="it-IT" emma:confidence="0">
                  <emma:literal>volontà</emma:literal>
                </emma:interpretation>
                <emma:interpretation id="interp43" emma:lang="it-IT" emma:confidence="0">
                  <emma:literal>vitalità</emma:literal>
                </emma:interpretation>
                <emma:interpretation id="interp44" emma:lang="it-IT" emma:confidence="0">
                  <emma:literal>voracità</emma:literal>
                </emma:interpretation>
                <emma:interpretation id="interp45" emma:lang="it-IT" emma:confidence="0">
                  <emma:literal>Veliate</emma:literal>
                </emma:interpretation>
              </emma:one-of>
            </emma:emma>
          </inkml:annotationXML>
          <inkml:trace contextRef="#ctx0" brushRef="#br0" timeOffset="37060.9933">2918 9920 0,'103'103'0,"-69"68"0,0 104 16,1 34-1,68 0 1,34-34 0,0-35-1,-34-137 1,0-69 0,-69-68-1,35-138 1,0-137-1,-35-34 1,35 34 0,34 69-1,34 102 1,-68 70 0,-1 34-1,-68 34 1,-68 68-1,-1 35 1,35-34 0,34-1 15,0-68-31</inkml:trace>
          <inkml:trace contextRef="#ctx0" brushRef="#br0" timeOffset="38080.5637">4531 11156 0,'309'206'0,"-138"-172"0,1-34 15,-35-34 1,-68-69-1,-69-69 1,-103 35 0,0 34-1,-34 68 1,34 70 0,34 68-1,69 34 1,103 69-1,34-35 1,69-68 0,-34-103-1,34-68 1,-34-138 0,-35-137-1,34-69 32,-102-34-47,0 68 16,-69 103-1,0 172 1,0 69 0,0 68-1,-69 207 1,35 102-1,34 69 1,34-35 0,0-33-1,69-104 1,-34-137 0,0-103-1,34-103 1,0-34-1,-35 68 1,-68 69 0,35 0-1,-35 34 1,68 35 15,35 34-15,69 0-1,-35-69 1,-34-34 0,-34-68-1,-104-104 1,-33 0 0,-104 35-1,35 68 1,0 104-1,34-1 1,103 103 0,68 35-1,104-103 1,102-35 0,-33-103-1,-1-34 1,-240 103 15</inkml:trace>
          <inkml:trace contextRef="#ctx0" brushRef="#br0" timeOffset="38567.8872">8478 10538 0,'-103'-35'0,"-68"35"16,-173 138-16,276-1 16,33 35-1,138-1 1,35 1-1,102-69 1,-68-69 0,-1-34-1,-68-103 1,-69 69 0,-34 0-1,0 34 1,0 0-1,35 103 1,33 34 0,1-34-1,0-69 1,34-171 15,-69-275-15,-34 412-1</inkml:trace>
          <inkml:trace contextRef="#ctx0" brushRef="#br0" timeOffset="38754.4178">8581 9954 0,'103'35'0,"34"-70"15,1-68-15,-138 103 0</inkml:trace>
          <inkml:trace contextRef="#ctx0" brushRef="#br0" timeOffset="39293.5009">9542 9268 0,'69'34'0,"-35"35"15,-68 411-15,0-137 16,-1 35-1,35-35 1,69-102 0,-35-70-1,1-136 1,-35-104 0,0-171-1,-69-69 1,0-69-1,-68 35 1,34 103 0,34 137 15,138 137-15,103-34-1,102 103 1,1 34-1,-35-34 1,-103 34 0,-68-68-1,-69-35 1,-103-34 0,103 0-1</inkml:trace>
          <inkml:trace contextRef="#ctx0" brushRef="#br0" timeOffset="39737.854">10023 11121 0,'343'275'0,"-206"-275"16,35-69-1,-103-68 1,-104-35-1,-68 35 1,-34 34 0,34 103-1,34 34 1,35 35 0,68 68-1,104 35 1,102 68-1,-103-103 17,1-34-17,-36-34 1,-33-69 0,0-137-1,-35-69 1,-34-137-1,-34 34 1,34 309 0</inkml:trace>
          <inkml:trace contextRef="#ctx0" brushRef="#br0" timeOffset="39857.9758">10812 10057 0,'103'69'15,"69"102"-15,102 104 0,-68-103 16,-206-172 0</inkml:trace>
        </inkml:traceGroup>
      </inkml:traceGroup>
    </inkml:traceGroup>
    <inkml:traceGroup>
      <inkml:annotationXML>
        <emma:emma xmlns:emma="http://www.w3.org/2003/04/emma" version="1.0">
          <emma:interpretation id="{47550EDD-0CF0-4F24-BD62-AD75053EE798}" emma:medium="tactile" emma:mode="ink">
            <msink:context xmlns:msink="http://schemas.microsoft.com/ink/2010/main" type="paragraph" rotatedBoundingBox="10050,14828 32974,14664 33000,18274 10075,1843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DC00DDA-B505-40D4-83C2-21CB936EA9F4}" emma:medium="tactile" emma:mode="ink">
              <msink:context xmlns:msink="http://schemas.microsoft.com/ink/2010/main" type="line" rotatedBoundingBox="10050,14828 32974,14664 33000,18274 10075,18438"/>
            </emma:interpretation>
          </emma:emma>
        </inkml:annotationXML>
        <inkml:traceGroup>
          <inkml:annotationXML>
            <emma:emma xmlns:emma="http://www.w3.org/2003/04/emma" version="1.0">
              <emma:interpretation id="{09E829A6-5EDD-41F7-AB97-8E9A7A1BF844}" emma:medium="tactile" emma:mode="ink">
                <msink:context xmlns:msink="http://schemas.microsoft.com/ink/2010/main" type="inkWord" rotatedBoundingBox="10050,14828 15730,14787 15755,18397 10075,18438"/>
              </emma:interpretation>
              <emma:one-of disjunction-type="recognition" id="oneOf10">
                <emma:interpretation id="interp46" emma:lang="it-IT" emma:confidence="0">
                  <emma:literal>m.</emma:literal>
                </emma:interpretation>
                <emma:interpretation id="interp47" emma:lang="it-IT" emma:confidence="0">
                  <emma:literal>ma</emma:literal>
                </emma:interpretation>
                <emma:interpretation id="interp48" emma:lang="it-IT" emma:confidence="0">
                  <emma:literal>m)</emma:literal>
                </emma:interpretation>
                <emma:interpretation id="interp49" emma:lang="it-IT" emma:confidence="0">
                  <emma:literal>9</emma:literal>
                </emma:interpretation>
                <emma:interpretation id="interp50" emma:lang="it-IT" emma:confidence="0">
                  <emma:literal>si</emma:literal>
                </emma:interpretation>
              </emma:one-of>
            </emma:emma>
          </inkml:annotationXML>
          <inkml:trace contextRef="#ctx0" brushRef="#br0" timeOffset="25536.1368">-3741 12151 0,'0'69'16,"0"171"-16,0-171 16,-35-1-1,35 1 1,0 34 0,0 0-1,0 0 1,35-35-1,-1-33 1,0-1 0,1 0-1,-1-34 1,-34 0 0,34 0-1,35 0 1,0 0-1,34 35 17,0-35-32,68 0 15,-34 34 1,35-34 0,0 34 15,-1-34-16,1 35 1,0-1 0,-1 0-1,1-34 1,-35 0 0,-34-68-1,0 33 16,0-33-31,0-1 16,34 35 0,1-1-1,-35 1 1,0 34 0,-35 0-1,35 0 1,-34 0-1,-35 0 1,0 69 0,1 68 15,-1 0-15,35 1-1,34-35 1,0 0-1,0-35 1,0-68 0,0 0-1,0-103 1,-69 69 0,0 0-1,-34 34 1,0 0-1,35 34 1,-35 0 0,68 35-1,-33-35 1,-1-34 0,35 0-1,-35-34 1,35-35-1,-1 69 17,-34 0-17,1 0 1,-1 35 0,-34-1-1,34-34 1,1 34-1,33-68 1,-33 34 0,33 0-1,1 0 1,0 34 0,-1 1-1,1 33 1,0 1-1,-35 34 1,35 34 15,-35 35-31,0 68 16,1 0 0,33 1-1,-33 33 16,-1-68-15,-34-103 0,0-34-1,0-138 1,34-137 0,-34 206-1</inkml:trace>
        </inkml:traceGroup>
        <inkml:traceGroup>
          <inkml:annotationXML>
            <emma:emma xmlns:emma="http://www.w3.org/2003/04/emma" version="1.0">
              <emma:interpretation id="{1B6CA7E9-33E5-4BF3-9070-FFF6649C2FA2}" emma:medium="tactile" emma:mode="ink">
                <msink:context xmlns:msink="http://schemas.microsoft.com/ink/2010/main" type="inkWord" rotatedBoundingBox="24880,15073 32977,15015 32989,16720 24892,16778"/>
              </emma:interpretation>
              <emma:one-of disjunction-type="recognition" id="oneOf11">
                <emma:interpretation id="interp51" emma:lang="it-IT" emma:confidence="0">
                  <emma:literal>INTERVALLARTI</emma:literal>
                </emma:interpretation>
                <emma:interpretation id="interp52" emma:lang="it-IT" emma:confidence="0">
                  <emma:literal>INTERVALLARE</emma:literal>
                </emma:interpretation>
                <emma:interpretation id="interp53" emma:lang="it-IT" emma:confidence="0">
                  <emma:literal>INTERVALLAR</emma:literal>
                </emma:interpretation>
                <emma:interpretation id="interp54" emma:lang="it-IT" emma:confidence="0">
                  <emma:literal>INTERVALLAR*</emma:literal>
                </emma:interpretation>
                <emma:interpretation id="interp55" emma:lang="it-IT" emma:confidence="0">
                  <emma:literal>INTERVALLARE*</emma:literal>
                </emma:interpretation>
              </emma:one-of>
            </emma:emma>
          </inkml:annotationXML>
          <inkml:trace contextRef="#ctx0" brushRef="#br1" timeOffset="45740.0375">11052 12906 0,'35'34'15,"-35"138"-15,0 34 0,34 34 16,35-34 0,-1-103 15,1-34-16,0-103 1,-1-69 0,1-103-1,0-35 1,-1 70 0,-33-1-1,-1 35 1,35 68-1,34-34 1,0 69 0,0-35-1,0 35 1,-35 68 0,-34 35-1,1 34 1,33-35-1,-33 1 1,-70 103 0,-68-1-1,1 1 17,-1 34-17,0-69 1,68 1-1,35-138 1,0 0 0,103-138-1,0-102 1,34 0 0,1-1-1,-35 35 1,-35 103-1,-33 69 1,-1 34 0,35 34-1,-35 104 1,35 102 0,-1 35-1,1-35 1,0-68 15,-69-69-31,-35-103 31,-68 0-15,-103-69 0,35 0-1,-1 35 1,103-35-1,104-34 1,102 0 0,-137 103-1</inkml:trace>
          <inkml:trace contextRef="#ctx0" brushRef="#br1" timeOffset="46164.8586">13524 12597 0,'-34'137'16,"-69"1"-16,-35 136 0,104-136 15,68-1 1,35 0 15,68-34-15,0-68 0,35 33-1,-35-33 1,-34-1-1,0 0 1,-103-34 0,0-34-1,0-69 1,0-69 0,0 172-1</inkml:trace>
          <inkml:trace contextRef="#ctx0" brushRef="#br1" timeOffset="46572.1008">14554 12460 0,'0'480'0,"-69"-308"16,-34 68-1,34-68 1,104-35 15,68 35-15,34-103-1,0-1 1,0-34 0,-34 1-1,-68-1 1,-1-68 0,-34-103-1,34-35 1,-34 172-1</inkml:trace>
          <inkml:trace contextRef="#ctx0" brushRef="#br1" timeOffset="47235.2122">15618 12632 0,'0'240'15,"-69"-34"-15,-68 34 16,34-34 0,34-34-1,69-104 16,0-33 1,34-173-17,1-136 1,68-1 0,-69 0-1,35 104 1,-35 102-1,35 35 1,34 68 0,0 103-1,34 69 1,-34 69 0,0 0-1,-35-69 1,-68-103-1,-68-69 1,-69-68 0,-35-69-1,-68-35 1,34 70 15,68-1-31,173 0 31,68 1-15,103-1 0,-206 69-16</inkml:trace>
          <inkml:trace contextRef="#ctx0" brushRef="#br1" timeOffset="47936.411">16716 12632 0,'0'137'15,"-34"34"-15,-1 70 0,35-70 31,35 1-15,-35-138 0,0-34-1,0-137 1,-35-172 0,1 34-1,0 35 1,34 69 15,34 102-31,69 103 31,69 35-15,-1 103 0,-33-1-1,-104 1 1,-68-69-1,-35 0 1,-34-69 0,0-34-1,69 34 1,-1 1 0,104 68-1,34 68 1,34-33-1,-68-1 1,0-103 15,-35-68-31,69-172 16,-35-69 0,1-68-1,-69 343 1</inkml:trace>
          <inkml:trace contextRef="#ctx0" brushRef="#br1" timeOffset="48572.1775">17402 12803 0,'206'34'0,"69"-34"0,-35 0 16,1 0-1,-35 35 1,-69-1 0,-34 0-1,0 69 17,34 69-17,-34 34 1,-103-206-1</inkml:trace>
          <inkml:trace contextRef="#ctx0" brushRef="#br1" timeOffset="48271.3848">17711 12357 0,'35'34'0,"-1"69"0,-68 103 0,-1 0 15,1 34 1,68-34 0,69-34-1,35-35 17,68 1-32,-35-70 15,1 1 16,-35-35-15,-137-34 0,-103-103-1,0-34 1,103 137 0</inkml:trace>
          <inkml:trace contextRef="#ctx0" brushRef="#br1" timeOffset="42088.5302">4737 12357 0,'103'34'0,"-69"1"0,0 33 0,-68 104 16,0 34-16,-35 103 16,35-69-1,-1 0 1,70-102-1,-1-104 1,-34-68 0,103-207-1,-34-68 1,-35-34 0,0 34-1,-68 69 1,34 0-1,0 240 1</inkml:trace>
          <inkml:trace contextRef="#ctx0" brushRef="#br1" timeOffset="42936.219">5595 12666 0,'34'68'0,"-102"35"15,-1 103-15,0 35 0,35-70 16,34-33 0,34-104-1,-34-34 1,35-137 0,-1-104-1,35 1 16,-35 68-31,0 104 16,-34 68 0,35 34 15,68 103-15,0 104-1,34-1 1,34 35-1,35-69 1,-34-104 0,-35-102-1,-34-137 1,-68-103 0,-35-35-1,-69 1 1,-34 33-1,34 104 1,35 69 15,0 33-31,137 70 16,34-1 0,35 0-1,-172-34 1</inkml:trace>
          <inkml:trace contextRef="#ctx0" brushRef="#br1" timeOffset="43688.2009">7551 12940 0,'69'103'0,"-69"138"16,0-35-16,0-35 16,0 35-1,0-69 1,-34-102 0,34-172-1,0-104 1,-103-33-1,0-35 1,34 34 0,0 138-1,35 103 17,68 68-17,138-68 1,34 68-1,34 0 1,-34 0 0,-68-34-1,-35 0 1,-69 0 15,-34 35-31,-34 68 16,-35 68-1,0 35 1,1 0 0,68 35-1,34-70 1,69-68 0,34 0-1,35-69 1,34 1 15,-69-35-15,0-35-1,-68 1 1,-69-103 0,-69 0-1,-137-104 1,206 241-1</inkml:trace>
          <inkml:trace contextRef="#ctx0" brushRef="#br1" timeOffset="43898.17">8101 13078 0,'446'171'0,"-275"-136"16,1-35 0,-103-138-1,-104-68 1,35 206 0</inkml:trace>
          <inkml:trace contextRef="#ctx0" brushRef="#br1" timeOffset="44083.7239">8135 12426 0,'549'103'16,"-274"-69"-16,68-34 31,-103-34-16,-240 34-15</inkml:trace>
          <inkml:trace contextRef="#ctx0" brushRef="#br1" timeOffset="44722.4203">9851 12975 0,'-69'274'0,"35"-102"15,0 103 1,34-69 0,0-69-1,0-103 1,0-68 0,0-138-1,-34-137 1,-1-34-1,1 34 1,34 69 0,34 137-1,103 103 1,104 69 0,-1 68-1,-68 69 1,-35-35-1,-206-102 17,1 34-17,-70-34 1,-68-69 0,69 34-1,68-34 1,69 69-1,103 68 1,0-34 0,69 69-1,-35-35 1,-68-69 0,0-33-1,-35-138 1,35-69-1,-69 172 1</inkml:trace>
        </inkml:traceGroup>
      </inkml:traceGroup>
    </inkml:traceGroup>
  </inkml:traceGroup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57:05.02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5F52A8C-B103-4525-9D49-D78AFB050010}" emma:medium="tactile" emma:mode="ink">
          <msink:context xmlns:msink="http://schemas.microsoft.com/ink/2010/main" type="writingRegion" rotatedBoundingBox="11067,11600 18403,12792 18093,14702 10757,13510"/>
        </emma:interpretation>
      </emma:emma>
    </inkml:annotationXML>
    <inkml:traceGroup>
      <inkml:annotationXML>
        <emma:emma xmlns:emma="http://www.w3.org/2003/04/emma" version="1.0">
          <emma:interpretation id="{7B51476B-9794-4E30-B021-5D299B0889B4}" emma:medium="tactile" emma:mode="ink">
            <msink:context xmlns:msink="http://schemas.microsoft.com/ink/2010/main" type="paragraph" rotatedBoundingBox="11067,11600 18403,12792 18093,14702 10757,135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67D1012-63FF-4C64-8D42-AB23824B3986}" emma:medium="tactile" emma:mode="ink">
              <msink:context xmlns:msink="http://schemas.microsoft.com/ink/2010/main" type="line" rotatedBoundingBox="11067,11600 18403,12792 18093,14702 10757,13510"/>
            </emma:interpretation>
          </emma:emma>
        </inkml:annotationXML>
        <inkml:traceGroup>
          <inkml:annotationXML>
            <emma:emma xmlns:emma="http://www.w3.org/2003/04/emma" version="1.0">
              <emma:interpretation id="{8AB3CBCA-F9B9-4655-87B7-57247CBA501D}" emma:medium="tactile" emma:mode="ink">
                <msink:context xmlns:msink="http://schemas.microsoft.com/ink/2010/main" type="inkWord" rotatedBoundingBox="11067,11600 18403,12792 18093,14702 10757,13510"/>
              </emma:interpretation>
              <emma:one-of disjunction-type="recognition" id="oneOf0">
                <emma:interpretation id="interp0" emma:lang="it-IT" emma:confidence="0">
                  <emma:literal>Spirassero</emma:literal>
                </emma:interpretation>
                <emma:interpretation id="interp1" emma:lang="it-IT" emma:confidence="0">
                  <emma:literal>spirassero</emma:literal>
                </emma:interpretation>
                <emma:interpretation id="interp2" emma:lang="it-IT" emma:confidence="0">
                  <emma:literal>Spassino</emma:literal>
                </emma:interpretation>
                <emma:interpretation id="interp3" emma:lang="it-IT" emma:confidence="0">
                  <emma:literal>Sgrassino</emma:literal>
                </emma:interpretation>
                <emma:interpretation id="interp4" emma:lang="it-IT" emma:confidence="0">
                  <emma:literal>spassino</emma:literal>
                </emma:interpretation>
              </emma:one-of>
            </emma:emma>
          </inkml:annotationXML>
          <inkml:trace contextRef="#ctx0" brushRef="#br0">75 10674 0,'-206'0'0,"69"0"0,-35 35 16,35 33-1,102 35 1,104 69 0,103 34-1,68 34 1,0-34 0,-102 0-1,-104-69 1,-103-34-1,-68-34 1,-35 0 0,1-69 15,68 0-15,34-35-1,103-33 1,138-35-1,-172 103 1</inkml:trace>
          <inkml:trace contextRef="#ctx0" brushRef="#br0" timeOffset="647.4858">624 11464 0,'34'103'0,"-68"34"0,-35 69 16,69-69 0,35 35-1,-1-69 1,69 0-1,34-34 1,35-1 0,34-68-1,-34 35 1,-35 33 0,-68-68-1,-104 0 16,-33-103-15,-104-34 0,0-69-1,-68 0 1,34 0 0,0 35-1,103 102 1,69 69-1,68 0 1,103 34 0,138 35-1,-35 34 1,-68-69 15,-103-102-31,-69-70 16,-138-33-1,-33-1 1,171 172 0</inkml:trace>
          <inkml:trace contextRef="#ctx0" brushRef="#br0" timeOffset="2544.043">658 10983 0,'241'69'0,"33"34"0,35 0 16,-34-34-1,34-1 1,-69-33 0,0 33-1,-102 1 1,-35 0-1,-69-1 1,-34-68 0,0 0-1,0 0 17,-240 35-17,34-1 1,-35 34-1,35 70 1,103 33 0,103 35-1,69 0 1,103 0 0,34-68-1,-35-35 32,-33-103-47,-104-35 0,-68-102 16,-69 0-1,0 34 1,34 34 0,69 35-1,69 34 1,137 0 15,0 0-15,-35-35-1,-68-33 1,-34-35 0,-69-69-1,-35 35 1,1 68-1,0 69 1,34 0 0,0 103-1,-34 103 1,-1-34 0,35-1-1,0-33 1,-34-35-1,68-69 1,-34-68 0,0-69 15,0-69-15,0 35-1,35 34 1,-35 68-1,0 35 1,0 0 0,68 103-1,35 138 1,34-1 15,1 0-31,-1-137 16,-68-69-1,-1-102 1,-33-138 0,-70-103-1,1 34 1,-35 69 0,1 35-1,-1 102 16,69 69-15,0 0 0,69 103-1,68-69 1,0 1 0,1-1-1,-35-34 1,-69 0-1,-34 34 1,34-34 0,-34 35-1,-68 102 1,-1 35 0,-34-1-1,34 1 1,35-69-1,34-69 1,0-34 0,34-68 15,35-207-15,0 35-1,-1-1 1,-33 70-1,-1 102 1,0 35 0,1 34-1,33 137 1,-33 69 0,-1 0-1,34 34 1,-33-34-1,-70-103 1,1-34 0,-34-69-1,-35-69 1,-35 1 0,35-1-1,0-34 16,103 34-15,69 1 0,103-35-1,-172 103 1</inkml:trace>
          <inkml:trace contextRef="#ctx0" brushRef="#br0" timeOffset="3016.7174">4846 11944 0,'-34'69'0,"-35"68"0,-68 35 15,68-35 1,69 35 0,34-103-1,69 34 1,0-69 0,35-34-1,-1 0 16,-34 34-15,0-34 0,-69 35-1,-34-35 1,-34 0 0,-35-69-1,69-68 1,0-69-1,35 0 1,-35 206 0</inkml:trace>
          <inkml:trace contextRef="#ctx0" brushRef="#br0" timeOffset="3756.9802">5533 12116 0,'34'137'0,"-68"1"15,-69 33-15,34 1 16,69-35 0,69-34-1,34 0 1,-1-34-1,36-69 17,33 34-17,-68-34 17,-103-34-32,0 34 15,-68 0 1,-70-103-1,1-34 1,0-35 0,0 0-1,-1 35 17,1 34-17,137 69 1,69 34-1,68 34 1,69 0 0,34 35-1,-68-35 1,-69-68 0,-103-69-1,-103-69 1,-35 1-1,-33-1 1,136 172 15,70-34-31,68 34 16,103 34 0,68 0-1,1 104 1,-69-104-1,-206-34 1</inkml:trace>
        </inkml:traceGroup>
      </inkml:traceGroup>
    </inkml:traceGroup>
  </inkml:traceGroup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1:01:40.213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199EA7F-12CF-4EBB-B778-73F04F0B3967}" emma:medium="tactile" emma:mode="ink">
          <msink:context xmlns:msink="http://schemas.microsoft.com/ink/2010/main" type="writingRegion" rotatedBoundingBox="17093,7723 29518,7723 29518,10984 17093,10984">
            <msink:destinationLink direction="with" ref="{CA2795C0-DB62-4521-AD42-258879AFF3ED}"/>
          </msink:context>
        </emma:interpretation>
      </emma:emma>
    </inkml:annotationXML>
    <inkml:traceGroup>
      <inkml:annotationXML>
        <emma:emma xmlns:emma="http://www.w3.org/2003/04/emma" version="1.0">
          <emma:interpretation id="{6DBFD402-90D6-48D7-8D9D-FAD10DDC8F41}" emma:medium="tactile" emma:mode="ink">
            <msink:context xmlns:msink="http://schemas.microsoft.com/ink/2010/main" type="paragraph" rotatedBoundingBox="17093,7723 29518,7723 29518,10984 17093,109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F8AED00-E86F-40A5-9176-11AA472C208D}" emma:medium="tactile" emma:mode="ink">
              <msink:context xmlns:msink="http://schemas.microsoft.com/ink/2010/main" type="line" rotatedBoundingBox="17093,7723 29518,7723 29518,10984 17093,10984"/>
            </emma:interpretation>
          </emma:emma>
        </inkml:annotationXML>
        <inkml:traceGroup>
          <inkml:annotationXML>
            <emma:emma xmlns:emma="http://www.w3.org/2003/04/emma" version="1.0">
              <emma:interpretation id="{28E1A473-2120-4FA7-88FB-7A0DFCCD5480}" emma:medium="tactile" emma:mode="ink">
                <msink:context xmlns:msink="http://schemas.microsoft.com/ink/2010/main" type="inkWord" rotatedBoundingBox="17093,9130 18706,9130 18706,10984 17093,10984"/>
              </emma:interpretation>
              <emma:one-of disjunction-type="recognition" id="oneOf0">
                <emma:interpretation id="interp0" emma:lang="it-IT" emma:confidence="0">
                  <emma:literal>.</emma:literal>
                </emma:interpretation>
                <emma:interpretation id="interp1" emma:lang="it-IT" emma:confidence="0">
                  <emma:literal>&amp;</emma:literal>
                </emma:interpretation>
                <emma:interpretation id="interp2" emma:lang="it-IT" emma:confidence="0">
                  <emma:literal>K</emma:literal>
                </emma:interpretation>
                <emma:interpretation id="interp3" emma:lang="it-IT" emma:confidence="0">
                  <emma:literal>R</emma:literal>
                </emma:interpretation>
                <emma:interpretation id="interp4" emma:lang="it-IT" emma:confidence="0">
                  <emma:literal>k</emma:literal>
                </emma:interpretation>
              </emma:one-of>
            </emma:emma>
          </inkml:annotationXML>
          <inkml:trace contextRef="#ctx0" brushRef="#br0">13187 6830 0,'34'34'15,"0"1"-15,-34 33 0,69-33 16,-35-1-16,35 0 0,-35-34 15,1 0 1,-1-34 78,-240-241-94,137 275 15,1 35 1,-1-1 0,35 35-1,68-1 1,1 35 0,67-68-1,1 33 1,0-68-1,-68-34 1,33-35 15,-33 1-31,-70-35 32,-33 0-17,-35 34 1,34 35-1,0 34 1,35 34 0,0 35-1,68 34 1,35-35 0,34 1-1,-69-35 1,0-34-1,-102-68 1,33-70 31,-33 1-47,68 137 0</inkml:trace>
        </inkml:traceGroup>
        <inkml:traceGroup>
          <inkml:annotationXML>
            <emma:emma xmlns:emma="http://www.w3.org/2003/04/emma" version="1.0">
              <emma:interpretation id="{4255BC84-A6EB-40A2-B470-F5C545EF9059}" emma:medium="tactile" emma:mode="ink">
                <msink:context xmlns:msink="http://schemas.microsoft.com/ink/2010/main" type="inkWord" rotatedBoundingBox="21658,7723 29518,7723 29518,10949 21658,10949"/>
              </emma:interpretation>
              <emma:one-of disjunction-type="recognition" id="oneOf1">
                <emma:interpretation id="interp5" emma:lang="it-IT" emma:confidence="0">
                  <emma:literal>16*</emma:literal>
                </emma:interpretation>
                <emma:interpretation id="interp6" emma:lang="it-IT" emma:confidence="0">
                  <emma:literal>176*</emma:literal>
                </emma:interpretation>
                <emma:interpretation id="interp7" emma:lang="it-IT" emma:confidence="0">
                  <emma:literal>16*4.</emma:literal>
                </emma:interpretation>
                <emma:interpretation id="interp8" emma:lang="it-IT" emma:confidence="0">
                  <emma:literal>1*1.</emma:literal>
                </emma:interpretation>
                <emma:interpretation id="interp9" emma:lang="it-IT" emma:confidence="0">
                  <emma:literal>176*4.</emma:literal>
                </emma:interpretation>
              </emma:one-of>
            </emma:emma>
          </inkml:annotationXML>
          <inkml:trace contextRef="#ctx0" brushRef="#br0" timeOffset="904.3315">13187 6933 0,'171'103'0,"-33"-34"0,-1-1 0,35 35 15,34 0 1,0 35-1,34-1 1,0 0 0,35 35-1,-1-35 1,1 35 0,-1-1-1,70 35 1,-35 0-1,34-34 1,-69 0 15,1-1-31,-69-34 32,-103-34-17,-69-137 1,-34 34-1,-34 0 17,0 34-32,-35-68 15,35-35 1,-1 35 0,35 34-1</inkml:trace>
          <inkml:trace contextRef="#ctx0" brushRef="#br1" timeOffset="-232763.8206">6768 8237 0,'103'-103'15,"-69"69"1,-480 583-16,275-343 16,33-34-1,35 0 1,0-35-1,69-34 1,0-35 0,34-33-1,0-35 1,0-35 0,68-102-1,-33-34 1,-35-35-1,-69 0 1,0 0 0,-68 34-1,34 35 1,0 102 0,69 70-1,34-35 16,34 34-15,69 69 0,103 103-1,34 34 1,35 69 0,0-69-1,-69-34 1,-69-34-1,-34-69 1,-69-34 0,-34-138-1,0 69 1</inkml:trace>
          <inkml:trace contextRef="#ctx0" brushRef="#br2" timeOffset="128336.9592">12638 9748 0,'68'0'0,"-33"-35"0,-104 1 16,-68 34-16,-69 0 0,-103 0 0,34 34 15,35-34-15,34 35 16,69-35 15,68 34-31,35-34 16,34 0 0,103-34-1,0-35 1,0-34-1,-103 103 1</inkml:trace>
          <inkml:trace contextRef="#ctx0" brushRef="#br2" timeOffset="129477.628">10029 7757 0,'137'34'0,"-68"-34"0,34 0 15,-34-68-15,34-35 0,0 34 16,-35-68 0,1 34-1,-69 34 1,0 35 0,0 34-1,-35 0 1,35 68-1,0 35 1,0 35 0,0-1-1,0 0 17,-34 1-17,-34-36 1,-1-67-1,-34 33 1,0-33 0,69-35-1,34 34 1,34-34 0,103 34-1,1 1 1,33-1-1,-34 0 1,1 1 0,-70-35-1,-33 0 1,-35-69 0,34 0-1,35-34 1,-1 0 15,35 1-15,-103 102-16</inkml:trace>
          <inkml:trace contextRef="#ctx0" brushRef="#br2" timeOffset="127711.9352">11814 6556 0,'69'-69'0,"-1"35"0,-136 34 0,-35-35 16,-69 1-16,-34 0 0,-34 34 0,-69-35 15,34-33 1,1-1 0,68 35-1,68 34 1,70 34 0,102-34-1,172 69 1,-206-69 15</inkml:trace>
          <inkml:trace contextRef="#ctx0" brushRef="#br0" timeOffset="-1054.728">13564 7242 0,'0'34'0,"69"1"0,-35-35 15,1 34-15,33 0 0,-33 1 16,33-1-16,1 0 0,-35 1 0,35 33 15,0-33 1,-1 33 0,1-33-1,0 33 1,-1-33 0,1 33-1,34 1 1,-35-35-1,1 35 17,34-35-17,-34 35 1,-1-1 0,35-33-1,-34 33 1,34 1-1,-34-35 1,-1 35 0,35 0-1,-34-35 1,0 0 0,-1 1-1,35-1 1,-34 0-1,-1 1 1,35-1 0,-34 0-1,0 1 1,34-1 0,-35 0 15,1-34-16,0 35 1,-1-1 0,1-34-1,34 34 1,-34 1 0,-1-35-1,1 34 1,0 0-1,33 35 1,1-35 0,0 0-1,-34 35 1,34-35 0,-34 1-1,-1-1 1,1 0-1,-35 1 17,1-70-32,-1 35 31,0 35-15,-34-35-1,0 0 1,0 0-1,0 0 1,0 0 15,0 0-31,0 0 16,0 0 0,0 0-1,0 0 1,-34-35-1,0 35 1,34 0 0,0 35-1,-35-35 1,-33-35 31,33 1-47,1 0 0,-35-1 15,-34 1 17,35 0-17,-35-35 1,-35 1 0,-33-35-1,34 34 1,-1-34-1,-33 0 1,-1 0 0,35 34-1,-35-34 1,0-34 0,1 34-1,-1 0 1,1 0-1,-1 0 1,0 0 0,-34-34-1,0 34 1,1-34 31,-70-35-47,103 69 15,1-34 17,33 34-17,-68 0 1,103 0 0,35 68-1,-1 1 1,69 34-1,0 0 1,0 34 0,69 1-1,34 33 1,0 35 0,68 0-1,1 35 1,0-35-1,34 34 1,0 35 0,-1-35 15,1-34-15,0 68 15,0-68-31,0 35 15,0-1 1,0 0 0,34 35-1,-34-35 1,0 1 0,0-1-1,-34 0 1,0-34-1,-35 0 1,34 0 0,-68-34-1,0-1 1,0-68 0,-34 35-1,-35-35 1,1 34-1,-35-34 17,0 0-17,0-34 1,-69-35 0,0 35-1,1 34 1,-35-103-1,-69 0 1,0-35 0,-33 1-1,-1-34 1,0 33 0,0 1-1,-35-35 1,1 35-1,34 0 1,-34-35 0,34 35-1,0-35 1,0 35 0,69 34 15,34-34-16,103 137 1</inkml:trace>
          <inkml:trace contextRef="#ctx0" brushRef="#br2" timeOffset="131696.4632">17718 9645 0,'34'-69'16,"-68"138"-16,68 34 0,-34-35 0,34 1 15,1-35-15,-1-34 16,0-34 0,-68-103 15,-35-1-16,-34 35 1,-34 0 0,0 35-1,34 68 1,68 34 0,35 69-1,103 0 1,35 34 15,-1-102-31,-34-1 16,-34-68-1,-35-1 1,-68 1 0,-35 34-1,-68 103 1,137-103-1</inkml:trace>
        </inkml:traceGroup>
      </inkml:traceGroup>
    </inkml:traceGroup>
  </inkml:traceGroup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59:45.21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FCD0EFF-F9D3-4738-B236-8F78962C101F}" emma:medium="tactile" emma:mode="ink">
          <msink:context xmlns:msink="http://schemas.microsoft.com/ink/2010/main" type="inkDrawing" rotatedBoundingBox="2166,2432 12532,2553 12527,2953 2161,2832" shapeName="Other">
            <msink:destinationLink direction="from" ref="{3D0A3A92-388C-4CC6-B57E-96C7F1827F7C}"/>
            <msink:destinationLink direction="with" ref="{9106A3AB-142C-43C1-B792-C19C2B35964B}"/>
          </msink:context>
        </emma:interpretation>
      </emma:emma>
    </inkml:annotationXML>
    <inkml:trace contextRef="#ctx0" brushRef="#br0">0 280 0,'68'0'0,"35"0"0,69 0 0,68-34 15,104-1-15,33-33 16,69 34 0,35-1-1,68 35 1,69-34 0,34 34-1,69 0 1,68-34-1,-34 34 1,1 34 0,-1 0-1,-34 1 1,-69 67 0,-103-33 15,-172 0-31,-171-1 15,-171-33 1,-173-35 15,-205-69-15,343 69-16</inkml:trace>
  </inkml:traceGroup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59:46.84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D0A3A92-388C-4CC6-B57E-96C7F1827F7C}" emma:medium="tactile" emma:mode="ink">
          <msink:context xmlns:msink="http://schemas.microsoft.com/ink/2010/main" type="inkDrawing" rotatedBoundingBox="2653,2918 3381,18226 2311,18277 1583,2969" semanticType="callout" shapeName="Other">
            <msink:sourceLink direction="from" ref="{8FCD0EFF-F9D3-4738-B236-8F78962C101F}"/>
            <msink:sourceLink direction="to" ref="{F0C08529-EB76-4B7F-BBFC-15D71945180E}"/>
          </msink:context>
        </emma:interpretation>
      </emma:emma>
    </inkml:annotationXML>
    <inkml:trace contextRef="#ctx0" brushRef="#br0">0 0 0,'34'68'16,"35"482"-16,-35-310 15,-34 34 1,0 70 0,0 33-1,0 69 1,0 35 0,34 34-1,1 0 1,-1 0-1,0 34 1,35 69 0,-35-35 15,1 69-15,33-34-1,-33 137 1,-1-137-1,-34 0 1,34 0 0,-68-35-1,34-68 1,0-34 0,34-104-1,-34-33 1,0-139-1,0-67 1,0-70 0,0-33-1,0-70 1,0 35 0,0 0-1,0 0 1,0 0 15,0 0-15,0 0-1,0 0 1,0 0 0,0 35-1,0-1 1,35 35-1,-1 34 1,-34 34 0,0 35-1,0 34 1,0 34 0,69-34-1,-35 68 1,-34 1 15,34-69-31,-34 34 16,0-103-1,0-68 1,-34-69 15,-35-103-15,-34-68-1,35-35 1,-35 34 0,0 103-1,103 69 1,0 0 0,0 0-1,34 138 1,35 102-1,-35-34 1,69 0 0,-34-69-1,34-103 17,103-137-17,-69-137 1,35-34-1,-70-1 1,-67 35 0,-70 137-1,-102 34 1,137 69 0</inkml:trace>
  </inkml:traceGroup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59:47.52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7BEE0CE-2180-4FD4-BC21-AD1EDA5A0850}" emma:medium="tactile" emma:mode="ink">
          <msink:context xmlns:msink="http://schemas.microsoft.com/ink/2010/main" type="writingRegion" rotatedBoundingBox="549,15961 1613,15961 1613,17746 549,17746"/>
        </emma:interpretation>
      </emma:emma>
    </inkml:annotationXML>
    <inkml:traceGroup>
      <inkml:annotationXML>
        <emma:emma xmlns:emma="http://www.w3.org/2003/04/emma" version="1.0">
          <emma:interpretation id="{4B8DB2E1-0DD5-4D70-82BF-66FD13E5DBC2}" emma:medium="tactile" emma:mode="ink">
            <msink:context xmlns:msink="http://schemas.microsoft.com/ink/2010/main" type="paragraph" rotatedBoundingBox="549,15961 1613,15961 1613,17746 549,177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058A224-AD09-48EC-871D-5E30582F8729}" emma:medium="tactile" emma:mode="ink">
              <msink:context xmlns:msink="http://schemas.microsoft.com/ink/2010/main" type="line" rotatedBoundingBox="549,15961 1613,15961 1613,17746 549,17746"/>
            </emma:interpretation>
          </emma:emma>
        </inkml:annotationXML>
        <inkml:traceGroup>
          <inkml:annotationXML>
            <emma:emma xmlns:emma="http://www.w3.org/2003/04/emma" version="1.0">
              <emma:interpretation id="{F0C08529-EB76-4B7F-BBFC-15D71945180E}" emma:medium="tactile" emma:mode="ink">
                <msink:context xmlns:msink="http://schemas.microsoft.com/ink/2010/main" type="inkWord" rotatedBoundingBox="549,15961 1613,15961 1613,17746 549,17746">
                  <msink:destinationLink direction="to" ref="{3D0A3A92-388C-4CC6-B57E-96C7F1827F7C}"/>
                </msink:context>
              </emma:interpretation>
              <emma:one-of disjunction-type="recognition" id="oneOf0">
                <emma:interpretation id="interp0" emma:lang="it-IT" emma:confidence="0">
                  <emma:literal>t</emma:literal>
                </emma:interpretation>
                <emma:interpretation id="interp1" emma:lang="it-IT" emma:confidence="0">
                  <emma:literal>T</emma:literal>
                </emma:interpretation>
                <emma:interpretation id="interp2" emma:lang="it-IT" emma:confidence="0">
                  <emma:literal>r</emma:literal>
                </emma:interpretation>
                <emma:interpretation id="interp3" emma:lang="it-IT" emma:confidence="0">
                  <emma:literal>F</emma:literal>
                </emma:interpretation>
                <emma:interpretation id="interp4" emma:lang="it-IT" emma:confidence="0">
                  <emma:literal>+</emma:literal>
                </emma:interpretation>
              </emma:one-of>
            </emma:emma>
          </inkml:annotationXML>
          <inkml:trace contextRef="#ctx0" brushRef="#br0">343 0 0,'0'34'0,"0"138"15,-35 171-15,35-69 31,-34 1-15,68 0 0,1-69-1,-1-69 1,0-68 0,-34-69-1,69-69 1,-35-68-1,1-35 1,-70-34 0,1 34-1,-35 1 1,-68 33 0,-34 1-1,68 103 1,103 34-1,0 0 1,103 34 0,102 35-1,70-35 1,-35 0 0,-68-136 15,-103-104-16,-69 206-15</inkml:trace>
        </inkml:traceGroup>
      </inkml:traceGroup>
    </inkml:traceGroup>
  </inkml:traceGroup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59:57.74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8960B83-5D13-45FB-A760-791160798396}" emma:medium="tactile" emma:mode="ink">
          <msink:context xmlns:msink="http://schemas.microsoft.com/ink/2010/main" type="inkDrawing" rotatedBoundingBox="10350,1479 14018,17120 5572,19100 1904,3459" shapeName="Other"/>
        </emma:interpretation>
      </emma:emma>
    </inkml:annotationXML>
    <inkml:trace contextRef="#ctx0" brushRef="#br0">2094 0 0,'0'-34'0,"34"68"15,0 69-15,35-103 0,0 34 16,-35-34-16,-68 34 0,-1 1 0,70-1 16,-1-34-16,35 34 0,34 1 15,0-35 1,34 34-1,0 0 1,69 1 0,-34 33-1,-1-33 1,-68 33 0,-34 1-1,-103-35 1,-104 35-1,-68-35 1,-137 35 0,0 0-1,-35-35 17,70 35-17,67-1 1,138 1-1,103-35 1,103 35 0,138-35-1,170 35 1,70-1 0,-1 70-1,-68-35 1,-137 0-1,-172-69 1,-103 35 0,-206-35-1,-172-34 1,-102 0 0,-35 34 15,34 1-31,104 68 31,137 0-15,171 0-1,138-35 1,171 35 0,137-68-1,138 33 1,69 1-1,-35-35 1,-34 35 0,-138-1-1,-171 1 1,-171-69 0,-173 34-1,-205 1 16,-137-35-15,-104 34-16,1 35 16,33 34-1,104 34 1,172 0 15,136-68-15,173 0-1,171 34 1,137-69 0,137 0-1,35 35 1,-34 0 0,-69-35-1,-103 69 1,-206-69-1,-138 0 1,-171 1 0,-171-35-1,-69 34 1,-1 0 0,70 1-1,136 33 1,139-33-1,102-1 17,137 35-17,172-1 1,0-33 0,0 68-1,-103-35 1,-69 1-1,-103-35 1,-34 1 0,-137-1-1,-172 0 1,69-34 15,-69 69-15,171-35-1,35 1 1,103-1 0,103 35-1,103-1 1,0 1 0,0-1-1,-103-33 1,-34 33 15,-69-33-15,-103-1-1,-103 0 1,-34 1 0,-1-1-1,35 0 1,69 1-1,103-1 1,34-34 0,103 69-1,103-35 1,34 35 0,35-1-1,-1 1 1,-33 34-1,-1-34 17,-69 34-32,-33-69 15,-70 0 1,-68 1 0,-137-1 15,-103-34-16,-35-34 1,1 34 0,-1 0-1,35 0 1,68 34 0,103-34-1,35 0 1,34 0-1,103 34 1,69 0 0,34 1-1,-35-35 1,1 34 0,-69 0-1,-34-34 1,-35 35-1,0-35 1,1 34 0,67-34 15,36 0-15,33 34-1,1-34 1,0 35-1,-1-1 1,1 0 0,68 1-1,35-35 1,34 34 0,68-34-1,104 69 1,-35-35-1,35 35 1,-70-1 0,-33 1-1,-69-35 1,-34 35 0,-104-35-1,-102-34 1,-69 35 15,-138-35-15,-102 0-1,-69-35 1,-103 35 0,1-34-1,-36 34 1,1 0-1,34 34 1,103 1 0,172 33-1,103 1 1,137 0 0,171 68-1,69-34 16,1 34-31,-1 0 32,-103 1-32,-102-70 15,-138 1 1,-172-69 0,-103-34 15,-102-1-16,-1 1 1,-34 0 0,35 34-1,68 0 1,69 34 0,171 0-1,35 1 1,102 33-1,35 35 1,-103-68 0,-68 33-1,-104-33 1,-137-35 0,-34 0-1,-69 0 1,0 34-1,-34 0 1,68 1 0,69 33 15,69 35-15,103-34-1,68-35 1,35 0-1,-1 1 1,-68-1 0,-103 0-1,35-34 17,-104 35-17,138-1 1,34 0-1,34 1 1,35-35 0,34 34-1,69 0 1,68 1 0,103 33-1,69-33 1,0 33-1,103 1 17,0 0-17,0-35 1,0 35 0,-35-35-1,-34 35 1,-102-35-1,-138-34 1,-138 34 0,-68 1-1,-103-1 1,0-34 0,104 34-1,67 1 1,35-35-1,137 68 1,138 1 0,0-1-1,-35 1 1,-68 0 0,-104-1 15,-33-68-16,-35 35 1,0-35 0,0 34-1,68-34 1,69 69 0,1-35-1,-35 35 1,-69-69-1,-34 34 1,-34 35 0,-1-35-1,70 35 1,-1-1 0,103 35-1,-34-34 1,0 0-1,-103-35 1,-68 0 0,-35-34-1,-69 0 17,0 0-17,1 0 1,68 35-1,34-35 1,69 34 0,35 0-1,68 69 1,68-34 0,1 34-1,34-35 1,-35 1-1,-68 0 1,-34-1 0,-69-68-1,-103 35 1,-69-35 0,35 0-1,0 0 1,102 0-1,35 0 17,103 68-17,69-33 1,68 33 0,1 1-1,-1 0 1,0-1-1,0 1 1,-68 0 0,-69-35-1,-69-34 1,-34 0 0,-34-34-1,-35-1 16,69 35-15,0 0 0,172 0-16,68 69 15,69 34 1,-69 34 0,-68 0 15,-103-34-16,-35-68 1,-103-1 0,-137 0-1,-68-68 1,-35 0 0,-69-35-1,1 35 1,-1-1-1,69 35 1,103 35 0,35-1-1,102 35 1,35-35 0,34 35-1,68 34 1,1 0-1,68 68 1,35-33 0,-35-1-1,-102-68 17,-70-1-17,-171-33 1,-68-35-1,-35-35 1,-137 35 0,205 35 15,104 33-15,137 1-1,103 34 1,103 68-1,0-68 1,-35 35 0,-33-35-1,-104 0 1,0-35 15,-68 35-31,34-34 16,0 34-1,34 0 17,69 34-17,-34 0 1,-35 35 0,-102-138-1,68-34 1</inkml:trace>
  </inkml:traceGroup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1:00:07.18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162F819-0681-449A-A4FE-6F36E4937DB8}" emma:medium="tactile" emma:mode="ink">
          <msink:context xmlns:msink="http://schemas.microsoft.com/ink/2010/main" type="inkDrawing" rotatedBoundingBox="23464,3547 23856,17723 22552,17759 22160,3583" semanticType="callout" shapeName="Other">
            <msink:sourceLink direction="with" ref="{17984AFD-0C51-4C19-ACED-80EB942950A6}"/>
            <msink:sourceLink direction="with" ref="{E2A774DB-1361-4321-9589-F8BFC53327DA}"/>
          </msink:context>
        </emma:interpretation>
      </emma:emma>
    </inkml:annotationXML>
    <inkml:trace contextRef="#ctx0" brushRef="#br0">137 0 0,'-34'206'16,"34"34"-16,0 34 0,34 104 16,-34 68-1,35 69 16,-1 103-15,0-35 0,1 1-1,33 68 1,1 35 0,-35 68-1,1 0 1,-1 34-1,-34 1 1,0-1 0,34-34-1,-34 0 1,0-68 0,35-104-1,-1-33 1,0-138-1,-34-104 1,-34-102 0,34-103 15,-103-68-15,0-138-1,0-35 1,-34 1-1,34 0 1,34 68 0,69 69-1,0 0 1,34 35 0,1 170-1,33 70 1,35 0 15,0-35-31,0-34 16,-34-137-1,0-104 1,34 1 0,68-103-1,1-172 16,-1-103-15,-68 0 0,-103 412-1</inkml:trace>
  </inkml:traceGroup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1:00:08.35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7984AFD-0C51-4C19-ACED-80EB942950A6}" emma:medium="tactile" emma:mode="ink">
          <msink:context xmlns:msink="http://schemas.microsoft.com/ink/2010/main" type="inkDrawing" rotatedBoundingBox="22547,3426 31746,3353 31752,4148 22553,4221" semanticType="underline" shapeName="Other">
            <msink:sourceLink direction="with" ref="{45DE7747-68A6-447B-A051-4910A6870A05}"/>
            <msink:destinationLink direction="with" ref="{E162F819-0681-449A-A4FE-6F36E4937DB8}"/>
          </msink:context>
        </emma:interpretation>
      </emma:emma>
    </inkml:annotationXML>
    <inkml:trace contextRef="#ctx0" brushRef="#br0">0 377 0,'35'0'15,"102"0"-15,35 35 0,68-35 0,103 0 16,35 0 15,102-35-31,35 35 16,69 0 15,68 0-15,0 0-1,34 35 1,1-104 0,-69 69-1,0 34 1,-103 1-1,-35-1 1,-137-68 0,-68 34-1,-138 0 1,-102 0 0,-70-35-1,-68-33 1,-68-1-1,33 0 1,1 1 0,68-1-1,35 35 17,34 68-17,69-68 1,68 34-1,35 0 1,68 68 0,34 1-1,-68 0 1,-68-1 0,-70 1-1,-102 34 1,-69 0-1,-34-35 1,-35 35 0,69-34-1,69-69 1,34 0 0</inkml:trace>
  </inkml:traceGroup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1:00:17.69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17FCA59-7EE6-4E0B-9087-C982042B52D1}" emma:medium="tactile" emma:mode="ink">
          <msink:context xmlns:msink="http://schemas.microsoft.com/ink/2010/main" type="inkDrawing" rotatedBoundingBox="21049,15820 21774,18109 21268,18269 20543,15980" semanticType="verticalRange" shapeName="Other">
            <msink:sourceLink direction="with" ref="{1AE9B1B2-F2E4-4607-80D7-D8A68727C7CE}"/>
          </msink:context>
        </emma:interpretation>
      </emma:emma>
    </inkml:annotationXML>
    <inkml:trace contextRef="#ctx0" brushRef="#br0">149 0 0,'-68'344'0,"33"-35"16,1-1 0,34-33-1,69 0 1,33-1 0,70-33-1,0-36 1,34-102-1,-138-206 1,-68-102 0,0 205-1</inkml:trace>
  </inkml:traceGroup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1:00:23.99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89E5753-6CC0-4698-B61C-4917F78EDDBE}" emma:medium="tactile" emma:mode="ink">
          <msink:context xmlns:msink="http://schemas.microsoft.com/ink/2010/main" type="inkDrawing" rotatedBoundingBox="26875,3947 27002,7550 26947,7552 26820,3948" semanticType="callout" shapeName="Other">
            <msink:sourceLink direction="with" ref="{D9889484-C103-4BA9-A39E-2824611B8E6F}"/>
            <msink:sourceLink direction="with" ref="{5D4BEB13-C485-46F2-8D7E-9750BD19CA66}"/>
          </msink:context>
        </emma:interpretation>
      </emma:emma>
    </inkml:annotationXML>
    <inkml:trace contextRef="#ctx0" brushRef="#br0">0 0 0,'34'-34'0,"-34"34"16,-34 34-16,34 35 0,0 34 0,0-34 15,0-35-15,0 69 0,0 69 16,34-1 0,-34 35-1,35 0 1,-35 34 0,0 1-1,0-1 16,34 138-15,-34-35 0,0-137 15,0-35-15,0 1-1,0-35 1,0 1-1,0-70 1,34 1 0,-34-35-1,0-34 1,0 0 0,0 0-1,0 0 1,0 0-1,0 0 1,0 0 0,0 0-1,0-34 1,0 0 0,0 34-1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28:44.31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AA6C046-BB52-45A3-A6BA-9C845F757E9F}" emma:medium="tactile" emma:mode="ink">
          <msink:context xmlns:msink="http://schemas.microsoft.com/ink/2010/main" type="inkDrawing" rotatedBoundingBox="13543,6587 24703,6152 24717,6498 13557,6934" semanticType="underline" shapeName="Other">
            <msink:sourceLink direction="with" ref="{06D8275A-169B-42C3-A7EA-B396F6420016}"/>
          </msink:context>
        </emma:interpretation>
      </emma:emma>
    </inkml:annotationXML>
    <inkml:trace contextRef="#ctx0" brushRef="#br0">11018 0 0,'-378'103'0,"-68"-103"16,-103 34-1,-138-68 1,-33 34 0,-482-34 15,-274 0-16,344 34 1,-1 34 0,69 69-1,103 34 1,240 0 0,275-68-1,240-35 1,171-34-1,207-34 1,274-69 0,35 69-1,-481 34 17</inkml:trace>
  </inkml:traceGroup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1:00:25.66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9889484-C103-4BA9-A39E-2824611B8E6F}" emma:medium="tactile" emma:mode="ink">
          <msink:context xmlns:msink="http://schemas.microsoft.com/ink/2010/main" type="inkDrawing" rotatedBoundingBox="29990,7007 32003,17358 28854,17970 26841,7620" shapeName="Other">
            <msink:destinationLink direction="with" ref="{389E5753-6CC0-4698-B61C-4917F78EDDBE}"/>
          </msink:context>
        </emma:interpretation>
      </emma:emma>
    </inkml:annotationXML>
    <inkml:trace contextRef="#ctx0" brushRef="#br0">0 0 0,'34'34'15,"69"-34"-15,-34 0 0,0 0 0,68 35 16,0-35-16,35 34 15,68-34 1,-34 34-16,69-34 31,-35 34-15,34-34 0,-33 0-1,-1 35 1,-34-35-1,0 0 1,-69 0 0,-34 0-1,0-35 1,-34 35 0,-69 0-1,34-34 16,-34 34-15,0 0-16,0 0 16,-34 34-1,34-34 1,-35 35 0,35-35-1,0-35 16,-34 1-15,34 34 0,-34 0-1,34 0 1,0 0 0,-35 0-1,35 0 1,35 0-1,-1 0 1,0 34 0,-34-34-1,35 35 1,-35 33 0,0 1-1,34 34 1,-34 69-1,0 34 1,34 68 0,-34 35 15,35 34-15,-35 35-1,0 34 1,0 103-1,34 34 1,35 69 0,-35 0-1,0 34 1,-34 0 0,69 0-1,-35-34 1,35 0-1,-35-69 1,1-69 0,33-102-1,-33-103 1,-35-69 0,0-138-1,-35-68 16,35-171-15,0 171 0</inkml:trace>
  </inkml:traceGroup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0:59:48.443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F973CDE-7A2D-4B70-8586-55684A871FCB}" emma:medium="tactile" emma:mode="ink">
          <msink:context xmlns:msink="http://schemas.microsoft.com/ink/2010/main" type="writingRegion" rotatedBoundingBox="12329,1220 32862,1377 32823,6415 12290,6258"/>
        </emma:interpretation>
      </emma:emma>
    </inkml:annotationXML>
    <inkml:traceGroup>
      <inkml:annotationXML>
        <emma:emma xmlns:emma="http://www.w3.org/2003/04/emma" version="1.0">
          <emma:interpretation id="{82C14F2C-0DA0-4AA5-87B2-21F58A585034}" emma:medium="tactile" emma:mode="ink">
            <msink:context xmlns:msink="http://schemas.microsoft.com/ink/2010/main" type="paragraph" rotatedBoundingBox="12329,1220 32862,1377 32845,3517 12313,33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09C2BAB-3FF0-4A11-B1D9-F1AFA54D1BFB}" emma:medium="tactile" emma:mode="ink">
              <msink:context xmlns:msink="http://schemas.microsoft.com/ink/2010/main" type="inkBullet" rotatedBoundingBox="12322,2196 13664,2207 13655,3370 12313,3360"/>
            </emma:interpretation>
            <emma:one-of disjunction-type="recognition" id="oneOf0">
              <emma:interpretation id="interp0" emma:lang="it-IT" emma:confidence="0">
                <emma:literal>&gt;</emma:literal>
              </emma:interpretation>
              <emma:interpretation id="interp1" emma:lang="it-IT" emma:confidence="0">
                <emma:literal>)</emma:literal>
              </emma:interpretation>
              <emma:interpretation id="interp2" emma:lang="it-IT" emma:confidence="0">
                <emma:literal>.</emma:literal>
              </emma:interpretation>
              <emma:interpretation id="interp3" emma:lang="it-IT" emma:confidence="0">
                <emma:literal>,</emma:literal>
              </emma:interpretation>
              <emma:interpretation id="interp4" emma:lang="it-IT" emma:confidence="0">
                <emma:literal>'</emma:literal>
              </emma:interpretation>
            </emma:one-of>
          </emma:emma>
        </inkml:annotationXML>
        <inkml:trace contextRef="#ctx0" brushRef="#br0">-11829-2883 0,'34'0'0,"35"68"0,102 1 0,70 0 16,33-1-16,-33 35 15,-36-34 1,-102 34 0,-103-35-1,-171 70 1,-69-35 0,34 34-1,34-68 1,103-1-1,35-33 1,137-104 0,-103 69-1</inkml:trace>
      </inkml:traceGroup>
      <inkml:traceGroup>
        <inkml:annotationXML>
          <emma:emma xmlns:emma="http://www.w3.org/2003/04/emma" version="1.0">
            <emma:interpretation id="{BA0AA905-F205-4AAC-9BC3-5FCEF00A0568}" emma:medium="tactile" emma:mode="ink">
              <msink:context xmlns:msink="http://schemas.microsoft.com/ink/2010/main" type="line" rotatedBoundingBox="13598,1230 32862,1377 32847,3269 13583,3121"/>
            </emma:interpretation>
          </emma:emma>
        </inkml:annotationXML>
        <inkml:traceGroup>
          <inkml:annotationXML>
            <emma:emma xmlns:emma="http://www.w3.org/2003/04/emma" version="1.0">
              <emma:interpretation id="{87FC19AF-B7BC-479C-B8CA-18561230336B}" emma:medium="tactile" emma:mode="ink">
                <msink:context xmlns:msink="http://schemas.microsoft.com/ink/2010/main" type="inkWord" rotatedBoundingBox="13598,1230 14594,1237 14583,2718 13587,2710"/>
              </emma:interpretation>
              <emma:one-of disjunction-type="recognition" id="oneOf1">
                <emma:interpretation id="interp5" emma:lang="it-IT" emma:confidence="0">
                  <emma:literal>A</emma:literal>
                </emma:interpretation>
                <emma:interpretation id="interp6" emma:lang="it-IT" emma:confidence="0">
                  <emma:literal>4</emma:literal>
                </emma:interpretation>
                <emma:interpretation id="interp7" emma:lang="it-IT" emma:confidence="0">
                  <emma:literal>*</emma:literal>
                </emma:interpretation>
                <emma:interpretation id="interp8" emma:lang="it-IT" emma:confidence="0">
                  <emma:literal>k</emma:literal>
                </emma:interpretation>
                <emma:interpretation id="interp9" emma:lang="it-IT" emma:confidence="0">
                  <emma:literal>H</emma:literal>
                </emma:interpretation>
              </emma:one-of>
            </emma:emma>
          </inkml:annotationXML>
          <inkml:trace contextRef="#ctx0" brushRef="#br0" timeOffset="1727.6054">-9804-3844 0,'-69'171'16,"-68"69"-16,-35 69 0,-34 35 15,69-70 17,103-171-17,68-69 1,-34-68 0,137-103-1,1-172 1,-1 0-1,-68 34 1,-1 104 0,-68 102-1,35 69 1,-35 0 0,0 137-1,0 104 1,34-1-1,0-34 17,35-34-32,-35-35 15,-34-68 1,-68-104 15,-70-171-15,-68 69-1,0 0 1,69 68 0,103 103-1,68 1 1,69-35 0,206 34-1,34 35 1,-137-69 15,-206 0-15</inkml:trace>
        </inkml:traceGroup>
        <inkml:traceGroup>
          <inkml:annotationXML>
            <emma:emma xmlns:emma="http://www.w3.org/2003/04/emma" version="1.0">
              <emma:interpretation id="{45DE7747-68A6-447B-A051-4910A6870A05}" emma:medium="tactile" emma:mode="ink">
                <msink:context xmlns:msink="http://schemas.microsoft.com/ink/2010/main" type="inkWord" rotatedBoundingBox="31344,1574 32860,1586 32847,3269 31331,3257">
                  <msink:destinationLink direction="with" ref="{17984AFD-0C51-4C19-ACED-80EB942950A6}"/>
                </msink:context>
              </emma:interpretation>
              <emma:one-of disjunction-type="recognition" id="oneOf2">
                <emma:interpretation id="interp10" emma:lang="it-IT" emma:confidence="0">
                  <emma:literal>H</emma:literal>
                </emma:interpretation>
                <emma:interpretation id="interp11" emma:lang="it-IT" emma:confidence="0">
                  <emma:literal>a ,</emma:literal>
                </emma:interpretation>
                <emma:interpretation id="interp12" emma:lang="it-IT" emma:confidence="0">
                  <emma:literal>p ,</emma:literal>
                </emma:interpretation>
                <emma:interpretation id="interp13" emma:lang="it-IT" emma:confidence="0">
                  <emma:literal>4</emma:literal>
                </emma:interpretation>
                <emma:interpretation id="interp14" emma:lang="it-IT" emma:confidence="0">
                  <emma:literal>+ ,</emma:literal>
                </emma:interpretation>
              </emma:one-of>
            </emma:emma>
          </inkml:annotationXML>
          <inkml:trace contextRef="#ctx0" brushRef="#br1" timeOffset="28259.8742">7701-3467 0,'69'-34'0,"-103"171"0,-1 69 0,1 137 15,-35 1 1,35 33-1,68-205 1,-34-104 0,35-33-1,-35-35 1,0-138 0,-69-68-1,-34 35 16,0 34-31,-34 68 32,102 69-17,70-34 1,136 34 0,138 0-1,0-35 1,-68 1-1,-36-35 1,-136-102 0,-69-35-1,0 206 1</inkml:trace>
          <inkml:trace contextRef="#ctx0" brushRef="#br1" timeOffset="28423.943">8319-3330 0,'103'206'0,"69"69"16,-69 68-1,-103 69 1,0-172 15,0-240-31</inkml:trace>
        </inkml:traceGroup>
      </inkml:traceGroup>
    </inkml:traceGroup>
    <inkml:traceGroup>
      <inkml:annotationXML>
        <emma:emma xmlns:emma="http://www.w3.org/2003/04/emma" version="1.0">
          <emma:interpretation id="{F3B98B3D-4CAA-44E4-8208-7637B0214AFE}" emma:medium="tactile" emma:mode="ink">
            <msink:context xmlns:msink="http://schemas.microsoft.com/ink/2010/main" type="paragraph" rotatedBoundingBox="23774,5711 25379,4676 26044,5708 24439,674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8D2F332-FEDC-4350-BAFB-B072B5E22651}" emma:medium="tactile" emma:mode="ink">
              <msink:context xmlns:msink="http://schemas.microsoft.com/ink/2010/main" type="line" rotatedBoundingBox="23774,5711 25379,4676 26044,5708 24439,6743"/>
            </emma:interpretation>
          </emma:emma>
        </inkml:annotationXML>
        <inkml:traceGroup>
          <inkml:annotationXML>
            <emma:emma xmlns:emma="http://www.w3.org/2003/04/emma" version="1.0">
              <emma:interpretation id="{5D4BEB13-C485-46F2-8D7E-9750BD19CA66}" emma:medium="tactile" emma:mode="ink">
                <msink:context xmlns:msink="http://schemas.microsoft.com/ink/2010/main" type="inkWord" rotatedBoundingBox="23774,5711 25379,4676 26044,5708 24439,6743">
                  <msink:destinationLink direction="with" ref="{389E5753-6CC0-4698-B61C-4917F78EDDBE}"/>
                </msink:context>
              </emma:interpretation>
              <emma:one-of disjunction-type="recognition" id="oneOf3">
                <emma:interpretation id="interp15" emma:lang="it-IT" emma:confidence="0">
                  <emma:literal>g</emma:literal>
                </emma:interpretation>
                <emma:interpretation id="interp16" emma:lang="it-IT" emma:confidence="0">
                  <emma:literal>$</emma:literal>
                </emma:interpretation>
                <emma:interpretation id="interp17" emma:lang="it-IT" emma:confidence="0">
                  <emma:literal>,</emma:literal>
                </emma:interpretation>
                <emma:interpretation id="interp18" emma:lang="it-IT" emma:confidence="0">
                  <emma:literal>q</emma:literal>
                </emma:interpretation>
                <emma:interpretation id="interp19" emma:lang="it-IT" emma:confidence="0">
                  <emma:literal>9</emma:literal>
                </emma:interpretation>
              </emma:one-of>
            </emma:emma>
          </inkml:annotationXML>
          <inkml:trace contextRef="#ctx0" brushRef="#br1" timeOffset="39600.1533">1489 0 0,'-69'0'15,"-103"137"-15,-102 35 0,-69 34 0,34 68 16,137-102 0,69-69 15,69 69-16,171-138 1,-137-34 0</inkml:trace>
          <inkml:trace contextRef="#ctx0" brushRef="#br1" timeOffset="39325.7288">974 171 0,'-206'-102'0,"34"136"16,-34 0-16,35 103 16,33 1-1,104 68 1,68 0 0,69-69-1,103 0 1,35-68-1,-1-35 17,0-102-17,-68-70 1,-104-33 0,-33-35-1,-104 34 1,-103 35-1,-34 102 1,-68 1 0,68 68-1,69 1 1,205-1 0,-68-34-1</inkml:trace>
        </inkml:traceGroup>
      </inkml:traceGroup>
    </inkml:traceGroup>
  </inkml:traceGroup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1:00:33.133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24058 729 0,'-69'0'0,"-34"0"0,0 0 0,-69 0 16,1 0-16,-70 0 15,-67 0 1,-1 0 15,-35-34-31,1 34 16,-34-35-1,-1 35 1,0 69 0,-68-69-1,34-34 1,0 34-1,1-69 17,-36 69-17,1-34 1,-34-1 0,33 1-1,1 0 1,-34 34-1,33-35 1,1 1 0,-34 0-1,68 34 1,-34 0 0,34 0-1,0 0 16,-34 0-31,34 34 16,0-34 0,0 0-1,0 0 1,34-34 0,1 34-1,-1 0 16,-34-35-15,35 35 0,-1-34-1,1 0 1,33 34 0,35-35-1,-34 35 1,0-34-1,0 0 1,0 34 0,-1-35-1,35 1 1,0 34 0,1-34-1,-36-1 1,70 35-1,-1-34 17,0 34-32,1 0 15,-35 0 17,34 0-17,-34 0 1,1 34-1,-1-34 1,-138 0 0,138 0-1,35 0 1,-1 0 0,35 0-1,34 0 16,34 0-15,69 0 0,1 0-1,33 0 1,35 0 0,34 0-1,0 0 1,0 0 15,0 0-31,0 0 16,0 0-1,0 35 1,-35-1 0,70-68-1,-35 34 1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1:00:36.37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106A3AB-142C-43C1-B792-C19C2B35964B}" emma:medium="tactile" emma:mode="ink">
          <msink:context xmlns:msink="http://schemas.microsoft.com/ink/2010/main" type="inkDrawing" rotatedBoundingBox="5856,2537 6041,6520 5875,6528 5690,2545" semanticType="callout" shapeName="Other">
            <msink:sourceLink direction="with" ref="{8FCD0EFF-F9D3-4738-B236-8F78962C101F}"/>
            <msink:sourceLink direction="with" ref="{0F7CFCE6-ADB2-4EFE-8925-A9AD604C446D}"/>
          </msink:context>
        </emma:interpretation>
      </emma:emma>
    </inkml:annotationXML>
    <inkml:trace contextRef="#ctx0" brushRef="#br0">0 0 0,'34'69'16,"-34"-1"-16,0 35 0,0 0 0,0 34 16,0 1-1,0 33 1,35 35-1,-35 35 17,34 33-17,-34 1 1,0-1 0,34 35 15,1 0-31,-35-34 15,34-1 1,-34 1 0,0-69-1,0-103 1,0 0 0,34-69-1,-34 0 1,0-34-1,0 0 1,0 0 0,0 0-1,-103-34 1,35-69 0,68 103 15</inkml:trace>
  </inkml:traceGroup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1:00:40.94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D22B41A-E760-4FE0-A92C-78125CF615CB}" emma:medium="tactile" emma:mode="ink">
          <msink:context xmlns:msink="http://schemas.microsoft.com/ink/2010/main" type="writingRegion" rotatedBoundingBox="5800,6556 6452,6556 6452,6762 5800,6762"/>
        </emma:interpretation>
      </emma:emma>
    </inkml:annotationXML>
    <inkml:traceGroup>
      <inkml:annotationXML>
        <emma:emma xmlns:emma="http://www.w3.org/2003/04/emma" version="1.0">
          <emma:interpretation id="{02B7D59F-9925-4EBB-A866-21AF79948448}" emma:medium="tactile" emma:mode="ink">
            <msink:context xmlns:msink="http://schemas.microsoft.com/ink/2010/main" type="paragraph" rotatedBoundingBox="5800,6556 6452,6556 6452,6762 5800,67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03060F3-7288-42D0-B13C-3D4EE910711D}" emma:medium="tactile" emma:mode="ink">
              <msink:context xmlns:msink="http://schemas.microsoft.com/ink/2010/main" type="line" rotatedBoundingBox="5800,6556 6452,6556 6452,6762 5800,6762"/>
            </emma:interpretation>
          </emma:emma>
        </inkml:annotationXML>
        <inkml:traceGroup>
          <inkml:annotationXML>
            <emma:emma xmlns:emma="http://www.w3.org/2003/04/emma" version="1.0">
              <emma:interpretation id="{0F7CFCE6-ADB2-4EFE-8925-A9AD604C446D}" emma:medium="tactile" emma:mode="ink">
                <msink:context xmlns:msink="http://schemas.microsoft.com/ink/2010/main" type="inkWord" rotatedBoundingBox="5800,6556 6452,6556 6452,6762 5800,6762">
                  <msink:destinationLink direction="with" ref="{9106A3AB-142C-43C1-B792-C19C2B35964B}"/>
                </msink:context>
              </emma:interpretation>
              <emma:one-of disjunction-type="recognition" id="oneOf0">
                <emma:interpretation id="interp0" emma:lang="it-IT" emma:confidence="0">
                  <emma:literal>.</emma:literal>
                </emma:interpretation>
                <emma:interpretation id="interp1" emma:lang="it-IT" emma:confidence="0">
                  <emma:literal>E</emma:literal>
                </emma:interpretation>
                <emma:interpretation id="interp2" emma:lang="it-IT" emma:confidence="0">
                  <emma:literal>-</emma:literal>
                </emma:interpretation>
                <emma:interpretation id="interp3" emma:lang="it-IT" emma:confidence="0">
                  <emma:literal>*</emma:literal>
                </emma:interpretation>
                <emma:interpretation id="interp4" emma:lang="it-IT" emma:confidence="0">
                  <emma:literal>€</emma:literal>
                </emma:interpretation>
              </emma:one-of>
            </emma:emma>
          </inkml:annotationXML>
          <inkml:trace contextRef="#ctx0" brushRef="#br0">88 120 0,'34'-34'0,"-68"0"0,34 68 15,68 0-15,1 35 0,34-69 0,-34 34 16,-1 1-16,-68-35 0,0 0 0,-68-35 15,-35 35 1,0-34 0,0 0-1,34 34 1,103 0 0,35 0-1,103 34 1,-35 0 15,0 1-31,-68-35 31,-69 0-15,-69-35 0,-102 1-1,33 0 1,1-35-1,68 69 17,69 0-32,138 0 15,33 69 1,1-35 0,-103 0-1,-69-34 1,-69-34-1,-68 0 1,-1-1 0,1 1-1,137 34 1,69 0 0,102 69 15,1-35-16,-35 0 1,-137-34 0,-68-34-1,-138 0 1,0-35 0,68 35-1,104 34 1,103 34-1,171 69 1,69-34 0,-309-69-1</inkml:trace>
        </inkml:traceGroup>
      </inkml:traceGroup>
    </inkml:traceGroup>
  </inkml:traceGroup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1:00:51.41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A1670AB-B240-47A7-A1F4-9591B2840EA3}" emma:medium="tactile" emma:mode="ink">
          <msink:context xmlns:msink="http://schemas.microsoft.com/ink/2010/main" type="inkDrawing" rotatedBoundingBox="18581,2499 20050,18231 13202,18871 11733,3138" shapeName="Other"/>
        </emma:interpretation>
      </emma:emma>
    </inkml:annotationXML>
    <inkml:trace contextRef="#ctx0" brushRef="#br0">1854 0 0,'0'35'0,"0"-1"0,0 35 16,34-35-16,-34 69 0,0 34 0,0-34 16,0 35-1,0-1 1,0 35 0,0 33-1,0 1 1,0 0 15,0 35-31,0-1 31,34 0-31,-34-34 32,0 34-17,35-34 1,-35-34-1,34 34 1,-34-69 0,0 0-1,34-34 1,-34 35 0,0-35-1,0 0 1,0-35 15,0 1-31,0-35 16,0-34-1,0 35 1,0-35 0,0 0-1,0 0 1,0 0-1,0 0 17,0 0-17,0 0 1,0 0 0,0 0 15,0 0-31,0 0 15,0 0 1,0 0 0,0 0-1,0 0 1,0 0 0,0 0-1,0 0 1,0 0-1,0 0 1,0 0 0,0 0-1,0 0 32,0 0-47,0 0 16,0 0-1,0 0 1,0 0 0,0 0-1,0 0 1,0 0 0,0 0-1,0 0 1,0 0-1,0 0 1,0 0 0,0 0-1,0 0 1,0 0 0,0 0-1,0 0 1,0 0 15,35 0-15,-35 0-1,34 0 1,35 0 0,34 0-1,0 0 1,102 34-1,1-34 1,69 34 0,34 35-1,34-35 1,35 35 0,-69 0-1,-35-1 1,-68-33 15,-137-1-15,-35 0-16,-102 1 15,-138-1 1,-69-34 15,-68 0-15,-103 0-1,-69-34 1,-35 68 0,1-34-1,34 34 1,104 69 0,67-34-1,138-1 1,35 35-1,68-34 1,0-35 0,0 1-1,34-1 1,35-34 0,34 0-1,0 0 1,34 0-1,69 0 17,172-34-17,-1 68 1,207-34 0,-138 34-1,35 1 16,-35-35-15,0 34 0,0 0-1,-34 1 1,35-1 0,-104 35-1,-69-35 1,-102-34-1,-103 34 1,-172-34 0,-103-34-1,-34 34 1,34 0 0,34 0-1,104 69 1,102-35-1,69 0 17,137 35-32,138 68 15,137 0 1,0 1 15,34-1-15,-103 0-1,-103-34 1,-171-68 0,-103-35-1,-172 0 1,-138-69 0,-67 0-1,-1 1 1,-35 33-1,104 1 1,34 34 0,103 34 31,103 1-32,172 33-15,103 1 16,137 0-1,-1-1 1,1 1 15,-103 0-15,-103-35 0,-137 0-1,-172-68 1,-103 0-1,-34-1 1,103 1 0,102 34-1,104 0 1,103 34 0,102 69-1,1-34 1,-69 0-1,-103-69 1,-35 0 31,-33 34-47,-35-68 0,34 34 31,35 0-15,0 0-1,34 0 1,0 0 0,0 0-1,34 0 1,0 34 0,69 0-1,69 1 1,34-1-1,0 35 1,68-35 0,1 34-1,34-33 1,-35-1 0,35 0-1,0 1 1,0-1-1,34 0 17,-34 35-17,35-35 1,-70 35 0,1-35-1,-69-34 1,-35 35-1,-68-35 1,-34 34 0,-35-34-1,-34 0 1,-34 0 0,-35 34-1,-34 1 1,-34-1-1,-35 0 1,-34-34 0,-68 35-1,-69-1 1,-35-34 0,0 34 15,-33 35-16,-1-35 1,0 35 0,0 0-1,34-35 1,1 35 0,34-1-1,-1 1 1,35-1-1,35-33 1,-1 33 0,35 1-1,68-35 1,35 35 0,68-35-1,35 1 1,34-1 15,-34 0-15,-1-34-1,1 0 1,34 0 0,0 0-1,34 0 1,35-34 15,103 34-15,-1 0-1,70 0 1,33 34 0,35 35-1,0-35 1,0 1-1,34-1 1,0 0 0,1 1-1,-70-1 1,-68-34 0,-69 0-1,-102 0 16,-35 0-31,-35 0 16,-102 0 0,-34 34 15,-70-34-31,-33 35 31,-1-35-15,0 68-1,104 1 1,102 0 0,69-1-1,103 70 1,103-1 0,69 34-1,-35-33 1,-68-1-1,-69-34 1,-103-34 0,-69-1 15,-103-68-31,1 0 16,-35-34-1,68 34 1,1-34-1,34 34 1,69 0 15,34 34 1,34-34-32,35 69 15,-1-35 16,-68 0-31,-34 1 16,-103-1 0,-35-68-1,-34 34 1,-34-35 0,34 35-1,34 35 1,35-35-1,69 34 1,68 0 0,-35 1-1,70-1 1,-35 0 0,-35 1 15,35-35-16,0 34 1,-34-34 0,34 0-1,-34 0 1,68 34 0,35 1-1,33-35 1,1 34-1,35 0 1,33 0 0,35 35-1,0-35 1,0 35 0,-34-35-1,-35 1 1,-103-1-1,-34 0 17,0-34-17,-68 35 1,33-35 0,35 0-1,35 34 1,102 35-1,35-1 1,-1 35 0,-33 0-1,-35-34 1,-69-35 0,-68 1-1,-35-35 16,0 34-31,35-34 16,34 0 0,103 34-1,69-34 1,34 35 0,68-1 15,35-34-16,69 34 1,34 35 0,-69-35-1,69 69 1,-69 0 0,-103 0-1,-68-34 1,-69-35-1,-103-34 1,-35 0 0,-68 0-1,-102-34 1,-36-1 0,-102 35-1,0-34 32,-172 103-47,103-1 16,-206-33-1,138 33 1,33-33 0,36 33-1,67 1 1,138 34 15,69-69-15,137 35-1,34 0 17,104-1-32,68 35 15,34-34 1,0 0-1,35-1 1,-35 1 0,-68-1-1,-69-33 1,-69-35 0,-103 0-1,-68 0 1,-35 0-1,69 0 17,69 0-17,68 34 1,104 69-16,68 34 31,-35 1-15,-33-1-1,-35 35 1,-69-35 0,-34 35-1,34 33 1,0 1 0,-34 0-1,69-68 16,-69-207-31,0 69 16</inkml:trace>
  </inkml:traceGroup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1:00:17.85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AE9B1B2-F2E4-4607-80D7-D8A68727C7CE}" emma:medium="tactile" emma:mode="ink">
          <msink:context xmlns:msink="http://schemas.microsoft.com/ink/2010/main" type="writingRegion" rotatedBoundingBox="20560,16647 22344,16647 22344,17059 20560,17059">
            <msink:destinationLink direction="with" ref="{F17FCA59-7EE6-4E0B-9087-C982042B52D1}"/>
          </msink:context>
        </emma:interpretation>
      </emma:emma>
    </inkml:annotationXML>
    <inkml:traceGroup>
      <inkml:annotationXML>
        <emma:emma xmlns:emma="http://www.w3.org/2003/04/emma" version="1.0">
          <emma:interpretation id="{FF405C4A-DA5E-4C46-86B3-25EEFA083893}" emma:medium="tactile" emma:mode="ink">
            <msink:context xmlns:msink="http://schemas.microsoft.com/ink/2010/main" type="paragraph" rotatedBoundingBox="20560,16647 22344,16647 22344,17059 20560,170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E859176-0F7F-4E5C-958B-37075C04EB66}" emma:medium="tactile" emma:mode="ink">
              <msink:context xmlns:msink="http://schemas.microsoft.com/ink/2010/main" type="line" rotatedBoundingBox="20560,16647 22344,16647 22344,17059 20560,17059"/>
            </emma:interpretation>
          </emma:emma>
        </inkml:annotationXML>
        <inkml:traceGroup>
          <inkml:annotationXML>
            <emma:emma xmlns:emma="http://www.w3.org/2003/04/emma" version="1.0">
              <emma:interpretation id="{E2A774DB-1361-4321-9589-F8BFC53327DA}" emma:medium="tactile" emma:mode="ink">
                <msink:context xmlns:msink="http://schemas.microsoft.com/ink/2010/main" type="inkWord" rotatedBoundingBox="20560,16647 22344,16647 22344,17059 20560,17059">
                  <msink:destinationLink direction="with" ref="{E162F819-0681-449A-A4FE-6F36E4937DB8}"/>
                </msink:context>
              </emma:interpretation>
              <emma:one-of disjunction-type="recognition" id="oneOf0">
                <emma:interpretation id="interp0" emma:lang="it-IT" emma:confidence="0">
                  <emma:literal>-</emma:literal>
                </emma:interpretation>
                <emma:interpretation id="interp1" emma:lang="it-IT" emma:confidence="0">
                  <emma:literal>.</emma:literal>
                </emma:interpretation>
                <emma:interpretation id="interp2" emma:lang="it-IT" emma:confidence="0">
                  <emma:literal>è</emma:literal>
                </emma:interpretation>
                <emma:interpretation id="interp3" emma:lang="it-IT" emma:confidence="0">
                  <emma:literal>_</emma:literal>
                </emma:interpretation>
                <emma:interpretation id="interp4" emma:lang="it-IT" emma:confidence="0">
                  <emma:literal>,</emma:literal>
                </emma:interpretation>
              </emma:one-of>
            </emma:emma>
          </inkml:annotationXML>
          <inkml:trace contextRef="#ctx0" brushRef="#br0">0 0 0,'720'103'15,"-170"69"-15,-36-35 16,-514-137 15</inkml:trace>
        </inkml:traceGroup>
      </inkml:traceGroup>
    </inkml:traceGroup>
  </inkml:traceGroup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1:00:56.23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D320DE6-799E-4BED-B441-330986E06767}" emma:medium="tactile" emma:mode="ink">
          <msink:context xmlns:msink="http://schemas.microsoft.com/ink/2010/main" type="inkDrawing" rotatedBoundingBox="4687,4946 8405,5861 7784,8383 4066,7468" hotPoints="4271,6244 5278,5410 7657,5821 8158,7172 6967,8066 4855,7414" semanticType="enclosure" shapeName="Hexagon"/>
        </emma:interpretation>
      </emma:emma>
    </inkml:annotationXML>
    <inkml:trace contextRef="#ctx0" brushRef="#br0">3278 707 0,'34'-103'16,"-103"0"-16,-205-69 0,-69 69 15,-35 0 1,-68 34 0,68 35 15,-34 34-15,35 103-1,68 103 1,103 34-1,103 35 1,103 68 0,103 0-1,137 1 1,103-35 0,35-69-1,102-34 1,35-103-1,0-69 1,-103-103 0,-69-102-1,-137-104 1,-68-34 0,-173-103-1,-136 1 1,-138 33 15,-103 69-15,-103 137-1,34 172 1,344 69 0,137-69-1</inkml:trace>
  </inkml:traceGroup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1:00:57.13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F787B04-5C8E-4229-B8C1-A6F4BB11E7DB}" emma:medium="tactile" emma:mode="ink">
          <msink:context xmlns:msink="http://schemas.microsoft.com/ink/2010/main" type="inkDrawing" rotatedBoundingBox="13240,5144 16959,6977 15713,9506 11993,7673" hotPoints="12871,6041 14278,5766 16467,6939 16371,8169 14656,8787 12665,7757" semanticType="enclosure" shapeName="Hexagon"/>
        </emma:interpretation>
      </emma:emma>
    </inkml:annotationXML>
    <inkml:trace contextRef="#ctx0" brushRef="#br0">2326 130 0,'-481'-172'0,"69"207"16,-34 68-1,69 34 1,68 103 0,103 69-1,103 69 1,137-1 0,172 35-1,172-34 1,136-69-1,36-103 1,-1-69 0,0-103-1,-68-137 1,-70-103 0,-136-137-1,-138-69 1,-205-68 15,-173-1-31,-273 35 31,-276 103-15,-274 274 0,103 172-1,961-103 1</inkml:trace>
  </inkml:traceGroup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1:33:45.49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DEB2289-95D7-4D11-BA98-3B67D2ED0709}" emma:medium="tactile" emma:mode="ink">
          <msink:context xmlns:msink="http://schemas.microsoft.com/ink/2010/main" type="inkDrawing" rotatedBoundingBox="2940,5007 26302,7454 26137,9021 2776,6574" semanticType="callout" shapeName="Other"/>
        </emma:interpretation>
      </emma:emma>
    </inkml:annotationXML>
    <inkml:trace contextRef="#ctx0" brushRef="#br0">-213 2025 0,'34'35'0,"35"-35"0,-1 0 15,70-35-15,-1 35 0,34 0 16,35 0-16,35 0 15,-35 0 1,68 0 0,-34 35-1,1-1 1,-1 0 0,0 35-1,1 0 1,-36 34-1,36 0 1,-1-35 0,0 35-1,1 0 1,-1-34 15,0 0-15,0-1-1,1 1 1,33-35 0,-33-34-1,-1 34 1,0-34 0,35-34-1,-1 34 1,1 0-1,-1 0 1,1 0 0,0 34-1,-1 1 1,1 33 0,34 1-1,-35 0 1,1 34 15,0-35-15,-1 35-1,1-34 1,-1 34 0,1-69-1,-1 35 1,1-35-1,34-34 1,-34-34 0,-35 34-1,34-34 1,1-1 0,0 1-1,-35 0 16,35 34-31,-1 34 16,-34 35 0,1-1-1,33 35 1,-33 35 0,-1-36-1,0 36 1,35-35 15,-1 0-15,-33-35-1,33-33 1,1-1 0,-1-34-1,1 0 1,-1-34-1,1-1 1,0 1 0,-1 0-1,35-1 1,-34 1 0,-1 0-1,35 34 1,-68 0-1,33-103 1,35 68 0,-34 1-1,-1-35 17,35 35-17,-34-34 1,-1 33-1,1 1 1,0-35 0,-35 35-1,34 0 1,-33-1 0,-35 35-1,0-34 1,-35 34-1,-33 34 1,-1 1 0,-34 33-1,-103-68 1,0 0 0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28:51.80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017E8B9-C071-4610-B7A5-A19F77A3D64E}" emma:medium="tactile" emma:mode="ink">
          <msink:context xmlns:msink="http://schemas.microsoft.com/ink/2010/main" type="inkDrawing" rotatedBoundingBox="1355,8578 10288,8115 10305,8427 1371,8890" semanticType="underline" shapeName="Other">
            <msink:sourceLink direction="with" ref="{D68C75E3-A99E-47F0-8383-2C989E8F7F17}"/>
            <msink:destinationLink direction="from" ref="{F3FBBC19-F2C4-488F-B6F5-2188D467C0A7}"/>
          </msink:context>
        </emma:interpretation>
      </emma:emma>
    </inkml:annotationXML>
    <inkml:trace contextRef="#ctx0" brushRef="#br0">0 618 0,'0'-103'15,"103"103"1,446-103-16,-137 34 0,35 1 16,67-1-1,36 35 17,33 34-17,104-35 1,33 1-1,1 0 1,34 34 0,-68-35-1,-69 35 1,-103 0 0,-69-34-1,-137 34 1,-103 0-1,-103 0 1,-103 0 0,-69 34-1,-103-34 1,172 0 0</inkml:trace>
  </inkml:traceGroup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1:33:52.54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DE59723-11D9-406B-AB3C-82413CC38064}" emma:medium="tactile" emma:mode="ink">
          <msink:context xmlns:msink="http://schemas.microsoft.com/ink/2010/main" type="inkDrawing" rotatedBoundingBox="3211,7161 26912,9199 26768,10876 3066,8838" shapeName="Other"/>
        </emma:interpretation>
      </emma:emma>
    </inkml:annotationXML>
    <inkml:trace contextRef="#ctx0" brushRef="#br0">0 0 0,'-35'-35'16,"70"70"-16,-1-1 0,0-34 0,0 0 15,35 0-15,34 0 0,-34 0 16,-35 0-16,35 0 0,-35 0 15,35 0 1,-1 0 0,-33 0-1,33 0 1,1 0 0,-35 0-1,35 0 1,0 0-1,-1 0 1,1 0 0,0 34-1,-1-34 1,35 0 0,-34 35 15,-1-35-31,1 0 15,0 34 17,34-34-32,-35 34 31,1 1-15,34-35-1,-34 34 1,34 0-1,-35 1 1,35-35 0,-34 34-1,34 0 1,-34 1 0,33-1-1,1-34 1,-34 34-1,34 1 1,0-1 0,34 0-1,-34 1 1,0-1 0,35-34-1,-35 34 1,34 1 15,0-35-15,0 34-1,-34-34 1,35 34 0,-1-34-1,-34 35 1,34-35-1,1 34 1,-35 0 0,34-34-1,0 35 1,-34-1 0,34 0-1,-34 1 1,35-35-1,-35 34 1,34 0 0,-34-34-1,34 35 1,-34-35 0,0 0 15,34-35-16,-34 35 1,35-34 0,-35 34-1,34-34 1,0 34 0,1 0-1,-1-35 1,0 35-1,1 0 1,-1 0 15,34 0-15,1 0 0,0 35-1,-35-1 1,0 0-1,1 1 1,-1-1 0,0 0 15,0 0-15,35 35-1,-35-35 1,1 35-1,-1-35 1,35 35 0,-35-35-1,35 35 1,-35 0 0,34-35-1,1 35 1,-35-1-1,35-33 1,-35 33 0,35-33-1,0-35 1,-35 0 0,34 0-1,1-35 1,0 35 15,-1-34-15,35 0-1,-34-1 1,34 35 0,-35-34-1,1 0 1,34-1-1,-34 35 1,-1-34 0,1 34-1,-1 34 1,1-34 0,0 35-1,-35 33 1,35-33-1,-1 33 1,1 1 0,0 0-1,-1-35 1,1 35 0,34-35 15,0 0-16,0-34 1,0 0 0,-1 0-1,1-34 1,0 0 0,35 34-1,-70-103 1,35 103 15,0 0-31,0 0 16,34 0-1,-34 34 1,0 0 0,0-34-1,0 35 1,0-1 15,0-34-15,0 0-1,0 0 1,-34 0 0,34-34-1,-35-1 1,1-33-1,34 33 1,-35-33 0,-33 33-1,33-33 1,1 33 0,-35-33-1,0 33 1,35-33-1,-35 68 1,1-35 0,-1 1-1,35 0 1,-1-1 0,-33 35 15,-1-34-31,0 0 15,0 34 17,1-35-17,-35 35 1,0-34 0,-35 34-1,-33 0 1,-35-34-1,0 34 1</inkml:trace>
  </inkml:traceGroup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1:33:39.694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20E9309-1776-48CC-B97B-0C3DA17FB83B}" emma:medium="tactile" emma:mode="ink">
          <msink:context xmlns:msink="http://schemas.microsoft.com/ink/2010/main" type="inkDrawing" rotatedBoundingBox="2727,3561 27600,2472 28181,15754 3308,16843" hotPoints="27501,4186 27488,14401 3217,14371 3230,4156" semanticType="enclosure" shapeName="Rectangle">
            <msink:destinationLink direction="with" ref="{09AE7DE6-83F6-4D1E-AEF3-9DEE112C37AD}"/>
            <msink:destinationLink direction="with" ref="{726F24AF-0141-4346-8581-0EE20E72FF2F}"/>
            <msink:destinationLink direction="with" ref="{61E3D87D-B794-47FD-8C2B-A993A6C00BF5}"/>
          </msink:context>
        </emma:interpretation>
      </emma:emma>
    </inkml:annotationXML>
    <inkml:trace contextRef="#ctx0" brushRef="#br0">439 241 0,'103'-103'0,"34"68"16,69 35-16,172 35 0,102-1 15,104 0 1,102 1-1,69-1 1,103 0 0,0 35-1,69-35 1,34 35 0,35-35 15,-1 35-16,35-35 1,0 0 0,34 1-1,-35-1 1,1 0 0,-35 1-1,-33-35 1,-70 34-1,-34 0 1,-68 1 0,-70-1-1,-67 0 1,-70 1 0,-68-1-1,-69 0 1,-103 35-1,1-35 1,-104 69 15,-34-103-15,-35 103 0,-33 69-1,-35 68 1,-35 35-1,35 68 1,35 69 0,-1 68-1,35 104 1,-1 68 0,1 35-1,-1 102 1,-33 35-1,-35 34 1,-103-69 0,68 35 15,-68 240-15,-34-446-1,68-137 1,1-104-1,-1-171 1,0-103 0,1-69-1,-35 1 1,0-70 0,0 35-1,0 0 1,-103 0-1,0 0 1,-103 0 15,-35 0-15,-33 35 0,-104-1-1,-68-34 1,-69-34-1,-68-1 1,-104 1 0,1 0-1,-104-35 1,-34 0 0,1 1-1,-104-1 1,0 1-1,0-1 1,-34 0 0,0 35-1,0 34 1,-34-34 0,-35-1-1,35 35 1,34-34 15,-1 34-15,36 0-1,102 0 1,0-34 0,138-1-1,-1 1 1,138 0-1,34-1 1,103 35 0,35-34-1,102 68 1,35 69 0,34-68-1,103-1 1,0-103-1,137-137 1,-34 206 0</inkml:trace>
    <inkml:trace contextRef="#ctx0" brushRef="#br0" timeOffset="-1876.0486">233 0 0,'-240'481'0,"240"68"0,0 69 15,34 103 17,0 102-17,35 104 1,34 69 0,-103-1-1,0 35 1,-35-69-1,1 0 1,0-275 0,0-171-1,34-206 1,0-240 0,34-172-1,34-343 1,35-207-1,-34-205 1,-69 858 0</inkml:trace>
    <inkml:trace contextRef="#ctx0" brushRef="#br1" timeOffset="31232.6446">96 8719 0,'34'-69'16,"69"103"-16,-35 1 0,1-35 0,68 34 15,-34-34-15,69 34 0,-35 1 16,1-1 15,-1 0-15,0 1 0,35-1-1,-35 0 1,0 1-1,1-35 1,33 34 0,-33 0-1,33-34 1,-33 35 0,33-1-1,1-34 1,-35 34-1,35 1 1,-1-1 0,1-34-1,0 34 1,-35 0 0,0-34-1,-68 35 1,-1-35 15,-33 0-15,-1 0-1,-34 0 1,0 34 0,0-68-1,-34-1 1,34 1-1,0 34 1</inkml:trace>
    <inkml:trace contextRef="#ctx0" brushRef="#br1" timeOffset="32731.7256">3871 9199 0,'0'35'16,"35"-1"-16,-1 0 0,-34 0 0,34-34 16,0 35-16,1-1 0,-35 0 0,34 1 15,0-1-15,1 0 16,-1 1 0,35-1-1,-35 35 1,35-35-1,-35 35 48,103 68-63,-102-68 16,33-1-1,1 1 1,0-35-1,-35 35 1,35 0 0,-1-35-1,1 35 1,0-35 0,-35 35-1,35-1 1,-35-34-1,34 35 1,1 0 0,0-1-1,-35-33 1,35 33 15,-35-68-15,-34 35-1,34-1 1,-34-34 0,0 0-1,0 0 1,-34-34 0,0-35-1,-1-34 1,1 34-1,34 69 1</inkml:trace>
  </inkml:traceGroup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1:34:05.83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9AE7DE6-83F6-4D1E-AEF3-9DEE112C37AD}" emma:medium="tactile" emma:mode="ink">
          <msink:context xmlns:msink="http://schemas.microsoft.com/ink/2010/main" type="inkDrawing" rotatedBoundingBox="3389,8295 28266,12003 27719,15670 2842,11962" semanticType="callout" shapeName="Other">
            <msink:sourceLink direction="with" ref="{120E9309-1776-48CC-B97B-0C3DA17FB83B}"/>
          </msink:context>
        </emma:interpretation>
      </emma:emma>
    </inkml:annotationXML>
    <inkml:trace contextRef="#ctx0" brushRef="#br0">0 0 0,'69'35'0,"-1"-35"0,70 34 0,33 0 16,1 1-16,68-1 15,-34 0 1,34 35 0,-34-35-1,35 1 1,-35-1-1,0 35 1,0-1 0,-35-33-1,35 33 1,-34 1 0,-1 0-1,1-1 1,-35 1 15,1 0-15,-35-1-16,34 1 15,-34-1 17,0 1-17,0 0 1,0 34-1,34-35 1,-68 1 0,34 0-1,0 34 1,0-35 0,-35 1-1,35 0 1,-34-1-1,34 1 1,-35 0 0,35-1-1,-34 1 1,0-35 0,-1 35-1,1-1 1,0-33-1,-1-1 17,-33 35-17,33-35 1,1 0 0,-35 1-1,1 33 1,-1-33-1,0-1 1,35 0 0,-35 1-1,1-1 1,-1 0 0,0 35-1,1-35 1,-1 1-1,0-1 1,35 0 0,-35 1-1,0-1 1,1 0 15,-1 1-31,0-1 31,1-34-15,-1 34 0,0 1-1,35-1 1,-35 0 0,1-34-1,-1 35 1,35-1-1,-1 0 1,-33-34 0,-1 35-1,35-35 1,-35 34 0,0-34-1,35 34 1,-35-34 15,35 0-31,-35 34 31,1-34-15,-1 0 0,35 0-1,-35 35 1,0-35-1,35 0 1,-1 0 0,-33 34-1,33-34 1,1 0 0,0 0-1,-1 34 16,-33-34-31,33 0 16,1 35 0,0-35-1,-1 0 1,-33 34 0,33-34-1,1 0 1,0 34-1,-35-34 17,35 0-17,-1 0 1,-33 35 0,33-35-1,1 0 1,-1 0-1,1 0 1,0 34 0,-1-34-1,35 0 17,-34 0-17,0-34 1,-35-1-1,35 35 1,-1-34 0,1 34-1,0-34 1,-1-1 0,1 1-1,0 0 1,-1-1-1,1 1 1,-35 0 0,35 0-1,-1-1 1,1 1 0,-35 0-1,35-1 1,-35 35-1,1-68 17,33 33-17,-33 1 1,33 0 0,-33-1-1,-1 1 1,35 0-1,-35-1 1,35 1 0,-35 0-1,0-1 1,35 1 0,-35 34-1,1-34 1,33-1-1,-33 1 1,-1 0 0,35-1-1,-35 1 1,35 0 0,-35-1-1,0 1 16,0 0-15,35 34 0,-35-35-1,1 1 1,-1 0 0,0-1-1,1 1 1,-1 34-1,35-34 1,-35-1 0,0 1-1,1 34 1,-1-34 0,0 0-1,1 34 1,-1-35 15,0 35-15,1-34-1,-35 34 1,34-34 0,0 34-1,1 0 1,-1 0-1,0-35 1,1 35 0,-1 0-1,0-34 1,1 34 0,-1 0-1,0 0 16,1-34-31,-1 34 16,0 0 0,1 0-1,-35-35 1,34 35 0,0 0-1,-34 0 16,34 0-15,1 0 0,-35-34-1,34 34 1,0 0 0,-34 0-1,35 0 1,-35 0-1,34 0 1,0 0 0,-34 0-1,35 0 1,-1 0 0,0 0-1,1 0 1,-1 0-1,-34 0 1,34 0 0,1 0 15,-1 0-15,0 34-1,1-34 1,-35 0-1,34 0 1,0 0 0,1 35-1,-1-35 1,0 0 0,35 0-1,-35 0 1,1 34-1,-1-34 1,35 0 0,-35 0-1,35 0 1,-35 0 0,0 0 30,35 34-46,-35-34 16,35 0 0,-1 35-1,-33-35 1,-1 0 0,0 0-1,35 34 1,-35-34-1,1 0 1,-1 0 0,35 34-1,-35-34 17,0 0-17,35 0 1,-35 0-1,35 0 1,0 35 0,-35-35-1,35 0 1,-1 0 0,1 0-1,0 0 1,-35 34-1,35-68 1,-1 68 0,1-68-1,-1 34 1,1 0 0,-35 0-1,35 0 1,34 0 15,-34 0-15,-1 0-1,-33 0 1,33-35 0,1 70-1,0-70 1,-1 35-1,1 0 1,-69-68 0,103 68-1,-34 0 1,-1 0 0,1 0-1,-35 0 16,35-35-31,-1 35 16,1 0 0,-35 0-1,35 0 17,0 0-17,-35 0 1,35-34-1,-1 34 1,1 0 0,-35 0-1,35 0 1,0-34 0,-1 34-1,-33 0 1,33-35-1,1 35 1,0 0 0,-1 0-1,-33 0 1,33-34 0,1 34-1,-1-34 1,1 34-1,-35 0 17,35-35-17,-35 35 1,35 0 0,0 0-1,-1-34 1,1 34-1,-35 0 1,35 0 0,0 0-1,-1 0 1,1 0 0,-35 0-1,35 0 1,0 0-1,-1 0 1,1 0 0,-1 0-1,1 34 1,0-34 0,-35 35 15,35-1-16,-1-34 1,1 34 0,-35 1-1,35-1 1,0 0 0,-35 1-1,35-1 1,-35 0-1,35 1 1,-35-1 0,35 34-1,-35-33 1,35-1 0,-35 0-1,35 35 1,-35-35-1,35 35 1,-35-35 15,34 35-15,-33 0 0,-1-35-1,35 35 1,-35-1-1,0 1 1,1-35 0,33 35-1,-33 0 1,-1-1 0,0 1-1,1 0 1,-1-35 15,35 69-15,-35-35-1,-34 1 1,34-35 0,1 35-1,-1-35 1,0 35-1,1 0 1,-35-35 0,34 35-1,0-1 1,1-33 0,-1 33-1,0-33 1,1 33-1,-35 1 1,34-35 0,0 35-1,1-35 17,-1 35-17,0-35 1,1 1-1,-35 33 1,0-33 0,34-1-1,-34 0 1,34 0 0,0 1-1,-34-1 1,35 0-1,-1 1 1,0-1 0,1 0-1,-1 1 1,0-1 0,1 0-1,-1 1 1,0-35 15,1 34-15,-1 0-1,0-34 1,1 35 0,-70-70-1,70 70 1,-1-35-1,0 34 1,1-34 0,-1 34-1,0 1 1,1-35 0,-1 34-1,0 0 1,1-34-1,-1 35 1,0-1 0,1-34-1,-1 34 17,0 1-17,1-35 1,-1 34-1,0-34 1,1 34 0,-1-34-1,0 0 1,1 35 0,-1-35-1,34 34 1,-33-34-1,-1 0 1,0 34 0,1-34-1,-1 35 17,0-35-32,1 34 15,-1-34 1,0 0 15,1 34-15,33-34-1,-33 0 1,-1 35 0,0-35-1,1 0 1,-1 0-1,0 34 1,1-34 0,-1 0-1,0 34 1,1-34 0,-1 35-1,0-35 1,1 34-1,33-34 1,-33 34 0,-1-34-1,0 34 17,1-34-17,33 35 1,-33-1-1,-1-34 1,0 34 0,0-34-1,1 35 1,33-1 0,-68-34-1,69 34 1,-69 1-1,69-35 1,-1-69 0,-68 69-1</inkml:trace>
  </inkml:traceGroup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1:34:14.322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EA70BB7-C670-48BC-987F-D9BE6AB703E7}" emma:medium="tactile" emma:mode="ink">
          <msink:context xmlns:msink="http://schemas.microsoft.com/ink/2010/main" type="inkDrawing" rotatedBoundingBox="7971,13569 14690,13833 14672,14286 7954,14022" semanticType="callout" shapeName="Other"/>
        </emma:interpretation>
      </emma:emma>
    </inkml:annotationXML>
    <inkml:trace contextRef="#ctx0" brushRef="#br0">0 0 0,'68'0'0,"1"0"0,-35 0 0,35 35 15,0-1-15,33-34 0,1 34 0,35 1 16,-1-35 0,0 34-1,35-34 1,0 0-1,-1 34 1,-33 1 0,67-35-1,-33 0 1,-35 34 0,69-34-1,-34 0 1,0 0-1,-1 34 1,1-34 15,102 0-15,-33 0 0,-70 0-1,1 0 1,0 0-1,-1 0 1,35 0 0,-69 0 15,35 0-15,0 0-1,-1 0 1,1 0-1,-35 0 1,35 0 0,-35 0-1,0 0 1,1 0 0,-1 0-1,-34 0 1,0 0-1,-34 0 1,-35 0 0,0 0-1,-34 0 1,0 0 0,0 0-1,0 34 16,0-34-15,0 35 0,0-35-1,-34 0 1,34 34 0,0-34-1,0 0 1,34 0-1,-34 0 1,0 34 0,35-34-1,-35 0 1,34 0 0,0 0-1,-34 35 16,35-35-15,-35 0 0,0 0-1,34 0-15,-34 0 16,0-35 15,0 35-15,0 0-1,0-34 1,-34 34 0,34-34-1,0-1 1,0-33 0,34 34-1,-34-35 1,69 0-1,-1 1 1,-68 68 0</inkml:trace>
  </inkml:traceGroup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1:34:14.993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26F24AF-0141-4346-8581-0EE20E72FF2F}" emma:medium="tactile" emma:mode="ink">
          <msink:context xmlns:msink="http://schemas.microsoft.com/ink/2010/main" type="inkDrawing" rotatedBoundingBox="13840,14858 15247,13030 15346,13106 13939,14934" semanticType="callout" shapeName="Other">
            <msink:sourceLink direction="with" ref="{120E9309-1776-48CC-B97B-0C3DA17FB83B}"/>
            <msink:sourceLink direction="with" ref="{E4654DE5-F442-4605-A8F0-72EC11D47C88}"/>
          </msink:context>
        </emma:interpretation>
      </emma:emma>
    </inkml:annotationXML>
    <inkml:trace contextRef="#ctx0" brushRef="#br0">1373 0 0,'-34'69'16,"-35"0"-16,35-1 0,-69 35 0,0 0 15,0 35 1,-35-1 0,1 35-1,0-35 1,0 34 15,34-33-15,0 33-1,34-33 1,0-35 0,35 0-1,34-69 1,0-34-1,34-34 1,1-69 0,33-35-1,1 1 1,-69 137 0</inkml:trace>
  </inkml:traceGroup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1:34:16.323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4654DE5-F442-4605-A8F0-72EC11D47C88}" emma:medium="tactile" emma:mode="ink">
          <msink:context xmlns:msink="http://schemas.microsoft.com/ink/2010/main" type="inkDrawing" rotatedBoundingBox="14898,12841 20872,12960 20869,13112 14895,12993" shapeName="Other">
            <msink:destinationLink direction="with" ref="{726F24AF-0141-4346-8581-0EE20E72FF2F}"/>
            <msink:destinationLink direction="with" ref="{61E3D87D-B794-47FD-8C2B-A993A6C00BF5}"/>
          </msink:context>
        </emma:interpretation>
      </emma:emma>
    </inkml:annotationXML>
    <inkml:trace contextRef="#ctx0" brushRef="#br0">0 107 0,'69'0'0,"-35"0"16,103 0-16,-102 0 0,33 0 0,1-34 16,0 34-16,34 0 0,-35 0 15,35-34 1,0 34-1,0 0 1,0 0 0,34-35-1,1 35 1,-1 0 0,0 35-1,1-35 1,-1 0-1,35 0 17,-35 0-17,34 0 1,-33 34 0,33-34-1,1 0 1,0 0-1,-1 34 1,1-34 0,0 0-1,-70-34 1,70 34 0,-35 34-1,35-34 1,0 0-1,-1 0 1,-33 0 0,33 35-1,-34-35 1,35 0 15,-35 0-15,1 0-1,-1 34 1,0-34 0,-34 0-1,0 34 1,-34-34 0,-35 0-1,1 35 1,-35-35-1,0 0 1,0 0 0,0 0-1,0 0 1,0 0 0,0 0-1,0-69 16,0 35-31,-35-1 32,35 35-32</inkml:trace>
  </inkml:traceGroup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1:34:17.21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1E3D87D-B794-47FD-8C2B-A993A6C00BF5}" emma:medium="tactile" emma:mode="ink">
          <msink:context xmlns:msink="http://schemas.microsoft.com/ink/2010/main" type="inkDrawing" rotatedBoundingBox="20476,12784 23340,15858 23247,15944 20383,12871" semanticType="callout" shapeName="Other">
            <msink:sourceLink direction="with" ref="{120E9309-1776-48CC-B97B-0C3DA17FB83B}"/>
            <msink:sourceLink direction="with" ref="{E4654DE5-F442-4605-A8F0-72EC11D47C88}"/>
          </msink:context>
        </emma:interpretation>
      </emma:emma>
    </inkml:annotationXML>
    <inkml:trace contextRef="#ctx0" brushRef="#br0">0 0 0,'0'34'0,"34"0"0,0 1 0,1 33 15,33 1-15,1 34 0,34 0 16,34 34-1,0 35 1,69 34 0,0 0-1,35 34 1,33 35 0,1-1-1,34 70 1,-35 33-1,1-34 1,-69-308 0,-206-35-1</inkml:trace>
  </inkml:traceGroup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1:34:31.94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103 0 0,'34'69'0,"1"34"0,-35 68 16,0 1-16,-35 68 16,35 0-1,0 69 1,0 35-1,-34 33 1,34 1 0,-34 34-1,-1 34 1,35-34 0,-34 68 15,34-33-31,0 33 15,0-34 1,0 35 0,0-35 15,0 0-15,0-34-1,34 0 1,-34 0-1,0 0 1,0 0 0,0-35-1,0 1 17,0 34-32,35-35 15,-35 70 1,34-70-1,0 1 1,35-1 0,-35 1-1,-34-35 1,35 0 0,-35-34-1,34-34 1,-34-35-1,0-34 17,34-103-17,-34-69 1,0-34 0,0-34-1,-34-206 1,68-138-1,35-137 1,-69 515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1:34:34.35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108 0 0,'-35'34'31,"35"309"-31,-34-137 0,34 35 16,0 33 0,-34 35-1,34 34 1,0 1 0,34 33-1,-34 1 1,34 34-1,1-1 1,-35 36 0,34-1-1,-34 0 17,34 35-17,1-1 1,-35 35-1,0-34 1,0-1 0,34 1-1,-34 34 1,0-69 0,-34 34-1,34 1 1,0 34-1,0-35 1,0 1 0,0-1-1,34 1 32,-34-69-47,34 0 0,1-35 16,-1-68 15,0-69-15,-68-137-1,0-206 1,34 103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1:34:47.536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-1 0 0,'34'171'0,"-34"35"16,34 0 0,1 35-1,-1 68 1,-34-1 0,34 70 15,35 68-31,-35 35 15,35 34 1,-1 68 0,-33 1-1,33 68 1,1 0 0,0 34 15,-35 35-16,0 34 1,-34-34 0,35 34 15,-35-34-31,-35 0 16,70 0-1,-35-69 1,0-34-1,34-35 1,-34-102 0,34-69-1,1-69 1,-1-137 0,-34-34-1,34-104 1,-34-33-1,0-35 1,0-69 15,-34-68-15,0-35 0,-35-68-1,69 240 16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29:00.01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3FBBC19-F2C4-488F-B6F5-2188D467C0A7}" emma:medium="tactile" emma:mode="ink">
          <msink:context xmlns:msink="http://schemas.microsoft.com/ink/2010/main" type="inkDrawing" rotatedBoundingBox="1879,8977 2196,18929 1406,18954 1089,9003" semanticType="callout" shapeName="Other">
            <msink:sourceLink direction="from" ref="{D017E8B9-C071-4610-B7A5-A19F77A3D64E}"/>
            <msink:sourceLink direction="to" ref="{43E4F449-FC21-4609-A213-CAEFCAD3F3EA}"/>
          </msink:context>
        </emma:interpretation>
      </emma:emma>
    </inkml:annotationXML>
    <inkml:trace contextRef="#ctx0" brushRef="#br0">35 0 0,'34'309'0,"-34"0"15,0 0 1,0 34 0,0 103-1,34 35 1,-34 33-1,35 104 1,33 34 15,1 35-31,-69 68 16,34 0 15,-34 0-15,35-34-1,-35-69 1,0-137 0,0-69-1,0-205 1,0-104 0,-35-137-1,1-103 1,0-172-1,-1 1 1,-33-1 0,-1 35-1,0 103 1,69 102 0,0 35-1,0 35 1,35 68-1,33 34 17,-33 69-17,-1 0 1,-34 0 0,0 0-1,0-35 1,0 1-1,34-69 1,-34-34 0,35-69-1,-1 34 1,0-68 0,-34 34-1,35-35 1,33 1-1,-33 0 1,33-1 0,1-33-1,-1-70 1,1-68 0,-35 0-1,1 0 16,-35 104-15,-35 33 0,35 69-1,0 0 1,0 0 0,0 0-1,0 0 1,0 34-1,-68 1 1,-35-35 0,-34 0-1,-35 0 1,35 0 0,34 34-1,68-34 1,104-34-1,171-1 1,103-68 0,-343 103-1</inkml:trace>
  </inkml:traceGroup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1:34:51.435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1CF6CB0-0CE0-4564-9809-FCBB0540C083}" emma:medium="tactile" emma:mode="ink">
          <msink:context xmlns:msink="http://schemas.microsoft.com/ink/2010/main" type="inkDrawing" rotatedBoundingBox="5324,9156 6447,9571 6171,10320 5047,9905" hotPoints="5800,9336 6295,10244 5181,9817" semanticType="enclosure" shapeName="Triangle"/>
        </emma:interpretation>
      </emma:emma>
    </inkml:annotationXML>
    <inkml:trace contextRef="#ctx0" brushRef="#br0">861 248 0,'34'-68'15,"-68"-1"-15,0 35 0,-35-1 16,-34 1 0,-34 34-16,34 0 15,-34 34 1,-1 35-1,35 34 1,69 34 0,68 1-1,69-35 1,69 34 0,34-68-1,34-1 1,-68-102-1,-35-35 1,-68 1 0,-104-104-1,-33 35 1,-70 68 0,-33 0-1,102 104 1,103 33 15,-34-68-31</inkml:trace>
  </inkml:traceGroup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1:35:16.05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CB01FC2-6DA3-4BA4-9766-62599A8DAD97}" emma:medium="tactile" emma:mode="ink">
          <msink:context xmlns:msink="http://schemas.microsoft.com/ink/2010/main" type="writingRegion" rotatedBoundingBox="3112,1009 10672,579 10798,2789 3238,3219"/>
        </emma:interpretation>
      </emma:emma>
    </inkml:annotationXML>
    <inkml:traceGroup>
      <inkml:annotationXML>
        <emma:emma xmlns:emma="http://www.w3.org/2003/04/emma" version="1.0">
          <emma:interpretation id="{97173AE5-7E77-49C6-8357-EEB6EFE85506}" emma:medium="tactile" emma:mode="ink">
            <msink:context xmlns:msink="http://schemas.microsoft.com/ink/2010/main" type="paragraph" rotatedBoundingBox="3112,1009 10672,579 10798,2789 3238,32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A744EC5-30F8-4ACD-9D57-60CD05B0C4C3}" emma:medium="tactile" emma:mode="ink">
              <msink:context xmlns:msink="http://schemas.microsoft.com/ink/2010/main" type="line" rotatedBoundingBox="3112,1009 10672,579 10798,2789 3238,3219"/>
            </emma:interpretation>
          </emma:emma>
        </inkml:annotationXML>
        <inkml:traceGroup>
          <inkml:annotationXML>
            <emma:emma xmlns:emma="http://www.w3.org/2003/04/emma" version="1.0">
              <emma:interpretation id="{20856CB9-3913-4C1B-8570-C94796A1F525}" emma:medium="tactile" emma:mode="ink">
                <msink:context xmlns:msink="http://schemas.microsoft.com/ink/2010/main" type="inkWord" rotatedBoundingBox="3112,1009 10672,579 10798,2789 3238,3219"/>
              </emma:interpretation>
              <emma:one-of disjunction-type="recognition" id="oneOf0">
                <emma:interpretation id="interp0" emma:lang="it-IT" emma:confidence="0">
                  <emma:literal>1=2543</emma:literal>
                </emma:interpretation>
                <emma:interpretation id="interp1" emma:lang="it-IT" emma:confidence="0">
                  <emma:literal>1=2593</emma:literal>
                </emma:interpretation>
                <emma:interpretation id="interp2" emma:lang="it-IT" emma:confidence="0">
                  <emma:literal>152543</emma:literal>
                </emma:interpretation>
                <emma:interpretation id="interp3" emma:lang="it-IT" emma:confidence="0">
                  <emma:literal>1=25033</emma:literal>
                </emma:interpretation>
                <emma:interpretation id="interp4" emma:lang="it-IT" emma:confidence="0">
                  <emma:literal>1525033</emma:literal>
                </emma:interpretation>
              </emma:one-of>
            </emma:emma>
          </inkml:annotationXML>
          <inkml:trace contextRef="#ctx0" brushRef="#br0">0 481 0,'35'0'0,"-1"-35"16,0 1-16,35 0 15,-1-35-15,35 35 16,35-104-16,-70 70 0,1 34 15,-69-1 1,34 35 0,-68 0-1,34 35 1,-34 33 0,-1 69 15,35 1-16,0 33 1,0-33 0,35-1 15,-70-68-31,1-1 16,0 1-1,-69-35 1,0-34-1,34 0 1,35 0 0,-1 0-1,70 0 1,33 0 0,35 35-1,35-35 1,-35 0-1,-69 0 32,0 0-47,-34 34 16,-34-34 0,0 0-1,-1-34 1,70-1-1,-35 35 1</inkml:trace>
          <inkml:trace contextRef="#ctx0" brushRef="#br0" timeOffset="899.4486">927 309 0,'549'-69'0,"-446"104"15,-69-35 17,-34 0-17,0 0 1,-68-35 0,-1 35-1,0 0 1,1 0 15,-1 0-31,69 0 16</inkml:trace>
          <inkml:trace contextRef="#ctx0" brushRef="#br0" timeOffset="1595.7643">790 824 0,'68'0'0,"1"0"0,0-34 15,34 34-15,-35 0 0,35 0 0,34 0 16,-68 0 15,-35 0-15,-68-35 0,0 1-1,34 34 1</inkml:trace>
          <inkml:trace contextRef="#ctx0" brushRef="#br0" timeOffset="1246.1416">824 446 0,'69'0'0,"-35"0"0,69 0 0,-34 0 15,34 35-15,0-35 0,-1 0 16,-33 34 0,0-34-1,-69 34 17,-35-68-17,-33 34 1,-1 0-1,69 0 1</inkml:trace>
          <inkml:trace contextRef="#ctx0" brushRef="#br0" timeOffset="2611.4283">2060 137 0,'0'-34'15,"34"0"-15,0 0 0,35-1 0,34 35 16,-34 35-16,-1-1 0,-33 34 0,-70 1 16,-33 68-1,-35 1-15,0-1 16,34-34 15,0 0-15,69 0-1,35-69 1,33-34 0,70 0-1,-1 0 1,-34-34 0,0 34-1,-103-103 1,0 103-1</inkml:trace>
          <inkml:trace contextRef="#ctx0" brushRef="#br0" timeOffset="6715.1016">3673 515 0,'34'-34'0,"1"-1"15,68 35-15,-1 0 0,36 0 0,68 35 32,0-35-32,34 34 0,0 0 15,-68 1 1,-69-35-1,-35 0 1,-68 34 15,-103-34-15,1-34 0,-70-1-1,172 35 1</inkml:trace>
          <inkml:trace contextRef="#ctx0" brushRef="#br0" timeOffset="7052.0286">3707 1030 0,'103'69'0,"69"-35"0,34 0 0,68 1 15,1-1 1,-35 35 0,-68-69-1,-69 34 1,-69-68-1,-103-1 1,-33-68 0,-1 35-1,103 68 1</inkml:trace>
          <inkml:trace contextRef="#ctx0" brushRef="#br0" timeOffset="7468.0602">4840 172 0,'34'34'0,"-102"103"15,-1 1-15,-68 102 0,-1-34 16,1 34 15,34-68-31,34-1 16,69-68-1,0-68 17,35-1-17,33-68 1,35-69 0,35-35-1,-138 138 1</inkml:trace>
          <inkml:trace contextRef="#ctx0" brushRef="#br0" timeOffset="9119.4908">6110-618 0,'137'-34'15,"1"34"-15,33 0 0,35 0 0,69 69 32,-35-1-17,-68 1 1,-104-35 0,-68 35-1,-103 0 1,-103-35-1,-34 35 1,103-35 0,34 35-1,103-35 1,103 35 15,137 33-31,0 36 16,-34-1-1,-137-34 17,-172-69-32,-137 1 15,-69-35 1,0 34 15,34 0-15,207 35-1,68-69-15</inkml:trace>
        </inkml:traceGroup>
      </inkml:traceGroup>
    </inkml:traceGroup>
  </inkml:traceGroup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1:34:58.818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81A8E7E-F7B7-4ACB-BBA1-F5D2A2D74D2C}" emma:medium="tactile" emma:mode="ink">
          <msink:context xmlns:msink="http://schemas.microsoft.com/ink/2010/main" type="inkDrawing" rotatedBoundingBox="5756,11846 6476,12822 5703,13393 4982,12416" hotPoints="6241,12626 5690,13177 5138,12626 5690,12074" semanticType="enclosure" shapeName="Circle"/>
        </emma:interpretation>
      </emma:emma>
    </inkml:annotationXML>
    <inkml:trace contextRef="#ctx0" brushRef="#br0">-4525-137 0,'69'-69'0,"-69"35"0,-34 0 0,-35-1 15,-34-33 17,-137 68-32,137 34 0,0 35 15,0-1 1,34 35 0,35 35-1,34-1 1,69 0-1,34 0 1,34-34 0,35 0-1,-35-34 1,34-69 0,-33-34-1,-35-35 1,-35-34 15,-68-68-15,-34-1-1,-35 35 1,-34-1 0,-34 70-1,0 68 1,0 34-1,171 35 1,-34-69 0</inkml:trace>
  </inkml:traceGroup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1:33:57.61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160E559-EF1D-4059-9A6B-BD608D225253}" emma:medium="tactile" emma:mode="ink">
          <msink:context xmlns:msink="http://schemas.microsoft.com/ink/2010/main" type="inkDrawing" rotatedBoundingBox="9130,11807 9145,11807 9145,11822 9130,11822" shapeName="Other"/>
        </emma:interpretation>
      </emma:emma>
    </inkml:annotationXML>
    <inkml:trace contextRef="#ctx0" brushRef="#br0">-1332-618 0,'0'0'32</inkml:trace>
  </inkml:traceGroup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1:34:52.315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A3B8F01-5416-4861-A90F-1F92E57255DD}" emma:medium="tactile" emma:mode="ink">
          <msink:context xmlns:msink="http://schemas.microsoft.com/ink/2010/main" type="inkDrawing" rotatedBoundingBox="10859,12199 11606,13269 10984,13703 10237,12634" hotPoints="11382,13554 10670,13292 10529,12546 11241,12808" semanticType="enclosure" shapeName="Ellipse"/>
        </emma:interpretation>
      </emma:emma>
    </inkml:annotationXML>
    <inkml:trace contextRef="#ctx0" brushRef="#br0">555 0 0,'-480'0'0,"446"138"16,-1 33 0,70 35-1,33-34 1,70-1 0,-1 1-1,34-103 1,-33-35-1,-1-103 1,-34-34 0,-69-34-1,-68-69 17,-103-34-17,-35 103 1,-34 102-1,69 1 1,137 34 0</inkml:trace>
  </inkml:traceGroup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4T11:34:59.730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FD487C4-C944-490A-9693-A8E1968553C9}" emma:medium="tactile" emma:mode="ink">
          <msink:context xmlns:msink="http://schemas.microsoft.com/ink/2010/main" type="inkDrawing" rotatedBoundingBox="10422,13471 11535,14134 11180,14730 10067,14067" semanticType="enclosure" shapeName="Other"/>
        </emma:interpretation>
      </emma:emma>
    </inkml:annotationXML>
    <inkml:trace contextRef="#ctx0" brushRef="#br0">452 1339 0,'-308'-172'0,"170"172"0,35 35 16,35 33-16,-1 35 16,69 0-1,34 69 1,104-35 15,-1 0-15,69-34-1,-35-34 1,35-69 0,-68-34-1,-35-35 1,-35-34 0,-102 0-1,-35-34 1,-34 34-1,-68 0 1,-1 69 0,104-1-1,68 35 1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29:00.86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63BF461-9BC0-44C7-844B-FE46F6CA2245}" emma:medium="tactile" emma:mode="ink">
          <msink:context xmlns:msink="http://schemas.microsoft.com/ink/2010/main" type="writingRegion" rotatedBoundingBox="2608,16784 4187,16784 4187,18466 2608,18466"/>
        </emma:interpretation>
      </emma:emma>
    </inkml:annotationXML>
    <inkml:traceGroup>
      <inkml:annotationXML>
        <emma:emma xmlns:emma="http://www.w3.org/2003/04/emma" version="1.0">
          <emma:interpretation id="{6F8B5802-FFCE-4C04-8976-79F4201FD9FA}" emma:medium="tactile" emma:mode="ink">
            <msink:context xmlns:msink="http://schemas.microsoft.com/ink/2010/main" type="paragraph" rotatedBoundingBox="2608,16784 4187,16784 4187,18466 2608,184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BB3A8F6-7C9D-4CFA-8EF9-9AA04DA15465}" emma:medium="tactile" emma:mode="ink">
              <msink:context xmlns:msink="http://schemas.microsoft.com/ink/2010/main" type="line" rotatedBoundingBox="2608,16784 4187,16784 4187,18466 2608,18466"/>
            </emma:interpretation>
          </emma:emma>
        </inkml:annotationXML>
        <inkml:traceGroup>
          <inkml:annotationXML>
            <emma:emma xmlns:emma="http://www.w3.org/2003/04/emma" version="1.0">
              <emma:interpretation id="{43E4F449-FC21-4609-A213-CAEFCAD3F3EA}" emma:medium="tactile" emma:mode="ink">
                <msink:context xmlns:msink="http://schemas.microsoft.com/ink/2010/main" type="inkWord" rotatedBoundingBox="2608,16784 4187,16784 4187,18466 2608,18466">
                  <msink:destinationLink direction="to" ref="{F3FBBC19-F2C4-488F-B6F5-2188D467C0A7}"/>
                </msink:context>
              </emma:interpretation>
              <emma:one-of disjunction-type="recognition" id="oneOf0">
                <emma:interpretation id="interp0" emma:lang="it-IT" emma:confidence="0">
                  <emma:literal>a</emma:literal>
                </emma:interpretation>
                <emma:interpretation id="interp1" emma:lang="it-IT" emma:confidence="0">
                  <emma:literal>z</emma:literal>
                </emma:interpretation>
                <emma:interpretation id="interp2" emma:lang="it-IT" emma:confidence="0">
                  <emma:literal>r</emma:literal>
                </emma:interpretation>
                <emma:interpretation id="interp3" emma:lang="it-IT" emma:confidence="0">
                  <emma:literal>Z</emma:literal>
                </emma:interpretation>
                <emma:interpretation id="interp4" emma:lang="it-IT" emma:confidence="0">
                  <emma:literal>G</emma:literal>
                </emma:interpretation>
              </emma:one-of>
            </emma:emma>
          </inkml:annotationXML>
          <inkml:trace contextRef="#ctx0" brushRef="#br0">343 0 0,'-34'0'16,"103"0"-16,102 69 0,69-35 0,1 35 15,-70 34-15,-33-69 16,-70 1 15,-102-35-15,-138 68-1,-34 35 1,-137 35 0,103 33-1,34 35 16,103-34-31,103-35 16,34-34 0,104 34-1,-1-68 1,0-35 0,-34-34-1,-69-34 1,-68-69-1,-69-34 1,-34-1 15,-35-33-31,69 34 16,0-1 0,69 70 15,68 68-16,1 68 1,68-33 0,103 102-1,34-68 1,103 68 0,-103-172-1,-68 35 1,34-171-1,-206 171 17</inkml:trace>
        </inkml:traceGroup>
      </inkml:traceGroup>
    </inkml:traceGroup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30:01.971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0D806A7-B466-4CAE-AA92-236794B3864F}" emma:medium="tactile" emma:mode="ink">
          <msink:context xmlns:msink="http://schemas.microsoft.com/ink/2010/main" type="writingRegion" rotatedBoundingBox="2569,1701 31923,1461 32051,17105 2697,17346"/>
        </emma:interpretation>
      </emma:emma>
    </inkml:annotationXML>
    <inkml:traceGroup>
      <inkml:annotationXML>
        <emma:emma xmlns:emma="http://www.w3.org/2003/04/emma" version="1.0">
          <emma:interpretation id="{9817D049-67BA-4925-940E-7AC5FA762E6C}" emma:medium="tactile" emma:mode="ink">
            <msink:context xmlns:msink="http://schemas.microsoft.com/ink/2010/main" type="paragraph" rotatedBoundingBox="2848,1716 28366,1142 28470,5777 2952,63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1ABA010-13D3-41D9-A760-5AF1F98B29FC}" emma:medium="tactile" emma:mode="ink">
              <msink:context xmlns:msink="http://schemas.microsoft.com/ink/2010/main" type="line" rotatedBoundingBox="2848,1716 28366,1142 28470,5777 2952,6351">
                <msink:destinationLink direction="with" ref="{1BC5E47E-6A1B-40C5-BA2C-43CE35A4503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40DCF72-F8AD-4339-A9FE-8E6F50DE60CF}" emma:medium="tactile" emma:mode="ink">
                <msink:context xmlns:msink="http://schemas.microsoft.com/ink/2010/main" type="inkWord" rotatedBoundingBox="2848,1715 11368,1524 11472,6159 2952,6351">
                  <msink:destinationLink direction="with" ref="{FC2290C9-62CD-48E7-AF9B-0F00AFB1F0A4}"/>
                </msink:context>
              </emma:interpretation>
              <emma:one-of disjunction-type="recognition" id="oneOf0">
                <emma:interpretation id="interp0" emma:lang="it-IT" emma:confidence="0">
                  <emma:literal>Vanga</emma:literal>
                </emma:interpretation>
                <emma:interpretation id="interp1" emma:lang="it-IT" emma:confidence="0">
                  <emma:literal>Viarigi</emma:literal>
                </emma:interpretation>
                <emma:interpretation id="interp2" emma:lang="it-IT" emma:confidence="0">
                  <emma:literal>Virus,</emma:literal>
                </emma:interpretation>
                <emma:interpretation id="interp3" emma:lang="it-IT" emma:confidence="0">
                  <emma:literal>Visus,</emma:literal>
                </emma:interpretation>
                <emma:interpretation id="interp4" emma:lang="it-IT" emma:confidence="0">
                  <emma:literal>Vpnga</emma:literal>
                </emma:interpretation>
              </emma:one-of>
            </emma:emma>
          </inkml:annotationXML>
          <inkml:trace contextRef="#ctx0" brushRef="#br0">2094 2604 0,'0'69'15,"34"68"-15,-34 69 0,0 69 16,-34-1-1,34-68 1,0-68 0,0-70 15,0-33-15,0-35-1,0-69 1,34-171-1,1-69 1,33 103 0,35 0-1,0 34 1,69 69 0,0 35-1,33 68 1,-33 68 15,0 173-31,-172-1 31,-69-103-15,-34-34 0,-69-68-1,-33-1 1,-1-68-1,68-1 1,70-33 0,68 33-1,68 35 1,35 0 0,69 69-1,-35 68 1,35 69-1,-1 0 1,-33-34 0,-35-104 15,0-68-15,0-68-16,0-104 15,0-137 16,-35 0-15,1 103 0,-69 69-1,34 103 1,-34 34 0,0 34-1,-34 138 1,34 34-1,34-35 1,1-68 0,33-69-1,-33-34 1,-1-68 0,34-104-1,1-102 1,-35 102-1,-34 69 1,35 69 0,-35 34-1,0 34 17,0 172-17,103 34 1,0 0-1,0-68 1,0-69 0,-35-69-1,-33-34 1,-35-137 0,-35-69-1,1 0 1,34 206-1</inkml:trace>
          <inkml:trace contextRef="#ctx0" brushRef="#br0" timeOffset="731.4734">5595 2913 0,'103'103'0,"-34"0"16,-35 35-16,69-35 15,0-69 16,69 0-15,-35-68 0,-34 0-1,-34-35 1,-69 35 0,-35-35-1,-68 35 1,0-1-1,0 1 1,0 68 0,35 35-1,33 0 1,1 34 0,68 0-1,-34-1 1,103 70-1,0-35 17,35 35-17,33 0 1,-102-35 0,-69-34-1,-69-69 1,-137 1-1,-68-35 1,-1-35 0,1 35-1,68-34 1,240-35 0,103 35-1,-137 34 1</inkml:trace>
          <inkml:trace contextRef="#ctx0" brushRef="#br0" timeOffset="-1625.0623">0 30 0,'35'69'0,"33"102"0,1 138 16,34 103-1,-34 103 1,-1-69 0,35-68-1,0-35 1,0-68 0,0-104-1,-34-102 1,-35-35 15,0-102-15,35-104-1,34-171 1,0-103 0,0 34-1,-34-35 1,68 70-1,0 68 1,0 69 0,-34 34-1,-34 103 1,0 34 0,-35 35-1,0 68 1,-34-34-1</inkml:trace>
          <inkml:trace contextRef="#ctx0" brushRef="#br0" timeOffset="1422.9062">7002 1781 0,'172'0'0,"68"0"16,35 0-16,0 34 16,-104-34-1,-137 34 1,-68 1-1,-172-1 1,-68 35 0,-35 34-1,34 34 1,241-34 0,137-35-1,206 1 16,103-35-31,34 35 16,-172-103 15,-274 34-31</inkml:trace>
        </inkml:traceGroup>
        <inkml:traceGroup>
          <inkml:annotationXML>
            <emma:emma xmlns:emma="http://www.w3.org/2003/04/emma" version="1.0">
              <emma:interpretation id="{720EEE5B-C7FE-4FCB-92D4-00152B97BC6C}" emma:medium="tactile" emma:mode="ink">
                <msink:context xmlns:msink="http://schemas.microsoft.com/ink/2010/main" type="inkWord" rotatedBoundingBox="14536,1821 18813,1725 18887,5009 14609,5105">
                  <msink:destinationLink direction="with" ref="{3E5BE979-1D8C-4D49-ADAA-882C2074DC79}"/>
                </msink:context>
              </emma:interpretation>
              <emma:one-of disjunction-type="recognition" id="oneOf1">
                <emma:interpretation id="interp5" emma:lang="it-IT" emma:confidence="0">
                  <emma:literal>Ei</emma:literal>
                </emma:interpretation>
                <emma:interpretation id="interp6" emma:lang="it-IT" emma:confidence="0">
                  <emma:literal>Ci</emma:literal>
                </emma:interpretation>
                <emma:interpretation id="interp7" emma:lang="it-IT" emma:confidence="0">
                  <emma:literal>ci</emma:literal>
                </emma:interpretation>
                <emma:interpretation id="interp8" emma:lang="it-IT" emma:confidence="0">
                  <emma:literal>di</emma:literal>
                </emma:interpretation>
                <emma:interpretation id="interp9" emma:lang="it-IT" emma:confidence="0">
                  <emma:literal>si</emma:literal>
                </emma:interpretation>
              </emma:one-of>
            </emma:emma>
          </inkml:annotationXML>
          <inkml:trace contextRef="#ctx0" brushRef="#br0" timeOffset="4283.3676">15000 64 0,'-137'0'0,"-104"35"0,-136 33 15,-69-33 1,34 68 0,34 0-1,104-35 1,171 35 0,103-68-1,171 33 1,138 1-1,34 0 1,1-1 0,-173 1-1,-136-35 1,-138 69 0,-241 0-1,-102 69 1,0-1 15,0 35-15,137 35-1,172-35 1,102-1 0,138-33-1,137 0 1,172-35-1,103-68 1,34-35 0,-34-34-1,-206 0 1,-137-34 0,-138 34-1,-68-35 1,-35 1-1,-34-69 1,103 103 0</inkml:trace>
          <inkml:trace contextRef="#ctx0" brushRef="#br0" timeOffset="4956.245">15034 3119 0,'103'35'0,"0"-35"0,69-69 0,-35-68 16,-34 34-1,-34 0 1,-35 34-1,-34 35 1,0 34 0,0 0-1,0 68 1,-34 104 0,68-35-1,35 1 1,-1-1-1,1-103 1,-35-68 15,-34-103-31,35-104 16,-35 241 0</inkml:trace>
          <inkml:trace contextRef="#ctx0" brushRef="#br0" timeOffset="5331.2594">15721 1746 0,'0'0'0</inkml:trace>
        </inkml:traceGroup>
        <inkml:traceGroup>
          <inkml:annotationXML>
            <emma:emma xmlns:emma="http://www.w3.org/2003/04/emma" version="1.0">
              <emma:interpretation id="{E62A491E-9713-4CF7-9228-02FD9D36D702}" emma:medium="tactile" emma:mode="ink">
                <msink:context xmlns:msink="http://schemas.microsoft.com/ink/2010/main" type="inkWord" rotatedBoundingBox="20232,1766 28376,1583 28457,5216 20314,5399">
                  <msink:destinationLink direction="with" ref="{3E5BE979-1D8C-4D49-ADAA-882C2074DC79}"/>
                </msink:context>
              </emma:interpretation>
              <emma:one-of disjunction-type="recognition" id="oneOf2">
                <emma:interpretation id="interp10" emma:lang="it-IT" emma:confidence="0">
                  <emma:literal>Virati</emma:literal>
                </emma:interpretation>
                <emma:interpretation id="interp11" emma:lang="it-IT" emma:confidence="0">
                  <emma:literal>Via ti</emma:literal>
                </emma:interpretation>
                <emma:interpretation id="interp12" emma:lang="it-IT" emma:confidence="0">
                  <emma:literal>via ti</emma:literal>
                </emma:interpretation>
                <emma:interpretation id="interp13" emma:lang="it-IT" emma:confidence="0">
                  <emma:literal>Virarti</emma:literal>
                </emma:interpretation>
                <emma:interpretation id="interp14" emma:lang="it-IT" emma:confidence="0">
                  <emma:literal>vizi ti</emma:literal>
                </emma:interpretation>
              </emma:one-of>
            </emma:emma>
          </inkml:annotationXML>
          <inkml:trace contextRef="#ctx0" brushRef="#br0" timeOffset="6107.6564">17403 888 0,'34'69'0,"0"137"16,35 137-16,0 103 16,-1-34-1,35-103 1,35-34 0,-35-104-1,0-68 1,-35-68 15,1-70-15,-1-136-1,1-138 1,0-103 0,-35 0-1,35 34 1,-1 69-1,1 69 1,34 103 0,-69 68-1,-34 35 1,-103 103 0,35-35-1,68-34 1</inkml:trace>
          <inkml:trace contextRef="#ctx0" brushRef="#br0" timeOffset="8415.3622">18535 3428 0,'103'-34'0,"35"0"16,33-69-16,-68 34 0,0 0 16,-68 35-1,-35 34 1,0 0-1,0 69 1,0 34 0,34 34-1,0 0 1,1-34 15,33-103-15,-68-103-1,0-68 1,0-35 0,0 206-1</inkml:trace>
          <inkml:trace contextRef="#ctx0" brushRef="#br0" timeOffset="9075.5438">18982 270 0,'377'-206'0,"-102"172"15,-1 68 1,-102 35 0,-103 0-1,-138-1 1,-103 1-1,-34 34 1,35-34 15,34 34-15,137-35 0,68 35-1,138-34 16,103 0-31,-69-1 16,-68 1 0,-103-1-1,-104-102 1,35 34 0</inkml:trace>
          <inkml:trace contextRef="#ctx0" brushRef="#br0" timeOffset="8769.8679">19153 2364 0,'0'0'0</inkml:trace>
          <inkml:trace contextRef="#ctx0" brushRef="#br0" timeOffset="9635.1356">22483 1369 0,'-35'103'0,"-68"68"0,-137 104 15,-34-35 1,-1 69-1,0-34 1,104-35 0,68-68-1,103-35 1,103-68 0,137 34-1,103-69 1,69-34-1,-34 0 1,-138-69 0,-103 35-1,-68 0 1,-69-35 0,-103 0 15,0-171-16,103 240 1</inkml:trace>
          <inkml:trace contextRef="#ctx0" brushRef="#br0" timeOffset="9996.4775">22414 1472 0,'69'137'0,"-1"69"16,-33 103-16,33 0 15,1 0 1,68-35-1,-68-68 1,0-137 0,-35 0-1,-34-35 1,-69-68 0,69-69-1,0 103 16</inkml:trace>
          <inkml:trace contextRef="#ctx0" brushRef="#br0" timeOffset="10602.9462">23306 2021 0,'344'-34'16,"-35"68"-16,0 0 16,-103 1-1,-104-1 1,-102-68 15,0 34-15</inkml:trace>
          <inkml:trace contextRef="#ctx0" brushRef="#br0" timeOffset="10375.3984">23684 1300 0,'34'137'0,"-34"69"16,-34 138-16,0-1 16,34-34-1,68-138 1,70 35 15,102-34-15,-68-103-1,34-104 1,-35-33 0,-68-104-1,-137 0 1,34 172-1</inkml:trace>
          <inkml:trace contextRef="#ctx0" brushRef="#br0" timeOffset="11146.9124">25023 3531 0,'137'-103'0,"-68"35"0,-35-35 16,0 34-16,1 35 16,-1 34-1,-34 0 1,0 34-1,0 69 1,34-34 0,35 34-1,0-35 1,-35-68 0,0-34-1,-34-103 1,-34-1-1,34 138 1</inkml:trace>
          <inkml:trace contextRef="#ctx0" brushRef="#br0" timeOffset="11525.8332">25263 2467 0,'0'0'16</inkml:trace>
        </inkml:traceGroup>
      </inkml:traceGroup>
    </inkml:traceGroup>
    <inkml:traceGroup>
      <inkml:annotationXML>
        <emma:emma xmlns:emma="http://www.w3.org/2003/04/emma" version="1.0">
          <emma:interpretation id="{9E5DBDC9-9EC8-4CF1-BDD3-EFFEA185A941}" emma:medium="tactile" emma:mode="ink">
            <msink:context xmlns:msink="http://schemas.microsoft.com/ink/2010/main" type="paragraph" rotatedBoundingBox="2976,7410 10332,6138 10915,9511 3559,107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DAB4A2-6E8B-4A16-968F-109C2574EA6C}" emma:medium="tactile" emma:mode="ink">
              <msink:context xmlns:msink="http://schemas.microsoft.com/ink/2010/main" type="line" rotatedBoundingBox="2976,7410 10332,6138 10915,9511 3559,10783"/>
            </emma:interpretation>
          </emma:emma>
        </inkml:annotationXML>
        <inkml:traceGroup>
          <inkml:annotationXML>
            <emma:emma xmlns:emma="http://www.w3.org/2003/04/emma" version="1.0">
              <emma:interpretation id="{8CB7E82F-EDCD-4B27-8814-8671FEDD9E1A}" emma:medium="tactile" emma:mode="ink">
                <msink:context xmlns:msink="http://schemas.microsoft.com/ink/2010/main" type="inkWord" rotatedBoundingBox="2976,7410 10332,6138 10915,9511 3559,10783"/>
              </emma:interpretation>
              <emma:one-of disjunction-type="recognition" id="oneOf3">
                <emma:interpretation id="interp15" emma:lang="it-IT" emma:confidence="0">
                  <emma:literal>to</emma:literal>
                </emma:interpretation>
                <emma:interpretation id="interp16" emma:lang="it-IT" emma:confidence="0">
                  <emma:literal>do</emma:literal>
                </emma:interpretation>
                <emma:interpretation id="interp17" emma:lang="it-IT" emma:confidence="0">
                  <emma:literal>Ho</emma:literal>
                </emma:interpretation>
                <emma:interpretation id="interp18" emma:lang="it-IT" emma:confidence="0">
                  <emma:literal>tuo</emma:literal>
                </emma:interpretation>
                <emma:interpretation id="interp19" emma:lang="it-IT" emma:confidence="0">
                  <emma:literal>Jo</emma:literal>
                </emma:interpretation>
              </emma:one-of>
            </emma:emma>
          </inkml:annotationXML>
          <inkml:trace contextRef="#ctx0" brushRef="#br0" timeOffset="61863.7035">206 6174 0,'343'34'16,"1"1"-16,68-35 31,102 0-15,1-69-1,35 69 1,33-34-1,-34-1 1,35 1 0,-35 34-1,0-34 1,0 34 0,-68 0-1,-69 34 1,-103-34-1,-103 0 1,-103 0 0,-103-34 15,-69-35-31,-171-34 16,-69 0-1,309 103 1</inkml:trace>
          <inkml:trace contextRef="#ctx0" brushRef="#br0" timeOffset="63357.9016">3879 5076 0,'0'34'0,"-34"69"15,68 206-15,0-103 16,-34 34 0,35 35-1,-35 34 1,34-35-1,-34 35 1,0-69 0,0-34-1,34-34 1,-34-69 0,0-34-1,0-35 1,0-34 15,0 0-15,-34-34-1,-35-35 1,1 0 0,33 1-1,-33-1 1,-1 0-1,0 35 1,1 34 0,33 34-1,1 69 1,68-103 0,1 69-1,33 68 1,1 1-1,34-1 1,-34 0 15,34-34-31,-69-34 32,35-35-17,-1-34 1,1-34-1,102-138 1,-33 1 0,33 33-1,1 1 1,-35 68 0,-68 1-1,0 33 1,-69 1-1,-69 0 1,-68-1 0,-35 1-1,-103-35 1,-33 35 0,-1-35-1,0 69 1,34 0-1,138 0 1,137 35 47,377-35-63,-68-35 31,-309 35-31</inkml:trace>
        </inkml:traceGroup>
      </inkml:traceGroup>
    </inkml:traceGroup>
    <inkml:traceGroup>
      <inkml:annotationXML>
        <emma:emma xmlns:emma="http://www.w3.org/2003/04/emma" version="1.0">
          <emma:interpretation id="{2E501D46-F2B1-46EA-967E-6BB68BC79090}" emma:medium="tactile" emma:mode="ink">
            <msink:context xmlns:msink="http://schemas.microsoft.com/ink/2010/main" type="paragraph" rotatedBoundingBox="2646,10433 23299,10917 23261,12535 2608,120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FA7F153-3F39-4990-A8B4-8BE6F7D10C9F}" emma:medium="tactile" emma:mode="ink">
              <msink:context xmlns:msink="http://schemas.microsoft.com/ink/2010/main" type="line" rotatedBoundingBox="2646,10433 23299,10917 23261,12535 2608,12051">
                <msink:destinationLink direction="with" ref="{1BC5E47E-6A1B-40C5-BA2C-43CE35A4503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1EF8F53-756D-4336-ACFF-C7C6B48DD63C}" emma:medium="tactile" emma:mode="ink">
                <msink:context xmlns:msink="http://schemas.microsoft.com/ink/2010/main" type="inkWord" rotatedBoundingBox="2645,10448 12012,10668 11975,12270 2608,12051"/>
              </emma:interpretation>
              <emma:one-of disjunction-type="recognition" id="oneOf4">
                <emma:interpretation id="interp20" emma:lang="it-IT" emma:confidence="0">
                  <emma:literal>SMALL</emma:literal>
                </emma:interpretation>
                <emma:interpretation id="interp21" emma:lang="it-IT" emma:confidence="0">
                  <emma:literal>SMALTO</emma:literal>
                </emma:interpretation>
                <emma:interpretation id="interp22" emma:lang="it-IT" emma:confidence="0">
                  <emma:literal>SMALTI</emma:literal>
                </emma:interpretation>
                <emma:interpretation id="interp23" emma:lang="it-IT" emma:confidence="0">
                  <emma:literal>SMALTA</emma:literal>
                </emma:interpretation>
                <emma:interpretation id="interp24" emma:lang="it-IT" emma:confidence="0">
                  <emma:literal>SOMALE</emma:literal>
                </emma:interpretation>
              </emma:one-of>
            </emma:emma>
          </inkml:annotationXML>
          <inkml:trace contextRef="#ctx0" brushRef="#br1" timeOffset="67731.1164">1133 8851 0,'-34'0'15,"-69"-34"-15,-69 34 0,0-34 0,-68 34 16,0 0-16,34 34 16,69 35-1,102-35 1,70 69-1,68 0 17,137 34-17,69 35 1,68 0 0,-33 34-1,-104-69 1,-68-34-1,-104-35 1,-68-33 0,-137-1-1,-69-34 1,-69-34 0,-34-1-1,35 1 1,34 34-1,102 103 17,70-69-32,136-68 31,104-172-31,34 69 31,-206 137-31</inkml:trace>
          <inkml:trace contextRef="#ctx0" brushRef="#br1" timeOffset="70554.4669">2197 9195 0,'34'240'15,"-34"-34"-15,-34 34 16,0-34 0,34-34-1,0-69 1,34-69 15,-34-68-15,34-104-1,1-102 1,-35-34 0,0 33-1,0 35 1,0 69-1,0 103 1,0 34 0,34 68-1,35 104 1,34 34 0,34 34-1,35-103 1,-1-34 15,35-137-15,-34-172-1,-104-68 1,-33 33 0,-1 35-1,-34 69 1,0 68-1,0 69 1,0 69 0,0 137-1,0 0 1,0 34 0,0 1-1,0-70 16,0-34-15,34-34-16,1-137 16,33-103-1,70-35 17,-138 172-17</inkml:trace>
          <inkml:trace contextRef="#ctx0" brushRef="#br1" timeOffset="70556.4201">4668 9263 0,'-34'309'0,"-69"-103"16,0 34 0,0-68-1,34-35 1,35-68 0,34-69 15,103-206-16,0-34 1,0-35 15,0 1-31,0 68 16,-69 68 0,35 35-1,-35 69 1,1 34-1,33 137 17,1 104-32,34 33 15,34 35 1,-34-34 0,34-69-1,-102-103 1,-35-69-1,-103-34 17,-34-69-17,-35 1 1,0 33 0,35 35-1,68 35 1,104 33-1,68-102 1,103-35 0,-206 69-1</inkml:trace>
          <inkml:trace contextRef="#ctx0" brushRef="#br1" timeOffset="70557.3967">6556 9092 0,'0'274'0,"-34"-33"0,0-35 16,-35 68-1,69-137 17,-34-68-17,68-35 1,0 1-1,138-1 1,-1-34 0,70 0-1,-70 34 1,1-34 0,-103 35-1,-35-35 1,-34 34-1,0-68 1,34-69 0,1-69-1,-35 172 1</inkml:trace>
          <inkml:trace contextRef="#ctx0" brushRef="#br1" timeOffset="70558.3734">8410 9263 0,'0'69'0,"-69"34"16,-68 69-16,68 34 0,69-35 16,34-34 15,104 1-15,-35-70-1,68 1 1,-33-69-1,33 0 1,-68 34 0,-34-34-1,0 0 1,-69 0 0,0 0-1,-69-34 1,69-69-1,69 34 1,-69 69 0</inkml:trace>
        </inkml:traceGroup>
        <inkml:traceGroup>
          <inkml:annotationXML>
            <emma:emma xmlns:emma="http://www.w3.org/2003/04/emma" version="1.0">
              <emma:interpretation id="{533C0CC4-890E-42EA-886D-ECDD49326BD7}" emma:medium="tactile" emma:mode="ink">
                <msink:context xmlns:msink="http://schemas.microsoft.com/ink/2010/main" type="inkWord" rotatedBoundingBox="14074,10700 23299,10917 23262,12526 14036,12310"/>
              </emma:interpretation>
              <emma:one-of disjunction-type="recognition" id="oneOf5">
                <emma:interpretation id="interp25" emma:lang="it-IT" emma:confidence="0">
                  <emma:literal>STORED</emma:literal>
                </emma:interpretation>
                <emma:interpretation id="interp26" emma:lang="it-IT" emma:confidence="0">
                  <emma:literal>sport DD</emma:literal>
                </emma:interpretation>
                <emma:interpretation id="interp27" emma:lang="it-IT" emma:confidence="0">
                  <emma:literal>s FREDDO</emma:literal>
                </emma:interpretation>
                <emma:interpretation id="interp28" emma:lang="it-IT" emma:confidence="0">
                  <emma:literal>SPRECA D</emma:literal>
                </emma:interpretation>
                <emma:interpretation id="interp29" emma:lang="it-IT" emma:confidence="0">
                  <emma:literal>sporco DD</emma:literal>
                </emma:interpretation>
              </emma:one-of>
            </emma:emma>
          </inkml:annotationXML>
          <inkml:trace contextRef="#ctx0" brushRef="#br1" timeOffset="70915.809">12151 9298 0,'-583'-275'15,"411"275"1,69 34-1,34 35 1,104 0 0,102 68-1,103 0 1,35 69 0,-1 34-1,-68-68 1,-103 34-1,-103-103 1,-137-34 0,-69-69-1,0-35 1,0 1 0,35-69-1,102 0 1,138-34-1,137-1 1,-206 138 15</inkml:trace>
          <inkml:trace contextRef="#ctx0" brushRef="#br1" timeOffset="71631.6568">13318 9435 0,'103'240'0,"-103"-34"16,-34 34-1,34-68 1,0-69 0,-35 0-1,-33-137 1,-1-172 0,35-35-1,-35-33 1,-34-1-1,0 69 1,0 69 0,69 103 15,103-1-15,102 35-1,69 35 1,69 102-1,0 0 1,-34 1 0,-138-35-1,-68-69 1,-138 0 0,-68-68-1,-103 0 1,34-1-1,0 35 1,68 0 0,70 35-1,136 33 1,104-68 0,68-34-1,1-35 1,-241 69-1</inkml:trace>
          <inkml:trace contextRef="#ctx0" brushRef="#br1" timeOffset="72437.3518">14760 9435 0,'103'69'0,"-103"34"15,-35 68-15,1 1 0,34 34 16,0-35 0,0-33-1,0-104 1,-34 0-1,-35-171 1,35-69 15,-1 0-15,1 0 0,68 35-1,35-1 1,34 35-1,69 68 1,34 35 0,-35 68-1,1 69 1,-69-34 0,-69-1-1,-102 1 1,-35-35-1,-69-34 1,0 0 0,35 35 15,103-1-15,34 35-16,103 102 15,34 1 16,69 34-15,-34-35 0,-70-33-1,-33-70 1,-69-68 15,0 0-31,0-103 16,34-34-1,69-35 1,-103 172 0</inkml:trace>
          <inkml:trace contextRef="#ctx0" brushRef="#br1" timeOffset="72851.4301">16339 9641 0,'68'137'0,"-102"-34"0,0 69 16,-35-1 0,35-33-1,-1-104 1,104 69-1,0-69 17,102 35-17,1-35 1,0-34 0,-1 0-1,-68 35 1,-34-35-1,-69-35 1,-69-33 0,-34-35-1,-34-69 1,137 172 0</inkml:trace>
          <inkml:trace contextRef="#ctx0" brushRef="#br1" timeOffset="73282.1108">15961 9813 0,'240'68'15,"-34"-34"-15,-68-34 16,33 35-1,-102-35 1,-69 0 0,-69-103-1,-68 0 1,34 0 0,-137-103-1,102 137 1,70 104-1,68-35 1,137 34 0,103 69-1,1-34 17,-70-35-17,35-34 1,-34 0-1,-69-34 1,-103 34 0</inkml:trace>
          <inkml:trace contextRef="#ctx0" brushRef="#br1" timeOffset="73917.8774">17712 9710 0,'68'103'0,"-102"-1"0,0 36 16,-69 33-1,34 1 1,35-69 0,-1-34-1,35-69 1,0 0-1,35-103 17,102-138-17,-68 70 1,34 33 0,0 36-1,0 33 1,-35 69-1,35 34 1,-34 35 0,34 34-1,-35 34 1,1 35 0,0-35-1,-69-34 16,0-34-15,-69-35 0,-34-34-1,-34 0 1,34-69 0,34 35-1,69 0 1,103-69 15,34 34-31,-137 69 16</inkml:trace>
          <inkml:trace contextRef="#ctx0" brushRef="#br1" timeOffset="74539.9716">19359 9572 0,'35'69'0,"-35"68"0,0 69 16,34 0-1,-34-34 1,34 34 0,0-103-1,-68-138 17,68-102-17,-34-69 1,0-69-1,-34 70 1,-34 33 0,33 103-1,70 35 1,67 34 0,70 69-1,103 102 1,-35 69-1,-68 35 1,-104-103 0,-102-35-1,-103-34 1,-69-69 0,-69 1-1,0-35 1,-33 34-1,136-34 1,172 0 0</inkml:trace>
        </inkml:traceGroup>
      </inkml:traceGroup>
    </inkml:traceGroup>
    <inkml:traceGroup>
      <inkml:annotationXML>
        <emma:emma xmlns:emma="http://www.w3.org/2003/04/emma" version="1.0">
          <emma:interpretation id="{38C5ED4C-88D8-4FC5-863D-61D8AAD29E73}" emma:medium="tactile" emma:mode="ink">
            <msink:context xmlns:msink="http://schemas.microsoft.com/ink/2010/main" type="paragraph" rotatedBoundingBox="6212,12563 32012,12351 32051,17105 6250,1731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2E30C32-403F-41EB-B1D8-632A201AB67D}" emma:medium="tactile" emma:mode="ink">
              <msink:context xmlns:msink="http://schemas.microsoft.com/ink/2010/main" type="line" rotatedBoundingBox="6211,12563 32012,12351 32033,14975 6233,15187">
                <msink:destinationLink direction="with" ref="{2F8B2920-45B7-4A90-8745-ED22F0D8FEE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ED75635-014A-4D4C-9612-54A64C99441F}" emma:medium="tactile" emma:mode="ink">
                <msink:context xmlns:msink="http://schemas.microsoft.com/ink/2010/main" type="inkWord" rotatedBoundingBox="6222,12436 12539,12970 12321,15539 6005,15004"/>
              </emma:interpretation>
              <emma:one-of disjunction-type="recognition" id="oneOf6">
                <emma:interpretation id="interp30" emma:lang="it-IT" emma:confidence="0">
                  <emma:literal>xch</emma:literal>
                </emma:interpretation>
                <emma:interpretation id="interp31" emma:lang="it-IT" emma:confidence="0">
                  <emma:literal>Xen</emma:literal>
                </emma:interpretation>
                <emma:interpretation id="interp32" emma:lang="it-IT" emma:confidence="0">
                  <emma:literal>INCH</emma:literal>
                </emma:interpretation>
                <emma:interpretation id="interp33" emma:lang="it-IT" emma:confidence="0">
                  <emma:literal>MACHO</emma:literal>
                </emma:interpretation>
                <emma:interpretation id="interp34" emma:lang="it-IT" emma:confidence="0">
                  <emma:literal>Nuche</emma:literal>
                </emma:interpretation>
              </emma:one-of>
            </emma:emma>
          </inkml:annotationXML>
          <inkml:trace contextRef="#ctx0" brushRef="#br1" timeOffset="78683.6854">3364 10877 0,'69'68'0,"-35"70"16,-34 102-16,-34 34 15,34 35 1,0 35-1,0-36 17,34 1-32,-34-103 15,34-34 1,-34-69 15,-34-137-15,34-104-1,34-102 1,-34-69 0,0-34-1,0 343 1</inkml:trace>
          <inkml:trace contextRef="#ctx0" brushRef="#br1" timeOffset="76197.2617">4256 11426 0,'103'103'0,"35"34"16,-1 35-16,69 102 16,-34-68-1,68 34 1,-68-68 0,-35 0-1,-34-104 1,-103-68-1,0-34 1,-103-69 15,0-34-15,103 137-16</inkml:trace>
          <inkml:trace contextRef="#ctx0" brushRef="#br1" timeOffset="75860.3348">5561 11494 0,'-69'35'15,"-34"68"-15,-34 34 0,-35 69 0,1-34 32,-1 34-32,0-35 15,69 1 1,35-69 15,33-35-15,70-33-1,33-104 1,1-103 0,-35-68-1,-34 240 1</inkml:trace>
          <inkml:trace contextRef="#ctx0" brushRef="#br1" timeOffset="77335.9774">7346 11632 0,'103'0'0,"-206"0"16,-35 68-16,-102 35 0,0 69 0,-35-35 16,69 1-1,69-1 1,68-34 15,69-35-15,69 1-1,68 0 1,69-1 0,0 35-1,0-34 1,-34 34 0,-69-34-1,-35-1 1,1 1-1,-69-69 1,34-34 0,-34-35-1,0-103 1,0 172 0</inkml:trace>
          <inkml:trace contextRef="#ctx0" brushRef="#br1" timeOffset="78072.3337">8513 11185 0,'34'138'15,"-34"33"-15,-34 70 0,34 33 16,0 1 15,68-1-31,-33-33 32,-1-104-32,-34-68 15,0-35 1,0-34 15,0-69-15,34-102-1,1 33 1,33 1 0,35 68-1,0 35 1,0 34-1,0 69 1,0 68 0,0 0-1,-69 35 1,1 34 0,-1-69 15,-34-34-31,0-34 15,-69-69 1,1-103 0,-1-103-1,69 206 1</inkml:trace>
        </inkml:traceGroup>
        <inkml:traceGroup>
          <inkml:annotationXML>
            <emma:emma xmlns:emma="http://www.w3.org/2003/04/emma" version="1.0">
              <emma:interpretation id="{B5BF74CF-F73F-420C-BD39-5A599275798B}" emma:medium="tactile" emma:mode="ink">
                <msink:context xmlns:msink="http://schemas.microsoft.com/ink/2010/main" type="inkWord" rotatedBoundingBox="22301,13073 28181,13470 28094,14763 22214,14366"/>
              </emma:interpretation>
              <emma:one-of disjunction-type="recognition" id="oneOf7">
                <emma:interpretation id="interp35" emma:lang="it-IT" emma:confidence="0">
                  <emma:literal>SMALL</emma:literal>
                </emma:interpretation>
                <emma:interpretation id="interp36" emma:lang="it-IT" emma:confidence="0">
                  <emma:literal>SMALTO</emma:literal>
                </emma:interpretation>
                <emma:interpretation id="interp37" emma:lang="it-IT" emma:confidence="0">
                  <emma:literal>SMALTI</emma:literal>
                </emma:interpretation>
                <emma:interpretation id="interp38" emma:lang="it-IT" emma:confidence="0">
                  <emma:literal>SMALTII</emma:literal>
                </emma:interpretation>
                <emma:interpretation id="interp39" emma:lang="it-IT" emma:confidence="0">
                  <emma:literal>SMANII</emma:literal>
                </emma:interpretation>
              </emma:one-of>
            </emma:emma>
          </inkml:annotationXML>
          <inkml:trace contextRef="#ctx0" brushRef="#br2" timeOffset="85220.0692">24817 11769 0,'0'172'0,"-103"-35"16,-35 0-16,1 1 15,103-1 1,34-69-1,69 35 17,102-68-17,-34-1 1,35-34 0,-35 34-1,-34 1 1,-34-1-1,-69-34 1,0-34 0,-69-1-1,69-33 1,0-35 0,0 103-1</inkml:trace>
          <inkml:trace contextRef="#ctx0" brushRef="#br2" timeOffset="83668.2518">19428 11769 0,'34'69'16,"0"34"-16,-34 68 0,0 1 0,0-1 31,69-33-15,-35-35-1,1-103 1,-1 0 0,0-241-1,1-33 1,-35 68 0,0 103-1,34 69 1,-34 34-1,0 0 17,103 103-17,0 68 1,0-33 0,34-35-1,35-35 1,-35-102-1,1-103 1,-36-35 0,-67 0-1,-1 69 1,-34 69 0,0 34-1,0 0 1,0 172-1,0 34 1,34 0 0,-34-1-1,35-33 1,-70-138 0,70-34-1,33-137 1,35-69 15,0 0-15,-103 206-1</inkml:trace>
          <inkml:trace contextRef="#ctx0" brushRef="#br2" timeOffset="84311.8312">21831 11803 0,'68'138'0,"-68"-1"0,-103 69 16,0-35 0,35-33-1,33-35 1,35-103-1,0 0 1,69-138 0,34-170 15,34-1-15,-68 171-1,-35 70 1,35 33-1,-1 35 1,1 35 0,34 136-1,0 35 1,0 35 0,0-36 15,-69-136-16,-34-35 1,-34 1 0,-35-1-1,-102-103 1,-1 35 0,0 0-1,104 34 1,136 0-1,138-69 1,0 0 15,35-33-31,-241 102 16</inkml:trace>
          <inkml:trace contextRef="#ctx0" brushRef="#br2" timeOffset="84812.8504">23581 11666 0,'0'69'16,"-34"34"-16,-69 68 0,0 1 15,34 0-15,69-70 16,34-33 0,35-35 15,103 1-15,-1-35-1,1 34 1,0 0-1,-69 1 1,-35-1 15,-33 0-31,-1-34 16,-68 0 0,-1-103-1,70-34 1,-35 137 15</inkml:trace>
          <inkml:trace contextRef="#ctx0" brushRef="#br2" timeOffset="82908.457">17918 11563 0,'-138'-34'0,"1"34"16,-35 34-16,35 35 0,68-1 16,35 1-1,68 0 17,138 68-17,206 0 1,-104 1-1,35-1 1,-103 0 15,-103-34-15,-69 0 0,-102-69-1,-70 35 1,-102-69-1,0 0 1,0-34 15,-1 34-31,138-35 16,69 35 0,171-68-1,104-1 1,102-68-1,-34-35 1,-309 172 0</inkml:trace>
        </inkml:traceGroup>
        <inkml:traceGroup>
          <inkml:annotationXML>
            <emma:emma xmlns:emma="http://www.w3.org/2003/04/emma" version="1.0">
              <emma:interpretation id="{44624664-BA00-4479-8549-3ED5722EE8EF}" emma:medium="tactile" emma:mode="ink">
                <msink:context xmlns:msink="http://schemas.microsoft.com/ink/2010/main" type="inkWord" rotatedBoundingBox="28960,13078 32018,13053 32030,14508 28972,14533"/>
              </emma:interpretation>
              <emma:one-of disjunction-type="recognition" id="oneOf8">
                <emma:interpretation id="interp40" emma:lang="it-IT" emma:confidence="0">
                  <emma:literal>DIP</emma:literal>
                </emma:interpretation>
                <emma:interpretation id="interp41" emma:lang="it-IT" emma:confidence="0">
                  <emma:literal>DP</emma:literal>
                </emma:interpretation>
                <emma:interpretation id="interp42" emma:lang="it-IT" emma:confidence="0">
                  <emma:literal>DIP.</emma:literal>
                </emma:interpretation>
                <emma:interpretation id="interp43" emma:lang="it-IT" emma:confidence="0">
                  <emma:literal>DOP</emma:literal>
                </emma:interpretation>
                <emma:interpretation id="interp44" emma:lang="it-IT" emma:confidence="0">
                  <emma:literal>DiP</emma:literal>
                </emma:interpretation>
              </emma:one-of>
            </emma:emma>
          </inkml:annotationXML>
          <inkml:trace contextRef="#ctx0" brushRef="#br2" timeOffset="86798.2548">28386 11838 0,'69'68'16,"-69"-33"-16,0 136 0,0 1 0,0-1 31,34 1-31,1-69 32,-35-69-32,0-34 15,-69-137 1,35-69 15,-1-34-15,35 240-1</inkml:trace>
          <inkml:trace contextRef="#ctx0" brushRef="#br2" timeOffset="87120.5327">28112 11426 0,'240'34'0,"-68"35"16,34 68-16,0 35 16,-35-35-1,-102-34 1,-103-69-1,-35-34 1,-103-34 0,-34 0-1,0-1 1,69 70 0,137 33 15,0-68-16</inkml:trace>
          <inkml:trace contextRef="#ctx0" brushRef="#br2" timeOffset="86152.7221">26670 11803 0,'35'309'0,"-35"-171"0,68-1 16,-33 0-1,-35-34 1,-35-69 0,1-34-1,-69-68 1,69-70 0,-1-33-1,1-35 1,0-34 15,-35-1-15,35 104-1,-35 68 1,103 69 0,35 35-1,103 33 1,34 70-1,0 68 1,-35 0 0,-34 0-1,-137-35 1,-34-34 0,-69-34-1,-103-68 1,0-70-1,-34 1 1,68-35 0,1 1-1,102-1 1,69 35 0,172 0 15,102-35-16,-33 0 1,-241 69 0</inkml:trace>
          <inkml:trace contextRef="#ctx0" brushRef="#br2" timeOffset="86516.9939">27940 11838 0,'69'34'0,"-69"35"0,-34 102 16,-1 1-16,35-1 15,0 1 1,0-35-1,0-68 1,35-103 0,33-69-1,1-103 1,-69 206 0</inkml:trace>
        </inkml:traceGroup>
      </inkml:traceGroup>
      <inkml:traceGroup>
        <inkml:annotationXML>
          <emma:emma xmlns:emma="http://www.w3.org/2003/04/emma" version="1.0">
            <emma:interpretation id="{128A0521-599E-44B4-9594-935F7C80C85B}" emma:medium="tactile" emma:mode="ink">
              <msink:context xmlns:msink="http://schemas.microsoft.com/ink/2010/main" type="line" rotatedBoundingBox="23164,15379 29749,14581 30028,16888 23444,17685"/>
            </emma:interpretation>
          </emma:emma>
        </inkml:annotationXML>
        <inkml:traceGroup>
          <inkml:annotationXML>
            <emma:emma xmlns:emma="http://www.w3.org/2003/04/emma" version="1.0">
              <emma:interpretation id="{16985DF4-9ACB-4C8E-87E3-678501BB7A25}" emma:medium="tactile" emma:mode="ink">
                <msink:context xmlns:msink="http://schemas.microsoft.com/ink/2010/main" type="inkWord" rotatedBoundingBox="23164,15379 29749,14581 30028,16888 23444,17685"/>
              </emma:interpretation>
              <emma:one-of disjunction-type="recognition" id="oneOf9">
                <emma:interpretation id="interp45" emma:lang="it-IT" emma:confidence="0">
                  <emma:literal>acchito</emma:literal>
                </emma:interpretation>
                <emma:interpretation id="interp46" emma:lang="it-IT" emma:confidence="0">
                  <emma:literal>LC1 Jo</emma:literal>
                </emma:interpretation>
                <emma:interpretation id="interp47" emma:lang="it-IT" emma:confidence="0">
                  <emma:literal>LC1 so</emma:literal>
                </emma:interpretation>
                <emma:interpretation id="interp48" emma:lang="it-IT" emma:confidence="0">
                  <emma:literal>acaro</emma:literal>
                </emma:interpretation>
                <emma:interpretation id="interp49" emma:lang="it-IT" emma:confidence="0">
                  <emma:literal>LC1 Oro</emma:literal>
                </emma:interpretation>
              </emma:one-of>
            </emma:emma>
          </inkml:annotationXML>
          <inkml:trace contextRef="#ctx0" brushRef="#br2" timeOffset="92892.2387">22036 13485 0,'103'0'0,"-137"103"0,-69 34 0,-34 35 16,34 34-1,-34 34 1,-1 35 0,1-35-1,0-34 1,-1-34-1,1-69 1,0-35 0,0-102-1,68-35 1,-34-102 0,69-104-1,34 1 1,68 68-1,35 68 1,69 1 15,-35 68-15,35 35 0,-1 103-1,1 68 1,-69 0-1,69 138 1,-35-35 0,34 35-1,-33-104 1,-35-33 0,-35-104-1,1-103 1,34-205-1,-103 274 1</inkml:trace>
          <inkml:trace contextRef="#ctx0" brushRef="#br2" timeOffset="95648.204">24062 13485 0,'0'35'15,"-35"-1"-15,-33 0 0,-70 35 0,-33 68 16,-70 35-16,-33-1 15,137-33 1,34-1 0,103-34-1,34-34 1,35-1 0,102 1-1,35 34 1,34-34-1,-68 33 1,-35-33 0,-102-35-1,-1-34 1,-68 0 0,-35 0-1,69-103 1,34 1 15,-34 102-31</inkml:trace>
          <inkml:trace contextRef="#ctx0" brushRef="#br2" timeOffset="96436.3202">24371 14309 0,'34'34'0,"35"1"0,33-35 0,1-35 16,35-68-16,-35 35 0,-35-35 16,-33 0-1,-35 0 1,-35 68-1,1 1 1,0 34 0,-1 34-1,35 35 1,35 103 0,-1 34-1,0-35 1,1-33-1,-70-1 1,-33-68 0,-70-35-1,35-34 1,0-34 0,35 34-1,68 0 1,34 0-1,138 68 17,-1-33-17,1 33 1,-35-34 0,-102-34-1,-35 0 16,-35-68-31,1-35 16,34 0 0,34-34-1,-34 137 1</inkml:trace>
          <inkml:trace contextRef="#ctx0" brushRef="#br2" timeOffset="97035.9525">25469 13725 0,'34'35'0,"-34"68"15,0 0 1,0 68-16,0-102 16,35-35-1,33 1 1,1-1 0,34 0-1,34 1 1,-34 33-1,34 70 17,-68 33-17,0 1 1,-69-35 0,-35 0-1,-33-34 1,-70-68-1,-33-35 1,-1-69 15,1 0-15,-1-34-16,103-68 16,69 34-1,69-1 1,0-33-1,-69 171 1</inkml:trace>
          <inkml:trace contextRef="#ctx0" brushRef="#br2" timeOffset="97743.9875">25263 13588 0,'172'0'0,"-69"0"16,68 0-16,-34 0 0,-34 0 15,-34 0 1,-103 0-1,-1 0 1,1 35 0,0-1-1,68 0 1,35 35 0,34 34-1,0-35 1,-35 1-1,35 0 1,35-69 0,-1 0-1,-34-35 17,34 1-17,-68 0 1,0-35-1,-69 0 1,-35-34 0,-102 1-1,-35-1 1,1 68 0,33 35-1,70 0 1,68 35-1,103 68 1,34 34 0,35-34-1,-69-69 1,-35-68 0,-68-138-1,0 172 1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17T11:36:19.949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1A1B616-F1E9-461C-AEA2-E426C0B15C28}" emma:medium="tactile" emma:mode="ink">
          <msink:context xmlns:msink="http://schemas.microsoft.com/ink/2010/main" type="writingRegion" rotatedBoundingBox="1842,536 32950,1541 32586,12814 1477,11809"/>
        </emma:interpretation>
      </emma:emma>
    </inkml:annotationXML>
    <inkml:traceGroup>
      <inkml:annotationXML>
        <emma:emma xmlns:emma="http://www.w3.org/2003/04/emma" version="1.0">
          <emma:interpretation id="{FD8CFD1F-7DAD-482D-94CC-751D952BF131}" emma:medium="tactile" emma:mode="ink">
            <msink:context xmlns:msink="http://schemas.microsoft.com/ink/2010/main" type="paragraph" rotatedBoundingBox="1842,536 32950,1541 32725,8518 1616,75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616135E-D91D-4B0C-9673-DE669F0418B1}" emma:medium="tactile" emma:mode="ink">
              <msink:context xmlns:msink="http://schemas.microsoft.com/ink/2010/main" type="line" rotatedBoundingBox="1828,669 32939,1499 32841,5176 1730,4346"/>
            </emma:interpretation>
          </emma:emma>
        </inkml:annotationXML>
        <inkml:traceGroup>
          <inkml:annotationXML>
            <emma:emma xmlns:emma="http://www.w3.org/2003/04/emma" version="1.0">
              <emma:interpretation id="{E408CD39-C1F0-4D2D-B78C-6F042F18E62F}" emma:medium="tactile" emma:mode="ink">
                <msink:context xmlns:msink="http://schemas.microsoft.com/ink/2010/main" type="inkWord" rotatedBoundingBox="1815,1171 11375,1426 11325,3296 1765,3041"/>
              </emma:interpretation>
              <emma:one-of disjunction-type="recognition" id="oneOf0">
                <emma:interpretation id="interp0" emma:lang="it-IT" emma:confidence="0">
                  <emma:literal>Common</emma:literal>
                </emma:interpretation>
                <emma:interpretation id="interp1" emma:lang="it-IT" emma:confidence="0">
                  <emma:literal>Carmen</emma:literal>
                </emma:interpretation>
                <emma:interpretation id="interp2" emma:lang="it-IT" emma:confidence="0">
                  <emma:literal>Coimar</emma:literal>
                </emma:interpretation>
                <emma:interpretation id="interp3" emma:lang="it-IT" emma:confidence="0">
                  <emma:literal>Commen</emma:literal>
                </emma:interpretation>
                <emma:interpretation id="interp4" emma:lang="it-IT" emma:confidence="0">
                  <emma:literal>Comma</emma:literal>
                </emma:interpretation>
              </emma:one-of>
            </emma:emma>
          </inkml:annotationXML>
          <inkml:trace contextRef="#ctx0" brushRef="#br0">2337 1448 0,'0'34'15,"35"35"-15,33-35 0,35 1 0,69-70 16,-1-33-16,-33-1 15,-35-68 1,-35 0 0,-68-1-1,-103-33 1,-103 102 0,-34 35-1,34 102 1,35 1-1,68 34 1,103 34 0,68 1-1,138-35 1,35-103 0,-1-69-1,34-34 1,-102 0-1,-35 0 1,-68 34 0,-35 1-1,1 33 1,-70 70 0,35-35 15,35 34-16,-35 103 1,0 35 0,0 0-1,34-35 1,0-69 0,1-68-1,-1 0 1,35-103-1,-1-68 1,1-1 0,-1 35-1,1 68 1,-35 35 0,1 34-1,-1 69 1,35 68-1,-35 0 1,0 1 0,1-36 15,33-67 16,-33-35-47,68-69 0,0-68 15,-35 0 1,1 34 0,0 34-1,-69 69 1,34 34 0,-34 69-1,34 69 1,-34-35-1,35-34 1,33-34 15,1-69-31,0-35 16,33-68 0,1-68-1,-34 34 1,-35 68 15,1 69-15,-35 0-1,0 69 1,0 34 0,0 34-1,34-34 1,0-69-1,69 0 1,0-102 0,-34-1-1,34-34 1,-34 0 0,-69 69-1,0 34 1,34 34-1,-34 35 1,34 34 0,35-35-1,0 1 1,34-35 0,0 1 15,-35-70-16,1 35 1,-1-34 0,-33 34-1,-1 0 1,35 0 0,-1 0-1,35 34 1,35 1-1,-1-1 1,0-68 0,-34-1-1,0-33 1,-68-1 0,-70-68-1,-68 34 1,-68 34-1,-1 35 1,35 103 0,34 34-1,103 34 17,103 0-17,34-34 1,69-69-1,0-34 1,0-68 0,-69-35-1,0-34 1,-34-69 0,-137 137 15,68 35-16,-34 34 1,0 34 0,0 69-1,0 34 1,0 0 0,103 1-1,-34-104 1,68-34-1,-34-34 1,35-35 0,-70-34-1,35 0 1,-68 103 0,-1 0-1,0 69 1,103 102-1,-34 1 1,35 34 0,-35-103 15,-35-103-15,-68 0-1</inkml:trace>
          <inkml:trace contextRef="#ctx0" brushRef="#br0" timeOffset="-2547.9494">1445 7 0,'-309'-35'0,"103"70"0,-34 68 16,-1 68-1,35 1 1,69 34 0,69 0-1,33 34 1,104-68 0,68-35-1,103-34 16,1-69-31,68 0 16,-69-34 0,-34 0-1,-69-34 1,-103 34 0,-34 0-1,-68-34 1,-35 34 15,34-35-15,69 35-16</inkml:trace>
        </inkml:traceGroup>
        <inkml:traceGroup>
          <inkml:annotationXML>
            <emma:emma xmlns:emma="http://www.w3.org/2003/04/emma" version="1.0">
              <emma:interpretation id="{650C7823-9B73-479F-9092-0F8F7820F24A}" emma:medium="tactile" emma:mode="ink">
                <msink:context xmlns:msink="http://schemas.microsoft.com/ink/2010/main" type="inkWord" rotatedBoundingBox="14852,1417 22114,1611 22026,4888 14764,4694"/>
              </emma:interpretation>
              <emma:one-of disjunction-type="recognition" id="oneOf1">
                <emma:interpretation id="interp5" emma:lang="it-IT" emma:confidence="0">
                  <emma:literal>Capizzone</emma:literal>
                </emma:interpretation>
                <emma:interpretation id="interp6" emma:lang="it-IT" emma:confidence="0">
                  <emma:literal>Capitan</emma:literal>
                </emma:interpretation>
                <emma:interpretation id="interp7" emma:lang="it-IT" emma:confidence="0">
                  <emma:literal>Cariare</emma:literal>
                </emma:interpretation>
                <emma:interpretation id="interp8" emma:lang="it-IT" emma:confidence="0">
                  <emma:literal>Capiamone</emma:literal>
                </emma:interpretation>
                <emma:interpretation id="interp9" emma:lang="it-IT" emma:confidence="0">
                  <emma:literal>Cariane</emma:literal>
                </emma:interpretation>
              </emma:one-of>
            </emma:emma>
          </inkml:annotationXML>
          <inkml:trace contextRef="#ctx0" brushRef="#br1" timeOffset="9028.667">15415 2409 0,'68'69'16,"-33"68"-16,-35 35 0,0-1 0,-35 35 15,70-103 17,-35-34-17,34-35 1,-34-34-1,-34-68 1,-1-138 0,35-35-1,-34 70 1,34 102 0,34 35-1,-34 34 16,35 34-31,68 69 16,34 0 0,-34-69-1,34-68 1,-34 0 15,0-69-31,-34-34 31,0 34-31,-69 34 32,0 69-17,0 34 1,0 104 0,0 67-1,34-33 1,0 0-1,1-35 1,-1-68 0,0-35-1,35-137 1,0 0 0,-1-34-1,-68 137 1</inkml:trace>
          <inkml:trace contextRef="#ctx0" brushRef="#br1" timeOffset="9532.5926">16822 2238 0,'0'0'15</inkml:trace>
          <inkml:trace contextRef="#ctx0" brushRef="#br1" timeOffset="9240.5892">17062 3061 0,'35'103'0,"-1"0"0,-34-34 15,0 0 1,0-104 0,34-102-1,1-35 1,-35 172 0</inkml:trace>
          <inkml:trace contextRef="#ctx0" brushRef="#br1" timeOffset="9920.3028">18023 2306 0,'69'103'0,"-69"35"0,0 33 0,0 69 16,34-68 0,1 0 15,-1-69-16,-34-69 1,-69 0 0,-34-34-1,-34-34 1,34 34 15,35 0-31,68 0 16,34 34-1,103 1 1,35 33 0,34-68-1,-35 35 1,-68-70 0,-68 1-1,-138-35 1,103 69-1</inkml:trace>
          <inkml:trace contextRef="#ctx0" brushRef="#br1" timeOffset="8088.2012">13939 212 0,'-275'103'0,"69"35"0,0 68 16,35 34-1,136 0 1,35 1-1,138-70 1,-1-68 0,35-69-1,-1-68 1,1 0 0,-103-35-1,-35 35 1,-34-1-1,0 35 1,34 35 0,1 33-1,68 35 17,34 0-17,34-68 1,1-1-1,0-68 1,-69-35 0,-69 0-1,-68-68 1,-104 0 0,-33 34-1,-70 103 1,70 34-1,34 35 1,68 34 0,69 0-1,103 0 1,103-69 0,34-34-1,-68-69 1,-1 1 15,-68-35-15,-34 34-1,-35 35 1,-34 34 0,-34 0-1,34 68 1,0 35-1,34 0 1,35-34 0,0-35-1,34-34 1,0-68 0,-35-35-1,1-35 16,-35 70-15,0 34 0,-34 34-16,0 34 15,0 69 17,0 68-17,35-33 1,33-70-1,1-33 1,34-70 0,-34-33-1,34-35 1,-35-35 0,-33 35-1,-1 69 1,-34 34-1,0 0 1,0 103 0,34 0-1,-34 0 1,69-34 0,-35-35-1,35-68 1,34-35-1,-34-34 17,-35 0-17,0 34 1,1 69 0,-35 0-1,0 103 1,34 35-1,-34-35 1,68-35 0,1-33-1,0-70 1,34 1 0,0-69 15,-35 0-16,1 0 1,-35 103 0,-34-34-1,0 68 1,0 69 0,0 0-1,0-34 1,35-35-1,33-34 1,1-34 0,34-69-1,-34 0 1,-1 34 0,-33 35-1,-35-1 1,0 70-1,0-1 1,0 69 15,34 0-15,0-69 0,1 1-1,68-35 1,-35-35-1,1-33 1,-1 33 0,-68 1-1,35 34 1,-35 0 0,0 0-1,34 69 1,0-35-1,1 0 1,33 1 0,-33-35-1,33 34 1,-33-34 0,33 34-1,1-34 16,0 35-15,-1-35 0,1 0-1,34 0 1,-34-35 0,-1 1-1,-68 0 1,-34-69-1,-35 34 1,-68 0 0,-35 35-1,35 34 1,34 34 0,69 35-1,34 34 16,34-34-31,103-1 32,1-68-32,-1 0 31,-34-68-15,-34-35-1,-35 0 1,35 34-1,-69 35 1,0 34 0,0 0-1,34 68 1,-34 35 0,0 35-1,34-70 1,35 1-1,34-35 1,0-68 0,0-35-1,0 1 1,0-35 0,-69 68-1,0 1 1,-34 34 15,0 69-15,35-1-1,-1 1 1,35 0 0,-1-1-1,35-33 1,-34-1-1,0-34 1,-35-34 0,-34 34-1</inkml:trace>
        </inkml:traceGroup>
        <inkml:traceGroup>
          <inkml:annotationXML>
            <emma:emma xmlns:emma="http://www.w3.org/2003/04/emma" version="1.0">
              <emma:interpretation id="{BF6684CE-1628-436E-AB83-DA169491F802}" emma:medium="tactile" emma:mode="ink">
                <msink:context xmlns:msink="http://schemas.microsoft.com/ink/2010/main" type="inkWord" rotatedBoundingBox="24578,1276 32939,1499 32882,3673 24520,3449"/>
              </emma:interpretation>
              <emma:one-of disjunction-type="recognition" id="oneOf2">
                <emma:interpretation id="interp10" emma:lang="it-IT" emma:confidence="0">
                  <emma:literal>Common</emma:literal>
                </emma:interpretation>
                <emma:interpretation id="interp11" emma:lang="it-IT" emma:confidence="0">
                  <emma:literal>Comani</emma:literal>
                </emma:interpretation>
                <emma:interpretation id="interp12" emma:lang="it-IT" emma:confidence="0">
                  <emma:literal>Coma</emma:literal>
                </emma:interpretation>
                <emma:interpretation id="interp13" emma:lang="it-IT" emma:confidence="0">
                  <emma:literal>Comare</emma:literal>
                </emma:interpretation>
                <emma:interpretation id="interp14" emma:lang="it-IT" emma:confidence="0">
                  <emma:literal>Comano</emma:literal>
                </emma:interpretation>
              </emma:one-of>
            </emma:emma>
          </inkml:annotationXML>
          <inkml:trace contextRef="#ctx0" brushRef="#br2" timeOffset="16556.2998">25849 1414 0,'-34'68'15,"34"35"-15,0 35 0,34-35 0,1-35 31,33-33-15,1-70 0,68 1-1,-34-103 1,35-1 0,-35-67-1,-35 170 1,-33 1-1,-1 68 1,-34 69 0,0 34-1,0 1 1,34 68 0,1-103-1,33-172 1,35 35 31,34-35-47,-34-34 0,0-34 15,-68 34 1,-1 68 15,-34 35-15,0 35-1,-34 33 1,68 70 0,-34-35-1,69-35 1,-1 1 0,1-69-1,34-34 1,0-69-1,-34 34 1,-35-34 0,0 103-1,-34 0 17,0 0-32,0 103 15,0 0 1,35-34-1,33-35 17,-33 0-17,68-68 1,-1-35 0,1-34-1,-34 35 1,-35-1-1,-34 69 1,0 0 0,0 69-1,0-1 1,35 35 0,33-34-1,1-35 1,0-34 15,34-34-31,-35 0 16,1-35-1,-35 0 1,-34 69 0,0 0 15,35 0-16,-35 69 1,68 0 0,1 34-1,68-35 17,-34-68-17,0 0 1,-69 0-1,35 35 1,-35-35 0,1-35-1,33 35 1,-33-34 0,33 0-1,1-1 1,0 1-1,-69 0 1,0-35 0,-69 35-1,0 34 1,-34 0 15,-34 0-15,68 68-1,35-33 1,68 33 0,1-33-1,68-1 1,0-34 0,-35 0-1,1-34 1,-35-35-1,1 35 1,-35-1 0,34 1-1,0 34 1,1 0 0,33 0-1,1 34 1,0 1-1,-35-1 17,0 69-17,35-34 1,0-1 0,34-33-1,0-35 1,-35 0-1,-34-35 1,1-33 0,-1 33-1,0 35 1,1 35 0,33 68-1,35 34 1,-34-68-1,-69-69 1</inkml:trace>
          <inkml:trace contextRef="#ctx0" brushRef="#br2" timeOffset="14448.797">23824 75 0,'-68'35'16,"-70"67"-16,-68 70 0,0 68 0,-34 35 16,69 0-1,136-1 1,104-68-1,68-34 1,69-69 15,69-69-15,34-68 0,-69-1-1,-103 1 1,-34-35-1,-103 69 1,0 0 0,0 0-1,0 35 1,35 33 0,-1-33-1,69 33 1,34-33-1,69-35 1,-34-69 0,-35 0-1,-34-68 1,-103 34 0,-34-34 15,-104 34-16,1 69 1,-35 34 0,69 68-1,69 1 1,34 34 0,69 34-1,34-34 1,34-69-1,35-68 1,-172 34 0</inkml:trace>
        </inkml:traceGroup>
      </inkml:traceGroup>
      <inkml:traceGroup>
        <inkml:annotationXML>
          <emma:emma xmlns:emma="http://www.w3.org/2003/04/emma" version="1.0">
            <emma:interpretation id="{2D81DF6C-029D-4040-BAFC-3E7FA78896B1}" emma:medium="tactile" emma:mode="ink">
              <msink:context xmlns:msink="http://schemas.microsoft.com/ink/2010/main" type="line" rotatedBoundingBox="3650,2954 32373,3882 32287,6565 3563,5637"/>
            </emma:interpretation>
          </emma:emma>
        </inkml:annotationXML>
        <inkml:traceGroup>
          <inkml:annotationXML>
            <emma:emma xmlns:emma="http://www.w3.org/2003/04/emma" version="1.0">
              <emma:interpretation id="{70B76000-B649-44A8-93B0-EE5F368C32E9}" emma:medium="tactile" emma:mode="ink">
                <msink:context xmlns:msink="http://schemas.microsoft.com/ink/2010/main" type="inkWord" rotatedBoundingBox="3641,3227 11204,3472 11152,5082 3589,4837"/>
              </emma:interpretation>
              <emma:one-of disjunction-type="recognition" id="oneOf3">
                <emma:interpretation id="interp15" emma:lang="it-IT" emma:confidence="0">
                  <emma:literal>Source</emma:literal>
                </emma:interpretation>
                <emma:interpretation id="interp16" emma:lang="it-IT" emma:confidence="0">
                  <emma:literal>Seurre</emma:literal>
                </emma:interpretation>
                <emma:interpretation id="interp17" emma:lang="it-IT" emma:confidence="0">
                  <emma:literal>Sovra</emma:literal>
                </emma:interpretation>
                <emma:interpretation id="interp18" emma:lang="it-IT" emma:confidence="0">
                  <emma:literal>Sara</emma:literal>
                </emma:interpretation>
                <emma:interpretation id="interp19" emma:lang="it-IT" emma:confidence="0">
                  <emma:literal>Sarre</emma:literal>
                </emma:interpretation>
              </emma:one-of>
            </emma:emma>
          </inkml:annotationXML>
          <inkml:trace contextRef="#ctx0" brushRef="#br0" timeOffset="752.9585">2783 2203 0,'103'-103'0,"-103"69"0,0 0 16,-137 34-16,-69 0 0,0 68 0,0 35 15,69 0-15,68-34 16,104 34 0,102 0-1,69 0 1,103 34 0,0-34-1,-69 34 1,-68-34-1,-138-34 17,-103-35-32,-102 1 15,-138-35 1,0-35 0,0 35 15,69 0-16,102 0 1,138-68 0,172-35-1,137 34 1,-309 69 0</inkml:trace>
          <inkml:trace contextRef="#ctx0" brushRef="#br0" timeOffset="1180.7094">3642 3370 0,'103'69'0,"0"-35"16,34-68-16,0-35 0,-34-34 0,-34-34 16,-35 0-1,-103-1 1,-68 1 0,-34 103-1,-1 34 1,0 68 15,104 70-31,68-1 31,103 35-15,68-35 0,35-137-1,69-34 1,-69-69-1,-206 103 1</inkml:trace>
          <inkml:trace contextRef="#ctx0" brushRef="#br0" timeOffset="1537.1683">4774 2958 0,'-34'103'0,"34"69"16,69-69-16,34 0 15,68-34 1,1-69 0,-35-35-1,-34-68 1,-34-34-1,-104-35 1,-33 35 0,-1 68 15,0 1-15,1 68-1,171-35 1,-103 35-1</inkml:trace>
          <inkml:trace contextRef="#ctx0" brushRef="#br0" timeOffset="2029.3748">6353 2958 0,'-34'138'0,"68"-1"0,-34 0 16,0-34-1,35-34 1,-35-35-1,34-34 1,-34-68 0,34-70-1,1-33 1,-1-1 0,0 35-1,35 34 1,34 68-1,-35 35 1,35 35 0,-34 33-1,0 1 17,34-69-17,34 34 1,-137-34-16</inkml:trace>
          <inkml:trace contextRef="#ctx0" brushRef="#br0" timeOffset="2736.4332">7726 2821 0,'103'-34'16,"-69"68"-16,-102 35 0,-104-1 0,69 35 15,0 35-15,103-1 0,35-34 16,68 34 15,68-68-15,35-69-1,0 0 1,-69-34 0,1-35-1,-35 35 1,-35-35-1,-33 35 1,33 34 0,1-35-1,0 1 1,34 0 0,-69-35-1,-34 35 1,-69-69 15,-68 68-15,34 35-16,0 69 15,34 0 1,104 68 0,33 0-1,104 1 16,34-1-15,0-68 0,-69-35-1,-68-103 1,-69 69 0</inkml:trace>
        </inkml:traceGroup>
        <inkml:traceGroup>
          <inkml:annotationXML>
            <emma:emma xmlns:emma="http://www.w3.org/2003/04/emma" version="1.0">
              <emma:interpretation id="{63538272-6BE7-4150-9760-D3DC3C12FC07}" emma:medium="tactile" emma:mode="ink">
                <msink:context xmlns:msink="http://schemas.microsoft.com/ink/2010/main" type="inkWord" rotatedBoundingBox="15723,4585 21649,4777 21602,6220 15677,6029"/>
              </emma:interpretation>
              <emma:one-of disjunction-type="recognition" id="oneOf4">
                <emma:interpretation id="interp20" emma:lang="it-IT" emma:confidence="0">
                  <emma:literal>Point</emma:literal>
                </emma:interpretation>
                <emma:interpretation id="interp21" emma:lang="it-IT" emma:confidence="0">
                  <emma:literal>Panti</emma:literal>
                </emma:interpretation>
                <emma:interpretation id="interp22" emma:lang="it-IT" emma:confidence="0">
                  <emma:literal>Pants</emma:literal>
                </emma:interpretation>
                <emma:interpretation id="interp23" emma:lang="it-IT" emma:confidence="0">
                  <emma:literal>Panza</emma:literal>
                </emma:interpretation>
                <emma:interpretation id="interp24" emma:lang="it-IT" emma:confidence="0">
                  <emma:literal>Pointe</emma:literal>
                </emma:interpretation>
              </emma:one-of>
            </emma:emma>
          </inkml:annotationXML>
          <inkml:trace contextRef="#ctx0" brushRef="#br1" timeOffset="10700.6062">14591 3817 0,'69'171'16,"-1"35"-16,1 0 0,-35-34 15,35-35 1,-69-103 0,34-34 15,-68-103-16,-69-103 1,-137-137 0,34 69-1,0 102 1,69 35 0,68 102-1,103 1 1,104-35-1,102 69 1,137 35 0,-33 33 15,-70 35-15,-137 0-1,-102-34 1,-104 0-1,-137-1 1,-34-33 0,0 33-1,34-34 1,103 1 0,137-1-1,69-34 1,103-34-1,-34 34 1,-172 0 0</inkml:trace>
          <inkml:trace contextRef="#ctx0" brushRef="#br1" timeOffset="11083.4334">15827 4675 0,'103'103'0,"0"-69"0,0-34 16,0-69-16,-35 1 0,-33-35 15,-104-35 1,-34 1-1,-34 68 1,-69 35 0,34 103-1,69 34 17,103 34-17,103 0 1,103-34-1,0-137 1,0-35 0,-206 69-1</inkml:trace>
          <inkml:trace contextRef="#ctx0" brushRef="#br1" timeOffset="11508.2544">16753 3714 0,'103'34'0,"0"69"15,0-69-15,-103-34 0</inkml:trace>
          <inkml:trace contextRef="#ctx0" brushRef="#br1" timeOffset="11324.6536">17062 4469 0,'69'171'0,"-35"-68"0,1-34 15,-35-35 1,0-137-1,34-34 1,-34 137 0</inkml:trace>
          <inkml:trace contextRef="#ctx0" brushRef="#br1" timeOffset="11969.2096">17783 4537 0,'-34'103'0,"34"0"16,0-34-16,69-35 16,34-68-1,-1-35 1,1 1 0,0-35-1,-68 68 1,-1 35 15,0 35-15,-34 68-1,35 34 1,33-34 0,1-69-1,34-68 1,-34-69-1,34-69 1,-69-68 0,-34 240-1</inkml:trace>
          <inkml:trace contextRef="#ctx0" brushRef="#br1" timeOffset="12368.639">19053 3714 0,'103'171'0,"-68"69"15,-70 35 1,35-35 0,35-68-1,-1-69 1,0-69-1,-68-102 17,0-104-17,-69-68 1,0 34 0,0 103-1,68 103 1,70 68-1,136-68 1,138 69 0,-34-35-1,-69-34 1,-206 0 0</inkml:trace>
        </inkml:traceGroup>
        <inkml:traceGroup>
          <inkml:annotationXML>
            <emma:emma xmlns:emma="http://www.w3.org/2003/04/emma" version="1.0">
              <emma:interpretation id="{8FF7A879-91D4-44F0-81A3-4FDCF8B72E39}" emma:medium="tactile" emma:mode="ink">
                <msink:context xmlns:msink="http://schemas.microsoft.com/ink/2010/main" type="inkWord" rotatedBoundingBox="25639,3664 32373,3882 32298,6205 25564,5988"/>
              </emma:interpretation>
              <emma:one-of disjunction-type="recognition" id="oneOf5">
                <emma:interpretation id="interp25" emma:lang="it-IT" emma:confidence="0">
                  <emma:literal>offset</emma:literal>
                </emma:interpretation>
                <emma:interpretation id="interp26" emma:lang="it-IT" emma:confidence="0">
                  <emma:literal>osterete</emma:literal>
                </emma:interpretation>
                <emma:interpretation id="interp27" emma:lang="it-IT" emma:confidence="0">
                  <emma:literal>Osterete</emma:literal>
                </emma:interpretation>
                <emma:interpretation id="interp28" emma:lang="it-IT" emma:confidence="0">
                  <emma:literal>offset'</emma:literal>
                </emma:interpretation>
                <emma:interpretation id="interp29" emma:lang="it-IT" emma:confidence="0">
                  <emma:literal>ostat</emma:literal>
                </emma:interpretation>
              </emma:one-of>
            </emma:emma>
          </inkml:annotationXML>
          <inkml:trace contextRef="#ctx0" brushRef="#br2" timeOffset="17416.6844">24717 3164 0,'68'-34'0,"-68"0"0,0-1 16,-68 1-16,-1 0 0,-68 34 0,-1 0 15,1 34-15,-34 69 0,33 69 0,35 34 16,103 0 0,35-69-1,136 34 1,35-33-1,34-35 1,-34-103 15,35-69-31,-70-68 32,-102-35-17,-35-68 1,-137 34-1,-68 34 1,-35 172 0,0-68-1,34 68 1,69 68 0,103 35-1,103-103 1,-103 0-1</inkml:trace>
          <inkml:trace contextRef="#ctx0" brushRef="#br2" timeOffset="17897.1715">25643 2547 0,'35'137'0,"-35"-34"0,0 137 16,34 103-1,35 1 1,-1-1 15,1-103-31,-69-34 16,-34-103 0,-35 0-1,-68-69 1,-35-68-1,69 0 17,0-35-17,103-34 1,138-69 0,33-34-1,-171 206 1</inkml:trace>
          <inkml:trace contextRef="#ctx0" brushRef="#br2" timeOffset="18581.7682">26227 2547 0,'0'-35'0,"-34"173"16,68 33-16,-34 104 0,69 68 16,34 0-1,0-34 1,0-34 15,-69-69-15,0-69-1,-102-34 1,-70-69 0,-68-102-1,-34-35 1,-35-69-1,70 0 1,33-34 0,69 35-1,0 34 1,69 68 0,102 69-1,1-34 1,137-1-1,34 35 1,69 35 0,-34-35 15,-35 34-31,-68-34 31,-69-34-15,-69-1-1,-34-33 1,0-1 0,0 69-1</inkml:trace>
          <inkml:trace contextRef="#ctx0" brushRef="#br2" timeOffset="19808.3778">27394 3405 0,'103'0'0,"-206"0"0,0 34 0,-34 0 16,68 35-16,35-35 0,102 35 15,173 68-15,-35-34 16,0 0 0,-69-34 30,-103-1-46,-68-33 16,-69-1 0,-34 0-1,-1-34 1,35-34 0,69 34-1,68-34 1,138-1-1,0-33 1,68 33 0,-69-33-1,1-1 1,-103 35 0,-69 0-1,0-1 1,-69 1-1,-34 68 1,34 1 0,35 68-1,34-35 17,103 35-17,34-34 1,35-35-1,34-68 1,-34-69 0,-35-69-1,-34-34 1,-34-34 0,-1 34-1,-33 34 1,-1 69-1,-34 69 1,0 34 0,0 34-1,0 138 1,34 68 0,0 1-1,1 33 1,-1-68 15,35-69-15,-35-68-1,-34-69 1,0-34 0,-69-104-1,1-33 1,33 34-1,35-1 1,35 70 0,136 33 15,35 35-31,69 35 16,0 68-1,-138 34 1,-137-68-1,0-69 1</inkml:trace>
        </inkml:traceGroup>
      </inkml:traceGroup>
      <inkml:traceGroup>
        <inkml:annotationXML>
          <emma:emma xmlns:emma="http://www.w3.org/2003/04/emma" version="1.0">
            <emma:interpretation id="{43350D4F-CEEB-4D53-AD50-737F8E9DB1BF}" emma:medium="tactile" emma:mode="ink">
              <msink:context xmlns:msink="http://schemas.microsoft.com/ink/2010/main" type="line" rotatedBoundingBox="3290,5518 31633,6840 31550,8623 3207,7301"/>
            </emma:interpretation>
          </emma:emma>
        </inkml:annotationXML>
        <inkml:traceGroup>
          <inkml:annotationXML>
            <emma:emma xmlns:emma="http://www.w3.org/2003/04/emma" version="1.0">
              <emma:interpretation id="{CCC67876-9648-4C66-AC70-F38D4586A477}" emma:medium="tactile" emma:mode="ink">
                <msink:context xmlns:msink="http://schemas.microsoft.com/ink/2010/main" type="inkWord" rotatedBoundingBox="3284,5651 8965,5915 8906,7171 3226,6906"/>
              </emma:interpretation>
              <emma:one-of disjunction-type="recognition" id="oneOf6">
                <emma:interpretation id="interp30" emma:lang="it-IT" emma:confidence="0">
                  <emma:literal>CSG</emma:literal>
                </emma:interpretation>
                <emma:interpretation id="interp31" emma:lang="it-IT" emma:confidence="0">
                  <emma:literal>escr</emma:literal>
                </emma:interpretation>
                <emma:interpretation id="interp32" emma:lang="it-IT" emma:confidence="0">
                  <emma:literal>CsG</emma:literal>
                </emma:interpretation>
                <emma:interpretation id="interp33" emma:lang="it-IT" emma:confidence="0">
                  <emma:literal>csG</emma:literal>
                </emma:interpretation>
                <emma:interpretation id="interp34" emma:lang="it-IT" emma:confidence="0">
                  <emma:literal>csg</emma:literal>
                </emma:interpretation>
              </emma:one-of>
            </emma:emma>
          </inkml:annotationXML>
          <inkml:trace contextRef="#ctx0" brushRef="#br0" timeOffset="27503.9858">2578 4503 0,'-69'-34'0,"-34"68"15,-69 0-15,-68 35 0,0 34 16,68 0-1,69 34 1,137 1 15,69 33-15,103-68 0,103 0-1,35-69 1,-1 35-1,-34-35 1,-138-34 0,-68 0-1,-68-68 1,-70-1 0,35 69-1</inkml:trace>
          <inkml:trace contextRef="#ctx0" brushRef="#br0" timeOffset="28024.5136">4637 4709 0,'-69'0'0,"-102"0"0,-1 34 16,0 1-16,35 33 15,103 1 1,103 0-1,102 34 1,35-35 0,34 35-1,-102-34 1,-70 34 0,-102-35-1,-69 1 1,-103 0-1,34-35 1,35-34 0,103-34-1,137-35 17,137-68-17,-240 137 1</inkml:trace>
          <inkml:trace contextRef="#ctx0" brushRef="#br0" timeOffset="28724.7358">6079 4675 0,'-241'103'0,"70"-35"0,33 70 16,104 33 0,34-34-1,103 69 1,69-68-1,68-1 1,0-34 0,-68-69-1,-103-34 17,-69-68-32,-103-35 15,-35 0 16,1 34-15,68 0 0,69 35-1,138 0 1,102 68 0,0 0-1,0 35 1,-102-35-1,-104 1 17,0-35-32,1-69 15,-35 69 1</inkml:trace>
        </inkml:traceGroup>
        <inkml:traceGroup>
          <inkml:annotationXML>
            <emma:emma xmlns:emma="http://www.w3.org/2003/04/emma" version="1.0">
              <emma:interpretation id="{4BDD851B-AE4F-4D57-83C6-9F7A4980D941}" emma:medium="tactile" emma:mode="ink">
                <msink:context xmlns:msink="http://schemas.microsoft.com/ink/2010/main" type="inkWord" rotatedBoundingBox="16506,6429 23149,6738 23079,8228 16437,7918"/>
              </emma:interpretation>
              <emma:one-of disjunction-type="recognition" id="oneOf7">
                <emma:interpretation id="interp35" emma:lang="it-IT" emma:confidence="0">
                  <emma:literal>cosa</emma:literal>
                </emma:interpretation>
                <emma:interpretation id="interp36" emma:lang="it-IT" emma:confidence="0">
                  <emma:literal>corpo</emma:literal>
                </emma:interpretation>
                <emma:interpretation id="interp37" emma:lang="it-IT" emma:confidence="0">
                  <emma:literal>PMPO</emma:literal>
                </emma:interpretation>
                <emma:interpretation id="interp38" emma:lang="it-IT" emma:confidence="0">
                  <emma:literal>coppa</emma:literal>
                </emma:interpretation>
                <emma:interpretation id="interp39" emma:lang="it-IT" emma:confidence="0">
                  <emma:literal>costa</emma:literal>
                </emma:interpretation>
              </emma:one-of>
            </emma:emma>
          </inkml:annotationXML>
          <inkml:trace contextRef="#ctx0" brushRef="#br0" timeOffset="31471.9116">18367 5636 0,'34'137'31,"0"241"-31,-34-138 16,35-34-1,-1-69 1,0-34-1,-34-103 1,0-34 0,-103-138-1,35-102 1,-70 33 0,35 1-1,-34 68 1,69 69-1,68 69 1,68 0 15,241 34-15,103 68 0,-137 70-1,-69-1 1,-138-34-1,-136-34 17,-104-1-17,-34-68 1,-69 0 0,1 0-1,68-34 1,137 34-1,138-34 1,137-35 0,34 35-1,-240 34 1</inkml:trace>
          <inkml:trace contextRef="#ctx0" brushRef="#br0" timeOffset="36649.8448">20426 5636 0,'-206'103'0,"0"-35"15,-34 70-15,68 33 16,35 35 0,137-34-1,69-1 17,68-33-17,69-35 1,34-69-1,-68-68 1,-35-1 0,-102-102-1,-138 34 17,-35 0-17,35 35 1,35 33-1,68 35 1,137 0 0,103 0-1,69-34 1,34 137 15,-102-35-31,-241-68 16</inkml:trace>
          <inkml:trace contextRef="#ctx0" brushRef="#br0" timeOffset="30763.8766">16136 5395 0,'34'-68'15,"-103"33"-15,-68 1 0,-69 34 0,-69 34 16,1 69-16,34 35 15,68-1 1,69 69 15,137-34-15,69-1 0,69-33-1,103-1 1,-35-69 15,0-68-31,-68-34 16,-69-34-1,-69-35 1,-34-35 0,-69 1-1,-34 68 1,35 1-1,68 68 1,0 0 0,68 0-1,104 0 1,34 0 0,-34 0 15,-1-35-16,-102-33 1,-1-1 0,-33-34-1,-35-34 1,-35 68 0,1 35-1,34-1 1,0 70-1,0 68 1,0 68 0,0 35-1,0 35 1,0-70 0,34-33-1,1-70 1,-35-34-1,0-68 17,0-69-17,-35-68 1,1-35 0,34 34-1,0 69 1,34 34-1,-34 69 1,35 0 0,68 35-1,-35 68 1,70-35 0,-35-33-1,0-1 1,-35-34-1,35-69 1,-34 1 0,-35-35-1,1 34 1,-1 0 0,-34 1-1,0 33 16,34 35-15,-34 0 0,-34 0-1,68 35 1,-34-1 0,0 35-1,0 34 1,35 0-1,-35 68 1,0-33 0,34 33-1,0-33 1,1-1 0,-1-34-1,0-35 1,-68 1-1,34-69 1,-34 0 0,-35-103 15,103-34-15,35 0-1,-69 137-15</inkml:trace>
        </inkml:traceGroup>
        <inkml:traceGroup>
          <inkml:annotationXML>
            <emma:emma xmlns:emma="http://www.w3.org/2003/04/emma" version="1.0">
              <emma:interpretation id="{C93D20C1-BB2F-47E8-903D-EEC0FBB6B1C3}" emma:medium="tactile" emma:mode="ink">
                <msink:context xmlns:msink="http://schemas.microsoft.com/ink/2010/main" type="inkWord" rotatedBoundingBox="26092,6581 31633,6840 31560,8407 26019,8149"/>
              </emma:interpretation>
              <emma:one-of disjunction-type="recognition" id="oneOf8">
                <emma:interpretation id="interp40" emma:lang="it-IT" emma:confidence="0">
                  <emma:literal>COG</emma:literal>
                </emma:interpretation>
                <emma:interpretation id="interp41" emma:lang="it-IT" emma:confidence="0">
                  <emma:literal>C0G</emma:literal>
                </emma:interpretation>
                <emma:interpretation id="interp42" emma:lang="it-IT" emma:confidence="0">
                  <emma:literal>c0G</emma:literal>
                </emma:interpretation>
                <emma:interpretation id="interp43" emma:lang="it-IT" emma:confidence="0">
                  <emma:literal>006</emma:literal>
                </emma:interpretation>
                <emma:interpretation id="interp44" emma:lang="it-IT" emma:confidence="0">
                  <emma:literal>LOG</emma:literal>
                </emma:interpretation>
              </emma:one-of>
            </emma:emma>
          </inkml:annotationXML>
          <inkml:trace contextRef="#ctx0" brushRef="#br0" timeOffset="32916.303">25541 5498 0,'-103'-34'0,"-35"34"16,-33 34-16,-35 35 0,0 34 15,34 0 1,0 34 0,104 35-1,34-35 1,68 1-1,34-35 1,104-1 0,0-33 15,-1 0-15,1-69-1,-35 34 1,-34-34-1,-34 0 1,-35 0 0,-34 0-1,0-34 1,-34 34 0,34-69-1,0 35 1,0 34-1</inkml:trace>
          <inkml:trace contextRef="#ctx0" brushRef="#br0" timeOffset="35016.9695">26982 5601 0,'-69'-34'15,"-33"68"-15,-36 35 0,35 0 0,35 102 16,33-33 0,70 33-1,68 1 1,34-35 0,34-34-1,70-34 1,-1-104-1,-34-33 1,-69-35 0,-68-34-1,-69-35 1,-103-34 0,-34 34-1,-104 1 1,1 102-1,0 35 1,34 68 0,34 35-1,138 34 1,137-35 15,-103-68-15</inkml:trace>
          <inkml:trace contextRef="#ctx0" brushRef="#br0" timeOffset="35772.858">28973 5670 0,'34'-69'16,"-137"35"-16,-34 137 0,-35 69 0,1 34 15,68 0-15,68 34 32,104-34-17,34 0 1,103-69-1,0-68 1,0-35 0,-69-34-1,-34-34 1,-68-69 0,-104-69-1,-103 35 16,1-1-15,-1 1-16,69 103 16,69 0-1,102 68 1,70 0 0,68 1-1,34-1 1,-34 34-1,-35-33 17,-68-1-17,-68 35 1,-35 34 0,-35-103-1,35 0 1</inkml:trace>
        </inkml:traceGroup>
      </inkml:traceGroup>
    </inkml:traceGroup>
    <inkml:traceGroup>
      <inkml:annotationXML>
        <emma:emma xmlns:emma="http://www.w3.org/2003/04/emma" version="1.0">
          <emma:interpretation id="{6F703E64-5DD8-4196-AB1A-D08CB6EC074C}" emma:medium="tactile" emma:mode="ink">
            <msink:context xmlns:msink="http://schemas.microsoft.com/ink/2010/main" type="paragraph" rotatedBoundingBox="2970,6558 32543,9598 32072,14188 2498,111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A8EDA68-E113-4E57-B7E3-43F3529273CB}" emma:medium="tactile" emma:mode="ink">
              <msink:context xmlns:msink="http://schemas.microsoft.com/ink/2010/main" type="inkBullet" rotatedBoundingBox="2851,7715 3690,7801 3580,8871 2741,8785"/>
            </emma:interpretation>
            <emma:one-of disjunction-type="recognition" id="oneOf9">
              <emma:interpretation id="interp45" emma:lang="it-IT" emma:confidence="0">
                <emma:literal>•</emma:literal>
              </emma:interpretation>
            </emma:one-of>
          </emma:emma>
        </inkml:annotationXML>
        <inkml:trace contextRef="#ctx0" brushRef="#br0" timeOffset="42971.3766">1033 7318 0,'34'34'0,"35"-34"0,-35-34 0,35-35 16,-35 0-16,35 1 0,0-35 0,-35-35 15,-34 35 1,34 0 0,-34 35-1,0-1 1,0 69-1,-34 0 1,34 0 0,0 69-1,0 68 1,34 35 0,0-35-1,-34 0 1,0-34-1,-34 35 32,-34-70-47,-70-33 16,1-1 0,34-68-1,69 34 1,-1 0-1,35 0 1,103 0 0,35 34-1,33-34 1,-34 34 0,1 1-1,-70-35 1,-33-35-1,-1-33 1,0-35 0,-34 103 15</inkml:trace>
        <inkml:trace contextRef="#ctx0" brushRef="#br0" timeOffset="45852.3466">1308 7489 0,'0'0'0</inkml:trace>
      </inkml:traceGroup>
      <inkml:traceGroup>
        <inkml:annotationXML>
          <emma:emma xmlns:emma="http://www.w3.org/2003/04/emma" version="1.0">
            <emma:interpretation id="{4CBC9F1A-427C-4E33-A392-3312FA6C9531}" emma:medium="tactile" emma:mode="ink">
              <msink:context xmlns:msink="http://schemas.microsoft.com/ink/2010/main" type="line" rotatedBoundingBox="7808,7056 32543,9598 32072,14188 7336,11645">
                <msink:destinationLink direction="with" ref="{35B8BF57-947F-4FDE-835F-4F04C193491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DBDE81B-B318-41D0-A844-DDEF910640D3}" emma:medium="tactile" emma:mode="ink">
                <msink:context xmlns:msink="http://schemas.microsoft.com/ink/2010/main" type="inkWord" rotatedBoundingBox="7749,7625 9620,7817 9423,9740 7552,9547">
                  <msink:destinationLink direction="with" ref="{F8D96B93-582A-4A72-8544-71FAF0254CEC}"/>
                </msink:context>
              </emma:interpretation>
              <emma:one-of disjunction-type="recognition" id="oneOf10">
                <emma:interpretation id="interp46" emma:lang="it-IT" emma:confidence="0">
                  <emma:literal>42</emma:literal>
                </emma:interpretation>
                <emma:interpretation id="interp47" emma:lang="it-IT" emma:confidence="0">
                  <emma:literal>2,2</emma:literal>
                </emma:interpretation>
                <emma:interpretation id="interp48" emma:lang="it-IT" emma:confidence="0">
                  <emma:literal>à</emma:literal>
                </emma:interpretation>
                <emma:interpretation id="interp49" emma:lang="it-IT" emma:confidence="0">
                  <emma:literal>72</emma:literal>
                </emma:interpretation>
                <emma:interpretation id="interp50" emma:lang="it-IT" emma:confidence="0">
                  <emma:literal>à?</emma:literal>
                </emma:interpretation>
              </emma:one-of>
            </emma:emma>
          </inkml:annotationXML>
          <inkml:trace contextRef="#ctx0" brushRef="#br0" timeOffset="43606.1665">5941 7661 0,'35'69'0,"-1"33"0,-34 1 0,34 35 15,-34-35 1,35 0 0,-35-69-1,-35 0 1,35-102-1,35-104 1,-35 172 0</inkml:trace>
          <inkml:trace contextRef="#ctx0" brushRef="#br0" timeOffset="44447.9957">5941 6700 0,'0'-35'0,"69"35"0,-35 0 0,35-34 16,34 0-16,-69-1 15,1-67-15,-35 102 0,-35-35 16,35 70 15,-34-1-31,34 69 16,34 0 0,-34 34-1,0-34 1,35 0-1,-70 0 1,1-69 0,-35 1 15,-34-1-15,69-34-1,34 0 1,34 0-1,69 0 1,35 34 0,-1-34-1,0 35 1,-68-35 0,-35 0-1,-34-35 1,34-68-1,-34 0 1,0 103 0</inkml:trace>
          <inkml:trace contextRef="#ctx0" brushRef="#br0" timeOffset="44922.6233">6937 6665 0,'103'0'0,"0"35"15,34 33-15,0 35 0,-68-34 16,-69 0-1,-103-35 17,-103 69-17,103-34 1,69-35 0,68 35-1,69 34 1,69 0-1,34-35 1,-103 1 0,-35-35 31,-68-68-47,-103-69 15,103 103-15</inkml:trace>
        </inkml:traceGroup>
        <inkml:traceGroup>
          <inkml:annotationXML>
            <emma:emma xmlns:emma="http://www.w3.org/2003/04/emma" version="1.0">
              <emma:interpretation id="{E491C5EB-7AB1-406E-BC14-32115AF90DDF}" emma:medium="tactile" emma:mode="ink">
                <msink:context xmlns:msink="http://schemas.microsoft.com/ink/2010/main" type="inkWord" rotatedBoundingBox="10051,9314 19310,6902 20145,10105 10885,12517"/>
              </emma:interpretation>
              <emma:one-of disjunction-type="recognition" id="oneOf11">
                <emma:interpretation id="interp51" emma:lang="it-IT" emma:confidence="0">
                  <emma:literal>gare.</emma:literal>
                </emma:interpretation>
                <emma:interpretation id="interp52" emma:lang="it-IT" emma:confidence="0">
                  <emma:literal>gara.</emma:literal>
                </emma:interpretation>
                <emma:interpretation id="interp53" emma:lang="it-IT" emma:confidence="0">
                  <emma:literal>gate.</emma:literal>
                </emma:interpretation>
                <emma:interpretation id="interp54" emma:lang="it-IT" emma:confidence="0">
                  <emma:literal>osate.</emma:literal>
                </emma:interpretation>
                <emma:interpretation id="interp55" emma:lang="it-IT" emma:confidence="0">
                  <emma:literal>gaie.</emma:literal>
                </emma:interpretation>
              </emma:one-of>
            </emma:emma>
          </inkml:annotationXML>
          <inkml:trace contextRef="#ctx0" brushRef="#br0" timeOffset="49692.3378">9477 9068 0,'0'34'0,"0"104"15,34 68-15,0 68 0,35 35 16,0-68 0,-69-70-1,0-34 1,-35-68 15,-102 0-31,0-69 16,-1-35 15,70 1-15,68-69-1,103 0 1,68-68-1,-68-35 1,-103 206 0</inkml:trace>
          <inkml:trace contextRef="#ctx0" brushRef="#br0" timeOffset="50303.6893">9957 9171 0,'35'-69'0,"-35"172"16,34 35-16,0 68 0,35 68 15,0 1 1,-35-35-1,0-34 1,-34-69 0,0-34-1,-34-34 1,-69-35 0,0-102-1,0-35 16,0-103-15,0 0 0,-34-34-1,-35 34 1,35 34 0,34 103-1,103 35 1,68 34-1,104 34 1,34 35 0,0-35-1,-34 1 1,-35-70 0,-68-33-1,-1-1 1,-68 69-1</inkml:trace>
          <inkml:trace contextRef="#ctx0" brushRef="#br0" timeOffset="51464.8668">10506 9514 0,'-34'0'0,"-69"0"0,0 35 15,69 33 1,274 344-16,-137-343 16,-69 0-1,-34-35 1,-68-34 0,-70-34-1,36 34 1,-1-35-1,34 35 1,69 35 15,103-35-15,0 0 0,0 0-1,0-35 1,0-33-1,-35-1 1,-33 0 15,-70 1-31,35 33 16,-34 35 0,0 35 15,-1 33-16,35 1 1,69 34 0,0 0-1,-1-69 1,35-34 0,0-68-1,-34-35 1,0-69 15,-35-34-31,-34 0 16,-34 69-1,-1 68 1,70 35 0,-35 34-1,0 68 1,34 70-1,-34 33 1,34 35 15,1 0-15,-1-68 0,-34-70-1,0-33 1,-34-70-1,-35-102 1,0 0 0,-34-35-1,35 69 1,102 69 0,35-1-1,68 35 1,0 35-1,35-1 1,-69-68 0,-103 34-1</inkml:trace>
          <inkml:trace contextRef="#ctx0" brushRef="#br0" timeOffset="49285.0955">8687 9308 0,'-34'69'0,"34"0"0,0 34 16,34 34-16,1-68 16,68 34-1,34-69 1,0-68-1,-34-1 1,-34-68 0,-35 0-1,-103-68 1,-34 68 0,1 0-1,-36 103 1,1 34 15,68 35-31,104 68 31,68-68-15,34-35 0,34-34-1,1-34 1,-172 34-1</inkml:trace>
          <inkml:trace contextRef="#ctx0" brushRef="#br0" timeOffset="41524.0554">9374 7798 0,'446'137'0,"-137"-34"0,0 69 31,34 34-16,-171-69 1,-138-34 0,-34 0-1,-103 35 1,-69 33 0,35-34-1,137-137 1</inkml:trace>
          <inkml:trace contextRef="#ctx0" brushRef="#br0" timeOffset="56064.6528">13767 7043 0,'69'-34'16,"34"-1"-16,0-33 0,-34-1 0,-1 0 15,-68 35-15,0 0 16,0-1 15,-34 70-15,0-1 15,-1 69-31,1 34 16,0 1-1,-1-35 1,1 0 0,-35-35-1,1-33 1,33-1 0,35-34-1,69 0 1,68 0-1,35 34 1,-1-34 0,-33 0-1,-1 35 17,-68-1-32,-69-34 31,0-69-31,34 1 31,-34 68-15</inkml:trace>
          <inkml:trace contextRef="#ctx0" brushRef="#br0" timeOffset="55388.8456">14076 8141 0,'35'35'0,"-35"-1"15,0 0-15,102-34 0,-67-34 0,-1 0 16,-34-35-16,-34 0 0,-69 35 16,0 34-16,-34 34 0,68 69 0,35-34 15,34 34-15,68-34 0,35-35 0,0 0 16,-34-68-16,-35-35 0,-68-68 0,0 0 16,34 137-1</inkml:trace>
          <inkml:trace contextRef="#ctx0" brushRef="#br2" timeOffset="98866.101">29762 8107 0,'35'137'0,"-35"1"0,-35-1 0,35 35 15,0-69 1,35-35-1,-35-102 1,0-69 15,-35-103-15,-68 0 0,0-34-1,-34 68 1,69 138-1,68-1 1,34 1 0,103 34-1,-34-34 1,137 171 15,-68 0-15,-103 1-1,-104-70 1,-102-33 0,-69-1-1,34-34 1,172 0 0</inkml:trace>
        </inkml:traceGroup>
        <inkml:traceGroup>
          <inkml:annotationXML>
            <emma:emma xmlns:emma="http://www.w3.org/2003/04/emma" version="1.0">
              <emma:interpretation id="{5F2E9715-480C-4DD7-AF64-C76FB811EC30}" emma:medium="tactile" emma:mode="ink">
                <msink:context xmlns:msink="http://schemas.microsoft.com/ink/2010/main" type="inkWord" rotatedBoundingBox="19657,8306 25628,9383 24964,13062 18993,11985"/>
              </emma:interpretation>
              <emma:one-of disjunction-type="recognition" id="oneOf12">
                <emma:interpretation id="interp56" emma:lang="it-IT" emma:confidence="0">
                  <emma:literal>Costata</emma:literal>
                </emma:interpretation>
                <emma:interpretation id="interp57" emma:lang="it-IT" emma:confidence="0">
                  <emma:literal>Costate</emma:literal>
                </emma:interpretation>
                <emma:interpretation id="interp58" emma:lang="it-IT" emma:confidence="0">
                  <emma:literal>Costati</emma:literal>
                </emma:interpretation>
                <emma:interpretation id="interp59" emma:lang="it-IT" emma:confidence="0">
                  <emma:literal>Sostata</emma:literal>
                </emma:interpretation>
                <emma:interpretation id="interp60" emma:lang="it-IT" emma:confidence="0">
                  <emma:literal>Sostate</emma:literal>
                </emma:interpretation>
              </emma:one-of>
            </emma:emma>
          </inkml:annotationXML>
          <inkml:trace contextRef="#ctx0" brushRef="#br0" timeOffset="108844.9998">22348 9240 0,'69'0'0,"0"34"16,-35 0-16,35-34 0,-1 0 0,1 0 15,0-68-15,-35 33 0,-34 1 16,0 0 0,0-1-1,-69 35 1,35 69 0,0 0-1,34 68 16,0 0-15,0 1 0,34-35-1,-68 0 1,-1 0 0,1-69-1,-35 0 1,1-34-1,68 0 1,0 0 0,68 0-1,70 35 1,33-1 0,35 0-1,-69 1 1,-34-35-1,0-69 1,0-34 0,-103 103-1</inkml:trace>
          <inkml:trace contextRef="#ctx0" brushRef="#br0" timeOffset="57279.5432">18641 7215 0,'-137'0'15,"-35"103"-15,-68 34 0,34 35 0,103-1 16,35 1 15,102-35-15,69-34-1,34-34 1,35-35 0,-35-68-1,-34-35 1,-69 0-1,-102-34 1,-104 35 0,0 102-1,1 35 1,102-35 0,104 0-1,-35-34 1</inkml:trace>
          <inkml:trace contextRef="#ctx0" brushRef="#br0" timeOffset="58948.5526">18641 10132 0,'103'103'31,"241"-137"-31,-276-35 0,-33 1 31,-70-35-15,-33 0 0,-70 34-1,1 69 1,0 0-1,68 69 1,35 34 0,68 34-1,103 0 1,1-102 0,-35-70-1,34-68 1,-34-34-1,0-69 1,-103 206 0</inkml:trace>
          <inkml:trace contextRef="#ctx0" brushRef="#br0" timeOffset="61068.7512">19465 9343 0,'0'34'16,"0"69"-16,0 103 0,69 0 0,-1 69 16,1-35 15,-35 0-16,-34-68 1,-103-35 15,-34-68-31,-35-35 16,35-34 0,34-69-1,103-34 1,69-34-1,34-69 1,0 0 0,-35-34-1,35 0 1,-34 68 0,0 35-1,-35 68 1,0 35-1,1 34 1,-35 0 0,0 34 15,-35 69-15,35 103-1,35 0 1,33 69 15,1-1-31,0-34 16,-35-34-1,-68-68 1,-1-70 0,-33-33-1,-70-138 1,1-69-1,0-68 1,-1-1 0,-33 36-1,68 67 1,34 104 0,104 34-1,33 34 1,70-34 15,102 0-15,-34-34-1,-69 34 1,0-69 0,-68 1-1,0-1 1,-35 0-1,0 35 1,69 0 0,-68 68-1,-1 0 1,-68 35 0,34-35-1,0-34 1,-69 0-1,0 0 1,-34 0 0,35 35 15,68 33-31,34 1 31,0 34-15,104-34-1,-35 33 1,-35-67 0,-68-1-1,0 0 1,-103-34 0,0 0-1,0 35 1,35-35-1,68 0 1,68 0 0,70-35-1,-1-33 1,0-1 0,0 1-1,-102-1 1,-35 0-1,-35 35 1,35 0 15,-34 68-15,0 0 0,34 104-1,34-36 1,103 104-1,-34-137 1,0-69 0,-34-69-1,34-68 1,-69-69 0,-34 0-1,0 0 16,0 35-15,-34 68 0,34 68-1,0 35 1,0 35 0,0 102-1,0 69 1,69 34-1,-35-68 1,35-35 0,-35-68-1,-34-69 1,0-69 0,-103-34-1,34-68 1,1 33-1,33 70 1,70-1 0,68 35-1,68 68 17,1 35-17,-69 34 1,-103-35-1,-69-68 1,69 0 0</inkml:trace>
          <inkml:trace contextRef="#ctx0" brushRef="#br0" timeOffset="54600.7293">19740 8725 0,'137'69'0,"-68"-1"0,34 1 0,68 34 0,1 0 15,34 0 1,34 0 0,-68 0 15,-104-35-15,-68 1-1,-103 0 1,-34-1-1,-69 1 1,69-35 0,34-68-1,103 34 1</inkml:trace>
        </inkml:traceGroup>
        <inkml:traceGroup>
          <inkml:annotationXML>
            <emma:emma xmlns:emma="http://www.w3.org/2003/04/emma" version="1.0">
              <emma:interpretation id="{9BAAB537-A839-457B-9F7C-EC27919A8617}" emma:medium="tactile" emma:mode="ink">
                <msink:context xmlns:msink="http://schemas.microsoft.com/ink/2010/main" type="inkWord" rotatedBoundingBox="30571,10061 32476,10257 32243,12516 30339,12320"/>
              </emma:interpretation>
              <emma:one-of disjunction-type="recognition" id="oneOf13">
                <emma:interpretation id="interp61" emma:lang="it-IT" emma:confidence="0">
                  <emma:literal>75</emma:literal>
                </emma:interpretation>
                <emma:interpretation id="interp62" emma:lang="it-IT" emma:confidence="0">
                  <emma:literal>25</emma:literal>
                </emma:interpretation>
                <emma:interpretation id="interp63" emma:lang="it-IT" emma:confidence="0">
                  <emma:literal>à</emma:literal>
                </emma:interpretation>
                <emma:interpretation id="interp64" emma:lang="it-IT" emma:confidence="0">
                  <emma:literal>i5</emma:literal>
                </emma:interpretation>
                <emma:interpretation id="interp65" emma:lang="it-IT" emma:confidence="0">
                  <emma:literal>à'</emma:literal>
                </emma:interpretation>
              </emma:one-of>
            </emma:emma>
          </inkml:annotationXML>
          <inkml:trace contextRef="#ctx0" brushRef="#br0" timeOffset="110184.895">28664 10064 0,'103'34'0,"103"-34"0,0 34 0,-34-34 16,-35 35 0,-69-35-1,-68 34 1,-34 0-1,-69 35 1,35 34 0,-1-35-1,0 70 1,35-1 0,68-34-1,1 0 1,-1-34-1,-34-69 1,-34-69 15,-1-68-15,-33-1 0,-70 1-1,70 0 1,33 102-1,1 35 1,34 35 0,69-1-1,102 0 1,-33 1 0,-1-35-1,-69-69 1,1 0-1,-69 69 1</inkml:trace>
          <inkml:trace contextRef="#ctx0" brushRef="#br0" timeOffset="109397.7554">29419 8897 0,'-34'68'0,"0"35"0,34 69 0,0-1 15,0-68 1,0-34 0,34-69-1,-34 0 1</inkml:trace>
          <inkml:trace contextRef="#ctx0" brushRef="#br0" timeOffset="110808.9423">29797 9995 0,'137'0'0,"103"69"15,104 102-15,-344-171 16</inkml:trace>
          <inkml:trace contextRef="#ctx0" brushRef="#br0" timeOffset="110648.78">29831 10167 0,'34'137'0,"1"-34"0,-70 0 15,35-35 1,35-33 0,-1-35-1,0 0 1,1 0-1,-1-35 1,35 35 0,34 69-1,0 34 1,0 34 0,-69-34-1,0 0 16,-68-34-31,-69 0 16,0-35 0,-34-68-1,68-35 17,69-103-17,0 172 1</inkml:trace>
        </inkml:traceGroup>
      </inkml:traceGroup>
    </inkml:traceGroup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30:14.65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E5BE979-1D8C-4D49-ADAA-882C2074DC79}" emma:medium="tactile" emma:mode="ink">
          <msink:context xmlns:msink="http://schemas.microsoft.com/ink/2010/main" type="inkDrawing" rotatedBoundingBox="13970,6062 29486,6313 29483,6487 13968,6236" semanticType="underline" shapeName="Other">
            <msink:sourceLink direction="with" ref="{720EEE5B-C7FE-4FCB-92D4-00152B97BC6C}"/>
            <msink:sourceLink direction="with" ref="{E62A491E-9713-4CF7-9228-02FD9D36D702}"/>
          </msink:context>
        </emma:interpretation>
      </emma:emma>
    </inkml:annotationXML>
    <inkml:trace contextRef="#ctx0" brushRef="#br0">0 8 0,'35'0'0,"102"35"0,35-35 0,68 0 15,69 0 1,34 0-1,138 0 1,-1 0 0,104-35-1,33 35 1,36 0 0,67 0-1,36 0 1,33 0-1,35 0 1,-35 35 0,35-1-1,0 0 1,0-68 0,-1 103-1,-67-35 1,-36-34 15,-67 34-15,-70-34-1,-68 35 1,-69-35 0,-137 34-1,-103-34 1,-103 34-1,-103-34 1,-137-34 0,-104-69-1,241 103 1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30:20.85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BBC588C-7EDE-4D82-AC7C-389F07D193A3}" emma:medium="tactile" emma:mode="ink">
          <msink:context xmlns:msink="http://schemas.microsoft.com/ink/2010/main" type="inkDrawing" rotatedBoundingBox="13743,1071 14302,9566 12831,9663 12271,1167" semanticType="enclosure" shapeName="Other"/>
        </emma:interpretation>
      </emma:emma>
    </inkml:annotationXML>
    <inkml:trace contextRef="#ctx0" brushRef="#br0">0 0 0,'103'137'16,"35"687"-16,-104-241 16,0 104-1,-68 68 1,34 69-1,34 0 1,1-1 0,33 1-1,35-34 1,0-104 0,0-171-1,-34-309 1,-35-206-1,104-275 1,-1-377 0,0-172-1,-34-137 17,34-446-17,-68 343 1,0 69-1,-69 995 1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30:21.22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BC5E47E-6A1B-40C5-BA2C-43CE35A45034}" emma:medium="tactile" emma:mode="ink">
          <msink:context xmlns:msink="http://schemas.microsoft.com/ink/2010/main" type="inkDrawing" rotatedBoundingBox="12650,9275 14663,355 14803,387 12791,9307" semanticType="verticalRange" shapeName="Line">
            <msink:sourceLink direction="with" ref="{61ABA010-13D3-41D9-A760-5AF1F98B29FC}"/>
            <msink:sourceLink direction="with" ref="{4FA7F153-3F39-4990-A8B4-8BE6F7D10C9F}"/>
          </msink:context>
        </emma:interpretation>
      </emma:emma>
    </inkml:annotationXML>
    <inkml:trace contextRef="#ctx0" brushRef="#br0">1968 0 0,'103'-35'16,"-103"207"-16,-69 171 0,-68 172 0,-35 137 15,-34 103 1,0 104 15,-34 67-15,0 35-1,34 0 1,-34 309 0,102-514-1,35-207 1,69-343 0,68-344-1,69-376 1,-103 514-1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30:21.88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3DE16A1-D88D-4DCE-B586-B19D4F5A7F39}" emma:medium="tactile" emma:mode="ink">
          <msink:context xmlns:msink="http://schemas.microsoft.com/ink/2010/main" type="inkDrawing" rotatedBoundingBox="15132,164 29434,863 29375,2073 15073,1374" shapeName="Other"/>
        </emma:interpretation>
      </emma:emma>
    </inkml:annotationXML>
    <inkml:trace contextRef="#ctx0" brushRef="#br0">0 149 0,'515'-103'15,"-35"69"-15,70 34 16,170 0 0,104 0-1,103 0 16,103 34-15,34-34 0,68-34-1,36 34 1,-1 0 0,-35 34-1,-102 69 1,-138-68-1,-171 102 1,-206 0 0,-206-34-1,-172-68 1,-137-35 0,0 34-1,-103 69 1,0 137-1,-34 206 1,137-446 0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31:03.19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C2290C9-62CD-48E7-AF9B-0F00AFB1F0A4}" emma:medium="tactile" emma:mode="ink">
          <msink:context xmlns:msink="http://schemas.microsoft.com/ink/2010/main" type="inkDrawing" rotatedBoundingBox="3329,6768 11259,6837 11257,7036 3328,6967" semanticType="underline" shapeName="Other">
            <msink:sourceLink direction="with" ref="{D40DCF72-F8AD-4339-A9FE-8E6F50DE60CF}"/>
          </msink:context>
        </emma:interpretation>
      </emma:emma>
    </inkml:annotationXML>
    <inkml:trace contextRef="#ctx0" brushRef="#br0">0 35 0,'68'34'15,"70"-34"-15,102 0 0,69 0 0,34 0 16,69-34 0,34 34-1,69 0 1,0-35 0,69 35-1,33 0 1,1 0-1,-34 0 1,-1 35 0,-68-35 15,-34 34-15,-104 0-1,-68 1 1,-137-1-1,-69 0 1,-103-34 0,-172-34-1,-102-35 1,-138-34 0,412 103-1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31:21.69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F8B2920-45B7-4A90-8745-ED22F0D8FEEE}" emma:medium="tactile" emma:mode="ink">
          <msink:context xmlns:msink="http://schemas.microsoft.com/ink/2010/main" type="inkDrawing" rotatedBoundingBox="6318,12225 13925,13184 13500,16552 5893,15593" hotPoints="13247,12857 13300,15765 6378,15890 6326,12982" semanticType="enclosure" shapeName="Rectangle">
            <msink:sourceLink direction="with" ref="{22E30C32-403F-41EB-B1D8-632A201AB67D}"/>
          </msink:context>
        </emma:interpretation>
      </emma:emma>
    </inkml:annotationXML>
    <inkml:trace contextRef="#ctx0" brushRef="#br0">0 8 0,'69'0'0,"34"-34"0,34 34 16,104 34-16,67-34 0,36 34 15,102 0 1,69-34 0,34 0-1,0 0 1,0 0 0,-34 0-1,0 0 1,-103 35-1,0-1 1,-69 0 0,-68 35 15,-35-35-15,-68 1-1,-69-1 1,-35-34-1,-33 0 1,-35 0 0,0 34-1,0 1 1,0 102 0,34 69-1,0 69 1,1 33-1,-1 70 32,35 34-47,-1 0 0,1 0 16,-35-103 0,-34-103-1,0-103 1,-34-69 15,34-34-15,-69-34-1,-34-69 1,-34 0 0,-69 0-1,-137 0 1,-309 34-1,34 0 1,-69 35 31,-68 34-47,0-34 0,34-1 31,35-33-15,102 33-1,172 1 1,206 0 0,103 34-1,241 68 1,171 35 0,-309-103-1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30:15.86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CD4917A-DB97-424C-AFF6-356C7B7D03DB}" emma:medium="tactile" emma:mode="ink">
          <msink:context xmlns:msink="http://schemas.microsoft.com/ink/2010/main" type="writingRegion" rotatedBoundingBox="18772,6898 27773,7605 27463,11546 18463,10839"/>
        </emma:interpretation>
      </emma:emma>
    </inkml:annotationXML>
    <inkml:traceGroup>
      <inkml:annotationXML>
        <emma:emma xmlns:emma="http://www.w3.org/2003/04/emma" version="1.0">
          <emma:interpretation id="{212616F4-0BF9-44D6-BC1F-6C639EBE8D5F}" emma:medium="tactile" emma:mode="ink">
            <msink:context xmlns:msink="http://schemas.microsoft.com/ink/2010/main" type="paragraph" rotatedBoundingBox="18772,6898 27773,7605 27463,11546 18463,108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2AA539-0941-4DB4-A61B-01247BD41913}" emma:medium="tactile" emma:mode="ink">
              <msink:context xmlns:msink="http://schemas.microsoft.com/ink/2010/main" type="line" rotatedBoundingBox="18772,6898 27773,7605 27463,11546 18463,10839"/>
            </emma:interpretation>
          </emma:emma>
        </inkml:annotationXML>
        <inkml:traceGroup>
          <inkml:annotationXML>
            <emma:emma xmlns:emma="http://www.w3.org/2003/04/emma" version="1.0">
              <emma:interpretation id="{421205C4-C5F3-4522-9B24-91D6CE6CF71C}" emma:medium="tactile" emma:mode="ink">
                <msink:context xmlns:msink="http://schemas.microsoft.com/ink/2010/main" type="inkWord" rotatedBoundingBox="18772,6898 27773,7605 27463,11546 18463,10839"/>
              </emma:interpretation>
              <emma:one-of disjunction-type="recognition" id="oneOf0">
                <emma:interpretation id="interp0" emma:lang="it-IT" emma:confidence="0">
                  <emma:literal>Cisti</emma:literal>
                </emma:interpretation>
                <emma:interpretation id="interp1" emma:lang="it-IT" emma:confidence="0">
                  <emma:literal>Sisti</emma:literal>
                </emma:interpretation>
                <emma:interpretation id="interp2" emma:lang="it-IT" emma:confidence="0">
                  <emma:literal>Gibuti</emma:literal>
                </emma:interpretation>
                <emma:interpretation id="interp3" emma:lang="it-IT" emma:confidence="0">
                  <emma:literal>disti</emma:literal>
                </emma:interpretation>
                <emma:interpretation id="interp4" emma:lang="it-IT" emma:confidence="0">
                  <emma:literal>Cibati</emma:literal>
                </emma:interpretation>
              </emma:one-of>
            </emma:emma>
          </inkml:annotationXML>
          <inkml:trace contextRef="#ctx0" brushRef="#br0">18124 5385 0,'-69'34'0,"-137"0"0,-69 1 0,1-35 16,-35 68-1,69-33 1,102 33-1,138-33 1,103 68 0,172 0-1,102 34 17,-68 0-32,-103 0 15,-103-34 1,-171-68-1,-104 33 1,-171-33 15,-35 33-15,-34 35 0,35 35-1,102-1 1,138 35-1,68 33 1,172-33 0,172 34-1,102-34 1,69-35 0,35-34-1,-103-137 1,-35 34-1,-34-35 17,-69 35-32,-68-34 15,-104 34 1,-68 0 0,0 0-1,-34-34 16,34-35-15,0 69-16</inkml:trace>
          <inkml:trace contextRef="#ctx0" brushRef="#br0" timeOffset="1213.9138">20698 5762 0,'-34'69'15,"-1"-35"-15,1 1 0,34-1 0,34-68 16,1-1-16,-1 1 0,0 0 0,-34 68 15,-68 69-15,-173 309 16,70-103-16,-1 0 0,35-35 16,34 1-1,34-69 1,35-35 0,34-68-1,0-68 1,68-104-1,35-68 1,35-138 0,-35-34-1,0 35 1,0-35 0,-35 68-1,1 35 1,-35 103-1,35 69 1,0 34 0,33 103-1,36 103 1,68 69 0,68 34 15,1 0-16,0-35 1,-104-34 0,-137-34-1,-68-103 1,-172-34 0,-137-69-1,-103 0 1,34 0-1,69 0 1,137 0 0,103-34-1,171-1 1,207-68 0,68-68-1,-343 171 1</inkml:trace>
          <inkml:trace contextRef="#ctx0" brushRef="#br0" timeOffset="3366.3402">17094 9023 0,'34'-34'0,"103"34"31,275-206-31,-343 171 16,-69 35-1,34 35 1,-34 102 0,0 35-1,35-1 1,33-102 0,1-69-1,68-137 1,-68-35-1,-69 172 1</inkml:trace>
          <inkml:trace contextRef="#ctx0" brushRef="#br0" timeOffset="3706.197">18055 8337 0,'0'0'16</inkml:trace>
          <inkml:trace contextRef="#ctx0" brushRef="#br0" timeOffset="1787.178">22689 6929 0,'68'-68'0,"138"33"0,103 35 0,34 35 15,-102 33 1,-70 1 0,-68-35-1,-103-34 1</inkml:trace>
          <inkml:trace contextRef="#ctx0" brushRef="#br0" timeOffset="1579.1621">22998 6380 0,'0'206'0,"-35"34"16,1 35-16,34-1 16,103 1-1,-34-35 1,68-34-1,34-68 1,-33-70 0,-1-68-1,-34-171 1,-103 171 0</inkml:trace>
          <inkml:trace contextRef="#ctx0" brushRef="#br0" timeOffset="2177.818">23890 8440 0,'240'34'0,"-102"-68"16,33-69-16,-34-35 15,-68 35 1,0 69 0,-69 34-1,0 34 1,0 138 0,-35-35-1,35 1 1,0-36 15,0-33-15,0-103-1,35-35 1,-35 69 0</inkml:trace>
          <inkml:trace contextRef="#ctx0" brushRef="#br0" timeOffset="2658.3052">24542 7032 0,'0'0'16</inkml:trace>
        </inkml:traceGroup>
      </inkml:traceGroup>
    </inkml:traceGroup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32:43.09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206973D-076F-461D-A295-EC8FA480B227}" emma:medium="tactile" emma:mode="ink">
          <msink:context xmlns:msink="http://schemas.microsoft.com/ink/2010/main" type="inkDrawing" rotatedBoundingBox="6172,3152 6291,16744 4814,16757 4694,3165" semanticType="callout" shapeName="Other">
            <msink:sourceLink direction="from" ref="{243F7410-E283-46F5-9E7D-6EAB842B8761}"/>
            <msink:sourceLink direction="to" ref="{3A9BA1AB-F223-438C-96EF-CC7CF6797309}"/>
          </msink:context>
        </emma:interpretation>
      </emma:emma>
    </inkml:annotationXML>
    <inkml:trace contextRef="#ctx0" brushRef="#br0">0 0 0,'0'103'15,"0"137"-15,0 69 0,34 34 16,0 103-1,-34 69 17,0 34-32,35 69 31,-1 69-15,0 68-1,1 34 1,-1 69-1,0 1 1,0 33 0,-68-34-1,34-34 1,-34-69 0,0-137-1,-1-172 1,1-137-1,34-103 1,0-137 0,34-69-1,1-103 1,-70-35 0,35 1-1,0 137 1</inkml:trace>
    <inkml:trace contextRef="#ctx0" brushRef="#br0" timeOffset="564.4748">-721 12562 0,'68'69'0,"70"0"0,-1 34 0,0 103 16,1 0 0,-35-35-1,-35-34 1,1-68 0,0-172-1,33 0 1,-33-103-1,68-68 1,-34 33 0,0 70-1,-68 102 1,-35 69 0,0 0-1,0 34 1,-69 69-1,69-103 1,34-137 15,-34 137-31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32:44.76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43F7410-E283-46F5-9E7D-6EAB842B8761}" emma:medium="tactile" emma:mode="ink">
          <msink:context xmlns:msink="http://schemas.microsoft.com/ink/2010/main" type="inkDrawing" rotatedBoundingBox="5638,2876 27023,3402 27012,3848 5627,3322" semanticType="underline" shapeName="Other">
            <msink:destinationLink direction="from" ref="{B206973D-076F-461D-A295-EC8FA480B227}"/>
          </msink:context>
        </emma:interpretation>
      </emma:emma>
    </inkml:annotationXML>
    <inkml:trace contextRef="#ctx0" brushRef="#br0">0 103 0,'103'-35'0,"-1"35"0,70 0 16,103 0-16,102 0 16,1 0-1,68 0 1,69 0-1,34 0 1,35 0 0,102 0-1,35-34 1,34 34 0,35 0-1,-1-34 1,0 34 15,35 0-15,34 0-1,0 0 1,35 0 0,-1 34-1,-34 0 1,1-34-1,-1 35 1,0 33 0,34-33-1,-68 33 1,-69 1 0,-68 0-1,-35-1 1,-103 1-1,-69 0 1,-136-35 0,-104 0-1,-103-68 1,-102 34 15,-70-34-15,-102-35-1,0-34 1,137 103 0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33:15.89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D0F96AD-8389-4B88-A3AD-8521848C2193}" emma:medium="tactile" emma:mode="ink">
          <msink:context xmlns:msink="http://schemas.microsoft.com/ink/2010/main" type="writingRegion" rotatedBoundingBox="6255,102 11030,376 10914,2403 6139,2128">
            <msink:destinationLink direction="with" ref="{786B7306-B3DE-47E6-B765-4A0888649EF9}"/>
          </msink:context>
        </emma:interpretation>
      </emma:emma>
    </inkml:annotationXML>
    <inkml:traceGroup>
      <inkml:annotationXML>
        <emma:emma xmlns:emma="http://www.w3.org/2003/04/emma" version="1.0">
          <emma:interpretation id="{13DB962B-028E-4332-9962-E1E85169601D}" emma:medium="tactile" emma:mode="ink">
            <msink:context xmlns:msink="http://schemas.microsoft.com/ink/2010/main" type="paragraph" rotatedBoundingBox="6255,102 11030,376 10914,2403 6139,21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6DCBF8-A3DF-4656-8DF0-A60EFED2D1D7}" emma:medium="tactile" emma:mode="ink">
              <msink:context xmlns:msink="http://schemas.microsoft.com/ink/2010/main" type="line" rotatedBoundingBox="6255,102 11030,376 10914,2403 6139,2128"/>
            </emma:interpretation>
          </emma:emma>
        </inkml:annotationXML>
        <inkml:traceGroup>
          <inkml:annotationXML>
            <emma:emma xmlns:emma="http://www.w3.org/2003/04/emma" version="1.0">
              <emma:interpretation id="{D90CCF76-BDAE-4100-A1E0-253EB71F1044}" emma:medium="tactile" emma:mode="ink">
                <msink:context xmlns:msink="http://schemas.microsoft.com/ink/2010/main" type="inkWord" rotatedBoundingBox="6255,102 11030,376 10914,2403 6139,2128"/>
              </emma:interpretation>
              <emma:one-of disjunction-type="recognition" id="oneOf0">
                <emma:interpretation id="interp0" emma:lang="it-IT" emma:confidence="0">
                  <emma:literal>xch</emma:literal>
                </emma:interpretation>
                <emma:interpretation id="interp1" emma:lang="it-IT" emma:confidence="0">
                  <emma:literal>xcn</emma:literal>
                </emma:interpretation>
                <emma:interpretation id="interp2" emma:lang="it-IT" emma:confidence="0">
                  <emma:literal>x&lt;n</emma:literal>
                </emma:interpretation>
                <emma:interpretation id="interp3" emma:lang="it-IT" emma:confidence="0">
                  <emma:literal>xan</emma:literal>
                </emma:interpretation>
                <emma:interpretation id="interp4" emma:lang="it-IT" emma:confidence="0">
                  <emma:literal>Xché</emma:literal>
                </emma:interpretation>
              </emma:one-of>
            </emma:emma>
          </inkml:annotationXML>
          <inkml:trace contextRef="#ctx0" brushRef="#br0">-5082-335 0,'0'34'0,"-102"35"15,-1 68-15,-69 0 0,35 35 16,34-1-1,0-33 1,34-35 0,35-35-1,34-33 1,0-35 0,0-69-1,68-68 1,-33-35 15,-35 1-15,0 171-1</inkml:trace>
          <inkml:trace contextRef="#ctx0" brushRef="#br0" timeOffset="350.5994">-5974-198 0,'69'69'0,"34"68"0,34 69 15,35 0 1,-1 0 0,-33 0-1,-1-103 1,-69-35-1,-33-33 17,-1-35-32,-34 0 31,-34-35-31,-1-68 31,35 0-15,0-34-1,0 137 1</inkml:trace>
          <inkml:trace contextRef="#ctx0" brushRef="#br0" timeOffset="1018.5938">-3022-679 0,'34'35'15,"-137"33"-15,-34 35 0,-103 0 0,-1 35 32,36-35-17,-1 34 1,68-34-1,70-34 1,33-1 0,35 1-1,103-35 1,69 35 0,68 34-1,35-35 1,-35 1-1,-68 0 1,-1 34 0,-33-69-1,-70 0 1,-33 1 0,-35-35-1,0-35 1,-35 1-1,-33-69 1,-1 0 15,69 103-15</inkml:trace>
          <inkml:trace contextRef="#ctx0" brushRef="#br0" timeOffset="1714.9096">-2336-747 0,'0'34'0,"35"103"16,-35 35-16,0 240 0,34-137 16,0-35-1,1-34 1,33-103-1,-68-35 17,0-68-17,0 0 1,0-68 0,35-104-1,-1 0 1,0 35-1,35 34 1,0 35 0,34 68-1,34 34 1,-34 69 0,0 34-1,-34 69 1,-35 0-1,0-34 1,0-1 0,-34-68-1,0-68 1,-68-104 0,34-137-1,-69-34 1,103 240-1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17T11:37:00.53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3048540-46D7-4BC7-B7C5-F9E422109661}" emma:medium="tactile" emma:mode="ink">
          <msink:context xmlns:msink="http://schemas.microsoft.com/ink/2010/main" type="inkDrawing" rotatedBoundingBox="3018,8646 3280,16640 3057,16648 2795,8653" semanticType="callout" shapeName="Other">
            <msink:sourceLink direction="with" ref="{E03C75B0-A944-46C0-B971-5840732655F9}"/>
          </msink:context>
        </emma:interpretation>
      </emma:emma>
    </inkml:annotationXML>
    <inkml:trace contextRef="#ctx0" brushRef="#br0">0 116 0,'0'-103'0,"34"69"16,-34 102-16,34 138 0,-68 172 0,34 68 16,0 0-1,0 103-15,34 69 32,1 172-17,33-35 1,1 69-1,0-35 1,-69-34 0,0-137-1,-35-172 1,-33-171 0,68-241-1,-35-137 1,70-274-1,33-173 1,1-102 0,-69 652-1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32:57.50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C269DB6-3C07-4E61-A465-4A14D49F0C27}" emma:medium="tactile" emma:mode="ink">
          <msink:context xmlns:msink="http://schemas.microsoft.com/ink/2010/main" type="inkDrawing" rotatedBoundingBox="6368,4550 28736,14558 27802,16647 5433,6638" semanticType="callout" shapeName="Other">
            <msink:sourceLink direction="with" ref="{3F69FA78-DAAF-4F53-83A6-D4BA5A83DD7F}"/>
            <msink:sourceLink direction="with" ref="{D16F4125-B4E7-4474-83B9-DFF35914848F}"/>
          </msink:context>
        </emma:interpretation>
      </emma:emma>
    </inkml:annotationXML>
    <inkml:trace contextRef="#ctx0" brushRef="#br0">0 0 0,'35'0'0,"33"0"0,-33 0 16,33 0-16,35 35 0,0-35 0,0 0 15,0 0-15,34 0 16,1 0-1,33 34 1,-68-34 0,35 0-1,-1 34 1,0-34 0,35 35-1,-1-35 1,1 34-1,0 0 1,34 0 0,-35 1 15,35 33-15,0-33-1,0 33 1,34 1-1,-34-35 1,35 35 0,-36 0-1,36-1 1,-1 1 0,0 0-1,35-1 1,-35 1-1,35 34 1,-35-34 15,35-1-31,-35 1 16,34 0 0,1 33-1,0-33 1,-35 34-1,35 0 1,-1-34 15,1 34-15,-35-35 0,0 1-1,1 34 1,-1-34-1,-34-1 1,34 35 0,0-34-1,-34 0 1,34-1 0,-34 35-1,35-34 1,-35 34-1,34-35 1,0 35 0,-34 0-1,0 0 1,0 0 0,34-34-1,-34 34 1,35 34 15,-36-34-15,36 0-1,-35 0 1,0 0 0,34 0-1,-34 0 1,0-34-1,0 68 1,0-34 0,34 34-1,-34-34 1,0 35 0,0-1-1,0-34 1,34 34-1,-34 0 1,0 1 0,0-1 15,0-34-31,0 34 16,-35-34 15,35 35-16,0-1 1,0-34 0,-34 34-1,-1 0 1,1-34 0,0 35-1,-1-35 1,1 34-1,0 0 1,-1 1 0,1-1-1,-1 0 1,1 0 0,-35-34-1,35 69 1,0-35-1,34 35 1,-35 0 0,1-35 15,-1 35-15,1-35-1,34 69 1,-69-69-1,35 35 1,-35-1 0,0-33 15,1 33-31,-70-68 31,1-34-31,-69-35 16,-34-171-1,34 137 1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33:11.896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0 0 0,'69'0'0,"-35"0"0,69 0 15,0 0-15,0 0 0,68 0 0,1 0 16,0 0 0,34 0-1,0 34 16,-1-34-31,36 0 16,33 0 0,-33 0-1,33 35 1,-34-35 0,35 0-1,-35 0 1,35 0-1,-35 34 1,0-34 0,1 0 15,-1 0-15,0 0-1,1 0 1,-1 34-1,-34-34 1,34 0 0,-34 0-1,34 0 1,-34 0 0,34 35-1,1-35 1,-35 0-1,0 0 1,0 34 0,0-34-1,-1 0 1,1 0 0,-34 0-1,0 34 1,-1-34-1,-33 35 17,-35-35-17,-35 0 1,1 0 0,-69 0-1,0 0 1,0 0-1,-34 0 1,-1-35 0,-33 35-1,-70 0 1,1 0 15,0 0-31,-35 0 16,-34 35-1,0-1 1,-34-34 31,-35 34-47,1-68 16,-1 68-16,1-34 15,-1 0 16,0 0-15,-34 0 15,35 0-31,-35 0 16,0 0 0,0-34-1,34 34 1,1-34-1,-1-1 1,-34 35 0,35 0-1,-1-34 17,1 34-17,-1 0-15,0 0 16,1 0-1,34 34 1,-1-34 0,70 0-1,-1 0 1,69 0 15,34 0-15,35 0-1,34 0 1,0 0 0,0 0-1,34 0 1,35 0 0,0 0-1,-1 0 1,35-34-1,35 34 1,-1-34 0,35 34-1,33 0 1,36-35 0,-1 35-1,0 0 1,69 0-1,-34 0 1,-1 0 0,35 0 15,0 0-15,103-34 30,34 34-46,-137 0 16,-34 0 0,34 0-1,0 0 1,0 0 0,-35 0-1,-34 0 1,1 0-1,-1 0 1,0 34 0,35-34-1,-69 0 17,-35 0-32,1 0 15,-35 0 1,-34 0-1,35 0 1,-1 35 0,-68-35 15,-35 0-15,-34 0-1,0 0 1,-34 0-1,-35 0 1,-34 0 0,-34 0-1,-1 0 1,-33 0 0,-35 0-1,-69 0 1,1 0-1,-35 0 1,34 0 0,-34 34-1,35-34 1,-1 34 0,-34-34 15,0 35-31,0-1 31,-34-34-15,34 0-1,0 0 1,-34 0 0,34-34-1,0 34 1,0 0-1,0 0 1,0 0 0,35 0-1,33 0 1,35 0 0,1 0-1,-36 0 1,70 0-1,-1 0 1,0 0 0,35 0-1,68 0 1,35 0 15,0 0 0,34 0-31,34 0 16,-34 0 0,0 0-1,0 0 1,0 0 0,0 0-1,0 0 1,-34 0 15,-103 34-31,34-68 16,103 34-1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33:18.54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86B7306-B3DE-47E6-B765-4A0888649EF9}" emma:medium="tactile" emma:mode="ink">
          <msink:context xmlns:msink="http://schemas.microsoft.com/ink/2010/main" type="inkDrawing" rotatedBoundingBox="5439,-3 11897,90 11862,2471 5404,2377" semanticType="enclosure" shapeName="Other">
            <msink:sourceLink direction="with" ref="{7D0F96AD-8389-4B88-A3AD-8521848C2193}"/>
          </msink:context>
        </emma:interpretation>
      </emma:emma>
    </inkml:annotationXML>
    <inkml:trace contextRef="#ctx0" brushRef="#br0">5218 413 0,'-103'-69'0,"-34"1"0,-69-1 0,-69 35 16,-34-35-1,-34 35 1,-69 0-1,-34 34 1,34-35 0,-69 70-1,1 33 1,34 35 0,68 0-1,35 69 1,103 34-1,68 0 1,138 0 0,68 34-1,103-34 1,138 0 0,34-35 15,137-33-16,34-1 1,70-68 0,68-1-1,-1-33 1,1-1 0,-34-68-1,-35-35 1,-103-34-1,-34-69 1,-172-68 0,-102-35-1,-173-33 1,-171-1 0,-206 0-1,-205 34 1,-242 172-1,-102 103 1,0 103 15,961-103-15</inkml:trace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34:44.58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660C9DD-7655-4934-A07A-0699937C948B}" emma:medium="tactile" emma:mode="ink">
          <msink:context xmlns:msink="http://schemas.microsoft.com/ink/2010/main" type="inkDrawing" rotatedBoundingBox="17769,3233 19245,17827 17603,17993 16127,3399" semanticType="verticalRange" shapeName="Other">
            <msink:sourceLink direction="with" ref="{208A7275-9697-47C0-BEAB-77B8AA9814D8}"/>
            <msink:sourceLink direction="with" ref="{2C2FF4F7-BD54-4285-A0EA-C3BCC89A322C}"/>
          </msink:context>
        </emma:interpretation>
      </emma:emma>
    </inkml:annotationXML>
    <inkml:trace contextRef="#ctx0" brushRef="#br0">344 0 0,'34'34'15,"-34"35"-15,0 34 0,0 0 0,0 34 31,0 35-15,0 34 0,0 34-1,0 35 1,34-1 0,-34 69-1,34-34 1,-68 0-1,34 35 1,0-1 0,34 0 15,-34-34-31,0 34 16,0-68-1,0-1 1,0 1-1,35-35 1,-35-34 0,0 0-1,0-34 17,34-69-17,-34-35 1,34 1-1,-34-69 1,0 0 0,0 0-1,0 0 1,0 0 0,0 0-1,0 0 1,0 0-1,0 0 1,35 0 0,-1 0-1,69 69 1,34-1 0,1-33-1,33-1 1,-33 35-1,-1-69 1,-34 34 15,-69-34-15,1 34 0,-70-34-1,-102 35 1,-35-1-1,-34 0 1,0 1 0,-34-1-1,0 0 17,34 35-17,103 0 1,34-35-1,69 35 1,103-35 0,35 0-1,67-34 1,1 34 0,0 35-1,0-35 1,-68 35-1,-35-35 1,-69 1 0,-68-35-1,-69 34 1,-35-34 0,-33 34-1,68 1 1,68-1-1,35 0 1,35 35 15,33 0-15,35 34 0,-34-35-1,0 35 1,-69 0-1,34 35 1,-34 33 0,0 35-1,0 0 1,0 69 0,34 34-1,1 34 1,33 34-1,1 35 1,-35 0 0,69 103-1,-34-34 1,0 33 0,-35 1-1,-34-34 1,0-35 15,-34-34-15,-1-103-1,1-172 1,68-171 0,69-241-1,-103 275 1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34:46.72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A16D2B1-0718-4F0C-976F-4C0CBE57BB19}" emma:medium="tactile" emma:mode="ink">
          <msink:context xmlns:msink="http://schemas.microsoft.com/ink/2010/main" type="inkDrawing" rotatedBoundingBox="12843,3221 14379,16940 13143,17079 11607,3360" semanticType="verticalRange" shapeName="Other">
            <msink:sourceLink direction="with" ref="{3A0C5B03-3458-48AF-BCD2-00738F59C8B9}"/>
            <msink:sourceLink direction="with" ref="{6BF7C556-1FF9-4B19-B150-4B582E4C3100}"/>
            <msink:sourceLink direction="with" ref="{3B65DC51-0C79-42CA-8F7B-4C1866C24997}"/>
          </msink:context>
        </emma:interpretation>
      </emma:emma>
    </inkml:annotationXML>
    <inkml:trace contextRef="#ctx0" brushRef="#br0">274 0 0,'0'34'31,"0"412"-31,0-206 0,0 35 16,35 0 0,-35 68-1,34 0 1,-34 35-1,34-35 1,-34 0 15,35-34-15,-35-34 0,0-69-1,0 0 1,-35-69-1,35 0 1,-34-34 0,0 0-1,34-69 1,34 35 15,-34-69-31,0 0 16,0 0-1,34 0 1,-34-34 0,0-1-1,0 35 1,0 0 15,35 0-15,-35 0-1,68 0 1,70 69 0,-1-35-1,69 35 1,-69-35 0,-68 35-1,-69-69 1,-34 34-1,-104 35 1,-102-35 0,34 1-1,-34-1 1,34 35 0,103 34-1,68-35 1,70 1-1,102 34 1,69 0 0,34-34-1,1-1 1,-70 35 15,-68-34-15,-34-1-1,-69 35 1,0 0 0,-34 69-1,34 0 1,-35 34 0,35 68-1,35 69 1,-1 35-1,0 34 17,0 103-32,1 0 15,33 68 1,-33 35 0,33 0-1,-33 0 1,-1-1-1,-34-33 17,-34-103-17,-1-70 1,1-273 0,68-241-1,-34-275 1,0 378-1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34:48.18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10FB2E0-32BA-4EF6-B08B-A44D155D9D14}" emma:medium="tactile" emma:mode="ink">
          <msink:context xmlns:msink="http://schemas.microsoft.com/ink/2010/main" type="inkDrawing" rotatedBoundingBox="10433,3251 11483,16554 10458,16635 9408,3332" semanticType="verticalRange" shapeName="Other">
            <msink:sourceLink direction="with" ref="{6BF7C556-1FF9-4B19-B150-4B582E4C3100}"/>
          </msink:context>
        </emma:interpretation>
      </emma:emma>
    </inkml:annotationXML>
    <inkml:trace contextRef="#ctx0" brushRef="#br0">138 0 0,'0'103'0,"34"34"31,0 35-31,-34 0 0,35 68 16,-35 0-1,0 35 1,34-1 0,-34 35-1,0 0 1,34-34 15,-34 137-15,0-206-1,0-35 1,0-34 0,0-34-1,-34 0 1,34-34 0,0-35-1,0-34 1,0 0 15,0 0-15,34 0-16,-34 0 15,35-34 1,33 0 0,1 34-1,0 0 1,34 34 15,0 35-15,34-35-1,-68 35 1,-35-69 0,-34 34-1,-69 0 1,-68 1-1,-69-1 1,0 0 0,34 35-1,35-35 1,103 35 0,-1 34-1,104 0 1,68 0-1,69 34 1,-68 0 0,-35 1-1,-35-1 17,-68 69-32,-68 0 31,33 34-16,-33 35 1,33 68 0,35 69-1,35 34 1,33 103 0,1 69-1,34 69 1,69 102-1,33 69 1,-33 138 0,-241 33-1,-205-445 1,274-584 0</inkml:trace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33:23.06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A0C5B03-3458-48AF-BCD2-00738F59C8B9}" emma:medium="tactile" emma:mode="ink">
          <msink:context xmlns:msink="http://schemas.microsoft.com/ink/2010/main" type="writingRegion" rotatedBoundingBox="10468,4187 12837,4187 12837,4908 10468,4908">
            <msink:destinationLink direction="with" ref="{3A16D2B1-0718-4F0C-976F-4C0CBE57BB19}"/>
          </msink:context>
        </emma:interpretation>
      </emma:emma>
    </inkml:annotationXML>
    <inkml:traceGroup>
      <inkml:annotationXML>
        <emma:emma xmlns:emma="http://www.w3.org/2003/04/emma" version="1.0">
          <emma:interpretation id="{E8673660-16C3-40A3-A990-FB0A7BD4B02D}" emma:medium="tactile" emma:mode="ink">
            <msink:context xmlns:msink="http://schemas.microsoft.com/ink/2010/main" type="paragraph" rotatedBoundingBox="10468,4187 12837,4187 12837,4908 10468,49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1BF2624-AA31-42C0-B36D-62D9ACDC40C1}" emma:medium="tactile" emma:mode="ink">
              <msink:context xmlns:msink="http://schemas.microsoft.com/ink/2010/main" type="line" rotatedBoundingBox="10468,4187 12837,4187 12837,4908 10468,4908"/>
            </emma:interpretation>
          </emma:emma>
        </inkml:annotationXML>
        <inkml:traceGroup>
          <inkml:annotationXML>
            <emma:emma xmlns:emma="http://www.w3.org/2003/04/emma" version="1.0">
              <emma:interpretation id="{0126AE78-AC82-437C-8EA3-C9FD648257E6}" emma:medium="tactile" emma:mode="ink">
                <msink:context xmlns:msink="http://schemas.microsoft.com/ink/2010/main" type="inkWord" rotatedBoundingBox="10468,4187 12837,4187 12837,4908 10468,4908"/>
              </emma:interpretation>
              <emma:one-of disjunction-type="recognition" id="oneOf0">
                <emma:interpretation id="interp0" emma:lang="it-IT" emma:confidence="0">
                  <emma:literal>un</emma:literal>
                </emma:interpretation>
                <emma:interpretation id="interp1" emma:lang="it-IT" emma:confidence="0">
                  <emma:literal>UL</emma:literal>
                </emma:interpretation>
                <emma:interpretation id="interp2" emma:lang="it-IT" emma:confidence="0">
                  <emma:literal>LLL</emma:literal>
                </emma:interpretation>
                <emma:interpretation id="interp3" emma:lang="it-IT" emma:confidence="0">
                  <emma:literal>L</emma:literal>
                </emma:interpretation>
                <emma:interpretation id="interp4" emma:lang="it-IT" emma:confidence="0">
                  <emma:literal>ce</emma:literal>
                </emma:interpretation>
              </emma:one-of>
            </emma:emma>
          </inkml:annotationXML>
          <inkml:trace contextRef="#ctx0" brushRef="#br0">-413 3166 0,'34'34'0,"-68"69"0,-1 0 0,-68 34 16,103-34-1,0-34 1,69 0 0,34-35-1,34 0 1,35-34 15,102-34-15,-136 34-1,33 0 1,-102-34 0,0 68-1,-69-34 1,-69-34 0,69 34-1</inkml:trace>
          <inkml:trace contextRef="#ctx0" brushRef="#br0" timeOffset="-383.8038">-1580 3131 0,'0'69'0,"-35"34"16,-33 34-16,33 1 0,35-70 31,0-33-31,103-1 31,103-34-15,-34 0 0,-35 34-1,-34-34 1,-34 0 0,-35 0-1,-34 0 1,0 0-1,0-68 17,34-35-32,1 0 31,33-35-31,-68 138 16</inkml:trace>
        </inkml:traceGroup>
      </inkml:traceGroup>
    </inkml:traceGroup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35:07.12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08A7275-9697-47C0-BEAB-77B8AA9814D8}" emma:medium="tactile" emma:mode="ink">
          <msink:context xmlns:msink="http://schemas.microsoft.com/ink/2010/main" type="writingRegion" rotatedBoundingBox="23694,12459 33611,13663 32994,18754 23076,17550">
            <msink:destinationLink direction="with" ref="{4660C9DD-7655-4934-A07A-0699937C948B}"/>
          </msink:context>
        </emma:interpretation>
      </emma:emma>
    </inkml:annotationXML>
    <inkml:traceGroup>
      <inkml:annotationXML>
        <emma:emma xmlns:emma="http://www.w3.org/2003/04/emma" version="1.0">
          <emma:interpretation id="{5204D780-74FB-48CB-BAB4-753833855CBB}" emma:medium="tactile" emma:mode="ink">
            <msink:context xmlns:msink="http://schemas.microsoft.com/ink/2010/main" type="paragraph" rotatedBoundingBox="26466,12677 33216,13775 32634,17350 25885,1625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D82C1AF-1DC0-436F-B7D2-B8A717132CA5}" emma:medium="tactile" emma:mode="ink">
              <msink:context xmlns:msink="http://schemas.microsoft.com/ink/2010/main" type="line" rotatedBoundingBox="26487,12798 31476,13404 31321,14682 26332,14076"/>
            </emma:interpretation>
          </emma:emma>
        </inkml:annotationXML>
        <inkml:traceGroup>
          <inkml:annotationXML>
            <emma:emma xmlns:emma="http://www.w3.org/2003/04/emma" version="1.0">
              <emma:interpretation id="{52C6F5EC-0F94-409D-8706-B2DEA117E399}" emma:medium="tactile" emma:mode="ink">
                <msink:context xmlns:msink="http://schemas.microsoft.com/ink/2010/main" type="inkWord" rotatedBoundingBox="26487,12798 31476,13404 31321,14682 26332,14076">
                  <msink:destinationLink direction="to" ref="{A8B727A2-282F-49DD-9260-1D529E228735}"/>
                </msink:context>
              </emma:interpretation>
              <emma:one-of disjunction-type="recognition" id="oneOf0">
                <emma:interpretation id="interp0" emma:lang="it-IT" emma:confidence="0">
                  <emma:literal>cura</emma:literal>
                </emma:interpretation>
                <emma:interpretation id="interp1" emma:lang="it-IT" emma:confidence="0">
                  <emma:literal>curva</emma:literal>
                </emma:interpretation>
                <emma:interpretation id="interp2" emma:lang="it-IT" emma:confidence="0">
                  <emma:literal>Cura</emma:literal>
                </emma:interpretation>
                <emma:interpretation id="interp3" emma:lang="it-IT" emma:confidence="0">
                  <emma:literal>Cupra</emma:literal>
                </emma:interpretation>
                <emma:interpretation id="interp4" emma:lang="it-IT" emma:confidence="0">
                  <emma:literal>corra</emma:literal>
                </emma:interpretation>
              </emma:one-of>
            </emma:emma>
          </inkml:annotationXML>
          <inkml:trace contextRef="#ctx0" brushRef="#br0">1281 35 0,'0'-34'0,"-69"-1"0,-68 70 16,-35-1-16,-102 0 0,33 69 16,35 0-1,69 35 1,103-1 0,68 35-1,103-35 1,35 0-1,34-34 1,0-34 0,-34-69 31,-35-69-47,-34 1 15,-35-35-15,-33 0 16,-35 68-1,34 1 1,-34 34 0,0 34-1,0 35 17,34 34-17,1 34 16,68-68-31,-35-1 16,70-33 0,-70-35-1,35-69 1,-34 0 0,-35-68-1,-34-34 1,-34-1-1,0 69 1,-35-34 0,0 68-1,69 69 1,0 0 15,69 34-31,0-34 16,-1 0-1,-68 0 1</inkml:trace>
          <inkml:trace contextRef="#ctx0" brushRef="#br0" timeOffset="584.0068">2276 344 0,'34'69'0,"-34"-1"0,0 70 0,-34-1 15,68 0 1,-34 1-1,35-36 1,-35-67 0,34-35-1,-34-35 1,0-102 0,0 0 15,-34-35-31,68 35 15,0 0 1,35 68 0,0 35-1,34-1 1,34 70 15,-68-1-15,-1 0-1,-68 1 1,0-70 0,0 1-1,0-35 1,35-34 15,-35 69-31,0 34 16</inkml:trace>
          <inkml:trace contextRef="#ctx0" brushRef="#br0" timeOffset="1024.4533">3100 241 0,'34'137'0,"1"1"15,-1 33-15,-34 35 16,34-68-1,1 33 1,-1-68 15,-34-69-15,0-34 0,0-34-1,34-103 1,1 0-1,33-1 1,1 35 0,-1 0-1,35 69 1,-34 0 0,-35 34-1,1 0 1,-35 34-1,0 0 1,34-68 0,-34 34-1</inkml:trace>
          <inkml:trace contextRef="#ctx0" brushRef="#br0" timeOffset="2223.7181">3992 584 0,'103'0'0,"-68"0"0,-35 103 0,-35 35 15,-33 33-15,-35 35 16,68-69 0,35-68-1,0-35 1,0-34-1,35-68 1,33-70 0,35-67-1,-34 67 1,0 1 0,-1 68-1,1 69 1,-35 0-1,35 69 1,34 68 0,34 69-1,-34-34 1,-34-1 0,-1-102 15,-68-35-16,-68-34 1,-69-68 0,-35-1-1,0-34 1,-34 69 0,138 34-1,33 34 1,35-34-1</inkml:trace>
        </inkml:traceGroup>
      </inkml:traceGroup>
      <inkml:traceGroup>
        <inkml:annotationXML>
          <emma:emma xmlns:emma="http://www.w3.org/2003/04/emma" version="1.0">
            <emma:interpretation id="{A0F518AC-E0E5-4D9C-B419-FA3AC4C46B06}" emma:medium="tactile" emma:mode="ink">
              <msink:context xmlns:msink="http://schemas.microsoft.com/ink/2010/main" type="line" rotatedBoundingBox="26289,13835 31065,14765 30731,16480 25955,15550"/>
            </emma:interpretation>
          </emma:emma>
        </inkml:annotationXML>
        <inkml:traceGroup>
          <inkml:annotationXML>
            <emma:emma xmlns:emma="http://www.w3.org/2003/04/emma" version="1.0">
              <emma:interpretation id="{3B3F73EA-A11B-472F-8161-2677B4BA0A3E}" emma:medium="tactile" emma:mode="ink">
                <msink:context xmlns:msink="http://schemas.microsoft.com/ink/2010/main" type="inkWord" rotatedBoundingBox="26289,13835 31065,14765 30731,16480 25955,15550">
                  <msink:destinationLink direction="with" ref="{66F9B733-E02F-4A86-A951-8124B587952A}"/>
                </msink:context>
              </emma:interpretation>
              <emma:one-of disjunction-type="recognition" id="oneOf1">
                <emma:interpretation id="interp5" emma:lang="it-IT" emma:confidence="0">
                  <emma:literal>tempi</emma:literal>
                </emma:interpretation>
                <emma:interpretation id="interp6" emma:lang="it-IT" emma:confidence="0">
                  <emma:literal>tempo</emma:literal>
                </emma:interpretation>
                <emma:interpretation id="interp7" emma:lang="it-IT" emma:confidence="0">
                  <emma:literal>Mm pi</emma:literal>
                </emma:interpretation>
                <emma:interpretation id="interp8" emma:lang="it-IT" emma:confidence="0">
                  <emma:literal>tem pi</emma:literal>
                </emma:interpretation>
                <emma:interpretation id="interp9" emma:lang="it-IT" emma:confidence="0">
                  <emma:literal>tempr</emma:literal>
                </emma:interpretation>
              </emma:one-of>
            </emma:emma>
          </inkml:annotationXML>
          <inkml:trace contextRef="#ctx0" brushRef="#br0" timeOffset="4952.3386">526 1374 0,'34'68'0,"0"1"15,-34 68-15,0-34 0,35 35 16,-35-35 0,0 0 15,0-69-16,0-137 1,-69-69 31,-34 1-47,-69-35 16,1 34-16,-1 69 31,69 69-16,103 34 1,0 0 0,137 34-1,69 0 1,35 1 0,-1 33-1,-34 1 1,-69-35-1,-34 1 1,-103-35 15,0 0-31,-34-35 16,-35 70 0,35-1-1,34 0 1,0 35-1,0 34 1,34 34 0,0-102 15,69-1-15,0 0-1,35-68 1,-1 0 15,-68-1-31,-1 1 16,-68 0-1,-34-35 1,-35 69 0,-34-34-1,0 102 1,35 1-1,68 0 1,34 34 0,35 0 15,34-69-31,34 0 16,-34-34-1,-34-34 1,-35 0-1,0-1 17,-34 35-17,0 0 1,0 0 0,35 69-1,-1 34 1,0-34-1,35-35 1,-35 0 0,69-68-1,-68-69 1,33 34 0,-68 1-1,34 33 1,-34 35-1,0 0 17,35 69-32,-35 0 15,34-1 1,0 1 15,35-35-31,0-34 31,-1-68-15,1-1 0,-35 35-1,-34-1 1,0 35 15,35 0-31,-35 35 16,0 33-1,34 1 1,35-1 0,-35-33-1,0-1 1,1-34 0,-1 0-1,-34 0 1,34-69-1,-34 35 1,35-34 0,-35-1-1,0 0 1,0 1 15,0 68-31</inkml:trace>
          <inkml:trace contextRef="#ctx0" brushRef="#br0" timeOffset="6172.112">3272 1889 0,'68'34'0,"-33"35"0,-1 68 0,-68 69 16,34 34-1,0 69 16,34-34-15,0-172 0,-34-69-1,0-34 1,-34-34 0,0-104-1,-1-68 1,1 0-1,34-68 32,-34 34-47,34 34 0,0 68 16,0 104 0,34 34-1,69 0 1,34 34-1,35 35 1,34 68 15,-69 35-15,-103-69 0,-34-35-1,-68-33 1,-70-35-1,-68-35 1,35 1 0,34 0-1,68 34 1,69 0 0,103 0-1,103-34 1,0 34-1,0-35 1,-35-33 0,-68 33-1,-34 35 1,-35 35 0,-34-35-1,0 34 1,35-34 15,-35 69-15,0-1-1,34 35 1,-34-34 0,34-1-1,-34-102 1,35-69-1,-1-68 1,-68-1 15,34-34-31,-35 34 32,1 138-32,0 34 15,68 0 1,-34 0-1,0 0 1,0 34 0,0 1-1,0-35 1</inkml:trace>
        </inkml:traceGroup>
      </inkml:traceGroup>
      <inkml:traceGroup>
        <inkml:annotationXML>
          <emma:emma xmlns:emma="http://www.w3.org/2003/04/emma" version="1.0">
            <emma:interpretation id="{A3973A6F-FA71-4141-B42B-01196C1E9F58}" emma:medium="tactile" emma:mode="ink">
              <msink:context xmlns:msink="http://schemas.microsoft.com/ink/2010/main" type="line" rotatedBoundingBox="28260,15276 32850,16023 32634,17350 28045,16603"/>
            </emma:interpretation>
          </emma:emma>
        </inkml:annotationXML>
        <inkml:traceGroup>
          <inkml:annotationXML>
            <emma:emma xmlns:emma="http://www.w3.org/2003/04/emma" version="1.0">
              <emma:interpretation id="{D05A765B-591F-4145-9071-A7B1AAF9F2BE}" emma:medium="tactile" emma:mode="ink">
                <msink:context xmlns:msink="http://schemas.microsoft.com/ink/2010/main" type="inkWord" rotatedBoundingBox="28260,15276 32850,16023 32634,17350 28045,16603"/>
              </emma:interpretation>
              <emma:one-of disjunction-type="recognition" id="oneOf2">
                <emma:interpretation id="interp10" emma:lang="it-IT" emma:confidence="0">
                  <emma:literal>derivo</emma:literal>
                </emma:interpretation>
                <emma:interpretation id="interp11" emma:lang="it-IT" emma:confidence="0">
                  <emma:literal>al arrivo</emma:literal>
                </emma:interpretation>
                <emma:interpretation id="interp12" emma:lang="it-IT" emma:confidence="0">
                  <emma:literal>a arrivo</emma:literal>
                </emma:interpretation>
                <emma:interpretation id="interp13" emma:lang="it-IT" emma:confidence="0">
                  <emma:literal>d'arrivo</emma:literal>
                </emma:interpretation>
                <emma:interpretation id="interp14" emma:lang="it-IT" emma:confidence="0">
                  <emma:literal>di arrivo</emma:literal>
                </emma:interpretation>
              </emma:one-of>
            </emma:emma>
          </inkml:annotationXML>
          <inkml:trace contextRef="#ctx0" brushRef="#br0" timeOffset="7265.904">2208 2541 0,'34'137'0,"-34"35"0,0 34 16,0-35 0,34-33-1,-34-70 1,-34-33-1,0-35 1,-69-35 0,0 1-1,-35 0 1,35 34 0,69 0-1,0 34 1,68 0-1,69 69 1,0-34 0,0-35-1,0 0 1,-69-34 0,1-68-1,-1-35 1,-34-34 15,34-69-15,35 0-1,-35 0 1,35 34 0,-35 35-1,-34 102 1,34 35-1,-34 0 1,0 0 0,0 35-1,-68 68 1,33 0 0,-33 34-1,102-68 1,69-1-1,0-33 1,-103-35 0</inkml:trace>
          <inkml:trace contextRef="#ctx0" brushRef="#br0" timeOffset="9056.0118">2757 3605 0,'171'68'0,"-68"-102"0,0 0 0,0-69 16,-68 34-1,-35-34 1,-35 35-1,-33 33 1,-70 35 0,35 35-1,0 33 1,69 35 0,34 0-1,34-34 1,69-1-1,35-68 1,-35 0 0,-35-34 31,-33 34-47,-35 0 0,34 0 15,0 34 16,35 35-15,0 0 0,-1-35-1,-34-68 1,1-1 0,-1-102-1,-68 0 1,-1 34-1,-33 0 1,68 69 0,0-1 15,0 35-31,103 0 16,-35 35-1,35-1 1,0-34-1,-68 34 1,-1-34 0,-34 0-1,34 35 17,-34-1-17,-34 69 1,0-34-1,-1 33 1,70 1 0,-1-34-1,0 0 17,69-35-32,-34-34 15,34 0 1,-69-69-1,1 1 1,-70-35 0,1-34-1,-35 34 1,35 34 0,0 0 15,34 69-16,68 0 17,1 35-32,34-35 15,-34 34 1,-1 0 0,-33 1-1,-35-35 1,-35 34-1,35 35 1,-34-1 0,68 1-1,1 34 17,33 0-17,1-69 1,-35-34-1,35-34 1,-35-35 0,0-34-1,1 34 1,-35 35 0,0 34-1,0 0 1,34 69-1,-34-1 1,34 35 0,1 0-1,-1-68 1,0-70 0,35-102-1,-69-69 1,-34-34-1,-35-35 17,35 69-17,-35 69 1,-34 103 0,103 34-1,34 34 1,-34-34-1,35 0 1,-35 69 0,68-69-1,1 34 1,-69-34 0</inkml:trace>
          <inkml:trace contextRef="#ctx0" brushRef="#br0" timeOffset="9749.3977">5297 3262 0,'34'103'0,"-34"0"16,34 102-16,-34-33 15,69-35 32,-35-68-47,1-35 16,-1-34-1,0-68 1,35-70 15,0-68-31,-1 104 16,-68 67-1,35 1 1,-1 68 0,-68 35-1,34-1 1,0 1 0,0 0-1,-35 34 1,35 0-1,35 0 17,33-69-17,70 0 1,-36-68 0,1-35-1,-34-34 1,-35 0-1,-102 0 1,-35 0 0,-34 35-1,-1 68 1,35 68 0,69 70-1,68-1 1,-34-137-1</inkml:trace>
        </inkml:traceGroup>
      </inkml:traceGroup>
    </inkml:traceGroup>
    <inkml:traceGroup>
      <inkml:annotationXML>
        <emma:emma xmlns:emma="http://www.w3.org/2003/04/emma" version="1.0">
          <emma:interpretation id="{CBC270EA-BC11-4C02-BA20-89339B0C3C4E}" emma:medium="tactile" emma:mode="ink">
            <msink:context xmlns:msink="http://schemas.microsoft.com/ink/2010/main" type="paragraph" rotatedBoundingBox="23251,16015 33178,16992 33026,18534 23099,175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F485A79-D3D7-456C-99F0-5079A34D2BFC}" emma:medium="tactile" emma:mode="ink">
              <msink:context xmlns:msink="http://schemas.microsoft.com/ink/2010/main" type="line" rotatedBoundingBox="23251,16015 33178,16992 33026,18534 23099,17557"/>
            </emma:interpretation>
          </emma:emma>
        </inkml:annotationXML>
        <inkml:traceGroup>
          <inkml:annotationXML>
            <emma:emma xmlns:emma="http://www.w3.org/2003/04/emma" version="1.0">
              <emma:interpretation id="{3F69FA78-DAAF-4F53-83A6-D4BA5A83DD7F}" emma:medium="tactile" emma:mode="ink">
                <msink:context xmlns:msink="http://schemas.microsoft.com/ink/2010/main" type="inkWord" rotatedBoundingBox="23251,16015 33178,16992 33026,18534 23099,17557">
                  <msink:destinationLink direction="with" ref="{5C269DB6-3C07-4E61-A465-4A14D49F0C27}"/>
                  <msink:destinationLink direction="with" ref="{1D544B55-FCBD-43DD-BF8E-07C71391FD2D}"/>
                </msink:context>
              </emma:interpretation>
              <emma:one-of disjunction-type="recognition" id="oneOf3">
                <emma:interpretation id="interp15" emma:lang="it-IT" emma:confidence="0">
                  <emma:literal>stramazzaci</emma:literal>
                </emma:interpretation>
                <emma:interpretation id="interp16" emma:lang="it-IT" emma:confidence="0">
                  <emma:literal>Stramazzaci</emma:literal>
                </emma:interpretation>
                <emma:interpretation id="interp17" emma:lang="it-IT" emma:confidence="0">
                  <emma:literal>stramazzasti</emma:literal>
                </emma:interpretation>
                <emma:interpretation id="interp18" emma:lang="it-IT" emma:confidence="0">
                  <emma:literal>stramazza</emma:literal>
                </emma:interpretation>
                <emma:interpretation id="interp19" emma:lang="it-IT" emma:confidence="0">
                  <emma:literal>speranzosa</emma:literal>
                </emma:interpretation>
              </emma:one-of>
            </emma:emma>
          </inkml:annotationXML>
          <inkml:trace contextRef="#ctx0" brushRef="#br0" timeOffset="10647.8697">-2392 3399 0,'-378'34'0,"173"-34"0,67 35 16,70-1-1,68 0 1,68 69 0,173 69-1,-36-35 1,36 35 0,-138-35-1,-69-68 16,-103 34-15,-102-35 0,-1-33-1,-34-1 1,69-34 0,68 0-1,138-34 1,103-69-1,68-69 1,-34-34 0,-206 206-1</inkml:trace>
          <inkml:trace contextRef="#ctx0" brushRef="#br0" timeOffset="11692.8318">-1637 3605 0,'103'137'0,"-69"35"16,-34-1-16,-34 35 16,34-68 15,-34-1-31,34-68 31,34-104-15,-34-136-1,0-35 1,0-69 15,-103-34-31,0 35 16,0 102-1,0 103 1,103 104 0,35-35-1,102 0 1,35 68 0,33 70-1,1-35 1,-103 34-1,-103-69 1,-103-33 15,-68-1-15,-69-68-16,68 34 16,35 0-1,137 0 16,137 0-15,103 0 0,0 0-1,35-35 1,-103 1 0,-35 34-1,-68 34 1,-69 69 15,0-68-31,34 33 16,-34 35-1,-34 69 1,-1 0 0,-33-1-1,68-33 1,0-70-1,68-33 1,1-35 0,34 0-1,69 0 17,-35 0-17,-34 34 1,-35-34-1,-68 0 1,-34-69 0,-103-68-1,34-69 1,-69-34 0,172 240-1</inkml:trace>
          <inkml:trace contextRef="#ctx0" brushRef="#br0" timeOffset="12833.5006">-779 3811 0,'172'34'16,"-69"0"-16,34 35 0,-34-69 0,-69-69 31,-68-68-31,-69 0 47,-34 0-47,-35 68 16,35 0-1,34 104 1,69-1-1,102 0 1,138 1 0,0 33-1,69 35 1,-69-69 0,-35-34-1,-33-34 16,-70 0-31,-33 34 16,-1 68 0,-68 104-1,34-103 17,34 102-17,-68-33 1,34 33-1,0-68 1,34 35 0,-34-104-1,0-34 1,-34-34 0,-35-104-1,0-68 1,1-34-1,68 34 1,34 34 0,69 104 15,34 34-15,1-1-1,-1 104 1,-34 34-1,-34 34 1,-104 0 0,-68 1-1,-34-70 1,-35-33 0,35-104-1,34 35 1,69-1-1,34 70 1,68-1 0,35 69-1,35 34 1,-35 1 0,-35-35-1,1-35 1,0-33-1,-1-104 17,1-103-17,-1-34 1,-68 206 0</inkml:trace>
          <inkml:trace contextRef="#ctx0" brushRef="#br0" timeOffset="13670.4468">1315 3879 0,'34'138'0,"-34"-35"0,0 34 15,-34 35 1,68-69-1,35-103 1,0-69 0,-1-68-1,35-35 17,0-68-17,0 102 1,-34 138-1,-69 103 1,0-68 0,34 33-1,1 35 17,-35 35-17,-35-1-15,35-34 31,35-69-15,-35-34 0,34-34-1,0-69 1,1-34 0,-1 34-1,0 0 1,35 68-1,-35 1 1,35 34 0,-35 0-1,0 0 1,-34 0 0,0 34-1,-34 35 1,34 34-1,0 0 1,69 0 0,-35 34-1,35-68 17,-35 0-17,0-69 1,-34-35-1,0-68 1,69-68 0,34-1-1,-103 172 1</inkml:trace>
          <inkml:trace contextRef="#ctx0" brushRef="#br0" timeOffset="16032.8422">3134 3914 0,'69'103'0,"-103"34"16,34 0-16,-35 35 16,1 0-1,34-69 1,34-35-1,1-33 1,-1-35 15,69 0-15,0 0 0,0 34-1,-35-34 1,-68 0-1,0 0 1,-34-103 0,0 0-1,-69-69 1,0 1 0,-34 68-1,34 34 1,0 138 15,103-69-15,68 34-1,35 0 1,0 1 0,-34-35-1,0-35 1,-35-68-1,-103-34 1,-34 34 0,0 34-1,-34 69 1,68 35 0,104-1-1,68-34 1,34 69-1,35-35 1,-1 0 0,-34-34-1,-68 0 1,-35 35 0,1 68 15,-35-35 0,0-33-31,34 68 16,-68-35-1,-1 35 1,35-34 0,-34 0-1,34-69 1,0 0-1,34-69 1,1-68 0,-1 34-1,-34 68 1,34 35 0,-34 35-1,69-1 1,0 103-1,-1 1 1,70-35 0,-70-69-1,1-34 17,-35-34-17,-68-69 1,0-35-1,-1 1 1,1 34 0,0 34-1,34 35 1,34 0 0,69 34-1,34-35 1,-34-33-1,-34 33 1,-35 35 0,-34 69-1,35-35 1,-1 35 0,0 34-1,-34 34 1,34 35-1,1-35 1,-1-34 15,-34-34-15,0-69 0,0-69-1,0-34 1,-34-68-1,-35-1 1,1 0 0,-1 35-1,0 34 1,35 103 0,34 0-1,69 0 1,68 34-1,0 1 1,35-1 0,-35-34-1,0 0 1,-68 0 0,-69 34-1,-34 35 1,34 0 15,-35 34-15,-33 0-1,-1 68 1,35-33 0,34-70-1,-35-34 1,35-34-1,35-68 1,33-69 0,-33-69-1,-1 0 1,0 34 0,1 172-1,-1-34 1,0 34-1,1 34 1,68 69 0,-35 103 15,35 0-31,-34-34 31,-35-70-15,-34-33-1,-68-69 1,-35 0 0,-103-137-1,68 103 1,35-35 0,69 69-1,103-34 1,102-1-1,-33 1 1,-1-69 0,-137 103 15</inkml:trace>
          <inkml:trace contextRef="#ctx0" brushRef="#br0" timeOffset="16592.434">6086 4291 0,'-68'172'0,"33"-69"0,-68 69 15,69-69 1,34-1-1,34-33 1,35-35 0,34 1 15,34 68-15,-34-69-1,-34 0 1,-1-34-1,-68 0 1,0-68 0,-34-35-1,34-35 1,0-33 15,0 34-31,0-1 16,-34 104-1,34 34 1,68 34 0,1 35-1,-35 68 1,1 138 0,68-1-1,-103-274 1</inkml:trace>
        </inkml:traceGroup>
      </inkml:traceGroup>
    </inkml:traceGroup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32:46.005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51653F0-FFA5-4F8E-8E18-DDFEDB94FC4C}" emma:medium="tactile" emma:mode="ink">
          <msink:context xmlns:msink="http://schemas.microsoft.com/ink/2010/main" type="writingRegion" rotatedBoundingBox="12160,1112 31098,271 31237,3411 12299,4253"/>
        </emma:interpretation>
      </emma:emma>
    </inkml:annotationXML>
    <inkml:traceGroup>
      <inkml:annotationXML>
        <emma:emma xmlns:emma="http://www.w3.org/2003/04/emma" version="1.0">
          <emma:interpretation id="{7EF912D5-1D3A-4A1C-9387-8EDCC5B45859}" emma:medium="tactile" emma:mode="ink">
            <msink:context xmlns:msink="http://schemas.microsoft.com/ink/2010/main" type="paragraph" rotatedBoundingBox="12160,1112 31098,271 31237,3411 12299,42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36D9107-8244-44E6-8763-6C9ADB05594A}" emma:medium="tactile" emma:mode="ink">
              <msink:context xmlns:msink="http://schemas.microsoft.com/ink/2010/main" type="line" rotatedBoundingBox="12160,1112 31098,271 31237,3411 12299,4253"/>
            </emma:interpretation>
          </emma:emma>
        </inkml:annotationXML>
        <inkml:traceGroup>
          <inkml:annotationXML>
            <emma:emma xmlns:emma="http://www.w3.org/2003/04/emma" version="1.0">
              <emma:interpretation id="{BEE3231B-F9AD-437E-8478-C8D094975C9B}" emma:medium="tactile" emma:mode="ink">
                <msink:context xmlns:msink="http://schemas.microsoft.com/ink/2010/main" type="inkWord" rotatedBoundingBox="12146,1145 23300,318 23535,3486 12381,4314"/>
              </emma:interpretation>
              <emma:one-of disjunction-type="recognition" id="oneOf0">
                <emma:interpretation id="interp0" emma:lang="it-IT" emma:confidence="0">
                  <emma:literal>agisti</emma:literal>
                </emma:interpretation>
                <emma:interpretation id="interp1" emma:lang="it-IT" emma:confidence="0">
                  <emma:literal>OFFSET</emma:literal>
                </emma:interpretation>
                <emma:interpretation id="interp2" emma:lang="it-IT" emma:confidence="0">
                  <emma:literal>L'OFFSET</emma:literal>
                </emma:interpretation>
                <emma:interpretation id="interp3" emma:lang="it-IT" emma:confidence="0">
                  <emma:literal>cogesti</emma:literal>
                </emma:interpretation>
                <emma:interpretation id="interp4" emma:lang="it-IT" emma:confidence="0">
                  <emma:literal>OFFESE</emma:literal>
                </emma:interpretation>
              </emma:one-of>
            </emma:emma>
          </inkml:annotationXML>
          <inkml:trace contextRef="#ctx0" brushRef="#br0">410 317 0,'-171'171'16,"102"1"-16,35 0 0,34-35 31,68 0-15,35 1-1,69-70 1,34-68-1,0-34 1,0-35 0,34-102-1,-103-35 1,-34 0 0,-103 0-1,-103 0 1,-68 69-1,-69 68 1,-69 103 0,-35 104-1,104 67 17,68 1-32,207 0 31,102-68-31,103-104 31,-240-34-15</inkml:trace>
          <inkml:trace contextRef="#ctx0" brushRef="#br0" timeOffset="677.7604">2367 77 0,'103'-35'0,"68"35"16,138-34-16,35 68 0,-35-34 16,-104 0-1,-102 0 1,-103 0-1,-103 35 1,-171-35 0,-69 68 15,343-68-15</inkml:trace>
          <inkml:trace contextRef="#ctx0" brushRef="#br0" timeOffset="922.887">2298 660 0,'172'34'0,"102"-34"16,35 35-16,0-35 16,-137 0-1,-35 0 1,-102 0-1,-35 0 1,-35-35 0,1-68-1,34 103 17</inkml:trace>
          <inkml:trace contextRef="#ctx0" brushRef="#br0" timeOffset="402.3592">2676 214 0,'0'103'0,"-35"68"16,1 207-16,34-138 15,-34-68 1,34-69 0,0-69 15,34-137-16,-34-68 1,0-104 0,-69 0-1,69 275 1</inkml:trace>
          <inkml:trace contextRef="#ctx0" brushRef="#br0" timeOffset="1542.0513">4255 214 0,'274'-34'0,"35"-1"0,0 70 16,0-35-1,-69 34 1,-102 0-1,-70-34 1,-68 35 0,-206-35 15,206 0-15</inkml:trace>
          <inkml:trace contextRef="#ctx0" brushRef="#br0" timeOffset="1766.6693">4495 729 0,'378'34'0,"-70"35"15,1-35 1,-103 0-1,-103-68 1,-34-69 0,-69 103-1</inkml:trace>
          <inkml:trace contextRef="#ctx0" brushRef="#br0" timeOffset="1275.4396">4598 42 0,'34'35'0,"-34"102"16,0 69-16,0 34 0,-34-34 31,34-34-15,34-35 0,-34-68-1,0-35 1,0-103-1,-68-68 1,33-69 0,35 206-1</inkml:trace>
          <inkml:trace contextRef="#ctx0" brushRef="#br1" timeOffset="165788.5926">1955 2582 0,'172'-34'0,"-35"0"0,0-69 0,-34-35 15,-69 35 1,-68 0 0,-34 0-1,-104 0 1,-34 69 0,0 68-1,34 104 1,69 33-1,103 70 1,69-1 15,103-34-31,102-69 16,1-34 0,-35-137-1,-68-69 1,-104-69-1,-102-68 1,-138 0 0,-68 68-1,34 69 17,69 69-17,68 102 1,1 35-1,102 69 1,172 68 0,103-102-1,-309-138 1</inkml:trace>
          <inkml:trace contextRef="#ctx0" brushRef="#br0" timeOffset="2410.2487">7378 111 0,'-68'0'0,"-173"34"16,1 35-1,34 0-15,137-1 16,35 1 0,137 34-1,69-35 1,137 70-1,-35-35 1,-68 0 0,-137 0-1,-104 0 1,-136-35 0,-69-33-1,-1-35 1,35 0 15,69-69-31,171-68 16,104-35-1,-138 172 1</inkml:trace>
          <inkml:trace contextRef="#ctx0" brushRef="#br0" timeOffset="2818.4676">8202 317 0,'0'68'15,"-34"70"-15,-69 33 0,34 1 31,35-69-15,68 0 0,69-34-1,34-1 1,104-33 0,-1-1-1,-34-34 1,-69 0-1,-68 0 1,-69 0 0,-103-69-1,-103-68 1,-34 0 0,240 137-1</inkml:trace>
          <inkml:trace contextRef="#ctx0" brushRef="#br0" timeOffset="3242.312">7962 729 0,'343'0'15,"-103"0"-15,-68 0 16,-103 0-1,-138-69 17,-68 0-17,-104 1 1,1-35 0,-35 0-1,104 34 1,102 69-1,103 0 1,138-34 0,103 34 15,68 0-31,-34 34 16,-69-68-1,-103 0 1,-34-1-1,-103 35 1</inkml:trace>
          <inkml:trace contextRef="#ctx0" brushRef="#br0" timeOffset="3749.1674">9438 283 0,'377'-69'0,"1"69"16,34 34 15,-103 1-15,-103-35-1,-138-35 1,-68 35 0</inkml:trace>
          <inkml:trace contextRef="#ctx0" brushRef="#br0" timeOffset="3568.4964">10158 351 0,'138'69'0,"-104"68"0,-34 0 15,-34 35 1,34 0 0,68-1-1,-33-33 1,-1-35-1,-34-69 1,-69-103 0,-34-68-1,-34-103 1,-69-1 0,206 241-1</inkml:trace>
        </inkml:traceGroup>
        <inkml:traceGroup>
          <inkml:annotationXML>
            <emma:emma xmlns:emma="http://www.w3.org/2003/04/emma" version="1.0">
              <emma:interpretation id="{F59F50CB-6646-481D-A92F-C371EC114777}" emma:medium="tactile" emma:mode="ink">
                <msink:context xmlns:msink="http://schemas.microsoft.com/ink/2010/main" type="inkWord" rotatedBoundingBox="25157,795 31116,585 31172,2184 25214,2393"/>
              </emma:interpretation>
              <emma:one-of disjunction-type="recognition" id="oneOf1">
                <emma:interpretation id="interp5" emma:lang="it-IT" emma:confidence="0">
                  <emma:literal>BEST</emma:literal>
                </emma:interpretation>
                <emma:interpretation id="interp6" emma:lang="it-IT" emma:confidence="0">
                  <emma:literal>BREST</emma:literal>
                </emma:interpretation>
                <emma:interpretation id="interp7" emma:lang="it-IT" emma:confidence="0">
                  <emma:literal>BEAT</emma:literal>
                </emma:interpretation>
                <emma:interpretation id="interp8" emma:lang="it-IT" emma:confidence="0">
                  <emma:literal>B1ET</emma:literal>
                </emma:interpretation>
                <emma:interpretation id="interp9" emma:lang="it-IT" emma:confidence="0">
                  <emma:literal>BRENT</emma:literal>
                </emma:interpretation>
              </emma:one-of>
            </emma:emma>
          </inkml:annotationXML>
          <inkml:trace contextRef="#ctx0" brushRef="#br2" timeOffset="381971.1014">12973-232 0,'172'-35'0,"68"70"16,69-1 15,-35 35-31,-68-1 0,-68 1 16,-104-35-1,-103 35 1,-102 34-1,-35-34 17,34-1-17,69-34 1,103 35 0,35-35-1,136 69 1,104-34-1,34 34 1,-35 34 0,-136-68-1,-70 34 1,-136-34 0,-70-1-1,-136-33 1,-1-1-1,35-34 1,103 34 0,68-68-1,103-35 1,172-68 15,69-35-15,-275 172-1</inkml:trace>
          <inkml:trace contextRef="#ctx0" brushRef="#br2" timeOffset="381337.3528">13488-129 0,'0'34'16,"34"35"-16,-34 68 0,35 69 0,-35 34 16,0 0-1,0-68 1,0 0-1,0-69 17,-35-69-17,1-34 1,0-172 0,-35-102-1,69 274 1</inkml:trace>
          <inkml:trace contextRef="#ctx0" brushRef="#br2" timeOffset="382639.0274">14827 488 0,'206'0'0,"34"-103"0,34 103 15,-68 0 1,-103 0 0,-68-34-1,-138-34 1,-35-35-1,-68 0 1,206 103 0</inkml:trace>
          <inkml:trace contextRef="#ctx0" brushRef="#br2" timeOffset="382837.2569">14930-26 0,'206'-69'0,"68"35"0,1 34 16,-35 0-1,-68 0 1,-35-35 15,0 1-31,-137 34 16</inkml:trace>
          <inkml:trace contextRef="#ctx0" brushRef="#br2" timeOffset="382390.9964">15273 77 0,'0'68'0,"-69"172"0,-34-34 15,35 0 1,68-68 0,68-35-1,35-35 1,103 1-1,0-35 1,34-137 0,-34 103-1,-103 0 32,-68 0-47,-35-34 0,-138-35 16,-102-34-1,0-34 1,240 137 0</inkml:trace>
          <inkml:trace contextRef="#ctx0" brushRef="#br2" timeOffset="383338.2014">17401-61 0,'-69'-34'16,"-137"34"-16,-34 34 0,34 1 15,34 33 1,138 35 0,103 0-1,102 0 1,70 34 15,33 1-15,-102-35-1,-69 0 1,-103-35 15,-103 1-31,-103-35 16,-34 1-1,-1-35 1,70 0 0,102 34-1,69-34 1,103-34 0,137-35-1,-240 69 1</inkml:trace>
          <inkml:trace contextRef="#ctx0" brushRef="#br2" timeOffset="384187.7564">17710 8 0,'206'-69'0,"68"69"0,-33 0 15,-1 0 1,-68 0-1,-69 35 1,-103-35 0,-69 68 31,-68-68-47,137 0 0</inkml:trace>
          <inkml:trace contextRef="#ctx0" brushRef="#br2" timeOffset="383923.1249">17950-61 0,'34'69'31,"69"377"-31,-68-274 0,-35 34 16,34-69-1,-34 0 1,0-102-1,-34-35 1,34-172 0,-35-34-1,35 206 1</inkml:trace>
        </inkml:traceGroup>
      </inkml:traceGroup>
    </inkml:traceGroup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33:20.81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BF7C556-1FF9-4B19-B150-4B582E4C3100}" emma:medium="tactile" emma:mode="ink">
          <msink:context xmlns:msink="http://schemas.microsoft.com/ink/2010/main" type="writingRegion" rotatedBoundingBox="6698,3795 10260,3968 10213,4937 6651,4763">
            <msink:destinationLink direction="with" ref="{810FB2E0-32BA-4EF6-B08B-A44D155D9D14}"/>
            <msink:destinationLink direction="with" ref="{3A16D2B1-0718-4F0C-976F-4C0CBE57BB19}"/>
          </msink:context>
        </emma:interpretation>
      </emma:emma>
    </inkml:annotationXML>
    <inkml:traceGroup>
      <inkml:annotationXML>
        <emma:emma xmlns:emma="http://www.w3.org/2003/04/emma" version="1.0">
          <emma:interpretation id="{BD010E18-52E6-478F-914C-07CC88E72BB6}" emma:medium="tactile" emma:mode="ink">
            <msink:context xmlns:msink="http://schemas.microsoft.com/ink/2010/main" type="paragraph" rotatedBoundingBox="6698,3795 10260,3968 10213,4937 6651,47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D85216C-BBCD-47DF-8D66-521C55BBCC60}" emma:medium="tactile" emma:mode="ink">
              <msink:context xmlns:msink="http://schemas.microsoft.com/ink/2010/main" type="line" rotatedBoundingBox="6698,3795 10260,3968 10213,4937 6651,4763"/>
            </emma:interpretation>
          </emma:emma>
        </inkml:annotationXML>
        <inkml:traceGroup>
          <inkml:annotationXML>
            <emma:emma xmlns:emma="http://www.w3.org/2003/04/emma" version="1.0">
              <emma:interpretation id="{D16F4125-B4E7-4474-83B9-DFF35914848F}" emma:medium="tactile" emma:mode="ink">
                <msink:context xmlns:msink="http://schemas.microsoft.com/ink/2010/main" type="inkWord" rotatedBoundingBox="6698,3795 10260,3968 10213,4937 6651,4763">
                  <msink:destinationLink direction="with" ref="{5C269DB6-3C07-4E61-A465-4A14D49F0C27}"/>
                </msink:context>
              </emma:interpretation>
              <emma:one-of disjunction-type="recognition" id="oneOf0">
                <emma:interpretation id="interp0" emma:lang="it-IT" emma:confidence="0">
                  <emma:literal>smesso</emma:literal>
                </emma:interpretation>
                <emma:interpretation id="interp1" emma:lang="it-IT" emma:confidence="0">
                  <emma:literal>sms</emma:literal>
                </emma:interpretation>
                <emma:interpretation id="interp2" emma:lang="it-IT" emma:confidence="0">
                  <emma:literal>Sms</emma:literal>
                </emma:interpretation>
                <emma:interpretation id="interp3" emma:lang="it-IT" emma:confidence="0">
                  <emma:literal>Smesso</emma:literal>
                </emma:interpretation>
                <emma:interpretation id="interp4" emma:lang="it-IT" emma:confidence="0">
                  <emma:literal>Snia</emma:literal>
                </emma:interpretation>
              </emma:one-of>
            </emma:emma>
          </inkml:annotationXML>
          <inkml:trace contextRef="#ctx0" brushRef="#br0">-5184 2754 0,'34'34'15,"-103"-34"-15,1 0 0,-1 0 0,0 35 16,1-1-16,68 0 0,0 35 0,34-35 15,103 35-15,35-1 0,34 1 16,0 34 0,0-34 15,-69 34-15,-34-35-1,-103-33 1,-34-1-1,-69 0 1,-69 1 15,-34-35-31,-34 0 16,68 0 0,35 34-1,103-34 1,68 0-1,69-69 1,68 1 0,1-35-1,0 34 1,-172 69 0</inkml:trace>
          <inkml:trace contextRef="#ctx0" brushRef="#br0" timeOffset="1411.1869">-4189 2994 0,'0'69'0,"0"34"0,-34 34 0,34-34 15,0 0 1,0-69 0,34-34-1,-34 0 1,0-68-1,34-70 1,-34 1 0,35 34-1,-35 69 1,34-1 0,-34 35-1,69 35 1,-1 33-1,1 35 1,34-34 0,0-35-1,0-34 1,0-34 0,0-35-1,-35-34 16,-68 0-15,35 35 0,-35 68-1,0 0 1,0 68 0,0 35-1,-35 35 1,35-1-1,35-34 1,-35-34 0,0-1-1,34-68 17,35-68-32,-1-35 15,35-35 1,35 35-1,-1 0 17,-34 35-32,-69 68 31,-34 68-15,0-68-1,0 35 1,-34 68-1,0 0 1,-69 34 0,68-34-1,35-34 1,0-69 0,0 0-1,69-103 1,0-35-1,-1-33 1,1 68 0,-35 0-1,0 68 1,-34 35 0,35 0-1,-1 69 1,35 68-1,34-34 17,0 35-1,0-35-15,-69-103-1,-68 34 1,-104-34-1,-33-34 1,33-1 0,35 35-1,69 0 1,103-34 0,68-35-1,35-34 1,-172 103-1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17T11:37:01.20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8D96B93-582A-4A72-8544-71FAF0254CEC}" emma:medium="tactile" emma:mode="ink">
          <msink:context xmlns:msink="http://schemas.microsoft.com/ink/2010/main" type="inkDrawing" rotatedBoundingBox="3122,8381 11368,9055 11321,9627 3075,8953" semanticType="underline" shapeName="Other">
            <msink:sourceLink direction="with" ref="{7DBDE81B-B318-41D0-A844-DDEF910640D3}"/>
          </msink:context>
        </emma:interpretation>
      </emma:emma>
    </inkml:annotationXML>
    <inkml:trace contextRef="#ctx0" brushRef="#br0">0 4 0,'103'0'0,"68"-34"0,35 68 16,103 35-16,69-35 15,68 35 1,69-35 15,34-34-31,69 34 16,0 0 0,-1 1-1,1-1 1,34 69-1,-68 0 17,-69-34-32,-35 34 15,-102-35 1,-104-33 15,-102-35-15,-138-35-1,-68-33 1,-69-35 0,34-35-1,1 35 1,33-34 0,35 137-1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35:54.09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D2CB204-41C8-4E6F-9CE8-B22C21EDE27A}" emma:medium="tactile" emma:mode="ink">
          <msink:context xmlns:msink="http://schemas.microsoft.com/ink/2010/main" type="inkDrawing" rotatedBoundingBox="5369,5708 13313,7954 13181,8419 5237,6174" semanticType="callout" shapeName="Other">
            <msink:sourceLink direction="with" ref="{8E010F7F-BBE0-4621-82FB-D5F6FFA0A2F2}"/>
            <msink:sourceLink direction="with" ref="{230FC77F-A62F-43C8-A415-9890F20F66EA}"/>
          </msink:context>
        </emma:interpretation>
      </emma:emma>
    </inkml:annotationXML>
    <inkml:trace contextRef="#ctx0" brushRef="#br0">34 0 0,'69'0'0,"-35"0"15,35 0-15,-35 0 0,35 0 16,0 34-16,-1-34 0,35 0 0,0 0 0,0 34 16,0-34-1,0 35 1,0-35 15,-34 34-15,34-34-1,0 34 1,-35-34 0,35 35-1,0-1 1,-34-34 0,34 34 15,-35-34-31,35 35 15,0-35 1,-34 34 0,34 0-1,-34-34 1,-1 35 0,35-1-1,0-34 1,-34 34-1,34 0 17,-34-34-17,34 35 1,-35-1 0,35-34-1,0 34 1,-34 1-1,34-35 1,-35 34 0,35-34-1,0 34 1,-34 1 0,34-35-1,0 34 1,0 0-1,-34-34 1,34 35 0,0-1-1,-1 0 17,1 1-17,0-1-15,0 0 31,0 1-15,0-1 0,0-34-1,0 34 1,0 1 0,0-1-1,0 0 1,0 1-1,0-1 1,-34 0 0,34 1-1,0-1 1,34 0 0,-34 35-1,0-35 1,0 1 15,34-1-15,-34 35-16,0-35 15,0 0 17,0 35-17,0-35 1,0 35-1,34-35 1,-34 35 0,0-35-1,0 0 1,0 1 0,-34-1-1,-35 0 1,35 1-1,-35-1 1,35-34 0,-69 0-1,34 34 1,-34-34 15,0 0-31,0 0 16,0 0-1,0 0 17,-34-34-17,0 34 1,-1 0 0,-33 0-1,-1-34 1,-34 34-1,0-35 1,0 1 15,0 0-31,-34-1 16,34-33 0,-35 33-1,1-33 1,0 33-1,0 1 1,-35-35 0,35 35 15,-138-69-15,103 35-1,-33-1 1,33 35-1,0-35 1,-34 0 0,35 1-1,-35-1 1,0 0 0,-34 1-1,68-1 1,-34 0-1,0 1 1,-34-1 15,34 0-15,0 35 0,0-35-1,0 35 1,0-35-1,34 35 1,1 0 0,-1 0-1,-34-1 1,69 1 0,-35 34-1,1-34 1,33-1-1,1 35 1,0 0 0,-1-34 15,36 34-15,-1 0-1,0-34 1,34 34-1,-34-35 1,69 35 0,-35 0-1,69 0 1,0 0 0,0 0-1,0 0 1,0 0-1,0 0 1,0 0 0,0 0-1,0 0 1,34-34 0,35 34-1,0 0 16,-1 0-31,35 0 16,35 0 0,-1 0 15,34 34-15,1-34-1,0 35 1,-1-1-1,35 0 1,0 1 0,0-1 15,0 35-31,0-35 16,34 34-1,1-33 1,33 33-1,-34 1 1,35 0 0,0-1-1,34 35 1,-1-34 0,-33 34-1,34 0 1,0 34-1,0-34 17,0-34-17,-35 34 1,-33-34 0,-35-1-1,-1 1 1,-33-1-1,-35-33 1,1 33 0,-35-33-1,-35-35 1,-33 0 0,-70-35-1,35 35 1</inkml:trace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36:45.21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D544B55-FCBD-43DD-BF8E-07C71391FD2D}" emma:medium="tactile" emma:mode="ink">
          <msink:context xmlns:msink="http://schemas.microsoft.com/ink/2010/main" type="inkDrawing" rotatedBoundingBox="13350,7182 25898,17300 25111,18277 12562,8159" semanticType="callout" shapeName="Other">
            <msink:sourceLink direction="with" ref="{3F69FA78-DAAF-4F53-83A6-D4BA5A83DD7F}"/>
            <msink:sourceLink direction="with" ref="{D4B13C6A-B605-421A-A8A7-12435F3C7DB8}"/>
          </msink:context>
        </emma:interpretation>
      </emma:emma>
    </inkml:annotationXML>
    <inkml:trace contextRef="#ctx0" brushRef="#br0">0 0 0,'103'103'0,"-103"-69"16,34-34 15,-34 0-15,35 0-1,-35 0 1,34 34 0,0-34-1,1 0 1,-1 35 0,0-35-1,1 0 1,33 0-1,-33 34 1,-1-34 0,35 0-1,-35 34 1,35 1 0,-35-35-1,34 34 1,1 0-1,-35 1 17,35-1-32,0-34 31,-35 34-15,69 1-1,-34-1 1,-1 0-1,1 35 1,0-35 0,34 1-1,-35-1 1,35 0 0,-34 35-1,0-35 1,34 1-1,-35-1 1,1 0 0,34 35-1,-35-35 1,35 0 0,-34 1-1,34-1 48,69 69-63,-104-69 15,35 1 1,0 33 0,-34-33-1,34-1 1,0 35-1,-35-35 1,35 0 0,-34 35-1,34-35 1,-34 1 0,34 33-1,-35-33 1,35 33-1,-34-33 1,34-1 15,-34 35-31,-1-1 16,35-33 15,-34-1-15,0 34-1,33 1 1,-33-35 0,0 35-1,34 0 1,-35-35 0,1 35-1,34-1 1,-34 1-1,34 0 1,-35-1 0,35 1-1,-34 0 1,34-1 0,0 1-1,-34 0 16,33 34-31,1-35 32,0 1-32,-34 34 47,34-35-47,0 1 15,-34 34 1,-1-69-1,1 35 1,34 34 0,-34-34-1,34 34 1,0-35 0,-35 35-1,1-34 1,34 0-1,-35 34 1,35-35 0,-34 1-1,34-1 1,-34 1 0,34 34-1,-35-34 1,35-1 15,-34 1-15,34 0-1,0-1 1,0 35 0,-34-34-1,33 0 1,1-1-1,-34 1 1,34 0 0,0 34-1,-34-35 17,68 35-17,0 0 1,-68 0-1,34-34 1,-34-1 0,-1 35-1,35-34 1,-34 34 15,-1-34-15,1-1-1,0 35 1,-1-34 0,1 0-1,0 34 1,-1-35 0,1 1 15,0-1-31,-1 1 15,1 0 1,0 34 0,-1-69-1,35 69 1,-34-34 0,0-1-1,-35 35 1,35-34-1,-1 0 1,1-1 0,-1 35 15,1-34-15,0 34-1,-35-69 1,0 35-1,35 34 1,0-35 0,-1 1-1,-33 34 1,33-34 0,1-1-1,-35 1 1,35 34-1,0-34 1,-35-1 0,35 35-1,-1-34 1,-33 0 0,33 34 15,35 0-31,-34-1 31,-1 1-15,-33 0-1,33 0 1,-33-103 0,33-103-1,-68 103 1</inkml:trace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36:42.39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4B13C6A-B605-421A-A8A7-12435F3C7DB8}" emma:medium="tactile" emma:mode="ink">
          <msink:context xmlns:msink="http://schemas.microsoft.com/ink/2010/main" type="inkDrawing" rotatedBoundingBox="12665,8032 12680,8032 12680,8047 12665,8047" shapeName="Other">
            <msink:destinationLink direction="with" ref="{1D544B55-FCBD-43DD-BF8E-07C71391FD2D}"/>
          </msink:context>
        </emma:interpretation>
      </emma:emma>
    </inkml:annotationXML>
    <inkml:trace contextRef="#ctx0" brushRef="#br0">0 0 0,'0'0'0</inkml:trace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36:51.87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8B727A2-282F-49DD-9260-1D529E228735}" emma:medium="tactile" emma:mode="ink">
          <msink:context xmlns:msink="http://schemas.microsoft.com/ink/2010/main" type="inkDrawing" rotatedBoundingBox="18732,11956 23183,6156 23996,6780 19546,12580" semanticType="callout" shapeName="Other">
            <msink:sourceLink direction="to" ref="{52C6F5EC-0F94-409D-8706-B2DEA117E399}"/>
            <msink:sourceLink direction="from" ref="{F268558F-B6EC-484D-9634-3AC08ADDA52B}"/>
          </msink:context>
        </emma:interpretation>
      </emma:emma>
    </inkml:annotationXML>
    <inkml:trace contextRef="#ctx0" brushRef="#br0">4548 0 0,'-102'103'0,"-36"34"0,1 35 16,-69 34 0,0-34-1,0 137 1,-69 34-1,1 34 1,-1 1 0,-34 34-1,0 0 1,1 0 0,-1-1-1,34 1 1,0-34-1,35 0 17,34-70-32,69-67 15,34-70 1,34-68 0,69-68 15,0-70-16,0 35 1,35-171 0,-1 33-1,-34-33 1,-34-1 0,-1 103-1,1-33 1,-35 67-1,35 35 1,0 35 0,-1 102-1,35 34 1,35 1 0,-35-69 15,0-34-31,34-1 15,0-68 17,1 35-17,102-70 1,69-33 0,34-1-1,-34 0 1,-69-102-1,-137 171 1</inkml:trace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32:45.076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C2FF4F7-BD54-4285-A0EA-C3BCC89A322C}" emma:medium="tactile" emma:mode="ink">
          <msink:context xmlns:msink="http://schemas.microsoft.com/ink/2010/main" type="writingRegion" rotatedBoundingBox="23271,2711 33569,2711 33569,10194 23271,10194">
            <msink:destinationLink direction="with" ref="{4660C9DD-7655-4934-A07A-0699937C948B}"/>
            <msink:destinationLink direction="with" ref="{3F13D2E5-680E-4FA2-85FF-904DE772F559}"/>
          </msink:context>
        </emma:interpretation>
      </emma:emma>
    </inkml:annotationXML>
    <inkml:traceGroup>
      <inkml:annotationXML>
        <emma:emma xmlns:emma="http://www.w3.org/2003/04/emma" version="1.0">
          <emma:interpretation id="{1BE37664-3996-438D-9C81-52FEEBD5982E}" emma:medium="tactile" emma:mode="ink">
            <msink:context xmlns:msink="http://schemas.microsoft.com/ink/2010/main" type="paragraph" rotatedBoundingBox="26302,2993 31641,2347 31809,3734 26470,438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D2C13A1-3C09-4E97-9AAF-6383D40E0379}" emma:medium="tactile" emma:mode="ink">
              <msink:context xmlns:msink="http://schemas.microsoft.com/ink/2010/main" type="line" rotatedBoundingBox="26302,2993 31641,2347 31809,3734 26470,4380"/>
            </emma:interpretation>
          </emma:emma>
        </inkml:annotationXML>
        <inkml:traceGroup>
          <inkml:annotationXML>
            <emma:emma xmlns:emma="http://www.w3.org/2003/04/emma" version="1.0">
              <emma:interpretation id="{7D1CF7BE-0CFF-487D-B7E8-E42E9D389747}" emma:medium="tactile" emma:mode="ink">
                <msink:context xmlns:msink="http://schemas.microsoft.com/ink/2010/main" type="inkWord" rotatedBoundingBox="26302,2993 31641,2347 31809,3734 26470,4380"/>
              </emma:interpretation>
              <emma:one-of disjunction-type="recognition" id="oneOf0">
                <emma:interpretation id="interp0" emma:lang="it-IT" emma:confidence="0">
                  <emma:literal>FIT</emma:literal>
                </emma:interpretation>
                <emma:interpretation id="interp1" emma:lang="it-IT" emma:confidence="0">
                  <emma:literal>FI T</emma:literal>
                </emma:interpretation>
                <emma:interpretation id="interp2" emma:lang="it-IT" emma:confidence="0">
                  <emma:literal>FI, T</emma:literal>
                </emma:interpretation>
                <emma:interpretation id="interp3" emma:lang="it-IT" emma:confidence="0">
                  <emma:literal>FIAT</emma:literal>
                </emma:interpretation>
                <emma:interpretation id="interp4" emma:lang="it-IT" emma:confidence="0">
                  <emma:literal>FI. T</emma:literal>
                </emma:interpretation>
              </emma:one-of>
            </emma:emma>
          </inkml:annotationXML>
          <inkml:trace contextRef="#ctx0" brushRef="#br0">2917-2180 0,'241'0'0,"68"103"15,68 0-15,35 0 16,-69-69 0,-102 69-1,-104-35 1,-137-33-1,-69 33 1,-171 1 0,-172 0 15,-68-1-15,68-33-1,412-35-15</inkml:trace>
          <inkml:trace contextRef="#ctx0" brushRef="#br1" timeOffset="385840.0896">4290-2730 0,'241'0'0,"102"-137"16,0 137-16,-34 0 16,-69 0-1,-68 0 17,-103 0-17,-35 0 1,-68 34-1,-35-34 1,35-34 0,34-35-1,0 69 1</inkml:trace>
          <inkml:trace contextRef="#ctx0" brushRef="#br1" timeOffset="385544.2101">4908-2901 0,'69'34'16,"-35"0"-16,-34 104 0,0 136 0,0-136 15,0-104 17,35 35-1,-35-35-15,0-34-16,-69-69 15,-68 1 1,34-104-1,103 172 1</inkml:trace>
          <inkml:trace contextRef="#ctx0" brushRef="#br1" timeOffset="386259.9846">4874-2386 0,'618'-35'0,"-515"1"16,-35 0 0,1-1-1,-69 35 1</inkml:trace>
          <inkml:trace contextRef="#ctx0" brushRef="#br1" timeOffset="386563.6761">6384-2798 0,'69'103'0,"-35"0"0,-68 34 16,34 0-1,34-34 17,0-34-32,1-35 15,33-68 16,70-172-15,-138 206 0</inkml:trace>
          <inkml:trace contextRef="#ctx0" brushRef="#br1" timeOffset="387072.4326">7483-2730 0,'103'206'0,"-69"-34"0,-34 34 16,-34-34 0,68-104-1,-34 1 1,34-69-1,-68-69 17,-35-205-17,1 33 1,-35 35 0,-35 69-1,1 68 1,103 104-1,68-35 1,69-35 0,69 35-1,68 35 1,-34-1 0,0-34-1,-69 34 1,-68-34-1,-35 35 17,-34-35-17</inkml:trace>
        </inkml:traceGroup>
      </inkml:traceGroup>
    </inkml:traceGroup>
    <inkml:traceGroup>
      <inkml:annotationXML>
        <emma:emma xmlns:emma="http://www.w3.org/2003/04/emma" version="1.0">
          <emma:interpretation id="{16ACAC30-7C24-48D6-9B1F-E01C72B2C970}" emma:medium="tactile" emma:mode="ink">
            <msink:context xmlns:msink="http://schemas.microsoft.com/ink/2010/main" type="paragraph" rotatedBoundingBox="23443,5663 29312,5663 29312,6830 23443,68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8CFACF2-AC4E-4336-BD9E-EE9A6DD62569}" emma:medium="tactile" emma:mode="ink">
              <msink:context xmlns:msink="http://schemas.microsoft.com/ink/2010/main" type="line" rotatedBoundingBox="23443,5663 29312,5663 29312,6830 23443,6830"/>
            </emma:interpretation>
          </emma:emma>
        </inkml:annotationXML>
        <inkml:traceGroup>
          <inkml:annotationXML>
            <emma:emma xmlns:emma="http://www.w3.org/2003/04/emma" version="1.0">
              <emma:interpretation id="{F268558F-B6EC-484D-9634-3AC08ADDA52B}" emma:medium="tactile" emma:mode="ink">
                <msink:context xmlns:msink="http://schemas.microsoft.com/ink/2010/main" type="inkWord" rotatedBoundingBox="23480,5599 29366,6005 29302,6929 23416,6522">
                  <msink:destinationLink direction="from" ref="{A8B727A2-282F-49DD-9260-1D529E228735}"/>
                </msink:context>
              </emma:interpretation>
              <emma:one-of disjunction-type="recognition" id="oneOf1">
                <emma:interpretation id="interp5" emma:lang="it-IT" emma:confidence="0">
                  <emma:literal>curva</emma:literal>
                </emma:interpretation>
                <emma:interpretation id="interp6" emma:lang="it-IT" emma:confidence="0">
                  <emma:literal>cerva</emma:literal>
                </emma:interpretation>
                <emma:interpretation id="interp7" emma:lang="it-IT" emma:confidence="0">
                  <emma:literal>corra</emma:literal>
                </emma:interpretation>
                <emma:interpretation id="interp8" emma:lang="it-IT" emma:confidence="0">
                  <emma:literal>Curva</emma:literal>
                </emma:interpretation>
                <emma:interpretation id="interp9" emma:lang="it-IT" emma:confidence="0">
                  <emma:literal>corvo</emma:literal>
                </emma:interpretation>
              </emma:one-of>
            </emma:emma>
          </inkml:annotationXML>
          <inkml:trace contextRef="#ctx0" brushRef="#br2" timeOffset="249356.2546">5011 394 0,'0'69'0,"-34"68"0,-35 35 16,1-1-1,33-34 1,35-68 0,0-35-1,0-34 1,35-34-1,33-172 1,35 0 0,-34 69-1,34 68 1,0 35 0,0 34 15,0 103-16,0 34 1,0 35 0,0-35-1,-35-68 1,-68-35 0,0-34-1,-68-34 1,-70-35-1,-33 0 1,-1 69 0,103 0-1,69 0 1</inkml:trace>
          <inkml:trace contextRef="#ctx0" brushRef="#br2" timeOffset="247849.3608">995 85 0,'69'-34'0,"-172"-1"16,-103 35-16,0 35 0,0 33 0,34 35 16,35 35-1,103-1 1,68 0-1,103-34 1,69-68 15,35-1-15,-70-34 0,1-34-1,-103-35 1,-35 35-1,0-1 1,-34 35 0,0 35-1,35 68 1,68-1 0,-35-33-1,69-35 1,-34-34-1,0-34 1,0-35 0,-34-33-1,-69-36 1,0 35 0,-69 0 15,1 35-16,-1-1 1,35 35 0,102 68-1,-68-34 1</inkml:trace>
          <inkml:trace contextRef="#ctx0" brushRef="#br2" timeOffset="248383.561">2506 222 0,'0'35'15,"-35"102"-15,1 0 0,34 1 0,34-35 32,35-35-32,-69-34 15,34-34 16,1-34-31,-1-103 16,0-35 15,0 69-15,35 0 0,0 69-1,34 34 1,-35 0-1,1 34 1,-69 35 0,0-69-1,69 0 1,34 0 0,-103 0-1</inkml:trace>
          <inkml:trace contextRef="#ctx0" brushRef="#br2" timeOffset="248840.6098">3604 291 0,'34'103'0,"-34"69"0,69-1 15,-35 1 17,35-69-32,0-35 15,-35-68 1,0 0 0,0-137-1,1-34 1,33-35-1,-33 103 1,68 68 0,-35 1-1,-33 34 1,-1 0 0,-34 0-1,34-34 1,69-1-1,-103 35 1</inkml:trace>
        </inkml:traceGroup>
      </inkml:traceGroup>
    </inkml:traceGroup>
    <inkml:traceGroup>
      <inkml:annotationXML>
        <emma:emma xmlns:emma="http://www.w3.org/2003/04/emma" version="1.0">
          <emma:interpretation id="{17E7A24E-D26C-4656-A43F-81EB46F7207A}" emma:medium="tactile" emma:mode="ink">
            <msink:context xmlns:msink="http://schemas.microsoft.com/ink/2010/main" type="paragraph" rotatedBoundingBox="25022,6762 33569,6762 33569,8032 25022,803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DDE2637-5B34-4B1B-96F4-F473E8CD1D31}" emma:medium="tactile" emma:mode="ink">
              <msink:context xmlns:msink="http://schemas.microsoft.com/ink/2010/main" type="line" rotatedBoundingBox="25022,6762 33569,6762 33569,8032 25022,8032"/>
            </emma:interpretation>
          </emma:emma>
        </inkml:annotationXML>
        <inkml:traceGroup>
          <inkml:annotationXML>
            <emma:emma xmlns:emma="http://www.w3.org/2003/04/emma" version="1.0">
              <emma:interpretation id="{E797FE4E-0BFD-459B-860A-194EF975D37F}" emma:medium="tactile" emma:mode="ink">
                <msink:context xmlns:msink="http://schemas.microsoft.com/ink/2010/main" type="inkWord" rotatedBoundingBox="25071,6655 33609,7243 33539,8253 25002,7665"/>
              </emma:interpretation>
              <emma:one-of disjunction-type="recognition" id="oneOf2">
                <emma:interpretation id="interp10" emma:lang="it-IT" emma:confidence="0">
                  <emma:literal>APPROSSIMATA</emma:literal>
                </emma:interpretation>
                <emma:interpretation id="interp11" emma:lang="it-IT" emma:confidence="0">
                  <emma:literal>A PROSSIMA</emma:literal>
                </emma:interpretation>
                <emma:interpretation id="interp12" emma:lang="it-IT" emma:confidence="0">
                  <emma:literal>A Prossima</emma:literal>
                </emma:interpretation>
                <emma:interpretation id="interp13" emma:lang="it-IT" emma:confidence="0">
                  <emma:literal>APPROSSIMATALA</emma:literal>
                </emma:interpretation>
                <emma:interpretation id="interp14" emma:lang="it-IT" emma:confidence="0">
                  <emma:literal>A Proscritta</emma:literal>
                </emma:interpretation>
              </emma:one-of>
            </emma:emma>
          </inkml:annotationXML>
          <inkml:trace contextRef="#ctx0" brushRef="#br2" timeOffset="250222.4988">1853 1149 0,'-34'137'0,"-35"35"0,-34-69 16,69 0-1,34-69 1,-34 1 0,34-35-1,34-35 1,35-171 0,34 0-1,-69 103 1,35 69 15,-35 0-15,69 68-1,-34 69 1,68 69 0,-34-1-1,34-33 1,-68-35-1,-35-103 17,-34 0-17,-103-35 1,-103-33 0,0 33-1,35 1 1,68 0-1,137 68 1,172-68 0,34 34-1,-240 0 1</inkml:trace>
          <inkml:trace contextRef="#ctx0" brushRef="#br2" timeOffset="250906.1188">3123 1389 0,'0'412'0,"35"-309"31,-1-34-15,-68-103-1,-1-69 1,-33-103-1,33 68 17,-33-33-17,-1 102 1,69 69 0,0 0-1,103 0 1,34 0-1,69 34 1,-34 35 0,-35 0-1,-102-35 1,-35 0 0,-103-34-1,-35 0 1,-33-34-1,-1 34 1,103 34 0,35 1 15,137-35-31,103 34 31,0-68-15,-206 34-1</inkml:trace>
          <inkml:trace contextRef="#ctx0" brushRef="#br2" timeOffset="251551.6513">4016 1492 0,'34'0'0,"-68"103"0,34 0 16,-35 35-16,35-35 15,35-35 1,-35 1 0,0-69-1,0-34 16,0-172-15,-69-35 0,-34 104-1,35 68 17,-35 35-17,103 68-15,68-68 16,70 68-1,33 1 17,1-1-32,-35 0 15,-34 1 1,-69-1 0,-34 0 15,-68 35-16,-70-69 1,35 34 0,-34-34-1,68 0 1,1-34 0,68 0-1,103-1 1,68 1-1,-171 34 1</inkml:trace>
          <inkml:trace contextRef="#ctx0" brushRef="#br2" timeOffset="252641.537">4702 1561 0,'35'103'16,"-35"0"-16,0 34 16,0-34-1,0-68 1,0-1 0,0-34-1,-35-34 1,1-69-1,-35-35 1,69-102 0,35 137-1,68 69 17,68 34-32,1 0 31,-35 34-16,-68 0 1,-104 1 0,-33 33-1,-35-33 1,0-1 0,0 0-1,69 1 1,68-1-1,35 35 1,68 68 0,0 0-1,-34-34 1,-34-34 0,-69-69-1,0-35 1,34-68-1,0-34 17,-34 0-32,35 34 15,-35 103 17,-35 34-17,70 1 1,33 33-1,1 1 1,68 34 0,-34-35-1,0-33 1,0-35 0,-34-69-1,-35 1 1,-102-70-1,-1 1 1,-68 34 0,-35 69-1,35 34 1,34 68 0,68 35-1,70 69 1,68-35-1,68-68 17,35-35-17,-34-34 1,-172 0 0</inkml:trace>
          <inkml:trace contextRef="#ctx0" brushRef="#br2" timeOffset="253094.6794">6521 1664 0,'-102'-69'0,"-36"69"16,35 0-16,0 0 0,0 0 15,103 0 17,172 103-17,68 69 32,-68-69-47,-69 0 0,-103-69 16,-35-34-1,-33 34 17,-35-34-17,0 0 1,69-34-1,34-34 1,103 33 0,34-33-1,-137 68 1</inkml:trace>
          <inkml:trace contextRef="#ctx0" brushRef="#br2" timeOffset="253547.8217">7036 1492 0,'-34'-34'16,"-35"-35"-16,-102 69 0,68-34 0,0 68 15,68 35 1,70 34 0,102 0-1,35 34 1,34 35 0,-103-69-1,-69-35 1,-103 1-1,1-35 1,-70-34 0,35 0-1,35 0 1,33-34 0,138 0-1,35-69 32,-138 103-47</inkml:trace>
          <inkml:trace contextRef="#ctx0" brushRef="#br2" timeOffset="253794.9016">7414 1698 0,'0'69'0,"0"0"0,-34 34 15,-1 34-15,35-34 16,35-35 0,68-33-1,0-70 1,-103 35 15</inkml:trace>
          <inkml:trace contextRef="#ctx0" brushRef="#br2" timeOffset="254474.6152">7860 1630 0,'0'68'16,"-34"1"-16,-35 68 0,35 1 0,34-36 16,34-67-1,-34-35 1,69 0 15,-1-206-15,-33 34-1,-1 69 17,-34 35-32,0 33 15,0 35 1,0 35-1,34-1 1,35 35 0,-35-69-1,35 0 32,-35-69-47,-34 0 16,0 1 31,0 68-47,0 68 15,0 70 1,0-1 0,0-34-1,0-34 1,0-69-1,35 0 1,68-69 0,0-34-1,-103 103 1</inkml:trace>
          <inkml:trace contextRef="#ctx0" brushRef="#br2" timeOffset="255058.622">8787 1527 0,'0'103'0,"-34"34"0,-35 35 15,0-35 1,1 0-1,68-34 1,-35-69 0,70-34-1,-35-68 17,68-172-17,-33 34 1,-1 68-1,35 35 1,-35 103 0,0 0-1,1 69 1,-1 68 0,35 35-1,-1-1 1,-34-33-1,1-104 1,-70 0 0,-67-68-1,-36-35 1,-33 35 0,68 0-1,103 34 1,68 0-1,-68 0 17</inkml:trace>
          <inkml:trace contextRef="#ctx0" brushRef="#br2" timeOffset="255338.9062">9164 1870 0,'-34'137'0,"34"-34"0,-34 34 15,68-34 1,35-68-1,34-70 1,-69-102 0,-34 137-1</inkml:trace>
          <inkml:trace contextRef="#ctx0" brushRef="#br2" timeOffset="256035.222">8924 1698 0,'137'-34'0,"35"68"0,0 1 16,-35-35-16,-34-35 15,-69 1 1,-34 34 15,0 0-31,-34 34 16,0 69 15,-1 69-15,35-69-1,0-35 1,0-33-1,-34 33 1,34-33 0,0-1-1,69-103 1,-35-34 0,35-34-1,-1 0 1,-33 0-1,-70 68 1,35 69 0,35 0-1,33 103 17,70 172-17,-104-207 1,35-34-1,-69 1 1,-35-35 0,-33 0-1,-104-35 1,69 104 0,103-69-1</inkml:trace>
        </inkml:traceGroup>
      </inkml:traceGroup>
    </inkml:traceGroup>
    <inkml:traceGroup>
      <inkml:annotationXML>
        <emma:emma xmlns:emma="http://www.w3.org/2003/04/emma" version="1.0">
          <emma:interpretation id="{66635C2B-9C29-4C72-BD6D-B2E36D755DAA}" emma:medium="tactile" emma:mode="ink">
            <msink:context xmlns:msink="http://schemas.microsoft.com/ink/2010/main" type="paragraph" rotatedBoundingBox="23298,7459 33260,7765 33185,10212 23222,99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76837FE-9D1A-4AB8-815F-781B8971B656}" emma:medium="tactile" emma:mode="ink">
              <msink:context xmlns:msink="http://schemas.microsoft.com/ink/2010/main" type="line" rotatedBoundingBox="23298,7459 33260,7765 33185,10212 23222,9907"/>
            </emma:interpretation>
          </emma:emma>
        </inkml:annotationXML>
        <inkml:traceGroup>
          <inkml:annotationXML>
            <emma:emma xmlns:emma="http://www.w3.org/2003/04/emma" version="1.0">
              <emma:interpretation id="{DA6D1F8A-E85C-4040-8BD3-0158239396D8}" emma:medium="tactile" emma:mode="ink">
                <msink:context xmlns:msink="http://schemas.microsoft.com/ink/2010/main" type="inkWord" rotatedBoundingBox="23298,7459 28636,7623 28577,9547 23238,9384"/>
              </emma:interpretation>
              <emma:one-of disjunction-type="recognition" id="oneOf3">
                <emma:interpretation id="interp15" emma:lang="it-IT" emma:confidence="0">
                  <emma:literal>(SMALL</emma:literal>
                </emma:interpretation>
                <emma:interpretation id="interp16" emma:lang="it-IT" emma:confidence="0">
                  <emma:literal>(SMANIO</emma:literal>
                </emma:interpretation>
                <emma:interpretation id="interp17" emma:lang="it-IT" emma:confidence="0">
                  <emma:literal>(SMART</emma:literal>
                </emma:interpretation>
                <emma:interpretation id="interp18" emma:lang="it-IT" emma:confidence="0">
                  <emma:literal>(scrisse</emma:literal>
                </emma:interpretation>
                <emma:interpretation id="interp19" emma:lang="it-IT" emma:confidence="0">
                  <emma:literal>(SMANII</emma:literal>
                </emma:interpretation>
              </emma:one-of>
            </emma:emma>
          </inkml:annotationXML>
          <inkml:trace contextRef="#ctx0" brushRef="#br2" timeOffset="257950.3345">618 1836 0,'-103'34'0,"0"35"16,-138 136-1,104-33-15,0 0 16,68 34 0,69 34-1,103 0 1,69-34-1,-35-34 1,0-69 0,-68-35-1,-35-33 1,-34-35 0,0 0-1,-68-69 16,68-68-15,34-1 0,-34 138-1</inkml:trace>
          <inkml:trace contextRef="#ctx0" brushRef="#br2" timeOffset="258505.0434">1167 2385 0,'-69'0'0,"-68"34"0,0 0 15,34 35-15,34 0 0,35-1 16,68 35 0,69 35-1,69-35 1,-1 0-1,-68 0 1,-68-35 0,-70 1-1,-68-35 1,0 0 0,-68-34-1,33 0 16,70-34-15,102-69 0,69 0-1,69 0 1,34-34 0,-206 137-1</inkml:trace>
          <inkml:trace contextRef="#ctx0" brushRef="#br2" timeOffset="259206.2422">1544 2762 0,'0'69'0,"35"34"15,-35 69-15,0-35 0,34-34 47,0-69-47,1 0 0,-35-68 16,34-69-1,-34-68 17,0 68-17,0 0 1,0 68-1,34 35 1,-34 0 0,69 0-1,-35 69 1,35-35 0,34-34-1,0-34 1,0-35-1,0-34 1,-69 35 0,1 33-1,-35 35 1,0 0 0,0 35-1,-35 68 1,1 68-1,0-68 1,34 35 15,0-70-15,0 1 0,34-103-1,35-35 1,34-34-1,34-69 1,0 35 0,-137 137-1</inkml:trace>
          <inkml:trace contextRef="#ctx0" brushRef="#br2" timeOffset="259797.0852">2986 2762 0,'-69'138'16,"1"33"-16,33 1 0,1-35 15,0 0 1,34-102 15,34-35-15,0-69-1,35-137 17,0-34-17,-1 68 1,1 104 0,-35 33-1,1 35 1,-1 35-1,0 68 17,35 34-32,0 69 15,-1-35 1,1-33 0,-35-70-1,-68-33 1,-35-70-1,-68-33 1,0-1 0,34 0-1,34 35 17,138 0-1,68 0-31,35-35 15,-172 69 1</inkml:trace>
          <inkml:trace contextRef="#ctx0" brushRef="#br2" timeOffset="260259.017">3879 2762 0,'0'35'0,"-35"68"15,1 68-15,0-33 0,34-1 16,34-34 15,35 0-15,-1-69-1,1-34 1,34 34 15,68 1-31,-68-1 16,0 0-1,-103-34 1,0 0 0,-68-68-1,33-35 1,1-35 0,34 138-1</inkml:trace>
          <inkml:trace contextRef="#ctx0" brushRef="#br2" timeOffset="260686.7678">4599 2797 0,'35'137'0,"-35"0"0,-69 1 16,0-1-1,35-69 1,68-33 0,1-1-1,68 0 1,0 1-1,0-35 1,0 34 0,-35 0-1,1 1 17,-69-35-17,0-35 1,34-33-1,1-70 1,-35 138 0</inkml:trace>
        </inkml:traceGroup>
        <inkml:traceGroup>
          <inkml:annotationXML>
            <emma:emma xmlns:emma="http://www.w3.org/2003/04/emma" version="1.0">
              <emma:interpretation id="{780002BB-3F63-4379-A15E-D4E76A043D1D}" emma:medium="tactile" emma:mode="ink">
                <msink:context xmlns:msink="http://schemas.microsoft.com/ink/2010/main" type="inkWord" rotatedBoundingBox="29059,7883 33252,8012 33185,10212 28991,10084"/>
              </emma:interpretation>
              <emma:one-of disjunction-type="recognition" id="oneOf4">
                <emma:interpretation id="interp20" emma:lang="it-IT" emma:confidence="0">
                  <emma:literal>SPRECANDO</emma:literal>
                </emma:interpretation>
                <emma:interpretation id="interp21" emma:lang="it-IT" emma:confidence="0">
                  <emma:literal>SPRETATI)</emma:literal>
                </emma:interpretation>
                <emma:interpretation id="interp22" emma:lang="it-IT" emma:confidence="0">
                  <emma:literal>SPRoisD)</emma:literal>
                </emma:interpretation>
                <emma:interpretation id="interp23" emma:lang="it-IT" emma:confidence="0">
                  <emma:literal>SPRECAI)</emma:literal>
                </emma:interpretation>
                <emma:interpretation id="interp24" emma:lang="it-IT" emma:confidence="0">
                  <emma:literal>SPRECA))</emma:literal>
                </emma:interpretation>
              </emma:one-of>
            </emma:emma>
          </inkml:annotationXML>
          <inkml:trace contextRef="#ctx0" brushRef="#br2" timeOffset="261287.3768">6075 2797 0,'-68'0'0,"-35"34"0,-35 0 15,35 1-15,35-1 0,68 0 16,68 69 0,70 35-1,33-35 1,-33-1 0,-70 1-1,-33-68 1,-70 33 15,-68-33-31,35-1 16,-1 0-1,35-68 17,68 0-17,69-69 1,-103 103-1</inkml:trace>
          <inkml:trace contextRef="#ctx0" brushRef="#br2" timeOffset="261936.8158">6590 3140 0,'0'137'0,"0"0"0,-34 1 16,34-35-1,0 0 1,34-69-1,-34-68 1,0-104 15,-34-33-15,-1-1 0,-33 35-1,-35 0 1,69 102-1,68 35 1,35-34 0,-1 34-1,69 0 1,1 69 0,-35-1-1,-69 1 1,-34-35-1,-34 1 1,-69-1 0,-35-34-1,35 34 1,35-68 0,68 34-1,68 34 16,35-68-15,-103 34 0</inkml:trace>
          <inkml:trace contextRef="#ctx0" brushRef="#br2" timeOffset="262630.2018">7174 3209 0,'68'103'0,"-102"-1"16,0 36-16,34-35 16,-35 0-1,35-69 1,35-34-1,-35-34 1,0-69 0,34-69 31,-34-102-47,0 136 15,34 70 16,35-1-31,0 69 16,-1 34 0,1 35-1,-35 34 1,-34-34 0,-68-1 15,-1 1-16,-34-69 1,69 34 0,34-34-1,0 34 1,68 35 0,35 34-1,-34-69 16,0 35-31,-35-35 16,-34 1 0,0-70-1,34-68 1,69 35 0,-103 68-1</inkml:trace>
          <inkml:trace contextRef="#ctx0" brushRef="#br2" timeOffset="263386.0902">7620 2865 0,'137'0'0,"-34"35"15,34-1-15,1 0 0,-35-68 16,0 0 0,-103 34-1</inkml:trace>
          <inkml:trace contextRef="#ctx0" brushRef="#br2" timeOffset="263186.8638">7826 3106 0,'34'68'0,"-68"1"0,-1 34 0,35-35 16,0 1 0,0-103-1,35 102 1,68-68 0,0 35-1,0-35 1,34 0 15,-103 0-15,-68-69-1,-35 0 1,1-68 0,-1 103-1,-103-35 1,35 1-1,0 68 1,137 0 0,69 34-1,-1 0 1,35 35 0,0-69 15,-34-69-16,-69 1 1,0 68 0</inkml:trace>
          <inkml:trace contextRef="#ctx0" brushRef="#br2" timeOffset="263915.4074">8512 3003 0,'-103'240'0,"35"-137"16,-1 34-1,0-68 1,69-69-1,0 0 1,69-35 0,0-102-1,-1 0 1,35 34 0,-34 0 30,-35 103-46,1-34 16,-1 68 0,0 69-1,104 69 1,-104-35 0,35-34-1,-69-35 1,0-68-1,-35 0 1,-68-34 0,0 0 31,-68-69-47,136 34 15,70 1-15,68-1 16,-103 69-1</inkml:trace>
          <inkml:trace contextRef="#ctx0" brushRef="#br2" timeOffset="264648.834">8959 2694 0,'34'68'0,"-68"1"0,68 34 16,34 34-16,1-34 15,0-34 1,-1-35-1,-68-34 17,-34-34-17,0-69 1,-35 0 15,35 0-31,-69-34 16,-34 102-1,68-33 1,69 68 0,0 0-1,69 0 1,-1 68 0,35-33-1,0 102 16,0-68-15,-34 34 0,-1-35-1,-33 1 1,-35 34 0,-35 34-1,1-68 1,-35-1-1,-34-33 1,35-35 0,-35 0-1,34-35 1,35 1 0,137-35-1,-103 69 1</inkml:trace>
          <inkml:trace contextRef="#ctx0" brushRef="#br2" timeOffset="265018.9654">9199 2350 0,'103'0'0,"-35"35"0,35 68 15,35 137-15,33 103 0,-171-137 16,-34 0 0,-35 34-1,-68 1 1,-103 33 0,68 35-1,172-309 1</inkml:trace>
        </inkml:traceGroup>
      </inkml:traceGroup>
    </inkml:traceGroup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37:21.93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181 0 0,'34'69'15,"-34"171"-15,-69 103 0,35 35 16,-35-1-1,35 35 17,34 0-17,0-69 17,34-68-32,-34-138 15,0-137 1,35 0-1,-1-343 1,0-34 0,-68-35-1,0-35 1,34 447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37:23.07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275 0 0,'137'-34'15,"172"68"-15,172 1 0,68-1 16,0 35-1,0-1 1,-34 1 0,34 0 15,138-1-15,68 70-1,0-1 1,-103-34-1,-34 34 1,0-34 0,-69 0-1,-34-34 1,-103-35 0,-103-34 15,-103 0-31,-69 34 15,-68-34 1,-69 0 0,34 69-1,-68 103 1,-1 68 15,35 69-31,0 68 16,35 70 15,33 33-15,35 1-1,0-35 1,-34-68 0,-1-104-1,1-68 1,-69-103-1,0-34 1,-34-35 0,-1-34-1,1 0 17,-69-34-32,-34-1 15,-103 1 1,-104-69-1,-102 0 1,-103 0 0,-138-68-1,-68-1 17,-68-34-17,-104-34 1,0 34-1,-34 34 1,34 1 0,69 102 15,103 35-31,206 34 16,171 0-1,172 34 1,172 0-1,34-34 1,103 35 15,309-1-15,-206-103 0,-206 69-1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33:26.48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CD653F1-80D4-47C1-B0B4-BAB84BCC85FF}" emma:medium="tactile" emma:mode="ink">
          <msink:context xmlns:msink="http://schemas.microsoft.com/ink/2010/main" type="writingRegion" rotatedBoundingBox="13018,4912 15195,5503 14930,6478 12754,5888"/>
        </emma:interpretation>
      </emma:emma>
    </inkml:annotationXML>
    <inkml:traceGroup>
      <inkml:annotationXML>
        <emma:emma xmlns:emma="http://www.w3.org/2003/04/emma" version="1.0">
          <emma:interpretation id="{B606842D-9DAC-494A-915F-3917B8FE1578}" emma:medium="tactile" emma:mode="ink">
            <msink:context xmlns:msink="http://schemas.microsoft.com/ink/2010/main" type="paragraph" rotatedBoundingBox="13018,4912 15195,5503 14930,6478 12754,58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A160154-69D5-4A9C-A92C-FDAB498BD6DF}" emma:medium="tactile" emma:mode="ink">
              <msink:context xmlns:msink="http://schemas.microsoft.com/ink/2010/main" type="line" rotatedBoundingBox="13018,4912 15195,5503 14930,6478 12754,5888"/>
            </emma:interpretation>
          </emma:emma>
        </inkml:annotationXML>
        <inkml:traceGroup>
          <inkml:annotationXML>
            <emma:emma xmlns:emma="http://www.w3.org/2003/04/emma" version="1.0">
              <emma:interpretation id="{8E010F7F-BBE0-4621-82FB-D5F6FFA0A2F2}" emma:medium="tactile" emma:mode="ink">
                <msink:context xmlns:msink="http://schemas.microsoft.com/ink/2010/main" type="inkWord" rotatedBoundingBox="13018,4912 15195,5503 14930,6478 12754,5888">
                  <msink:destinationLink direction="with" ref="{0D2CB204-41C8-4E6F-9CE8-B22C21EDE27A}"/>
                </msink:context>
              </emma:interpretation>
              <emma:one-of disjunction-type="recognition" id="oneOf0">
                <emma:interpretation id="interp0" emma:lang="it-IT" emma:confidence="0">
                  <emma:literal>BD</emma:literal>
                </emma:interpretation>
                <emma:interpretation id="interp1" emma:lang="it-IT" emma:confidence="0">
                  <emma:literal>ED</emma:literal>
                </emma:interpretation>
                <emma:interpretation id="interp2" emma:lang="it-IT" emma:confidence="0">
                  <emma:literal>BED</emma:literal>
                </emma:interpretation>
                <emma:interpretation id="interp3" emma:lang="it-IT" emma:confidence="0">
                  <emma:literal>BAD</emma:literal>
                </emma:interpretation>
                <emma:interpretation id="interp4" emma:lang="it-IT" emma:confidence="0">
                  <emma:literal>BUD</emma:literal>
                </emma:interpretation>
              </emma:one-of>
            </emma:emma>
          </inkml:annotationXML>
          <inkml:trace contextRef="#ctx0" brushRef="#br0">891 4264 0,'-34'309'0,"34"-172"16,34-68 0,35 0-1,-1-1 1,35 1-1,0-69 1,0 0 0,-34 0-1,-69-34 17,0-35-17,-103-34 1,-34 0 15,-35-34-31,35 34 16,34 68-1,34 35 1,103 0 0,69 0-1,69 0 1,-35 35-1,0-70 1,-68-33 0,-103-35-1,-69 0 1,-34 34 0,34 1-1,34 68 16,69 34-31,137-34 32,69 34-17,-34 35 1,-1-35 0,-68 0-1,-34-34 1,-69 35-1,-34 68 1,-1 0 0,-33 34-1,-1 0 1,69-34 0,0-68-1,-34-35 1,68 0-1,-34-103 1,34-35 31,1-33-47,33 68 16,-33 34-16,-1 35 31,35 34-16,-1 34 1,35 69 0,0 34-1,0 35 1,-34-35 0,-35-34-1,-34-34 1,-68-35-1,-70-34 1,-33-68 0,33 33-1,35 1 17,69 0-17,103-35-15,34 0 16,-103 69-1</inkml:trace>
          <inkml:trace contextRef="#ctx0" brushRef="#br0" timeOffset="483.417">2367 4333 0,'34'171'16,"1"1"-16,-35-35 0,68 35 16,-34-103-1,1-35 16,-35-103-15,-35-68 0,-33-69-1,-35 0 1,34 69 0,69 102-1,35 1 1,68 103-1,68 68 1,1 69 31,-69 34-47,-172-68 16,-171-69-16,-103-69 15,343-34 1</inkml:trace>
        </inkml:traceGroup>
      </inkml:traceGroup>
    </inkml:traceGroup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38:57.74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6F9B733-E02F-4A86-A951-8124B587952A}" emma:medium="tactile" emma:mode="ink">
          <msink:context xmlns:msink="http://schemas.microsoft.com/ink/2010/main" type="inkDrawing" rotatedBoundingBox="5542,5063 27316,12764 26635,14691 4861,6990" semanticType="callout" shapeName="Other">
            <msink:sourceLink direction="with" ref="{3B3F73EA-A11B-472F-8161-2677B4BA0A3E}"/>
            <msink:sourceLink direction="with" ref="{230FC77F-A62F-43C8-A415-9890F20F66EA}"/>
          </msink:context>
        </emma:interpretation>
      </emma:emma>
    </inkml:annotationXML>
    <inkml:trace contextRef="#ctx0" brushRef="#br0">698 174 0,'34'0'16,"35"-35"-16,-35 35 0,34 0 0,1 0 15,34 0-15,0 35 0,0-35 0,34 0 16,-34 0 15,0 0-15,69 0 0,-35 34-1,1-34 1,-1 34-1,34-34 1,-33 35 0,33-1-1,-33-34 1,33 34 0,-33-34-1,33 35 1,-34-35-1,35 34 1,0 0 0,-1 1-1,1-35 1,-35 34 0,35 0-1,0 1 16,-1-1-15,1 0 15,-1 35-31,1-35 16,0 1 0,-1-1-1,1 0 1,-1 35-1,1-35 1,0 0 0,-1 1-1,1-1 1,34 0 0,-34 35-1,33-35 16,-33 35-15,34-35-16,0 35 16,0 0-1,0-35 17,0 35-17,0 34 1,0-35-1,0 1 1,0 0 0,0-1-1,-35 1 1,35 0 0,-34-1-1,34 1 1,-35-1-1,1 1 17,34 0-32,-34-1 15,-1 1 1,1-35 0,34 35-1,-35 0 1,1-1 15,0 1-31,-1 0 31,1-1-15,-1-33 0,1 33-1,0 1 1,-1 0-1,-33-35 1,33 35 0,1-1-1,-35-33 1,35 33 0,-35 1-1,35-1 32,-35 1-47,35 0 16,-35-35-16,35 69 15,-35-69 1,-34 1 15,68-1-15,-33 35-1,-1-1 1,0 1 0,35 0-1,-35-1 1,1 35 0,33-34 15,-34 0-31,1-1 15,33 1 1,-33-1 0,-1 1-1,0 0 1,35-1 0,-35 1-1,0 0 16,69 34-15,0 34 0,-68-68-1,-1-1 1,0 1 15,1 0-15,-1-1-1,0 1 1,35 0 0,-69 34-1,68-35 1,-33 1 0,-35 34-1,34-35 1,0 35-1,1-34 1,-1 34 0,34 0-1,-68-34 17,35 34-17,-35 0-15,34-35 16,0 35 15,-34 0-31,0-68 31,0 67-15,0-33 0,0 0-1,0 34 1,0-35-1,-34 1 1,-35 0 15,35-35-31,-69 0 16,34 1 0,-34-35-1,0 0 1,0 0-1,0 0 1,0 0 0,0 0-1,-34-35 1,-1 1 0,1-35-1,-69 1 16,-34-35 1,-1 0-32,-33 0 15,-1 0 1,35 34 0,-69-34-1,-34-34 1,34 34-1,-34-34 1,-1-1 0,1 35-1,34-68 32,-69 33-47,35-33 0,0 34 16,-35-35-1,1 35 1,-1-1 0,-34-33-1,35-1 1,-35 35 15,34-35-15,-34 35-1,0-35 1,0 35 0,0-35 15,69 104-31,-103-70 16,34 1-1,0 0 1,0-1-1,0 1 1,0 0 0,0 0-1,35 34 1,-35-35 0,0 1-1,0 34 1,0-34 15,0 34-31,0 0 31,-34 0-15,34-34 0,0 34-1,0 0 1,-34 0 15,34 0-31,0 0 16,35 0-1,-35 0 1,34 34 0,0-34-1,35 34 1,-34-34 15,-1 35-31,0-1 16,1 1 15,34-1-31,-35 0 16,0 35 30,35-35-46,-34 1 16,33 33 0,-33-33-1,33 33 1,1 1 0,-34 0-1,33-1 1,1 1-1,0 0 1,-1 34 0,1-35-1,0 1 1,0 34 0,34-34 15,-103-1 0,34 35-31,69-34 16,35 34-1,33 0 1,35 0 15,0 0-15,35 0-1,-1 0 1,69-34 0,0 34-1,0 0 1,0 0 0,0 0-1,0 34 1,0-34-1,34 0 1,-34 0 15,35 0-31,-35 0 16,34 0 0,0 0-1,1 0 16,-1 0-31,0 0 16,-34 0 15,35 0-15,-1 0 0,0 34-1,1-34 1,33 0-1,1 0 1,0 0 0,34 35-1,0-35 1,34 0 0,0 0-1,35 34 1,34-34-1,-35 34 1,1-34 0,34 0-1,0 35 1,-35-1 0,35 0-1,0 1 16,0-1-15,35 0 0,-36 1-1,1-1 32,0-34-47,35 34 0,-35 1 16,0-35-1,-1 34 1,1 0 0,35 1-1,-35-1 1,0-34 0,0 34-1,-1 1 1,1-1-1,35 0 1,-35 1 0,0-1-1,0 0 1,-1 1 15,36-1-15,-35 34 15,0-33-31,0 33 16,0-33-1,-1 33 1,-33-33 0,34-1-1,-34 35 1,34-35-1,-35 35 1,1-35 0,-1 35-1,35-1 17,-34-33-17,0 33 1,-1 1-16,1 0 31,0-1-31,-1 1 31,1-35-15,-1 35 0,1 0-1,0-1 1,-1 1-1,1-1 1,-35 1 0,69 0-1,-34-1 32,-1 1-47,1 0 0,0-1 16,-1 1-1,-33 0 17,33-1-32,1 1 15,-1 0 1,1-1 0,0 1 15,34 0-16,-69-1 1,69 35 0,-35-34 15,1-1-31,-35-33 16,69 33-1,-34 35 1,0-34-1,34 34 1,-35 0 0,1 0-1,34-34 1,-35 34 15,70 68-15,68 1-1,-138-35 1,35 0 15,0 1-31,0-1 32,34 0-17,-34 1 1,0 33-1,34-33 1,-34-1 0,35 34-1,-35-33 1,34 33 0,0-33 15,-34 33-31,0-33 15,0 33 1,-34-102 0,-1 102-1,1-33 1,-69-35 0,-35 0-1,-102-35 1,34-68 15</inkml:trace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23T10:39:06.64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F13D2E5-680E-4FA2-85FF-904DE772F559}" emma:medium="tactile" emma:mode="ink">
          <msink:context xmlns:msink="http://schemas.microsoft.com/ink/2010/main" type="inkDrawing" rotatedBoundingBox="19412,10139 22662,1331 24552,2029 21302,10836" semanticType="verticalRange" shapeName="Other">
            <msink:sourceLink direction="with" ref="{2C2FF4F7-BD54-4285-A0EA-C3BCC89A322C}"/>
          </msink:context>
        </emma:interpretation>
      </emma:emma>
    </inkml:annotationXML>
    <inkml:trace contextRef="#ctx0" brushRef="#br0">4111 0 0,'0'-34'15,"-309"103"-15,138 34 0,-1 34 0,-34 35 16,0-1 0,-34 35-1,0 34 1,-1 35-1,-68 34 1,35 34 0,-1 35-1,1-1 1,33 69 0,1 1-1,0-1 1,34 69-1,69 0 32,34-69-47,68 0 0,35 0 32,69-68-17,0-1 1,34-33-1,-35-104 1,70 35 0,-35-70-1,-35-33 1,1 0 0,-35-104 30,-34-33-46,-34-138 16,34-138 0,0 241-1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102F-DF38-4813-96D5-90CECDB7B25D}" type="datetimeFigureOut">
              <a:rPr lang="it-IT" smtClean="0"/>
              <a:t>30/11/2016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2AA9-192C-4FDD-A0D0-0668D0616D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1439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102F-DF38-4813-96D5-90CECDB7B25D}" type="datetimeFigureOut">
              <a:rPr lang="it-IT" smtClean="0"/>
              <a:t>30/11/2016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2AA9-192C-4FDD-A0D0-0668D0616D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2130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102F-DF38-4813-96D5-90CECDB7B25D}" type="datetimeFigureOut">
              <a:rPr lang="it-IT" smtClean="0"/>
              <a:t>30/11/2016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2AA9-192C-4FDD-A0D0-0668D0616D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7768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102F-DF38-4813-96D5-90CECDB7B25D}" type="datetimeFigureOut">
              <a:rPr lang="it-IT" smtClean="0"/>
              <a:t>30/11/2016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2AA9-192C-4FDD-A0D0-0668D0616D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888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102F-DF38-4813-96D5-90CECDB7B25D}" type="datetimeFigureOut">
              <a:rPr lang="it-IT" smtClean="0"/>
              <a:t>30/11/2016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2AA9-192C-4FDD-A0D0-0668D0616D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9471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102F-DF38-4813-96D5-90CECDB7B25D}" type="datetimeFigureOut">
              <a:rPr lang="it-IT" smtClean="0"/>
              <a:t>30/11/2016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2AA9-192C-4FDD-A0D0-0668D0616D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6402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102F-DF38-4813-96D5-90CECDB7B25D}" type="datetimeFigureOut">
              <a:rPr lang="it-IT" smtClean="0"/>
              <a:t>30/11/2016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2AA9-192C-4FDD-A0D0-0668D0616D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1979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102F-DF38-4813-96D5-90CECDB7B25D}" type="datetimeFigureOut">
              <a:rPr lang="it-IT" smtClean="0"/>
              <a:t>30/11/2016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2AA9-192C-4FDD-A0D0-0668D0616D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8172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102F-DF38-4813-96D5-90CECDB7B25D}" type="datetimeFigureOut">
              <a:rPr lang="it-IT" smtClean="0"/>
              <a:t>30/11/2016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2AA9-192C-4FDD-A0D0-0668D0616D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873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102F-DF38-4813-96D5-90CECDB7B25D}" type="datetimeFigureOut">
              <a:rPr lang="it-IT" smtClean="0"/>
              <a:t>30/11/2016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2AA9-192C-4FDD-A0D0-0668D0616D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1553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102F-DF38-4813-96D5-90CECDB7B25D}" type="datetimeFigureOut">
              <a:rPr lang="it-IT" smtClean="0"/>
              <a:t>30/11/2016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2AA9-192C-4FDD-A0D0-0668D0616D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4319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6102F-DF38-4813-96D5-90CECDB7B25D}" type="datetimeFigureOut">
              <a:rPr lang="it-IT" smtClean="0"/>
              <a:t>30/11/2016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32AA9-192C-4FDD-A0D0-0668D0616D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8853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12" Type="http://schemas.openxmlformats.org/officeDocument/2006/relationships/customXml" Target="../ink/ink6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7.xml"/><Relationship Id="rId13" Type="http://schemas.openxmlformats.org/officeDocument/2006/relationships/image" Target="../media/image109.emf"/><Relationship Id="rId18" Type="http://schemas.openxmlformats.org/officeDocument/2006/relationships/customXml" Target="../ink/ink112.xml"/><Relationship Id="rId3" Type="http://schemas.openxmlformats.org/officeDocument/2006/relationships/image" Target="../media/image104.emf"/><Relationship Id="rId21" Type="http://schemas.openxmlformats.org/officeDocument/2006/relationships/image" Target="../media/image113.emf"/><Relationship Id="rId7" Type="http://schemas.openxmlformats.org/officeDocument/2006/relationships/image" Target="../media/image106.emf"/><Relationship Id="rId12" Type="http://schemas.openxmlformats.org/officeDocument/2006/relationships/customXml" Target="../ink/ink109.xml"/><Relationship Id="rId17" Type="http://schemas.openxmlformats.org/officeDocument/2006/relationships/image" Target="../media/image111.emf"/><Relationship Id="rId2" Type="http://schemas.openxmlformats.org/officeDocument/2006/relationships/customXml" Target="../ink/ink104.xml"/><Relationship Id="rId16" Type="http://schemas.openxmlformats.org/officeDocument/2006/relationships/customXml" Target="../ink/ink111.xml"/><Relationship Id="rId20" Type="http://schemas.openxmlformats.org/officeDocument/2006/relationships/customXml" Target="../ink/ink113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06.xml"/><Relationship Id="rId11" Type="http://schemas.openxmlformats.org/officeDocument/2006/relationships/image" Target="../media/image108.emf"/><Relationship Id="rId5" Type="http://schemas.openxmlformats.org/officeDocument/2006/relationships/image" Target="../media/image105.emf"/><Relationship Id="rId15" Type="http://schemas.openxmlformats.org/officeDocument/2006/relationships/image" Target="../media/image110.emf"/><Relationship Id="rId10" Type="http://schemas.openxmlformats.org/officeDocument/2006/relationships/customXml" Target="../ink/ink108.xml"/><Relationship Id="rId19" Type="http://schemas.openxmlformats.org/officeDocument/2006/relationships/image" Target="../media/image112.emf"/><Relationship Id="rId4" Type="http://schemas.openxmlformats.org/officeDocument/2006/relationships/customXml" Target="../ink/ink105.xml"/><Relationship Id="rId9" Type="http://schemas.openxmlformats.org/officeDocument/2006/relationships/image" Target="../media/image107.emf"/><Relationship Id="rId14" Type="http://schemas.openxmlformats.org/officeDocument/2006/relationships/customXml" Target="../ink/ink110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9.emf"/><Relationship Id="rId18" Type="http://schemas.openxmlformats.org/officeDocument/2006/relationships/customXml" Target="../ink/ink122.xml"/><Relationship Id="rId26" Type="http://schemas.openxmlformats.org/officeDocument/2006/relationships/customXml" Target="../ink/ink126.xml"/><Relationship Id="rId39" Type="http://schemas.openxmlformats.org/officeDocument/2006/relationships/image" Target="../media/image132.emf"/><Relationship Id="rId21" Type="http://schemas.openxmlformats.org/officeDocument/2006/relationships/image" Target="../media/image123.emf"/><Relationship Id="rId34" Type="http://schemas.openxmlformats.org/officeDocument/2006/relationships/customXml" Target="../ink/ink130.xml"/><Relationship Id="rId42" Type="http://schemas.openxmlformats.org/officeDocument/2006/relationships/customXml" Target="../ink/ink134.xml"/><Relationship Id="rId47" Type="http://schemas.openxmlformats.org/officeDocument/2006/relationships/image" Target="../media/image136.emf"/><Relationship Id="rId50" Type="http://schemas.openxmlformats.org/officeDocument/2006/relationships/customXml" Target="../ink/ink138.xml"/><Relationship Id="rId55" Type="http://schemas.openxmlformats.org/officeDocument/2006/relationships/image" Target="../media/image140.emf"/><Relationship Id="rId63" Type="http://schemas.openxmlformats.org/officeDocument/2006/relationships/image" Target="../media/image144.emf"/><Relationship Id="rId7" Type="http://schemas.openxmlformats.org/officeDocument/2006/relationships/image" Target="../media/image116.emf"/><Relationship Id="rId2" Type="http://schemas.openxmlformats.org/officeDocument/2006/relationships/customXml" Target="../ink/ink114.xml"/><Relationship Id="rId16" Type="http://schemas.openxmlformats.org/officeDocument/2006/relationships/customXml" Target="../ink/ink121.xml"/><Relationship Id="rId20" Type="http://schemas.openxmlformats.org/officeDocument/2006/relationships/customXml" Target="../ink/ink123.xml"/><Relationship Id="rId29" Type="http://schemas.openxmlformats.org/officeDocument/2006/relationships/image" Target="../media/image127.emf"/><Relationship Id="rId41" Type="http://schemas.openxmlformats.org/officeDocument/2006/relationships/image" Target="../media/image133.emf"/><Relationship Id="rId54" Type="http://schemas.openxmlformats.org/officeDocument/2006/relationships/customXml" Target="../ink/ink140.xml"/><Relationship Id="rId62" Type="http://schemas.openxmlformats.org/officeDocument/2006/relationships/customXml" Target="../ink/ink144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16.xml"/><Relationship Id="rId11" Type="http://schemas.openxmlformats.org/officeDocument/2006/relationships/image" Target="../media/image118.emf"/><Relationship Id="rId24" Type="http://schemas.openxmlformats.org/officeDocument/2006/relationships/customXml" Target="../ink/ink125.xml"/><Relationship Id="rId32" Type="http://schemas.openxmlformats.org/officeDocument/2006/relationships/customXml" Target="../ink/ink129.xml"/><Relationship Id="rId37" Type="http://schemas.openxmlformats.org/officeDocument/2006/relationships/image" Target="../media/image131.emf"/><Relationship Id="rId40" Type="http://schemas.openxmlformats.org/officeDocument/2006/relationships/customXml" Target="../ink/ink133.xml"/><Relationship Id="rId45" Type="http://schemas.openxmlformats.org/officeDocument/2006/relationships/image" Target="../media/image135.emf"/><Relationship Id="rId53" Type="http://schemas.openxmlformats.org/officeDocument/2006/relationships/image" Target="../media/image139.emf"/><Relationship Id="rId58" Type="http://schemas.openxmlformats.org/officeDocument/2006/relationships/customXml" Target="../ink/ink142.xml"/><Relationship Id="rId5" Type="http://schemas.openxmlformats.org/officeDocument/2006/relationships/image" Target="../media/image115.emf"/><Relationship Id="rId15" Type="http://schemas.openxmlformats.org/officeDocument/2006/relationships/image" Target="../media/image120.emf"/><Relationship Id="rId23" Type="http://schemas.openxmlformats.org/officeDocument/2006/relationships/image" Target="../media/image124.emf"/><Relationship Id="rId28" Type="http://schemas.openxmlformats.org/officeDocument/2006/relationships/customXml" Target="../ink/ink127.xml"/><Relationship Id="rId36" Type="http://schemas.openxmlformats.org/officeDocument/2006/relationships/customXml" Target="../ink/ink131.xml"/><Relationship Id="rId49" Type="http://schemas.openxmlformats.org/officeDocument/2006/relationships/image" Target="../media/image137.emf"/><Relationship Id="rId57" Type="http://schemas.openxmlformats.org/officeDocument/2006/relationships/image" Target="../media/image141.emf"/><Relationship Id="rId61" Type="http://schemas.openxmlformats.org/officeDocument/2006/relationships/image" Target="../media/image143.emf"/><Relationship Id="rId10" Type="http://schemas.openxmlformats.org/officeDocument/2006/relationships/customXml" Target="../ink/ink118.xml"/><Relationship Id="rId19" Type="http://schemas.openxmlformats.org/officeDocument/2006/relationships/image" Target="../media/image122.emf"/><Relationship Id="rId31" Type="http://schemas.openxmlformats.org/officeDocument/2006/relationships/image" Target="../media/image128.emf"/><Relationship Id="rId44" Type="http://schemas.openxmlformats.org/officeDocument/2006/relationships/customXml" Target="../ink/ink135.xml"/><Relationship Id="rId52" Type="http://schemas.openxmlformats.org/officeDocument/2006/relationships/customXml" Target="../ink/ink139.xml"/><Relationship Id="rId60" Type="http://schemas.openxmlformats.org/officeDocument/2006/relationships/customXml" Target="../ink/ink143.xml"/><Relationship Id="rId4" Type="http://schemas.openxmlformats.org/officeDocument/2006/relationships/customXml" Target="../ink/ink115.xml"/><Relationship Id="rId9" Type="http://schemas.openxmlformats.org/officeDocument/2006/relationships/image" Target="../media/image117.emf"/><Relationship Id="rId14" Type="http://schemas.openxmlformats.org/officeDocument/2006/relationships/customXml" Target="../ink/ink120.xml"/><Relationship Id="rId22" Type="http://schemas.openxmlformats.org/officeDocument/2006/relationships/customXml" Target="../ink/ink124.xml"/><Relationship Id="rId27" Type="http://schemas.openxmlformats.org/officeDocument/2006/relationships/image" Target="../media/image126.emf"/><Relationship Id="rId30" Type="http://schemas.openxmlformats.org/officeDocument/2006/relationships/customXml" Target="../ink/ink128.xml"/><Relationship Id="rId35" Type="http://schemas.openxmlformats.org/officeDocument/2006/relationships/image" Target="../media/image130.emf"/><Relationship Id="rId43" Type="http://schemas.openxmlformats.org/officeDocument/2006/relationships/image" Target="../media/image134.emf"/><Relationship Id="rId48" Type="http://schemas.openxmlformats.org/officeDocument/2006/relationships/customXml" Target="../ink/ink137.xml"/><Relationship Id="rId56" Type="http://schemas.openxmlformats.org/officeDocument/2006/relationships/customXml" Target="../ink/ink141.xml"/><Relationship Id="rId8" Type="http://schemas.openxmlformats.org/officeDocument/2006/relationships/customXml" Target="../ink/ink117.xml"/><Relationship Id="rId51" Type="http://schemas.openxmlformats.org/officeDocument/2006/relationships/image" Target="../media/image138.emf"/><Relationship Id="rId3" Type="http://schemas.openxmlformats.org/officeDocument/2006/relationships/image" Target="../media/image114.emf"/><Relationship Id="rId12" Type="http://schemas.openxmlformats.org/officeDocument/2006/relationships/customXml" Target="../ink/ink119.xml"/><Relationship Id="rId17" Type="http://schemas.openxmlformats.org/officeDocument/2006/relationships/image" Target="../media/image121.emf"/><Relationship Id="rId25" Type="http://schemas.openxmlformats.org/officeDocument/2006/relationships/image" Target="../media/image125.emf"/><Relationship Id="rId33" Type="http://schemas.openxmlformats.org/officeDocument/2006/relationships/image" Target="../media/image129.emf"/><Relationship Id="rId38" Type="http://schemas.openxmlformats.org/officeDocument/2006/relationships/customXml" Target="../ink/ink132.xml"/><Relationship Id="rId46" Type="http://schemas.openxmlformats.org/officeDocument/2006/relationships/customXml" Target="../ink/ink136.xml"/><Relationship Id="rId59" Type="http://schemas.openxmlformats.org/officeDocument/2006/relationships/image" Target="../media/image14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8.xml"/><Relationship Id="rId3" Type="http://schemas.openxmlformats.org/officeDocument/2006/relationships/image" Target="../media/image145.emf"/><Relationship Id="rId7" Type="http://schemas.openxmlformats.org/officeDocument/2006/relationships/image" Target="../media/image147.emf"/><Relationship Id="rId2" Type="http://schemas.openxmlformats.org/officeDocument/2006/relationships/customXml" Target="../ink/ink14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47.xml"/><Relationship Id="rId11" Type="http://schemas.openxmlformats.org/officeDocument/2006/relationships/image" Target="../media/image149.emf"/><Relationship Id="rId5" Type="http://schemas.openxmlformats.org/officeDocument/2006/relationships/image" Target="../media/image146.emf"/><Relationship Id="rId10" Type="http://schemas.openxmlformats.org/officeDocument/2006/relationships/customXml" Target="../ink/ink149.xml"/><Relationship Id="rId4" Type="http://schemas.openxmlformats.org/officeDocument/2006/relationships/customXml" Target="../ink/ink146.xml"/><Relationship Id="rId9" Type="http://schemas.openxmlformats.org/officeDocument/2006/relationships/image" Target="../media/image148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3.xml"/><Relationship Id="rId13" Type="http://schemas.openxmlformats.org/officeDocument/2006/relationships/image" Target="../media/image155.emf"/><Relationship Id="rId18" Type="http://schemas.openxmlformats.org/officeDocument/2006/relationships/customXml" Target="../ink/ink158.xml"/><Relationship Id="rId3" Type="http://schemas.openxmlformats.org/officeDocument/2006/relationships/image" Target="../media/image150.emf"/><Relationship Id="rId21" Type="http://schemas.openxmlformats.org/officeDocument/2006/relationships/image" Target="../media/image159.emf"/><Relationship Id="rId7" Type="http://schemas.openxmlformats.org/officeDocument/2006/relationships/image" Target="../media/image152.emf"/><Relationship Id="rId12" Type="http://schemas.openxmlformats.org/officeDocument/2006/relationships/customXml" Target="../ink/ink155.xml"/><Relationship Id="rId17" Type="http://schemas.openxmlformats.org/officeDocument/2006/relationships/image" Target="../media/image157.emf"/><Relationship Id="rId25" Type="http://schemas.openxmlformats.org/officeDocument/2006/relationships/image" Target="../media/image161.emf"/><Relationship Id="rId2" Type="http://schemas.openxmlformats.org/officeDocument/2006/relationships/customXml" Target="../ink/ink150.xml"/><Relationship Id="rId16" Type="http://schemas.openxmlformats.org/officeDocument/2006/relationships/customXml" Target="../ink/ink157.xml"/><Relationship Id="rId20" Type="http://schemas.openxmlformats.org/officeDocument/2006/relationships/customXml" Target="../ink/ink159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52.xml"/><Relationship Id="rId11" Type="http://schemas.openxmlformats.org/officeDocument/2006/relationships/image" Target="../media/image154.emf"/><Relationship Id="rId24" Type="http://schemas.openxmlformats.org/officeDocument/2006/relationships/customXml" Target="../ink/ink161.xml"/><Relationship Id="rId5" Type="http://schemas.openxmlformats.org/officeDocument/2006/relationships/image" Target="../media/image151.emf"/><Relationship Id="rId15" Type="http://schemas.openxmlformats.org/officeDocument/2006/relationships/image" Target="../media/image156.emf"/><Relationship Id="rId23" Type="http://schemas.openxmlformats.org/officeDocument/2006/relationships/image" Target="../media/image160.emf"/><Relationship Id="rId10" Type="http://schemas.openxmlformats.org/officeDocument/2006/relationships/customXml" Target="../ink/ink154.xml"/><Relationship Id="rId19" Type="http://schemas.openxmlformats.org/officeDocument/2006/relationships/image" Target="../media/image158.emf"/><Relationship Id="rId4" Type="http://schemas.openxmlformats.org/officeDocument/2006/relationships/customXml" Target="../ink/ink151.xml"/><Relationship Id="rId9" Type="http://schemas.openxmlformats.org/officeDocument/2006/relationships/image" Target="../media/image153.emf"/><Relationship Id="rId14" Type="http://schemas.openxmlformats.org/officeDocument/2006/relationships/customXml" Target="../ink/ink156.xml"/><Relationship Id="rId22" Type="http://schemas.openxmlformats.org/officeDocument/2006/relationships/customXml" Target="../ink/ink16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5.xml"/><Relationship Id="rId3" Type="http://schemas.openxmlformats.org/officeDocument/2006/relationships/image" Target="../media/image162.emf"/><Relationship Id="rId7" Type="http://schemas.openxmlformats.org/officeDocument/2006/relationships/image" Target="../media/image164.emf"/><Relationship Id="rId2" Type="http://schemas.openxmlformats.org/officeDocument/2006/relationships/customXml" Target="../ink/ink162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64.xml"/><Relationship Id="rId5" Type="http://schemas.openxmlformats.org/officeDocument/2006/relationships/image" Target="../media/image163.emf"/><Relationship Id="rId4" Type="http://schemas.openxmlformats.org/officeDocument/2006/relationships/customXml" Target="../ink/ink163.xml"/><Relationship Id="rId9" Type="http://schemas.openxmlformats.org/officeDocument/2006/relationships/image" Target="../media/image165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9.xml"/><Relationship Id="rId13" Type="http://schemas.openxmlformats.org/officeDocument/2006/relationships/image" Target="../media/image156.emf"/><Relationship Id="rId18" Type="http://schemas.openxmlformats.org/officeDocument/2006/relationships/customXml" Target="../ink/ink174.xml"/><Relationship Id="rId26" Type="http://schemas.openxmlformats.org/officeDocument/2006/relationships/customXml" Target="../ink/ink178.xml"/><Relationship Id="rId3" Type="http://schemas.openxmlformats.org/officeDocument/2006/relationships/image" Target="../media/image151.emf"/><Relationship Id="rId21" Type="http://schemas.openxmlformats.org/officeDocument/2006/relationships/image" Target="../media/image170.emf"/><Relationship Id="rId7" Type="http://schemas.openxmlformats.org/officeDocument/2006/relationships/image" Target="../media/image166.emf"/><Relationship Id="rId12" Type="http://schemas.openxmlformats.org/officeDocument/2006/relationships/customXml" Target="../ink/ink171.xml"/><Relationship Id="rId17" Type="http://schemas.openxmlformats.org/officeDocument/2006/relationships/image" Target="../media/image168.emf"/><Relationship Id="rId25" Type="http://schemas.openxmlformats.org/officeDocument/2006/relationships/image" Target="../media/image172.emf"/><Relationship Id="rId33" Type="http://schemas.openxmlformats.org/officeDocument/2006/relationships/image" Target="../media/image176.emf"/><Relationship Id="rId2" Type="http://schemas.openxmlformats.org/officeDocument/2006/relationships/customXml" Target="../ink/ink166.xml"/><Relationship Id="rId16" Type="http://schemas.openxmlformats.org/officeDocument/2006/relationships/customXml" Target="../ink/ink173.xml"/><Relationship Id="rId20" Type="http://schemas.openxmlformats.org/officeDocument/2006/relationships/customXml" Target="../ink/ink175.xml"/><Relationship Id="rId29" Type="http://schemas.openxmlformats.org/officeDocument/2006/relationships/image" Target="../media/image174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68.xml"/><Relationship Id="rId11" Type="http://schemas.openxmlformats.org/officeDocument/2006/relationships/image" Target="../media/image155.emf"/><Relationship Id="rId24" Type="http://schemas.openxmlformats.org/officeDocument/2006/relationships/customXml" Target="../ink/ink177.xml"/><Relationship Id="rId32" Type="http://schemas.openxmlformats.org/officeDocument/2006/relationships/customXml" Target="../ink/ink181.xml"/><Relationship Id="rId5" Type="http://schemas.openxmlformats.org/officeDocument/2006/relationships/image" Target="../media/image152.emf"/><Relationship Id="rId15" Type="http://schemas.openxmlformats.org/officeDocument/2006/relationships/image" Target="../media/image167.emf"/><Relationship Id="rId23" Type="http://schemas.openxmlformats.org/officeDocument/2006/relationships/image" Target="../media/image171.emf"/><Relationship Id="rId28" Type="http://schemas.openxmlformats.org/officeDocument/2006/relationships/customXml" Target="../ink/ink179.xml"/><Relationship Id="rId10" Type="http://schemas.openxmlformats.org/officeDocument/2006/relationships/customXml" Target="../ink/ink170.xml"/><Relationship Id="rId19" Type="http://schemas.openxmlformats.org/officeDocument/2006/relationships/image" Target="../media/image169.emf"/><Relationship Id="rId31" Type="http://schemas.openxmlformats.org/officeDocument/2006/relationships/image" Target="../media/image175.emf"/><Relationship Id="rId4" Type="http://schemas.openxmlformats.org/officeDocument/2006/relationships/customXml" Target="../ink/ink167.xml"/><Relationship Id="rId9" Type="http://schemas.openxmlformats.org/officeDocument/2006/relationships/image" Target="../media/image154.emf"/><Relationship Id="rId14" Type="http://schemas.openxmlformats.org/officeDocument/2006/relationships/customXml" Target="../ink/ink172.xml"/><Relationship Id="rId22" Type="http://schemas.openxmlformats.org/officeDocument/2006/relationships/customXml" Target="../ink/ink176.xml"/><Relationship Id="rId27" Type="http://schemas.openxmlformats.org/officeDocument/2006/relationships/image" Target="../media/image173.emf"/><Relationship Id="rId30" Type="http://schemas.openxmlformats.org/officeDocument/2006/relationships/customXml" Target="../ink/ink18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5.xml"/><Relationship Id="rId13" Type="http://schemas.openxmlformats.org/officeDocument/2006/relationships/image" Target="../media/image182.emf"/><Relationship Id="rId18" Type="http://schemas.openxmlformats.org/officeDocument/2006/relationships/customXml" Target="../ink/ink190.xml"/><Relationship Id="rId26" Type="http://schemas.openxmlformats.org/officeDocument/2006/relationships/customXml" Target="../ink/ink194.xml"/><Relationship Id="rId39" Type="http://schemas.openxmlformats.org/officeDocument/2006/relationships/image" Target="../media/image92.emf"/><Relationship Id="rId3" Type="http://schemas.openxmlformats.org/officeDocument/2006/relationships/image" Target="../media/image177.emf"/><Relationship Id="rId21" Type="http://schemas.openxmlformats.org/officeDocument/2006/relationships/image" Target="../media/image186.emf"/><Relationship Id="rId34" Type="http://schemas.openxmlformats.org/officeDocument/2006/relationships/customXml" Target="../ink/ink198.xml"/><Relationship Id="rId42" Type="http://schemas.openxmlformats.org/officeDocument/2006/relationships/customXml" Target="../ink/ink202.xml"/><Relationship Id="rId7" Type="http://schemas.openxmlformats.org/officeDocument/2006/relationships/image" Target="../media/image179.emf"/><Relationship Id="rId12" Type="http://schemas.openxmlformats.org/officeDocument/2006/relationships/customXml" Target="../ink/ink187.xml"/><Relationship Id="rId17" Type="http://schemas.openxmlformats.org/officeDocument/2006/relationships/image" Target="../media/image184.emf"/><Relationship Id="rId25" Type="http://schemas.openxmlformats.org/officeDocument/2006/relationships/image" Target="../media/image188.emf"/><Relationship Id="rId33" Type="http://schemas.openxmlformats.org/officeDocument/2006/relationships/image" Target="../media/image192.emf"/><Relationship Id="rId38" Type="http://schemas.openxmlformats.org/officeDocument/2006/relationships/customXml" Target="../ink/ink200.xml"/><Relationship Id="rId2" Type="http://schemas.openxmlformats.org/officeDocument/2006/relationships/customXml" Target="../ink/ink182.xml"/><Relationship Id="rId16" Type="http://schemas.openxmlformats.org/officeDocument/2006/relationships/customXml" Target="../ink/ink189.xml"/><Relationship Id="rId20" Type="http://schemas.openxmlformats.org/officeDocument/2006/relationships/customXml" Target="../ink/ink191.xml"/><Relationship Id="rId29" Type="http://schemas.openxmlformats.org/officeDocument/2006/relationships/image" Target="../media/image190.emf"/><Relationship Id="rId41" Type="http://schemas.openxmlformats.org/officeDocument/2006/relationships/image" Target="../media/image195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84.xml"/><Relationship Id="rId11" Type="http://schemas.openxmlformats.org/officeDocument/2006/relationships/image" Target="../media/image181.emf"/><Relationship Id="rId24" Type="http://schemas.openxmlformats.org/officeDocument/2006/relationships/customXml" Target="../ink/ink193.xml"/><Relationship Id="rId32" Type="http://schemas.openxmlformats.org/officeDocument/2006/relationships/customXml" Target="../ink/ink197.xml"/><Relationship Id="rId37" Type="http://schemas.openxmlformats.org/officeDocument/2006/relationships/image" Target="../media/image194.emf"/><Relationship Id="rId40" Type="http://schemas.openxmlformats.org/officeDocument/2006/relationships/customXml" Target="../ink/ink201.xml"/><Relationship Id="rId5" Type="http://schemas.openxmlformats.org/officeDocument/2006/relationships/image" Target="../media/image178.emf"/><Relationship Id="rId15" Type="http://schemas.openxmlformats.org/officeDocument/2006/relationships/image" Target="../media/image183.emf"/><Relationship Id="rId23" Type="http://schemas.openxmlformats.org/officeDocument/2006/relationships/image" Target="../media/image187.emf"/><Relationship Id="rId28" Type="http://schemas.openxmlformats.org/officeDocument/2006/relationships/customXml" Target="../ink/ink195.xml"/><Relationship Id="rId36" Type="http://schemas.openxmlformats.org/officeDocument/2006/relationships/customXml" Target="../ink/ink199.xml"/><Relationship Id="rId10" Type="http://schemas.openxmlformats.org/officeDocument/2006/relationships/customXml" Target="../ink/ink186.xml"/><Relationship Id="rId19" Type="http://schemas.openxmlformats.org/officeDocument/2006/relationships/image" Target="../media/image185.emf"/><Relationship Id="rId31" Type="http://schemas.openxmlformats.org/officeDocument/2006/relationships/image" Target="../media/image191.emf"/><Relationship Id="rId4" Type="http://schemas.openxmlformats.org/officeDocument/2006/relationships/customXml" Target="../ink/ink183.xml"/><Relationship Id="rId9" Type="http://schemas.openxmlformats.org/officeDocument/2006/relationships/image" Target="../media/image180.emf"/><Relationship Id="rId14" Type="http://schemas.openxmlformats.org/officeDocument/2006/relationships/customXml" Target="../ink/ink188.xml"/><Relationship Id="rId22" Type="http://schemas.openxmlformats.org/officeDocument/2006/relationships/customXml" Target="../ink/ink192.xml"/><Relationship Id="rId27" Type="http://schemas.openxmlformats.org/officeDocument/2006/relationships/image" Target="../media/image189.emf"/><Relationship Id="rId30" Type="http://schemas.openxmlformats.org/officeDocument/2006/relationships/customXml" Target="../ink/ink196.xml"/><Relationship Id="rId35" Type="http://schemas.openxmlformats.org/officeDocument/2006/relationships/image" Target="../media/image193.emf"/><Relationship Id="rId43" Type="http://schemas.openxmlformats.org/officeDocument/2006/relationships/image" Target="../media/image196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6.xml"/><Relationship Id="rId13" Type="http://schemas.openxmlformats.org/officeDocument/2006/relationships/image" Target="../media/image202.emf"/><Relationship Id="rId18" Type="http://schemas.openxmlformats.org/officeDocument/2006/relationships/customXml" Target="../ink/ink211.xml"/><Relationship Id="rId26" Type="http://schemas.openxmlformats.org/officeDocument/2006/relationships/customXml" Target="../ink/ink215.xml"/><Relationship Id="rId3" Type="http://schemas.openxmlformats.org/officeDocument/2006/relationships/image" Target="../media/image197.emf"/><Relationship Id="rId21" Type="http://schemas.openxmlformats.org/officeDocument/2006/relationships/image" Target="../media/image206.emf"/><Relationship Id="rId34" Type="http://schemas.openxmlformats.org/officeDocument/2006/relationships/customXml" Target="../ink/ink219.xml"/><Relationship Id="rId7" Type="http://schemas.openxmlformats.org/officeDocument/2006/relationships/image" Target="../media/image199.emf"/><Relationship Id="rId12" Type="http://schemas.openxmlformats.org/officeDocument/2006/relationships/customXml" Target="../ink/ink208.xml"/><Relationship Id="rId17" Type="http://schemas.openxmlformats.org/officeDocument/2006/relationships/image" Target="../media/image204.emf"/><Relationship Id="rId25" Type="http://schemas.openxmlformats.org/officeDocument/2006/relationships/image" Target="../media/image208.emf"/><Relationship Id="rId33" Type="http://schemas.openxmlformats.org/officeDocument/2006/relationships/image" Target="../media/image212.emf"/><Relationship Id="rId2" Type="http://schemas.openxmlformats.org/officeDocument/2006/relationships/customXml" Target="../ink/ink203.xml"/><Relationship Id="rId16" Type="http://schemas.openxmlformats.org/officeDocument/2006/relationships/customXml" Target="../ink/ink210.xml"/><Relationship Id="rId20" Type="http://schemas.openxmlformats.org/officeDocument/2006/relationships/customXml" Target="../ink/ink212.xml"/><Relationship Id="rId29" Type="http://schemas.openxmlformats.org/officeDocument/2006/relationships/image" Target="../media/image210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05.xml"/><Relationship Id="rId11" Type="http://schemas.openxmlformats.org/officeDocument/2006/relationships/image" Target="../media/image201.emf"/><Relationship Id="rId24" Type="http://schemas.openxmlformats.org/officeDocument/2006/relationships/customXml" Target="../ink/ink214.xml"/><Relationship Id="rId32" Type="http://schemas.openxmlformats.org/officeDocument/2006/relationships/customXml" Target="../ink/ink218.xml"/><Relationship Id="rId5" Type="http://schemas.openxmlformats.org/officeDocument/2006/relationships/image" Target="../media/image198.emf"/><Relationship Id="rId15" Type="http://schemas.openxmlformats.org/officeDocument/2006/relationships/image" Target="../media/image203.emf"/><Relationship Id="rId23" Type="http://schemas.openxmlformats.org/officeDocument/2006/relationships/image" Target="../media/image207.emf"/><Relationship Id="rId28" Type="http://schemas.openxmlformats.org/officeDocument/2006/relationships/customXml" Target="../ink/ink216.xml"/><Relationship Id="rId10" Type="http://schemas.openxmlformats.org/officeDocument/2006/relationships/customXml" Target="../ink/ink207.xml"/><Relationship Id="rId19" Type="http://schemas.openxmlformats.org/officeDocument/2006/relationships/image" Target="../media/image205.emf"/><Relationship Id="rId31" Type="http://schemas.openxmlformats.org/officeDocument/2006/relationships/image" Target="../media/image211.emf"/><Relationship Id="rId4" Type="http://schemas.openxmlformats.org/officeDocument/2006/relationships/customXml" Target="../ink/ink204.xml"/><Relationship Id="rId9" Type="http://schemas.openxmlformats.org/officeDocument/2006/relationships/image" Target="../media/image200.emf"/><Relationship Id="rId14" Type="http://schemas.openxmlformats.org/officeDocument/2006/relationships/customXml" Target="../ink/ink209.xml"/><Relationship Id="rId22" Type="http://schemas.openxmlformats.org/officeDocument/2006/relationships/customXml" Target="../ink/ink213.xml"/><Relationship Id="rId27" Type="http://schemas.openxmlformats.org/officeDocument/2006/relationships/image" Target="../media/image209.emf"/><Relationship Id="rId30" Type="http://schemas.openxmlformats.org/officeDocument/2006/relationships/customXml" Target="../ink/ink217.xml"/><Relationship Id="rId35" Type="http://schemas.openxmlformats.org/officeDocument/2006/relationships/image" Target="../media/image213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3.xml"/><Relationship Id="rId13" Type="http://schemas.openxmlformats.org/officeDocument/2006/relationships/image" Target="../media/image219.emf"/><Relationship Id="rId3" Type="http://schemas.openxmlformats.org/officeDocument/2006/relationships/image" Target="../media/image214.emf"/><Relationship Id="rId7" Type="http://schemas.openxmlformats.org/officeDocument/2006/relationships/image" Target="../media/image216.emf"/><Relationship Id="rId12" Type="http://schemas.openxmlformats.org/officeDocument/2006/relationships/customXml" Target="../ink/ink225.xml"/><Relationship Id="rId17" Type="http://schemas.openxmlformats.org/officeDocument/2006/relationships/image" Target="../media/image221.emf"/><Relationship Id="rId2" Type="http://schemas.openxmlformats.org/officeDocument/2006/relationships/customXml" Target="../ink/ink220.xml"/><Relationship Id="rId16" Type="http://schemas.openxmlformats.org/officeDocument/2006/relationships/customXml" Target="../ink/ink22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22.xml"/><Relationship Id="rId11" Type="http://schemas.openxmlformats.org/officeDocument/2006/relationships/image" Target="../media/image218.emf"/><Relationship Id="rId5" Type="http://schemas.openxmlformats.org/officeDocument/2006/relationships/image" Target="../media/image215.emf"/><Relationship Id="rId15" Type="http://schemas.openxmlformats.org/officeDocument/2006/relationships/image" Target="../media/image220.emf"/><Relationship Id="rId10" Type="http://schemas.openxmlformats.org/officeDocument/2006/relationships/customXml" Target="../ink/ink224.xml"/><Relationship Id="rId4" Type="http://schemas.openxmlformats.org/officeDocument/2006/relationships/customXml" Target="../ink/ink221.xml"/><Relationship Id="rId9" Type="http://schemas.openxmlformats.org/officeDocument/2006/relationships/image" Target="../media/image217.emf"/><Relationship Id="rId14" Type="http://schemas.openxmlformats.org/officeDocument/2006/relationships/customXml" Target="../ink/ink22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1.xml"/><Relationship Id="rId13" Type="http://schemas.openxmlformats.org/officeDocument/2006/relationships/image" Target="../media/image227.emf"/><Relationship Id="rId18" Type="http://schemas.openxmlformats.org/officeDocument/2006/relationships/customXml" Target="../ink/ink236.xml"/><Relationship Id="rId26" Type="http://schemas.openxmlformats.org/officeDocument/2006/relationships/customXml" Target="../ink/ink240.xml"/><Relationship Id="rId39" Type="http://schemas.openxmlformats.org/officeDocument/2006/relationships/image" Target="../media/image240.emf"/><Relationship Id="rId3" Type="http://schemas.openxmlformats.org/officeDocument/2006/relationships/image" Target="../media/image222.emf"/><Relationship Id="rId21" Type="http://schemas.openxmlformats.org/officeDocument/2006/relationships/image" Target="../media/image231.emf"/><Relationship Id="rId34" Type="http://schemas.openxmlformats.org/officeDocument/2006/relationships/customXml" Target="../ink/ink244.xml"/><Relationship Id="rId42" Type="http://schemas.openxmlformats.org/officeDocument/2006/relationships/customXml" Target="../ink/ink248.xml"/><Relationship Id="rId47" Type="http://schemas.openxmlformats.org/officeDocument/2006/relationships/image" Target="../media/image244.emf"/><Relationship Id="rId7" Type="http://schemas.openxmlformats.org/officeDocument/2006/relationships/image" Target="../media/image224.emf"/><Relationship Id="rId12" Type="http://schemas.openxmlformats.org/officeDocument/2006/relationships/customXml" Target="../ink/ink233.xml"/><Relationship Id="rId17" Type="http://schemas.openxmlformats.org/officeDocument/2006/relationships/image" Target="../media/image229.emf"/><Relationship Id="rId25" Type="http://schemas.openxmlformats.org/officeDocument/2006/relationships/image" Target="../media/image233.emf"/><Relationship Id="rId33" Type="http://schemas.openxmlformats.org/officeDocument/2006/relationships/image" Target="../media/image237.emf"/><Relationship Id="rId38" Type="http://schemas.openxmlformats.org/officeDocument/2006/relationships/customXml" Target="../ink/ink246.xml"/><Relationship Id="rId46" Type="http://schemas.openxmlformats.org/officeDocument/2006/relationships/customXml" Target="../ink/ink250.xml"/><Relationship Id="rId2" Type="http://schemas.openxmlformats.org/officeDocument/2006/relationships/customXml" Target="../ink/ink228.xml"/><Relationship Id="rId16" Type="http://schemas.openxmlformats.org/officeDocument/2006/relationships/customXml" Target="../ink/ink235.xml"/><Relationship Id="rId20" Type="http://schemas.openxmlformats.org/officeDocument/2006/relationships/customXml" Target="../ink/ink237.xml"/><Relationship Id="rId29" Type="http://schemas.openxmlformats.org/officeDocument/2006/relationships/image" Target="../media/image235.emf"/><Relationship Id="rId41" Type="http://schemas.openxmlformats.org/officeDocument/2006/relationships/image" Target="../media/image241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30.xml"/><Relationship Id="rId11" Type="http://schemas.openxmlformats.org/officeDocument/2006/relationships/image" Target="../media/image226.emf"/><Relationship Id="rId24" Type="http://schemas.openxmlformats.org/officeDocument/2006/relationships/customXml" Target="../ink/ink239.xml"/><Relationship Id="rId32" Type="http://schemas.openxmlformats.org/officeDocument/2006/relationships/customXml" Target="../ink/ink243.xml"/><Relationship Id="rId37" Type="http://schemas.openxmlformats.org/officeDocument/2006/relationships/image" Target="../media/image239.emf"/><Relationship Id="rId40" Type="http://schemas.openxmlformats.org/officeDocument/2006/relationships/customXml" Target="../ink/ink247.xml"/><Relationship Id="rId45" Type="http://schemas.openxmlformats.org/officeDocument/2006/relationships/image" Target="../media/image243.emf"/><Relationship Id="rId5" Type="http://schemas.openxmlformats.org/officeDocument/2006/relationships/image" Target="../media/image223.emf"/><Relationship Id="rId15" Type="http://schemas.openxmlformats.org/officeDocument/2006/relationships/image" Target="../media/image228.emf"/><Relationship Id="rId23" Type="http://schemas.openxmlformats.org/officeDocument/2006/relationships/image" Target="../media/image232.emf"/><Relationship Id="rId28" Type="http://schemas.openxmlformats.org/officeDocument/2006/relationships/customXml" Target="../ink/ink241.xml"/><Relationship Id="rId36" Type="http://schemas.openxmlformats.org/officeDocument/2006/relationships/customXml" Target="../ink/ink245.xml"/><Relationship Id="rId10" Type="http://schemas.openxmlformats.org/officeDocument/2006/relationships/customXml" Target="../ink/ink232.xml"/><Relationship Id="rId19" Type="http://schemas.openxmlformats.org/officeDocument/2006/relationships/image" Target="../media/image230.emf"/><Relationship Id="rId31" Type="http://schemas.openxmlformats.org/officeDocument/2006/relationships/image" Target="../media/image236.emf"/><Relationship Id="rId44" Type="http://schemas.openxmlformats.org/officeDocument/2006/relationships/customXml" Target="../ink/ink249.xml"/><Relationship Id="rId4" Type="http://schemas.openxmlformats.org/officeDocument/2006/relationships/customXml" Target="../ink/ink229.xml"/><Relationship Id="rId9" Type="http://schemas.openxmlformats.org/officeDocument/2006/relationships/image" Target="../media/image225.emf"/><Relationship Id="rId14" Type="http://schemas.openxmlformats.org/officeDocument/2006/relationships/customXml" Target="../ink/ink234.xml"/><Relationship Id="rId22" Type="http://schemas.openxmlformats.org/officeDocument/2006/relationships/customXml" Target="../ink/ink238.xml"/><Relationship Id="rId27" Type="http://schemas.openxmlformats.org/officeDocument/2006/relationships/image" Target="../media/image234.emf"/><Relationship Id="rId30" Type="http://schemas.openxmlformats.org/officeDocument/2006/relationships/customXml" Target="../ink/ink242.xml"/><Relationship Id="rId35" Type="http://schemas.openxmlformats.org/officeDocument/2006/relationships/image" Target="../media/image238.emf"/><Relationship Id="rId43" Type="http://schemas.openxmlformats.org/officeDocument/2006/relationships/image" Target="../media/image24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13" Type="http://schemas.openxmlformats.org/officeDocument/2006/relationships/image" Target="../media/image12.emf"/><Relationship Id="rId18" Type="http://schemas.openxmlformats.org/officeDocument/2006/relationships/customXml" Target="../ink/ink15.xml"/><Relationship Id="rId3" Type="http://schemas.openxmlformats.org/officeDocument/2006/relationships/image" Target="../media/image7.emf"/><Relationship Id="rId21" Type="http://schemas.openxmlformats.org/officeDocument/2006/relationships/image" Target="../media/image16.emf"/><Relationship Id="rId7" Type="http://schemas.openxmlformats.org/officeDocument/2006/relationships/image" Target="../media/image9.emf"/><Relationship Id="rId12" Type="http://schemas.openxmlformats.org/officeDocument/2006/relationships/customXml" Target="../ink/ink12.xml"/><Relationship Id="rId17" Type="http://schemas.openxmlformats.org/officeDocument/2006/relationships/image" Target="../media/image14.emf"/><Relationship Id="rId2" Type="http://schemas.openxmlformats.org/officeDocument/2006/relationships/customXml" Target="../ink/ink7.xml"/><Relationship Id="rId16" Type="http://schemas.openxmlformats.org/officeDocument/2006/relationships/customXml" Target="../ink/ink14.xml"/><Relationship Id="rId20" Type="http://schemas.openxmlformats.org/officeDocument/2006/relationships/customXml" Target="../ink/ink1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9.xml"/><Relationship Id="rId11" Type="http://schemas.openxmlformats.org/officeDocument/2006/relationships/image" Target="../media/image11.emf"/><Relationship Id="rId5" Type="http://schemas.openxmlformats.org/officeDocument/2006/relationships/image" Target="../media/image8.emf"/><Relationship Id="rId15" Type="http://schemas.openxmlformats.org/officeDocument/2006/relationships/image" Target="../media/image13.emf"/><Relationship Id="rId10" Type="http://schemas.openxmlformats.org/officeDocument/2006/relationships/customXml" Target="../ink/ink11.xml"/><Relationship Id="rId19" Type="http://schemas.openxmlformats.org/officeDocument/2006/relationships/image" Target="../media/image15.emf"/><Relationship Id="rId4" Type="http://schemas.openxmlformats.org/officeDocument/2006/relationships/customXml" Target="../ink/ink8.xml"/><Relationship Id="rId9" Type="http://schemas.openxmlformats.org/officeDocument/2006/relationships/image" Target="../media/image10.emf"/><Relationship Id="rId14" Type="http://schemas.openxmlformats.org/officeDocument/2006/relationships/customXml" Target="../ink/ink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5.emf"/><Relationship Id="rId2" Type="http://schemas.openxmlformats.org/officeDocument/2006/relationships/customXml" Target="../ink/ink25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1.emf"/><Relationship Id="rId18" Type="http://schemas.openxmlformats.org/officeDocument/2006/relationships/customXml" Target="../ink/ink260.xml"/><Relationship Id="rId26" Type="http://schemas.openxmlformats.org/officeDocument/2006/relationships/customXml" Target="../ink/ink264.xml"/><Relationship Id="rId39" Type="http://schemas.openxmlformats.org/officeDocument/2006/relationships/image" Target="../media/image264.emf"/><Relationship Id="rId3" Type="http://schemas.openxmlformats.org/officeDocument/2006/relationships/image" Target="../media/image246.emf"/><Relationship Id="rId21" Type="http://schemas.openxmlformats.org/officeDocument/2006/relationships/image" Target="../media/image255.emf"/><Relationship Id="rId34" Type="http://schemas.openxmlformats.org/officeDocument/2006/relationships/customXml" Target="../ink/ink268.xml"/><Relationship Id="rId42" Type="http://schemas.openxmlformats.org/officeDocument/2006/relationships/customXml" Target="../ink/ink272.xml"/><Relationship Id="rId47" Type="http://schemas.openxmlformats.org/officeDocument/2006/relationships/image" Target="../media/image268.emf"/><Relationship Id="rId50" Type="http://schemas.openxmlformats.org/officeDocument/2006/relationships/customXml" Target="../ink/ink276.xml"/><Relationship Id="rId7" Type="http://schemas.openxmlformats.org/officeDocument/2006/relationships/image" Target="../media/image248.emf"/><Relationship Id="rId12" Type="http://schemas.openxmlformats.org/officeDocument/2006/relationships/customXml" Target="../ink/ink257.xml"/><Relationship Id="rId17" Type="http://schemas.openxmlformats.org/officeDocument/2006/relationships/image" Target="../media/image253.emf"/><Relationship Id="rId25" Type="http://schemas.openxmlformats.org/officeDocument/2006/relationships/image" Target="../media/image257.emf"/><Relationship Id="rId33" Type="http://schemas.openxmlformats.org/officeDocument/2006/relationships/image" Target="../media/image261.emf"/><Relationship Id="rId38" Type="http://schemas.openxmlformats.org/officeDocument/2006/relationships/customXml" Target="../ink/ink270.xml"/><Relationship Id="rId46" Type="http://schemas.openxmlformats.org/officeDocument/2006/relationships/customXml" Target="../ink/ink274.xml"/><Relationship Id="rId2" Type="http://schemas.openxmlformats.org/officeDocument/2006/relationships/customXml" Target="../ink/ink252.xml"/><Relationship Id="rId16" Type="http://schemas.openxmlformats.org/officeDocument/2006/relationships/customXml" Target="../ink/ink259.xml"/><Relationship Id="rId20" Type="http://schemas.openxmlformats.org/officeDocument/2006/relationships/customXml" Target="../ink/ink261.xml"/><Relationship Id="rId29" Type="http://schemas.openxmlformats.org/officeDocument/2006/relationships/image" Target="../media/image259.emf"/><Relationship Id="rId41" Type="http://schemas.openxmlformats.org/officeDocument/2006/relationships/image" Target="../media/image265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54.xml"/><Relationship Id="rId11" Type="http://schemas.openxmlformats.org/officeDocument/2006/relationships/image" Target="../media/image250.emf"/><Relationship Id="rId24" Type="http://schemas.openxmlformats.org/officeDocument/2006/relationships/customXml" Target="../ink/ink263.xml"/><Relationship Id="rId32" Type="http://schemas.openxmlformats.org/officeDocument/2006/relationships/customXml" Target="../ink/ink267.xml"/><Relationship Id="rId37" Type="http://schemas.openxmlformats.org/officeDocument/2006/relationships/image" Target="../media/image263.emf"/><Relationship Id="rId40" Type="http://schemas.openxmlformats.org/officeDocument/2006/relationships/customXml" Target="../ink/ink271.xml"/><Relationship Id="rId45" Type="http://schemas.openxmlformats.org/officeDocument/2006/relationships/image" Target="../media/image267.emf"/><Relationship Id="rId5" Type="http://schemas.openxmlformats.org/officeDocument/2006/relationships/image" Target="../media/image247.emf"/><Relationship Id="rId15" Type="http://schemas.openxmlformats.org/officeDocument/2006/relationships/image" Target="../media/image252.emf"/><Relationship Id="rId23" Type="http://schemas.openxmlformats.org/officeDocument/2006/relationships/image" Target="../media/image256.emf"/><Relationship Id="rId28" Type="http://schemas.openxmlformats.org/officeDocument/2006/relationships/customXml" Target="../ink/ink265.xml"/><Relationship Id="rId36" Type="http://schemas.openxmlformats.org/officeDocument/2006/relationships/customXml" Target="../ink/ink269.xml"/><Relationship Id="rId49" Type="http://schemas.openxmlformats.org/officeDocument/2006/relationships/image" Target="../media/image269.emf"/><Relationship Id="rId10" Type="http://schemas.openxmlformats.org/officeDocument/2006/relationships/customXml" Target="../ink/ink256.xml"/><Relationship Id="rId19" Type="http://schemas.openxmlformats.org/officeDocument/2006/relationships/image" Target="../media/image254.emf"/><Relationship Id="rId31" Type="http://schemas.openxmlformats.org/officeDocument/2006/relationships/image" Target="../media/image260.emf"/><Relationship Id="rId44" Type="http://schemas.openxmlformats.org/officeDocument/2006/relationships/customXml" Target="../ink/ink273.xml"/><Relationship Id="rId4" Type="http://schemas.openxmlformats.org/officeDocument/2006/relationships/customXml" Target="../ink/ink253.xml"/><Relationship Id="rId9" Type="http://schemas.openxmlformats.org/officeDocument/2006/relationships/image" Target="../media/image249.emf"/><Relationship Id="rId14" Type="http://schemas.openxmlformats.org/officeDocument/2006/relationships/customXml" Target="../ink/ink258.xml"/><Relationship Id="rId22" Type="http://schemas.openxmlformats.org/officeDocument/2006/relationships/customXml" Target="../ink/ink262.xml"/><Relationship Id="rId27" Type="http://schemas.openxmlformats.org/officeDocument/2006/relationships/image" Target="../media/image258.emf"/><Relationship Id="rId30" Type="http://schemas.openxmlformats.org/officeDocument/2006/relationships/customXml" Target="../ink/ink266.xml"/><Relationship Id="rId35" Type="http://schemas.openxmlformats.org/officeDocument/2006/relationships/image" Target="../media/image262.emf"/><Relationship Id="rId43" Type="http://schemas.openxmlformats.org/officeDocument/2006/relationships/image" Target="../media/image266.emf"/><Relationship Id="rId48" Type="http://schemas.openxmlformats.org/officeDocument/2006/relationships/customXml" Target="../ink/ink275.xml"/><Relationship Id="rId8" Type="http://schemas.openxmlformats.org/officeDocument/2006/relationships/customXml" Target="../ink/ink255.xml"/><Relationship Id="rId51" Type="http://schemas.openxmlformats.org/officeDocument/2006/relationships/image" Target="../media/image27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emf"/><Relationship Id="rId2" Type="http://schemas.openxmlformats.org/officeDocument/2006/relationships/customXml" Target="../ink/ink27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2.emf"/><Relationship Id="rId4" Type="http://schemas.openxmlformats.org/officeDocument/2006/relationships/customXml" Target="../ink/ink278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8.emf"/><Relationship Id="rId18" Type="http://schemas.openxmlformats.org/officeDocument/2006/relationships/customXml" Target="../ink/ink287.xml"/><Relationship Id="rId26" Type="http://schemas.openxmlformats.org/officeDocument/2006/relationships/customXml" Target="../ink/ink291.xml"/><Relationship Id="rId39" Type="http://schemas.openxmlformats.org/officeDocument/2006/relationships/image" Target="../media/image291.emf"/><Relationship Id="rId21" Type="http://schemas.openxmlformats.org/officeDocument/2006/relationships/image" Target="../media/image282.emf"/><Relationship Id="rId34" Type="http://schemas.openxmlformats.org/officeDocument/2006/relationships/customXml" Target="../ink/ink295.xml"/><Relationship Id="rId42" Type="http://schemas.openxmlformats.org/officeDocument/2006/relationships/customXml" Target="../ink/ink299.xml"/><Relationship Id="rId47" Type="http://schemas.openxmlformats.org/officeDocument/2006/relationships/image" Target="../media/image295.emf"/><Relationship Id="rId50" Type="http://schemas.openxmlformats.org/officeDocument/2006/relationships/customXml" Target="../ink/ink303.xml"/><Relationship Id="rId55" Type="http://schemas.openxmlformats.org/officeDocument/2006/relationships/image" Target="../media/image299.emf"/><Relationship Id="rId63" Type="http://schemas.openxmlformats.org/officeDocument/2006/relationships/image" Target="../media/image303.emf"/><Relationship Id="rId68" Type="http://schemas.openxmlformats.org/officeDocument/2006/relationships/customXml" Target="../ink/ink312.xml"/><Relationship Id="rId76" Type="http://schemas.openxmlformats.org/officeDocument/2006/relationships/customXml" Target="../ink/ink316.xml"/><Relationship Id="rId84" Type="http://schemas.openxmlformats.org/officeDocument/2006/relationships/customXml" Target="../ink/ink320.xml"/><Relationship Id="rId7" Type="http://schemas.openxmlformats.org/officeDocument/2006/relationships/image" Target="../media/image275.emf"/><Relationship Id="rId71" Type="http://schemas.openxmlformats.org/officeDocument/2006/relationships/image" Target="../media/image307.emf"/><Relationship Id="rId2" Type="http://schemas.openxmlformats.org/officeDocument/2006/relationships/customXml" Target="../ink/ink279.xml"/><Relationship Id="rId16" Type="http://schemas.openxmlformats.org/officeDocument/2006/relationships/customXml" Target="../ink/ink286.xml"/><Relationship Id="rId29" Type="http://schemas.openxmlformats.org/officeDocument/2006/relationships/image" Target="../media/image286.emf"/><Relationship Id="rId11" Type="http://schemas.openxmlformats.org/officeDocument/2006/relationships/image" Target="../media/image277.emf"/><Relationship Id="rId24" Type="http://schemas.openxmlformats.org/officeDocument/2006/relationships/customXml" Target="../ink/ink290.xml"/><Relationship Id="rId32" Type="http://schemas.openxmlformats.org/officeDocument/2006/relationships/customXml" Target="../ink/ink294.xml"/><Relationship Id="rId37" Type="http://schemas.openxmlformats.org/officeDocument/2006/relationships/image" Target="../media/image290.emf"/><Relationship Id="rId40" Type="http://schemas.openxmlformats.org/officeDocument/2006/relationships/customXml" Target="../ink/ink298.xml"/><Relationship Id="rId45" Type="http://schemas.openxmlformats.org/officeDocument/2006/relationships/image" Target="../media/image294.emf"/><Relationship Id="rId53" Type="http://schemas.openxmlformats.org/officeDocument/2006/relationships/image" Target="../media/image298.emf"/><Relationship Id="rId58" Type="http://schemas.openxmlformats.org/officeDocument/2006/relationships/customXml" Target="../ink/ink307.xml"/><Relationship Id="rId66" Type="http://schemas.openxmlformats.org/officeDocument/2006/relationships/customXml" Target="../ink/ink311.xml"/><Relationship Id="rId74" Type="http://schemas.openxmlformats.org/officeDocument/2006/relationships/customXml" Target="../ink/ink315.xml"/><Relationship Id="rId79" Type="http://schemas.openxmlformats.org/officeDocument/2006/relationships/image" Target="../media/image311.emf"/><Relationship Id="rId87" Type="http://schemas.openxmlformats.org/officeDocument/2006/relationships/image" Target="../media/image315.emf"/><Relationship Id="rId5" Type="http://schemas.openxmlformats.org/officeDocument/2006/relationships/image" Target="../media/image274.emf"/><Relationship Id="rId61" Type="http://schemas.openxmlformats.org/officeDocument/2006/relationships/image" Target="../media/image302.emf"/><Relationship Id="rId82" Type="http://schemas.openxmlformats.org/officeDocument/2006/relationships/customXml" Target="../ink/ink319.xml"/><Relationship Id="rId19" Type="http://schemas.openxmlformats.org/officeDocument/2006/relationships/image" Target="../media/image281.emf"/><Relationship Id="rId4" Type="http://schemas.openxmlformats.org/officeDocument/2006/relationships/customXml" Target="../ink/ink280.xml"/><Relationship Id="rId9" Type="http://schemas.openxmlformats.org/officeDocument/2006/relationships/image" Target="../media/image276.emf"/><Relationship Id="rId14" Type="http://schemas.openxmlformats.org/officeDocument/2006/relationships/customXml" Target="../ink/ink285.xml"/><Relationship Id="rId22" Type="http://schemas.openxmlformats.org/officeDocument/2006/relationships/customXml" Target="../ink/ink289.xml"/><Relationship Id="rId27" Type="http://schemas.openxmlformats.org/officeDocument/2006/relationships/image" Target="../media/image285.emf"/><Relationship Id="rId30" Type="http://schemas.openxmlformats.org/officeDocument/2006/relationships/customXml" Target="../ink/ink293.xml"/><Relationship Id="rId35" Type="http://schemas.openxmlformats.org/officeDocument/2006/relationships/image" Target="../media/image289.emf"/><Relationship Id="rId43" Type="http://schemas.openxmlformats.org/officeDocument/2006/relationships/image" Target="../media/image293.emf"/><Relationship Id="rId48" Type="http://schemas.openxmlformats.org/officeDocument/2006/relationships/customXml" Target="../ink/ink302.xml"/><Relationship Id="rId56" Type="http://schemas.openxmlformats.org/officeDocument/2006/relationships/customXml" Target="../ink/ink306.xml"/><Relationship Id="rId64" Type="http://schemas.openxmlformats.org/officeDocument/2006/relationships/customXml" Target="../ink/ink310.xml"/><Relationship Id="rId69" Type="http://schemas.openxmlformats.org/officeDocument/2006/relationships/image" Target="../media/image306.emf"/><Relationship Id="rId77" Type="http://schemas.openxmlformats.org/officeDocument/2006/relationships/image" Target="../media/image310.emf"/><Relationship Id="rId8" Type="http://schemas.openxmlformats.org/officeDocument/2006/relationships/customXml" Target="../ink/ink282.xml"/><Relationship Id="rId51" Type="http://schemas.openxmlformats.org/officeDocument/2006/relationships/image" Target="../media/image297.emf"/><Relationship Id="rId72" Type="http://schemas.openxmlformats.org/officeDocument/2006/relationships/customXml" Target="../ink/ink314.xml"/><Relationship Id="rId80" Type="http://schemas.openxmlformats.org/officeDocument/2006/relationships/customXml" Target="../ink/ink318.xml"/><Relationship Id="rId85" Type="http://schemas.openxmlformats.org/officeDocument/2006/relationships/image" Target="../media/image314.emf"/><Relationship Id="rId3" Type="http://schemas.openxmlformats.org/officeDocument/2006/relationships/image" Target="../media/image273.emf"/><Relationship Id="rId12" Type="http://schemas.openxmlformats.org/officeDocument/2006/relationships/customXml" Target="../ink/ink284.xml"/><Relationship Id="rId17" Type="http://schemas.openxmlformats.org/officeDocument/2006/relationships/image" Target="../media/image280.emf"/><Relationship Id="rId25" Type="http://schemas.openxmlformats.org/officeDocument/2006/relationships/image" Target="../media/image284.emf"/><Relationship Id="rId33" Type="http://schemas.openxmlformats.org/officeDocument/2006/relationships/image" Target="../media/image288.emf"/><Relationship Id="rId38" Type="http://schemas.openxmlformats.org/officeDocument/2006/relationships/customXml" Target="../ink/ink297.xml"/><Relationship Id="rId46" Type="http://schemas.openxmlformats.org/officeDocument/2006/relationships/customXml" Target="../ink/ink301.xml"/><Relationship Id="rId59" Type="http://schemas.openxmlformats.org/officeDocument/2006/relationships/image" Target="../media/image301.emf"/><Relationship Id="rId67" Type="http://schemas.openxmlformats.org/officeDocument/2006/relationships/image" Target="../media/image305.emf"/><Relationship Id="rId20" Type="http://schemas.openxmlformats.org/officeDocument/2006/relationships/customXml" Target="../ink/ink288.xml"/><Relationship Id="rId41" Type="http://schemas.openxmlformats.org/officeDocument/2006/relationships/image" Target="../media/image292.emf"/><Relationship Id="rId54" Type="http://schemas.openxmlformats.org/officeDocument/2006/relationships/customXml" Target="../ink/ink305.xml"/><Relationship Id="rId62" Type="http://schemas.openxmlformats.org/officeDocument/2006/relationships/customXml" Target="../ink/ink309.xml"/><Relationship Id="rId70" Type="http://schemas.openxmlformats.org/officeDocument/2006/relationships/customXml" Target="../ink/ink313.xml"/><Relationship Id="rId75" Type="http://schemas.openxmlformats.org/officeDocument/2006/relationships/image" Target="../media/image309.emf"/><Relationship Id="rId83" Type="http://schemas.openxmlformats.org/officeDocument/2006/relationships/image" Target="../media/image313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81.xml"/><Relationship Id="rId15" Type="http://schemas.openxmlformats.org/officeDocument/2006/relationships/image" Target="../media/image279.emf"/><Relationship Id="rId23" Type="http://schemas.openxmlformats.org/officeDocument/2006/relationships/image" Target="../media/image283.emf"/><Relationship Id="rId28" Type="http://schemas.openxmlformats.org/officeDocument/2006/relationships/customXml" Target="../ink/ink292.xml"/><Relationship Id="rId36" Type="http://schemas.openxmlformats.org/officeDocument/2006/relationships/customXml" Target="../ink/ink296.xml"/><Relationship Id="rId49" Type="http://schemas.openxmlformats.org/officeDocument/2006/relationships/image" Target="../media/image296.emf"/><Relationship Id="rId57" Type="http://schemas.openxmlformats.org/officeDocument/2006/relationships/image" Target="../media/image300.emf"/><Relationship Id="rId10" Type="http://schemas.openxmlformats.org/officeDocument/2006/relationships/customXml" Target="../ink/ink283.xml"/><Relationship Id="rId31" Type="http://schemas.openxmlformats.org/officeDocument/2006/relationships/image" Target="../media/image287.emf"/><Relationship Id="rId44" Type="http://schemas.openxmlformats.org/officeDocument/2006/relationships/customXml" Target="../ink/ink300.xml"/><Relationship Id="rId52" Type="http://schemas.openxmlformats.org/officeDocument/2006/relationships/customXml" Target="../ink/ink304.xml"/><Relationship Id="rId60" Type="http://schemas.openxmlformats.org/officeDocument/2006/relationships/customXml" Target="../ink/ink308.xml"/><Relationship Id="rId65" Type="http://schemas.openxmlformats.org/officeDocument/2006/relationships/image" Target="../media/image304.emf"/><Relationship Id="rId73" Type="http://schemas.openxmlformats.org/officeDocument/2006/relationships/image" Target="../media/image308.emf"/><Relationship Id="rId78" Type="http://schemas.openxmlformats.org/officeDocument/2006/relationships/customXml" Target="../ink/ink317.xml"/><Relationship Id="rId81" Type="http://schemas.openxmlformats.org/officeDocument/2006/relationships/image" Target="../media/image312.emf"/><Relationship Id="rId86" Type="http://schemas.openxmlformats.org/officeDocument/2006/relationships/customXml" Target="../ink/ink32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5.xml"/><Relationship Id="rId13" Type="http://schemas.openxmlformats.org/officeDocument/2006/relationships/image" Target="../media/image321.emf"/><Relationship Id="rId18" Type="http://schemas.openxmlformats.org/officeDocument/2006/relationships/customXml" Target="../ink/ink330.xml"/><Relationship Id="rId26" Type="http://schemas.openxmlformats.org/officeDocument/2006/relationships/customXml" Target="../ink/ink334.xml"/><Relationship Id="rId3" Type="http://schemas.openxmlformats.org/officeDocument/2006/relationships/image" Target="../media/image316.emf"/><Relationship Id="rId21" Type="http://schemas.openxmlformats.org/officeDocument/2006/relationships/image" Target="../media/image325.emf"/><Relationship Id="rId34" Type="http://schemas.openxmlformats.org/officeDocument/2006/relationships/customXml" Target="../ink/ink338.xml"/><Relationship Id="rId7" Type="http://schemas.openxmlformats.org/officeDocument/2006/relationships/image" Target="../media/image318.emf"/><Relationship Id="rId12" Type="http://schemas.openxmlformats.org/officeDocument/2006/relationships/customXml" Target="../ink/ink327.xml"/><Relationship Id="rId17" Type="http://schemas.openxmlformats.org/officeDocument/2006/relationships/image" Target="../media/image323.emf"/><Relationship Id="rId25" Type="http://schemas.openxmlformats.org/officeDocument/2006/relationships/image" Target="../media/image327.emf"/><Relationship Id="rId33" Type="http://schemas.openxmlformats.org/officeDocument/2006/relationships/image" Target="../media/image331.emf"/><Relationship Id="rId2" Type="http://schemas.openxmlformats.org/officeDocument/2006/relationships/customXml" Target="../ink/ink322.xml"/><Relationship Id="rId16" Type="http://schemas.openxmlformats.org/officeDocument/2006/relationships/customXml" Target="../ink/ink329.xml"/><Relationship Id="rId20" Type="http://schemas.openxmlformats.org/officeDocument/2006/relationships/customXml" Target="../ink/ink331.xml"/><Relationship Id="rId29" Type="http://schemas.openxmlformats.org/officeDocument/2006/relationships/image" Target="../media/image329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24.xml"/><Relationship Id="rId11" Type="http://schemas.openxmlformats.org/officeDocument/2006/relationships/image" Target="../media/image320.emf"/><Relationship Id="rId24" Type="http://schemas.openxmlformats.org/officeDocument/2006/relationships/customXml" Target="../ink/ink333.xml"/><Relationship Id="rId32" Type="http://schemas.openxmlformats.org/officeDocument/2006/relationships/customXml" Target="../ink/ink337.xml"/><Relationship Id="rId37" Type="http://schemas.openxmlformats.org/officeDocument/2006/relationships/image" Target="../media/image333.emf"/><Relationship Id="rId5" Type="http://schemas.openxmlformats.org/officeDocument/2006/relationships/image" Target="../media/image317.emf"/><Relationship Id="rId15" Type="http://schemas.openxmlformats.org/officeDocument/2006/relationships/image" Target="../media/image322.emf"/><Relationship Id="rId23" Type="http://schemas.openxmlformats.org/officeDocument/2006/relationships/image" Target="../media/image326.emf"/><Relationship Id="rId28" Type="http://schemas.openxmlformats.org/officeDocument/2006/relationships/customXml" Target="../ink/ink335.xml"/><Relationship Id="rId36" Type="http://schemas.openxmlformats.org/officeDocument/2006/relationships/customXml" Target="../ink/ink339.xml"/><Relationship Id="rId10" Type="http://schemas.openxmlformats.org/officeDocument/2006/relationships/customXml" Target="../ink/ink326.xml"/><Relationship Id="rId19" Type="http://schemas.openxmlformats.org/officeDocument/2006/relationships/image" Target="../media/image324.emf"/><Relationship Id="rId31" Type="http://schemas.openxmlformats.org/officeDocument/2006/relationships/image" Target="../media/image330.emf"/><Relationship Id="rId4" Type="http://schemas.openxmlformats.org/officeDocument/2006/relationships/customXml" Target="../ink/ink323.xml"/><Relationship Id="rId9" Type="http://schemas.openxmlformats.org/officeDocument/2006/relationships/image" Target="../media/image319.emf"/><Relationship Id="rId14" Type="http://schemas.openxmlformats.org/officeDocument/2006/relationships/customXml" Target="../ink/ink328.xml"/><Relationship Id="rId22" Type="http://schemas.openxmlformats.org/officeDocument/2006/relationships/customXml" Target="../ink/ink332.xml"/><Relationship Id="rId27" Type="http://schemas.openxmlformats.org/officeDocument/2006/relationships/image" Target="../media/image328.emf"/><Relationship Id="rId30" Type="http://schemas.openxmlformats.org/officeDocument/2006/relationships/customXml" Target="../ink/ink336.xml"/><Relationship Id="rId35" Type="http://schemas.openxmlformats.org/officeDocument/2006/relationships/image" Target="../media/image332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43.xml"/><Relationship Id="rId13" Type="http://schemas.openxmlformats.org/officeDocument/2006/relationships/image" Target="../media/image339.emf"/><Relationship Id="rId18" Type="http://schemas.openxmlformats.org/officeDocument/2006/relationships/customXml" Target="../ink/ink348.xml"/><Relationship Id="rId26" Type="http://schemas.openxmlformats.org/officeDocument/2006/relationships/customXml" Target="../ink/ink352.xml"/><Relationship Id="rId3" Type="http://schemas.openxmlformats.org/officeDocument/2006/relationships/image" Target="../media/image334.emf"/><Relationship Id="rId21" Type="http://schemas.openxmlformats.org/officeDocument/2006/relationships/image" Target="../media/image343.emf"/><Relationship Id="rId34" Type="http://schemas.openxmlformats.org/officeDocument/2006/relationships/customXml" Target="../ink/ink356.xml"/><Relationship Id="rId7" Type="http://schemas.openxmlformats.org/officeDocument/2006/relationships/image" Target="../media/image336.emf"/><Relationship Id="rId12" Type="http://schemas.openxmlformats.org/officeDocument/2006/relationships/customXml" Target="../ink/ink345.xml"/><Relationship Id="rId17" Type="http://schemas.openxmlformats.org/officeDocument/2006/relationships/image" Target="../media/image341.emf"/><Relationship Id="rId25" Type="http://schemas.openxmlformats.org/officeDocument/2006/relationships/image" Target="../media/image345.emf"/><Relationship Id="rId33" Type="http://schemas.openxmlformats.org/officeDocument/2006/relationships/image" Target="../media/image349.emf"/><Relationship Id="rId2" Type="http://schemas.openxmlformats.org/officeDocument/2006/relationships/customXml" Target="../ink/ink340.xml"/><Relationship Id="rId16" Type="http://schemas.openxmlformats.org/officeDocument/2006/relationships/customXml" Target="../ink/ink347.xml"/><Relationship Id="rId20" Type="http://schemas.openxmlformats.org/officeDocument/2006/relationships/customXml" Target="../ink/ink349.xml"/><Relationship Id="rId29" Type="http://schemas.openxmlformats.org/officeDocument/2006/relationships/image" Target="../media/image347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42.xml"/><Relationship Id="rId11" Type="http://schemas.openxmlformats.org/officeDocument/2006/relationships/image" Target="../media/image338.emf"/><Relationship Id="rId24" Type="http://schemas.openxmlformats.org/officeDocument/2006/relationships/customXml" Target="../ink/ink351.xml"/><Relationship Id="rId32" Type="http://schemas.openxmlformats.org/officeDocument/2006/relationships/customXml" Target="../ink/ink355.xml"/><Relationship Id="rId37" Type="http://schemas.openxmlformats.org/officeDocument/2006/relationships/image" Target="../media/image351.emf"/><Relationship Id="rId5" Type="http://schemas.openxmlformats.org/officeDocument/2006/relationships/image" Target="../media/image335.emf"/><Relationship Id="rId15" Type="http://schemas.openxmlformats.org/officeDocument/2006/relationships/image" Target="../media/image340.emf"/><Relationship Id="rId23" Type="http://schemas.openxmlformats.org/officeDocument/2006/relationships/image" Target="../media/image344.emf"/><Relationship Id="rId28" Type="http://schemas.openxmlformats.org/officeDocument/2006/relationships/customXml" Target="../ink/ink353.xml"/><Relationship Id="rId36" Type="http://schemas.openxmlformats.org/officeDocument/2006/relationships/customXml" Target="../ink/ink357.xml"/><Relationship Id="rId10" Type="http://schemas.openxmlformats.org/officeDocument/2006/relationships/customXml" Target="../ink/ink344.xml"/><Relationship Id="rId19" Type="http://schemas.openxmlformats.org/officeDocument/2006/relationships/image" Target="../media/image342.emf"/><Relationship Id="rId31" Type="http://schemas.openxmlformats.org/officeDocument/2006/relationships/image" Target="../media/image348.emf"/><Relationship Id="rId4" Type="http://schemas.openxmlformats.org/officeDocument/2006/relationships/customXml" Target="../ink/ink341.xml"/><Relationship Id="rId9" Type="http://schemas.openxmlformats.org/officeDocument/2006/relationships/image" Target="../media/image337.emf"/><Relationship Id="rId14" Type="http://schemas.openxmlformats.org/officeDocument/2006/relationships/customXml" Target="../ink/ink346.xml"/><Relationship Id="rId22" Type="http://schemas.openxmlformats.org/officeDocument/2006/relationships/customXml" Target="../ink/ink350.xml"/><Relationship Id="rId27" Type="http://schemas.openxmlformats.org/officeDocument/2006/relationships/image" Target="../media/image346.emf"/><Relationship Id="rId30" Type="http://schemas.openxmlformats.org/officeDocument/2006/relationships/customXml" Target="../ink/ink354.xml"/><Relationship Id="rId35" Type="http://schemas.openxmlformats.org/officeDocument/2006/relationships/image" Target="../media/image350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61.xml"/><Relationship Id="rId13" Type="http://schemas.openxmlformats.org/officeDocument/2006/relationships/image" Target="../media/image357.emf"/><Relationship Id="rId18" Type="http://schemas.openxmlformats.org/officeDocument/2006/relationships/customXml" Target="../ink/ink366.xml"/><Relationship Id="rId26" Type="http://schemas.openxmlformats.org/officeDocument/2006/relationships/customXml" Target="../ink/ink370.xml"/><Relationship Id="rId3" Type="http://schemas.openxmlformats.org/officeDocument/2006/relationships/image" Target="../media/image352.emf"/><Relationship Id="rId21" Type="http://schemas.openxmlformats.org/officeDocument/2006/relationships/image" Target="../media/image361.emf"/><Relationship Id="rId7" Type="http://schemas.openxmlformats.org/officeDocument/2006/relationships/image" Target="../media/image354.emf"/><Relationship Id="rId12" Type="http://schemas.openxmlformats.org/officeDocument/2006/relationships/customXml" Target="../ink/ink363.xml"/><Relationship Id="rId17" Type="http://schemas.openxmlformats.org/officeDocument/2006/relationships/image" Target="../media/image359.emf"/><Relationship Id="rId25" Type="http://schemas.openxmlformats.org/officeDocument/2006/relationships/image" Target="../media/image363.emf"/><Relationship Id="rId33" Type="http://schemas.openxmlformats.org/officeDocument/2006/relationships/image" Target="../media/image367.emf"/><Relationship Id="rId2" Type="http://schemas.openxmlformats.org/officeDocument/2006/relationships/customXml" Target="../ink/ink358.xml"/><Relationship Id="rId16" Type="http://schemas.openxmlformats.org/officeDocument/2006/relationships/customXml" Target="../ink/ink365.xml"/><Relationship Id="rId20" Type="http://schemas.openxmlformats.org/officeDocument/2006/relationships/customXml" Target="../ink/ink367.xml"/><Relationship Id="rId29" Type="http://schemas.openxmlformats.org/officeDocument/2006/relationships/image" Target="../media/image365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60.xml"/><Relationship Id="rId11" Type="http://schemas.openxmlformats.org/officeDocument/2006/relationships/image" Target="../media/image356.emf"/><Relationship Id="rId24" Type="http://schemas.openxmlformats.org/officeDocument/2006/relationships/customXml" Target="../ink/ink369.xml"/><Relationship Id="rId32" Type="http://schemas.openxmlformats.org/officeDocument/2006/relationships/customXml" Target="../ink/ink373.xml"/><Relationship Id="rId5" Type="http://schemas.openxmlformats.org/officeDocument/2006/relationships/image" Target="../media/image353.emf"/><Relationship Id="rId15" Type="http://schemas.openxmlformats.org/officeDocument/2006/relationships/image" Target="../media/image358.emf"/><Relationship Id="rId23" Type="http://schemas.openxmlformats.org/officeDocument/2006/relationships/image" Target="../media/image362.emf"/><Relationship Id="rId28" Type="http://schemas.openxmlformats.org/officeDocument/2006/relationships/customXml" Target="../ink/ink371.xml"/><Relationship Id="rId10" Type="http://schemas.openxmlformats.org/officeDocument/2006/relationships/customXml" Target="../ink/ink362.xml"/><Relationship Id="rId19" Type="http://schemas.openxmlformats.org/officeDocument/2006/relationships/image" Target="../media/image360.emf"/><Relationship Id="rId31" Type="http://schemas.openxmlformats.org/officeDocument/2006/relationships/image" Target="../media/image366.emf"/><Relationship Id="rId4" Type="http://schemas.openxmlformats.org/officeDocument/2006/relationships/customXml" Target="../ink/ink359.xml"/><Relationship Id="rId9" Type="http://schemas.openxmlformats.org/officeDocument/2006/relationships/image" Target="../media/image355.emf"/><Relationship Id="rId14" Type="http://schemas.openxmlformats.org/officeDocument/2006/relationships/customXml" Target="../ink/ink364.xml"/><Relationship Id="rId22" Type="http://schemas.openxmlformats.org/officeDocument/2006/relationships/customXml" Target="../ink/ink368.xml"/><Relationship Id="rId27" Type="http://schemas.openxmlformats.org/officeDocument/2006/relationships/image" Target="../media/image364.emf"/><Relationship Id="rId30" Type="http://schemas.openxmlformats.org/officeDocument/2006/relationships/customXml" Target="../ink/ink37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77.xml"/><Relationship Id="rId13" Type="http://schemas.openxmlformats.org/officeDocument/2006/relationships/image" Target="../media/image373.emf"/><Relationship Id="rId18" Type="http://schemas.openxmlformats.org/officeDocument/2006/relationships/customXml" Target="../ink/ink382.xml"/><Relationship Id="rId26" Type="http://schemas.openxmlformats.org/officeDocument/2006/relationships/customXml" Target="../ink/ink386.xml"/><Relationship Id="rId3" Type="http://schemas.openxmlformats.org/officeDocument/2006/relationships/image" Target="../media/image368.emf"/><Relationship Id="rId21" Type="http://schemas.openxmlformats.org/officeDocument/2006/relationships/image" Target="../media/image377.emf"/><Relationship Id="rId7" Type="http://schemas.openxmlformats.org/officeDocument/2006/relationships/image" Target="../media/image370.emf"/><Relationship Id="rId12" Type="http://schemas.openxmlformats.org/officeDocument/2006/relationships/customXml" Target="../ink/ink379.xml"/><Relationship Id="rId17" Type="http://schemas.openxmlformats.org/officeDocument/2006/relationships/image" Target="../media/image375.emf"/><Relationship Id="rId25" Type="http://schemas.openxmlformats.org/officeDocument/2006/relationships/image" Target="../media/image379.emf"/><Relationship Id="rId2" Type="http://schemas.openxmlformats.org/officeDocument/2006/relationships/customXml" Target="../ink/ink374.xml"/><Relationship Id="rId16" Type="http://schemas.openxmlformats.org/officeDocument/2006/relationships/customXml" Target="../ink/ink381.xml"/><Relationship Id="rId20" Type="http://schemas.openxmlformats.org/officeDocument/2006/relationships/customXml" Target="../ink/ink383.xml"/><Relationship Id="rId29" Type="http://schemas.openxmlformats.org/officeDocument/2006/relationships/image" Target="../media/image381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76.xml"/><Relationship Id="rId11" Type="http://schemas.openxmlformats.org/officeDocument/2006/relationships/image" Target="../media/image372.emf"/><Relationship Id="rId24" Type="http://schemas.openxmlformats.org/officeDocument/2006/relationships/customXml" Target="../ink/ink385.xml"/><Relationship Id="rId5" Type="http://schemas.openxmlformats.org/officeDocument/2006/relationships/image" Target="../media/image369.emf"/><Relationship Id="rId15" Type="http://schemas.openxmlformats.org/officeDocument/2006/relationships/image" Target="../media/image374.emf"/><Relationship Id="rId23" Type="http://schemas.openxmlformats.org/officeDocument/2006/relationships/image" Target="../media/image378.emf"/><Relationship Id="rId28" Type="http://schemas.openxmlformats.org/officeDocument/2006/relationships/customXml" Target="../ink/ink387.xml"/><Relationship Id="rId10" Type="http://schemas.openxmlformats.org/officeDocument/2006/relationships/customXml" Target="../ink/ink378.xml"/><Relationship Id="rId19" Type="http://schemas.openxmlformats.org/officeDocument/2006/relationships/image" Target="../media/image376.emf"/><Relationship Id="rId31" Type="http://schemas.openxmlformats.org/officeDocument/2006/relationships/image" Target="../media/image382.emf"/><Relationship Id="rId4" Type="http://schemas.openxmlformats.org/officeDocument/2006/relationships/customXml" Target="../ink/ink375.xml"/><Relationship Id="rId9" Type="http://schemas.openxmlformats.org/officeDocument/2006/relationships/image" Target="../media/image371.emf"/><Relationship Id="rId14" Type="http://schemas.openxmlformats.org/officeDocument/2006/relationships/customXml" Target="../ink/ink380.xml"/><Relationship Id="rId22" Type="http://schemas.openxmlformats.org/officeDocument/2006/relationships/customXml" Target="../ink/ink384.xml"/><Relationship Id="rId27" Type="http://schemas.openxmlformats.org/officeDocument/2006/relationships/image" Target="../media/image380.emf"/><Relationship Id="rId30" Type="http://schemas.openxmlformats.org/officeDocument/2006/relationships/customXml" Target="../ink/ink38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3.emf"/><Relationship Id="rId7" Type="http://schemas.openxmlformats.org/officeDocument/2006/relationships/image" Target="../media/image385.emf"/><Relationship Id="rId2" Type="http://schemas.openxmlformats.org/officeDocument/2006/relationships/customXml" Target="../ink/ink389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91.xml"/><Relationship Id="rId5" Type="http://schemas.openxmlformats.org/officeDocument/2006/relationships/image" Target="../media/image384.emf"/><Relationship Id="rId4" Type="http://schemas.openxmlformats.org/officeDocument/2006/relationships/customXml" Target="../ink/ink39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6.emf"/><Relationship Id="rId2" Type="http://schemas.openxmlformats.org/officeDocument/2006/relationships/customXml" Target="../ink/ink39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.xml"/><Relationship Id="rId13" Type="http://schemas.openxmlformats.org/officeDocument/2006/relationships/image" Target="../media/image22.emf"/><Relationship Id="rId18" Type="http://schemas.openxmlformats.org/officeDocument/2006/relationships/customXml" Target="../ink/ink25.xml"/><Relationship Id="rId26" Type="http://schemas.openxmlformats.org/officeDocument/2006/relationships/customXml" Target="../ink/ink29.xml"/><Relationship Id="rId39" Type="http://schemas.openxmlformats.org/officeDocument/2006/relationships/image" Target="../media/image35.emf"/><Relationship Id="rId3" Type="http://schemas.openxmlformats.org/officeDocument/2006/relationships/image" Target="../media/image17.emf"/><Relationship Id="rId21" Type="http://schemas.openxmlformats.org/officeDocument/2006/relationships/image" Target="../media/image26.emf"/><Relationship Id="rId34" Type="http://schemas.openxmlformats.org/officeDocument/2006/relationships/customXml" Target="../ink/ink33.xml"/><Relationship Id="rId42" Type="http://schemas.openxmlformats.org/officeDocument/2006/relationships/customXml" Target="../ink/ink37.xml"/><Relationship Id="rId7" Type="http://schemas.openxmlformats.org/officeDocument/2006/relationships/image" Target="../media/image19.emf"/><Relationship Id="rId12" Type="http://schemas.openxmlformats.org/officeDocument/2006/relationships/customXml" Target="../ink/ink22.xml"/><Relationship Id="rId17" Type="http://schemas.openxmlformats.org/officeDocument/2006/relationships/image" Target="../media/image24.emf"/><Relationship Id="rId25" Type="http://schemas.openxmlformats.org/officeDocument/2006/relationships/image" Target="../media/image28.emf"/><Relationship Id="rId33" Type="http://schemas.openxmlformats.org/officeDocument/2006/relationships/image" Target="../media/image32.emf"/><Relationship Id="rId38" Type="http://schemas.openxmlformats.org/officeDocument/2006/relationships/customXml" Target="../ink/ink35.xml"/><Relationship Id="rId2" Type="http://schemas.openxmlformats.org/officeDocument/2006/relationships/customXml" Target="../ink/ink17.xml"/><Relationship Id="rId16" Type="http://schemas.openxmlformats.org/officeDocument/2006/relationships/customXml" Target="../ink/ink24.xml"/><Relationship Id="rId20" Type="http://schemas.openxmlformats.org/officeDocument/2006/relationships/customXml" Target="../ink/ink26.xml"/><Relationship Id="rId29" Type="http://schemas.openxmlformats.org/officeDocument/2006/relationships/image" Target="../media/image30.emf"/><Relationship Id="rId41" Type="http://schemas.openxmlformats.org/officeDocument/2006/relationships/image" Target="../media/image36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9.xml"/><Relationship Id="rId11" Type="http://schemas.openxmlformats.org/officeDocument/2006/relationships/image" Target="../media/image21.emf"/><Relationship Id="rId24" Type="http://schemas.openxmlformats.org/officeDocument/2006/relationships/customXml" Target="../ink/ink28.xml"/><Relationship Id="rId32" Type="http://schemas.openxmlformats.org/officeDocument/2006/relationships/customXml" Target="../ink/ink32.xml"/><Relationship Id="rId37" Type="http://schemas.openxmlformats.org/officeDocument/2006/relationships/image" Target="../media/image34.emf"/><Relationship Id="rId40" Type="http://schemas.openxmlformats.org/officeDocument/2006/relationships/customXml" Target="../ink/ink36.xml"/><Relationship Id="rId45" Type="http://schemas.openxmlformats.org/officeDocument/2006/relationships/image" Target="../media/image38.emf"/><Relationship Id="rId5" Type="http://schemas.openxmlformats.org/officeDocument/2006/relationships/image" Target="../media/image18.emf"/><Relationship Id="rId15" Type="http://schemas.openxmlformats.org/officeDocument/2006/relationships/image" Target="../media/image23.emf"/><Relationship Id="rId23" Type="http://schemas.openxmlformats.org/officeDocument/2006/relationships/image" Target="../media/image27.emf"/><Relationship Id="rId28" Type="http://schemas.openxmlformats.org/officeDocument/2006/relationships/customXml" Target="../ink/ink30.xml"/><Relationship Id="rId36" Type="http://schemas.openxmlformats.org/officeDocument/2006/relationships/customXml" Target="../ink/ink34.xml"/><Relationship Id="rId10" Type="http://schemas.openxmlformats.org/officeDocument/2006/relationships/customXml" Target="../ink/ink21.xml"/><Relationship Id="rId19" Type="http://schemas.openxmlformats.org/officeDocument/2006/relationships/image" Target="../media/image25.emf"/><Relationship Id="rId31" Type="http://schemas.openxmlformats.org/officeDocument/2006/relationships/image" Target="../media/image31.emf"/><Relationship Id="rId44" Type="http://schemas.openxmlformats.org/officeDocument/2006/relationships/customXml" Target="../ink/ink38.xml"/><Relationship Id="rId4" Type="http://schemas.openxmlformats.org/officeDocument/2006/relationships/customXml" Target="../ink/ink18.xml"/><Relationship Id="rId9" Type="http://schemas.openxmlformats.org/officeDocument/2006/relationships/image" Target="../media/image20.emf"/><Relationship Id="rId14" Type="http://schemas.openxmlformats.org/officeDocument/2006/relationships/customXml" Target="../ink/ink23.xml"/><Relationship Id="rId22" Type="http://schemas.openxmlformats.org/officeDocument/2006/relationships/customXml" Target="../ink/ink27.xml"/><Relationship Id="rId27" Type="http://schemas.openxmlformats.org/officeDocument/2006/relationships/image" Target="../media/image29.emf"/><Relationship Id="rId30" Type="http://schemas.openxmlformats.org/officeDocument/2006/relationships/customXml" Target="../ink/ink31.xml"/><Relationship Id="rId35" Type="http://schemas.openxmlformats.org/officeDocument/2006/relationships/image" Target="../media/image33.emf"/><Relationship Id="rId43" Type="http://schemas.openxmlformats.org/officeDocument/2006/relationships/image" Target="../media/image37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96.xml"/><Relationship Id="rId13" Type="http://schemas.openxmlformats.org/officeDocument/2006/relationships/image" Target="../media/image392.emf"/><Relationship Id="rId18" Type="http://schemas.openxmlformats.org/officeDocument/2006/relationships/customXml" Target="../ink/ink401.xml"/><Relationship Id="rId26" Type="http://schemas.openxmlformats.org/officeDocument/2006/relationships/customXml" Target="../ink/ink405.xml"/><Relationship Id="rId3" Type="http://schemas.openxmlformats.org/officeDocument/2006/relationships/image" Target="../media/image387.emf"/><Relationship Id="rId21" Type="http://schemas.openxmlformats.org/officeDocument/2006/relationships/image" Target="../media/image396.emf"/><Relationship Id="rId7" Type="http://schemas.openxmlformats.org/officeDocument/2006/relationships/image" Target="../media/image389.emf"/><Relationship Id="rId12" Type="http://schemas.openxmlformats.org/officeDocument/2006/relationships/customXml" Target="../ink/ink398.xml"/><Relationship Id="rId17" Type="http://schemas.openxmlformats.org/officeDocument/2006/relationships/image" Target="../media/image394.emf"/><Relationship Id="rId25" Type="http://schemas.openxmlformats.org/officeDocument/2006/relationships/image" Target="../media/image398.emf"/><Relationship Id="rId33" Type="http://schemas.openxmlformats.org/officeDocument/2006/relationships/image" Target="../media/image402.emf"/><Relationship Id="rId2" Type="http://schemas.openxmlformats.org/officeDocument/2006/relationships/customXml" Target="../ink/ink393.xml"/><Relationship Id="rId16" Type="http://schemas.openxmlformats.org/officeDocument/2006/relationships/customXml" Target="../ink/ink400.xml"/><Relationship Id="rId20" Type="http://schemas.openxmlformats.org/officeDocument/2006/relationships/customXml" Target="../ink/ink402.xml"/><Relationship Id="rId29" Type="http://schemas.openxmlformats.org/officeDocument/2006/relationships/image" Target="../media/image400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95.xml"/><Relationship Id="rId11" Type="http://schemas.openxmlformats.org/officeDocument/2006/relationships/image" Target="../media/image391.emf"/><Relationship Id="rId24" Type="http://schemas.openxmlformats.org/officeDocument/2006/relationships/customXml" Target="../ink/ink404.xml"/><Relationship Id="rId32" Type="http://schemas.openxmlformats.org/officeDocument/2006/relationships/customXml" Target="../ink/ink408.xml"/><Relationship Id="rId5" Type="http://schemas.openxmlformats.org/officeDocument/2006/relationships/image" Target="../media/image388.emf"/><Relationship Id="rId15" Type="http://schemas.openxmlformats.org/officeDocument/2006/relationships/image" Target="../media/image393.emf"/><Relationship Id="rId23" Type="http://schemas.openxmlformats.org/officeDocument/2006/relationships/image" Target="../media/image397.emf"/><Relationship Id="rId28" Type="http://schemas.openxmlformats.org/officeDocument/2006/relationships/customXml" Target="../ink/ink406.xml"/><Relationship Id="rId10" Type="http://schemas.openxmlformats.org/officeDocument/2006/relationships/customXml" Target="../ink/ink397.xml"/><Relationship Id="rId19" Type="http://schemas.openxmlformats.org/officeDocument/2006/relationships/image" Target="../media/image395.emf"/><Relationship Id="rId31" Type="http://schemas.openxmlformats.org/officeDocument/2006/relationships/image" Target="../media/image401.emf"/><Relationship Id="rId4" Type="http://schemas.openxmlformats.org/officeDocument/2006/relationships/customXml" Target="../ink/ink394.xml"/><Relationship Id="rId9" Type="http://schemas.openxmlformats.org/officeDocument/2006/relationships/image" Target="../media/image390.emf"/><Relationship Id="rId14" Type="http://schemas.openxmlformats.org/officeDocument/2006/relationships/customXml" Target="../ink/ink399.xml"/><Relationship Id="rId22" Type="http://schemas.openxmlformats.org/officeDocument/2006/relationships/customXml" Target="../ink/ink403.xml"/><Relationship Id="rId27" Type="http://schemas.openxmlformats.org/officeDocument/2006/relationships/image" Target="../media/image399.emf"/><Relationship Id="rId30" Type="http://schemas.openxmlformats.org/officeDocument/2006/relationships/customXml" Target="../ink/ink407.xm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8.emf"/><Relationship Id="rId18" Type="http://schemas.openxmlformats.org/officeDocument/2006/relationships/customXml" Target="../ink/ink417.xml"/><Relationship Id="rId26" Type="http://schemas.openxmlformats.org/officeDocument/2006/relationships/customXml" Target="../ink/ink421.xml"/><Relationship Id="rId39" Type="http://schemas.openxmlformats.org/officeDocument/2006/relationships/image" Target="../media/image421.emf"/><Relationship Id="rId21" Type="http://schemas.openxmlformats.org/officeDocument/2006/relationships/image" Target="../media/image412.emf"/><Relationship Id="rId34" Type="http://schemas.openxmlformats.org/officeDocument/2006/relationships/customXml" Target="../ink/ink425.xml"/><Relationship Id="rId42" Type="http://schemas.openxmlformats.org/officeDocument/2006/relationships/customXml" Target="../ink/ink429.xml"/><Relationship Id="rId47" Type="http://schemas.openxmlformats.org/officeDocument/2006/relationships/image" Target="../media/image425.emf"/><Relationship Id="rId50" Type="http://schemas.openxmlformats.org/officeDocument/2006/relationships/customXml" Target="../ink/ink433.xml"/><Relationship Id="rId55" Type="http://schemas.openxmlformats.org/officeDocument/2006/relationships/image" Target="../media/image429.emf"/><Relationship Id="rId7" Type="http://schemas.openxmlformats.org/officeDocument/2006/relationships/image" Target="../media/image405.emf"/><Relationship Id="rId2" Type="http://schemas.openxmlformats.org/officeDocument/2006/relationships/customXml" Target="../ink/ink409.xml"/><Relationship Id="rId16" Type="http://schemas.openxmlformats.org/officeDocument/2006/relationships/customXml" Target="../ink/ink416.xml"/><Relationship Id="rId20" Type="http://schemas.openxmlformats.org/officeDocument/2006/relationships/customXml" Target="../ink/ink418.xml"/><Relationship Id="rId29" Type="http://schemas.openxmlformats.org/officeDocument/2006/relationships/image" Target="../media/image416.emf"/><Relationship Id="rId41" Type="http://schemas.openxmlformats.org/officeDocument/2006/relationships/image" Target="../media/image422.emf"/><Relationship Id="rId54" Type="http://schemas.openxmlformats.org/officeDocument/2006/relationships/customXml" Target="../ink/ink43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11.xml"/><Relationship Id="rId11" Type="http://schemas.openxmlformats.org/officeDocument/2006/relationships/image" Target="../media/image407.emf"/><Relationship Id="rId24" Type="http://schemas.openxmlformats.org/officeDocument/2006/relationships/customXml" Target="../ink/ink420.xml"/><Relationship Id="rId32" Type="http://schemas.openxmlformats.org/officeDocument/2006/relationships/customXml" Target="../ink/ink424.xml"/><Relationship Id="rId37" Type="http://schemas.openxmlformats.org/officeDocument/2006/relationships/image" Target="../media/image420.emf"/><Relationship Id="rId40" Type="http://schemas.openxmlformats.org/officeDocument/2006/relationships/customXml" Target="../ink/ink428.xml"/><Relationship Id="rId45" Type="http://schemas.openxmlformats.org/officeDocument/2006/relationships/image" Target="../media/image424.emf"/><Relationship Id="rId53" Type="http://schemas.openxmlformats.org/officeDocument/2006/relationships/image" Target="../media/image428.emf"/><Relationship Id="rId58" Type="http://schemas.openxmlformats.org/officeDocument/2006/relationships/customXml" Target="../ink/ink437.xml"/><Relationship Id="rId5" Type="http://schemas.openxmlformats.org/officeDocument/2006/relationships/image" Target="../media/image404.emf"/><Relationship Id="rId15" Type="http://schemas.openxmlformats.org/officeDocument/2006/relationships/image" Target="../media/image409.emf"/><Relationship Id="rId23" Type="http://schemas.openxmlformats.org/officeDocument/2006/relationships/image" Target="../media/image413.emf"/><Relationship Id="rId28" Type="http://schemas.openxmlformats.org/officeDocument/2006/relationships/customXml" Target="../ink/ink422.xml"/><Relationship Id="rId36" Type="http://schemas.openxmlformats.org/officeDocument/2006/relationships/customXml" Target="../ink/ink426.xml"/><Relationship Id="rId49" Type="http://schemas.openxmlformats.org/officeDocument/2006/relationships/image" Target="../media/image426.emf"/><Relationship Id="rId57" Type="http://schemas.openxmlformats.org/officeDocument/2006/relationships/image" Target="../media/image430.emf"/><Relationship Id="rId61" Type="http://schemas.openxmlformats.org/officeDocument/2006/relationships/image" Target="../media/image432.emf"/><Relationship Id="rId10" Type="http://schemas.openxmlformats.org/officeDocument/2006/relationships/customXml" Target="../ink/ink413.xml"/><Relationship Id="rId19" Type="http://schemas.openxmlformats.org/officeDocument/2006/relationships/image" Target="../media/image411.emf"/><Relationship Id="rId31" Type="http://schemas.openxmlformats.org/officeDocument/2006/relationships/image" Target="../media/image417.emf"/><Relationship Id="rId44" Type="http://schemas.openxmlformats.org/officeDocument/2006/relationships/customXml" Target="../ink/ink430.xml"/><Relationship Id="rId52" Type="http://schemas.openxmlformats.org/officeDocument/2006/relationships/customXml" Target="../ink/ink434.xml"/><Relationship Id="rId60" Type="http://schemas.openxmlformats.org/officeDocument/2006/relationships/customXml" Target="../ink/ink438.xml"/><Relationship Id="rId4" Type="http://schemas.openxmlformats.org/officeDocument/2006/relationships/customXml" Target="../ink/ink410.xml"/><Relationship Id="rId9" Type="http://schemas.openxmlformats.org/officeDocument/2006/relationships/image" Target="../media/image406.emf"/><Relationship Id="rId14" Type="http://schemas.openxmlformats.org/officeDocument/2006/relationships/customXml" Target="../ink/ink415.xml"/><Relationship Id="rId22" Type="http://schemas.openxmlformats.org/officeDocument/2006/relationships/customXml" Target="../ink/ink419.xml"/><Relationship Id="rId27" Type="http://schemas.openxmlformats.org/officeDocument/2006/relationships/image" Target="../media/image415.emf"/><Relationship Id="rId30" Type="http://schemas.openxmlformats.org/officeDocument/2006/relationships/customXml" Target="../ink/ink423.xml"/><Relationship Id="rId35" Type="http://schemas.openxmlformats.org/officeDocument/2006/relationships/image" Target="../media/image419.emf"/><Relationship Id="rId43" Type="http://schemas.openxmlformats.org/officeDocument/2006/relationships/image" Target="../media/image423.emf"/><Relationship Id="rId48" Type="http://schemas.openxmlformats.org/officeDocument/2006/relationships/customXml" Target="../ink/ink432.xml"/><Relationship Id="rId56" Type="http://schemas.openxmlformats.org/officeDocument/2006/relationships/customXml" Target="../ink/ink436.xml"/><Relationship Id="rId8" Type="http://schemas.openxmlformats.org/officeDocument/2006/relationships/customXml" Target="../ink/ink412.xml"/><Relationship Id="rId51" Type="http://schemas.openxmlformats.org/officeDocument/2006/relationships/image" Target="../media/image427.emf"/><Relationship Id="rId3" Type="http://schemas.openxmlformats.org/officeDocument/2006/relationships/image" Target="../media/image403.emf"/><Relationship Id="rId12" Type="http://schemas.openxmlformats.org/officeDocument/2006/relationships/customXml" Target="../ink/ink414.xml"/><Relationship Id="rId17" Type="http://schemas.openxmlformats.org/officeDocument/2006/relationships/image" Target="../media/image410.emf"/><Relationship Id="rId25" Type="http://schemas.openxmlformats.org/officeDocument/2006/relationships/image" Target="../media/image414.emf"/><Relationship Id="rId33" Type="http://schemas.openxmlformats.org/officeDocument/2006/relationships/image" Target="../media/image418.emf"/><Relationship Id="rId38" Type="http://schemas.openxmlformats.org/officeDocument/2006/relationships/customXml" Target="../ink/ink427.xml"/><Relationship Id="rId46" Type="http://schemas.openxmlformats.org/officeDocument/2006/relationships/customXml" Target="../ink/ink431.xml"/><Relationship Id="rId59" Type="http://schemas.openxmlformats.org/officeDocument/2006/relationships/image" Target="../media/image431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42.xml"/><Relationship Id="rId13" Type="http://schemas.openxmlformats.org/officeDocument/2006/relationships/image" Target="../media/image438.emf"/><Relationship Id="rId18" Type="http://schemas.openxmlformats.org/officeDocument/2006/relationships/customXml" Target="../ink/ink447.xml"/><Relationship Id="rId26" Type="http://schemas.openxmlformats.org/officeDocument/2006/relationships/customXml" Target="../ink/ink451.xml"/><Relationship Id="rId39" Type="http://schemas.openxmlformats.org/officeDocument/2006/relationships/image" Target="../media/image451.emf"/><Relationship Id="rId3" Type="http://schemas.openxmlformats.org/officeDocument/2006/relationships/image" Target="../media/image433.emf"/><Relationship Id="rId21" Type="http://schemas.openxmlformats.org/officeDocument/2006/relationships/image" Target="../media/image442.emf"/><Relationship Id="rId34" Type="http://schemas.openxmlformats.org/officeDocument/2006/relationships/customXml" Target="../ink/ink455.xml"/><Relationship Id="rId7" Type="http://schemas.openxmlformats.org/officeDocument/2006/relationships/image" Target="../media/image435.emf"/><Relationship Id="rId12" Type="http://schemas.openxmlformats.org/officeDocument/2006/relationships/customXml" Target="../ink/ink444.xml"/><Relationship Id="rId17" Type="http://schemas.openxmlformats.org/officeDocument/2006/relationships/image" Target="../media/image440.emf"/><Relationship Id="rId25" Type="http://schemas.openxmlformats.org/officeDocument/2006/relationships/image" Target="../media/image444.emf"/><Relationship Id="rId33" Type="http://schemas.openxmlformats.org/officeDocument/2006/relationships/image" Target="../media/image448.emf"/><Relationship Id="rId38" Type="http://schemas.openxmlformats.org/officeDocument/2006/relationships/customXml" Target="../ink/ink457.xml"/><Relationship Id="rId2" Type="http://schemas.openxmlformats.org/officeDocument/2006/relationships/customXml" Target="../ink/ink439.xml"/><Relationship Id="rId16" Type="http://schemas.openxmlformats.org/officeDocument/2006/relationships/customXml" Target="../ink/ink446.xml"/><Relationship Id="rId20" Type="http://schemas.openxmlformats.org/officeDocument/2006/relationships/customXml" Target="../ink/ink448.xml"/><Relationship Id="rId29" Type="http://schemas.openxmlformats.org/officeDocument/2006/relationships/image" Target="../media/image446.emf"/><Relationship Id="rId41" Type="http://schemas.openxmlformats.org/officeDocument/2006/relationships/image" Target="../media/image452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41.xml"/><Relationship Id="rId11" Type="http://schemas.openxmlformats.org/officeDocument/2006/relationships/image" Target="../media/image437.emf"/><Relationship Id="rId24" Type="http://schemas.openxmlformats.org/officeDocument/2006/relationships/customXml" Target="../ink/ink450.xml"/><Relationship Id="rId32" Type="http://schemas.openxmlformats.org/officeDocument/2006/relationships/customXml" Target="../ink/ink454.xml"/><Relationship Id="rId37" Type="http://schemas.openxmlformats.org/officeDocument/2006/relationships/image" Target="../media/image450.emf"/><Relationship Id="rId40" Type="http://schemas.openxmlformats.org/officeDocument/2006/relationships/customXml" Target="../ink/ink458.xml"/><Relationship Id="rId5" Type="http://schemas.openxmlformats.org/officeDocument/2006/relationships/image" Target="../media/image434.emf"/><Relationship Id="rId15" Type="http://schemas.openxmlformats.org/officeDocument/2006/relationships/image" Target="../media/image439.emf"/><Relationship Id="rId23" Type="http://schemas.openxmlformats.org/officeDocument/2006/relationships/image" Target="../media/image443.emf"/><Relationship Id="rId28" Type="http://schemas.openxmlformats.org/officeDocument/2006/relationships/customXml" Target="../ink/ink452.xml"/><Relationship Id="rId36" Type="http://schemas.openxmlformats.org/officeDocument/2006/relationships/customXml" Target="../ink/ink456.xml"/><Relationship Id="rId10" Type="http://schemas.openxmlformats.org/officeDocument/2006/relationships/customXml" Target="../ink/ink443.xml"/><Relationship Id="rId19" Type="http://schemas.openxmlformats.org/officeDocument/2006/relationships/image" Target="../media/image441.emf"/><Relationship Id="rId31" Type="http://schemas.openxmlformats.org/officeDocument/2006/relationships/image" Target="../media/image447.emf"/><Relationship Id="rId4" Type="http://schemas.openxmlformats.org/officeDocument/2006/relationships/customXml" Target="../ink/ink440.xml"/><Relationship Id="rId9" Type="http://schemas.openxmlformats.org/officeDocument/2006/relationships/image" Target="../media/image436.emf"/><Relationship Id="rId14" Type="http://schemas.openxmlformats.org/officeDocument/2006/relationships/customXml" Target="../ink/ink445.xml"/><Relationship Id="rId22" Type="http://schemas.openxmlformats.org/officeDocument/2006/relationships/customXml" Target="../ink/ink449.xml"/><Relationship Id="rId27" Type="http://schemas.openxmlformats.org/officeDocument/2006/relationships/image" Target="../media/image445.emf"/><Relationship Id="rId30" Type="http://schemas.openxmlformats.org/officeDocument/2006/relationships/customXml" Target="../ink/ink453.xml"/><Relationship Id="rId35" Type="http://schemas.openxmlformats.org/officeDocument/2006/relationships/image" Target="../media/image449.emf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8.emf"/><Relationship Id="rId18" Type="http://schemas.openxmlformats.org/officeDocument/2006/relationships/customXml" Target="../ink/ink467.xml"/><Relationship Id="rId26" Type="http://schemas.openxmlformats.org/officeDocument/2006/relationships/customXml" Target="../ink/ink471.xml"/><Relationship Id="rId39" Type="http://schemas.openxmlformats.org/officeDocument/2006/relationships/image" Target="../media/image471.emf"/><Relationship Id="rId3" Type="http://schemas.openxmlformats.org/officeDocument/2006/relationships/image" Target="../media/image453.emf"/><Relationship Id="rId21" Type="http://schemas.openxmlformats.org/officeDocument/2006/relationships/image" Target="../media/image462.emf"/><Relationship Id="rId34" Type="http://schemas.openxmlformats.org/officeDocument/2006/relationships/customXml" Target="../ink/ink475.xml"/><Relationship Id="rId42" Type="http://schemas.openxmlformats.org/officeDocument/2006/relationships/customXml" Target="../ink/ink479.xml"/><Relationship Id="rId47" Type="http://schemas.openxmlformats.org/officeDocument/2006/relationships/image" Target="../media/image475.emf"/><Relationship Id="rId50" Type="http://schemas.openxmlformats.org/officeDocument/2006/relationships/customXml" Target="../ink/ink483.xml"/><Relationship Id="rId7" Type="http://schemas.openxmlformats.org/officeDocument/2006/relationships/image" Target="../media/image455.emf"/><Relationship Id="rId12" Type="http://schemas.openxmlformats.org/officeDocument/2006/relationships/customXml" Target="../ink/ink464.xml"/><Relationship Id="rId17" Type="http://schemas.openxmlformats.org/officeDocument/2006/relationships/image" Target="../media/image460.emf"/><Relationship Id="rId25" Type="http://schemas.openxmlformats.org/officeDocument/2006/relationships/image" Target="../media/image464.emf"/><Relationship Id="rId33" Type="http://schemas.openxmlformats.org/officeDocument/2006/relationships/image" Target="../media/image468.emf"/><Relationship Id="rId38" Type="http://schemas.openxmlformats.org/officeDocument/2006/relationships/customXml" Target="../ink/ink477.xml"/><Relationship Id="rId46" Type="http://schemas.openxmlformats.org/officeDocument/2006/relationships/customXml" Target="../ink/ink481.xml"/><Relationship Id="rId2" Type="http://schemas.openxmlformats.org/officeDocument/2006/relationships/customXml" Target="../ink/ink459.xml"/><Relationship Id="rId16" Type="http://schemas.openxmlformats.org/officeDocument/2006/relationships/customXml" Target="../ink/ink466.xml"/><Relationship Id="rId20" Type="http://schemas.openxmlformats.org/officeDocument/2006/relationships/customXml" Target="../ink/ink468.xml"/><Relationship Id="rId29" Type="http://schemas.openxmlformats.org/officeDocument/2006/relationships/image" Target="../media/image466.emf"/><Relationship Id="rId41" Type="http://schemas.openxmlformats.org/officeDocument/2006/relationships/image" Target="../media/image472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61.xml"/><Relationship Id="rId11" Type="http://schemas.openxmlformats.org/officeDocument/2006/relationships/image" Target="../media/image457.emf"/><Relationship Id="rId24" Type="http://schemas.openxmlformats.org/officeDocument/2006/relationships/customXml" Target="../ink/ink470.xml"/><Relationship Id="rId32" Type="http://schemas.openxmlformats.org/officeDocument/2006/relationships/customXml" Target="../ink/ink474.xml"/><Relationship Id="rId37" Type="http://schemas.openxmlformats.org/officeDocument/2006/relationships/image" Target="../media/image470.emf"/><Relationship Id="rId40" Type="http://schemas.openxmlformats.org/officeDocument/2006/relationships/customXml" Target="../ink/ink478.xml"/><Relationship Id="rId45" Type="http://schemas.openxmlformats.org/officeDocument/2006/relationships/image" Target="../media/image474.emf"/><Relationship Id="rId53" Type="http://schemas.openxmlformats.org/officeDocument/2006/relationships/image" Target="../media/image478.emf"/><Relationship Id="rId5" Type="http://schemas.openxmlformats.org/officeDocument/2006/relationships/image" Target="../media/image454.emf"/><Relationship Id="rId15" Type="http://schemas.openxmlformats.org/officeDocument/2006/relationships/image" Target="../media/image459.emf"/><Relationship Id="rId23" Type="http://schemas.openxmlformats.org/officeDocument/2006/relationships/image" Target="../media/image463.emf"/><Relationship Id="rId28" Type="http://schemas.openxmlformats.org/officeDocument/2006/relationships/customXml" Target="../ink/ink472.xml"/><Relationship Id="rId36" Type="http://schemas.openxmlformats.org/officeDocument/2006/relationships/customXml" Target="../ink/ink476.xml"/><Relationship Id="rId49" Type="http://schemas.openxmlformats.org/officeDocument/2006/relationships/image" Target="../media/image476.emf"/><Relationship Id="rId10" Type="http://schemas.openxmlformats.org/officeDocument/2006/relationships/customXml" Target="../ink/ink463.xml"/><Relationship Id="rId19" Type="http://schemas.openxmlformats.org/officeDocument/2006/relationships/image" Target="../media/image461.emf"/><Relationship Id="rId31" Type="http://schemas.openxmlformats.org/officeDocument/2006/relationships/image" Target="../media/image467.emf"/><Relationship Id="rId44" Type="http://schemas.openxmlformats.org/officeDocument/2006/relationships/customXml" Target="../ink/ink480.xml"/><Relationship Id="rId52" Type="http://schemas.openxmlformats.org/officeDocument/2006/relationships/customXml" Target="../ink/ink484.xml"/><Relationship Id="rId4" Type="http://schemas.openxmlformats.org/officeDocument/2006/relationships/customXml" Target="../ink/ink460.xml"/><Relationship Id="rId9" Type="http://schemas.openxmlformats.org/officeDocument/2006/relationships/image" Target="../media/image456.emf"/><Relationship Id="rId14" Type="http://schemas.openxmlformats.org/officeDocument/2006/relationships/customXml" Target="../ink/ink465.xml"/><Relationship Id="rId22" Type="http://schemas.openxmlformats.org/officeDocument/2006/relationships/customXml" Target="../ink/ink469.xml"/><Relationship Id="rId27" Type="http://schemas.openxmlformats.org/officeDocument/2006/relationships/image" Target="../media/image465.emf"/><Relationship Id="rId30" Type="http://schemas.openxmlformats.org/officeDocument/2006/relationships/customXml" Target="../ink/ink473.xml"/><Relationship Id="rId35" Type="http://schemas.openxmlformats.org/officeDocument/2006/relationships/image" Target="../media/image469.emf"/><Relationship Id="rId43" Type="http://schemas.openxmlformats.org/officeDocument/2006/relationships/image" Target="../media/image473.emf"/><Relationship Id="rId48" Type="http://schemas.openxmlformats.org/officeDocument/2006/relationships/customXml" Target="../ink/ink482.xml"/><Relationship Id="rId8" Type="http://schemas.openxmlformats.org/officeDocument/2006/relationships/customXml" Target="../ink/ink462.xml"/><Relationship Id="rId51" Type="http://schemas.openxmlformats.org/officeDocument/2006/relationships/image" Target="../media/image477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9.emf"/><Relationship Id="rId2" Type="http://schemas.openxmlformats.org/officeDocument/2006/relationships/customXml" Target="../ink/ink485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5.emf"/><Relationship Id="rId18" Type="http://schemas.openxmlformats.org/officeDocument/2006/relationships/customXml" Target="../ink/ink494.xml"/><Relationship Id="rId26" Type="http://schemas.openxmlformats.org/officeDocument/2006/relationships/customXml" Target="../ink/ink498.xml"/><Relationship Id="rId39" Type="http://schemas.openxmlformats.org/officeDocument/2006/relationships/image" Target="../media/image498.emf"/><Relationship Id="rId3" Type="http://schemas.openxmlformats.org/officeDocument/2006/relationships/image" Target="../media/image480.emf"/><Relationship Id="rId21" Type="http://schemas.openxmlformats.org/officeDocument/2006/relationships/image" Target="../media/image489.emf"/><Relationship Id="rId34" Type="http://schemas.openxmlformats.org/officeDocument/2006/relationships/customXml" Target="../ink/ink502.xml"/><Relationship Id="rId42" Type="http://schemas.openxmlformats.org/officeDocument/2006/relationships/customXml" Target="../ink/ink506.xml"/><Relationship Id="rId47" Type="http://schemas.openxmlformats.org/officeDocument/2006/relationships/image" Target="../media/image502.emf"/><Relationship Id="rId50" Type="http://schemas.openxmlformats.org/officeDocument/2006/relationships/customXml" Target="../ink/ink510.xml"/><Relationship Id="rId7" Type="http://schemas.openxmlformats.org/officeDocument/2006/relationships/image" Target="../media/image482.emf"/><Relationship Id="rId12" Type="http://schemas.openxmlformats.org/officeDocument/2006/relationships/customXml" Target="../ink/ink491.xml"/><Relationship Id="rId17" Type="http://schemas.openxmlformats.org/officeDocument/2006/relationships/image" Target="../media/image487.emf"/><Relationship Id="rId25" Type="http://schemas.openxmlformats.org/officeDocument/2006/relationships/image" Target="../media/image491.emf"/><Relationship Id="rId33" Type="http://schemas.openxmlformats.org/officeDocument/2006/relationships/image" Target="../media/image495.emf"/><Relationship Id="rId38" Type="http://schemas.openxmlformats.org/officeDocument/2006/relationships/customXml" Target="../ink/ink504.xml"/><Relationship Id="rId46" Type="http://schemas.openxmlformats.org/officeDocument/2006/relationships/customXml" Target="../ink/ink508.xml"/><Relationship Id="rId2" Type="http://schemas.openxmlformats.org/officeDocument/2006/relationships/customXml" Target="../ink/ink486.xml"/><Relationship Id="rId16" Type="http://schemas.openxmlformats.org/officeDocument/2006/relationships/customXml" Target="../ink/ink493.xml"/><Relationship Id="rId20" Type="http://schemas.openxmlformats.org/officeDocument/2006/relationships/customXml" Target="../ink/ink495.xml"/><Relationship Id="rId29" Type="http://schemas.openxmlformats.org/officeDocument/2006/relationships/image" Target="../media/image493.emf"/><Relationship Id="rId41" Type="http://schemas.openxmlformats.org/officeDocument/2006/relationships/image" Target="../media/image499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88.xml"/><Relationship Id="rId11" Type="http://schemas.openxmlformats.org/officeDocument/2006/relationships/image" Target="../media/image484.emf"/><Relationship Id="rId24" Type="http://schemas.openxmlformats.org/officeDocument/2006/relationships/customXml" Target="../ink/ink497.xml"/><Relationship Id="rId32" Type="http://schemas.openxmlformats.org/officeDocument/2006/relationships/customXml" Target="../ink/ink501.xml"/><Relationship Id="rId37" Type="http://schemas.openxmlformats.org/officeDocument/2006/relationships/image" Target="../media/image497.emf"/><Relationship Id="rId40" Type="http://schemas.openxmlformats.org/officeDocument/2006/relationships/customXml" Target="../ink/ink505.xml"/><Relationship Id="rId45" Type="http://schemas.openxmlformats.org/officeDocument/2006/relationships/image" Target="../media/image501.emf"/><Relationship Id="rId5" Type="http://schemas.openxmlformats.org/officeDocument/2006/relationships/image" Target="../media/image481.emf"/><Relationship Id="rId15" Type="http://schemas.openxmlformats.org/officeDocument/2006/relationships/image" Target="../media/image486.emf"/><Relationship Id="rId23" Type="http://schemas.openxmlformats.org/officeDocument/2006/relationships/image" Target="../media/image490.emf"/><Relationship Id="rId28" Type="http://schemas.openxmlformats.org/officeDocument/2006/relationships/customXml" Target="../ink/ink499.xml"/><Relationship Id="rId36" Type="http://schemas.openxmlformats.org/officeDocument/2006/relationships/customXml" Target="../ink/ink503.xml"/><Relationship Id="rId49" Type="http://schemas.openxmlformats.org/officeDocument/2006/relationships/image" Target="../media/image503.emf"/><Relationship Id="rId10" Type="http://schemas.openxmlformats.org/officeDocument/2006/relationships/customXml" Target="../ink/ink490.xml"/><Relationship Id="rId19" Type="http://schemas.openxmlformats.org/officeDocument/2006/relationships/image" Target="../media/image488.emf"/><Relationship Id="rId31" Type="http://schemas.openxmlformats.org/officeDocument/2006/relationships/image" Target="../media/image494.emf"/><Relationship Id="rId44" Type="http://schemas.openxmlformats.org/officeDocument/2006/relationships/customXml" Target="../ink/ink507.xml"/><Relationship Id="rId4" Type="http://schemas.openxmlformats.org/officeDocument/2006/relationships/customXml" Target="../ink/ink487.xml"/><Relationship Id="rId9" Type="http://schemas.openxmlformats.org/officeDocument/2006/relationships/image" Target="../media/image483.emf"/><Relationship Id="rId14" Type="http://schemas.openxmlformats.org/officeDocument/2006/relationships/customXml" Target="../ink/ink492.xml"/><Relationship Id="rId22" Type="http://schemas.openxmlformats.org/officeDocument/2006/relationships/customXml" Target="../ink/ink496.xml"/><Relationship Id="rId27" Type="http://schemas.openxmlformats.org/officeDocument/2006/relationships/image" Target="../media/image492.emf"/><Relationship Id="rId30" Type="http://schemas.openxmlformats.org/officeDocument/2006/relationships/customXml" Target="../ink/ink500.xml"/><Relationship Id="rId35" Type="http://schemas.openxmlformats.org/officeDocument/2006/relationships/image" Target="../media/image496.emf"/><Relationship Id="rId43" Type="http://schemas.openxmlformats.org/officeDocument/2006/relationships/image" Target="../media/image500.emf"/><Relationship Id="rId48" Type="http://schemas.openxmlformats.org/officeDocument/2006/relationships/customXml" Target="../ink/ink509.xml"/><Relationship Id="rId8" Type="http://schemas.openxmlformats.org/officeDocument/2006/relationships/customXml" Target="../ink/ink489.xml"/><Relationship Id="rId51" Type="http://schemas.openxmlformats.org/officeDocument/2006/relationships/image" Target="../media/image504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ustomXml" Target="../ink/ink514.xml"/><Relationship Id="rId13" Type="http://schemas.openxmlformats.org/officeDocument/2006/relationships/image" Target="../media/image510.emf"/><Relationship Id="rId18" Type="http://schemas.openxmlformats.org/officeDocument/2006/relationships/customXml" Target="../ink/ink519.xml"/><Relationship Id="rId3" Type="http://schemas.openxmlformats.org/officeDocument/2006/relationships/image" Target="../media/image505.emf"/><Relationship Id="rId21" Type="http://schemas.openxmlformats.org/officeDocument/2006/relationships/image" Target="../media/image514.emf"/><Relationship Id="rId7" Type="http://schemas.openxmlformats.org/officeDocument/2006/relationships/image" Target="../media/image507.emf"/><Relationship Id="rId12" Type="http://schemas.openxmlformats.org/officeDocument/2006/relationships/customXml" Target="../ink/ink516.xml"/><Relationship Id="rId17" Type="http://schemas.openxmlformats.org/officeDocument/2006/relationships/image" Target="../media/image512.emf"/><Relationship Id="rId2" Type="http://schemas.openxmlformats.org/officeDocument/2006/relationships/customXml" Target="../ink/ink511.xml"/><Relationship Id="rId16" Type="http://schemas.openxmlformats.org/officeDocument/2006/relationships/customXml" Target="../ink/ink518.xml"/><Relationship Id="rId20" Type="http://schemas.openxmlformats.org/officeDocument/2006/relationships/customXml" Target="../ink/ink520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13.xml"/><Relationship Id="rId11" Type="http://schemas.openxmlformats.org/officeDocument/2006/relationships/image" Target="../media/image509.emf"/><Relationship Id="rId5" Type="http://schemas.openxmlformats.org/officeDocument/2006/relationships/image" Target="../media/image506.emf"/><Relationship Id="rId15" Type="http://schemas.openxmlformats.org/officeDocument/2006/relationships/image" Target="../media/image511.emf"/><Relationship Id="rId10" Type="http://schemas.openxmlformats.org/officeDocument/2006/relationships/customXml" Target="../ink/ink515.xml"/><Relationship Id="rId19" Type="http://schemas.openxmlformats.org/officeDocument/2006/relationships/image" Target="../media/image513.emf"/><Relationship Id="rId4" Type="http://schemas.openxmlformats.org/officeDocument/2006/relationships/customXml" Target="../ink/ink512.xml"/><Relationship Id="rId9" Type="http://schemas.openxmlformats.org/officeDocument/2006/relationships/image" Target="../media/image508.emf"/><Relationship Id="rId14" Type="http://schemas.openxmlformats.org/officeDocument/2006/relationships/customXml" Target="../ink/ink51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ustomXml" Target="../ink/ink524.xml"/><Relationship Id="rId13" Type="http://schemas.openxmlformats.org/officeDocument/2006/relationships/image" Target="../media/image520.emf"/><Relationship Id="rId18" Type="http://schemas.openxmlformats.org/officeDocument/2006/relationships/customXml" Target="../ink/ink529.xml"/><Relationship Id="rId3" Type="http://schemas.openxmlformats.org/officeDocument/2006/relationships/image" Target="../media/image515.emf"/><Relationship Id="rId21" Type="http://schemas.openxmlformats.org/officeDocument/2006/relationships/image" Target="../media/image524.emf"/><Relationship Id="rId7" Type="http://schemas.openxmlformats.org/officeDocument/2006/relationships/image" Target="../media/image517.emf"/><Relationship Id="rId12" Type="http://schemas.openxmlformats.org/officeDocument/2006/relationships/customXml" Target="../ink/ink526.xml"/><Relationship Id="rId17" Type="http://schemas.openxmlformats.org/officeDocument/2006/relationships/image" Target="../media/image522.emf"/><Relationship Id="rId2" Type="http://schemas.openxmlformats.org/officeDocument/2006/relationships/customXml" Target="../ink/ink521.xml"/><Relationship Id="rId16" Type="http://schemas.openxmlformats.org/officeDocument/2006/relationships/customXml" Target="../ink/ink528.xml"/><Relationship Id="rId20" Type="http://schemas.openxmlformats.org/officeDocument/2006/relationships/customXml" Target="../ink/ink530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23.xml"/><Relationship Id="rId11" Type="http://schemas.openxmlformats.org/officeDocument/2006/relationships/image" Target="../media/image519.emf"/><Relationship Id="rId5" Type="http://schemas.openxmlformats.org/officeDocument/2006/relationships/image" Target="../media/image516.emf"/><Relationship Id="rId15" Type="http://schemas.openxmlformats.org/officeDocument/2006/relationships/image" Target="../media/image521.emf"/><Relationship Id="rId23" Type="http://schemas.openxmlformats.org/officeDocument/2006/relationships/image" Target="../media/image525.emf"/><Relationship Id="rId10" Type="http://schemas.openxmlformats.org/officeDocument/2006/relationships/customXml" Target="../ink/ink525.xml"/><Relationship Id="rId19" Type="http://schemas.openxmlformats.org/officeDocument/2006/relationships/image" Target="../media/image523.emf"/><Relationship Id="rId4" Type="http://schemas.openxmlformats.org/officeDocument/2006/relationships/customXml" Target="../ink/ink522.xml"/><Relationship Id="rId9" Type="http://schemas.openxmlformats.org/officeDocument/2006/relationships/image" Target="../media/image518.emf"/><Relationship Id="rId14" Type="http://schemas.openxmlformats.org/officeDocument/2006/relationships/customXml" Target="../ink/ink527.xml"/><Relationship Id="rId22" Type="http://schemas.openxmlformats.org/officeDocument/2006/relationships/customXml" Target="../ink/ink53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customXml" Target="../ink/ink535.xml"/><Relationship Id="rId13" Type="http://schemas.openxmlformats.org/officeDocument/2006/relationships/image" Target="../media/image531.emf"/><Relationship Id="rId18" Type="http://schemas.openxmlformats.org/officeDocument/2006/relationships/customXml" Target="../ink/ink540.xml"/><Relationship Id="rId3" Type="http://schemas.openxmlformats.org/officeDocument/2006/relationships/image" Target="../media/image526.emf"/><Relationship Id="rId21" Type="http://schemas.openxmlformats.org/officeDocument/2006/relationships/image" Target="../media/image535.emf"/><Relationship Id="rId7" Type="http://schemas.openxmlformats.org/officeDocument/2006/relationships/image" Target="../media/image528.emf"/><Relationship Id="rId12" Type="http://schemas.openxmlformats.org/officeDocument/2006/relationships/customXml" Target="../ink/ink537.xml"/><Relationship Id="rId17" Type="http://schemas.openxmlformats.org/officeDocument/2006/relationships/image" Target="../media/image533.emf"/><Relationship Id="rId25" Type="http://schemas.openxmlformats.org/officeDocument/2006/relationships/image" Target="../media/image537.emf"/><Relationship Id="rId2" Type="http://schemas.openxmlformats.org/officeDocument/2006/relationships/customXml" Target="../ink/ink532.xml"/><Relationship Id="rId16" Type="http://schemas.openxmlformats.org/officeDocument/2006/relationships/customXml" Target="../ink/ink539.xml"/><Relationship Id="rId20" Type="http://schemas.openxmlformats.org/officeDocument/2006/relationships/customXml" Target="../ink/ink54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34.xml"/><Relationship Id="rId11" Type="http://schemas.openxmlformats.org/officeDocument/2006/relationships/image" Target="../media/image530.emf"/><Relationship Id="rId24" Type="http://schemas.openxmlformats.org/officeDocument/2006/relationships/customXml" Target="../ink/ink543.xml"/><Relationship Id="rId5" Type="http://schemas.openxmlformats.org/officeDocument/2006/relationships/image" Target="../media/image527.emf"/><Relationship Id="rId15" Type="http://schemas.openxmlformats.org/officeDocument/2006/relationships/image" Target="../media/image532.emf"/><Relationship Id="rId23" Type="http://schemas.openxmlformats.org/officeDocument/2006/relationships/image" Target="../media/image536.emf"/><Relationship Id="rId10" Type="http://schemas.openxmlformats.org/officeDocument/2006/relationships/customXml" Target="../ink/ink536.xml"/><Relationship Id="rId19" Type="http://schemas.openxmlformats.org/officeDocument/2006/relationships/image" Target="../media/image534.emf"/><Relationship Id="rId4" Type="http://schemas.openxmlformats.org/officeDocument/2006/relationships/customXml" Target="../ink/ink533.xml"/><Relationship Id="rId9" Type="http://schemas.openxmlformats.org/officeDocument/2006/relationships/image" Target="../media/image529.emf"/><Relationship Id="rId14" Type="http://schemas.openxmlformats.org/officeDocument/2006/relationships/customXml" Target="../ink/ink538.xml"/><Relationship Id="rId22" Type="http://schemas.openxmlformats.org/officeDocument/2006/relationships/customXml" Target="../ink/ink54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customXml" Target="../ink/ink547.xml"/><Relationship Id="rId13" Type="http://schemas.openxmlformats.org/officeDocument/2006/relationships/image" Target="../media/image543.emf"/><Relationship Id="rId18" Type="http://schemas.openxmlformats.org/officeDocument/2006/relationships/customXml" Target="../ink/ink552.xml"/><Relationship Id="rId26" Type="http://schemas.openxmlformats.org/officeDocument/2006/relationships/customXml" Target="../ink/ink556.xml"/><Relationship Id="rId3" Type="http://schemas.openxmlformats.org/officeDocument/2006/relationships/image" Target="../media/image538.emf"/><Relationship Id="rId21" Type="http://schemas.openxmlformats.org/officeDocument/2006/relationships/image" Target="../media/image547.emf"/><Relationship Id="rId7" Type="http://schemas.openxmlformats.org/officeDocument/2006/relationships/image" Target="../media/image540.emf"/><Relationship Id="rId12" Type="http://schemas.openxmlformats.org/officeDocument/2006/relationships/customXml" Target="../ink/ink549.xml"/><Relationship Id="rId17" Type="http://schemas.openxmlformats.org/officeDocument/2006/relationships/image" Target="../media/image545.emf"/><Relationship Id="rId25" Type="http://schemas.openxmlformats.org/officeDocument/2006/relationships/image" Target="../media/image549.emf"/><Relationship Id="rId2" Type="http://schemas.openxmlformats.org/officeDocument/2006/relationships/customXml" Target="../ink/ink544.xml"/><Relationship Id="rId16" Type="http://schemas.openxmlformats.org/officeDocument/2006/relationships/customXml" Target="../ink/ink551.xml"/><Relationship Id="rId20" Type="http://schemas.openxmlformats.org/officeDocument/2006/relationships/customXml" Target="../ink/ink553.xml"/><Relationship Id="rId29" Type="http://schemas.openxmlformats.org/officeDocument/2006/relationships/image" Target="../media/image551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46.xml"/><Relationship Id="rId11" Type="http://schemas.openxmlformats.org/officeDocument/2006/relationships/image" Target="../media/image542.emf"/><Relationship Id="rId24" Type="http://schemas.openxmlformats.org/officeDocument/2006/relationships/customXml" Target="../ink/ink555.xml"/><Relationship Id="rId5" Type="http://schemas.openxmlformats.org/officeDocument/2006/relationships/image" Target="../media/image539.emf"/><Relationship Id="rId15" Type="http://schemas.openxmlformats.org/officeDocument/2006/relationships/image" Target="../media/image544.emf"/><Relationship Id="rId23" Type="http://schemas.openxmlformats.org/officeDocument/2006/relationships/image" Target="../media/image548.emf"/><Relationship Id="rId28" Type="http://schemas.openxmlformats.org/officeDocument/2006/relationships/customXml" Target="../ink/ink557.xml"/><Relationship Id="rId10" Type="http://schemas.openxmlformats.org/officeDocument/2006/relationships/customXml" Target="../ink/ink548.xml"/><Relationship Id="rId19" Type="http://schemas.openxmlformats.org/officeDocument/2006/relationships/image" Target="../media/image546.emf"/><Relationship Id="rId4" Type="http://schemas.openxmlformats.org/officeDocument/2006/relationships/customXml" Target="../ink/ink545.xml"/><Relationship Id="rId9" Type="http://schemas.openxmlformats.org/officeDocument/2006/relationships/image" Target="../media/image541.emf"/><Relationship Id="rId14" Type="http://schemas.openxmlformats.org/officeDocument/2006/relationships/customXml" Target="../ink/ink550.xml"/><Relationship Id="rId22" Type="http://schemas.openxmlformats.org/officeDocument/2006/relationships/customXml" Target="../ink/ink554.xml"/><Relationship Id="rId27" Type="http://schemas.openxmlformats.org/officeDocument/2006/relationships/image" Target="../media/image55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2.xml"/><Relationship Id="rId13" Type="http://schemas.openxmlformats.org/officeDocument/2006/relationships/image" Target="../media/image44.emf"/><Relationship Id="rId3" Type="http://schemas.openxmlformats.org/officeDocument/2006/relationships/image" Target="../media/image39.emf"/><Relationship Id="rId7" Type="http://schemas.openxmlformats.org/officeDocument/2006/relationships/image" Target="../media/image41.emf"/><Relationship Id="rId12" Type="http://schemas.openxmlformats.org/officeDocument/2006/relationships/customXml" Target="../ink/ink44.xml"/><Relationship Id="rId2" Type="http://schemas.openxmlformats.org/officeDocument/2006/relationships/customXml" Target="../ink/ink39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1.xml"/><Relationship Id="rId11" Type="http://schemas.openxmlformats.org/officeDocument/2006/relationships/image" Target="../media/image43.emf"/><Relationship Id="rId5" Type="http://schemas.openxmlformats.org/officeDocument/2006/relationships/image" Target="../media/image40.emf"/><Relationship Id="rId10" Type="http://schemas.openxmlformats.org/officeDocument/2006/relationships/customXml" Target="../ink/ink43.xml"/><Relationship Id="rId4" Type="http://schemas.openxmlformats.org/officeDocument/2006/relationships/customXml" Target="../ink/ink40.xml"/><Relationship Id="rId9" Type="http://schemas.openxmlformats.org/officeDocument/2006/relationships/image" Target="../media/image42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2.emf"/><Relationship Id="rId2" Type="http://schemas.openxmlformats.org/officeDocument/2006/relationships/customXml" Target="../ink/ink558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customXml" Target="../ink/ink562.xml"/><Relationship Id="rId13" Type="http://schemas.openxmlformats.org/officeDocument/2006/relationships/image" Target="../media/image558.emf"/><Relationship Id="rId18" Type="http://schemas.openxmlformats.org/officeDocument/2006/relationships/customXml" Target="../ink/ink567.xml"/><Relationship Id="rId26" Type="http://schemas.openxmlformats.org/officeDocument/2006/relationships/customXml" Target="../ink/ink571.xml"/><Relationship Id="rId39" Type="http://schemas.openxmlformats.org/officeDocument/2006/relationships/image" Target="../media/image571.emf"/><Relationship Id="rId3" Type="http://schemas.openxmlformats.org/officeDocument/2006/relationships/image" Target="../media/image553.emf"/><Relationship Id="rId21" Type="http://schemas.openxmlformats.org/officeDocument/2006/relationships/image" Target="../media/image562.emf"/><Relationship Id="rId34" Type="http://schemas.openxmlformats.org/officeDocument/2006/relationships/customXml" Target="../ink/ink575.xml"/><Relationship Id="rId7" Type="http://schemas.openxmlformats.org/officeDocument/2006/relationships/image" Target="../media/image555.emf"/><Relationship Id="rId12" Type="http://schemas.openxmlformats.org/officeDocument/2006/relationships/customXml" Target="../ink/ink564.xml"/><Relationship Id="rId17" Type="http://schemas.openxmlformats.org/officeDocument/2006/relationships/image" Target="../media/image560.emf"/><Relationship Id="rId25" Type="http://schemas.openxmlformats.org/officeDocument/2006/relationships/image" Target="../media/image564.emf"/><Relationship Id="rId33" Type="http://schemas.openxmlformats.org/officeDocument/2006/relationships/image" Target="../media/image568.emf"/><Relationship Id="rId38" Type="http://schemas.openxmlformats.org/officeDocument/2006/relationships/customXml" Target="../ink/ink577.xml"/><Relationship Id="rId2" Type="http://schemas.openxmlformats.org/officeDocument/2006/relationships/customXml" Target="../ink/ink559.xml"/><Relationship Id="rId16" Type="http://schemas.openxmlformats.org/officeDocument/2006/relationships/customXml" Target="../ink/ink566.xml"/><Relationship Id="rId20" Type="http://schemas.openxmlformats.org/officeDocument/2006/relationships/customXml" Target="../ink/ink568.xml"/><Relationship Id="rId29" Type="http://schemas.openxmlformats.org/officeDocument/2006/relationships/image" Target="../media/image566.emf"/><Relationship Id="rId41" Type="http://schemas.openxmlformats.org/officeDocument/2006/relationships/image" Target="../media/image572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61.xml"/><Relationship Id="rId11" Type="http://schemas.openxmlformats.org/officeDocument/2006/relationships/image" Target="../media/image557.emf"/><Relationship Id="rId24" Type="http://schemas.openxmlformats.org/officeDocument/2006/relationships/customXml" Target="../ink/ink570.xml"/><Relationship Id="rId32" Type="http://schemas.openxmlformats.org/officeDocument/2006/relationships/customXml" Target="../ink/ink574.xml"/><Relationship Id="rId37" Type="http://schemas.openxmlformats.org/officeDocument/2006/relationships/image" Target="../media/image570.emf"/><Relationship Id="rId40" Type="http://schemas.openxmlformats.org/officeDocument/2006/relationships/customXml" Target="../ink/ink578.xml"/><Relationship Id="rId5" Type="http://schemas.openxmlformats.org/officeDocument/2006/relationships/image" Target="../media/image554.emf"/><Relationship Id="rId15" Type="http://schemas.openxmlformats.org/officeDocument/2006/relationships/image" Target="../media/image559.emf"/><Relationship Id="rId23" Type="http://schemas.openxmlformats.org/officeDocument/2006/relationships/image" Target="../media/image563.emf"/><Relationship Id="rId28" Type="http://schemas.openxmlformats.org/officeDocument/2006/relationships/customXml" Target="../ink/ink572.xml"/><Relationship Id="rId36" Type="http://schemas.openxmlformats.org/officeDocument/2006/relationships/customXml" Target="../ink/ink576.xml"/><Relationship Id="rId10" Type="http://schemas.openxmlformats.org/officeDocument/2006/relationships/customXml" Target="../ink/ink563.xml"/><Relationship Id="rId19" Type="http://schemas.openxmlformats.org/officeDocument/2006/relationships/image" Target="../media/image561.emf"/><Relationship Id="rId31" Type="http://schemas.openxmlformats.org/officeDocument/2006/relationships/image" Target="../media/image567.emf"/><Relationship Id="rId4" Type="http://schemas.openxmlformats.org/officeDocument/2006/relationships/customXml" Target="../ink/ink560.xml"/><Relationship Id="rId9" Type="http://schemas.openxmlformats.org/officeDocument/2006/relationships/image" Target="../media/image556.emf"/><Relationship Id="rId14" Type="http://schemas.openxmlformats.org/officeDocument/2006/relationships/customXml" Target="../ink/ink565.xml"/><Relationship Id="rId22" Type="http://schemas.openxmlformats.org/officeDocument/2006/relationships/customXml" Target="../ink/ink569.xml"/><Relationship Id="rId27" Type="http://schemas.openxmlformats.org/officeDocument/2006/relationships/image" Target="../media/image565.emf"/><Relationship Id="rId30" Type="http://schemas.openxmlformats.org/officeDocument/2006/relationships/customXml" Target="../ink/ink573.xml"/><Relationship Id="rId35" Type="http://schemas.openxmlformats.org/officeDocument/2006/relationships/image" Target="../media/image569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customXml" Target="../ink/ink582.xml"/><Relationship Id="rId13" Type="http://schemas.openxmlformats.org/officeDocument/2006/relationships/image" Target="../media/image578.emf"/><Relationship Id="rId18" Type="http://schemas.openxmlformats.org/officeDocument/2006/relationships/customXml" Target="../ink/ink587.xml"/><Relationship Id="rId26" Type="http://schemas.openxmlformats.org/officeDocument/2006/relationships/customXml" Target="../ink/ink591.xml"/><Relationship Id="rId39" Type="http://schemas.openxmlformats.org/officeDocument/2006/relationships/image" Target="../media/image591.emf"/><Relationship Id="rId3" Type="http://schemas.openxmlformats.org/officeDocument/2006/relationships/image" Target="../media/image573.emf"/><Relationship Id="rId21" Type="http://schemas.openxmlformats.org/officeDocument/2006/relationships/image" Target="../media/image582.emf"/><Relationship Id="rId34" Type="http://schemas.openxmlformats.org/officeDocument/2006/relationships/customXml" Target="../ink/ink595.xml"/><Relationship Id="rId7" Type="http://schemas.openxmlformats.org/officeDocument/2006/relationships/image" Target="../media/image575.emf"/><Relationship Id="rId12" Type="http://schemas.openxmlformats.org/officeDocument/2006/relationships/customXml" Target="../ink/ink584.xml"/><Relationship Id="rId17" Type="http://schemas.openxmlformats.org/officeDocument/2006/relationships/image" Target="../media/image580.emf"/><Relationship Id="rId25" Type="http://schemas.openxmlformats.org/officeDocument/2006/relationships/image" Target="../media/image584.emf"/><Relationship Id="rId33" Type="http://schemas.openxmlformats.org/officeDocument/2006/relationships/image" Target="../media/image588.emf"/><Relationship Id="rId38" Type="http://schemas.openxmlformats.org/officeDocument/2006/relationships/customXml" Target="../ink/ink597.xml"/><Relationship Id="rId2" Type="http://schemas.openxmlformats.org/officeDocument/2006/relationships/customXml" Target="../ink/ink579.xml"/><Relationship Id="rId16" Type="http://schemas.openxmlformats.org/officeDocument/2006/relationships/customXml" Target="../ink/ink586.xml"/><Relationship Id="rId20" Type="http://schemas.openxmlformats.org/officeDocument/2006/relationships/customXml" Target="../ink/ink588.xml"/><Relationship Id="rId29" Type="http://schemas.openxmlformats.org/officeDocument/2006/relationships/image" Target="../media/image586.emf"/><Relationship Id="rId41" Type="http://schemas.openxmlformats.org/officeDocument/2006/relationships/image" Target="../media/image592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81.xml"/><Relationship Id="rId11" Type="http://schemas.openxmlformats.org/officeDocument/2006/relationships/image" Target="../media/image577.emf"/><Relationship Id="rId24" Type="http://schemas.openxmlformats.org/officeDocument/2006/relationships/customXml" Target="../ink/ink590.xml"/><Relationship Id="rId32" Type="http://schemas.openxmlformats.org/officeDocument/2006/relationships/customXml" Target="../ink/ink594.xml"/><Relationship Id="rId37" Type="http://schemas.openxmlformats.org/officeDocument/2006/relationships/image" Target="../media/image590.emf"/><Relationship Id="rId40" Type="http://schemas.openxmlformats.org/officeDocument/2006/relationships/customXml" Target="../ink/ink598.xml"/><Relationship Id="rId5" Type="http://schemas.openxmlformats.org/officeDocument/2006/relationships/image" Target="../media/image574.emf"/><Relationship Id="rId15" Type="http://schemas.openxmlformats.org/officeDocument/2006/relationships/image" Target="../media/image579.emf"/><Relationship Id="rId23" Type="http://schemas.openxmlformats.org/officeDocument/2006/relationships/image" Target="../media/image583.emf"/><Relationship Id="rId28" Type="http://schemas.openxmlformats.org/officeDocument/2006/relationships/customXml" Target="../ink/ink592.xml"/><Relationship Id="rId36" Type="http://schemas.openxmlformats.org/officeDocument/2006/relationships/customXml" Target="../ink/ink596.xml"/><Relationship Id="rId10" Type="http://schemas.openxmlformats.org/officeDocument/2006/relationships/customXml" Target="../ink/ink583.xml"/><Relationship Id="rId19" Type="http://schemas.openxmlformats.org/officeDocument/2006/relationships/image" Target="../media/image581.emf"/><Relationship Id="rId31" Type="http://schemas.openxmlformats.org/officeDocument/2006/relationships/image" Target="../media/image587.emf"/><Relationship Id="rId4" Type="http://schemas.openxmlformats.org/officeDocument/2006/relationships/customXml" Target="../ink/ink580.xml"/><Relationship Id="rId9" Type="http://schemas.openxmlformats.org/officeDocument/2006/relationships/image" Target="../media/image576.emf"/><Relationship Id="rId14" Type="http://schemas.openxmlformats.org/officeDocument/2006/relationships/customXml" Target="../ink/ink585.xml"/><Relationship Id="rId22" Type="http://schemas.openxmlformats.org/officeDocument/2006/relationships/customXml" Target="../ink/ink589.xml"/><Relationship Id="rId27" Type="http://schemas.openxmlformats.org/officeDocument/2006/relationships/image" Target="../media/image585.emf"/><Relationship Id="rId30" Type="http://schemas.openxmlformats.org/officeDocument/2006/relationships/customXml" Target="../ink/ink593.xml"/><Relationship Id="rId35" Type="http://schemas.openxmlformats.org/officeDocument/2006/relationships/image" Target="../media/image589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customXml" Target="../ink/ink602.xml"/><Relationship Id="rId13" Type="http://schemas.openxmlformats.org/officeDocument/2006/relationships/image" Target="../media/image598.emf"/><Relationship Id="rId18" Type="http://schemas.openxmlformats.org/officeDocument/2006/relationships/customXml" Target="../ink/ink607.xml"/><Relationship Id="rId26" Type="http://schemas.openxmlformats.org/officeDocument/2006/relationships/customXml" Target="../ink/ink611.xml"/><Relationship Id="rId39" Type="http://schemas.openxmlformats.org/officeDocument/2006/relationships/image" Target="../media/image611.emf"/><Relationship Id="rId3" Type="http://schemas.openxmlformats.org/officeDocument/2006/relationships/image" Target="../media/image593.emf"/><Relationship Id="rId21" Type="http://schemas.openxmlformats.org/officeDocument/2006/relationships/image" Target="../media/image602.emf"/><Relationship Id="rId34" Type="http://schemas.openxmlformats.org/officeDocument/2006/relationships/customXml" Target="../ink/ink615.xml"/><Relationship Id="rId7" Type="http://schemas.openxmlformats.org/officeDocument/2006/relationships/image" Target="../media/image595.emf"/><Relationship Id="rId12" Type="http://schemas.openxmlformats.org/officeDocument/2006/relationships/customXml" Target="../ink/ink604.xml"/><Relationship Id="rId17" Type="http://schemas.openxmlformats.org/officeDocument/2006/relationships/image" Target="../media/image600.emf"/><Relationship Id="rId25" Type="http://schemas.openxmlformats.org/officeDocument/2006/relationships/image" Target="../media/image604.emf"/><Relationship Id="rId33" Type="http://schemas.openxmlformats.org/officeDocument/2006/relationships/image" Target="../media/image608.emf"/><Relationship Id="rId38" Type="http://schemas.openxmlformats.org/officeDocument/2006/relationships/customXml" Target="../ink/ink617.xml"/><Relationship Id="rId2" Type="http://schemas.openxmlformats.org/officeDocument/2006/relationships/customXml" Target="../ink/ink599.xml"/><Relationship Id="rId16" Type="http://schemas.openxmlformats.org/officeDocument/2006/relationships/customXml" Target="../ink/ink606.xml"/><Relationship Id="rId20" Type="http://schemas.openxmlformats.org/officeDocument/2006/relationships/customXml" Target="../ink/ink608.xml"/><Relationship Id="rId29" Type="http://schemas.openxmlformats.org/officeDocument/2006/relationships/image" Target="../media/image606.emf"/><Relationship Id="rId41" Type="http://schemas.openxmlformats.org/officeDocument/2006/relationships/image" Target="../media/image612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601.xml"/><Relationship Id="rId11" Type="http://schemas.openxmlformats.org/officeDocument/2006/relationships/image" Target="../media/image597.emf"/><Relationship Id="rId24" Type="http://schemas.openxmlformats.org/officeDocument/2006/relationships/customXml" Target="../ink/ink610.xml"/><Relationship Id="rId32" Type="http://schemas.openxmlformats.org/officeDocument/2006/relationships/customXml" Target="../ink/ink614.xml"/><Relationship Id="rId37" Type="http://schemas.openxmlformats.org/officeDocument/2006/relationships/image" Target="../media/image610.emf"/><Relationship Id="rId40" Type="http://schemas.openxmlformats.org/officeDocument/2006/relationships/customXml" Target="../ink/ink618.xml"/><Relationship Id="rId5" Type="http://schemas.openxmlformats.org/officeDocument/2006/relationships/image" Target="../media/image594.emf"/><Relationship Id="rId15" Type="http://schemas.openxmlformats.org/officeDocument/2006/relationships/image" Target="../media/image599.emf"/><Relationship Id="rId23" Type="http://schemas.openxmlformats.org/officeDocument/2006/relationships/image" Target="../media/image603.emf"/><Relationship Id="rId28" Type="http://schemas.openxmlformats.org/officeDocument/2006/relationships/customXml" Target="../ink/ink612.xml"/><Relationship Id="rId36" Type="http://schemas.openxmlformats.org/officeDocument/2006/relationships/customXml" Target="../ink/ink616.xml"/><Relationship Id="rId10" Type="http://schemas.openxmlformats.org/officeDocument/2006/relationships/customXml" Target="../ink/ink603.xml"/><Relationship Id="rId19" Type="http://schemas.openxmlformats.org/officeDocument/2006/relationships/image" Target="../media/image601.emf"/><Relationship Id="rId31" Type="http://schemas.openxmlformats.org/officeDocument/2006/relationships/image" Target="../media/image607.emf"/><Relationship Id="rId4" Type="http://schemas.openxmlformats.org/officeDocument/2006/relationships/customXml" Target="../ink/ink600.xml"/><Relationship Id="rId9" Type="http://schemas.openxmlformats.org/officeDocument/2006/relationships/image" Target="../media/image596.emf"/><Relationship Id="rId14" Type="http://schemas.openxmlformats.org/officeDocument/2006/relationships/customXml" Target="../ink/ink605.xml"/><Relationship Id="rId22" Type="http://schemas.openxmlformats.org/officeDocument/2006/relationships/customXml" Target="../ink/ink609.xml"/><Relationship Id="rId27" Type="http://schemas.openxmlformats.org/officeDocument/2006/relationships/image" Target="../media/image605.emf"/><Relationship Id="rId30" Type="http://schemas.openxmlformats.org/officeDocument/2006/relationships/customXml" Target="../ink/ink613.xml"/><Relationship Id="rId35" Type="http://schemas.openxmlformats.org/officeDocument/2006/relationships/image" Target="../media/image609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customXml" Target="../ink/ink622.xml"/><Relationship Id="rId13" Type="http://schemas.openxmlformats.org/officeDocument/2006/relationships/image" Target="../media/image618.emf"/><Relationship Id="rId18" Type="http://schemas.openxmlformats.org/officeDocument/2006/relationships/customXml" Target="../ink/ink627.xml"/><Relationship Id="rId3" Type="http://schemas.openxmlformats.org/officeDocument/2006/relationships/image" Target="../media/image613.emf"/><Relationship Id="rId21" Type="http://schemas.openxmlformats.org/officeDocument/2006/relationships/image" Target="../media/image622.emf"/><Relationship Id="rId7" Type="http://schemas.openxmlformats.org/officeDocument/2006/relationships/image" Target="../media/image615.emf"/><Relationship Id="rId12" Type="http://schemas.openxmlformats.org/officeDocument/2006/relationships/customXml" Target="../ink/ink624.xml"/><Relationship Id="rId17" Type="http://schemas.openxmlformats.org/officeDocument/2006/relationships/image" Target="../media/image620.emf"/><Relationship Id="rId2" Type="http://schemas.openxmlformats.org/officeDocument/2006/relationships/customXml" Target="../ink/ink619.xml"/><Relationship Id="rId16" Type="http://schemas.openxmlformats.org/officeDocument/2006/relationships/customXml" Target="../ink/ink626.xml"/><Relationship Id="rId20" Type="http://schemas.openxmlformats.org/officeDocument/2006/relationships/customXml" Target="../ink/ink62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621.xml"/><Relationship Id="rId11" Type="http://schemas.openxmlformats.org/officeDocument/2006/relationships/image" Target="../media/image617.emf"/><Relationship Id="rId5" Type="http://schemas.openxmlformats.org/officeDocument/2006/relationships/image" Target="../media/image614.emf"/><Relationship Id="rId15" Type="http://schemas.openxmlformats.org/officeDocument/2006/relationships/image" Target="../media/image619.emf"/><Relationship Id="rId10" Type="http://schemas.openxmlformats.org/officeDocument/2006/relationships/customXml" Target="../ink/ink623.xml"/><Relationship Id="rId19" Type="http://schemas.openxmlformats.org/officeDocument/2006/relationships/image" Target="../media/image621.emf"/><Relationship Id="rId4" Type="http://schemas.openxmlformats.org/officeDocument/2006/relationships/customXml" Target="../ink/ink620.xml"/><Relationship Id="rId9" Type="http://schemas.openxmlformats.org/officeDocument/2006/relationships/image" Target="../media/image616.emf"/><Relationship Id="rId14" Type="http://schemas.openxmlformats.org/officeDocument/2006/relationships/customXml" Target="../ink/ink625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customXml" Target="../ink/ink632.xml"/><Relationship Id="rId13" Type="http://schemas.openxmlformats.org/officeDocument/2006/relationships/image" Target="../media/image628.emf"/><Relationship Id="rId18" Type="http://schemas.openxmlformats.org/officeDocument/2006/relationships/customXml" Target="../ink/ink637.xml"/><Relationship Id="rId26" Type="http://schemas.openxmlformats.org/officeDocument/2006/relationships/customXml" Target="../ink/ink641.xml"/><Relationship Id="rId3" Type="http://schemas.openxmlformats.org/officeDocument/2006/relationships/image" Target="../media/image623.emf"/><Relationship Id="rId21" Type="http://schemas.openxmlformats.org/officeDocument/2006/relationships/image" Target="../media/image632.emf"/><Relationship Id="rId7" Type="http://schemas.openxmlformats.org/officeDocument/2006/relationships/image" Target="../media/image625.emf"/><Relationship Id="rId12" Type="http://schemas.openxmlformats.org/officeDocument/2006/relationships/customXml" Target="../ink/ink634.xml"/><Relationship Id="rId17" Type="http://schemas.openxmlformats.org/officeDocument/2006/relationships/image" Target="../media/image630.emf"/><Relationship Id="rId25" Type="http://schemas.openxmlformats.org/officeDocument/2006/relationships/image" Target="../media/image634.emf"/><Relationship Id="rId2" Type="http://schemas.openxmlformats.org/officeDocument/2006/relationships/customXml" Target="../ink/ink629.xml"/><Relationship Id="rId16" Type="http://schemas.openxmlformats.org/officeDocument/2006/relationships/customXml" Target="../ink/ink636.xml"/><Relationship Id="rId20" Type="http://schemas.openxmlformats.org/officeDocument/2006/relationships/customXml" Target="../ink/ink63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631.xml"/><Relationship Id="rId11" Type="http://schemas.openxmlformats.org/officeDocument/2006/relationships/image" Target="../media/image627.emf"/><Relationship Id="rId24" Type="http://schemas.openxmlformats.org/officeDocument/2006/relationships/customXml" Target="../ink/ink640.xml"/><Relationship Id="rId5" Type="http://schemas.openxmlformats.org/officeDocument/2006/relationships/image" Target="../media/image624.emf"/><Relationship Id="rId15" Type="http://schemas.openxmlformats.org/officeDocument/2006/relationships/image" Target="../media/image629.emf"/><Relationship Id="rId23" Type="http://schemas.openxmlformats.org/officeDocument/2006/relationships/image" Target="../media/image633.emf"/><Relationship Id="rId10" Type="http://schemas.openxmlformats.org/officeDocument/2006/relationships/customXml" Target="../ink/ink633.xml"/><Relationship Id="rId19" Type="http://schemas.openxmlformats.org/officeDocument/2006/relationships/image" Target="../media/image631.emf"/><Relationship Id="rId4" Type="http://schemas.openxmlformats.org/officeDocument/2006/relationships/customXml" Target="../ink/ink630.xml"/><Relationship Id="rId9" Type="http://schemas.openxmlformats.org/officeDocument/2006/relationships/image" Target="../media/image626.emf"/><Relationship Id="rId14" Type="http://schemas.openxmlformats.org/officeDocument/2006/relationships/customXml" Target="../ink/ink635.xml"/><Relationship Id="rId22" Type="http://schemas.openxmlformats.org/officeDocument/2006/relationships/customXml" Target="../ink/ink639.xml"/><Relationship Id="rId27" Type="http://schemas.openxmlformats.org/officeDocument/2006/relationships/image" Target="../media/image635.e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customXml" Target="../ink/ink645.xml"/><Relationship Id="rId13" Type="http://schemas.openxmlformats.org/officeDocument/2006/relationships/image" Target="../media/image641.emf"/><Relationship Id="rId18" Type="http://schemas.openxmlformats.org/officeDocument/2006/relationships/customXml" Target="../ink/ink650.xml"/><Relationship Id="rId26" Type="http://schemas.openxmlformats.org/officeDocument/2006/relationships/customXml" Target="../ink/ink654.xml"/><Relationship Id="rId3" Type="http://schemas.openxmlformats.org/officeDocument/2006/relationships/image" Target="../media/image636.emf"/><Relationship Id="rId21" Type="http://schemas.openxmlformats.org/officeDocument/2006/relationships/image" Target="../media/image645.emf"/><Relationship Id="rId34" Type="http://schemas.openxmlformats.org/officeDocument/2006/relationships/customXml" Target="../ink/ink658.xml"/><Relationship Id="rId7" Type="http://schemas.openxmlformats.org/officeDocument/2006/relationships/image" Target="../media/image638.emf"/><Relationship Id="rId12" Type="http://schemas.openxmlformats.org/officeDocument/2006/relationships/customXml" Target="../ink/ink647.xml"/><Relationship Id="rId17" Type="http://schemas.openxmlformats.org/officeDocument/2006/relationships/image" Target="../media/image643.emf"/><Relationship Id="rId25" Type="http://schemas.openxmlformats.org/officeDocument/2006/relationships/image" Target="../media/image647.emf"/><Relationship Id="rId33" Type="http://schemas.openxmlformats.org/officeDocument/2006/relationships/image" Target="../media/image651.emf"/><Relationship Id="rId2" Type="http://schemas.openxmlformats.org/officeDocument/2006/relationships/customXml" Target="../ink/ink642.xml"/><Relationship Id="rId16" Type="http://schemas.openxmlformats.org/officeDocument/2006/relationships/customXml" Target="../ink/ink649.xml"/><Relationship Id="rId20" Type="http://schemas.openxmlformats.org/officeDocument/2006/relationships/customXml" Target="../ink/ink651.xml"/><Relationship Id="rId29" Type="http://schemas.openxmlformats.org/officeDocument/2006/relationships/image" Target="../media/image649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644.xml"/><Relationship Id="rId11" Type="http://schemas.openxmlformats.org/officeDocument/2006/relationships/image" Target="../media/image640.emf"/><Relationship Id="rId24" Type="http://schemas.openxmlformats.org/officeDocument/2006/relationships/customXml" Target="../ink/ink653.xml"/><Relationship Id="rId32" Type="http://schemas.openxmlformats.org/officeDocument/2006/relationships/customXml" Target="../ink/ink657.xml"/><Relationship Id="rId5" Type="http://schemas.openxmlformats.org/officeDocument/2006/relationships/image" Target="../media/image637.emf"/><Relationship Id="rId15" Type="http://schemas.openxmlformats.org/officeDocument/2006/relationships/image" Target="../media/image642.emf"/><Relationship Id="rId23" Type="http://schemas.openxmlformats.org/officeDocument/2006/relationships/image" Target="../media/image646.emf"/><Relationship Id="rId28" Type="http://schemas.openxmlformats.org/officeDocument/2006/relationships/customXml" Target="../ink/ink655.xml"/><Relationship Id="rId10" Type="http://schemas.openxmlformats.org/officeDocument/2006/relationships/customXml" Target="../ink/ink646.xml"/><Relationship Id="rId19" Type="http://schemas.openxmlformats.org/officeDocument/2006/relationships/image" Target="../media/image644.emf"/><Relationship Id="rId31" Type="http://schemas.openxmlformats.org/officeDocument/2006/relationships/image" Target="../media/image650.emf"/><Relationship Id="rId4" Type="http://schemas.openxmlformats.org/officeDocument/2006/relationships/customXml" Target="../ink/ink643.xml"/><Relationship Id="rId9" Type="http://schemas.openxmlformats.org/officeDocument/2006/relationships/image" Target="../media/image639.emf"/><Relationship Id="rId14" Type="http://schemas.openxmlformats.org/officeDocument/2006/relationships/customXml" Target="../ink/ink648.xml"/><Relationship Id="rId22" Type="http://schemas.openxmlformats.org/officeDocument/2006/relationships/customXml" Target="../ink/ink652.xml"/><Relationship Id="rId27" Type="http://schemas.openxmlformats.org/officeDocument/2006/relationships/image" Target="../media/image648.emf"/><Relationship Id="rId30" Type="http://schemas.openxmlformats.org/officeDocument/2006/relationships/customXml" Target="../ink/ink656.xml"/><Relationship Id="rId35" Type="http://schemas.openxmlformats.org/officeDocument/2006/relationships/image" Target="../media/image652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customXml" Target="../ink/ink662.xml"/><Relationship Id="rId13" Type="http://schemas.openxmlformats.org/officeDocument/2006/relationships/image" Target="../media/image658.emf"/><Relationship Id="rId18" Type="http://schemas.openxmlformats.org/officeDocument/2006/relationships/customXml" Target="../ink/ink667.xml"/><Relationship Id="rId26" Type="http://schemas.openxmlformats.org/officeDocument/2006/relationships/customXml" Target="../ink/ink671.xml"/><Relationship Id="rId3" Type="http://schemas.openxmlformats.org/officeDocument/2006/relationships/image" Target="../media/image653.emf"/><Relationship Id="rId21" Type="http://schemas.openxmlformats.org/officeDocument/2006/relationships/image" Target="../media/image662.emf"/><Relationship Id="rId34" Type="http://schemas.openxmlformats.org/officeDocument/2006/relationships/customXml" Target="../ink/ink675.xml"/><Relationship Id="rId7" Type="http://schemas.openxmlformats.org/officeDocument/2006/relationships/image" Target="../media/image655.emf"/><Relationship Id="rId12" Type="http://schemas.openxmlformats.org/officeDocument/2006/relationships/customXml" Target="../ink/ink664.xml"/><Relationship Id="rId17" Type="http://schemas.openxmlformats.org/officeDocument/2006/relationships/image" Target="../media/image660.emf"/><Relationship Id="rId25" Type="http://schemas.openxmlformats.org/officeDocument/2006/relationships/image" Target="../media/image664.emf"/><Relationship Id="rId33" Type="http://schemas.openxmlformats.org/officeDocument/2006/relationships/image" Target="../media/image668.emf"/><Relationship Id="rId2" Type="http://schemas.openxmlformats.org/officeDocument/2006/relationships/customXml" Target="../ink/ink659.xml"/><Relationship Id="rId16" Type="http://schemas.openxmlformats.org/officeDocument/2006/relationships/customXml" Target="../ink/ink666.xml"/><Relationship Id="rId20" Type="http://schemas.openxmlformats.org/officeDocument/2006/relationships/customXml" Target="../ink/ink668.xml"/><Relationship Id="rId29" Type="http://schemas.openxmlformats.org/officeDocument/2006/relationships/image" Target="../media/image666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661.xml"/><Relationship Id="rId11" Type="http://schemas.openxmlformats.org/officeDocument/2006/relationships/image" Target="../media/image657.emf"/><Relationship Id="rId24" Type="http://schemas.openxmlformats.org/officeDocument/2006/relationships/customXml" Target="../ink/ink670.xml"/><Relationship Id="rId32" Type="http://schemas.openxmlformats.org/officeDocument/2006/relationships/customXml" Target="../ink/ink674.xml"/><Relationship Id="rId5" Type="http://schemas.openxmlformats.org/officeDocument/2006/relationships/image" Target="../media/image654.emf"/><Relationship Id="rId15" Type="http://schemas.openxmlformats.org/officeDocument/2006/relationships/image" Target="../media/image659.emf"/><Relationship Id="rId23" Type="http://schemas.openxmlformats.org/officeDocument/2006/relationships/image" Target="../media/image663.emf"/><Relationship Id="rId28" Type="http://schemas.openxmlformats.org/officeDocument/2006/relationships/customXml" Target="../ink/ink672.xml"/><Relationship Id="rId10" Type="http://schemas.openxmlformats.org/officeDocument/2006/relationships/customXml" Target="../ink/ink663.xml"/><Relationship Id="rId19" Type="http://schemas.openxmlformats.org/officeDocument/2006/relationships/image" Target="../media/image661.emf"/><Relationship Id="rId31" Type="http://schemas.openxmlformats.org/officeDocument/2006/relationships/image" Target="../media/image667.emf"/><Relationship Id="rId4" Type="http://schemas.openxmlformats.org/officeDocument/2006/relationships/customXml" Target="../ink/ink660.xml"/><Relationship Id="rId9" Type="http://schemas.openxmlformats.org/officeDocument/2006/relationships/image" Target="../media/image656.emf"/><Relationship Id="rId14" Type="http://schemas.openxmlformats.org/officeDocument/2006/relationships/customXml" Target="../ink/ink665.xml"/><Relationship Id="rId22" Type="http://schemas.openxmlformats.org/officeDocument/2006/relationships/customXml" Target="../ink/ink669.xml"/><Relationship Id="rId27" Type="http://schemas.openxmlformats.org/officeDocument/2006/relationships/image" Target="../media/image665.emf"/><Relationship Id="rId30" Type="http://schemas.openxmlformats.org/officeDocument/2006/relationships/customXml" Target="../ink/ink673.xml"/><Relationship Id="rId35" Type="http://schemas.openxmlformats.org/officeDocument/2006/relationships/image" Target="../media/image669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8.xml"/><Relationship Id="rId13" Type="http://schemas.openxmlformats.org/officeDocument/2006/relationships/image" Target="../media/image50.emf"/><Relationship Id="rId18" Type="http://schemas.openxmlformats.org/officeDocument/2006/relationships/customXml" Target="../ink/ink53.xml"/><Relationship Id="rId3" Type="http://schemas.openxmlformats.org/officeDocument/2006/relationships/image" Target="../media/image45.emf"/><Relationship Id="rId21" Type="http://schemas.openxmlformats.org/officeDocument/2006/relationships/image" Target="../media/image54.emf"/><Relationship Id="rId7" Type="http://schemas.openxmlformats.org/officeDocument/2006/relationships/image" Target="../media/image47.emf"/><Relationship Id="rId12" Type="http://schemas.openxmlformats.org/officeDocument/2006/relationships/customXml" Target="../ink/ink50.xml"/><Relationship Id="rId17" Type="http://schemas.openxmlformats.org/officeDocument/2006/relationships/image" Target="../media/image52.emf"/><Relationship Id="rId25" Type="http://schemas.openxmlformats.org/officeDocument/2006/relationships/image" Target="../media/image56.emf"/><Relationship Id="rId2" Type="http://schemas.openxmlformats.org/officeDocument/2006/relationships/customXml" Target="../ink/ink45.xml"/><Relationship Id="rId16" Type="http://schemas.openxmlformats.org/officeDocument/2006/relationships/customXml" Target="../ink/ink52.xml"/><Relationship Id="rId20" Type="http://schemas.openxmlformats.org/officeDocument/2006/relationships/customXml" Target="../ink/ink54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7.xml"/><Relationship Id="rId11" Type="http://schemas.openxmlformats.org/officeDocument/2006/relationships/image" Target="../media/image49.emf"/><Relationship Id="rId24" Type="http://schemas.openxmlformats.org/officeDocument/2006/relationships/customXml" Target="../ink/ink56.xml"/><Relationship Id="rId5" Type="http://schemas.openxmlformats.org/officeDocument/2006/relationships/image" Target="../media/image46.emf"/><Relationship Id="rId15" Type="http://schemas.openxmlformats.org/officeDocument/2006/relationships/image" Target="../media/image51.emf"/><Relationship Id="rId23" Type="http://schemas.openxmlformats.org/officeDocument/2006/relationships/image" Target="../media/image55.emf"/><Relationship Id="rId10" Type="http://schemas.openxmlformats.org/officeDocument/2006/relationships/customXml" Target="../ink/ink49.xml"/><Relationship Id="rId19" Type="http://schemas.openxmlformats.org/officeDocument/2006/relationships/image" Target="../media/image53.emf"/><Relationship Id="rId4" Type="http://schemas.openxmlformats.org/officeDocument/2006/relationships/customXml" Target="../ink/ink46.xml"/><Relationship Id="rId9" Type="http://schemas.openxmlformats.org/officeDocument/2006/relationships/image" Target="../media/image48.emf"/><Relationship Id="rId14" Type="http://schemas.openxmlformats.org/officeDocument/2006/relationships/customXml" Target="../ink/ink51.xml"/><Relationship Id="rId22" Type="http://schemas.openxmlformats.org/officeDocument/2006/relationships/customXml" Target="../ink/ink5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60.xml"/><Relationship Id="rId13" Type="http://schemas.openxmlformats.org/officeDocument/2006/relationships/image" Target="../media/image62.emf"/><Relationship Id="rId3" Type="http://schemas.openxmlformats.org/officeDocument/2006/relationships/image" Target="../media/image57.emf"/><Relationship Id="rId7" Type="http://schemas.openxmlformats.org/officeDocument/2006/relationships/image" Target="../media/image59.emf"/><Relationship Id="rId12" Type="http://schemas.openxmlformats.org/officeDocument/2006/relationships/customXml" Target="../ink/ink62.xml"/><Relationship Id="rId2" Type="http://schemas.openxmlformats.org/officeDocument/2006/relationships/customXml" Target="../ink/ink5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9.xml"/><Relationship Id="rId11" Type="http://schemas.openxmlformats.org/officeDocument/2006/relationships/image" Target="../media/image61.emf"/><Relationship Id="rId5" Type="http://schemas.openxmlformats.org/officeDocument/2006/relationships/image" Target="../media/image58.emf"/><Relationship Id="rId10" Type="http://schemas.openxmlformats.org/officeDocument/2006/relationships/customXml" Target="../ink/ink61.xml"/><Relationship Id="rId4" Type="http://schemas.openxmlformats.org/officeDocument/2006/relationships/customXml" Target="../ink/ink58.xml"/><Relationship Id="rId9" Type="http://schemas.openxmlformats.org/officeDocument/2006/relationships/image" Target="../media/image60.e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66.xml"/><Relationship Id="rId13" Type="http://schemas.openxmlformats.org/officeDocument/2006/relationships/image" Target="../media/image68.emf"/><Relationship Id="rId3" Type="http://schemas.openxmlformats.org/officeDocument/2006/relationships/image" Target="../media/image63.emf"/><Relationship Id="rId7" Type="http://schemas.openxmlformats.org/officeDocument/2006/relationships/image" Target="../media/image65.emf"/><Relationship Id="rId12" Type="http://schemas.openxmlformats.org/officeDocument/2006/relationships/customXml" Target="../ink/ink68.xml"/><Relationship Id="rId2" Type="http://schemas.openxmlformats.org/officeDocument/2006/relationships/customXml" Target="../ink/ink63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65.xml"/><Relationship Id="rId11" Type="http://schemas.openxmlformats.org/officeDocument/2006/relationships/image" Target="../media/image67.emf"/><Relationship Id="rId5" Type="http://schemas.openxmlformats.org/officeDocument/2006/relationships/image" Target="../media/image64.emf"/><Relationship Id="rId10" Type="http://schemas.openxmlformats.org/officeDocument/2006/relationships/customXml" Target="../ink/ink67.xml"/><Relationship Id="rId4" Type="http://schemas.openxmlformats.org/officeDocument/2006/relationships/customXml" Target="../ink/ink64.xml"/><Relationship Id="rId9" Type="http://schemas.openxmlformats.org/officeDocument/2006/relationships/image" Target="../media/image6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72.xml"/><Relationship Id="rId13" Type="http://schemas.openxmlformats.org/officeDocument/2006/relationships/image" Target="../media/image74.emf"/><Relationship Id="rId3" Type="http://schemas.openxmlformats.org/officeDocument/2006/relationships/image" Target="../media/image69.emf"/><Relationship Id="rId7" Type="http://schemas.openxmlformats.org/officeDocument/2006/relationships/image" Target="../media/image71.emf"/><Relationship Id="rId12" Type="http://schemas.openxmlformats.org/officeDocument/2006/relationships/customXml" Target="../ink/ink74.xml"/><Relationship Id="rId17" Type="http://schemas.openxmlformats.org/officeDocument/2006/relationships/image" Target="../media/image76.emf"/><Relationship Id="rId2" Type="http://schemas.openxmlformats.org/officeDocument/2006/relationships/customXml" Target="../ink/ink69.xml"/><Relationship Id="rId16" Type="http://schemas.openxmlformats.org/officeDocument/2006/relationships/customXml" Target="../ink/ink7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71.xml"/><Relationship Id="rId11" Type="http://schemas.openxmlformats.org/officeDocument/2006/relationships/image" Target="../media/image73.emf"/><Relationship Id="rId5" Type="http://schemas.openxmlformats.org/officeDocument/2006/relationships/image" Target="../media/image70.emf"/><Relationship Id="rId15" Type="http://schemas.openxmlformats.org/officeDocument/2006/relationships/image" Target="../media/image75.emf"/><Relationship Id="rId10" Type="http://schemas.openxmlformats.org/officeDocument/2006/relationships/customXml" Target="../ink/ink73.xml"/><Relationship Id="rId4" Type="http://schemas.openxmlformats.org/officeDocument/2006/relationships/customXml" Target="../ink/ink70.xml"/><Relationship Id="rId9" Type="http://schemas.openxmlformats.org/officeDocument/2006/relationships/image" Target="../media/image72.emf"/><Relationship Id="rId14" Type="http://schemas.openxmlformats.org/officeDocument/2006/relationships/customXml" Target="../ink/ink75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2.emf"/><Relationship Id="rId18" Type="http://schemas.openxmlformats.org/officeDocument/2006/relationships/customXml" Target="../ink/ink85.xml"/><Relationship Id="rId26" Type="http://schemas.openxmlformats.org/officeDocument/2006/relationships/customXml" Target="../ink/ink89.xml"/><Relationship Id="rId39" Type="http://schemas.openxmlformats.org/officeDocument/2006/relationships/image" Target="../media/image95.emf"/><Relationship Id="rId21" Type="http://schemas.openxmlformats.org/officeDocument/2006/relationships/image" Target="../media/image86.emf"/><Relationship Id="rId34" Type="http://schemas.openxmlformats.org/officeDocument/2006/relationships/customXml" Target="../ink/ink93.xml"/><Relationship Id="rId42" Type="http://schemas.openxmlformats.org/officeDocument/2006/relationships/customXml" Target="../ink/ink97.xml"/><Relationship Id="rId47" Type="http://schemas.openxmlformats.org/officeDocument/2006/relationships/image" Target="../media/image99.emf"/><Relationship Id="rId50" Type="http://schemas.openxmlformats.org/officeDocument/2006/relationships/customXml" Target="../ink/ink101.xml"/><Relationship Id="rId55" Type="http://schemas.openxmlformats.org/officeDocument/2006/relationships/image" Target="../media/image103.emf"/><Relationship Id="rId7" Type="http://schemas.openxmlformats.org/officeDocument/2006/relationships/image" Target="../media/image79.emf"/><Relationship Id="rId12" Type="http://schemas.openxmlformats.org/officeDocument/2006/relationships/customXml" Target="../ink/ink82.xml"/><Relationship Id="rId17" Type="http://schemas.openxmlformats.org/officeDocument/2006/relationships/image" Target="../media/image84.emf"/><Relationship Id="rId25" Type="http://schemas.openxmlformats.org/officeDocument/2006/relationships/image" Target="../media/image88.emf"/><Relationship Id="rId33" Type="http://schemas.openxmlformats.org/officeDocument/2006/relationships/image" Target="../media/image92.emf"/><Relationship Id="rId38" Type="http://schemas.openxmlformats.org/officeDocument/2006/relationships/customXml" Target="../ink/ink95.xml"/><Relationship Id="rId46" Type="http://schemas.openxmlformats.org/officeDocument/2006/relationships/customXml" Target="../ink/ink99.xml"/><Relationship Id="rId2" Type="http://schemas.openxmlformats.org/officeDocument/2006/relationships/customXml" Target="../ink/ink77.xml"/><Relationship Id="rId16" Type="http://schemas.openxmlformats.org/officeDocument/2006/relationships/customXml" Target="../ink/ink84.xml"/><Relationship Id="rId20" Type="http://schemas.openxmlformats.org/officeDocument/2006/relationships/customXml" Target="../ink/ink86.xml"/><Relationship Id="rId29" Type="http://schemas.openxmlformats.org/officeDocument/2006/relationships/image" Target="../media/image90.emf"/><Relationship Id="rId41" Type="http://schemas.openxmlformats.org/officeDocument/2006/relationships/image" Target="../media/image96.emf"/><Relationship Id="rId54" Type="http://schemas.openxmlformats.org/officeDocument/2006/relationships/customXml" Target="../ink/ink103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79.xml"/><Relationship Id="rId11" Type="http://schemas.openxmlformats.org/officeDocument/2006/relationships/image" Target="../media/image81.emf"/><Relationship Id="rId24" Type="http://schemas.openxmlformats.org/officeDocument/2006/relationships/customXml" Target="../ink/ink88.xml"/><Relationship Id="rId32" Type="http://schemas.openxmlformats.org/officeDocument/2006/relationships/customXml" Target="../ink/ink92.xml"/><Relationship Id="rId37" Type="http://schemas.openxmlformats.org/officeDocument/2006/relationships/image" Target="../media/image94.emf"/><Relationship Id="rId40" Type="http://schemas.openxmlformats.org/officeDocument/2006/relationships/customXml" Target="../ink/ink96.xml"/><Relationship Id="rId45" Type="http://schemas.openxmlformats.org/officeDocument/2006/relationships/image" Target="../media/image98.emf"/><Relationship Id="rId53" Type="http://schemas.openxmlformats.org/officeDocument/2006/relationships/image" Target="../media/image102.emf"/><Relationship Id="rId5" Type="http://schemas.openxmlformats.org/officeDocument/2006/relationships/image" Target="../media/image78.emf"/><Relationship Id="rId15" Type="http://schemas.openxmlformats.org/officeDocument/2006/relationships/image" Target="../media/image83.emf"/><Relationship Id="rId23" Type="http://schemas.openxmlformats.org/officeDocument/2006/relationships/image" Target="../media/image87.emf"/><Relationship Id="rId28" Type="http://schemas.openxmlformats.org/officeDocument/2006/relationships/customXml" Target="../ink/ink90.xml"/><Relationship Id="rId36" Type="http://schemas.openxmlformats.org/officeDocument/2006/relationships/customXml" Target="../ink/ink94.xml"/><Relationship Id="rId49" Type="http://schemas.openxmlformats.org/officeDocument/2006/relationships/image" Target="../media/image100.emf"/><Relationship Id="rId10" Type="http://schemas.openxmlformats.org/officeDocument/2006/relationships/customXml" Target="../ink/ink81.xml"/><Relationship Id="rId19" Type="http://schemas.openxmlformats.org/officeDocument/2006/relationships/image" Target="../media/image85.emf"/><Relationship Id="rId31" Type="http://schemas.openxmlformats.org/officeDocument/2006/relationships/image" Target="../media/image91.emf"/><Relationship Id="rId44" Type="http://schemas.openxmlformats.org/officeDocument/2006/relationships/customXml" Target="../ink/ink98.xml"/><Relationship Id="rId52" Type="http://schemas.openxmlformats.org/officeDocument/2006/relationships/customXml" Target="../ink/ink102.xml"/><Relationship Id="rId4" Type="http://schemas.openxmlformats.org/officeDocument/2006/relationships/customXml" Target="../ink/ink78.xml"/><Relationship Id="rId9" Type="http://schemas.openxmlformats.org/officeDocument/2006/relationships/image" Target="../media/image80.emf"/><Relationship Id="rId14" Type="http://schemas.openxmlformats.org/officeDocument/2006/relationships/customXml" Target="../ink/ink83.xml"/><Relationship Id="rId22" Type="http://schemas.openxmlformats.org/officeDocument/2006/relationships/customXml" Target="../ink/ink87.xml"/><Relationship Id="rId27" Type="http://schemas.openxmlformats.org/officeDocument/2006/relationships/image" Target="../media/image89.emf"/><Relationship Id="rId30" Type="http://schemas.openxmlformats.org/officeDocument/2006/relationships/customXml" Target="../ink/ink91.xml"/><Relationship Id="rId35" Type="http://schemas.openxmlformats.org/officeDocument/2006/relationships/image" Target="../media/image93.emf"/><Relationship Id="rId43" Type="http://schemas.openxmlformats.org/officeDocument/2006/relationships/image" Target="../media/image97.emf"/><Relationship Id="rId48" Type="http://schemas.openxmlformats.org/officeDocument/2006/relationships/customXml" Target="../ink/ink100.xml"/><Relationship Id="rId8" Type="http://schemas.openxmlformats.org/officeDocument/2006/relationships/customXml" Target="../ink/ink80.xml"/><Relationship Id="rId51" Type="http://schemas.openxmlformats.org/officeDocument/2006/relationships/image" Target="../media/image101.emf"/><Relationship Id="rId3" Type="http://schemas.openxmlformats.org/officeDocument/2006/relationships/image" Target="../media/image7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put penna 2"/>
              <p14:cNvContentPartPr/>
              <p14:nvPr/>
            </p14:nvContentPartPr>
            <p14:xfrm>
              <a:off x="518994" y="1840009"/>
              <a:ext cx="11293200" cy="432000"/>
            </p14:xfrm>
          </p:contentPart>
        </mc:Choice>
        <mc:Fallback xmlns="">
          <p:pic>
            <p:nvPicPr>
              <p:cNvPr id="3" name="Input penna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7114" y="1828129"/>
                <a:ext cx="11316960" cy="45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put penna 9"/>
              <p14:cNvContentPartPr/>
              <p14:nvPr/>
            </p14:nvContentPartPr>
            <p14:xfrm>
              <a:off x="1311354" y="882049"/>
              <a:ext cx="2927520" cy="2225520"/>
            </p14:xfrm>
          </p:contentPart>
        </mc:Choice>
        <mc:Fallback xmlns="">
          <p:pic>
            <p:nvPicPr>
              <p:cNvPr id="10" name="Input penna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99474" y="870169"/>
                <a:ext cx="2951280" cy="22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put penna 13"/>
              <p14:cNvContentPartPr/>
              <p14:nvPr/>
            </p14:nvContentPartPr>
            <p14:xfrm>
              <a:off x="432234" y="988609"/>
              <a:ext cx="3469320" cy="953280"/>
            </p14:xfrm>
          </p:contentPart>
        </mc:Choice>
        <mc:Fallback xmlns="">
          <p:pic>
            <p:nvPicPr>
              <p:cNvPr id="14" name="Input penna 1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0354" y="976729"/>
                <a:ext cx="3493080" cy="9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Input penna 19"/>
              <p14:cNvContentPartPr/>
              <p14:nvPr/>
            </p14:nvContentPartPr>
            <p14:xfrm>
              <a:off x="704394" y="1865929"/>
              <a:ext cx="680040" cy="1260720"/>
            </p14:xfrm>
          </p:contentPart>
        </mc:Choice>
        <mc:Fallback xmlns="">
          <p:pic>
            <p:nvPicPr>
              <p:cNvPr id="20" name="Input penna 1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2514" y="1854049"/>
                <a:ext cx="703800" cy="12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7" name="Input penna 26"/>
              <p14:cNvContentPartPr/>
              <p14:nvPr/>
            </p14:nvContentPartPr>
            <p14:xfrm>
              <a:off x="2187234" y="111289"/>
              <a:ext cx="9282600" cy="5659560"/>
            </p14:xfrm>
          </p:contentPart>
        </mc:Choice>
        <mc:Fallback xmlns="">
          <p:pic>
            <p:nvPicPr>
              <p:cNvPr id="27" name="Input penna 2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75354" y="99409"/>
                <a:ext cx="9306360" cy="56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1" name="Input penna 30"/>
              <p14:cNvContentPartPr/>
              <p14:nvPr/>
            </p14:nvContentPartPr>
            <p14:xfrm>
              <a:off x="5894154" y="1915249"/>
              <a:ext cx="1702440" cy="1643760"/>
            </p14:xfrm>
          </p:contentPart>
        </mc:Choice>
        <mc:Fallback xmlns="">
          <p:pic>
            <p:nvPicPr>
              <p:cNvPr id="31" name="Input penna 3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882274" y="1903369"/>
                <a:ext cx="1726200" cy="166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4372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put penna 8"/>
              <p14:cNvContentPartPr/>
              <p14:nvPr/>
            </p14:nvContentPartPr>
            <p14:xfrm>
              <a:off x="1334394" y="437809"/>
              <a:ext cx="8526600" cy="2505240"/>
            </p14:xfrm>
          </p:contentPart>
        </mc:Choice>
        <mc:Fallback xmlns="">
          <p:pic>
            <p:nvPicPr>
              <p:cNvPr id="9" name="Input penna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22514" y="425929"/>
                <a:ext cx="8550360" cy="252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put penna 21"/>
              <p14:cNvContentPartPr/>
              <p14:nvPr/>
            </p14:nvContentPartPr>
            <p14:xfrm>
              <a:off x="7784874" y="2570089"/>
              <a:ext cx="2791440" cy="159840"/>
            </p14:xfrm>
          </p:contentPart>
        </mc:Choice>
        <mc:Fallback xmlns="">
          <p:pic>
            <p:nvPicPr>
              <p:cNvPr id="22" name="Input penna 2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72994" y="2558209"/>
                <a:ext cx="281520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6" name="Input penna 35"/>
              <p14:cNvContentPartPr/>
              <p14:nvPr/>
            </p14:nvContentPartPr>
            <p14:xfrm>
              <a:off x="4015674" y="4027009"/>
              <a:ext cx="2757960" cy="2215440"/>
            </p14:xfrm>
          </p:contentPart>
        </mc:Choice>
        <mc:Fallback xmlns="">
          <p:pic>
            <p:nvPicPr>
              <p:cNvPr id="36" name="Input penna 3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03794" y="4015129"/>
                <a:ext cx="2781720" cy="223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8" name="Input penna 47"/>
              <p14:cNvContentPartPr/>
              <p14:nvPr/>
            </p14:nvContentPartPr>
            <p14:xfrm>
              <a:off x="7364754" y="2843329"/>
              <a:ext cx="2701800" cy="2149200"/>
            </p14:xfrm>
          </p:contentPart>
        </mc:Choice>
        <mc:Fallback xmlns="">
          <p:pic>
            <p:nvPicPr>
              <p:cNvPr id="48" name="Input penna 4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52874" y="2831449"/>
                <a:ext cx="2725560" cy="217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9" name="Input penna 48"/>
              <p14:cNvContentPartPr/>
              <p14:nvPr/>
            </p14:nvContentPartPr>
            <p14:xfrm>
              <a:off x="9514674" y="2100649"/>
              <a:ext cx="2051640" cy="4102920"/>
            </p14:xfrm>
          </p:contentPart>
        </mc:Choice>
        <mc:Fallback xmlns="">
          <p:pic>
            <p:nvPicPr>
              <p:cNvPr id="49" name="Input penna 4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502794" y="2088769"/>
                <a:ext cx="2075400" cy="412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2" name="Input penna 51"/>
              <p14:cNvContentPartPr/>
              <p14:nvPr/>
            </p14:nvContentPartPr>
            <p14:xfrm>
              <a:off x="4485474" y="4249849"/>
              <a:ext cx="1915560" cy="1607760"/>
            </p14:xfrm>
          </p:contentPart>
        </mc:Choice>
        <mc:Fallback xmlns="">
          <p:pic>
            <p:nvPicPr>
              <p:cNvPr id="52" name="Input penna 5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73594" y="4237969"/>
                <a:ext cx="1939320" cy="163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3" name="Input penna 52"/>
              <p14:cNvContentPartPr/>
              <p14:nvPr/>
            </p14:nvContentPartPr>
            <p14:xfrm>
              <a:off x="7302834" y="5190529"/>
              <a:ext cx="1595520" cy="357840"/>
            </p14:xfrm>
          </p:contentPart>
        </mc:Choice>
        <mc:Fallback xmlns="">
          <p:pic>
            <p:nvPicPr>
              <p:cNvPr id="53" name="Input penna 5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290954" y="5178649"/>
                <a:ext cx="161928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5" name="Input penna 54"/>
              <p14:cNvContentPartPr/>
              <p14:nvPr/>
            </p14:nvContentPartPr>
            <p14:xfrm>
              <a:off x="3286314" y="3484489"/>
              <a:ext cx="162360" cy="2304000"/>
            </p14:xfrm>
          </p:contentPart>
        </mc:Choice>
        <mc:Fallback xmlns="">
          <p:pic>
            <p:nvPicPr>
              <p:cNvPr id="55" name="Input penna 5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274434" y="3472609"/>
                <a:ext cx="186120" cy="232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7" name="Input penna 56"/>
              <p14:cNvContentPartPr/>
              <p14:nvPr/>
            </p14:nvContentPartPr>
            <p14:xfrm>
              <a:off x="3361194" y="3642169"/>
              <a:ext cx="8721000" cy="2637000"/>
            </p14:xfrm>
          </p:contentPart>
        </mc:Choice>
        <mc:Fallback xmlns="">
          <p:pic>
            <p:nvPicPr>
              <p:cNvPr id="57" name="Input penna 5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349314" y="3630289"/>
                <a:ext cx="8744760" cy="266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8" name="Input penna 57"/>
              <p14:cNvContentPartPr/>
              <p14:nvPr/>
            </p14:nvContentPartPr>
            <p14:xfrm>
              <a:off x="7488234" y="5670409"/>
              <a:ext cx="1495440" cy="372600"/>
            </p14:xfrm>
          </p:contentPart>
        </mc:Choice>
        <mc:Fallback xmlns="">
          <p:pic>
            <p:nvPicPr>
              <p:cNvPr id="58" name="Input penna 5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476354" y="5658529"/>
                <a:ext cx="1519200" cy="39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3356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put penna 4"/>
              <p14:cNvContentPartPr/>
              <p14:nvPr/>
            </p14:nvContentPartPr>
            <p14:xfrm>
              <a:off x="988434" y="715729"/>
              <a:ext cx="4516920" cy="81360"/>
            </p14:xfrm>
          </p:contentPart>
        </mc:Choice>
        <mc:Fallback xmlns="">
          <p:pic>
            <p:nvPicPr>
              <p:cNvPr id="5" name="Input penna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6554" y="703849"/>
                <a:ext cx="454068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put penna 6"/>
              <p14:cNvContentPartPr/>
              <p14:nvPr/>
            </p14:nvContentPartPr>
            <p14:xfrm>
              <a:off x="976194" y="753889"/>
              <a:ext cx="2224440" cy="1829160"/>
            </p14:xfrm>
          </p:contentPart>
        </mc:Choice>
        <mc:Fallback xmlns="">
          <p:pic>
            <p:nvPicPr>
              <p:cNvPr id="7" name="Input penna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4314" y="742009"/>
                <a:ext cx="2248200" cy="18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put penna 8"/>
              <p14:cNvContentPartPr/>
              <p14:nvPr/>
            </p14:nvContentPartPr>
            <p14:xfrm>
              <a:off x="3496554" y="828049"/>
              <a:ext cx="1743120" cy="1618920"/>
            </p14:xfrm>
          </p:contentPart>
        </mc:Choice>
        <mc:Fallback xmlns="">
          <p:pic>
            <p:nvPicPr>
              <p:cNvPr id="9" name="Input penna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84674" y="816169"/>
                <a:ext cx="1766880" cy="164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put penna 11"/>
              <p14:cNvContentPartPr/>
              <p14:nvPr/>
            </p14:nvContentPartPr>
            <p14:xfrm>
              <a:off x="1730034" y="630049"/>
              <a:ext cx="1544760" cy="1656360"/>
            </p14:xfrm>
          </p:contentPart>
        </mc:Choice>
        <mc:Fallback xmlns="">
          <p:pic>
            <p:nvPicPr>
              <p:cNvPr id="12" name="Input penna 1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18154" y="618169"/>
                <a:ext cx="1568520" cy="168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put penna 14"/>
              <p14:cNvContentPartPr/>
              <p14:nvPr/>
            </p14:nvContentPartPr>
            <p14:xfrm>
              <a:off x="3039714" y="691969"/>
              <a:ext cx="121320" cy="1454760"/>
            </p14:xfrm>
          </p:contentPart>
        </mc:Choice>
        <mc:Fallback xmlns="">
          <p:pic>
            <p:nvPicPr>
              <p:cNvPr id="15" name="Input penna 1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27834" y="680089"/>
                <a:ext cx="145080" cy="147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put penna 15"/>
              <p14:cNvContentPartPr/>
              <p14:nvPr/>
            </p14:nvContentPartPr>
            <p14:xfrm>
              <a:off x="3274434" y="766129"/>
              <a:ext cx="1001520" cy="1532520"/>
            </p14:xfrm>
          </p:contentPart>
        </mc:Choice>
        <mc:Fallback xmlns="">
          <p:pic>
            <p:nvPicPr>
              <p:cNvPr id="16" name="Input penna 1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62554" y="754249"/>
                <a:ext cx="1025280" cy="155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Input penna 16"/>
              <p14:cNvContentPartPr/>
              <p14:nvPr/>
            </p14:nvContentPartPr>
            <p14:xfrm>
              <a:off x="3076794" y="1161409"/>
              <a:ext cx="360" cy="360"/>
            </p14:xfrm>
          </p:contentPart>
        </mc:Choice>
        <mc:Fallback xmlns="">
          <p:pic>
            <p:nvPicPr>
              <p:cNvPr id="17" name="Input penna 1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64914" y="1149529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Input penna 18"/>
              <p14:cNvContentPartPr/>
              <p14:nvPr/>
            </p14:nvContentPartPr>
            <p14:xfrm>
              <a:off x="111114" y="664969"/>
              <a:ext cx="2854800" cy="1857240"/>
            </p14:xfrm>
          </p:contentPart>
        </mc:Choice>
        <mc:Fallback xmlns="">
          <p:pic>
            <p:nvPicPr>
              <p:cNvPr id="19" name="Input penna 1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9234" y="653089"/>
                <a:ext cx="2878560" cy="18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" name="Input penna 20"/>
              <p14:cNvContentPartPr/>
              <p14:nvPr/>
            </p14:nvContentPartPr>
            <p14:xfrm>
              <a:off x="3237354" y="741289"/>
              <a:ext cx="3052440" cy="1817280"/>
            </p14:xfrm>
          </p:contentPart>
        </mc:Choice>
        <mc:Fallback xmlns="">
          <p:pic>
            <p:nvPicPr>
              <p:cNvPr id="21" name="Input penna 2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25474" y="729409"/>
                <a:ext cx="3076200" cy="18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Input penna 22"/>
              <p14:cNvContentPartPr/>
              <p14:nvPr/>
            </p14:nvContentPartPr>
            <p14:xfrm>
              <a:off x="5449194" y="1815529"/>
              <a:ext cx="1162080" cy="237600"/>
            </p14:xfrm>
          </p:contentPart>
        </mc:Choice>
        <mc:Fallback xmlns="">
          <p:pic>
            <p:nvPicPr>
              <p:cNvPr id="23" name="Input penna 2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37314" y="1803649"/>
                <a:ext cx="118584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5" name="Input penna 24"/>
              <p14:cNvContentPartPr/>
              <p14:nvPr/>
            </p14:nvContentPartPr>
            <p14:xfrm>
              <a:off x="7327674" y="654889"/>
              <a:ext cx="721080" cy="5424120"/>
            </p14:xfrm>
          </p:contentPart>
        </mc:Choice>
        <mc:Fallback xmlns="">
          <p:pic>
            <p:nvPicPr>
              <p:cNvPr id="25" name="Input penna 2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315794" y="643009"/>
                <a:ext cx="744840" cy="54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8" name="Input penna 27"/>
              <p14:cNvContentPartPr/>
              <p14:nvPr/>
            </p14:nvContentPartPr>
            <p14:xfrm>
              <a:off x="7327674" y="605569"/>
              <a:ext cx="4239000" cy="143640"/>
            </p14:xfrm>
          </p:contentPart>
        </mc:Choice>
        <mc:Fallback xmlns="">
          <p:pic>
            <p:nvPicPr>
              <p:cNvPr id="28" name="Input penna 2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315794" y="593689"/>
                <a:ext cx="426276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9" name="Input penna 28"/>
              <p14:cNvContentPartPr/>
              <p14:nvPr/>
            </p14:nvContentPartPr>
            <p14:xfrm>
              <a:off x="11590794" y="625369"/>
              <a:ext cx="469800" cy="178200"/>
            </p14:xfrm>
          </p:contentPart>
        </mc:Choice>
        <mc:Fallback xmlns="">
          <p:pic>
            <p:nvPicPr>
              <p:cNvPr id="29" name="Input penna 2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1578914" y="613489"/>
                <a:ext cx="49356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1" name="Input penna 30"/>
              <p14:cNvContentPartPr/>
              <p14:nvPr/>
            </p14:nvContentPartPr>
            <p14:xfrm>
              <a:off x="7883514" y="704209"/>
              <a:ext cx="1248480" cy="5512320"/>
            </p14:xfrm>
          </p:contentPart>
        </mc:Choice>
        <mc:Fallback xmlns="">
          <p:pic>
            <p:nvPicPr>
              <p:cNvPr id="31" name="Input penna 3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871634" y="692329"/>
                <a:ext cx="1272240" cy="55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5" name="Input penna 34"/>
              <p14:cNvContentPartPr/>
              <p14:nvPr/>
            </p14:nvContentPartPr>
            <p14:xfrm>
              <a:off x="9378954" y="729049"/>
              <a:ext cx="865080" cy="5562000"/>
            </p14:xfrm>
          </p:contentPart>
        </mc:Choice>
        <mc:Fallback xmlns="">
          <p:pic>
            <p:nvPicPr>
              <p:cNvPr id="35" name="Input penna 34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367074" y="717169"/>
                <a:ext cx="888840" cy="55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7" name="Input penna 36"/>
              <p14:cNvContentPartPr/>
              <p14:nvPr/>
            </p14:nvContentPartPr>
            <p14:xfrm>
              <a:off x="10602234" y="716809"/>
              <a:ext cx="803520" cy="5956200"/>
            </p14:xfrm>
          </p:contentPart>
        </mc:Choice>
        <mc:Fallback xmlns="">
          <p:pic>
            <p:nvPicPr>
              <p:cNvPr id="37" name="Input penna 36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590354" y="704929"/>
                <a:ext cx="827280" cy="597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8" name="Input penna 37"/>
              <p14:cNvContentPartPr/>
              <p14:nvPr/>
            </p14:nvContentPartPr>
            <p14:xfrm>
              <a:off x="7402194" y="1604929"/>
              <a:ext cx="4496040" cy="3016800"/>
            </p14:xfrm>
          </p:contentPart>
        </mc:Choice>
        <mc:Fallback xmlns="">
          <p:pic>
            <p:nvPicPr>
              <p:cNvPr id="38" name="Input penna 37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353954" y="1508809"/>
                <a:ext cx="4592160" cy="320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9" name="Input penna 38"/>
              <p14:cNvContentPartPr/>
              <p14:nvPr/>
            </p14:nvContentPartPr>
            <p14:xfrm>
              <a:off x="7439274" y="4188649"/>
              <a:ext cx="4646160" cy="1866960"/>
            </p14:xfrm>
          </p:contentPart>
        </mc:Choice>
        <mc:Fallback xmlns="">
          <p:pic>
            <p:nvPicPr>
              <p:cNvPr id="39" name="Input penna 38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391034" y="4092889"/>
                <a:ext cx="4742280" cy="20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1" name="Input penna 40"/>
              <p14:cNvContentPartPr/>
              <p14:nvPr/>
            </p14:nvContentPartPr>
            <p14:xfrm>
              <a:off x="7166754" y="1529329"/>
              <a:ext cx="4523040" cy="404280"/>
            </p14:xfrm>
          </p:contentPart>
        </mc:Choice>
        <mc:Fallback xmlns="">
          <p:pic>
            <p:nvPicPr>
              <p:cNvPr id="41" name="Input penna 40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154874" y="1517449"/>
                <a:ext cx="4546800" cy="42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3" name="Input penna 42"/>
              <p14:cNvContentPartPr/>
              <p14:nvPr/>
            </p14:nvContentPartPr>
            <p14:xfrm>
              <a:off x="10589634" y="3521569"/>
              <a:ext cx="779040" cy="568800"/>
            </p14:xfrm>
          </p:contentPart>
        </mc:Choice>
        <mc:Fallback xmlns="">
          <p:pic>
            <p:nvPicPr>
              <p:cNvPr id="43" name="Input penna 42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0577754" y="3509689"/>
                <a:ext cx="802800" cy="59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2" name="Input penna 51"/>
              <p14:cNvContentPartPr/>
              <p14:nvPr/>
            </p14:nvContentPartPr>
            <p14:xfrm>
              <a:off x="3929274" y="2902729"/>
              <a:ext cx="3114360" cy="1089720"/>
            </p14:xfrm>
          </p:contentPart>
        </mc:Choice>
        <mc:Fallback xmlns="">
          <p:pic>
            <p:nvPicPr>
              <p:cNvPr id="52" name="Input penna 51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917394" y="2890849"/>
                <a:ext cx="3138120" cy="11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4" name="Input penna 53"/>
              <p14:cNvContentPartPr/>
              <p14:nvPr/>
            </p14:nvContentPartPr>
            <p14:xfrm>
              <a:off x="1865754" y="4090009"/>
              <a:ext cx="1149480" cy="1054440"/>
            </p14:xfrm>
          </p:contentPart>
        </mc:Choice>
        <mc:Fallback xmlns="">
          <p:pic>
            <p:nvPicPr>
              <p:cNvPr id="54" name="Input penna 53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853874" y="4078129"/>
                <a:ext cx="1173240" cy="10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7" name="Input penna 56"/>
              <p14:cNvContentPartPr/>
              <p14:nvPr/>
            </p14:nvContentPartPr>
            <p14:xfrm>
              <a:off x="1902114" y="234409"/>
              <a:ext cx="682200" cy="362880"/>
            </p14:xfrm>
          </p:contentPart>
        </mc:Choice>
        <mc:Fallback xmlns="">
          <p:pic>
            <p:nvPicPr>
              <p:cNvPr id="57" name="Input penna 56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890234" y="222529"/>
                <a:ext cx="70596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9" name="Input penna 58"/>
              <p14:cNvContentPartPr/>
              <p14:nvPr/>
            </p14:nvContentPartPr>
            <p14:xfrm>
              <a:off x="2718594" y="197689"/>
              <a:ext cx="469800" cy="371160"/>
            </p14:xfrm>
          </p:contentPart>
        </mc:Choice>
        <mc:Fallback xmlns="">
          <p:pic>
            <p:nvPicPr>
              <p:cNvPr id="59" name="Input penna 58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706714" y="185809"/>
                <a:ext cx="493560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0" name="Input penna 59"/>
              <p14:cNvContentPartPr/>
              <p14:nvPr/>
            </p14:nvContentPartPr>
            <p14:xfrm>
              <a:off x="3311514" y="178969"/>
              <a:ext cx="420480" cy="377280"/>
            </p14:xfrm>
          </p:contentPart>
        </mc:Choice>
        <mc:Fallback xmlns="">
          <p:pic>
            <p:nvPicPr>
              <p:cNvPr id="60" name="Input penna 59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299634" y="167089"/>
                <a:ext cx="44424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2" name="Input penna 61"/>
              <p14:cNvContentPartPr/>
              <p14:nvPr/>
            </p14:nvContentPartPr>
            <p14:xfrm>
              <a:off x="8019594" y="160609"/>
              <a:ext cx="3151440" cy="482040"/>
            </p14:xfrm>
          </p:contentPart>
        </mc:Choice>
        <mc:Fallback xmlns="">
          <p:pic>
            <p:nvPicPr>
              <p:cNvPr id="62" name="Input penna 61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007714" y="148729"/>
                <a:ext cx="3175200" cy="50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3" name="Input penna 62"/>
              <p14:cNvContentPartPr/>
              <p14:nvPr/>
            </p14:nvContentPartPr>
            <p14:xfrm>
              <a:off x="11133594" y="2248969"/>
              <a:ext cx="617400" cy="677160"/>
            </p14:xfrm>
          </p:contentPart>
        </mc:Choice>
        <mc:Fallback xmlns="">
          <p:pic>
            <p:nvPicPr>
              <p:cNvPr id="63" name="Input penna 62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1121714" y="2237089"/>
                <a:ext cx="641160" cy="70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4" name="Input penna 63"/>
              <p14:cNvContentPartPr/>
              <p14:nvPr/>
            </p14:nvContentPartPr>
            <p14:xfrm>
              <a:off x="11405394" y="2298289"/>
              <a:ext cx="358560" cy="568800"/>
            </p14:xfrm>
          </p:contentPart>
        </mc:Choice>
        <mc:Fallback xmlns="">
          <p:pic>
            <p:nvPicPr>
              <p:cNvPr id="64" name="Input penna 63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1393514" y="2286409"/>
                <a:ext cx="382320" cy="59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5" name="Input penna 64"/>
              <p14:cNvContentPartPr/>
              <p14:nvPr/>
            </p14:nvContentPartPr>
            <p14:xfrm>
              <a:off x="11677194" y="2351569"/>
              <a:ext cx="383400" cy="58320"/>
            </p14:xfrm>
          </p:contentPart>
        </mc:Choice>
        <mc:Fallback xmlns="">
          <p:pic>
            <p:nvPicPr>
              <p:cNvPr id="65" name="Input penna 64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1665314" y="2339689"/>
                <a:ext cx="40716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6" name="Input penna 65"/>
              <p14:cNvContentPartPr/>
              <p14:nvPr/>
            </p14:nvContentPartPr>
            <p14:xfrm>
              <a:off x="11795634" y="2421769"/>
              <a:ext cx="90360" cy="358920"/>
            </p14:xfrm>
          </p:contentPart>
        </mc:Choice>
        <mc:Fallback xmlns="">
          <p:pic>
            <p:nvPicPr>
              <p:cNvPr id="66" name="Input penna 65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1783754" y="2409889"/>
                <a:ext cx="114120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72" name="Input penna 71"/>
              <p14:cNvContentPartPr/>
              <p14:nvPr/>
            </p14:nvContentPartPr>
            <p14:xfrm>
              <a:off x="1095714" y="3546409"/>
              <a:ext cx="2207880" cy="1899000"/>
            </p14:xfrm>
          </p:contentPart>
        </mc:Choice>
        <mc:Fallback xmlns="">
          <p:pic>
            <p:nvPicPr>
              <p:cNvPr id="72" name="Input penna 71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083834" y="3534529"/>
                <a:ext cx="2231640" cy="192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0955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put penna 3"/>
              <p14:cNvContentPartPr/>
              <p14:nvPr/>
            </p14:nvContentPartPr>
            <p14:xfrm>
              <a:off x="432594" y="123529"/>
              <a:ext cx="11232720" cy="5808960"/>
            </p14:xfrm>
          </p:contentPart>
        </mc:Choice>
        <mc:Fallback xmlns="">
          <p:pic>
            <p:nvPicPr>
              <p:cNvPr id="4" name="Input penna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0714" y="111649"/>
                <a:ext cx="11256480" cy="58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4" name="Input penna 43"/>
              <p14:cNvContentPartPr/>
              <p14:nvPr/>
            </p14:nvContentPartPr>
            <p14:xfrm>
              <a:off x="2372994" y="2211889"/>
              <a:ext cx="803160" cy="173160"/>
            </p14:xfrm>
          </p:contentPart>
        </mc:Choice>
        <mc:Fallback xmlns="">
          <p:pic>
            <p:nvPicPr>
              <p:cNvPr id="44" name="Input penna 4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24754" y="2115769"/>
                <a:ext cx="89928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5" name="Input penna 44"/>
              <p14:cNvContentPartPr/>
              <p14:nvPr/>
            </p14:nvContentPartPr>
            <p14:xfrm>
              <a:off x="7661034" y="2397289"/>
              <a:ext cx="568440" cy="123840"/>
            </p14:xfrm>
          </p:contentPart>
        </mc:Choice>
        <mc:Fallback xmlns="">
          <p:pic>
            <p:nvPicPr>
              <p:cNvPr id="45" name="Input penna 4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13154" y="2301169"/>
                <a:ext cx="664560" cy="3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6" name="Input penna 45"/>
              <p14:cNvContentPartPr/>
              <p14:nvPr/>
            </p14:nvContentPartPr>
            <p14:xfrm>
              <a:off x="2804994" y="3534169"/>
              <a:ext cx="630720" cy="260640"/>
            </p14:xfrm>
          </p:contentPart>
        </mc:Choice>
        <mc:Fallback xmlns="">
          <p:pic>
            <p:nvPicPr>
              <p:cNvPr id="46" name="Input penna 4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57114" y="3438049"/>
                <a:ext cx="726480" cy="45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1" name="Input penna 50"/>
              <p14:cNvContentPartPr/>
              <p14:nvPr/>
            </p14:nvContentPartPr>
            <p14:xfrm>
              <a:off x="7172514" y="2675929"/>
              <a:ext cx="3368160" cy="1513440"/>
            </p14:xfrm>
          </p:contentPart>
        </mc:Choice>
        <mc:Fallback xmlns="">
          <p:pic>
            <p:nvPicPr>
              <p:cNvPr id="51" name="Input penna 5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160634" y="2664049"/>
                <a:ext cx="3391920" cy="153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0808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put penna 4"/>
              <p14:cNvContentPartPr/>
              <p14:nvPr/>
            </p14:nvContentPartPr>
            <p14:xfrm>
              <a:off x="386514" y="195889"/>
              <a:ext cx="4148640" cy="2071440"/>
            </p14:xfrm>
          </p:contentPart>
        </mc:Choice>
        <mc:Fallback xmlns="">
          <p:pic>
            <p:nvPicPr>
              <p:cNvPr id="5" name="Input penna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4634" y="184009"/>
                <a:ext cx="4172400" cy="20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put penna 7"/>
              <p14:cNvContentPartPr/>
              <p14:nvPr/>
            </p14:nvContentPartPr>
            <p14:xfrm>
              <a:off x="667314" y="1865929"/>
              <a:ext cx="3296880" cy="144000"/>
            </p14:xfrm>
          </p:contentPart>
        </mc:Choice>
        <mc:Fallback xmlns="">
          <p:pic>
            <p:nvPicPr>
              <p:cNvPr id="8" name="Input penna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5434" y="1854049"/>
                <a:ext cx="332064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put penna 9"/>
              <p14:cNvContentPartPr/>
              <p14:nvPr/>
            </p14:nvContentPartPr>
            <p14:xfrm>
              <a:off x="630234" y="1878169"/>
              <a:ext cx="420480" cy="4732920"/>
            </p14:xfrm>
          </p:contentPart>
        </mc:Choice>
        <mc:Fallback xmlns="">
          <p:pic>
            <p:nvPicPr>
              <p:cNvPr id="10" name="Input penna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8354" y="1866289"/>
                <a:ext cx="444240" cy="47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put penna 16"/>
              <p14:cNvContentPartPr/>
              <p14:nvPr/>
            </p14:nvContentPartPr>
            <p14:xfrm>
              <a:off x="164394" y="5746009"/>
              <a:ext cx="255960" cy="790920"/>
            </p14:xfrm>
          </p:contentPart>
        </mc:Choice>
        <mc:Fallback xmlns="">
          <p:pic>
            <p:nvPicPr>
              <p:cNvPr id="17" name="Input penna 1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2514" y="5734129"/>
                <a:ext cx="279720" cy="81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put penna 18"/>
              <p14:cNvContentPartPr/>
              <p14:nvPr/>
            </p14:nvContentPartPr>
            <p14:xfrm>
              <a:off x="655074" y="2557849"/>
              <a:ext cx="3573720" cy="1934280"/>
            </p14:xfrm>
          </p:contentPart>
        </mc:Choice>
        <mc:Fallback xmlns="">
          <p:pic>
            <p:nvPicPr>
              <p:cNvPr id="19" name="Input penna 1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3194" y="2545969"/>
                <a:ext cx="3597480" cy="19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" name="Input penna 20"/>
              <p14:cNvContentPartPr/>
              <p14:nvPr/>
            </p14:nvContentPartPr>
            <p14:xfrm>
              <a:off x="704394" y="3954289"/>
              <a:ext cx="3484800" cy="1447200"/>
            </p14:xfrm>
          </p:contentPart>
        </mc:Choice>
        <mc:Fallback xmlns="">
          <p:pic>
            <p:nvPicPr>
              <p:cNvPr id="21" name="Input penna 2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92514" y="3942409"/>
                <a:ext cx="3508560" cy="147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" name="Input penna 22"/>
              <p14:cNvContentPartPr/>
              <p14:nvPr/>
            </p14:nvContentPartPr>
            <p14:xfrm>
              <a:off x="692154" y="5609929"/>
              <a:ext cx="3631680" cy="863640"/>
            </p14:xfrm>
          </p:contentPart>
        </mc:Choice>
        <mc:Fallback xmlns="">
          <p:pic>
            <p:nvPicPr>
              <p:cNvPr id="23" name="Input penna 2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80274" y="5598049"/>
                <a:ext cx="3655440" cy="88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8" name="Input penna 37"/>
              <p14:cNvContentPartPr/>
              <p14:nvPr/>
            </p14:nvContentPartPr>
            <p14:xfrm>
              <a:off x="7945434" y="973849"/>
              <a:ext cx="2452680" cy="64440"/>
            </p14:xfrm>
          </p:contentPart>
        </mc:Choice>
        <mc:Fallback xmlns="">
          <p:pic>
            <p:nvPicPr>
              <p:cNvPr id="38" name="Input penna 3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933554" y="961969"/>
                <a:ext cx="247644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9" name="Input penna 58"/>
              <p14:cNvContentPartPr/>
              <p14:nvPr/>
            </p14:nvContentPartPr>
            <p14:xfrm>
              <a:off x="4967514" y="148369"/>
              <a:ext cx="6932520" cy="6611040"/>
            </p14:xfrm>
          </p:contentPart>
        </mc:Choice>
        <mc:Fallback xmlns="">
          <p:pic>
            <p:nvPicPr>
              <p:cNvPr id="59" name="Input penna 5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955634" y="136489"/>
                <a:ext cx="6956280" cy="66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1" name="Input penna 70"/>
              <p14:cNvContentPartPr/>
              <p14:nvPr/>
            </p14:nvContentPartPr>
            <p14:xfrm>
              <a:off x="8242074" y="1099849"/>
              <a:ext cx="1961280" cy="486720"/>
            </p14:xfrm>
          </p:contentPart>
        </mc:Choice>
        <mc:Fallback xmlns="">
          <p:pic>
            <p:nvPicPr>
              <p:cNvPr id="71" name="Input penna 7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230194" y="1087969"/>
                <a:ext cx="1985040" cy="51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6" name="Input penna 85"/>
              <p14:cNvContentPartPr/>
              <p14:nvPr/>
            </p14:nvContentPartPr>
            <p14:xfrm>
              <a:off x="10046034" y="4658449"/>
              <a:ext cx="1643760" cy="964080"/>
            </p14:xfrm>
          </p:contentPart>
        </mc:Choice>
        <mc:Fallback xmlns="">
          <p:pic>
            <p:nvPicPr>
              <p:cNvPr id="86" name="Input penna 8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034154" y="4646569"/>
                <a:ext cx="1667520" cy="9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7" name="Input penna 106"/>
              <p14:cNvContentPartPr/>
              <p14:nvPr/>
            </p14:nvContentPartPr>
            <p14:xfrm>
              <a:off x="11417634" y="6166129"/>
              <a:ext cx="360" cy="360"/>
            </p14:xfrm>
          </p:contentPart>
        </mc:Choice>
        <mc:Fallback xmlns="">
          <p:pic>
            <p:nvPicPr>
              <p:cNvPr id="107" name="Input penna 10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405754" y="6154249"/>
                <a:ext cx="2412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4765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put penna 2"/>
              <p14:cNvContentPartPr/>
              <p14:nvPr/>
            </p14:nvContentPartPr>
            <p14:xfrm>
              <a:off x="803034" y="1717609"/>
              <a:ext cx="10605600" cy="667440"/>
            </p14:xfrm>
          </p:contentPart>
        </mc:Choice>
        <mc:Fallback xmlns="">
          <p:pic>
            <p:nvPicPr>
              <p:cNvPr id="3" name="Input penna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1154" y="1705729"/>
                <a:ext cx="10629360" cy="69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9" name="Input penna 58"/>
              <p14:cNvContentPartPr/>
              <p14:nvPr/>
            </p14:nvContentPartPr>
            <p14:xfrm>
              <a:off x="247194" y="172849"/>
              <a:ext cx="11540520" cy="5857560"/>
            </p14:xfrm>
          </p:contentPart>
        </mc:Choice>
        <mc:Fallback xmlns="">
          <p:pic>
            <p:nvPicPr>
              <p:cNvPr id="59" name="Input penna 5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5314" y="160969"/>
                <a:ext cx="11564280" cy="58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0" name="Input penna 59"/>
              <p14:cNvContentPartPr/>
              <p14:nvPr/>
            </p14:nvContentPartPr>
            <p14:xfrm>
              <a:off x="4683114" y="4213489"/>
              <a:ext cx="779040" cy="473040"/>
            </p14:xfrm>
          </p:contentPart>
        </mc:Choice>
        <mc:Fallback xmlns="">
          <p:pic>
            <p:nvPicPr>
              <p:cNvPr id="60" name="Input penna 5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71234" y="4201609"/>
                <a:ext cx="802800" cy="49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0" name="Input penna 69"/>
              <p14:cNvContentPartPr/>
              <p14:nvPr/>
            </p14:nvContentPartPr>
            <p14:xfrm>
              <a:off x="11294154" y="716809"/>
              <a:ext cx="352440" cy="568800"/>
            </p14:xfrm>
          </p:contentPart>
        </mc:Choice>
        <mc:Fallback xmlns="">
          <p:pic>
            <p:nvPicPr>
              <p:cNvPr id="70" name="Input penna 6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282274" y="704929"/>
                <a:ext cx="376200" cy="59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2273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put penna 7"/>
              <p14:cNvContentPartPr/>
              <p14:nvPr/>
            </p14:nvContentPartPr>
            <p14:xfrm>
              <a:off x="667314" y="1865929"/>
              <a:ext cx="3296880" cy="144000"/>
            </p14:xfrm>
          </p:contentPart>
        </mc:Choice>
        <mc:Fallback xmlns="">
          <p:pic>
            <p:nvPicPr>
              <p:cNvPr id="8" name="Input penna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5434" y="1854049"/>
                <a:ext cx="332064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put penna 9"/>
              <p14:cNvContentPartPr/>
              <p14:nvPr/>
            </p14:nvContentPartPr>
            <p14:xfrm>
              <a:off x="630234" y="1878169"/>
              <a:ext cx="420480" cy="4732920"/>
            </p14:xfrm>
          </p:contentPart>
        </mc:Choice>
        <mc:Fallback xmlns="">
          <p:pic>
            <p:nvPicPr>
              <p:cNvPr id="10" name="Input penna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8354" y="1866289"/>
                <a:ext cx="444240" cy="47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put penna 16"/>
              <p14:cNvContentPartPr/>
              <p14:nvPr/>
            </p14:nvContentPartPr>
            <p14:xfrm>
              <a:off x="164394" y="5746009"/>
              <a:ext cx="255960" cy="790920"/>
            </p14:xfrm>
          </p:contentPart>
        </mc:Choice>
        <mc:Fallback xmlns="">
          <p:pic>
            <p:nvPicPr>
              <p:cNvPr id="17" name="Input penna 1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2514" y="5734129"/>
                <a:ext cx="279720" cy="81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put penna 18"/>
              <p14:cNvContentPartPr/>
              <p14:nvPr/>
            </p14:nvContentPartPr>
            <p14:xfrm>
              <a:off x="655074" y="2557849"/>
              <a:ext cx="3573720" cy="1934280"/>
            </p14:xfrm>
          </p:contentPart>
        </mc:Choice>
        <mc:Fallback xmlns="">
          <p:pic>
            <p:nvPicPr>
              <p:cNvPr id="19" name="Input penna 1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3194" y="2545969"/>
                <a:ext cx="3597480" cy="19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" name="Input penna 20"/>
              <p14:cNvContentPartPr/>
              <p14:nvPr/>
            </p14:nvContentPartPr>
            <p14:xfrm>
              <a:off x="704394" y="3954289"/>
              <a:ext cx="3484800" cy="1447200"/>
            </p14:xfrm>
          </p:contentPart>
        </mc:Choice>
        <mc:Fallback xmlns="">
          <p:pic>
            <p:nvPicPr>
              <p:cNvPr id="21" name="Input penna 2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92514" y="3942409"/>
                <a:ext cx="3508560" cy="147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3" name="Input penna 22"/>
              <p14:cNvContentPartPr/>
              <p14:nvPr/>
            </p14:nvContentPartPr>
            <p14:xfrm>
              <a:off x="692154" y="5609929"/>
              <a:ext cx="3631680" cy="863640"/>
            </p14:xfrm>
          </p:contentPart>
        </mc:Choice>
        <mc:Fallback xmlns="">
          <p:pic>
            <p:nvPicPr>
              <p:cNvPr id="23" name="Input penna 2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80274" y="5598049"/>
                <a:ext cx="3655440" cy="88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2" name="Input penna 31"/>
              <p14:cNvContentPartPr/>
              <p14:nvPr/>
            </p14:nvContentPartPr>
            <p14:xfrm>
              <a:off x="8921754" y="3562609"/>
              <a:ext cx="1964880" cy="68040"/>
            </p14:xfrm>
          </p:contentPart>
        </mc:Choice>
        <mc:Fallback xmlns="">
          <p:pic>
            <p:nvPicPr>
              <p:cNvPr id="32" name="Input penna 3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909874" y="3550729"/>
                <a:ext cx="198864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7" name="Input penna 46"/>
              <p14:cNvContentPartPr/>
              <p14:nvPr/>
            </p14:nvContentPartPr>
            <p14:xfrm>
              <a:off x="74034" y="2248969"/>
              <a:ext cx="360000" cy="1582920"/>
            </p14:xfrm>
          </p:contentPart>
        </mc:Choice>
        <mc:Fallback xmlns="">
          <p:pic>
            <p:nvPicPr>
              <p:cNvPr id="47" name="Input penna 4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2154" y="2237089"/>
                <a:ext cx="383760" cy="160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1" name="Input penna 50"/>
              <p14:cNvContentPartPr/>
              <p14:nvPr/>
            </p14:nvContentPartPr>
            <p14:xfrm>
              <a:off x="222354" y="4942849"/>
              <a:ext cx="226440" cy="543960"/>
            </p14:xfrm>
          </p:contentPart>
        </mc:Choice>
        <mc:Fallback xmlns="">
          <p:pic>
            <p:nvPicPr>
              <p:cNvPr id="51" name="Input penna 5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0474" y="4930969"/>
                <a:ext cx="250200" cy="56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2" name="Input penna 51"/>
              <p14:cNvContentPartPr/>
              <p14:nvPr/>
            </p14:nvContentPartPr>
            <p14:xfrm>
              <a:off x="173034" y="6067129"/>
              <a:ext cx="198000" cy="58680"/>
            </p14:xfrm>
          </p:contentPart>
        </mc:Choice>
        <mc:Fallback xmlns="">
          <p:pic>
            <p:nvPicPr>
              <p:cNvPr id="52" name="Input penna 5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61154" y="6055249"/>
                <a:ext cx="22176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4" name="Input penna 63"/>
              <p14:cNvContentPartPr/>
              <p14:nvPr/>
            </p14:nvContentPartPr>
            <p14:xfrm>
              <a:off x="617994" y="3954289"/>
              <a:ext cx="3201840" cy="492120"/>
            </p14:xfrm>
          </p:contentPart>
        </mc:Choice>
        <mc:Fallback xmlns="">
          <p:pic>
            <p:nvPicPr>
              <p:cNvPr id="64" name="Input penna 6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06114" y="3942409"/>
                <a:ext cx="3225600" cy="51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7" name="Input penna 66"/>
              <p14:cNvContentPartPr/>
              <p14:nvPr/>
            </p14:nvContentPartPr>
            <p14:xfrm>
              <a:off x="2866554" y="1890409"/>
              <a:ext cx="334080" cy="4990680"/>
            </p14:xfrm>
          </p:contentPart>
        </mc:Choice>
        <mc:Fallback xmlns="">
          <p:pic>
            <p:nvPicPr>
              <p:cNvPr id="67" name="Input penna 6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854674" y="1878529"/>
                <a:ext cx="357840" cy="501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3" name="Input penna 72"/>
              <p14:cNvContentPartPr/>
              <p14:nvPr/>
            </p14:nvContentPartPr>
            <p14:xfrm>
              <a:off x="593154" y="2508285"/>
              <a:ext cx="3336480" cy="335160"/>
            </p14:xfrm>
          </p:contentPart>
        </mc:Choice>
        <mc:Fallback xmlns="">
          <p:pic>
            <p:nvPicPr>
              <p:cNvPr id="73" name="Input penna 7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81274" y="2496405"/>
                <a:ext cx="3360240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1" name="Input penna 90"/>
              <p14:cNvContentPartPr/>
              <p14:nvPr/>
            </p14:nvContentPartPr>
            <p14:xfrm>
              <a:off x="386514" y="195889"/>
              <a:ext cx="10181160" cy="4229036"/>
            </p14:xfrm>
          </p:contentPart>
        </mc:Choice>
        <mc:Fallback xmlns="">
          <p:pic>
            <p:nvPicPr>
              <p:cNvPr id="91" name="Input penna 9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74634" y="184009"/>
                <a:ext cx="10204920" cy="42527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3" name="Input penna 102"/>
              <p14:cNvContentPartPr/>
              <p14:nvPr/>
            </p14:nvContentPartPr>
            <p14:xfrm>
              <a:off x="2631834" y="1383889"/>
              <a:ext cx="1752840" cy="3767876"/>
            </p14:xfrm>
          </p:contentPart>
        </mc:Choice>
        <mc:Fallback xmlns="">
          <p:pic>
            <p:nvPicPr>
              <p:cNvPr id="103" name="Input penna 102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619954" y="1372009"/>
                <a:ext cx="1776600" cy="37916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5" name="Input penna 104"/>
              <p14:cNvContentPartPr/>
              <p14:nvPr/>
            </p14:nvContentPartPr>
            <p14:xfrm>
              <a:off x="2471274" y="4306369"/>
              <a:ext cx="8279640" cy="1981556"/>
            </p14:xfrm>
          </p:contentPart>
        </mc:Choice>
        <mc:Fallback xmlns="">
          <p:pic>
            <p:nvPicPr>
              <p:cNvPr id="105" name="Input penna 104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459394" y="4294488"/>
                <a:ext cx="8303400" cy="200531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2586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put penna 2"/>
              <p14:cNvContentPartPr/>
              <p14:nvPr/>
            </p14:nvContentPartPr>
            <p14:xfrm>
              <a:off x="1341594" y="679729"/>
              <a:ext cx="450360" cy="5313600"/>
            </p14:xfrm>
          </p:contentPart>
        </mc:Choice>
        <mc:Fallback xmlns="">
          <p:pic>
            <p:nvPicPr>
              <p:cNvPr id="3" name="Input penna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29714" y="667849"/>
                <a:ext cx="474120" cy="533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put penna 4"/>
              <p14:cNvContentPartPr/>
              <p14:nvPr/>
            </p14:nvContentPartPr>
            <p14:xfrm>
              <a:off x="1655874" y="540769"/>
              <a:ext cx="6706080" cy="179640"/>
            </p14:xfrm>
          </p:contentPart>
        </mc:Choice>
        <mc:Fallback xmlns="">
          <p:pic>
            <p:nvPicPr>
              <p:cNvPr id="5" name="Input penna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43994" y="528889"/>
                <a:ext cx="672984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put penna 6"/>
              <p14:cNvContentPartPr/>
              <p14:nvPr/>
            </p14:nvContentPartPr>
            <p14:xfrm>
              <a:off x="8204994" y="617809"/>
              <a:ext cx="407880" cy="297000"/>
            </p14:xfrm>
          </p:contentPart>
        </mc:Choice>
        <mc:Fallback xmlns="">
          <p:pic>
            <p:nvPicPr>
              <p:cNvPr id="7" name="Input penna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93114" y="605929"/>
                <a:ext cx="431640" cy="32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put penna 8"/>
              <p14:cNvContentPartPr/>
              <p14:nvPr/>
            </p14:nvContentPartPr>
            <p14:xfrm>
              <a:off x="8773434" y="407929"/>
              <a:ext cx="445320" cy="502920"/>
            </p14:xfrm>
          </p:contentPart>
        </mc:Choice>
        <mc:Fallback xmlns="">
          <p:pic>
            <p:nvPicPr>
              <p:cNvPr id="9" name="Input penna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761554" y="396049"/>
                <a:ext cx="469080" cy="52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put penna 10"/>
              <p14:cNvContentPartPr/>
              <p14:nvPr/>
            </p14:nvContentPartPr>
            <p14:xfrm>
              <a:off x="1482714" y="1791769"/>
              <a:ext cx="6500160" cy="446040"/>
            </p14:xfrm>
          </p:contentPart>
        </mc:Choice>
        <mc:Fallback xmlns="">
          <p:pic>
            <p:nvPicPr>
              <p:cNvPr id="11" name="Input penna 1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70834" y="1779889"/>
                <a:ext cx="6523920" cy="46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put penna 12"/>
              <p14:cNvContentPartPr/>
              <p14:nvPr/>
            </p14:nvContentPartPr>
            <p14:xfrm>
              <a:off x="531234" y="1340329"/>
              <a:ext cx="321840" cy="476640"/>
            </p14:xfrm>
          </p:contentPart>
        </mc:Choice>
        <mc:Fallback xmlns="">
          <p:pic>
            <p:nvPicPr>
              <p:cNvPr id="13" name="Input penna 1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19354" y="1328449"/>
                <a:ext cx="345600" cy="50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put penna 14"/>
              <p14:cNvContentPartPr/>
              <p14:nvPr/>
            </p14:nvContentPartPr>
            <p14:xfrm>
              <a:off x="2384874" y="617809"/>
              <a:ext cx="445320" cy="1952640"/>
            </p14:xfrm>
          </p:contentPart>
        </mc:Choice>
        <mc:Fallback xmlns="">
          <p:pic>
            <p:nvPicPr>
              <p:cNvPr id="15" name="Input penna 1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72994" y="605929"/>
                <a:ext cx="469080" cy="19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put penna 16"/>
              <p14:cNvContentPartPr/>
              <p14:nvPr/>
            </p14:nvContentPartPr>
            <p14:xfrm>
              <a:off x="3608154" y="617809"/>
              <a:ext cx="457560" cy="2016360"/>
            </p14:xfrm>
          </p:contentPart>
        </mc:Choice>
        <mc:Fallback xmlns="">
          <p:pic>
            <p:nvPicPr>
              <p:cNvPr id="17" name="Input penna 1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596274" y="605929"/>
                <a:ext cx="481320" cy="20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Input penna 18"/>
              <p14:cNvContentPartPr/>
              <p14:nvPr/>
            </p14:nvContentPartPr>
            <p14:xfrm>
              <a:off x="4663674" y="617809"/>
              <a:ext cx="489600" cy="2002320"/>
            </p14:xfrm>
          </p:contentPart>
        </mc:Choice>
        <mc:Fallback xmlns="">
          <p:pic>
            <p:nvPicPr>
              <p:cNvPr id="19" name="Input penna 1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651794" y="605929"/>
                <a:ext cx="513360" cy="20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Input penna 20"/>
              <p14:cNvContentPartPr/>
              <p14:nvPr/>
            </p14:nvContentPartPr>
            <p14:xfrm>
              <a:off x="5954994" y="691969"/>
              <a:ext cx="421560" cy="2135520"/>
            </p14:xfrm>
          </p:contentPart>
        </mc:Choice>
        <mc:Fallback xmlns="">
          <p:pic>
            <p:nvPicPr>
              <p:cNvPr id="21" name="Input penna 2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943114" y="680089"/>
                <a:ext cx="445320" cy="21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Input penna 22"/>
              <p14:cNvContentPartPr/>
              <p14:nvPr/>
            </p14:nvContentPartPr>
            <p14:xfrm>
              <a:off x="6969114" y="716809"/>
              <a:ext cx="581400" cy="2175120"/>
            </p14:xfrm>
          </p:contentPart>
        </mc:Choice>
        <mc:Fallback xmlns="">
          <p:pic>
            <p:nvPicPr>
              <p:cNvPr id="23" name="Input penna 2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957234" y="704929"/>
                <a:ext cx="605160" cy="21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5" name="Input penna 24"/>
              <p14:cNvContentPartPr/>
              <p14:nvPr/>
            </p14:nvContentPartPr>
            <p14:xfrm>
              <a:off x="2875194" y="1334569"/>
              <a:ext cx="387360" cy="222840"/>
            </p14:xfrm>
          </p:contentPart>
        </mc:Choice>
        <mc:Fallback xmlns="">
          <p:pic>
            <p:nvPicPr>
              <p:cNvPr id="25" name="Input penna 2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863314" y="1322689"/>
                <a:ext cx="41112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8" name="Input penna 27"/>
              <p14:cNvContentPartPr/>
              <p14:nvPr/>
            </p14:nvContentPartPr>
            <p14:xfrm>
              <a:off x="4090194" y="1322329"/>
              <a:ext cx="432720" cy="225360"/>
            </p14:xfrm>
          </p:contentPart>
        </mc:Choice>
        <mc:Fallback xmlns="">
          <p:pic>
            <p:nvPicPr>
              <p:cNvPr id="28" name="Input penna 2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078314" y="1310449"/>
                <a:ext cx="45648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2" name="Input penna 31"/>
              <p14:cNvContentPartPr/>
              <p14:nvPr/>
            </p14:nvContentPartPr>
            <p14:xfrm>
              <a:off x="5128074" y="1408729"/>
              <a:ext cx="531720" cy="198000"/>
            </p14:xfrm>
          </p:contentPart>
        </mc:Choice>
        <mc:Fallback xmlns="">
          <p:pic>
            <p:nvPicPr>
              <p:cNvPr id="32" name="Input penna 3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116194" y="1396849"/>
                <a:ext cx="55548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3" name="Input penna 32"/>
              <p14:cNvContentPartPr/>
              <p14:nvPr/>
            </p14:nvContentPartPr>
            <p14:xfrm>
              <a:off x="6277194" y="1507369"/>
              <a:ext cx="371160" cy="164880"/>
            </p14:xfrm>
          </p:contentPart>
        </mc:Choice>
        <mc:Fallback xmlns="">
          <p:pic>
            <p:nvPicPr>
              <p:cNvPr id="33" name="Input penna 32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265314" y="1495489"/>
                <a:ext cx="39492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5" name="Input penna 34"/>
              <p14:cNvContentPartPr/>
              <p14:nvPr/>
            </p14:nvContentPartPr>
            <p14:xfrm>
              <a:off x="8563194" y="1985809"/>
              <a:ext cx="457560" cy="157320"/>
            </p14:xfrm>
          </p:contentPart>
        </mc:Choice>
        <mc:Fallback xmlns="">
          <p:pic>
            <p:nvPicPr>
              <p:cNvPr id="35" name="Input penna 34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551314" y="1973929"/>
                <a:ext cx="48132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7" name="Input penna 36"/>
              <p14:cNvContentPartPr/>
              <p14:nvPr/>
            </p14:nvContentPartPr>
            <p14:xfrm>
              <a:off x="10182114" y="790969"/>
              <a:ext cx="1816560" cy="2792880"/>
            </p14:xfrm>
          </p:contentPart>
        </mc:Choice>
        <mc:Fallback xmlns="">
          <p:pic>
            <p:nvPicPr>
              <p:cNvPr id="37" name="Input penna 36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170234" y="779089"/>
                <a:ext cx="1840320" cy="28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2" name="Input penna 41"/>
              <p14:cNvContentPartPr/>
              <p14:nvPr/>
            </p14:nvContentPartPr>
            <p14:xfrm>
              <a:off x="1445634" y="2458849"/>
              <a:ext cx="5512680" cy="1297800"/>
            </p14:xfrm>
          </p:contentPart>
        </mc:Choice>
        <mc:Fallback xmlns="">
          <p:pic>
            <p:nvPicPr>
              <p:cNvPr id="42" name="Input penna 41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433754" y="2446969"/>
                <a:ext cx="5536440" cy="132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3" name="Input penna 42"/>
              <p14:cNvContentPartPr/>
              <p14:nvPr/>
            </p14:nvContentPartPr>
            <p14:xfrm>
              <a:off x="5943474" y="3460009"/>
              <a:ext cx="360" cy="360"/>
            </p14:xfrm>
          </p:contentPart>
        </mc:Choice>
        <mc:Fallback xmlns="">
          <p:pic>
            <p:nvPicPr>
              <p:cNvPr id="43" name="Input penna 42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931594" y="3448129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4" name="Input penna 43"/>
              <p14:cNvContentPartPr/>
              <p14:nvPr/>
            </p14:nvContentPartPr>
            <p14:xfrm>
              <a:off x="1519794" y="3509329"/>
              <a:ext cx="360" cy="360"/>
            </p14:xfrm>
          </p:contentPart>
        </mc:Choice>
        <mc:Fallback xmlns="">
          <p:pic>
            <p:nvPicPr>
              <p:cNvPr id="44" name="Input penna 43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507914" y="3497449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6" name="Input penna 45"/>
              <p14:cNvContentPartPr/>
              <p14:nvPr/>
            </p14:nvContentPartPr>
            <p14:xfrm>
              <a:off x="1421154" y="2533009"/>
              <a:ext cx="5601600" cy="3021120"/>
            </p14:xfrm>
          </p:contentPart>
        </mc:Choice>
        <mc:Fallback xmlns="">
          <p:pic>
            <p:nvPicPr>
              <p:cNvPr id="46" name="Input penna 45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409274" y="2521129"/>
                <a:ext cx="5625360" cy="304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5648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put penna 2"/>
              <p14:cNvContentPartPr/>
              <p14:nvPr/>
            </p14:nvContentPartPr>
            <p14:xfrm>
              <a:off x="1674234" y="383089"/>
              <a:ext cx="380520" cy="5632560"/>
            </p14:xfrm>
          </p:contentPart>
        </mc:Choice>
        <mc:Fallback xmlns="">
          <p:pic>
            <p:nvPicPr>
              <p:cNvPr id="3" name="Input penna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62354" y="371209"/>
                <a:ext cx="404280" cy="56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put penna 4"/>
              <p14:cNvContentPartPr/>
              <p14:nvPr/>
            </p14:nvContentPartPr>
            <p14:xfrm>
              <a:off x="2088234" y="392449"/>
              <a:ext cx="6771960" cy="239760"/>
            </p14:xfrm>
          </p:contentPart>
        </mc:Choice>
        <mc:Fallback xmlns="">
          <p:pic>
            <p:nvPicPr>
              <p:cNvPr id="5" name="Input penna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76354" y="380569"/>
                <a:ext cx="679572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put penna 12"/>
              <p14:cNvContentPartPr/>
              <p14:nvPr/>
            </p14:nvContentPartPr>
            <p14:xfrm>
              <a:off x="2014074" y="2764849"/>
              <a:ext cx="7303320" cy="144360"/>
            </p14:xfrm>
          </p:contentPart>
        </mc:Choice>
        <mc:Fallback xmlns="">
          <p:pic>
            <p:nvPicPr>
              <p:cNvPr id="13" name="Input penna 1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02194" y="2752969"/>
                <a:ext cx="732708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put penna 18"/>
              <p14:cNvContentPartPr/>
              <p14:nvPr/>
            </p14:nvContentPartPr>
            <p14:xfrm>
              <a:off x="284274" y="2051329"/>
              <a:ext cx="1238400" cy="1705320"/>
            </p14:xfrm>
          </p:contentPart>
        </mc:Choice>
        <mc:Fallback xmlns="">
          <p:pic>
            <p:nvPicPr>
              <p:cNvPr id="19" name="Input penna 1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2394" y="2039449"/>
                <a:ext cx="1262160" cy="172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" name="Input penna 23"/>
              <p14:cNvContentPartPr/>
              <p14:nvPr/>
            </p14:nvContentPartPr>
            <p14:xfrm>
              <a:off x="69714" y="1989409"/>
              <a:ext cx="1635840" cy="2199960"/>
            </p14:xfrm>
          </p:contentPart>
        </mc:Choice>
        <mc:Fallback xmlns="">
          <p:pic>
            <p:nvPicPr>
              <p:cNvPr id="24" name="Input penna 2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834" y="1977529"/>
                <a:ext cx="1659600" cy="222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7" name="Input penna 26"/>
              <p14:cNvContentPartPr/>
              <p14:nvPr/>
            </p14:nvContentPartPr>
            <p14:xfrm>
              <a:off x="2705994" y="395329"/>
              <a:ext cx="383400" cy="5031000"/>
            </p14:xfrm>
          </p:contentPart>
        </mc:Choice>
        <mc:Fallback xmlns="">
          <p:pic>
            <p:nvPicPr>
              <p:cNvPr id="27" name="Input penna 2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94114" y="383449"/>
                <a:ext cx="407160" cy="505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9" name="Input penna 28"/>
              <p14:cNvContentPartPr/>
              <p14:nvPr/>
            </p14:nvContentPartPr>
            <p14:xfrm>
              <a:off x="4238514" y="494329"/>
              <a:ext cx="630360" cy="5421600"/>
            </p14:xfrm>
          </p:contentPart>
        </mc:Choice>
        <mc:Fallback xmlns="">
          <p:pic>
            <p:nvPicPr>
              <p:cNvPr id="29" name="Input penna 2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226634" y="482449"/>
                <a:ext cx="654120" cy="54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1" name="Input penna 30"/>
              <p14:cNvContentPartPr/>
              <p14:nvPr/>
            </p14:nvContentPartPr>
            <p14:xfrm>
              <a:off x="5610114" y="592969"/>
              <a:ext cx="506880" cy="5256720"/>
            </p14:xfrm>
          </p:contentPart>
        </mc:Choice>
        <mc:Fallback xmlns="">
          <p:pic>
            <p:nvPicPr>
              <p:cNvPr id="31" name="Input penna 3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98234" y="581089"/>
                <a:ext cx="530640" cy="528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5" name="Input penna 44"/>
              <p14:cNvContentPartPr/>
              <p14:nvPr/>
            </p14:nvContentPartPr>
            <p14:xfrm>
              <a:off x="5251554" y="2310889"/>
              <a:ext cx="360" cy="360"/>
            </p14:xfrm>
          </p:contentPart>
        </mc:Choice>
        <mc:Fallback xmlns="">
          <p:pic>
            <p:nvPicPr>
              <p:cNvPr id="45" name="Input penna 4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239674" y="2299009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9" name="Input penna 48"/>
              <p14:cNvContentPartPr/>
              <p14:nvPr/>
            </p14:nvContentPartPr>
            <p14:xfrm>
              <a:off x="1841274" y="649489"/>
              <a:ext cx="6166440" cy="5319360"/>
            </p14:xfrm>
          </p:contentPart>
        </mc:Choice>
        <mc:Fallback xmlns="">
          <p:pic>
            <p:nvPicPr>
              <p:cNvPr id="49" name="Input penna 4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29394" y="637609"/>
                <a:ext cx="6190200" cy="534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5" name="Input penna 74"/>
              <p14:cNvContentPartPr/>
              <p14:nvPr/>
            </p14:nvContentPartPr>
            <p14:xfrm>
              <a:off x="9821034" y="1356889"/>
              <a:ext cx="311400" cy="385920"/>
            </p14:xfrm>
          </p:contentPart>
        </mc:Choice>
        <mc:Fallback xmlns="">
          <p:pic>
            <p:nvPicPr>
              <p:cNvPr id="75" name="Input penna 7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809154" y="1345009"/>
                <a:ext cx="335160" cy="40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7" name="Input penna 76"/>
              <p14:cNvContentPartPr/>
              <p14:nvPr/>
            </p14:nvContentPartPr>
            <p14:xfrm>
              <a:off x="1890594" y="2804809"/>
              <a:ext cx="6863040" cy="2508840"/>
            </p14:xfrm>
          </p:contentPart>
        </mc:Choice>
        <mc:Fallback xmlns="">
          <p:pic>
            <p:nvPicPr>
              <p:cNvPr id="77" name="Input penna 7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878714" y="2792929"/>
                <a:ext cx="6886800" cy="253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8" name="Input penna 87"/>
              <p14:cNvContentPartPr/>
              <p14:nvPr/>
            </p14:nvContentPartPr>
            <p14:xfrm>
              <a:off x="7698114" y="3411769"/>
              <a:ext cx="4214160" cy="2989440"/>
            </p14:xfrm>
          </p:contentPart>
        </mc:Choice>
        <mc:Fallback xmlns="">
          <p:pic>
            <p:nvPicPr>
              <p:cNvPr id="88" name="Input penna 8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686234" y="3399889"/>
                <a:ext cx="4237920" cy="30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9" name="Input penna 88"/>
              <p14:cNvContentPartPr/>
              <p14:nvPr/>
            </p14:nvContentPartPr>
            <p14:xfrm>
              <a:off x="9267714" y="321169"/>
              <a:ext cx="420480" cy="383400"/>
            </p14:xfrm>
          </p:contentPart>
        </mc:Choice>
        <mc:Fallback xmlns="">
          <p:pic>
            <p:nvPicPr>
              <p:cNvPr id="89" name="Input penna 88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255834" y="309289"/>
                <a:ext cx="444240" cy="40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0" name="Input penna 89"/>
              <p14:cNvContentPartPr/>
              <p14:nvPr/>
            </p14:nvContentPartPr>
            <p14:xfrm>
              <a:off x="9317394" y="271849"/>
              <a:ext cx="308880" cy="350640"/>
            </p14:xfrm>
          </p:contentPart>
        </mc:Choice>
        <mc:Fallback xmlns="">
          <p:pic>
            <p:nvPicPr>
              <p:cNvPr id="90" name="Input penna 89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305514" y="259969"/>
                <a:ext cx="33264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6" name="Input penna 95"/>
              <p14:cNvContentPartPr/>
              <p14:nvPr/>
            </p14:nvContentPartPr>
            <p14:xfrm>
              <a:off x="10182114" y="1703209"/>
              <a:ext cx="1470600" cy="385560"/>
            </p14:xfrm>
          </p:contentPart>
        </mc:Choice>
        <mc:Fallback xmlns="">
          <p:pic>
            <p:nvPicPr>
              <p:cNvPr id="96" name="Input penna 95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170234" y="1691329"/>
                <a:ext cx="1494360" cy="40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7" name="Input penna 96"/>
              <p14:cNvContentPartPr/>
              <p14:nvPr/>
            </p14:nvContentPartPr>
            <p14:xfrm>
              <a:off x="7883154" y="2174449"/>
              <a:ext cx="4004280" cy="559080"/>
            </p14:xfrm>
          </p:contentPart>
        </mc:Choice>
        <mc:Fallback xmlns="">
          <p:pic>
            <p:nvPicPr>
              <p:cNvPr id="97" name="Input penna 96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871274" y="2162569"/>
                <a:ext cx="4028040" cy="58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1286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put penna 4"/>
              <p14:cNvContentPartPr/>
              <p14:nvPr/>
            </p14:nvContentPartPr>
            <p14:xfrm>
              <a:off x="74034" y="222529"/>
              <a:ext cx="10937160" cy="6418080"/>
            </p14:xfrm>
          </p:contentPart>
        </mc:Choice>
        <mc:Fallback xmlns="">
          <p:pic>
            <p:nvPicPr>
              <p:cNvPr id="5" name="Input penna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154" y="210649"/>
                <a:ext cx="10960920" cy="64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put penna 17"/>
              <p14:cNvContentPartPr/>
              <p14:nvPr/>
            </p14:nvContentPartPr>
            <p14:xfrm>
              <a:off x="1136754" y="2162569"/>
              <a:ext cx="383400" cy="4349880"/>
            </p14:xfrm>
          </p:contentPart>
        </mc:Choice>
        <mc:Fallback xmlns="">
          <p:pic>
            <p:nvPicPr>
              <p:cNvPr id="18" name="Input penna 1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24874" y="2150689"/>
                <a:ext cx="407160" cy="437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" name="Input penna 19"/>
              <p14:cNvContentPartPr/>
              <p14:nvPr/>
            </p14:nvContentPartPr>
            <p14:xfrm>
              <a:off x="1136754" y="2038729"/>
              <a:ext cx="5783400" cy="419760"/>
            </p14:xfrm>
          </p:contentPart>
        </mc:Choice>
        <mc:Fallback xmlns="">
          <p:pic>
            <p:nvPicPr>
              <p:cNvPr id="20" name="Input penna 1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24874" y="2026849"/>
                <a:ext cx="580716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" name="Input penna 22"/>
              <p14:cNvContentPartPr/>
              <p14:nvPr/>
            </p14:nvContentPartPr>
            <p14:xfrm>
              <a:off x="6981714" y="1927489"/>
              <a:ext cx="395640" cy="433080"/>
            </p14:xfrm>
          </p:contentPart>
        </mc:Choice>
        <mc:Fallback xmlns="">
          <p:pic>
            <p:nvPicPr>
              <p:cNvPr id="23" name="Input penna 2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69834" y="1915609"/>
                <a:ext cx="419400" cy="4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" name="Input penna 24"/>
              <p14:cNvContentPartPr/>
              <p14:nvPr/>
            </p14:nvContentPartPr>
            <p14:xfrm>
              <a:off x="1371474" y="4176409"/>
              <a:ext cx="5462280" cy="90720"/>
            </p14:xfrm>
          </p:contentPart>
        </mc:Choice>
        <mc:Fallback xmlns="">
          <p:pic>
            <p:nvPicPr>
              <p:cNvPr id="25" name="Input penna 2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59594" y="4164529"/>
                <a:ext cx="548604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7" name="Input penna 26"/>
              <p14:cNvContentPartPr/>
              <p14:nvPr/>
            </p14:nvContentPartPr>
            <p14:xfrm>
              <a:off x="7290594" y="1433209"/>
              <a:ext cx="2743560" cy="2904120"/>
            </p14:xfrm>
          </p:contentPart>
        </mc:Choice>
        <mc:Fallback xmlns="">
          <p:pic>
            <p:nvPicPr>
              <p:cNvPr id="27" name="Input penna 2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78714" y="1421329"/>
                <a:ext cx="2767320" cy="29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9" name="Input penna 28"/>
              <p14:cNvContentPartPr/>
              <p14:nvPr/>
            </p14:nvContentPartPr>
            <p14:xfrm>
              <a:off x="1173834" y="2990209"/>
              <a:ext cx="5190120" cy="1077840"/>
            </p14:xfrm>
          </p:contentPart>
        </mc:Choice>
        <mc:Fallback xmlns="">
          <p:pic>
            <p:nvPicPr>
              <p:cNvPr id="29" name="Input penna 2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61954" y="2978329"/>
                <a:ext cx="5213880" cy="11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5" name="Input penna 34"/>
              <p14:cNvContentPartPr/>
              <p14:nvPr/>
            </p14:nvContentPartPr>
            <p14:xfrm>
              <a:off x="1384074" y="4662409"/>
              <a:ext cx="4956120" cy="1108440"/>
            </p14:xfrm>
          </p:contentPart>
        </mc:Choice>
        <mc:Fallback xmlns="">
          <p:pic>
            <p:nvPicPr>
              <p:cNvPr id="35" name="Input penna 3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372194" y="4650529"/>
                <a:ext cx="4979880" cy="113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7847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put penna 2"/>
              <p14:cNvContentPartPr/>
              <p14:nvPr/>
            </p14:nvContentPartPr>
            <p14:xfrm>
              <a:off x="1001034" y="1075009"/>
              <a:ext cx="297360" cy="4621680"/>
            </p14:xfrm>
          </p:contentPart>
        </mc:Choice>
        <mc:Fallback xmlns="">
          <p:pic>
            <p:nvPicPr>
              <p:cNvPr id="3" name="Input penna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9154" y="1063129"/>
                <a:ext cx="321120" cy="46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put penna 4"/>
              <p14:cNvContentPartPr/>
              <p14:nvPr/>
            </p14:nvContentPartPr>
            <p14:xfrm>
              <a:off x="1087434" y="939289"/>
              <a:ext cx="2879280" cy="272160"/>
            </p14:xfrm>
          </p:contentPart>
        </mc:Choice>
        <mc:Fallback xmlns="">
          <p:pic>
            <p:nvPicPr>
              <p:cNvPr id="5" name="Input penna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75554" y="927409"/>
                <a:ext cx="290304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put penna 6"/>
              <p14:cNvContentPartPr/>
              <p14:nvPr/>
            </p14:nvContentPartPr>
            <p14:xfrm>
              <a:off x="4905594" y="1186249"/>
              <a:ext cx="395640" cy="4732920"/>
            </p14:xfrm>
          </p:contentPart>
        </mc:Choice>
        <mc:Fallback xmlns="">
          <p:pic>
            <p:nvPicPr>
              <p:cNvPr id="7" name="Input penna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93714" y="1174369"/>
                <a:ext cx="419400" cy="47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put penna 8"/>
              <p14:cNvContentPartPr/>
              <p14:nvPr/>
            </p14:nvContentPartPr>
            <p14:xfrm>
              <a:off x="4967514" y="1204249"/>
              <a:ext cx="2286360" cy="81360"/>
            </p14:xfrm>
          </p:contentPart>
        </mc:Choice>
        <mc:Fallback xmlns="">
          <p:pic>
            <p:nvPicPr>
              <p:cNvPr id="9" name="Input penna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55634" y="1192369"/>
                <a:ext cx="231012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put penna 10"/>
              <p14:cNvContentPartPr/>
              <p14:nvPr/>
            </p14:nvContentPartPr>
            <p14:xfrm>
              <a:off x="7203834" y="1198489"/>
              <a:ext cx="939960" cy="4906080"/>
            </p14:xfrm>
          </p:contentPart>
        </mc:Choice>
        <mc:Fallback xmlns="">
          <p:pic>
            <p:nvPicPr>
              <p:cNvPr id="11" name="Input penna 1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191954" y="1186609"/>
                <a:ext cx="963720" cy="492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put penna 13"/>
              <p14:cNvContentPartPr/>
              <p14:nvPr/>
            </p14:nvContentPartPr>
            <p14:xfrm>
              <a:off x="7883514" y="5844649"/>
              <a:ext cx="396000" cy="383400"/>
            </p14:xfrm>
          </p:contentPart>
        </mc:Choice>
        <mc:Fallback xmlns="">
          <p:pic>
            <p:nvPicPr>
              <p:cNvPr id="14" name="Input penna 1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871634" y="5832769"/>
                <a:ext cx="419760" cy="40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Input penna 16"/>
              <p14:cNvContentPartPr/>
              <p14:nvPr/>
            </p14:nvContentPartPr>
            <p14:xfrm>
              <a:off x="7797114" y="1371289"/>
              <a:ext cx="1818360" cy="98640"/>
            </p14:xfrm>
          </p:contentPart>
        </mc:Choice>
        <mc:Fallback xmlns="">
          <p:pic>
            <p:nvPicPr>
              <p:cNvPr id="17" name="Input penna 1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785234" y="1359409"/>
                <a:ext cx="184212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" name="Input penna 19"/>
              <p14:cNvContentPartPr/>
              <p14:nvPr/>
            </p14:nvContentPartPr>
            <p14:xfrm>
              <a:off x="10367154" y="1420969"/>
              <a:ext cx="420120" cy="4930920"/>
            </p14:xfrm>
          </p:contentPart>
        </mc:Choice>
        <mc:Fallback xmlns="">
          <p:pic>
            <p:nvPicPr>
              <p:cNvPr id="20" name="Input penna 1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355274" y="1409089"/>
                <a:ext cx="443880" cy="495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" name="Input penna 22"/>
              <p14:cNvContentPartPr/>
              <p14:nvPr/>
            </p14:nvContentPartPr>
            <p14:xfrm>
              <a:off x="10354914" y="1334569"/>
              <a:ext cx="1620000" cy="115920"/>
            </p14:xfrm>
          </p:contentPart>
        </mc:Choice>
        <mc:Fallback xmlns="">
          <p:pic>
            <p:nvPicPr>
              <p:cNvPr id="23" name="Input penna 2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343034" y="1322689"/>
                <a:ext cx="164376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7" name="Input penna 26"/>
              <p14:cNvContentPartPr/>
              <p14:nvPr/>
            </p14:nvContentPartPr>
            <p14:xfrm>
              <a:off x="976194" y="1804009"/>
              <a:ext cx="3052440" cy="1446120"/>
            </p14:xfrm>
          </p:contentPart>
        </mc:Choice>
        <mc:Fallback xmlns="">
          <p:pic>
            <p:nvPicPr>
              <p:cNvPr id="27" name="Input penna 2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64314" y="1792129"/>
                <a:ext cx="3076200" cy="146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9" name="Input penna 28"/>
              <p14:cNvContentPartPr/>
              <p14:nvPr/>
            </p14:nvContentPartPr>
            <p14:xfrm>
              <a:off x="1009674" y="2743249"/>
              <a:ext cx="2821320" cy="1384200"/>
            </p14:xfrm>
          </p:contentPart>
        </mc:Choice>
        <mc:Fallback xmlns="">
          <p:pic>
            <p:nvPicPr>
              <p:cNvPr id="29" name="Input penna 2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97794" y="2731369"/>
                <a:ext cx="2845080" cy="140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1" name="Input penna 30"/>
              <p14:cNvContentPartPr/>
              <p14:nvPr/>
            </p14:nvContentPartPr>
            <p14:xfrm>
              <a:off x="1099674" y="3892369"/>
              <a:ext cx="2854800" cy="1125000"/>
            </p14:xfrm>
          </p:contentPart>
        </mc:Choice>
        <mc:Fallback xmlns="">
          <p:pic>
            <p:nvPicPr>
              <p:cNvPr id="31" name="Input penna 3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87794" y="3880489"/>
                <a:ext cx="2878560" cy="11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5" name="Input penna 34"/>
              <p14:cNvContentPartPr/>
              <p14:nvPr/>
            </p14:nvContentPartPr>
            <p14:xfrm>
              <a:off x="5622354" y="308569"/>
              <a:ext cx="6512400" cy="1298160"/>
            </p14:xfrm>
          </p:contentPart>
        </mc:Choice>
        <mc:Fallback xmlns="">
          <p:pic>
            <p:nvPicPr>
              <p:cNvPr id="35" name="Input penna 3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610474" y="296689"/>
                <a:ext cx="6536160" cy="13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0" name="Input penna 39"/>
              <p14:cNvContentPartPr/>
              <p14:nvPr/>
            </p14:nvContentPartPr>
            <p14:xfrm>
              <a:off x="9576594" y="1396489"/>
              <a:ext cx="370800" cy="140760"/>
            </p14:xfrm>
          </p:contentPart>
        </mc:Choice>
        <mc:Fallback xmlns="">
          <p:pic>
            <p:nvPicPr>
              <p:cNvPr id="40" name="Input penna 3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564714" y="1384609"/>
                <a:ext cx="39456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2" name="Input penna 41"/>
              <p14:cNvContentPartPr/>
              <p14:nvPr/>
            </p14:nvContentPartPr>
            <p14:xfrm>
              <a:off x="4905594" y="2230249"/>
              <a:ext cx="2274120" cy="34920"/>
            </p14:xfrm>
          </p:contentPart>
        </mc:Choice>
        <mc:Fallback xmlns="">
          <p:pic>
            <p:nvPicPr>
              <p:cNvPr id="42" name="Input penna 41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893714" y="2218369"/>
                <a:ext cx="229788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4" name="Input penna 43"/>
              <p14:cNvContentPartPr/>
              <p14:nvPr/>
            </p14:nvContentPartPr>
            <p14:xfrm>
              <a:off x="7784874" y="2273809"/>
              <a:ext cx="2063880" cy="729360"/>
            </p14:xfrm>
          </p:contentPart>
        </mc:Choice>
        <mc:Fallback xmlns="">
          <p:pic>
            <p:nvPicPr>
              <p:cNvPr id="44" name="Input penna 43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772994" y="2261929"/>
                <a:ext cx="2087640" cy="75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6" name="Input penna 45"/>
              <p14:cNvContentPartPr/>
              <p14:nvPr/>
            </p14:nvContentPartPr>
            <p14:xfrm>
              <a:off x="10441314" y="2372449"/>
              <a:ext cx="1681200" cy="1680840"/>
            </p14:xfrm>
          </p:contentPart>
        </mc:Choice>
        <mc:Fallback xmlns="">
          <p:pic>
            <p:nvPicPr>
              <p:cNvPr id="46" name="Input penna 45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429434" y="2360569"/>
                <a:ext cx="1704960" cy="170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8" name="Input penna 47"/>
              <p14:cNvContentPartPr/>
              <p14:nvPr/>
            </p14:nvContentPartPr>
            <p14:xfrm>
              <a:off x="4967514" y="2619769"/>
              <a:ext cx="2250720" cy="828360"/>
            </p14:xfrm>
          </p:contentPart>
        </mc:Choice>
        <mc:Fallback xmlns="">
          <p:pic>
            <p:nvPicPr>
              <p:cNvPr id="48" name="Input penna 47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955634" y="2607889"/>
                <a:ext cx="2274480" cy="85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0" name="Input penna 49"/>
              <p14:cNvContentPartPr/>
              <p14:nvPr/>
            </p14:nvContentPartPr>
            <p14:xfrm>
              <a:off x="7994754" y="3398089"/>
              <a:ext cx="1878840" cy="162000"/>
            </p14:xfrm>
          </p:contentPart>
        </mc:Choice>
        <mc:Fallback xmlns="">
          <p:pic>
            <p:nvPicPr>
              <p:cNvPr id="50" name="Input penna 49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982874" y="3386209"/>
                <a:ext cx="190260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2" name="Input penna 51"/>
              <p14:cNvContentPartPr/>
              <p14:nvPr/>
            </p14:nvContentPartPr>
            <p14:xfrm>
              <a:off x="10552554" y="3534169"/>
              <a:ext cx="1462320" cy="651960"/>
            </p14:xfrm>
          </p:contentPart>
        </mc:Choice>
        <mc:Fallback xmlns="">
          <p:pic>
            <p:nvPicPr>
              <p:cNvPr id="52" name="Input penna 51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0540674" y="3522289"/>
                <a:ext cx="1486080" cy="67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4" name="Input penna 53"/>
              <p14:cNvContentPartPr/>
              <p14:nvPr/>
            </p14:nvContentPartPr>
            <p14:xfrm>
              <a:off x="4967514" y="3280729"/>
              <a:ext cx="2619720" cy="1540080"/>
            </p14:xfrm>
          </p:contentPart>
        </mc:Choice>
        <mc:Fallback xmlns="">
          <p:pic>
            <p:nvPicPr>
              <p:cNvPr id="54" name="Input penna 53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955634" y="3268849"/>
                <a:ext cx="2643480" cy="156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6" name="Input penna 55"/>
              <p14:cNvContentPartPr/>
              <p14:nvPr/>
            </p14:nvContentPartPr>
            <p14:xfrm>
              <a:off x="8056674" y="4230769"/>
              <a:ext cx="1829520" cy="625680"/>
            </p14:xfrm>
          </p:contentPart>
        </mc:Choice>
        <mc:Fallback xmlns="">
          <p:pic>
            <p:nvPicPr>
              <p:cNvPr id="56" name="Input penna 55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044794" y="4218889"/>
                <a:ext cx="1853280" cy="64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8" name="Input penna 57"/>
              <p14:cNvContentPartPr/>
              <p14:nvPr/>
            </p14:nvContentPartPr>
            <p14:xfrm>
              <a:off x="10639314" y="4621369"/>
              <a:ext cx="1388520" cy="153000"/>
            </p14:xfrm>
          </p:contentPart>
        </mc:Choice>
        <mc:Fallback xmlns="">
          <p:pic>
            <p:nvPicPr>
              <p:cNvPr id="58" name="Input penna 57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0627434" y="4609489"/>
                <a:ext cx="1412280" cy="17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8363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put penna 7"/>
              <p14:cNvContentPartPr/>
              <p14:nvPr/>
            </p14:nvContentPartPr>
            <p14:xfrm>
              <a:off x="641394" y="442489"/>
              <a:ext cx="11196720" cy="4055760"/>
            </p14:xfrm>
          </p:contentPart>
        </mc:Choice>
        <mc:Fallback xmlns="">
          <p:pic>
            <p:nvPicPr>
              <p:cNvPr id="8" name="Input penna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9514" y="430609"/>
                <a:ext cx="11220480" cy="40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8" name="Input penna 37"/>
              <p14:cNvContentPartPr/>
              <p14:nvPr/>
            </p14:nvContentPartPr>
            <p14:xfrm>
              <a:off x="1038114" y="3121609"/>
              <a:ext cx="123840" cy="2871720"/>
            </p14:xfrm>
          </p:contentPart>
        </mc:Choice>
        <mc:Fallback xmlns="">
          <p:pic>
            <p:nvPicPr>
              <p:cNvPr id="38" name="Input penna 3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26234" y="3109729"/>
                <a:ext cx="147600" cy="28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1" name="Input penna 40"/>
              <p14:cNvContentPartPr/>
              <p14:nvPr/>
            </p14:nvContentPartPr>
            <p14:xfrm>
              <a:off x="1112274" y="3161929"/>
              <a:ext cx="2965680" cy="292320"/>
            </p14:xfrm>
          </p:contentPart>
        </mc:Choice>
        <mc:Fallback xmlns="">
          <p:pic>
            <p:nvPicPr>
              <p:cNvPr id="41" name="Input penna 4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00394" y="3150049"/>
                <a:ext cx="2989440" cy="3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9" name="Input penna 48"/>
              <p14:cNvContentPartPr/>
              <p14:nvPr/>
            </p14:nvContentPartPr>
            <p14:xfrm>
              <a:off x="210114" y="5807569"/>
              <a:ext cx="1054800" cy="691200"/>
            </p14:xfrm>
          </p:contentPart>
        </mc:Choice>
        <mc:Fallback xmlns="">
          <p:pic>
            <p:nvPicPr>
              <p:cNvPr id="49" name="Input penna 4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8234" y="5795689"/>
                <a:ext cx="1078560" cy="71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5" name="Input penna 54"/>
              <p14:cNvContentPartPr/>
              <p14:nvPr/>
            </p14:nvContentPartPr>
            <p14:xfrm>
              <a:off x="5733594" y="3534169"/>
              <a:ext cx="2138400" cy="149040"/>
            </p14:xfrm>
          </p:contentPart>
        </mc:Choice>
        <mc:Fallback xmlns="">
          <p:pic>
            <p:nvPicPr>
              <p:cNvPr id="55" name="Input penna 5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21714" y="3522289"/>
                <a:ext cx="216216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8" name="Input penna 57"/>
              <p14:cNvContentPartPr/>
              <p14:nvPr/>
            </p14:nvContentPartPr>
            <p14:xfrm>
              <a:off x="5684274" y="3447409"/>
              <a:ext cx="506880" cy="2953800"/>
            </p14:xfrm>
          </p:contentPart>
        </mc:Choice>
        <mc:Fallback xmlns="">
          <p:pic>
            <p:nvPicPr>
              <p:cNvPr id="58" name="Input penna 5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72394" y="3435529"/>
                <a:ext cx="530640" cy="29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0" name="Input penna 69"/>
              <p14:cNvContentPartPr/>
              <p14:nvPr/>
            </p14:nvContentPartPr>
            <p14:xfrm>
              <a:off x="9045234" y="3608329"/>
              <a:ext cx="346320" cy="2644560"/>
            </p14:xfrm>
          </p:contentPart>
        </mc:Choice>
        <mc:Fallback xmlns="">
          <p:pic>
            <p:nvPicPr>
              <p:cNvPr id="70" name="Input penna 6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033354" y="3596449"/>
                <a:ext cx="370080" cy="266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4" name="Input penna 73"/>
              <p14:cNvContentPartPr/>
              <p14:nvPr/>
            </p14:nvContentPartPr>
            <p14:xfrm>
              <a:off x="8995554" y="3571249"/>
              <a:ext cx="2653200" cy="161640"/>
            </p14:xfrm>
          </p:contentPart>
        </mc:Choice>
        <mc:Fallback xmlns="">
          <p:pic>
            <p:nvPicPr>
              <p:cNvPr id="74" name="Input penna 7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983674" y="3559369"/>
                <a:ext cx="267696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7" name="Input penna 86"/>
              <p14:cNvContentPartPr/>
              <p14:nvPr/>
            </p14:nvContentPartPr>
            <p14:xfrm>
              <a:off x="5177394" y="5684089"/>
              <a:ext cx="4436640" cy="855720"/>
            </p14:xfrm>
          </p:contentPart>
        </mc:Choice>
        <mc:Fallback xmlns="">
          <p:pic>
            <p:nvPicPr>
              <p:cNvPr id="87" name="Input penna 8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165514" y="5672209"/>
                <a:ext cx="4460400" cy="87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1" name="Input penna 90"/>
              <p14:cNvContentPartPr/>
              <p14:nvPr/>
            </p14:nvContentPartPr>
            <p14:xfrm>
              <a:off x="6993954" y="3249769"/>
              <a:ext cx="4834080" cy="692280"/>
            </p14:xfrm>
          </p:contentPart>
        </mc:Choice>
        <mc:Fallback xmlns="">
          <p:pic>
            <p:nvPicPr>
              <p:cNvPr id="91" name="Input penna 9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982074" y="3237889"/>
                <a:ext cx="4857840" cy="71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35516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put penna 2"/>
              <p14:cNvContentPartPr/>
              <p14:nvPr/>
            </p14:nvContentPartPr>
            <p14:xfrm>
              <a:off x="197874" y="111289"/>
              <a:ext cx="11424600" cy="5177880"/>
            </p14:xfrm>
          </p:contentPart>
        </mc:Choice>
        <mc:Fallback xmlns="">
          <p:pic>
            <p:nvPicPr>
              <p:cNvPr id="3" name="Input penna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5994" y="99409"/>
                <a:ext cx="11448360" cy="520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3836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put penna 20"/>
              <p14:cNvContentPartPr/>
              <p14:nvPr/>
            </p14:nvContentPartPr>
            <p14:xfrm>
              <a:off x="716634" y="219289"/>
              <a:ext cx="10441800" cy="2108880"/>
            </p14:xfrm>
          </p:contentPart>
        </mc:Choice>
        <mc:Fallback xmlns="">
          <p:pic>
            <p:nvPicPr>
              <p:cNvPr id="21" name="Input penna 2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4754" y="207409"/>
                <a:ext cx="10465560" cy="21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3" name="Input penna 52"/>
              <p14:cNvContentPartPr/>
              <p14:nvPr/>
            </p14:nvContentPartPr>
            <p14:xfrm>
              <a:off x="5152914" y="704209"/>
              <a:ext cx="1421280" cy="62280"/>
            </p14:xfrm>
          </p:contentPart>
        </mc:Choice>
        <mc:Fallback xmlns="">
          <p:pic>
            <p:nvPicPr>
              <p:cNvPr id="53" name="Input penna 5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41034" y="692329"/>
                <a:ext cx="144504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4" name="Input penna 53"/>
              <p14:cNvContentPartPr/>
              <p14:nvPr/>
            </p14:nvContentPartPr>
            <p14:xfrm>
              <a:off x="7154514" y="840289"/>
              <a:ext cx="1734840" cy="52560"/>
            </p14:xfrm>
          </p:contentPart>
        </mc:Choice>
        <mc:Fallback xmlns="">
          <p:pic>
            <p:nvPicPr>
              <p:cNvPr id="54" name="Input penna 5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42634" y="828409"/>
                <a:ext cx="175860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5" name="Input penna 54"/>
              <p14:cNvContentPartPr/>
              <p14:nvPr/>
            </p14:nvContentPartPr>
            <p14:xfrm>
              <a:off x="2705994" y="685849"/>
              <a:ext cx="1644120" cy="68400"/>
            </p14:xfrm>
          </p:contentPart>
        </mc:Choice>
        <mc:Fallback xmlns="">
          <p:pic>
            <p:nvPicPr>
              <p:cNvPr id="55" name="Input penna 5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94114" y="673969"/>
                <a:ext cx="166788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6" name="Input penna 55"/>
              <p14:cNvContentPartPr/>
              <p14:nvPr/>
            </p14:nvContentPartPr>
            <p14:xfrm>
              <a:off x="716634" y="679009"/>
              <a:ext cx="1513440" cy="25560"/>
            </p14:xfrm>
          </p:contentPart>
        </mc:Choice>
        <mc:Fallback xmlns="">
          <p:pic>
            <p:nvPicPr>
              <p:cNvPr id="56" name="Input penna 5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4754" y="667129"/>
                <a:ext cx="153720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0" name="Input penna 59"/>
              <p14:cNvContentPartPr/>
              <p14:nvPr/>
            </p14:nvContentPartPr>
            <p14:xfrm>
              <a:off x="617994" y="2607169"/>
              <a:ext cx="2140200" cy="96480"/>
            </p14:xfrm>
          </p:contentPart>
        </mc:Choice>
        <mc:Fallback xmlns="">
          <p:pic>
            <p:nvPicPr>
              <p:cNvPr id="60" name="Input penna 5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6114" y="2595289"/>
                <a:ext cx="216396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1" name="Input penna 60"/>
              <p14:cNvContentPartPr/>
              <p14:nvPr/>
            </p14:nvContentPartPr>
            <p14:xfrm>
              <a:off x="469674" y="2669089"/>
              <a:ext cx="482040" cy="3089520"/>
            </p14:xfrm>
          </p:contentPart>
        </mc:Choice>
        <mc:Fallback xmlns="">
          <p:pic>
            <p:nvPicPr>
              <p:cNvPr id="61" name="Input penna 6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7794" y="2657209"/>
                <a:ext cx="505800" cy="31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5" name="Input penna 64"/>
              <p14:cNvContentPartPr/>
              <p14:nvPr/>
            </p14:nvContentPartPr>
            <p14:xfrm>
              <a:off x="568314" y="3608329"/>
              <a:ext cx="1804680" cy="778680"/>
            </p14:xfrm>
          </p:contentPart>
        </mc:Choice>
        <mc:Fallback xmlns="">
          <p:pic>
            <p:nvPicPr>
              <p:cNvPr id="65" name="Input penna 6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6434" y="3596449"/>
                <a:ext cx="1828440" cy="80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6" name="Input penna 65"/>
              <p14:cNvContentPartPr/>
              <p14:nvPr/>
            </p14:nvContentPartPr>
            <p14:xfrm>
              <a:off x="655074" y="2891569"/>
              <a:ext cx="2063880" cy="1026000"/>
            </p14:xfrm>
          </p:contentPart>
        </mc:Choice>
        <mc:Fallback xmlns="">
          <p:pic>
            <p:nvPicPr>
              <p:cNvPr id="66" name="Input penna 6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43194" y="2879689"/>
                <a:ext cx="2087640" cy="10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9" name="Input penna 68"/>
              <p14:cNvContentPartPr/>
              <p14:nvPr/>
            </p14:nvContentPartPr>
            <p14:xfrm>
              <a:off x="556074" y="4300249"/>
              <a:ext cx="1915560" cy="494640"/>
            </p14:xfrm>
          </p:contentPart>
        </mc:Choice>
        <mc:Fallback xmlns="">
          <p:pic>
            <p:nvPicPr>
              <p:cNvPr id="69" name="Input penna 6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4194" y="4288369"/>
                <a:ext cx="1939320" cy="51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0" name="Input penna 69"/>
              <p14:cNvContentPartPr/>
              <p14:nvPr/>
            </p14:nvContentPartPr>
            <p14:xfrm>
              <a:off x="3287034" y="2644249"/>
              <a:ext cx="222480" cy="3213360"/>
            </p14:xfrm>
          </p:contentPart>
        </mc:Choice>
        <mc:Fallback xmlns="">
          <p:pic>
            <p:nvPicPr>
              <p:cNvPr id="70" name="Input penna 6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275154" y="2632369"/>
                <a:ext cx="246240" cy="323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4" name="Input penna 73"/>
              <p14:cNvContentPartPr/>
              <p14:nvPr/>
            </p14:nvContentPartPr>
            <p14:xfrm>
              <a:off x="3311514" y="2693929"/>
              <a:ext cx="2212200" cy="173160"/>
            </p14:xfrm>
          </p:contentPart>
        </mc:Choice>
        <mc:Fallback xmlns="">
          <p:pic>
            <p:nvPicPr>
              <p:cNvPr id="74" name="Input penna 7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299634" y="2682049"/>
                <a:ext cx="223596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5" name="Input penna 74"/>
              <p14:cNvContentPartPr/>
              <p14:nvPr/>
            </p14:nvContentPartPr>
            <p14:xfrm>
              <a:off x="3150954" y="3114049"/>
              <a:ext cx="2113560" cy="1001880"/>
            </p14:xfrm>
          </p:contentPart>
        </mc:Choice>
        <mc:Fallback xmlns="">
          <p:pic>
            <p:nvPicPr>
              <p:cNvPr id="75" name="Input penna 7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139074" y="3102169"/>
                <a:ext cx="2137320" cy="10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6" name="Input penna 75"/>
              <p14:cNvContentPartPr/>
              <p14:nvPr/>
            </p14:nvContentPartPr>
            <p14:xfrm>
              <a:off x="3274434" y="3805969"/>
              <a:ext cx="1297800" cy="444960"/>
            </p14:xfrm>
          </p:contentPart>
        </mc:Choice>
        <mc:Fallback xmlns="">
          <p:pic>
            <p:nvPicPr>
              <p:cNvPr id="76" name="Input penna 7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262554" y="3794089"/>
                <a:ext cx="1321560" cy="46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9" name="Input penna 78"/>
              <p14:cNvContentPartPr/>
              <p14:nvPr/>
            </p14:nvContentPartPr>
            <p14:xfrm>
              <a:off x="5943474" y="2817409"/>
              <a:ext cx="2261880" cy="581040"/>
            </p14:xfrm>
          </p:contentPart>
        </mc:Choice>
        <mc:Fallback xmlns="">
          <p:pic>
            <p:nvPicPr>
              <p:cNvPr id="79" name="Input penna 78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931594" y="2805529"/>
                <a:ext cx="2285640" cy="60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0" name="Input penna 79"/>
              <p14:cNvContentPartPr/>
              <p14:nvPr/>
            </p14:nvContentPartPr>
            <p14:xfrm>
              <a:off x="3311514" y="4522729"/>
              <a:ext cx="1409040" cy="1198800"/>
            </p14:xfrm>
          </p:contentPart>
        </mc:Choice>
        <mc:Fallback xmlns="">
          <p:pic>
            <p:nvPicPr>
              <p:cNvPr id="80" name="Input penna 79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299634" y="4510849"/>
                <a:ext cx="1432800" cy="12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81" name="Input penna 80"/>
              <p14:cNvContentPartPr/>
              <p14:nvPr/>
            </p14:nvContentPartPr>
            <p14:xfrm>
              <a:off x="6054714" y="2743249"/>
              <a:ext cx="234360" cy="3229920"/>
            </p14:xfrm>
          </p:contentPart>
        </mc:Choice>
        <mc:Fallback xmlns="">
          <p:pic>
            <p:nvPicPr>
              <p:cNvPr id="81" name="Input penna 80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042834" y="2731369"/>
                <a:ext cx="258120" cy="325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83" name="Input penna 82"/>
              <p14:cNvContentPartPr/>
              <p14:nvPr/>
            </p14:nvContentPartPr>
            <p14:xfrm>
              <a:off x="5968314" y="2705809"/>
              <a:ext cx="2013480" cy="204480"/>
            </p14:xfrm>
          </p:contentPart>
        </mc:Choice>
        <mc:Fallback xmlns="">
          <p:pic>
            <p:nvPicPr>
              <p:cNvPr id="83" name="Input penna 82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956434" y="2693929"/>
                <a:ext cx="203724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7" name="Input penna 86"/>
              <p14:cNvContentPartPr/>
              <p14:nvPr/>
            </p14:nvContentPartPr>
            <p14:xfrm>
              <a:off x="6128874" y="3719209"/>
              <a:ext cx="1952640" cy="803880"/>
            </p14:xfrm>
          </p:contentPart>
        </mc:Choice>
        <mc:Fallback xmlns="">
          <p:pic>
            <p:nvPicPr>
              <p:cNvPr id="87" name="Input penna 86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116994" y="3707329"/>
                <a:ext cx="1976400" cy="82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8" name="Input penna 87"/>
              <p14:cNvContentPartPr/>
              <p14:nvPr/>
            </p14:nvContentPartPr>
            <p14:xfrm>
              <a:off x="6240114" y="4707769"/>
              <a:ext cx="1532520" cy="988920"/>
            </p14:xfrm>
          </p:contentPart>
        </mc:Choice>
        <mc:Fallback xmlns="">
          <p:pic>
            <p:nvPicPr>
              <p:cNvPr id="88" name="Input penna 87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228234" y="4695889"/>
                <a:ext cx="1556280" cy="10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90" name="Input penna 89"/>
              <p14:cNvContentPartPr/>
              <p14:nvPr/>
            </p14:nvContentPartPr>
            <p14:xfrm>
              <a:off x="8513874" y="2928649"/>
              <a:ext cx="2309400" cy="303480"/>
            </p14:xfrm>
          </p:contentPart>
        </mc:Choice>
        <mc:Fallback xmlns="">
          <p:pic>
            <p:nvPicPr>
              <p:cNvPr id="90" name="Input penna 89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501994" y="2916769"/>
                <a:ext cx="233316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91" name="Input penna 90"/>
              <p14:cNvContentPartPr/>
              <p14:nvPr/>
            </p14:nvContentPartPr>
            <p14:xfrm>
              <a:off x="6128874" y="5523529"/>
              <a:ext cx="1050840" cy="766440"/>
            </p14:xfrm>
          </p:contentPart>
        </mc:Choice>
        <mc:Fallback xmlns="">
          <p:pic>
            <p:nvPicPr>
              <p:cNvPr id="91" name="Input penna 90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116994" y="5511649"/>
                <a:ext cx="1074600" cy="79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95" name="Input penna 94"/>
              <p14:cNvContentPartPr/>
              <p14:nvPr/>
            </p14:nvContentPartPr>
            <p14:xfrm>
              <a:off x="9934794" y="4707769"/>
              <a:ext cx="469800" cy="12960"/>
            </p14:xfrm>
          </p:contentPart>
        </mc:Choice>
        <mc:Fallback xmlns="">
          <p:pic>
            <p:nvPicPr>
              <p:cNvPr id="95" name="Input penna 94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922914" y="4695889"/>
                <a:ext cx="49356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96" name="Input penna 95"/>
              <p14:cNvContentPartPr/>
              <p14:nvPr/>
            </p14:nvContentPartPr>
            <p14:xfrm>
              <a:off x="8872074" y="2965729"/>
              <a:ext cx="568800" cy="3683880"/>
            </p14:xfrm>
          </p:contentPart>
        </mc:Choice>
        <mc:Fallback xmlns="">
          <p:pic>
            <p:nvPicPr>
              <p:cNvPr id="96" name="Input penna 95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860194" y="2953849"/>
                <a:ext cx="592560" cy="37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7" name="Input penna 96"/>
              <p14:cNvContentPartPr/>
              <p14:nvPr/>
            </p14:nvContentPartPr>
            <p14:xfrm>
              <a:off x="11133594" y="4893169"/>
              <a:ext cx="828000" cy="109440"/>
            </p14:xfrm>
          </p:contentPart>
        </mc:Choice>
        <mc:Fallback xmlns="">
          <p:pic>
            <p:nvPicPr>
              <p:cNvPr id="97" name="Input penna 96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1121714" y="4881289"/>
                <a:ext cx="851760" cy="13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5173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put penna 5"/>
              <p14:cNvContentPartPr/>
              <p14:nvPr/>
            </p14:nvContentPartPr>
            <p14:xfrm>
              <a:off x="778554" y="333769"/>
              <a:ext cx="9691920" cy="6425640"/>
            </p14:xfrm>
          </p:contentPart>
        </mc:Choice>
        <mc:Fallback xmlns="">
          <p:pic>
            <p:nvPicPr>
              <p:cNvPr id="6" name="Input penna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6674" y="321889"/>
                <a:ext cx="9715680" cy="64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3" name="Input penna 52"/>
              <p14:cNvContentPartPr/>
              <p14:nvPr/>
            </p14:nvContentPartPr>
            <p14:xfrm>
              <a:off x="4670874" y="4992169"/>
              <a:ext cx="5882040" cy="174960"/>
            </p14:xfrm>
          </p:contentPart>
        </mc:Choice>
        <mc:Fallback xmlns="">
          <p:pic>
            <p:nvPicPr>
              <p:cNvPr id="53" name="Input penna 5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58994" y="4980289"/>
                <a:ext cx="5905800" cy="19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36781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put penna 2"/>
              <p14:cNvContentPartPr/>
              <p14:nvPr/>
            </p14:nvContentPartPr>
            <p14:xfrm>
              <a:off x="531234" y="370849"/>
              <a:ext cx="2780640" cy="62280"/>
            </p14:xfrm>
          </p:contentPart>
        </mc:Choice>
        <mc:Fallback xmlns="">
          <p:pic>
            <p:nvPicPr>
              <p:cNvPr id="3" name="Input penna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9354" y="358969"/>
                <a:ext cx="280440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put penna 4"/>
              <p14:cNvContentPartPr/>
              <p14:nvPr/>
            </p14:nvContentPartPr>
            <p14:xfrm>
              <a:off x="524754" y="370849"/>
              <a:ext cx="192240" cy="1903320"/>
            </p14:xfrm>
          </p:contentPart>
        </mc:Choice>
        <mc:Fallback xmlns="">
          <p:pic>
            <p:nvPicPr>
              <p:cNvPr id="5" name="Input penna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2874" y="358969"/>
                <a:ext cx="216000" cy="19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put penna 6"/>
              <p14:cNvContentPartPr/>
              <p14:nvPr/>
            </p14:nvContentPartPr>
            <p14:xfrm>
              <a:off x="605394" y="642649"/>
              <a:ext cx="2212200" cy="680040"/>
            </p14:xfrm>
          </p:contentPart>
        </mc:Choice>
        <mc:Fallback xmlns="">
          <p:pic>
            <p:nvPicPr>
              <p:cNvPr id="7" name="Input penna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3514" y="630769"/>
                <a:ext cx="2235960" cy="70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put penna 9"/>
              <p14:cNvContentPartPr/>
              <p14:nvPr/>
            </p14:nvContentPartPr>
            <p14:xfrm>
              <a:off x="630234" y="1112089"/>
              <a:ext cx="1533960" cy="570240"/>
            </p14:xfrm>
          </p:contentPart>
        </mc:Choice>
        <mc:Fallback xmlns="">
          <p:pic>
            <p:nvPicPr>
              <p:cNvPr id="10" name="Input penna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8354" y="1100209"/>
                <a:ext cx="1557720" cy="59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put penna 10"/>
              <p14:cNvContentPartPr/>
              <p14:nvPr/>
            </p14:nvContentPartPr>
            <p14:xfrm>
              <a:off x="531234" y="1482889"/>
              <a:ext cx="1421640" cy="667440"/>
            </p14:xfrm>
          </p:contentPart>
        </mc:Choice>
        <mc:Fallback xmlns="">
          <p:pic>
            <p:nvPicPr>
              <p:cNvPr id="11" name="Input penna 1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9354" y="1471009"/>
                <a:ext cx="1445400" cy="69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put penna 12"/>
              <p14:cNvContentPartPr/>
              <p14:nvPr/>
            </p14:nvContentPartPr>
            <p14:xfrm>
              <a:off x="3929274" y="395329"/>
              <a:ext cx="358920" cy="2101680"/>
            </p14:xfrm>
          </p:contentPart>
        </mc:Choice>
        <mc:Fallback xmlns="">
          <p:pic>
            <p:nvPicPr>
              <p:cNvPr id="13" name="Input penna 1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17394" y="383449"/>
                <a:ext cx="382680" cy="21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put penna 14"/>
              <p14:cNvContentPartPr/>
              <p14:nvPr/>
            </p14:nvContentPartPr>
            <p14:xfrm>
              <a:off x="4102434" y="494329"/>
              <a:ext cx="2780640" cy="91080"/>
            </p14:xfrm>
          </p:contentPart>
        </mc:Choice>
        <mc:Fallback xmlns="">
          <p:pic>
            <p:nvPicPr>
              <p:cNvPr id="15" name="Input penna 1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90554" y="482449"/>
                <a:ext cx="280440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put penna 16"/>
              <p14:cNvContentPartPr/>
              <p14:nvPr/>
            </p14:nvContentPartPr>
            <p14:xfrm>
              <a:off x="6685074" y="482089"/>
              <a:ext cx="334080" cy="210240"/>
            </p14:xfrm>
          </p:contentPart>
        </mc:Choice>
        <mc:Fallback xmlns="">
          <p:pic>
            <p:nvPicPr>
              <p:cNvPr id="17" name="Input penna 1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673194" y="470209"/>
                <a:ext cx="35784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Input penna 18"/>
              <p14:cNvContentPartPr/>
              <p14:nvPr/>
            </p14:nvContentPartPr>
            <p14:xfrm>
              <a:off x="4016034" y="913369"/>
              <a:ext cx="2662920" cy="674640"/>
            </p14:xfrm>
          </p:contentPart>
        </mc:Choice>
        <mc:Fallback xmlns="">
          <p:pic>
            <p:nvPicPr>
              <p:cNvPr id="19" name="Input penna 1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04154" y="901489"/>
                <a:ext cx="2686680" cy="69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Input penna 20"/>
              <p14:cNvContentPartPr/>
              <p14:nvPr/>
            </p14:nvContentPartPr>
            <p14:xfrm>
              <a:off x="4090194" y="1530769"/>
              <a:ext cx="2332080" cy="665280"/>
            </p14:xfrm>
          </p:contentPart>
        </mc:Choice>
        <mc:Fallback xmlns="">
          <p:pic>
            <p:nvPicPr>
              <p:cNvPr id="21" name="Input penna 2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078314" y="1518889"/>
                <a:ext cx="2355840" cy="68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Input penna 22"/>
              <p14:cNvContentPartPr/>
              <p14:nvPr/>
            </p14:nvContentPartPr>
            <p14:xfrm>
              <a:off x="4151754" y="1977169"/>
              <a:ext cx="1854000" cy="692280"/>
            </p14:xfrm>
          </p:contentPart>
        </mc:Choice>
        <mc:Fallback xmlns="">
          <p:pic>
            <p:nvPicPr>
              <p:cNvPr id="23" name="Input penna 2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139874" y="1965289"/>
                <a:ext cx="1877760" cy="71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5" name="Input penna 24"/>
              <p14:cNvContentPartPr/>
              <p14:nvPr/>
            </p14:nvContentPartPr>
            <p14:xfrm>
              <a:off x="7920594" y="691969"/>
              <a:ext cx="491400" cy="2063880"/>
            </p14:xfrm>
          </p:contentPart>
        </mc:Choice>
        <mc:Fallback xmlns="">
          <p:pic>
            <p:nvPicPr>
              <p:cNvPr id="25" name="Input penna 2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908714" y="680089"/>
                <a:ext cx="515160" cy="20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8" name="Input penna 27"/>
              <p14:cNvContentPartPr/>
              <p14:nvPr/>
            </p14:nvContentPartPr>
            <p14:xfrm>
              <a:off x="8031834" y="753889"/>
              <a:ext cx="3008880" cy="129240"/>
            </p14:xfrm>
          </p:contentPart>
        </mc:Choice>
        <mc:Fallback xmlns="">
          <p:pic>
            <p:nvPicPr>
              <p:cNvPr id="28" name="Input penna 2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019954" y="742009"/>
                <a:ext cx="303264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9" name="Input penna 28"/>
              <p14:cNvContentPartPr/>
              <p14:nvPr/>
            </p14:nvContentPartPr>
            <p14:xfrm>
              <a:off x="10960434" y="753889"/>
              <a:ext cx="376560" cy="284400"/>
            </p14:xfrm>
          </p:contentPart>
        </mc:Choice>
        <mc:Fallback xmlns="">
          <p:pic>
            <p:nvPicPr>
              <p:cNvPr id="29" name="Input penna 28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948554" y="742009"/>
                <a:ext cx="40032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2" name="Input penna 31"/>
              <p14:cNvContentPartPr/>
              <p14:nvPr/>
            </p14:nvContentPartPr>
            <p14:xfrm>
              <a:off x="8081154" y="1460209"/>
              <a:ext cx="2521440" cy="591480"/>
            </p14:xfrm>
          </p:contentPart>
        </mc:Choice>
        <mc:Fallback xmlns="">
          <p:pic>
            <p:nvPicPr>
              <p:cNvPr id="32" name="Input penna 31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069274" y="1448329"/>
                <a:ext cx="2545200" cy="61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4" name="Input penna 33"/>
              <p14:cNvContentPartPr/>
              <p14:nvPr/>
            </p14:nvContentPartPr>
            <p14:xfrm>
              <a:off x="7994754" y="1816609"/>
              <a:ext cx="2521080" cy="828000"/>
            </p14:xfrm>
          </p:contentPart>
        </mc:Choice>
        <mc:Fallback xmlns="">
          <p:pic>
            <p:nvPicPr>
              <p:cNvPr id="34" name="Input penna 33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982874" y="1804729"/>
                <a:ext cx="2544840" cy="85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6" name="Input penna 35"/>
              <p14:cNvContentPartPr/>
              <p14:nvPr/>
            </p14:nvContentPartPr>
            <p14:xfrm>
              <a:off x="8093754" y="2273809"/>
              <a:ext cx="2199960" cy="1186560"/>
            </p14:xfrm>
          </p:contentPart>
        </mc:Choice>
        <mc:Fallback xmlns="">
          <p:pic>
            <p:nvPicPr>
              <p:cNvPr id="36" name="Input penna 35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081874" y="2261929"/>
                <a:ext cx="2223720" cy="12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0" name="Input penna 39"/>
              <p14:cNvContentPartPr/>
              <p14:nvPr/>
            </p14:nvContentPartPr>
            <p14:xfrm>
              <a:off x="1333674" y="74209"/>
              <a:ext cx="8613720" cy="3126600"/>
            </p14:xfrm>
          </p:contentPart>
        </mc:Choice>
        <mc:Fallback xmlns="">
          <p:pic>
            <p:nvPicPr>
              <p:cNvPr id="40" name="Input penna 39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321794" y="62329"/>
                <a:ext cx="8637480" cy="315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8" name="Input penna 57"/>
              <p14:cNvContentPartPr/>
              <p14:nvPr/>
            </p14:nvContentPartPr>
            <p14:xfrm>
              <a:off x="679194" y="3052129"/>
              <a:ext cx="272520" cy="2409840"/>
            </p14:xfrm>
          </p:contentPart>
        </mc:Choice>
        <mc:Fallback xmlns="">
          <p:pic>
            <p:nvPicPr>
              <p:cNvPr id="58" name="Input penna 57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67314" y="3040249"/>
                <a:ext cx="296280" cy="243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0" name="Input penna 59"/>
              <p14:cNvContentPartPr/>
              <p14:nvPr/>
            </p14:nvContentPartPr>
            <p14:xfrm>
              <a:off x="617994" y="3052129"/>
              <a:ext cx="3064680" cy="445320"/>
            </p14:xfrm>
          </p:contentPart>
        </mc:Choice>
        <mc:Fallback xmlns="">
          <p:pic>
            <p:nvPicPr>
              <p:cNvPr id="60" name="Input penna 59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06114" y="3040249"/>
                <a:ext cx="3088440" cy="46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2" name="Input penna 61"/>
              <p14:cNvContentPartPr/>
              <p14:nvPr/>
            </p14:nvContentPartPr>
            <p14:xfrm>
              <a:off x="679554" y="3680329"/>
              <a:ext cx="2327760" cy="169920"/>
            </p14:xfrm>
          </p:contentPart>
        </mc:Choice>
        <mc:Fallback xmlns="">
          <p:pic>
            <p:nvPicPr>
              <p:cNvPr id="62" name="Input penna 61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67674" y="3668449"/>
                <a:ext cx="235152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6" name="Input penna 65"/>
              <p14:cNvContentPartPr/>
              <p14:nvPr/>
            </p14:nvContentPartPr>
            <p14:xfrm>
              <a:off x="4510314" y="3484489"/>
              <a:ext cx="3055320" cy="288720"/>
            </p14:xfrm>
          </p:contentPart>
        </mc:Choice>
        <mc:Fallback xmlns="">
          <p:pic>
            <p:nvPicPr>
              <p:cNvPr id="66" name="Input penna 65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498434" y="3472609"/>
                <a:ext cx="307908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8" name="Input penna 67"/>
              <p14:cNvContentPartPr/>
              <p14:nvPr/>
            </p14:nvContentPartPr>
            <p14:xfrm>
              <a:off x="4322034" y="3398089"/>
              <a:ext cx="2652120" cy="1891440"/>
            </p14:xfrm>
          </p:contentPart>
        </mc:Choice>
        <mc:Fallback xmlns="">
          <p:pic>
            <p:nvPicPr>
              <p:cNvPr id="68" name="Input penna 67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310154" y="3386209"/>
                <a:ext cx="2675880" cy="19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71" name="Input penna 70"/>
              <p14:cNvContentPartPr/>
              <p14:nvPr/>
            </p14:nvContentPartPr>
            <p14:xfrm>
              <a:off x="8279154" y="3744049"/>
              <a:ext cx="136080" cy="1705680"/>
            </p14:xfrm>
          </p:contentPart>
        </mc:Choice>
        <mc:Fallback xmlns="">
          <p:pic>
            <p:nvPicPr>
              <p:cNvPr id="71" name="Input penna 70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267274" y="3732169"/>
                <a:ext cx="159840" cy="172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73" name="Input penna 72"/>
              <p14:cNvContentPartPr/>
              <p14:nvPr/>
            </p14:nvContentPartPr>
            <p14:xfrm>
              <a:off x="8266554" y="3719209"/>
              <a:ext cx="2462040" cy="246240"/>
            </p14:xfrm>
          </p:contentPart>
        </mc:Choice>
        <mc:Fallback xmlns="">
          <p:pic>
            <p:nvPicPr>
              <p:cNvPr id="73" name="Input penna 72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254674" y="3707329"/>
                <a:ext cx="248580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75" name="Input penna 74"/>
              <p14:cNvContentPartPr/>
              <p14:nvPr/>
            </p14:nvContentPartPr>
            <p14:xfrm>
              <a:off x="8328474" y="4337329"/>
              <a:ext cx="2311200" cy="99000"/>
            </p14:xfrm>
          </p:contentPart>
        </mc:Choice>
        <mc:Fallback xmlns="">
          <p:pic>
            <p:nvPicPr>
              <p:cNvPr id="75" name="Input penna 74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316594" y="4325449"/>
                <a:ext cx="233496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77" name="Input penna 76"/>
              <p14:cNvContentPartPr/>
              <p14:nvPr/>
            </p14:nvContentPartPr>
            <p14:xfrm>
              <a:off x="655074" y="4040689"/>
              <a:ext cx="2175120" cy="338760"/>
            </p14:xfrm>
          </p:contentPart>
        </mc:Choice>
        <mc:Fallback xmlns="">
          <p:pic>
            <p:nvPicPr>
              <p:cNvPr id="77" name="Input penna 76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43194" y="4028809"/>
                <a:ext cx="219888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9" name="Input penna 78"/>
              <p14:cNvContentPartPr/>
              <p14:nvPr/>
            </p14:nvContentPartPr>
            <p14:xfrm>
              <a:off x="4386474" y="4386649"/>
              <a:ext cx="2323440" cy="247320"/>
            </p14:xfrm>
          </p:contentPart>
        </mc:Choice>
        <mc:Fallback xmlns="">
          <p:pic>
            <p:nvPicPr>
              <p:cNvPr id="79" name="Input penna 78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374594" y="4374769"/>
                <a:ext cx="234720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81" name="Input penna 80"/>
              <p14:cNvContentPartPr/>
              <p14:nvPr/>
            </p14:nvContentPartPr>
            <p14:xfrm>
              <a:off x="8291394" y="4439929"/>
              <a:ext cx="1828800" cy="445680"/>
            </p14:xfrm>
          </p:contentPart>
        </mc:Choice>
        <mc:Fallback xmlns="">
          <p:pic>
            <p:nvPicPr>
              <p:cNvPr id="81" name="Input penna 80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279514" y="4428049"/>
                <a:ext cx="1852560" cy="46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83" name="Input penna 82"/>
              <p14:cNvContentPartPr/>
              <p14:nvPr/>
            </p14:nvContentPartPr>
            <p14:xfrm>
              <a:off x="667314" y="4510129"/>
              <a:ext cx="1927800" cy="635040"/>
            </p14:xfrm>
          </p:contentPart>
        </mc:Choice>
        <mc:Fallback xmlns="">
          <p:pic>
            <p:nvPicPr>
              <p:cNvPr id="83" name="Input penna 82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55434" y="4498249"/>
                <a:ext cx="1951560" cy="65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87" name="Input penna 86"/>
              <p14:cNvContentPartPr/>
              <p14:nvPr/>
            </p14:nvContentPartPr>
            <p14:xfrm>
              <a:off x="8217234" y="4586089"/>
              <a:ext cx="1841400" cy="978480"/>
            </p14:xfrm>
          </p:contentPart>
        </mc:Choice>
        <mc:Fallback xmlns="">
          <p:pic>
            <p:nvPicPr>
              <p:cNvPr id="87" name="Input penna 86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205354" y="4574209"/>
                <a:ext cx="1865160" cy="10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95" name="Input penna 94"/>
              <p14:cNvContentPartPr/>
              <p14:nvPr/>
            </p14:nvContentPartPr>
            <p14:xfrm>
              <a:off x="5548194" y="5560609"/>
              <a:ext cx="519480" cy="37800"/>
            </p14:xfrm>
          </p:contentPart>
        </mc:Choice>
        <mc:Fallback xmlns="">
          <p:pic>
            <p:nvPicPr>
              <p:cNvPr id="95" name="Input penna 94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536314" y="5548729"/>
                <a:ext cx="54324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96" name="Input penna 95"/>
              <p14:cNvContentPartPr/>
              <p14:nvPr/>
            </p14:nvContentPartPr>
            <p14:xfrm>
              <a:off x="5671674" y="5338129"/>
              <a:ext cx="74520" cy="442080"/>
            </p14:xfrm>
          </p:contentPart>
        </mc:Choice>
        <mc:Fallback xmlns="">
          <p:pic>
            <p:nvPicPr>
              <p:cNvPr id="96" name="Input penna 95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659794" y="5326249"/>
                <a:ext cx="98280" cy="46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01" name="Input penna 100"/>
              <p14:cNvContentPartPr/>
              <p14:nvPr/>
            </p14:nvContentPartPr>
            <p14:xfrm>
              <a:off x="247194" y="2632009"/>
              <a:ext cx="198000" cy="3781440"/>
            </p14:xfrm>
          </p:contentPart>
        </mc:Choice>
        <mc:Fallback xmlns="">
          <p:pic>
            <p:nvPicPr>
              <p:cNvPr id="101" name="Input penna 100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35314" y="2620129"/>
                <a:ext cx="221760" cy="38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02" name="Input penna 101"/>
              <p14:cNvContentPartPr/>
              <p14:nvPr/>
            </p14:nvContentPartPr>
            <p14:xfrm>
              <a:off x="1939914" y="5375209"/>
              <a:ext cx="618120" cy="25200"/>
            </p14:xfrm>
          </p:contentPart>
        </mc:Choice>
        <mc:Fallback xmlns="">
          <p:pic>
            <p:nvPicPr>
              <p:cNvPr id="102" name="Input penna 101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928034" y="5363329"/>
                <a:ext cx="64188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03" name="Input penna 102"/>
              <p14:cNvContentPartPr/>
              <p14:nvPr/>
            </p14:nvContentPartPr>
            <p14:xfrm>
              <a:off x="2038914" y="5263969"/>
              <a:ext cx="111600" cy="334080"/>
            </p14:xfrm>
          </p:contentPart>
        </mc:Choice>
        <mc:Fallback xmlns="">
          <p:pic>
            <p:nvPicPr>
              <p:cNvPr id="103" name="Input penna 102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027034" y="5252089"/>
                <a:ext cx="135360" cy="3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05" name="Input penna 104"/>
              <p14:cNvContentPartPr/>
              <p14:nvPr/>
            </p14:nvContentPartPr>
            <p14:xfrm>
              <a:off x="667314" y="2632009"/>
              <a:ext cx="3114720" cy="4238640"/>
            </p14:xfrm>
          </p:contentPart>
        </mc:Choice>
        <mc:Fallback xmlns="">
          <p:pic>
            <p:nvPicPr>
              <p:cNvPr id="105" name="Input penna 104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55434" y="2620129"/>
                <a:ext cx="3138480" cy="426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07" name="Input penna 106"/>
              <p14:cNvContentPartPr/>
              <p14:nvPr/>
            </p14:nvContentPartPr>
            <p14:xfrm>
              <a:off x="3974994" y="3064369"/>
              <a:ext cx="115560" cy="3546720"/>
            </p14:xfrm>
          </p:contentPart>
        </mc:Choice>
        <mc:Fallback xmlns="">
          <p:pic>
            <p:nvPicPr>
              <p:cNvPr id="107" name="Input penna 106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963114" y="3052489"/>
                <a:ext cx="139320" cy="357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09" name="Input penna 108"/>
              <p14:cNvContentPartPr/>
              <p14:nvPr/>
            </p14:nvContentPartPr>
            <p14:xfrm>
              <a:off x="4250754" y="3197569"/>
              <a:ext cx="3657960" cy="3636000"/>
            </p14:xfrm>
          </p:contentPart>
        </mc:Choice>
        <mc:Fallback xmlns="">
          <p:pic>
            <p:nvPicPr>
              <p:cNvPr id="109" name="Input penna 108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238874" y="3185689"/>
                <a:ext cx="3681720" cy="36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11" name="Input penna 110"/>
              <p14:cNvContentPartPr/>
              <p14:nvPr/>
            </p14:nvContentPartPr>
            <p14:xfrm>
              <a:off x="7896114" y="3323929"/>
              <a:ext cx="334080" cy="3138840"/>
            </p14:xfrm>
          </p:contentPart>
        </mc:Choice>
        <mc:Fallback xmlns="">
          <p:pic>
            <p:nvPicPr>
              <p:cNvPr id="111" name="Input penna 110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884234" y="3312049"/>
                <a:ext cx="357840" cy="316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13" name="Input penna 112"/>
              <p14:cNvContentPartPr/>
              <p14:nvPr/>
            </p14:nvContentPartPr>
            <p14:xfrm>
              <a:off x="8229474" y="3409969"/>
              <a:ext cx="3398760" cy="3188160"/>
            </p14:xfrm>
          </p:contentPart>
        </mc:Choice>
        <mc:Fallback xmlns="">
          <p:pic>
            <p:nvPicPr>
              <p:cNvPr id="113" name="Input penna 112"/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217594" y="3398089"/>
                <a:ext cx="3422520" cy="321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14" name="Input penna 113"/>
              <p14:cNvContentPartPr/>
              <p14:nvPr/>
            </p14:nvContentPartPr>
            <p14:xfrm>
              <a:off x="9069714" y="5647009"/>
              <a:ext cx="457560" cy="86760"/>
            </p14:xfrm>
          </p:contentPart>
        </mc:Choice>
        <mc:Fallback xmlns="">
          <p:pic>
            <p:nvPicPr>
              <p:cNvPr id="114" name="Input penna 113"/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9057834" y="5635129"/>
                <a:ext cx="48132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15" name="Input penna 114"/>
              <p14:cNvContentPartPr/>
              <p14:nvPr/>
            </p14:nvContentPartPr>
            <p14:xfrm>
              <a:off x="9279954" y="5535769"/>
              <a:ext cx="86400" cy="399960"/>
            </p14:xfrm>
          </p:contentPart>
        </mc:Choice>
        <mc:Fallback xmlns="">
          <p:pic>
            <p:nvPicPr>
              <p:cNvPr id="115" name="Input penna 114"/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9268074" y="5523889"/>
                <a:ext cx="110160" cy="42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0663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put penna 2"/>
              <p14:cNvContentPartPr/>
              <p14:nvPr/>
            </p14:nvContentPartPr>
            <p14:xfrm>
              <a:off x="1075194" y="531049"/>
              <a:ext cx="1885320" cy="62280"/>
            </p14:xfrm>
          </p:contentPart>
        </mc:Choice>
        <mc:Fallback xmlns="">
          <p:pic>
            <p:nvPicPr>
              <p:cNvPr id="3" name="Input penna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3314" y="519169"/>
                <a:ext cx="190908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put penna 4"/>
              <p14:cNvContentPartPr/>
              <p14:nvPr/>
            </p14:nvContentPartPr>
            <p14:xfrm>
              <a:off x="932994" y="592969"/>
              <a:ext cx="463680" cy="2904480"/>
            </p14:xfrm>
          </p:contentPart>
        </mc:Choice>
        <mc:Fallback xmlns="">
          <p:pic>
            <p:nvPicPr>
              <p:cNvPr id="5" name="Input penna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1114" y="581089"/>
                <a:ext cx="487440" cy="29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put penna 6"/>
              <p14:cNvContentPartPr/>
              <p14:nvPr/>
            </p14:nvContentPartPr>
            <p14:xfrm>
              <a:off x="1556874" y="37849"/>
              <a:ext cx="1619280" cy="2891160"/>
            </p14:xfrm>
          </p:contentPart>
        </mc:Choice>
        <mc:Fallback xmlns="">
          <p:pic>
            <p:nvPicPr>
              <p:cNvPr id="7" name="Input penna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44994" y="25969"/>
                <a:ext cx="1643040" cy="29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put penna 8"/>
              <p14:cNvContentPartPr/>
              <p14:nvPr/>
            </p14:nvContentPartPr>
            <p14:xfrm>
              <a:off x="4967514" y="555889"/>
              <a:ext cx="482040" cy="3633480"/>
            </p14:xfrm>
          </p:contentPart>
        </mc:Choice>
        <mc:Fallback xmlns="">
          <p:pic>
            <p:nvPicPr>
              <p:cNvPr id="9" name="Input penna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55634" y="544009"/>
                <a:ext cx="505800" cy="36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put penna 11"/>
              <p14:cNvContentPartPr/>
              <p14:nvPr/>
            </p14:nvContentPartPr>
            <p14:xfrm>
              <a:off x="4942674" y="568489"/>
              <a:ext cx="2431800" cy="72720"/>
            </p14:xfrm>
          </p:contentPart>
        </mc:Choice>
        <mc:Fallback xmlns="">
          <p:pic>
            <p:nvPicPr>
              <p:cNvPr id="12" name="Input penna 1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30794" y="556609"/>
                <a:ext cx="245556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put penna 12"/>
              <p14:cNvContentPartPr/>
              <p14:nvPr/>
            </p14:nvContentPartPr>
            <p14:xfrm>
              <a:off x="7228674" y="518809"/>
              <a:ext cx="1668600" cy="3789000"/>
            </p14:xfrm>
          </p:contentPart>
        </mc:Choice>
        <mc:Fallback xmlns="">
          <p:pic>
            <p:nvPicPr>
              <p:cNvPr id="13" name="Input penna 1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16794" y="506929"/>
                <a:ext cx="1692360" cy="38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Input penna 16"/>
              <p14:cNvContentPartPr/>
              <p14:nvPr/>
            </p14:nvContentPartPr>
            <p14:xfrm>
              <a:off x="8377794" y="691969"/>
              <a:ext cx="2780640" cy="116280"/>
            </p14:xfrm>
          </p:contentPart>
        </mc:Choice>
        <mc:Fallback xmlns="">
          <p:pic>
            <p:nvPicPr>
              <p:cNvPr id="17" name="Input penna 1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365914" y="680089"/>
                <a:ext cx="280440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8" name="Input penna 27"/>
              <p14:cNvContentPartPr/>
              <p14:nvPr/>
            </p14:nvContentPartPr>
            <p14:xfrm>
              <a:off x="5685714" y="160609"/>
              <a:ext cx="419040" cy="347760"/>
            </p14:xfrm>
          </p:contentPart>
        </mc:Choice>
        <mc:Fallback xmlns="">
          <p:pic>
            <p:nvPicPr>
              <p:cNvPr id="28" name="Input penna 2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673834" y="148729"/>
                <a:ext cx="44280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9" name="Input penna 28"/>
              <p14:cNvContentPartPr/>
              <p14:nvPr/>
            </p14:nvContentPartPr>
            <p14:xfrm>
              <a:off x="6339114" y="158449"/>
              <a:ext cx="420480" cy="260280"/>
            </p14:xfrm>
          </p:contentPart>
        </mc:Choice>
        <mc:Fallback xmlns="">
          <p:pic>
            <p:nvPicPr>
              <p:cNvPr id="29" name="Input penna 2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27234" y="146569"/>
                <a:ext cx="44424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8" name="Input penna 37"/>
              <p14:cNvContentPartPr/>
              <p14:nvPr/>
            </p14:nvContentPartPr>
            <p14:xfrm>
              <a:off x="2001834" y="2112889"/>
              <a:ext cx="352080" cy="2793240"/>
            </p14:xfrm>
          </p:contentPart>
        </mc:Choice>
        <mc:Fallback xmlns="">
          <p:pic>
            <p:nvPicPr>
              <p:cNvPr id="38" name="Input penna 3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989954" y="2101009"/>
                <a:ext cx="375840" cy="28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0" name="Input penna 39"/>
              <p14:cNvContentPartPr/>
              <p14:nvPr/>
            </p14:nvContentPartPr>
            <p14:xfrm>
              <a:off x="6365034" y="2162569"/>
              <a:ext cx="456120" cy="3027600"/>
            </p14:xfrm>
          </p:contentPart>
        </mc:Choice>
        <mc:Fallback xmlns="">
          <p:pic>
            <p:nvPicPr>
              <p:cNvPr id="40" name="Input penna 3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353154" y="2150689"/>
                <a:ext cx="479880" cy="30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2" name="Input penna 41"/>
              <p14:cNvContentPartPr/>
              <p14:nvPr/>
            </p14:nvContentPartPr>
            <p14:xfrm>
              <a:off x="9579834" y="2162569"/>
              <a:ext cx="441720" cy="3793680"/>
            </p14:xfrm>
          </p:contentPart>
        </mc:Choice>
        <mc:Fallback xmlns="">
          <p:pic>
            <p:nvPicPr>
              <p:cNvPr id="42" name="Input penna 4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567954" y="2150689"/>
                <a:ext cx="465480" cy="38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3" name="Input penna 42"/>
              <p14:cNvContentPartPr/>
              <p14:nvPr/>
            </p14:nvContentPartPr>
            <p14:xfrm>
              <a:off x="1347354" y="1025689"/>
              <a:ext cx="49320" cy="1001160"/>
            </p14:xfrm>
          </p:contentPart>
        </mc:Choice>
        <mc:Fallback xmlns="">
          <p:pic>
            <p:nvPicPr>
              <p:cNvPr id="43" name="Input penna 4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299114" y="929569"/>
                <a:ext cx="145440" cy="11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4" name="Input penna 43"/>
              <p14:cNvContentPartPr/>
              <p14:nvPr/>
            </p14:nvContentPartPr>
            <p14:xfrm>
              <a:off x="1421514" y="1101289"/>
              <a:ext cx="9452880" cy="1543320"/>
            </p14:xfrm>
          </p:contentPart>
        </mc:Choice>
        <mc:Fallback xmlns="">
          <p:pic>
            <p:nvPicPr>
              <p:cNvPr id="44" name="Input penna 43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373274" y="1005169"/>
                <a:ext cx="9549000" cy="173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5" name="Input penna 44"/>
              <p14:cNvContentPartPr/>
              <p14:nvPr/>
            </p14:nvContentPartPr>
            <p14:xfrm>
              <a:off x="8810514" y="270409"/>
              <a:ext cx="2718720" cy="681480"/>
            </p14:xfrm>
          </p:contentPart>
        </mc:Choice>
        <mc:Fallback xmlns="">
          <p:pic>
            <p:nvPicPr>
              <p:cNvPr id="45" name="Input penna 44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798634" y="258529"/>
                <a:ext cx="2742480" cy="70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6" name="Input penna 45"/>
              <p14:cNvContentPartPr/>
              <p14:nvPr/>
            </p14:nvContentPartPr>
            <p14:xfrm>
              <a:off x="9329274" y="803209"/>
              <a:ext cx="964440" cy="1409040"/>
            </p14:xfrm>
          </p:contentPart>
        </mc:Choice>
        <mc:Fallback xmlns="">
          <p:pic>
            <p:nvPicPr>
              <p:cNvPr id="46" name="Input penna 45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317394" y="791329"/>
                <a:ext cx="988200" cy="143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7" name="Input penna 46"/>
              <p14:cNvContentPartPr/>
              <p14:nvPr/>
            </p14:nvContentPartPr>
            <p14:xfrm>
              <a:off x="6141474" y="580729"/>
              <a:ext cx="902160" cy="1588320"/>
            </p14:xfrm>
          </p:contentPart>
        </mc:Choice>
        <mc:Fallback xmlns="">
          <p:pic>
            <p:nvPicPr>
              <p:cNvPr id="47" name="Input penna 46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129594" y="568849"/>
                <a:ext cx="925920" cy="161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3" name="Input penna 52"/>
              <p14:cNvContentPartPr/>
              <p14:nvPr/>
            </p14:nvContentPartPr>
            <p14:xfrm>
              <a:off x="1272834" y="2743249"/>
              <a:ext cx="1631520" cy="293760"/>
            </p14:xfrm>
          </p:contentPart>
        </mc:Choice>
        <mc:Fallback xmlns="">
          <p:pic>
            <p:nvPicPr>
              <p:cNvPr id="53" name="Input penna 52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260954" y="2731369"/>
                <a:ext cx="1655280" cy="31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58039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put penna 2"/>
              <p14:cNvContentPartPr/>
              <p14:nvPr/>
            </p14:nvContentPartPr>
            <p14:xfrm>
              <a:off x="1252314" y="494329"/>
              <a:ext cx="1841760" cy="5437440"/>
            </p14:xfrm>
          </p:contentPart>
        </mc:Choice>
        <mc:Fallback xmlns="">
          <p:pic>
            <p:nvPicPr>
              <p:cNvPr id="3" name="Input penna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40434" y="482449"/>
                <a:ext cx="1865520" cy="54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put penna 4"/>
              <p14:cNvContentPartPr/>
              <p14:nvPr/>
            </p14:nvContentPartPr>
            <p14:xfrm>
              <a:off x="5077674" y="49"/>
              <a:ext cx="1797120" cy="5943960"/>
            </p14:xfrm>
          </p:contentPart>
        </mc:Choice>
        <mc:Fallback xmlns="">
          <p:pic>
            <p:nvPicPr>
              <p:cNvPr id="5" name="Input penna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65794" y="-11831"/>
                <a:ext cx="1820880" cy="596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put penna 6"/>
              <p14:cNvContentPartPr/>
              <p14:nvPr/>
            </p14:nvContentPartPr>
            <p14:xfrm>
              <a:off x="8489034" y="49"/>
              <a:ext cx="1619280" cy="6475320"/>
            </p14:xfrm>
          </p:contentPart>
        </mc:Choice>
        <mc:Fallback xmlns="">
          <p:pic>
            <p:nvPicPr>
              <p:cNvPr id="7" name="Input penna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77154" y="-11831"/>
                <a:ext cx="1643040" cy="64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put penna 12"/>
              <p14:cNvContentPartPr/>
              <p14:nvPr/>
            </p14:nvContentPartPr>
            <p14:xfrm>
              <a:off x="6783714" y="3126289"/>
              <a:ext cx="667800" cy="420480"/>
            </p14:xfrm>
          </p:contentPart>
        </mc:Choice>
        <mc:Fallback xmlns="">
          <p:pic>
            <p:nvPicPr>
              <p:cNvPr id="13" name="Input penna 1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71834" y="3114409"/>
                <a:ext cx="691560" cy="44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" name="Input penna 19"/>
              <p14:cNvContentPartPr/>
              <p14:nvPr/>
            </p14:nvContentPartPr>
            <p14:xfrm>
              <a:off x="9403434" y="271849"/>
              <a:ext cx="2487600" cy="151560"/>
            </p14:xfrm>
          </p:contentPart>
        </mc:Choice>
        <mc:Fallback xmlns="">
          <p:pic>
            <p:nvPicPr>
              <p:cNvPr id="20" name="Input penna 1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391554" y="259969"/>
                <a:ext cx="251136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4" name="Input penna 23"/>
              <p14:cNvContentPartPr/>
              <p14:nvPr/>
            </p14:nvContentPartPr>
            <p14:xfrm>
              <a:off x="10157274" y="49"/>
              <a:ext cx="1804320" cy="877680"/>
            </p14:xfrm>
          </p:contentPart>
        </mc:Choice>
        <mc:Fallback xmlns="">
          <p:pic>
            <p:nvPicPr>
              <p:cNvPr id="24" name="Input penna 2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145394" y="-11831"/>
                <a:ext cx="1828080" cy="90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2" name="Input penna 31"/>
              <p14:cNvContentPartPr/>
              <p14:nvPr/>
            </p14:nvContentPartPr>
            <p14:xfrm>
              <a:off x="9885474" y="420169"/>
              <a:ext cx="618480" cy="5956200"/>
            </p14:xfrm>
          </p:contentPart>
        </mc:Choice>
        <mc:Fallback xmlns="">
          <p:pic>
            <p:nvPicPr>
              <p:cNvPr id="32" name="Input penna 3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873594" y="408289"/>
                <a:ext cx="642240" cy="597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" name="Input penna 33"/>
              <p14:cNvContentPartPr/>
              <p14:nvPr/>
            </p14:nvContentPartPr>
            <p14:xfrm>
              <a:off x="5090994" y="1581169"/>
              <a:ext cx="4987440" cy="149040"/>
            </p14:xfrm>
          </p:contentPart>
        </mc:Choice>
        <mc:Fallback xmlns="">
          <p:pic>
            <p:nvPicPr>
              <p:cNvPr id="34" name="Input penna 3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79114" y="1569289"/>
                <a:ext cx="501120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6" name="Input penna 35"/>
              <p14:cNvContentPartPr/>
              <p14:nvPr/>
            </p14:nvContentPartPr>
            <p14:xfrm>
              <a:off x="8971074" y="5424529"/>
              <a:ext cx="1317960" cy="187200"/>
            </p14:xfrm>
          </p:contentPart>
        </mc:Choice>
        <mc:Fallback xmlns="">
          <p:pic>
            <p:nvPicPr>
              <p:cNvPr id="36" name="Input penna 3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959194" y="5412649"/>
                <a:ext cx="134172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7" name="Input penna 36"/>
              <p14:cNvContentPartPr/>
              <p14:nvPr/>
            </p14:nvContentPartPr>
            <p14:xfrm>
              <a:off x="1656234" y="2161849"/>
              <a:ext cx="444240" cy="112680"/>
            </p14:xfrm>
          </p:contentPart>
        </mc:Choice>
        <mc:Fallback xmlns="">
          <p:pic>
            <p:nvPicPr>
              <p:cNvPr id="37" name="Input penna 3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607994" y="2065729"/>
                <a:ext cx="54072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8" name="Input penna 37"/>
              <p14:cNvContentPartPr/>
              <p14:nvPr/>
            </p14:nvContentPartPr>
            <p14:xfrm>
              <a:off x="3311514" y="2711929"/>
              <a:ext cx="741960" cy="67320"/>
            </p14:xfrm>
          </p:contentPart>
        </mc:Choice>
        <mc:Fallback xmlns="">
          <p:pic>
            <p:nvPicPr>
              <p:cNvPr id="38" name="Input penna 3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299634" y="2700049"/>
                <a:ext cx="76572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9" name="Input penna 38"/>
              <p14:cNvContentPartPr/>
              <p14:nvPr/>
            </p14:nvContentPartPr>
            <p14:xfrm>
              <a:off x="3533994" y="2545609"/>
              <a:ext cx="163440" cy="399240"/>
            </p14:xfrm>
          </p:contentPart>
        </mc:Choice>
        <mc:Fallback xmlns="">
          <p:pic>
            <p:nvPicPr>
              <p:cNvPr id="39" name="Input penna 3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522114" y="2533729"/>
                <a:ext cx="18720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0" name="Input penna 39"/>
              <p14:cNvContentPartPr/>
              <p14:nvPr/>
            </p14:nvContentPartPr>
            <p14:xfrm>
              <a:off x="1830834" y="4151929"/>
              <a:ext cx="380880" cy="118800"/>
            </p14:xfrm>
          </p:contentPart>
        </mc:Choice>
        <mc:Fallback xmlns="">
          <p:pic>
            <p:nvPicPr>
              <p:cNvPr id="40" name="Input penna 3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782594" y="4055809"/>
                <a:ext cx="47736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1" name="Input penna 40"/>
              <p14:cNvContentPartPr/>
              <p14:nvPr/>
            </p14:nvContentPartPr>
            <p14:xfrm>
              <a:off x="9885834" y="2633809"/>
              <a:ext cx="373680" cy="97920"/>
            </p14:xfrm>
          </p:contentPart>
        </mc:Choice>
        <mc:Fallback xmlns="">
          <p:pic>
            <p:nvPicPr>
              <p:cNvPr id="41" name="Input penna 4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837594" y="2537689"/>
                <a:ext cx="46980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2" name="Input penna 41"/>
              <p14:cNvContentPartPr/>
              <p14:nvPr/>
            </p14:nvContentPartPr>
            <p14:xfrm>
              <a:off x="9965754" y="4572049"/>
              <a:ext cx="439200" cy="122040"/>
            </p14:xfrm>
          </p:contentPart>
        </mc:Choice>
        <mc:Fallback xmlns="">
          <p:pic>
            <p:nvPicPr>
              <p:cNvPr id="42" name="Input penna 41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917514" y="4475929"/>
                <a:ext cx="53532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4" name="Input penna 43"/>
              <p14:cNvContentPartPr/>
              <p14:nvPr/>
            </p14:nvContentPartPr>
            <p14:xfrm>
              <a:off x="8180154" y="2743249"/>
              <a:ext cx="3942360" cy="1743480"/>
            </p14:xfrm>
          </p:contentPart>
        </mc:Choice>
        <mc:Fallback xmlns="">
          <p:pic>
            <p:nvPicPr>
              <p:cNvPr id="44" name="Input penna 43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168274" y="2731369"/>
                <a:ext cx="3966120" cy="176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6" name="Input penna 45"/>
              <p14:cNvContentPartPr/>
              <p14:nvPr/>
            </p14:nvContentPartPr>
            <p14:xfrm>
              <a:off x="9366354" y="3012889"/>
              <a:ext cx="447120" cy="250200"/>
            </p14:xfrm>
          </p:contentPart>
        </mc:Choice>
        <mc:Fallback xmlns="">
          <p:pic>
            <p:nvPicPr>
              <p:cNvPr id="46" name="Input penna 45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354474" y="3001009"/>
                <a:ext cx="47088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7" name="Input penna 46"/>
              <p14:cNvContentPartPr/>
              <p14:nvPr/>
            </p14:nvContentPartPr>
            <p14:xfrm>
              <a:off x="9450954" y="1705369"/>
              <a:ext cx="1992960" cy="3784320"/>
            </p14:xfrm>
          </p:contentPart>
        </mc:Choice>
        <mc:Fallback xmlns="">
          <p:pic>
            <p:nvPicPr>
              <p:cNvPr id="47" name="Input penna 46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439074" y="1693489"/>
                <a:ext cx="2016720" cy="380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18132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put penna 2"/>
              <p14:cNvContentPartPr/>
              <p14:nvPr/>
            </p14:nvContentPartPr>
            <p14:xfrm>
              <a:off x="1297314" y="346009"/>
              <a:ext cx="297000" cy="5461920"/>
            </p14:xfrm>
          </p:contentPart>
        </mc:Choice>
        <mc:Fallback xmlns="">
          <p:pic>
            <p:nvPicPr>
              <p:cNvPr id="3" name="Input penna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5434" y="334129"/>
                <a:ext cx="320760" cy="54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put penna 4"/>
              <p14:cNvContentPartPr/>
              <p14:nvPr/>
            </p14:nvContentPartPr>
            <p14:xfrm>
              <a:off x="1396314" y="370489"/>
              <a:ext cx="2706480" cy="202680"/>
            </p14:xfrm>
          </p:contentPart>
        </mc:Choice>
        <mc:Fallback xmlns="">
          <p:pic>
            <p:nvPicPr>
              <p:cNvPr id="5" name="Input penna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84434" y="358609"/>
                <a:ext cx="273024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put penna 6"/>
              <p14:cNvContentPartPr/>
              <p14:nvPr/>
            </p14:nvContentPartPr>
            <p14:xfrm>
              <a:off x="5041674" y="568489"/>
              <a:ext cx="593280" cy="5647320"/>
            </p14:xfrm>
          </p:contentPart>
        </mc:Choice>
        <mc:Fallback xmlns="">
          <p:pic>
            <p:nvPicPr>
              <p:cNvPr id="7" name="Input penna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29794" y="556609"/>
                <a:ext cx="617040" cy="56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put penna 8"/>
              <p14:cNvContentPartPr/>
              <p14:nvPr/>
            </p14:nvContentPartPr>
            <p14:xfrm>
              <a:off x="5189994" y="516649"/>
              <a:ext cx="2548440" cy="311760"/>
            </p14:xfrm>
          </p:contentPart>
        </mc:Choice>
        <mc:Fallback xmlns="">
          <p:pic>
            <p:nvPicPr>
              <p:cNvPr id="9" name="Input penna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78114" y="504769"/>
                <a:ext cx="257220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put penna 11"/>
              <p14:cNvContentPartPr/>
              <p14:nvPr/>
            </p14:nvContentPartPr>
            <p14:xfrm>
              <a:off x="8674434" y="720409"/>
              <a:ext cx="2978280" cy="109800"/>
            </p14:xfrm>
          </p:contentPart>
        </mc:Choice>
        <mc:Fallback xmlns="">
          <p:pic>
            <p:nvPicPr>
              <p:cNvPr id="12" name="Input penna 1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662554" y="708529"/>
                <a:ext cx="300204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put penna 13"/>
              <p14:cNvContentPartPr/>
              <p14:nvPr/>
            </p14:nvContentPartPr>
            <p14:xfrm>
              <a:off x="8723754" y="815449"/>
              <a:ext cx="482400" cy="5486760"/>
            </p14:xfrm>
          </p:contentPart>
        </mc:Choice>
        <mc:Fallback xmlns="">
          <p:pic>
            <p:nvPicPr>
              <p:cNvPr id="14" name="Input penna 1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711874" y="803569"/>
                <a:ext cx="506160" cy="55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put penna 19"/>
              <p14:cNvContentPartPr/>
              <p14:nvPr/>
            </p14:nvContentPartPr>
            <p14:xfrm>
              <a:off x="580914" y="1165009"/>
              <a:ext cx="309960" cy="326160"/>
            </p14:xfrm>
          </p:contentPart>
        </mc:Choice>
        <mc:Fallback xmlns="">
          <p:pic>
            <p:nvPicPr>
              <p:cNvPr id="20" name="Input penna 1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69034" y="1153129"/>
                <a:ext cx="33372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1" name="Input penna 20"/>
              <p14:cNvContentPartPr/>
              <p14:nvPr/>
            </p14:nvContentPartPr>
            <p14:xfrm>
              <a:off x="1359234" y="1495129"/>
              <a:ext cx="10355400" cy="642960"/>
            </p14:xfrm>
          </p:contentPart>
        </mc:Choice>
        <mc:Fallback xmlns="">
          <p:pic>
            <p:nvPicPr>
              <p:cNvPr id="21" name="Input penna 2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347354" y="1483249"/>
                <a:ext cx="10379160" cy="66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" name="Input penna 22"/>
              <p14:cNvContentPartPr/>
              <p14:nvPr/>
            </p14:nvContentPartPr>
            <p14:xfrm>
              <a:off x="1408554" y="4473049"/>
              <a:ext cx="10417320" cy="840600"/>
            </p14:xfrm>
          </p:contentPart>
        </mc:Choice>
        <mc:Fallback xmlns="">
          <p:pic>
            <p:nvPicPr>
              <p:cNvPr id="23" name="Input penna 2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400274" y="4464769"/>
                <a:ext cx="10433880" cy="85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5" name="Input penna 24"/>
              <p14:cNvContentPartPr/>
              <p14:nvPr/>
            </p14:nvContentPartPr>
            <p14:xfrm>
              <a:off x="86634" y="445009"/>
              <a:ext cx="2867040" cy="4436280"/>
            </p14:xfrm>
          </p:contentPart>
        </mc:Choice>
        <mc:Fallback xmlns="">
          <p:pic>
            <p:nvPicPr>
              <p:cNvPr id="25" name="Input penna 2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4754" y="433129"/>
                <a:ext cx="2890800" cy="446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2" name="Input penna 31"/>
              <p14:cNvContentPartPr/>
              <p14:nvPr/>
            </p14:nvContentPartPr>
            <p14:xfrm>
              <a:off x="2113074" y="2112889"/>
              <a:ext cx="2212200" cy="1942200"/>
            </p14:xfrm>
          </p:contentPart>
        </mc:Choice>
        <mc:Fallback xmlns="">
          <p:pic>
            <p:nvPicPr>
              <p:cNvPr id="32" name="Input penna 3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101194" y="2101009"/>
                <a:ext cx="2235960" cy="19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4" name="Input penna 33"/>
              <p14:cNvContentPartPr/>
              <p14:nvPr/>
            </p14:nvContentPartPr>
            <p14:xfrm>
              <a:off x="2804994" y="3595729"/>
              <a:ext cx="391680" cy="3003120"/>
            </p14:xfrm>
          </p:contentPart>
        </mc:Choice>
        <mc:Fallback xmlns="">
          <p:pic>
            <p:nvPicPr>
              <p:cNvPr id="34" name="Input penna 3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93114" y="3583849"/>
                <a:ext cx="415440" cy="30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6" name="Input penna 35"/>
              <p14:cNvContentPartPr/>
              <p14:nvPr/>
            </p14:nvContentPartPr>
            <p14:xfrm>
              <a:off x="4743954" y="592969"/>
              <a:ext cx="2645640" cy="5462280"/>
            </p14:xfrm>
          </p:contentPart>
        </mc:Choice>
        <mc:Fallback xmlns="">
          <p:pic>
            <p:nvPicPr>
              <p:cNvPr id="36" name="Input penna 3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732074" y="581089"/>
                <a:ext cx="2669400" cy="54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8" name="Input penna 37"/>
              <p14:cNvContentPartPr/>
              <p14:nvPr/>
            </p14:nvContentPartPr>
            <p14:xfrm>
              <a:off x="8847594" y="939289"/>
              <a:ext cx="360" cy="360"/>
            </p14:xfrm>
          </p:contentPart>
        </mc:Choice>
        <mc:Fallback xmlns="">
          <p:pic>
            <p:nvPicPr>
              <p:cNvPr id="38" name="Input penna 37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835714" y="927409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0" name="Input penna 39"/>
              <p14:cNvContentPartPr/>
              <p14:nvPr/>
            </p14:nvContentPartPr>
            <p14:xfrm>
              <a:off x="8093754" y="741289"/>
              <a:ext cx="3089520" cy="5301360"/>
            </p14:xfrm>
          </p:contentPart>
        </mc:Choice>
        <mc:Fallback xmlns="">
          <p:pic>
            <p:nvPicPr>
              <p:cNvPr id="40" name="Input penna 39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081874" y="729409"/>
                <a:ext cx="3113280" cy="532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2" name="Input penna 41"/>
              <p14:cNvContentPartPr/>
              <p14:nvPr/>
            </p14:nvContentPartPr>
            <p14:xfrm>
              <a:off x="8859834" y="5572849"/>
              <a:ext cx="62280" cy="692280"/>
            </p14:xfrm>
          </p:contentPart>
        </mc:Choice>
        <mc:Fallback xmlns="">
          <p:pic>
            <p:nvPicPr>
              <p:cNvPr id="42" name="Input penna 4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847954" y="5560969"/>
                <a:ext cx="86040" cy="71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79010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put penna 2"/>
              <p14:cNvContentPartPr/>
              <p14:nvPr/>
            </p14:nvContentPartPr>
            <p14:xfrm>
              <a:off x="902034" y="504049"/>
              <a:ext cx="1416960" cy="4269960"/>
            </p14:xfrm>
          </p:contentPart>
        </mc:Choice>
        <mc:Fallback xmlns="">
          <p:pic>
            <p:nvPicPr>
              <p:cNvPr id="3" name="Input penna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0154" y="492169"/>
                <a:ext cx="1440720" cy="429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put penna 5"/>
              <p14:cNvContentPartPr/>
              <p14:nvPr/>
            </p14:nvContentPartPr>
            <p14:xfrm>
              <a:off x="914274" y="31009"/>
              <a:ext cx="10751040" cy="1063440"/>
            </p14:xfrm>
          </p:contentPart>
        </mc:Choice>
        <mc:Fallback xmlns="">
          <p:pic>
            <p:nvPicPr>
              <p:cNvPr id="6" name="Input penna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2394" y="19129"/>
                <a:ext cx="10774800" cy="10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put penna 14"/>
              <p14:cNvContentPartPr/>
              <p14:nvPr/>
            </p14:nvContentPartPr>
            <p14:xfrm>
              <a:off x="5165154" y="506569"/>
              <a:ext cx="1384200" cy="4463640"/>
            </p14:xfrm>
          </p:contentPart>
        </mc:Choice>
        <mc:Fallback xmlns="">
          <p:pic>
            <p:nvPicPr>
              <p:cNvPr id="15" name="Input penna 1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53274" y="494689"/>
                <a:ext cx="1407960" cy="448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put penna 16"/>
              <p14:cNvContentPartPr/>
              <p14:nvPr/>
            </p14:nvContentPartPr>
            <p14:xfrm>
              <a:off x="5412114" y="460489"/>
              <a:ext cx="1506960" cy="4398480"/>
            </p14:xfrm>
          </p:contentPart>
        </mc:Choice>
        <mc:Fallback xmlns="">
          <p:pic>
            <p:nvPicPr>
              <p:cNvPr id="17" name="Input penna 1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00234" y="448609"/>
                <a:ext cx="1530720" cy="442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7" name="Input penna 26"/>
              <p14:cNvContentPartPr/>
              <p14:nvPr/>
            </p14:nvContentPartPr>
            <p14:xfrm>
              <a:off x="9675234" y="543649"/>
              <a:ext cx="1585440" cy="4906800"/>
            </p14:xfrm>
          </p:contentPart>
        </mc:Choice>
        <mc:Fallback xmlns="">
          <p:pic>
            <p:nvPicPr>
              <p:cNvPr id="27" name="Input penna 2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663354" y="531769"/>
                <a:ext cx="1609200" cy="49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9" name="Input penna 38"/>
              <p14:cNvContentPartPr/>
              <p14:nvPr/>
            </p14:nvContentPartPr>
            <p14:xfrm>
              <a:off x="1198674" y="5103409"/>
              <a:ext cx="964080" cy="1032840"/>
            </p14:xfrm>
          </p:contentPart>
        </mc:Choice>
        <mc:Fallback xmlns="">
          <p:pic>
            <p:nvPicPr>
              <p:cNvPr id="39" name="Input penna 3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86794" y="5091529"/>
                <a:ext cx="987840" cy="10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4" name="Input penna 43"/>
              <p14:cNvContentPartPr/>
              <p14:nvPr/>
            </p14:nvContentPartPr>
            <p14:xfrm>
              <a:off x="9885474" y="5652769"/>
              <a:ext cx="1285560" cy="871920"/>
            </p14:xfrm>
          </p:contentPart>
        </mc:Choice>
        <mc:Fallback xmlns="">
          <p:pic>
            <p:nvPicPr>
              <p:cNvPr id="44" name="Input penna 4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873594" y="5640889"/>
                <a:ext cx="1309320" cy="89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0" name="Input penna 49"/>
              <p14:cNvContentPartPr/>
              <p14:nvPr/>
            </p14:nvContentPartPr>
            <p14:xfrm>
              <a:off x="3113874" y="2471449"/>
              <a:ext cx="3744360" cy="3633120"/>
            </p14:xfrm>
          </p:contentPart>
        </mc:Choice>
        <mc:Fallback xmlns="">
          <p:pic>
            <p:nvPicPr>
              <p:cNvPr id="50" name="Input penna 4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101994" y="2459569"/>
                <a:ext cx="3768120" cy="36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1" name="Input penna 50"/>
              <p14:cNvContentPartPr/>
              <p14:nvPr/>
            </p14:nvContentPartPr>
            <p14:xfrm>
              <a:off x="7426314" y="2678449"/>
              <a:ext cx="1755000" cy="114480"/>
            </p14:xfrm>
          </p:contentPart>
        </mc:Choice>
        <mc:Fallback xmlns="">
          <p:pic>
            <p:nvPicPr>
              <p:cNvPr id="51" name="Input penna 5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414434" y="2666569"/>
                <a:ext cx="177876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3" name="Input penna 52"/>
              <p14:cNvContentPartPr/>
              <p14:nvPr/>
            </p14:nvContentPartPr>
            <p14:xfrm>
              <a:off x="1223154" y="568489"/>
              <a:ext cx="581400" cy="3892680"/>
            </p14:xfrm>
          </p:contentPart>
        </mc:Choice>
        <mc:Fallback xmlns="">
          <p:pic>
            <p:nvPicPr>
              <p:cNvPr id="53" name="Input penna 5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211274" y="556609"/>
                <a:ext cx="605160" cy="39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5" name="Input penna 54"/>
              <p14:cNvContentPartPr/>
              <p14:nvPr/>
            </p14:nvContentPartPr>
            <p14:xfrm>
              <a:off x="5585274" y="506569"/>
              <a:ext cx="976680" cy="4325400"/>
            </p14:xfrm>
          </p:contentPart>
        </mc:Choice>
        <mc:Fallback xmlns="">
          <p:pic>
            <p:nvPicPr>
              <p:cNvPr id="55" name="Input penna 5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573394" y="494689"/>
                <a:ext cx="1000440" cy="434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7" name="Input penna 56"/>
              <p14:cNvContentPartPr/>
              <p14:nvPr/>
            </p14:nvContentPartPr>
            <p14:xfrm>
              <a:off x="9897714" y="704209"/>
              <a:ext cx="916200" cy="4782600"/>
            </p14:xfrm>
          </p:contentPart>
        </mc:Choice>
        <mc:Fallback xmlns="">
          <p:pic>
            <p:nvPicPr>
              <p:cNvPr id="57" name="Input penna 5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885834" y="692329"/>
                <a:ext cx="939960" cy="48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9" name="Input penna 58"/>
              <p14:cNvContentPartPr/>
              <p14:nvPr/>
            </p14:nvContentPartPr>
            <p14:xfrm>
              <a:off x="803754" y="867649"/>
              <a:ext cx="1367640" cy="1067400"/>
            </p14:xfrm>
          </p:contentPart>
        </mc:Choice>
        <mc:Fallback xmlns="">
          <p:pic>
            <p:nvPicPr>
              <p:cNvPr id="59" name="Input penna 5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91874" y="855769"/>
                <a:ext cx="1391400" cy="10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1" name="Input penna 60"/>
              <p14:cNvContentPartPr/>
              <p14:nvPr/>
            </p14:nvContentPartPr>
            <p14:xfrm>
              <a:off x="5544954" y="2327089"/>
              <a:ext cx="1479960" cy="1408680"/>
            </p14:xfrm>
          </p:contentPart>
        </mc:Choice>
        <mc:Fallback xmlns="">
          <p:pic>
            <p:nvPicPr>
              <p:cNvPr id="61" name="Input penna 6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533074" y="2315209"/>
                <a:ext cx="1503720" cy="143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3" name="Input penna 62"/>
              <p14:cNvContentPartPr/>
              <p14:nvPr/>
            </p14:nvContentPartPr>
            <p14:xfrm>
              <a:off x="9515034" y="3845209"/>
              <a:ext cx="1649160" cy="1364040"/>
            </p14:xfrm>
          </p:contentPart>
        </mc:Choice>
        <mc:Fallback xmlns="">
          <p:pic>
            <p:nvPicPr>
              <p:cNvPr id="63" name="Input penna 62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503154" y="3833329"/>
                <a:ext cx="1672920" cy="138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22762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put penna 3"/>
              <p14:cNvContentPartPr/>
              <p14:nvPr/>
            </p14:nvContentPartPr>
            <p14:xfrm>
              <a:off x="444834" y="333769"/>
              <a:ext cx="10231920" cy="5691960"/>
            </p14:xfrm>
          </p:contentPart>
        </mc:Choice>
        <mc:Fallback xmlns="">
          <p:pic>
            <p:nvPicPr>
              <p:cNvPr id="4" name="Input penna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2954" y="321889"/>
                <a:ext cx="10255680" cy="57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Input penna 30"/>
              <p14:cNvContentPartPr/>
              <p14:nvPr/>
            </p14:nvContentPartPr>
            <p14:xfrm>
              <a:off x="1346994" y="1707169"/>
              <a:ext cx="7434000" cy="2049480"/>
            </p14:xfrm>
          </p:contentPart>
        </mc:Choice>
        <mc:Fallback xmlns="">
          <p:pic>
            <p:nvPicPr>
              <p:cNvPr id="31" name="Input penna 3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35114" y="1695289"/>
                <a:ext cx="7457760" cy="20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1" name="Input penna 40"/>
              <p14:cNvContentPartPr/>
              <p14:nvPr/>
            </p14:nvContentPartPr>
            <p14:xfrm>
              <a:off x="1544634" y="1828849"/>
              <a:ext cx="149760" cy="1522440"/>
            </p14:xfrm>
          </p:contentPart>
        </mc:Choice>
        <mc:Fallback xmlns="">
          <p:pic>
            <p:nvPicPr>
              <p:cNvPr id="41" name="Input penna 4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32754" y="1816969"/>
                <a:ext cx="173520" cy="154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89358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put penna 3"/>
              <p14:cNvContentPartPr/>
              <p14:nvPr/>
            </p14:nvContentPartPr>
            <p14:xfrm>
              <a:off x="1106154" y="370849"/>
              <a:ext cx="9975240" cy="5509440"/>
            </p14:xfrm>
          </p:contentPart>
        </mc:Choice>
        <mc:Fallback xmlns="">
          <p:pic>
            <p:nvPicPr>
              <p:cNvPr id="4" name="Input penna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4274" y="358969"/>
                <a:ext cx="9999000" cy="553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3235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put penna 14"/>
              <p14:cNvContentPartPr/>
              <p14:nvPr/>
            </p14:nvContentPartPr>
            <p14:xfrm>
              <a:off x="2072394" y="2792569"/>
              <a:ext cx="90360" cy="3458880"/>
            </p14:xfrm>
          </p:contentPart>
        </mc:Choice>
        <mc:Fallback xmlns="">
          <p:pic>
            <p:nvPicPr>
              <p:cNvPr id="15" name="Input penna 1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60514" y="2780689"/>
                <a:ext cx="114120" cy="348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put penna 17"/>
              <p14:cNvContentPartPr/>
              <p14:nvPr/>
            </p14:nvContentPartPr>
            <p14:xfrm>
              <a:off x="2322954" y="2916049"/>
              <a:ext cx="5449680" cy="383400"/>
            </p14:xfrm>
          </p:contentPart>
        </mc:Choice>
        <mc:Fallback xmlns="">
          <p:pic>
            <p:nvPicPr>
              <p:cNvPr id="18" name="Input penna 1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11074" y="2904169"/>
                <a:ext cx="5473440" cy="40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9" name="Input penna 38"/>
              <p14:cNvContentPartPr/>
              <p14:nvPr/>
            </p14:nvContentPartPr>
            <p14:xfrm>
              <a:off x="518994" y="3126269"/>
              <a:ext cx="1105920" cy="3486260"/>
            </p14:xfrm>
          </p:contentPart>
        </mc:Choice>
        <mc:Fallback xmlns="">
          <p:pic>
            <p:nvPicPr>
              <p:cNvPr id="39" name="Input penna 3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7114" y="3114389"/>
                <a:ext cx="1129680" cy="35100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Input penna 39"/>
              <p14:cNvContentPartPr/>
              <p14:nvPr/>
            </p14:nvContentPartPr>
            <p14:xfrm>
              <a:off x="2014074" y="4114849"/>
              <a:ext cx="4585680" cy="2298600"/>
            </p14:xfrm>
          </p:contentPart>
        </mc:Choice>
        <mc:Fallback xmlns="">
          <p:pic>
            <p:nvPicPr>
              <p:cNvPr id="40" name="Input penna 3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02194" y="4102969"/>
                <a:ext cx="4609440" cy="232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3" name="Input penna 42"/>
              <p14:cNvContentPartPr/>
              <p14:nvPr/>
            </p14:nvContentPartPr>
            <p14:xfrm>
              <a:off x="2619594" y="3002809"/>
              <a:ext cx="568800" cy="3416400"/>
            </p14:xfrm>
          </p:contentPart>
        </mc:Choice>
        <mc:Fallback xmlns="">
          <p:pic>
            <p:nvPicPr>
              <p:cNvPr id="43" name="Input penna 4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07714" y="2990929"/>
                <a:ext cx="592560" cy="344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5" name="Input penna 44"/>
              <p14:cNvContentPartPr/>
              <p14:nvPr/>
            </p14:nvContentPartPr>
            <p14:xfrm>
              <a:off x="4003434" y="3249769"/>
              <a:ext cx="729720" cy="3423240"/>
            </p14:xfrm>
          </p:contentPart>
        </mc:Choice>
        <mc:Fallback xmlns="">
          <p:pic>
            <p:nvPicPr>
              <p:cNvPr id="45" name="Input penna 4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91554" y="3237889"/>
                <a:ext cx="753480" cy="344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7" name="Input penna 46"/>
              <p14:cNvContentPartPr/>
              <p14:nvPr/>
            </p14:nvContentPartPr>
            <p14:xfrm>
              <a:off x="5548194" y="3373249"/>
              <a:ext cx="531720" cy="3657960"/>
            </p14:xfrm>
          </p:contentPart>
        </mc:Choice>
        <mc:Fallback xmlns="">
          <p:pic>
            <p:nvPicPr>
              <p:cNvPr id="47" name="Input penna 4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536314" y="3361369"/>
                <a:ext cx="555480" cy="36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0" name="Input penna 49"/>
              <p14:cNvContentPartPr/>
              <p14:nvPr/>
            </p14:nvContentPartPr>
            <p14:xfrm>
              <a:off x="1890594" y="4065509"/>
              <a:ext cx="6359400" cy="714960"/>
            </p14:xfrm>
          </p:contentPart>
        </mc:Choice>
        <mc:Fallback xmlns="">
          <p:pic>
            <p:nvPicPr>
              <p:cNvPr id="50" name="Input penna 4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78714" y="4053629"/>
                <a:ext cx="6383160" cy="73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6" name="Input penna 55"/>
              <p14:cNvContentPartPr/>
              <p14:nvPr/>
            </p14:nvContentPartPr>
            <p14:xfrm>
              <a:off x="6054714" y="6066389"/>
              <a:ext cx="3522240" cy="174240"/>
            </p14:xfrm>
          </p:contentPart>
        </mc:Choice>
        <mc:Fallback xmlns="">
          <p:pic>
            <p:nvPicPr>
              <p:cNvPr id="56" name="Input penna 5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042834" y="6054509"/>
                <a:ext cx="354600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6" name="Input penna 65"/>
              <p14:cNvContentPartPr/>
              <p14:nvPr/>
            </p14:nvContentPartPr>
            <p14:xfrm>
              <a:off x="10095354" y="5535749"/>
              <a:ext cx="1013760" cy="927360"/>
            </p14:xfrm>
          </p:contentPart>
        </mc:Choice>
        <mc:Fallback xmlns="">
          <p:pic>
            <p:nvPicPr>
              <p:cNvPr id="66" name="Input penna 6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083474" y="5523869"/>
                <a:ext cx="1037520" cy="9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3" name="Input penna 72"/>
              <p14:cNvContentPartPr/>
              <p14:nvPr/>
            </p14:nvContentPartPr>
            <p14:xfrm>
              <a:off x="418914" y="370849"/>
              <a:ext cx="10333800" cy="3055300"/>
            </p14:xfrm>
          </p:contentPart>
        </mc:Choice>
        <mc:Fallback xmlns="">
          <p:pic>
            <p:nvPicPr>
              <p:cNvPr id="73" name="Input penna 7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07034" y="358969"/>
                <a:ext cx="10357560" cy="30790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9" name="Input penna 78"/>
              <p14:cNvContentPartPr/>
              <p14:nvPr/>
            </p14:nvContentPartPr>
            <p14:xfrm>
              <a:off x="10808874" y="1776269"/>
              <a:ext cx="520920" cy="396360"/>
            </p14:xfrm>
          </p:contentPart>
        </mc:Choice>
        <mc:Fallback xmlns="">
          <p:pic>
            <p:nvPicPr>
              <p:cNvPr id="79" name="Input penna 7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796994" y="1764389"/>
                <a:ext cx="544680" cy="4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0" name="Input penna 79"/>
              <p14:cNvContentPartPr/>
              <p14:nvPr/>
            </p14:nvContentPartPr>
            <p14:xfrm>
              <a:off x="5189634" y="2891549"/>
              <a:ext cx="1569600" cy="1188360"/>
            </p14:xfrm>
          </p:contentPart>
        </mc:Choice>
        <mc:Fallback xmlns="">
          <p:pic>
            <p:nvPicPr>
              <p:cNvPr id="80" name="Input penna 7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141394" y="2795429"/>
                <a:ext cx="1665720" cy="138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3" name="Input penna 82"/>
              <p14:cNvContentPartPr/>
              <p14:nvPr/>
            </p14:nvContentPartPr>
            <p14:xfrm>
              <a:off x="4102434" y="3027269"/>
              <a:ext cx="717120" cy="3738600"/>
            </p14:xfrm>
          </p:contentPart>
        </mc:Choice>
        <mc:Fallback xmlns="">
          <p:pic>
            <p:nvPicPr>
              <p:cNvPr id="83" name="Input penna 8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094154" y="3018989"/>
                <a:ext cx="733680" cy="37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5" name="Input penna 84"/>
              <p14:cNvContentPartPr/>
              <p14:nvPr/>
            </p14:nvContentPartPr>
            <p14:xfrm>
              <a:off x="5634594" y="3052109"/>
              <a:ext cx="704880" cy="3773880"/>
            </p14:xfrm>
          </p:contentPart>
        </mc:Choice>
        <mc:Fallback xmlns="">
          <p:pic>
            <p:nvPicPr>
              <p:cNvPr id="85" name="Input penna 84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626314" y="3043829"/>
                <a:ext cx="721440" cy="37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9" name="Input penna 88"/>
              <p14:cNvContentPartPr/>
              <p14:nvPr/>
            </p14:nvContentPartPr>
            <p14:xfrm>
              <a:off x="3002634" y="3595709"/>
              <a:ext cx="543960" cy="371160"/>
            </p14:xfrm>
          </p:contentPart>
        </mc:Choice>
        <mc:Fallback xmlns="">
          <p:pic>
            <p:nvPicPr>
              <p:cNvPr id="89" name="Input penna 88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990754" y="3583829"/>
                <a:ext cx="567720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4" name="Input penna 93"/>
              <p14:cNvContentPartPr/>
              <p14:nvPr/>
            </p14:nvContentPartPr>
            <p14:xfrm>
              <a:off x="4856274" y="3756649"/>
              <a:ext cx="82800" cy="358540"/>
            </p14:xfrm>
          </p:contentPart>
        </mc:Choice>
        <mc:Fallback xmlns="">
          <p:pic>
            <p:nvPicPr>
              <p:cNvPr id="94" name="Input penna 93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844394" y="3744770"/>
                <a:ext cx="106560" cy="3822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95" name="Input penna 94"/>
              <p14:cNvContentPartPr/>
              <p14:nvPr/>
            </p14:nvContentPartPr>
            <p14:xfrm>
              <a:off x="4720194" y="3249769"/>
              <a:ext cx="1588680" cy="642940"/>
            </p14:xfrm>
          </p:contentPart>
        </mc:Choice>
        <mc:Fallback xmlns="">
          <p:pic>
            <p:nvPicPr>
              <p:cNvPr id="95" name="Input penna 94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708314" y="3237889"/>
                <a:ext cx="1612440" cy="6666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96" name="Input penna 95"/>
              <p14:cNvContentPartPr/>
              <p14:nvPr/>
            </p14:nvContentPartPr>
            <p14:xfrm>
              <a:off x="7846434" y="4250549"/>
              <a:ext cx="798840" cy="324360"/>
            </p14:xfrm>
          </p:contentPart>
        </mc:Choice>
        <mc:Fallback xmlns="">
          <p:pic>
            <p:nvPicPr>
              <p:cNvPr id="96" name="Input penna 95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834554" y="4238669"/>
                <a:ext cx="82260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9" name="Input penna 98"/>
              <p14:cNvContentPartPr/>
              <p14:nvPr/>
            </p14:nvContentPartPr>
            <p14:xfrm>
              <a:off x="10021194" y="3640709"/>
              <a:ext cx="1534320" cy="102600"/>
            </p14:xfrm>
          </p:contentPart>
        </mc:Choice>
        <mc:Fallback xmlns="">
          <p:pic>
            <p:nvPicPr>
              <p:cNvPr id="99" name="Input penna 98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0009314" y="3628829"/>
                <a:ext cx="155808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01" name="Input penna 100"/>
              <p14:cNvContentPartPr/>
              <p14:nvPr/>
            </p14:nvContentPartPr>
            <p14:xfrm>
              <a:off x="10898514" y="3669869"/>
              <a:ext cx="408240" cy="3003120"/>
            </p14:xfrm>
          </p:contentPart>
        </mc:Choice>
        <mc:Fallback xmlns="">
          <p:pic>
            <p:nvPicPr>
              <p:cNvPr id="101" name="Input penna 100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0886634" y="3657989"/>
                <a:ext cx="432000" cy="30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02" name="Input penna 101"/>
              <p14:cNvContentPartPr/>
              <p14:nvPr/>
            </p14:nvContentPartPr>
            <p14:xfrm>
              <a:off x="10528074" y="3521549"/>
              <a:ext cx="1520280" cy="3052440"/>
            </p14:xfrm>
          </p:contentPart>
        </mc:Choice>
        <mc:Fallback xmlns="">
          <p:pic>
            <p:nvPicPr>
              <p:cNvPr id="102" name="Input penna 101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516194" y="3509669"/>
                <a:ext cx="1544040" cy="307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98807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put penna 2"/>
              <p14:cNvContentPartPr/>
              <p14:nvPr/>
            </p14:nvContentPartPr>
            <p14:xfrm>
              <a:off x="1322154" y="296689"/>
              <a:ext cx="321480" cy="5622480"/>
            </p14:xfrm>
          </p:contentPart>
        </mc:Choice>
        <mc:Fallback xmlns="">
          <p:pic>
            <p:nvPicPr>
              <p:cNvPr id="3" name="Input penna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10274" y="284809"/>
                <a:ext cx="345240" cy="56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put penna 4"/>
              <p14:cNvContentPartPr/>
              <p14:nvPr/>
            </p14:nvContentPartPr>
            <p14:xfrm>
              <a:off x="1322154" y="308929"/>
              <a:ext cx="8007840" cy="296640"/>
            </p14:xfrm>
          </p:contentPart>
        </mc:Choice>
        <mc:Fallback xmlns="">
          <p:pic>
            <p:nvPicPr>
              <p:cNvPr id="5" name="Input penna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10274" y="297049"/>
                <a:ext cx="803160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put penna 6"/>
              <p14:cNvContentPartPr/>
              <p14:nvPr/>
            </p14:nvContentPartPr>
            <p14:xfrm>
              <a:off x="9255114" y="435649"/>
              <a:ext cx="568800" cy="355680"/>
            </p14:xfrm>
          </p:contentPart>
        </mc:Choice>
        <mc:Fallback xmlns="">
          <p:pic>
            <p:nvPicPr>
              <p:cNvPr id="7" name="Input penna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243234" y="423769"/>
                <a:ext cx="59256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put penna 8"/>
              <p14:cNvContentPartPr/>
              <p14:nvPr/>
            </p14:nvContentPartPr>
            <p14:xfrm>
              <a:off x="2681514" y="383089"/>
              <a:ext cx="1285200" cy="5289120"/>
            </p14:xfrm>
          </p:contentPart>
        </mc:Choice>
        <mc:Fallback xmlns="">
          <p:pic>
            <p:nvPicPr>
              <p:cNvPr id="9" name="Input penna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69634" y="371209"/>
                <a:ext cx="1308960" cy="531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put penna 10"/>
              <p14:cNvContentPartPr/>
              <p14:nvPr/>
            </p14:nvContentPartPr>
            <p14:xfrm>
              <a:off x="5127354" y="383089"/>
              <a:ext cx="903240" cy="5635080"/>
            </p14:xfrm>
          </p:contentPart>
        </mc:Choice>
        <mc:Fallback xmlns="">
          <p:pic>
            <p:nvPicPr>
              <p:cNvPr id="11" name="Input penna 1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15474" y="371209"/>
                <a:ext cx="927000" cy="56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put penna 12"/>
              <p14:cNvContentPartPr/>
              <p14:nvPr/>
            </p14:nvContentPartPr>
            <p14:xfrm>
              <a:off x="7389234" y="407929"/>
              <a:ext cx="851040" cy="5889960"/>
            </p14:xfrm>
          </p:contentPart>
        </mc:Choice>
        <mc:Fallback xmlns="">
          <p:pic>
            <p:nvPicPr>
              <p:cNvPr id="13" name="Input penna 1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377354" y="396049"/>
                <a:ext cx="874800" cy="59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put penna 14"/>
              <p14:cNvContentPartPr/>
              <p14:nvPr/>
            </p14:nvContentPartPr>
            <p14:xfrm>
              <a:off x="8859834" y="617809"/>
              <a:ext cx="1112400" cy="6055200"/>
            </p14:xfrm>
          </p:contentPart>
        </mc:Choice>
        <mc:Fallback xmlns="">
          <p:pic>
            <p:nvPicPr>
              <p:cNvPr id="15" name="Input penna 1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847954" y="605929"/>
                <a:ext cx="1136160" cy="607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put penna 16"/>
              <p14:cNvContentPartPr/>
              <p14:nvPr/>
            </p14:nvContentPartPr>
            <p14:xfrm>
              <a:off x="2879154" y="2372449"/>
              <a:ext cx="3657960" cy="346320"/>
            </p14:xfrm>
          </p:contentPart>
        </mc:Choice>
        <mc:Fallback xmlns="">
          <p:pic>
            <p:nvPicPr>
              <p:cNvPr id="17" name="Input penna 1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867274" y="2360569"/>
                <a:ext cx="368172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3" name="Input penna 32"/>
              <p14:cNvContentPartPr/>
              <p14:nvPr/>
            </p14:nvContentPartPr>
            <p14:xfrm>
              <a:off x="7475994" y="3298729"/>
              <a:ext cx="1470600" cy="519840"/>
            </p14:xfrm>
          </p:contentPart>
        </mc:Choice>
        <mc:Fallback xmlns="">
          <p:pic>
            <p:nvPicPr>
              <p:cNvPr id="33" name="Input penna 3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464114" y="3286849"/>
                <a:ext cx="1494360" cy="54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0" name="Input penna 49"/>
              <p14:cNvContentPartPr/>
              <p14:nvPr/>
            </p14:nvContentPartPr>
            <p14:xfrm>
              <a:off x="2755674" y="2372449"/>
              <a:ext cx="8699400" cy="294120"/>
            </p14:xfrm>
          </p:contentPart>
        </mc:Choice>
        <mc:Fallback xmlns="">
          <p:pic>
            <p:nvPicPr>
              <p:cNvPr id="50" name="Input penna 4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43794" y="2360569"/>
                <a:ext cx="872316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1" name="Input penna 50"/>
              <p14:cNvContentPartPr/>
              <p14:nvPr/>
            </p14:nvContentPartPr>
            <p14:xfrm>
              <a:off x="5239314" y="2599969"/>
              <a:ext cx="1903320" cy="539280"/>
            </p14:xfrm>
          </p:contentPart>
        </mc:Choice>
        <mc:Fallback xmlns="">
          <p:pic>
            <p:nvPicPr>
              <p:cNvPr id="51" name="Input penna 5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227434" y="2588089"/>
                <a:ext cx="1927080" cy="56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9" name="Input penna 58"/>
              <p14:cNvContentPartPr/>
              <p14:nvPr/>
            </p14:nvContentPartPr>
            <p14:xfrm>
              <a:off x="9218034" y="3384769"/>
              <a:ext cx="1977480" cy="1373040"/>
            </p14:xfrm>
          </p:contentPart>
        </mc:Choice>
        <mc:Fallback xmlns="">
          <p:pic>
            <p:nvPicPr>
              <p:cNvPr id="59" name="Input penna 5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206154" y="3372889"/>
                <a:ext cx="2001240" cy="139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2" name="Input penna 61"/>
              <p14:cNvContentPartPr/>
              <p14:nvPr/>
            </p14:nvContentPartPr>
            <p14:xfrm>
              <a:off x="9551394" y="1396489"/>
              <a:ext cx="2177640" cy="757080"/>
            </p14:xfrm>
          </p:contentPart>
        </mc:Choice>
        <mc:Fallback xmlns="">
          <p:pic>
            <p:nvPicPr>
              <p:cNvPr id="62" name="Input penna 6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539514" y="1384609"/>
                <a:ext cx="2201400" cy="78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6" name="Input penna 65"/>
              <p14:cNvContentPartPr/>
              <p14:nvPr/>
            </p14:nvContentPartPr>
            <p14:xfrm>
              <a:off x="9329274" y="1285249"/>
              <a:ext cx="144000" cy="902880"/>
            </p14:xfrm>
          </p:contentPart>
        </mc:Choice>
        <mc:Fallback xmlns="">
          <p:pic>
            <p:nvPicPr>
              <p:cNvPr id="66" name="Input penna 6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317394" y="1273369"/>
                <a:ext cx="167760" cy="9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7" name="Input penna 66"/>
              <p14:cNvContentPartPr/>
              <p14:nvPr/>
            </p14:nvContentPartPr>
            <p14:xfrm>
              <a:off x="9391194" y="1269049"/>
              <a:ext cx="2484720" cy="1252440"/>
            </p14:xfrm>
          </p:contentPart>
        </mc:Choice>
        <mc:Fallback xmlns="">
          <p:pic>
            <p:nvPicPr>
              <p:cNvPr id="67" name="Input penna 66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379314" y="1257169"/>
                <a:ext cx="2508480" cy="12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8" name="Input penna 67"/>
              <p14:cNvContentPartPr/>
              <p14:nvPr/>
            </p14:nvContentPartPr>
            <p14:xfrm>
              <a:off x="9934794" y="2817409"/>
              <a:ext cx="597240" cy="1890720"/>
            </p14:xfrm>
          </p:contentPart>
        </mc:Choice>
        <mc:Fallback xmlns="">
          <p:pic>
            <p:nvPicPr>
              <p:cNvPr id="68" name="Input penna 67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922914" y="2805529"/>
                <a:ext cx="621000" cy="191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22653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put penna 2"/>
              <p14:cNvContentPartPr/>
              <p14:nvPr/>
            </p14:nvContentPartPr>
            <p14:xfrm>
              <a:off x="1210914" y="482089"/>
              <a:ext cx="3310920" cy="80640"/>
            </p14:xfrm>
          </p:contentPart>
        </mc:Choice>
        <mc:Fallback xmlns="">
          <p:pic>
            <p:nvPicPr>
              <p:cNvPr id="3" name="Input penna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9034" y="470209"/>
                <a:ext cx="333468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put penna 4"/>
              <p14:cNvContentPartPr/>
              <p14:nvPr/>
            </p14:nvContentPartPr>
            <p14:xfrm>
              <a:off x="1235754" y="531409"/>
              <a:ext cx="581040" cy="4658760"/>
            </p14:xfrm>
          </p:contentPart>
        </mc:Choice>
        <mc:Fallback xmlns="">
          <p:pic>
            <p:nvPicPr>
              <p:cNvPr id="5" name="Input penna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23874" y="519529"/>
                <a:ext cx="604800" cy="46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put penna 12"/>
              <p14:cNvContentPartPr/>
              <p14:nvPr/>
            </p14:nvContentPartPr>
            <p14:xfrm>
              <a:off x="1877274" y="543649"/>
              <a:ext cx="51480" cy="1386360"/>
            </p14:xfrm>
          </p:contentPart>
        </mc:Choice>
        <mc:Fallback xmlns="">
          <p:pic>
            <p:nvPicPr>
              <p:cNvPr id="13" name="Input penna 1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65394" y="531769"/>
                <a:ext cx="75240" cy="141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put penna 14"/>
              <p14:cNvContentPartPr/>
              <p14:nvPr/>
            </p14:nvContentPartPr>
            <p14:xfrm>
              <a:off x="1841274" y="1927129"/>
              <a:ext cx="1124640" cy="27360"/>
            </p14:xfrm>
          </p:contentPart>
        </mc:Choice>
        <mc:Fallback xmlns="">
          <p:pic>
            <p:nvPicPr>
              <p:cNvPr id="15" name="Input penna 1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29394" y="1915249"/>
                <a:ext cx="114840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put penna 18"/>
              <p14:cNvContentPartPr/>
              <p14:nvPr/>
            </p14:nvContentPartPr>
            <p14:xfrm>
              <a:off x="1828674" y="1915249"/>
              <a:ext cx="309600" cy="2978280"/>
            </p14:xfrm>
          </p:contentPart>
        </mc:Choice>
        <mc:Fallback xmlns="">
          <p:pic>
            <p:nvPicPr>
              <p:cNvPr id="19" name="Input penna 1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16794" y="1903369"/>
                <a:ext cx="333360" cy="30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" name="Input penna 21"/>
              <p14:cNvContentPartPr/>
              <p14:nvPr/>
            </p14:nvContentPartPr>
            <p14:xfrm>
              <a:off x="4324914" y="506569"/>
              <a:ext cx="6524640" cy="297000"/>
            </p14:xfrm>
          </p:contentPart>
        </mc:Choice>
        <mc:Fallback xmlns="">
          <p:pic>
            <p:nvPicPr>
              <p:cNvPr id="22" name="Input penna 2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13034" y="494689"/>
                <a:ext cx="6548400" cy="32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4" name="Input penna 23"/>
              <p14:cNvContentPartPr/>
              <p14:nvPr/>
            </p14:nvContentPartPr>
            <p14:xfrm>
              <a:off x="5250474" y="630049"/>
              <a:ext cx="2067840" cy="3017520"/>
            </p14:xfrm>
          </p:contentPart>
        </mc:Choice>
        <mc:Fallback xmlns="">
          <p:pic>
            <p:nvPicPr>
              <p:cNvPr id="24" name="Input penna 2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238594" y="618169"/>
                <a:ext cx="2091600" cy="30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6" name="Input penna 25"/>
              <p14:cNvContentPartPr/>
              <p14:nvPr/>
            </p14:nvContentPartPr>
            <p14:xfrm>
              <a:off x="5350194" y="3435169"/>
              <a:ext cx="168840" cy="2738520"/>
            </p14:xfrm>
          </p:contentPart>
        </mc:Choice>
        <mc:Fallback xmlns="">
          <p:pic>
            <p:nvPicPr>
              <p:cNvPr id="26" name="Input penna 2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338314" y="3423289"/>
                <a:ext cx="192600" cy="27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8" name="Input penna 27"/>
              <p14:cNvContentPartPr/>
              <p14:nvPr/>
            </p14:nvContentPartPr>
            <p14:xfrm>
              <a:off x="8414874" y="592969"/>
              <a:ext cx="1582200" cy="1371960"/>
            </p14:xfrm>
          </p:contentPart>
        </mc:Choice>
        <mc:Fallback xmlns="">
          <p:pic>
            <p:nvPicPr>
              <p:cNvPr id="28" name="Input penna 2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402994" y="581089"/>
                <a:ext cx="1605960" cy="13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0" name="Input penna 29"/>
              <p14:cNvContentPartPr/>
              <p14:nvPr/>
            </p14:nvContentPartPr>
            <p14:xfrm>
              <a:off x="8463114" y="1989409"/>
              <a:ext cx="126360" cy="4370760"/>
            </p14:xfrm>
          </p:contentPart>
        </mc:Choice>
        <mc:Fallback xmlns="">
          <p:pic>
            <p:nvPicPr>
              <p:cNvPr id="30" name="Input penna 2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451234" y="1977529"/>
                <a:ext cx="150120" cy="439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5" name="Input penna 34"/>
              <p14:cNvContentPartPr/>
              <p14:nvPr/>
            </p14:nvContentPartPr>
            <p14:xfrm>
              <a:off x="815634" y="5523529"/>
              <a:ext cx="407880" cy="198000"/>
            </p14:xfrm>
          </p:contentPart>
        </mc:Choice>
        <mc:Fallback xmlns="">
          <p:pic>
            <p:nvPicPr>
              <p:cNvPr id="35" name="Input penna 3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03754" y="5511649"/>
                <a:ext cx="43164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6" name="Input penna 35"/>
              <p14:cNvContentPartPr/>
              <p14:nvPr/>
            </p14:nvContentPartPr>
            <p14:xfrm>
              <a:off x="942354" y="5223649"/>
              <a:ext cx="454320" cy="783000"/>
            </p14:xfrm>
          </p:contentPart>
        </mc:Choice>
        <mc:Fallback xmlns="">
          <p:pic>
            <p:nvPicPr>
              <p:cNvPr id="36" name="Input penna 3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30474" y="5211769"/>
                <a:ext cx="478080" cy="80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2" name="Input penna 41"/>
              <p14:cNvContentPartPr/>
              <p14:nvPr/>
            </p14:nvContentPartPr>
            <p14:xfrm>
              <a:off x="9921474" y="259609"/>
              <a:ext cx="2201040" cy="2015280"/>
            </p14:xfrm>
          </p:contentPart>
        </mc:Choice>
        <mc:Fallback xmlns="">
          <p:pic>
            <p:nvPicPr>
              <p:cNvPr id="42" name="Input penna 4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909594" y="247729"/>
                <a:ext cx="2224800" cy="20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6" name="Input penna 55"/>
              <p14:cNvContentPartPr/>
              <p14:nvPr/>
            </p14:nvContentPartPr>
            <p14:xfrm>
              <a:off x="9477594" y="3347689"/>
              <a:ext cx="2212560" cy="1019880"/>
            </p14:xfrm>
          </p:contentPart>
        </mc:Choice>
        <mc:Fallback xmlns="">
          <p:pic>
            <p:nvPicPr>
              <p:cNvPr id="56" name="Input penna 5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465714" y="3335809"/>
                <a:ext cx="2236320" cy="10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0" name="Input penna 69"/>
              <p14:cNvContentPartPr/>
              <p14:nvPr/>
            </p14:nvContentPartPr>
            <p14:xfrm>
              <a:off x="827874" y="23089"/>
              <a:ext cx="4584600" cy="410400"/>
            </p14:xfrm>
          </p:contentPart>
        </mc:Choice>
        <mc:Fallback xmlns="">
          <p:pic>
            <p:nvPicPr>
              <p:cNvPr id="70" name="Input penna 69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15994" y="11209"/>
                <a:ext cx="4608360" cy="43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1" name="Input penna 80"/>
              <p14:cNvContentPartPr/>
              <p14:nvPr/>
            </p14:nvContentPartPr>
            <p14:xfrm>
              <a:off x="10118394" y="4344889"/>
              <a:ext cx="1460160" cy="129600"/>
            </p14:xfrm>
          </p:contentPart>
        </mc:Choice>
        <mc:Fallback xmlns="">
          <p:pic>
            <p:nvPicPr>
              <p:cNvPr id="81" name="Input penna 80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106514" y="4333009"/>
                <a:ext cx="148392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82" name="Input penna 81"/>
              <p14:cNvContentPartPr/>
              <p14:nvPr/>
            </p14:nvContentPartPr>
            <p14:xfrm>
              <a:off x="10008954" y="4485649"/>
              <a:ext cx="865440" cy="556200"/>
            </p14:xfrm>
          </p:contentPart>
        </mc:Choice>
        <mc:Fallback xmlns="">
          <p:pic>
            <p:nvPicPr>
              <p:cNvPr id="82" name="Input penna 81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997074" y="4473769"/>
                <a:ext cx="889200" cy="57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91" name="Input penna 90"/>
              <p14:cNvContentPartPr/>
              <p14:nvPr/>
            </p14:nvContentPartPr>
            <p14:xfrm>
              <a:off x="345834" y="1211089"/>
              <a:ext cx="309600" cy="3472560"/>
            </p14:xfrm>
          </p:contentPart>
        </mc:Choice>
        <mc:Fallback xmlns="">
          <p:pic>
            <p:nvPicPr>
              <p:cNvPr id="91" name="Input penna 90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33954" y="1199209"/>
                <a:ext cx="333360" cy="349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97" name="Input penna 96"/>
              <p14:cNvContentPartPr/>
              <p14:nvPr/>
            </p14:nvContentPartPr>
            <p14:xfrm>
              <a:off x="6487434" y="3781129"/>
              <a:ext cx="444960" cy="689400"/>
            </p14:xfrm>
          </p:contentPart>
        </mc:Choice>
        <mc:Fallback xmlns="">
          <p:pic>
            <p:nvPicPr>
              <p:cNvPr id="97" name="Input penna 96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475554" y="3769249"/>
                <a:ext cx="468720" cy="71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9" name="Input penna 98"/>
              <p14:cNvContentPartPr/>
              <p14:nvPr/>
            </p14:nvContentPartPr>
            <p14:xfrm>
              <a:off x="862434" y="1174009"/>
              <a:ext cx="41040" cy="1310040"/>
            </p14:xfrm>
          </p:contentPart>
        </mc:Choice>
        <mc:Fallback xmlns="">
          <p:pic>
            <p:nvPicPr>
              <p:cNvPr id="99" name="Input penna 98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14554" y="1077889"/>
                <a:ext cx="136800" cy="150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00" name="Input penna 99"/>
              <p14:cNvContentPartPr/>
              <p14:nvPr/>
            </p14:nvContentPartPr>
            <p14:xfrm>
              <a:off x="1366614" y="1881769"/>
              <a:ext cx="1741680" cy="2271780"/>
            </p14:xfrm>
          </p:contentPart>
        </mc:Choice>
        <mc:Fallback xmlns="">
          <p:pic>
            <p:nvPicPr>
              <p:cNvPr id="100" name="Input penna 99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318374" y="1785657"/>
                <a:ext cx="1838160" cy="24640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05" name="Input penna 104"/>
              <p14:cNvContentPartPr/>
              <p14:nvPr/>
            </p14:nvContentPartPr>
            <p14:xfrm>
              <a:off x="8130834" y="250969"/>
              <a:ext cx="476280" cy="354960"/>
            </p14:xfrm>
          </p:contentPart>
        </mc:Choice>
        <mc:Fallback xmlns="">
          <p:pic>
            <p:nvPicPr>
              <p:cNvPr id="105" name="Input penna 104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118954" y="239089"/>
                <a:ext cx="50004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06" name="Input penna 105"/>
              <p14:cNvContentPartPr/>
              <p14:nvPr/>
            </p14:nvContentPartPr>
            <p14:xfrm>
              <a:off x="4337154" y="1186249"/>
              <a:ext cx="1903320" cy="2008440"/>
            </p14:xfrm>
          </p:contentPart>
        </mc:Choice>
        <mc:Fallback xmlns="">
          <p:pic>
            <p:nvPicPr>
              <p:cNvPr id="106" name="Input penna 105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289274" y="1090129"/>
                <a:ext cx="1999080" cy="220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11" name="Input penna 110"/>
              <p14:cNvContentPartPr/>
              <p14:nvPr/>
            </p14:nvContentPartPr>
            <p14:xfrm>
              <a:off x="4386474" y="1130809"/>
              <a:ext cx="1792440" cy="1893600"/>
            </p14:xfrm>
          </p:contentPart>
        </mc:Choice>
        <mc:Fallback xmlns="">
          <p:pic>
            <p:nvPicPr>
              <p:cNvPr id="111" name="Input penna 110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338594" y="1035049"/>
                <a:ext cx="1888200" cy="20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12" name="Input penna 111"/>
              <p14:cNvContentPartPr/>
              <p14:nvPr/>
            </p14:nvContentPartPr>
            <p14:xfrm>
              <a:off x="6499674" y="2001649"/>
              <a:ext cx="531720" cy="630720"/>
            </p14:xfrm>
          </p:contentPart>
        </mc:Choice>
        <mc:Fallback xmlns="">
          <p:pic>
            <p:nvPicPr>
              <p:cNvPr id="112" name="Input penna 111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487794" y="1989769"/>
                <a:ext cx="555480" cy="65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13" name="Input penna 112"/>
              <p14:cNvContentPartPr/>
              <p14:nvPr/>
            </p14:nvContentPartPr>
            <p14:xfrm>
              <a:off x="7446834" y="1371649"/>
              <a:ext cx="1450440" cy="1991160"/>
            </p14:xfrm>
          </p:contentPart>
        </mc:Choice>
        <mc:Fallback xmlns="">
          <p:pic>
            <p:nvPicPr>
              <p:cNvPr id="113" name="Input penna 112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398954" y="1275529"/>
                <a:ext cx="1546200" cy="21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14" name="Input penna 113"/>
              <p14:cNvContentPartPr/>
              <p14:nvPr/>
            </p14:nvContentPartPr>
            <p14:xfrm>
              <a:off x="10515474" y="4510129"/>
              <a:ext cx="146880" cy="396000"/>
            </p14:xfrm>
          </p:contentPart>
        </mc:Choice>
        <mc:Fallback xmlns="">
          <p:pic>
            <p:nvPicPr>
              <p:cNvPr id="114" name="Input penna 113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0503594" y="4498249"/>
                <a:ext cx="17064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15" name="Input penna 114"/>
              <p14:cNvContentPartPr/>
              <p14:nvPr/>
            </p14:nvContentPartPr>
            <p14:xfrm>
              <a:off x="7550514" y="1347889"/>
              <a:ext cx="1718640" cy="1741680"/>
            </p14:xfrm>
          </p:contentPart>
        </mc:Choice>
        <mc:Fallback xmlns="">
          <p:pic>
            <p:nvPicPr>
              <p:cNvPr id="115" name="Input penna 114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502274" y="1252129"/>
                <a:ext cx="1814760" cy="19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17" name="Input penna 116"/>
              <p14:cNvContentPartPr/>
              <p14:nvPr/>
            </p14:nvContentPartPr>
            <p14:xfrm>
              <a:off x="2842074" y="1519969"/>
              <a:ext cx="931320" cy="1964880"/>
            </p14:xfrm>
          </p:contentPart>
        </mc:Choice>
        <mc:Fallback xmlns="">
          <p:pic>
            <p:nvPicPr>
              <p:cNvPr id="117" name="Input penna 116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830194" y="1508089"/>
                <a:ext cx="955080" cy="19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18" name="Input penna 117"/>
              <p14:cNvContentPartPr/>
              <p14:nvPr/>
            </p14:nvContentPartPr>
            <p14:xfrm>
              <a:off x="1320714" y="1964569"/>
              <a:ext cx="1917000" cy="2138400"/>
            </p14:xfrm>
          </p:contentPart>
        </mc:Choice>
        <mc:Fallback xmlns="">
          <p:pic>
            <p:nvPicPr>
              <p:cNvPr id="118" name="Input penna 117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308834" y="1952689"/>
                <a:ext cx="1940760" cy="216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13073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put penna 2"/>
              <p14:cNvContentPartPr/>
              <p14:nvPr/>
            </p14:nvContentPartPr>
            <p14:xfrm>
              <a:off x="1149354" y="1804009"/>
              <a:ext cx="6487560" cy="4016520"/>
            </p14:xfrm>
          </p:contentPart>
        </mc:Choice>
        <mc:Fallback xmlns="">
          <p:pic>
            <p:nvPicPr>
              <p:cNvPr id="3" name="Input penna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37474" y="1792129"/>
                <a:ext cx="6511320" cy="404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put penna 8"/>
              <p14:cNvContentPartPr/>
              <p14:nvPr/>
            </p14:nvContentPartPr>
            <p14:xfrm>
              <a:off x="1136754" y="1705009"/>
              <a:ext cx="7179840" cy="199800"/>
            </p14:xfrm>
          </p:contentPart>
        </mc:Choice>
        <mc:Fallback xmlns="">
          <p:pic>
            <p:nvPicPr>
              <p:cNvPr id="9" name="Input penna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24874" y="1693129"/>
                <a:ext cx="72036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Input penna 20"/>
              <p14:cNvContentPartPr/>
              <p14:nvPr/>
            </p14:nvContentPartPr>
            <p14:xfrm>
              <a:off x="1062594" y="61609"/>
              <a:ext cx="9540000" cy="2141640"/>
            </p14:xfrm>
          </p:contentPart>
        </mc:Choice>
        <mc:Fallback xmlns="">
          <p:pic>
            <p:nvPicPr>
              <p:cNvPr id="21" name="Input penna 2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50714" y="49729"/>
                <a:ext cx="9563760" cy="21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7" name="Input penna 56"/>
              <p14:cNvContentPartPr/>
              <p14:nvPr/>
            </p14:nvContentPartPr>
            <p14:xfrm>
              <a:off x="2804994" y="1729849"/>
              <a:ext cx="4065840" cy="2459520"/>
            </p14:xfrm>
          </p:contentPart>
        </mc:Choice>
        <mc:Fallback xmlns="">
          <p:pic>
            <p:nvPicPr>
              <p:cNvPr id="57" name="Input penna 5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96714" y="1721569"/>
                <a:ext cx="4082400" cy="247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8" name="Input penna 57"/>
              <p14:cNvContentPartPr/>
              <p14:nvPr/>
            </p14:nvContentPartPr>
            <p14:xfrm>
              <a:off x="7166754" y="4349569"/>
              <a:ext cx="1162080" cy="754200"/>
            </p14:xfrm>
          </p:contentPart>
        </mc:Choice>
        <mc:Fallback xmlns="">
          <p:pic>
            <p:nvPicPr>
              <p:cNvPr id="58" name="Input penna 5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158474" y="4341289"/>
                <a:ext cx="1178640" cy="77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1" name="Input penna 60"/>
              <p14:cNvContentPartPr/>
              <p14:nvPr/>
            </p14:nvContentPartPr>
            <p14:xfrm>
              <a:off x="4930434" y="1828849"/>
              <a:ext cx="4906080" cy="3077280"/>
            </p14:xfrm>
          </p:contentPart>
        </mc:Choice>
        <mc:Fallback xmlns="">
          <p:pic>
            <p:nvPicPr>
              <p:cNvPr id="61" name="Input penna 6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922154" y="1820569"/>
                <a:ext cx="4922640" cy="309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4" name="Input penna 63"/>
              <p14:cNvContentPartPr/>
              <p14:nvPr/>
            </p14:nvContentPartPr>
            <p14:xfrm>
              <a:off x="7129674" y="1989409"/>
              <a:ext cx="4263480" cy="2409840"/>
            </p14:xfrm>
          </p:contentPart>
        </mc:Choice>
        <mc:Fallback xmlns="">
          <p:pic>
            <p:nvPicPr>
              <p:cNvPr id="64" name="Input penna 6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21394" y="1981129"/>
                <a:ext cx="4280040" cy="242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1" name="Input penna 70"/>
              <p14:cNvContentPartPr/>
              <p14:nvPr/>
            </p14:nvContentPartPr>
            <p14:xfrm>
              <a:off x="3163194" y="1507369"/>
              <a:ext cx="6487920" cy="1371960"/>
            </p14:xfrm>
          </p:contentPart>
        </mc:Choice>
        <mc:Fallback xmlns="">
          <p:pic>
            <p:nvPicPr>
              <p:cNvPr id="71" name="Input penna 7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151314" y="1495489"/>
                <a:ext cx="6511680" cy="13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5" name="Input penna 74"/>
              <p14:cNvContentPartPr/>
              <p14:nvPr/>
            </p14:nvContentPartPr>
            <p14:xfrm>
              <a:off x="4213674" y="2618689"/>
              <a:ext cx="7500960" cy="1041840"/>
            </p14:xfrm>
          </p:contentPart>
        </mc:Choice>
        <mc:Fallback xmlns="">
          <p:pic>
            <p:nvPicPr>
              <p:cNvPr id="75" name="Input penna 7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201794" y="2606809"/>
                <a:ext cx="7524720" cy="10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7" name="Input penna 76"/>
              <p14:cNvContentPartPr/>
              <p14:nvPr/>
            </p14:nvContentPartPr>
            <p14:xfrm>
              <a:off x="6153714" y="3076969"/>
              <a:ext cx="6104520" cy="1841400"/>
            </p14:xfrm>
          </p:contentPart>
        </mc:Choice>
        <mc:Fallback xmlns="">
          <p:pic>
            <p:nvPicPr>
              <p:cNvPr id="77" name="Input penna 7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141834" y="3065089"/>
                <a:ext cx="6128280" cy="18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9" name="Input penna 78"/>
              <p14:cNvContentPartPr/>
              <p14:nvPr/>
            </p14:nvContentPartPr>
            <p14:xfrm>
              <a:off x="1177074" y="197689"/>
              <a:ext cx="95400" cy="1594440"/>
            </p14:xfrm>
          </p:contentPart>
        </mc:Choice>
        <mc:Fallback xmlns="">
          <p:pic>
            <p:nvPicPr>
              <p:cNvPr id="79" name="Input penna 7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65194" y="185809"/>
                <a:ext cx="119160" cy="161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3" name="Input penna 82"/>
              <p14:cNvContentPartPr/>
              <p14:nvPr/>
            </p14:nvContentPartPr>
            <p14:xfrm>
              <a:off x="1767114" y="1705369"/>
              <a:ext cx="7142400" cy="618120"/>
            </p14:xfrm>
          </p:contentPart>
        </mc:Choice>
        <mc:Fallback xmlns="">
          <p:pic>
            <p:nvPicPr>
              <p:cNvPr id="83" name="Input penna 8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758834" y="1697089"/>
                <a:ext cx="7158960" cy="63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5" name="Input penna 84"/>
              <p14:cNvContentPartPr/>
              <p14:nvPr/>
            </p14:nvContentPartPr>
            <p14:xfrm>
              <a:off x="3830634" y="2903089"/>
              <a:ext cx="7043760" cy="397080"/>
            </p14:xfrm>
          </p:contentPart>
        </mc:Choice>
        <mc:Fallback xmlns="">
          <p:pic>
            <p:nvPicPr>
              <p:cNvPr id="85" name="Input penna 8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822354" y="2894809"/>
                <a:ext cx="7060320" cy="41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7" name="Input penna 86"/>
              <p14:cNvContentPartPr/>
              <p14:nvPr/>
            </p14:nvContentPartPr>
            <p14:xfrm>
              <a:off x="3175794" y="2644249"/>
              <a:ext cx="6438240" cy="321840"/>
            </p14:xfrm>
          </p:contentPart>
        </mc:Choice>
        <mc:Fallback xmlns="">
          <p:pic>
            <p:nvPicPr>
              <p:cNvPr id="87" name="Input penna 8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167514" y="2635969"/>
                <a:ext cx="6454800" cy="3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1" name="Input penna 90"/>
              <p14:cNvContentPartPr/>
              <p14:nvPr/>
            </p14:nvContentPartPr>
            <p14:xfrm>
              <a:off x="4967514" y="3605449"/>
              <a:ext cx="7006680" cy="497520"/>
            </p14:xfrm>
          </p:contentPart>
        </mc:Choice>
        <mc:Fallback xmlns="">
          <p:pic>
            <p:nvPicPr>
              <p:cNvPr id="91" name="Input penna 9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959234" y="3597169"/>
                <a:ext cx="7023240" cy="51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2" name="Input penna 91"/>
              <p14:cNvContentPartPr/>
              <p14:nvPr/>
            </p14:nvContentPartPr>
            <p14:xfrm>
              <a:off x="5103234" y="4065529"/>
              <a:ext cx="360" cy="360"/>
            </p14:xfrm>
          </p:contentPart>
        </mc:Choice>
        <mc:Fallback xmlns="">
          <p:pic>
            <p:nvPicPr>
              <p:cNvPr id="92" name="Input penna 9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094954" y="4057249"/>
                <a:ext cx="1692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4" name="Input penna 93"/>
              <p14:cNvContentPartPr/>
              <p14:nvPr/>
            </p14:nvContentPartPr>
            <p14:xfrm>
              <a:off x="12245634" y="5041489"/>
              <a:ext cx="360" cy="360"/>
            </p14:xfrm>
          </p:contentPart>
        </mc:Choice>
        <mc:Fallback xmlns="">
          <p:pic>
            <p:nvPicPr>
              <p:cNvPr id="94" name="Input penna 93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2237354" y="5033209"/>
                <a:ext cx="1692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1" name="Input penna 110"/>
              <p14:cNvContentPartPr/>
              <p14:nvPr/>
            </p14:nvContentPartPr>
            <p14:xfrm>
              <a:off x="716634" y="1940089"/>
              <a:ext cx="1199520" cy="619200"/>
            </p14:xfrm>
          </p:contentPart>
        </mc:Choice>
        <mc:Fallback xmlns="">
          <p:pic>
            <p:nvPicPr>
              <p:cNvPr id="111" name="Input penna 110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04754" y="1928209"/>
                <a:ext cx="1223280" cy="64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17" name="Input penna 116"/>
              <p14:cNvContentPartPr/>
              <p14:nvPr/>
            </p14:nvContentPartPr>
            <p14:xfrm>
              <a:off x="1458234" y="2545609"/>
              <a:ext cx="1853640" cy="460800"/>
            </p14:xfrm>
          </p:contentPart>
        </mc:Choice>
        <mc:Fallback xmlns="">
          <p:pic>
            <p:nvPicPr>
              <p:cNvPr id="117" name="Input penna 116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446354" y="2533729"/>
                <a:ext cx="1877400" cy="48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19" name="Input penna 118"/>
              <p14:cNvContentPartPr/>
              <p14:nvPr/>
            </p14:nvContentPartPr>
            <p14:xfrm>
              <a:off x="419994" y="3385849"/>
              <a:ext cx="8044920" cy="2894400"/>
            </p14:xfrm>
          </p:contentPart>
        </mc:Choice>
        <mc:Fallback xmlns="">
          <p:pic>
            <p:nvPicPr>
              <p:cNvPr id="119" name="Input penna 118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08114" y="3373969"/>
                <a:ext cx="8068680" cy="291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43198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put penna 2"/>
              <p14:cNvContentPartPr/>
              <p14:nvPr/>
            </p14:nvContentPartPr>
            <p14:xfrm>
              <a:off x="1050354" y="370849"/>
              <a:ext cx="297000" cy="6055200"/>
            </p14:xfrm>
          </p:contentPart>
        </mc:Choice>
        <mc:Fallback xmlns="">
          <p:pic>
            <p:nvPicPr>
              <p:cNvPr id="3" name="Input penna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8474" y="358969"/>
                <a:ext cx="320760" cy="607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put penna 4"/>
              <p14:cNvContentPartPr/>
              <p14:nvPr/>
            </p14:nvContentPartPr>
            <p14:xfrm>
              <a:off x="1112274" y="352849"/>
              <a:ext cx="6450480" cy="265320"/>
            </p14:xfrm>
          </p:contentPart>
        </mc:Choice>
        <mc:Fallback xmlns="">
          <p:pic>
            <p:nvPicPr>
              <p:cNvPr id="5" name="Input penna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00394" y="340969"/>
                <a:ext cx="647424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put penna 6"/>
              <p14:cNvContentPartPr/>
              <p14:nvPr/>
            </p14:nvContentPartPr>
            <p14:xfrm>
              <a:off x="2100474" y="383089"/>
              <a:ext cx="2300400" cy="6251760"/>
            </p14:xfrm>
          </p:contentPart>
        </mc:Choice>
        <mc:Fallback xmlns="">
          <p:pic>
            <p:nvPicPr>
              <p:cNvPr id="7" name="Input penna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88594" y="371209"/>
                <a:ext cx="2324160" cy="627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put penna 8"/>
              <p14:cNvContentPartPr/>
              <p14:nvPr/>
            </p14:nvContentPartPr>
            <p14:xfrm>
              <a:off x="4584474" y="383089"/>
              <a:ext cx="2434680" cy="6303240"/>
            </p14:xfrm>
          </p:contentPart>
        </mc:Choice>
        <mc:Fallback xmlns="">
          <p:pic>
            <p:nvPicPr>
              <p:cNvPr id="9" name="Input penna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72594" y="371209"/>
                <a:ext cx="2458440" cy="63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Input penna 16"/>
              <p14:cNvContentPartPr/>
              <p14:nvPr/>
            </p14:nvContentPartPr>
            <p14:xfrm>
              <a:off x="2928474" y="849649"/>
              <a:ext cx="1755000" cy="90000"/>
            </p14:xfrm>
          </p:contentPart>
        </mc:Choice>
        <mc:Fallback xmlns="">
          <p:pic>
            <p:nvPicPr>
              <p:cNvPr id="17" name="Input penna 1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16594" y="837769"/>
                <a:ext cx="177876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5" name="Input penna 24"/>
              <p14:cNvContentPartPr/>
              <p14:nvPr/>
            </p14:nvContentPartPr>
            <p14:xfrm>
              <a:off x="2607354" y="111289"/>
              <a:ext cx="8955720" cy="914760"/>
            </p14:xfrm>
          </p:contentPart>
        </mc:Choice>
        <mc:Fallback xmlns="">
          <p:pic>
            <p:nvPicPr>
              <p:cNvPr id="25" name="Input penna 2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95474" y="99409"/>
                <a:ext cx="8979480" cy="9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7" name="Input penna 36"/>
              <p14:cNvContentPartPr/>
              <p14:nvPr/>
            </p14:nvContentPartPr>
            <p14:xfrm>
              <a:off x="913914" y="1149169"/>
              <a:ext cx="383760" cy="3967560"/>
            </p14:xfrm>
          </p:contentPart>
        </mc:Choice>
        <mc:Fallback xmlns="">
          <p:pic>
            <p:nvPicPr>
              <p:cNvPr id="37" name="Input penna 3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02034" y="1137289"/>
                <a:ext cx="407520" cy="39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4" name="Input penna 43"/>
              <p14:cNvContentPartPr/>
              <p14:nvPr/>
            </p14:nvContentPartPr>
            <p14:xfrm>
              <a:off x="1292274" y="1272649"/>
              <a:ext cx="1092960" cy="544680"/>
            </p14:xfrm>
          </p:contentPart>
        </mc:Choice>
        <mc:Fallback xmlns="">
          <p:pic>
            <p:nvPicPr>
              <p:cNvPr id="44" name="Input penna 4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280394" y="1260769"/>
                <a:ext cx="1116720" cy="56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8" name="Input penna 47"/>
              <p14:cNvContentPartPr/>
              <p14:nvPr/>
            </p14:nvContentPartPr>
            <p14:xfrm>
              <a:off x="1507554" y="5844649"/>
              <a:ext cx="3855600" cy="672840"/>
            </p14:xfrm>
          </p:contentPart>
        </mc:Choice>
        <mc:Fallback xmlns="">
          <p:pic>
            <p:nvPicPr>
              <p:cNvPr id="48" name="Input penna 4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495674" y="5832769"/>
                <a:ext cx="3879360" cy="69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8" name="Input penna 67"/>
              <p14:cNvContentPartPr/>
              <p14:nvPr/>
            </p14:nvContentPartPr>
            <p14:xfrm>
              <a:off x="469674" y="1223329"/>
              <a:ext cx="383400" cy="3769200"/>
            </p14:xfrm>
          </p:contentPart>
        </mc:Choice>
        <mc:Fallback xmlns="">
          <p:pic>
            <p:nvPicPr>
              <p:cNvPr id="68" name="Input penna 6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21434" y="1127209"/>
                <a:ext cx="479520" cy="39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9" name="Input penna 68"/>
              <p14:cNvContentPartPr/>
              <p14:nvPr/>
            </p14:nvContentPartPr>
            <p14:xfrm>
              <a:off x="259434" y="1099849"/>
              <a:ext cx="471960" cy="111960"/>
            </p14:xfrm>
          </p:contentPart>
        </mc:Choice>
        <mc:Fallback xmlns="">
          <p:pic>
            <p:nvPicPr>
              <p:cNvPr id="69" name="Input penna 6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11554" y="1003729"/>
                <a:ext cx="56808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0" name="Input penna 69"/>
              <p14:cNvContentPartPr/>
              <p14:nvPr/>
            </p14:nvContentPartPr>
            <p14:xfrm>
              <a:off x="642474" y="2894089"/>
              <a:ext cx="1112040" cy="84240"/>
            </p14:xfrm>
          </p:contentPart>
        </mc:Choice>
        <mc:Fallback xmlns="">
          <p:pic>
            <p:nvPicPr>
              <p:cNvPr id="70" name="Input penna 6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94594" y="2797969"/>
                <a:ext cx="120816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8" name="Input penna 77"/>
              <p14:cNvContentPartPr/>
              <p14:nvPr/>
            </p14:nvContentPartPr>
            <p14:xfrm>
              <a:off x="86634" y="2557849"/>
              <a:ext cx="388440" cy="494640"/>
            </p14:xfrm>
          </p:contentPart>
        </mc:Choice>
        <mc:Fallback xmlns="">
          <p:pic>
            <p:nvPicPr>
              <p:cNvPr id="78" name="Input penna 7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4754" y="2545969"/>
                <a:ext cx="412200" cy="51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2" name="Input penna 91"/>
              <p14:cNvContentPartPr/>
              <p14:nvPr/>
            </p14:nvContentPartPr>
            <p14:xfrm>
              <a:off x="642474" y="1195249"/>
              <a:ext cx="6674400" cy="4233600"/>
            </p14:xfrm>
          </p:contentPart>
        </mc:Choice>
        <mc:Fallback xmlns="">
          <p:pic>
            <p:nvPicPr>
              <p:cNvPr id="92" name="Input penna 9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94594" y="1099489"/>
                <a:ext cx="6770520" cy="442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4" name="Input penna 93"/>
              <p14:cNvContentPartPr/>
              <p14:nvPr/>
            </p14:nvContentPartPr>
            <p14:xfrm>
              <a:off x="222354" y="5770489"/>
              <a:ext cx="523080" cy="793080"/>
            </p14:xfrm>
          </p:contentPart>
        </mc:Choice>
        <mc:Fallback xmlns="">
          <p:pic>
            <p:nvPicPr>
              <p:cNvPr id="94" name="Input penna 9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10474" y="5758609"/>
                <a:ext cx="546840" cy="81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9" name="Input penna 108"/>
              <p14:cNvContentPartPr/>
              <p14:nvPr/>
            </p14:nvContentPartPr>
            <p14:xfrm>
              <a:off x="9265554" y="5125369"/>
              <a:ext cx="2461320" cy="89640"/>
            </p14:xfrm>
          </p:contentPart>
        </mc:Choice>
        <mc:Fallback xmlns="">
          <p:pic>
            <p:nvPicPr>
              <p:cNvPr id="109" name="Input penna 108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253674" y="5113489"/>
                <a:ext cx="248508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0" name="Input penna 109"/>
              <p14:cNvContentPartPr/>
              <p14:nvPr/>
            </p14:nvContentPartPr>
            <p14:xfrm>
              <a:off x="5980554" y="4473049"/>
              <a:ext cx="3855960" cy="1977480"/>
            </p14:xfrm>
          </p:contentPart>
        </mc:Choice>
        <mc:Fallback xmlns="">
          <p:pic>
            <p:nvPicPr>
              <p:cNvPr id="110" name="Input penna 109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968674" y="4461169"/>
                <a:ext cx="3879720" cy="20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2" name="Input penna 111"/>
              <p14:cNvContentPartPr/>
              <p14:nvPr/>
            </p14:nvContentPartPr>
            <p14:xfrm>
              <a:off x="10243674" y="5332729"/>
              <a:ext cx="645120" cy="836280"/>
            </p14:xfrm>
          </p:contentPart>
        </mc:Choice>
        <mc:Fallback xmlns="">
          <p:pic>
            <p:nvPicPr>
              <p:cNvPr id="112" name="Input penna 111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231794" y="5320849"/>
                <a:ext cx="668880" cy="86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21" name="Input penna 120"/>
              <p14:cNvContentPartPr/>
              <p14:nvPr/>
            </p14:nvContentPartPr>
            <p14:xfrm>
              <a:off x="11186514" y="3642529"/>
              <a:ext cx="911880" cy="782640"/>
            </p14:xfrm>
          </p:contentPart>
        </mc:Choice>
        <mc:Fallback xmlns="">
          <p:pic>
            <p:nvPicPr>
              <p:cNvPr id="121" name="Input penna 120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1174634" y="3630649"/>
                <a:ext cx="935640" cy="80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24" name="Input penna 123"/>
              <p14:cNvContentPartPr/>
              <p14:nvPr/>
            </p14:nvContentPartPr>
            <p14:xfrm>
              <a:off x="9403434" y="1260409"/>
              <a:ext cx="2496600" cy="1409040"/>
            </p14:xfrm>
          </p:contentPart>
        </mc:Choice>
        <mc:Fallback xmlns="">
          <p:pic>
            <p:nvPicPr>
              <p:cNvPr id="124" name="Input penna 123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391554" y="1248529"/>
                <a:ext cx="2520360" cy="143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25" name="Input penna 124"/>
              <p14:cNvContentPartPr/>
              <p14:nvPr/>
            </p14:nvContentPartPr>
            <p14:xfrm>
              <a:off x="9934794" y="1248169"/>
              <a:ext cx="2113560" cy="914760"/>
            </p14:xfrm>
          </p:contentPart>
        </mc:Choice>
        <mc:Fallback xmlns="">
          <p:pic>
            <p:nvPicPr>
              <p:cNvPr id="125" name="Input penna 124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922914" y="1236289"/>
                <a:ext cx="2137320" cy="9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26" name="Input penna 125"/>
              <p14:cNvContentPartPr/>
              <p14:nvPr/>
            </p14:nvContentPartPr>
            <p14:xfrm>
              <a:off x="8575434" y="2063569"/>
              <a:ext cx="1936440" cy="2756880"/>
            </p14:xfrm>
          </p:contentPart>
        </mc:Choice>
        <mc:Fallback xmlns="">
          <p:pic>
            <p:nvPicPr>
              <p:cNvPr id="126" name="Input penna 125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563554" y="2051689"/>
                <a:ext cx="1960200" cy="27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27" name="Input penna 126"/>
              <p14:cNvContentPartPr/>
              <p14:nvPr/>
            </p14:nvContentPartPr>
            <p14:xfrm>
              <a:off x="8686674" y="2014249"/>
              <a:ext cx="396000" cy="37440"/>
            </p14:xfrm>
          </p:contentPart>
        </mc:Choice>
        <mc:Fallback xmlns="">
          <p:pic>
            <p:nvPicPr>
              <p:cNvPr id="127" name="Input penna 126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674794" y="2002369"/>
                <a:ext cx="41976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28" name="Input penna 127"/>
              <p14:cNvContentPartPr/>
              <p14:nvPr/>
            </p14:nvContentPartPr>
            <p14:xfrm>
              <a:off x="8674434" y="1075009"/>
              <a:ext cx="2769120" cy="3623400"/>
            </p14:xfrm>
          </p:contentPart>
        </mc:Choice>
        <mc:Fallback xmlns="">
          <p:pic>
            <p:nvPicPr>
              <p:cNvPr id="128" name="Input penna 127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662554" y="1063129"/>
                <a:ext cx="2792880" cy="36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29" name="Input penna 128"/>
              <p14:cNvContentPartPr/>
              <p14:nvPr/>
            </p14:nvContentPartPr>
            <p14:xfrm>
              <a:off x="2570634" y="1890049"/>
              <a:ext cx="259560" cy="1588320"/>
            </p14:xfrm>
          </p:contentPart>
        </mc:Choice>
        <mc:Fallback xmlns="">
          <p:pic>
            <p:nvPicPr>
              <p:cNvPr id="129" name="Input penna 128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522394" y="1794289"/>
                <a:ext cx="355680" cy="178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30" name="Input penna 129"/>
              <p14:cNvContentPartPr/>
              <p14:nvPr/>
            </p14:nvContentPartPr>
            <p14:xfrm>
              <a:off x="3336354" y="976009"/>
              <a:ext cx="8452440" cy="3634920"/>
            </p14:xfrm>
          </p:contentPart>
        </mc:Choice>
        <mc:Fallback xmlns="">
          <p:pic>
            <p:nvPicPr>
              <p:cNvPr id="130" name="Input penna 129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324474" y="964129"/>
                <a:ext cx="8476200" cy="365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62752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put penna 5"/>
              <p14:cNvContentPartPr/>
              <p14:nvPr/>
            </p14:nvContentPartPr>
            <p14:xfrm>
              <a:off x="382914" y="378409"/>
              <a:ext cx="11529360" cy="5565600"/>
            </p14:xfrm>
          </p:contentPart>
        </mc:Choice>
        <mc:Fallback xmlns="">
          <p:pic>
            <p:nvPicPr>
              <p:cNvPr id="6" name="Input penna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1034" y="366529"/>
                <a:ext cx="11553120" cy="558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82876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put penna 2"/>
              <p14:cNvContentPartPr/>
              <p14:nvPr/>
            </p14:nvContentPartPr>
            <p14:xfrm>
              <a:off x="2681514" y="296689"/>
              <a:ext cx="334800" cy="5538240"/>
            </p14:xfrm>
          </p:contentPart>
        </mc:Choice>
        <mc:Fallback xmlns="">
          <p:pic>
            <p:nvPicPr>
              <p:cNvPr id="3" name="Input penna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69634" y="284809"/>
                <a:ext cx="358560" cy="55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put penna 7"/>
              <p14:cNvContentPartPr/>
              <p14:nvPr/>
            </p14:nvContentPartPr>
            <p14:xfrm>
              <a:off x="2804994" y="383089"/>
              <a:ext cx="4994640" cy="90360"/>
            </p14:xfrm>
          </p:contentPart>
        </mc:Choice>
        <mc:Fallback xmlns="">
          <p:pic>
            <p:nvPicPr>
              <p:cNvPr id="8" name="Input penna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93114" y="371209"/>
                <a:ext cx="501840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put penna 8"/>
              <p14:cNvContentPartPr/>
              <p14:nvPr/>
            </p14:nvContentPartPr>
            <p14:xfrm>
              <a:off x="7784874" y="284089"/>
              <a:ext cx="494640" cy="407880"/>
            </p14:xfrm>
          </p:contentPart>
        </mc:Choice>
        <mc:Fallback xmlns="">
          <p:pic>
            <p:nvPicPr>
              <p:cNvPr id="9" name="Input penna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72994" y="272209"/>
                <a:ext cx="518400" cy="4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put penna 12"/>
              <p14:cNvContentPartPr/>
              <p14:nvPr/>
            </p14:nvContentPartPr>
            <p14:xfrm>
              <a:off x="8872074" y="197329"/>
              <a:ext cx="1971720" cy="816120"/>
            </p14:xfrm>
          </p:contentPart>
        </mc:Choice>
        <mc:Fallback xmlns="">
          <p:pic>
            <p:nvPicPr>
              <p:cNvPr id="13" name="Input penna 1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60194" y="185449"/>
                <a:ext cx="1995480" cy="83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" name="Input penna 20"/>
              <p14:cNvContentPartPr/>
              <p14:nvPr/>
            </p14:nvContentPartPr>
            <p14:xfrm>
              <a:off x="370674" y="555889"/>
              <a:ext cx="2212200" cy="3004200"/>
            </p14:xfrm>
          </p:contentPart>
        </mc:Choice>
        <mc:Fallback xmlns="">
          <p:pic>
            <p:nvPicPr>
              <p:cNvPr id="21" name="Input penna 2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8794" y="544009"/>
                <a:ext cx="2235960" cy="30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4" name="Input penna 33"/>
              <p14:cNvContentPartPr/>
              <p14:nvPr/>
            </p14:nvContentPartPr>
            <p14:xfrm>
              <a:off x="2557674" y="-12191"/>
              <a:ext cx="1656360" cy="444960"/>
            </p14:xfrm>
          </p:contentPart>
        </mc:Choice>
        <mc:Fallback xmlns="">
          <p:pic>
            <p:nvPicPr>
              <p:cNvPr id="34" name="Input penna 3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45794" y="-24071"/>
                <a:ext cx="1680120" cy="46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6" name="Input penna 35"/>
              <p14:cNvContentPartPr/>
              <p14:nvPr/>
            </p14:nvContentPartPr>
            <p14:xfrm>
              <a:off x="2755674" y="2594929"/>
              <a:ext cx="2996280" cy="383400"/>
            </p14:xfrm>
          </p:contentPart>
        </mc:Choice>
        <mc:Fallback xmlns="">
          <p:pic>
            <p:nvPicPr>
              <p:cNvPr id="36" name="Input penna 3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743794" y="2583049"/>
                <a:ext cx="3020040" cy="40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6" name="Input penna 45"/>
              <p14:cNvContentPartPr/>
              <p14:nvPr/>
            </p14:nvContentPartPr>
            <p14:xfrm>
              <a:off x="5610114" y="2729569"/>
              <a:ext cx="1990440" cy="139680"/>
            </p14:xfrm>
          </p:contentPart>
        </mc:Choice>
        <mc:Fallback xmlns="">
          <p:pic>
            <p:nvPicPr>
              <p:cNvPr id="46" name="Input penna 4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98234" y="2717689"/>
                <a:ext cx="201420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8" name="Input penna 47"/>
              <p14:cNvContentPartPr/>
              <p14:nvPr/>
            </p14:nvContentPartPr>
            <p14:xfrm>
              <a:off x="5696514" y="2987689"/>
              <a:ext cx="2215440" cy="266760"/>
            </p14:xfrm>
          </p:contentPart>
        </mc:Choice>
        <mc:Fallback xmlns="">
          <p:pic>
            <p:nvPicPr>
              <p:cNvPr id="48" name="Input penna 4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684634" y="2975809"/>
                <a:ext cx="223920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0" name="Input penna 49"/>
              <p14:cNvContentPartPr/>
              <p14:nvPr/>
            </p14:nvContentPartPr>
            <p14:xfrm>
              <a:off x="3707154" y="49369"/>
              <a:ext cx="175680" cy="168480"/>
            </p14:xfrm>
          </p:contentPart>
        </mc:Choice>
        <mc:Fallback xmlns="">
          <p:pic>
            <p:nvPicPr>
              <p:cNvPr id="50" name="Input penna 4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95274" y="37489"/>
                <a:ext cx="19944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1" name="Input penna 50"/>
              <p14:cNvContentPartPr/>
              <p14:nvPr/>
            </p14:nvContentPartPr>
            <p14:xfrm>
              <a:off x="4390074" y="29929"/>
              <a:ext cx="417240" cy="258120"/>
            </p14:xfrm>
          </p:contentPart>
        </mc:Choice>
        <mc:Fallback xmlns="">
          <p:pic>
            <p:nvPicPr>
              <p:cNvPr id="51" name="Input penna 5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378194" y="18049"/>
                <a:ext cx="44100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2" name="Input penna 51"/>
              <p14:cNvContentPartPr/>
              <p14:nvPr/>
            </p14:nvContentPartPr>
            <p14:xfrm>
              <a:off x="1841274" y="5750329"/>
              <a:ext cx="239400" cy="106920"/>
            </p14:xfrm>
          </p:contentPart>
        </mc:Choice>
        <mc:Fallback xmlns="">
          <p:pic>
            <p:nvPicPr>
              <p:cNvPr id="52" name="Input penna 5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829394" y="5738449"/>
                <a:ext cx="26316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3" name="Input penna 52"/>
              <p14:cNvContentPartPr/>
              <p14:nvPr/>
            </p14:nvContentPartPr>
            <p14:xfrm>
              <a:off x="1964394" y="5548009"/>
              <a:ext cx="390600" cy="848880"/>
            </p14:xfrm>
          </p:contentPart>
        </mc:Choice>
        <mc:Fallback xmlns="">
          <p:pic>
            <p:nvPicPr>
              <p:cNvPr id="53" name="Input penna 5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952514" y="5536129"/>
                <a:ext cx="414360" cy="87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4" name="Input penna 53"/>
              <p14:cNvContentPartPr/>
              <p14:nvPr/>
            </p14:nvContentPartPr>
            <p14:xfrm>
              <a:off x="2607354" y="5708929"/>
              <a:ext cx="630360" cy="766440"/>
            </p14:xfrm>
          </p:contentPart>
        </mc:Choice>
        <mc:Fallback xmlns="">
          <p:pic>
            <p:nvPicPr>
              <p:cNvPr id="54" name="Input penna 53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595474" y="5697049"/>
                <a:ext cx="654120" cy="79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5" name="Input penna 54"/>
              <p14:cNvContentPartPr/>
              <p14:nvPr/>
            </p14:nvContentPartPr>
            <p14:xfrm>
              <a:off x="4386474" y="383089"/>
              <a:ext cx="383760" cy="5400360"/>
            </p14:xfrm>
          </p:contentPart>
        </mc:Choice>
        <mc:Fallback xmlns="">
          <p:pic>
            <p:nvPicPr>
              <p:cNvPr id="55" name="Input penna 54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374594" y="371209"/>
                <a:ext cx="407520" cy="54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7" name="Input penna 56"/>
              <p14:cNvContentPartPr/>
              <p14:nvPr/>
            </p14:nvContentPartPr>
            <p14:xfrm>
              <a:off x="6362154" y="395329"/>
              <a:ext cx="335880" cy="5486760"/>
            </p14:xfrm>
          </p:contentPart>
        </mc:Choice>
        <mc:Fallback xmlns="">
          <p:pic>
            <p:nvPicPr>
              <p:cNvPr id="57" name="Input penna 56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350274" y="383449"/>
                <a:ext cx="359640" cy="55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9" name="Input penna 58"/>
              <p14:cNvContentPartPr/>
              <p14:nvPr/>
            </p14:nvContentPartPr>
            <p14:xfrm>
              <a:off x="4794354" y="1071769"/>
              <a:ext cx="1594440" cy="180720"/>
            </p14:xfrm>
          </p:contentPart>
        </mc:Choice>
        <mc:Fallback xmlns="">
          <p:pic>
            <p:nvPicPr>
              <p:cNvPr id="59" name="Input penna 58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782474" y="1059889"/>
                <a:ext cx="161820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5" name="Input penna 64"/>
              <p14:cNvContentPartPr/>
              <p14:nvPr/>
            </p14:nvContentPartPr>
            <p14:xfrm>
              <a:off x="4522554" y="974929"/>
              <a:ext cx="964080" cy="644040"/>
            </p14:xfrm>
          </p:contentPart>
        </mc:Choice>
        <mc:Fallback xmlns="">
          <p:pic>
            <p:nvPicPr>
              <p:cNvPr id="65" name="Input penna 64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510674" y="963049"/>
                <a:ext cx="987840" cy="66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6" name="Input penna 65"/>
              <p14:cNvContentPartPr/>
              <p14:nvPr/>
            </p14:nvContentPartPr>
            <p14:xfrm>
              <a:off x="5016834" y="1371649"/>
              <a:ext cx="445320" cy="297000"/>
            </p14:xfrm>
          </p:contentPart>
        </mc:Choice>
        <mc:Fallback xmlns="">
          <p:pic>
            <p:nvPicPr>
              <p:cNvPr id="66" name="Input penna 65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004954" y="1359769"/>
                <a:ext cx="469080" cy="32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7" name="Input penna 66"/>
              <p14:cNvContentPartPr/>
              <p14:nvPr/>
            </p14:nvContentPartPr>
            <p14:xfrm>
              <a:off x="5523354" y="1309729"/>
              <a:ext cx="334080" cy="346320"/>
            </p14:xfrm>
          </p:contentPart>
        </mc:Choice>
        <mc:Fallback xmlns="">
          <p:pic>
            <p:nvPicPr>
              <p:cNvPr id="67" name="Input penna 66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511474" y="1297849"/>
                <a:ext cx="35784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8" name="Input penna 67"/>
              <p14:cNvContentPartPr/>
              <p14:nvPr/>
            </p14:nvContentPartPr>
            <p14:xfrm>
              <a:off x="5453154" y="2693929"/>
              <a:ext cx="293040" cy="239400"/>
            </p14:xfrm>
          </p:contentPart>
        </mc:Choice>
        <mc:Fallback xmlns="">
          <p:pic>
            <p:nvPicPr>
              <p:cNvPr id="68" name="Input penna 67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405274" y="2597809"/>
                <a:ext cx="388800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9" name="Input penna 68"/>
              <p14:cNvContentPartPr/>
              <p14:nvPr/>
            </p14:nvContentPartPr>
            <p14:xfrm>
              <a:off x="4693914" y="2501689"/>
              <a:ext cx="1669680" cy="576720"/>
            </p14:xfrm>
          </p:contentPart>
        </mc:Choice>
        <mc:Fallback xmlns="">
          <p:pic>
            <p:nvPicPr>
              <p:cNvPr id="69" name="Input penna 68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645674" y="2405569"/>
                <a:ext cx="1766160" cy="76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0" name="Input penna 69"/>
              <p14:cNvContentPartPr/>
              <p14:nvPr/>
            </p14:nvContentPartPr>
            <p14:xfrm>
              <a:off x="4398354" y="2295049"/>
              <a:ext cx="2436840" cy="1091880"/>
            </p14:xfrm>
          </p:contentPart>
        </mc:Choice>
        <mc:Fallback xmlns="">
          <p:pic>
            <p:nvPicPr>
              <p:cNvPr id="70" name="Input penna 69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350114" y="2199289"/>
                <a:ext cx="2532960" cy="128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71" name="Input penna 70"/>
              <p14:cNvContentPartPr/>
              <p14:nvPr/>
            </p14:nvContentPartPr>
            <p14:xfrm>
              <a:off x="-172926" y="3929449"/>
              <a:ext cx="360" cy="360"/>
            </p14:xfrm>
          </p:contentPart>
        </mc:Choice>
        <mc:Fallback xmlns="">
          <p:pic>
            <p:nvPicPr>
              <p:cNvPr id="71" name="Input penna 70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-221166" y="3833329"/>
                <a:ext cx="9648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72" name="Input penna 71"/>
              <p14:cNvContentPartPr/>
              <p14:nvPr/>
            </p14:nvContentPartPr>
            <p14:xfrm>
              <a:off x="-110646" y="3435169"/>
              <a:ext cx="1124280" cy="721800"/>
            </p14:xfrm>
          </p:contentPart>
        </mc:Choice>
        <mc:Fallback xmlns="">
          <p:pic>
            <p:nvPicPr>
              <p:cNvPr id="72" name="Input penna 71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-158526" y="3339049"/>
                <a:ext cx="1220040" cy="91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6569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put penna 2"/>
              <p14:cNvContentPartPr/>
              <p14:nvPr/>
            </p14:nvContentPartPr>
            <p14:xfrm>
              <a:off x="1260234" y="160609"/>
              <a:ext cx="5079960" cy="3262680"/>
            </p14:xfrm>
          </p:contentPart>
        </mc:Choice>
        <mc:Fallback xmlns="">
          <p:pic>
            <p:nvPicPr>
              <p:cNvPr id="3" name="Input penna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48354" y="148729"/>
                <a:ext cx="5103720" cy="328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put penna 8"/>
              <p14:cNvContentPartPr/>
              <p14:nvPr/>
            </p14:nvContentPartPr>
            <p14:xfrm>
              <a:off x="1247634" y="1589089"/>
              <a:ext cx="1449000" cy="1389600"/>
            </p14:xfrm>
          </p:contentPart>
        </mc:Choice>
        <mc:Fallback xmlns="">
          <p:pic>
            <p:nvPicPr>
              <p:cNvPr id="9" name="Input penna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35754" y="1577209"/>
                <a:ext cx="1472760" cy="141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put penna 17"/>
              <p14:cNvContentPartPr/>
              <p14:nvPr/>
            </p14:nvContentPartPr>
            <p14:xfrm>
              <a:off x="7027434" y="1408729"/>
              <a:ext cx="486000" cy="2316240"/>
            </p14:xfrm>
          </p:contentPart>
        </mc:Choice>
        <mc:Fallback xmlns="">
          <p:pic>
            <p:nvPicPr>
              <p:cNvPr id="18" name="Input penna 1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15554" y="1396849"/>
                <a:ext cx="509760" cy="23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2" name="Input penna 31"/>
              <p14:cNvContentPartPr/>
              <p14:nvPr/>
            </p14:nvContentPartPr>
            <p14:xfrm>
              <a:off x="10713474" y="1519969"/>
              <a:ext cx="928440" cy="2793600"/>
            </p14:xfrm>
          </p:contentPart>
        </mc:Choice>
        <mc:Fallback xmlns="">
          <p:pic>
            <p:nvPicPr>
              <p:cNvPr id="32" name="Input penna 3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701594" y="1508089"/>
                <a:ext cx="952200" cy="28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3" name="Input penna 32"/>
              <p14:cNvContentPartPr/>
              <p14:nvPr/>
            </p14:nvContentPartPr>
            <p14:xfrm>
              <a:off x="11170674" y="1265089"/>
              <a:ext cx="444960" cy="452880"/>
            </p14:xfrm>
          </p:contentPart>
        </mc:Choice>
        <mc:Fallback xmlns="">
          <p:pic>
            <p:nvPicPr>
              <p:cNvPr id="33" name="Input penna 3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158794" y="1253209"/>
                <a:ext cx="468720" cy="4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5" name="Input penna 34"/>
              <p14:cNvContentPartPr/>
              <p14:nvPr/>
            </p14:nvContentPartPr>
            <p14:xfrm>
              <a:off x="7633674" y="1853689"/>
              <a:ext cx="3394080" cy="2053440"/>
            </p14:xfrm>
          </p:contentPart>
        </mc:Choice>
        <mc:Fallback xmlns="">
          <p:pic>
            <p:nvPicPr>
              <p:cNvPr id="35" name="Input penna 3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621794" y="1841809"/>
                <a:ext cx="3417840" cy="20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6" name="Input penna 35"/>
              <p14:cNvContentPartPr/>
              <p14:nvPr/>
            </p14:nvContentPartPr>
            <p14:xfrm>
              <a:off x="4905594" y="3904609"/>
              <a:ext cx="6969600" cy="494640"/>
            </p14:xfrm>
          </p:contentPart>
        </mc:Choice>
        <mc:Fallback xmlns="">
          <p:pic>
            <p:nvPicPr>
              <p:cNvPr id="36" name="Input penna 3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93714" y="3892729"/>
                <a:ext cx="6993360" cy="51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8" name="Input penna 37"/>
              <p14:cNvContentPartPr/>
              <p14:nvPr/>
            </p14:nvContentPartPr>
            <p14:xfrm>
              <a:off x="5004594" y="4460809"/>
              <a:ext cx="49680" cy="1334880"/>
            </p14:xfrm>
          </p:contentPart>
        </mc:Choice>
        <mc:Fallback xmlns="">
          <p:pic>
            <p:nvPicPr>
              <p:cNvPr id="38" name="Input penna 3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92714" y="4448929"/>
                <a:ext cx="73440" cy="135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0" name="Input penna 39"/>
              <p14:cNvContentPartPr/>
              <p14:nvPr/>
            </p14:nvContentPartPr>
            <p14:xfrm>
              <a:off x="4979754" y="4423729"/>
              <a:ext cx="943200" cy="1520280"/>
            </p14:xfrm>
          </p:contentPart>
        </mc:Choice>
        <mc:Fallback xmlns="">
          <p:pic>
            <p:nvPicPr>
              <p:cNvPr id="40" name="Input penna 3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967874" y="4411849"/>
                <a:ext cx="966960" cy="154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2" name="Input penna 41"/>
              <p14:cNvContentPartPr/>
              <p14:nvPr/>
            </p14:nvContentPartPr>
            <p14:xfrm>
              <a:off x="4893354" y="4361809"/>
              <a:ext cx="6030720" cy="1857600"/>
            </p14:xfrm>
          </p:contentPart>
        </mc:Choice>
        <mc:Fallback xmlns="">
          <p:pic>
            <p:nvPicPr>
              <p:cNvPr id="42" name="Input penna 4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881474" y="4349929"/>
                <a:ext cx="6054480" cy="188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59252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put penna 4"/>
              <p14:cNvContentPartPr/>
              <p14:nvPr/>
            </p14:nvContentPartPr>
            <p14:xfrm>
              <a:off x="815634" y="527449"/>
              <a:ext cx="10553040" cy="3815640"/>
            </p14:xfrm>
          </p:contentPart>
        </mc:Choice>
        <mc:Fallback xmlns="">
          <p:pic>
            <p:nvPicPr>
              <p:cNvPr id="5" name="Input penna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3754" y="515569"/>
                <a:ext cx="10576800" cy="38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6" name="Input penna 55"/>
              <p14:cNvContentPartPr/>
              <p14:nvPr/>
            </p14:nvContentPartPr>
            <p14:xfrm>
              <a:off x="553914" y="3101449"/>
              <a:ext cx="345600" cy="3583800"/>
            </p14:xfrm>
          </p:contentPart>
        </mc:Choice>
        <mc:Fallback xmlns="">
          <p:pic>
            <p:nvPicPr>
              <p:cNvPr id="56" name="Input penna 5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2034" y="3089569"/>
                <a:ext cx="369360" cy="360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5" name="Input penna 64"/>
              <p14:cNvContentPartPr/>
              <p14:nvPr/>
            </p14:nvContentPartPr>
            <p14:xfrm>
              <a:off x="123714" y="5955889"/>
              <a:ext cx="290520" cy="544320"/>
            </p14:xfrm>
          </p:contentPart>
        </mc:Choice>
        <mc:Fallback xmlns="">
          <p:pic>
            <p:nvPicPr>
              <p:cNvPr id="65" name="Input penna 6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1834" y="5944009"/>
                <a:ext cx="314280" cy="56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7" name="Input penna 66"/>
              <p14:cNvContentPartPr/>
              <p14:nvPr/>
            </p14:nvContentPartPr>
            <p14:xfrm>
              <a:off x="160794" y="4664929"/>
              <a:ext cx="3101760" cy="117360"/>
            </p14:xfrm>
          </p:contentPart>
        </mc:Choice>
        <mc:Fallback xmlns="">
          <p:pic>
            <p:nvPicPr>
              <p:cNvPr id="67" name="Input penna 6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8914" y="4653049"/>
                <a:ext cx="312552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9" name="Input penna 68"/>
              <p14:cNvContentPartPr/>
              <p14:nvPr/>
            </p14:nvContentPartPr>
            <p14:xfrm>
              <a:off x="296514" y="5040049"/>
              <a:ext cx="2904120" cy="193680"/>
            </p14:xfrm>
          </p:contentPart>
        </mc:Choice>
        <mc:Fallback xmlns="">
          <p:pic>
            <p:nvPicPr>
              <p:cNvPr id="69" name="Input penna 6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4634" y="5028169"/>
                <a:ext cx="292788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1" name="Input penna 70"/>
              <p14:cNvContentPartPr/>
              <p14:nvPr/>
            </p14:nvContentPartPr>
            <p14:xfrm>
              <a:off x="840114" y="3163369"/>
              <a:ext cx="2051640" cy="420480"/>
            </p14:xfrm>
          </p:contentPart>
        </mc:Choice>
        <mc:Fallback xmlns="">
          <p:pic>
            <p:nvPicPr>
              <p:cNvPr id="71" name="Input penna 7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8234" y="3151489"/>
                <a:ext cx="2075400" cy="44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2" name="Input penna 71"/>
              <p14:cNvContentPartPr/>
              <p14:nvPr/>
            </p14:nvContentPartPr>
            <p14:xfrm>
              <a:off x="1682874" y="3175609"/>
              <a:ext cx="121680" cy="2446920"/>
            </p14:xfrm>
          </p:contentPart>
        </mc:Choice>
        <mc:Fallback xmlns="">
          <p:pic>
            <p:nvPicPr>
              <p:cNvPr id="72" name="Input penna 7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70994" y="3163729"/>
                <a:ext cx="145440" cy="247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3" name="Input penna 72"/>
              <p14:cNvContentPartPr/>
              <p14:nvPr/>
            </p14:nvContentPartPr>
            <p14:xfrm>
              <a:off x="3163194" y="3546409"/>
              <a:ext cx="1174320" cy="568800"/>
            </p14:xfrm>
          </p:contentPart>
        </mc:Choice>
        <mc:Fallback xmlns="">
          <p:pic>
            <p:nvPicPr>
              <p:cNvPr id="73" name="Input penna 7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151314" y="3534529"/>
                <a:ext cx="1198080" cy="59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5" name="Input penna 74"/>
              <p14:cNvContentPartPr/>
              <p14:nvPr/>
            </p14:nvContentPartPr>
            <p14:xfrm>
              <a:off x="2038914" y="3286849"/>
              <a:ext cx="235080" cy="2585880"/>
            </p14:xfrm>
          </p:contentPart>
        </mc:Choice>
        <mc:Fallback xmlns="">
          <p:pic>
            <p:nvPicPr>
              <p:cNvPr id="75" name="Input penna 7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27034" y="3274969"/>
                <a:ext cx="258840" cy="260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6" name="Input penna 75"/>
              <p14:cNvContentPartPr/>
              <p14:nvPr/>
            </p14:nvContentPartPr>
            <p14:xfrm>
              <a:off x="1730394" y="4757449"/>
              <a:ext cx="320760" cy="284400"/>
            </p14:xfrm>
          </p:contentPart>
        </mc:Choice>
        <mc:Fallback xmlns="">
          <p:pic>
            <p:nvPicPr>
              <p:cNvPr id="76" name="Input penna 7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682154" y="4661329"/>
                <a:ext cx="417240" cy="4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7" name="Input penna 76"/>
              <p14:cNvContentPartPr/>
              <p14:nvPr/>
            </p14:nvContentPartPr>
            <p14:xfrm>
              <a:off x="1519074" y="4519129"/>
              <a:ext cx="806040" cy="672840"/>
            </p14:xfrm>
          </p:contentPart>
        </mc:Choice>
        <mc:Fallback xmlns="">
          <p:pic>
            <p:nvPicPr>
              <p:cNvPr id="77" name="Input penna 7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471194" y="4423009"/>
                <a:ext cx="902160" cy="86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13085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put penna 2"/>
              <p14:cNvContentPartPr/>
              <p14:nvPr/>
            </p14:nvContentPartPr>
            <p14:xfrm>
              <a:off x="3101634" y="457249"/>
              <a:ext cx="704520" cy="5635080"/>
            </p14:xfrm>
          </p:contentPart>
        </mc:Choice>
        <mc:Fallback xmlns="">
          <p:pic>
            <p:nvPicPr>
              <p:cNvPr id="3" name="Input penna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89754" y="445369"/>
                <a:ext cx="728280" cy="56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put penna 4"/>
              <p14:cNvContentPartPr/>
              <p14:nvPr/>
            </p14:nvContentPartPr>
            <p14:xfrm>
              <a:off x="3188034" y="466609"/>
              <a:ext cx="4943160" cy="336960"/>
            </p14:xfrm>
          </p:contentPart>
        </mc:Choice>
        <mc:Fallback xmlns="">
          <p:pic>
            <p:nvPicPr>
              <p:cNvPr id="5" name="Input penna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76154" y="454729"/>
                <a:ext cx="496692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put penna 14"/>
              <p14:cNvContentPartPr/>
              <p14:nvPr/>
            </p14:nvContentPartPr>
            <p14:xfrm>
              <a:off x="2693754" y="5671849"/>
              <a:ext cx="272160" cy="778680"/>
            </p14:xfrm>
          </p:contentPart>
        </mc:Choice>
        <mc:Fallback xmlns="">
          <p:pic>
            <p:nvPicPr>
              <p:cNvPr id="15" name="Input penna 1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81874" y="5659969"/>
                <a:ext cx="295920" cy="80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put penna 15"/>
              <p14:cNvContentPartPr/>
              <p14:nvPr/>
            </p14:nvContentPartPr>
            <p14:xfrm>
              <a:off x="4065354" y="1099849"/>
              <a:ext cx="358200" cy="202680"/>
            </p14:xfrm>
          </p:contentPart>
        </mc:Choice>
        <mc:Fallback xmlns="">
          <p:pic>
            <p:nvPicPr>
              <p:cNvPr id="16" name="Input penna 1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17474" y="1003729"/>
                <a:ext cx="454320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Input penna 16"/>
              <p14:cNvContentPartPr/>
              <p14:nvPr/>
            </p14:nvContentPartPr>
            <p14:xfrm>
              <a:off x="4757274" y="1949809"/>
              <a:ext cx="890280" cy="571320"/>
            </p14:xfrm>
          </p:contentPart>
        </mc:Choice>
        <mc:Fallback xmlns="">
          <p:pic>
            <p:nvPicPr>
              <p:cNvPr id="17" name="Input penna 1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09394" y="1853689"/>
                <a:ext cx="986040" cy="76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Input penna 17"/>
              <p14:cNvContentPartPr/>
              <p14:nvPr/>
            </p14:nvContentPartPr>
            <p14:xfrm>
              <a:off x="4448394" y="3225289"/>
              <a:ext cx="2335320" cy="432720"/>
            </p14:xfrm>
          </p:contentPart>
        </mc:Choice>
        <mc:Fallback xmlns="">
          <p:pic>
            <p:nvPicPr>
              <p:cNvPr id="18" name="Input penna 1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00514" y="3129169"/>
                <a:ext cx="2431440" cy="62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Input penna 18"/>
              <p14:cNvContentPartPr/>
              <p14:nvPr/>
            </p14:nvContentPartPr>
            <p14:xfrm>
              <a:off x="4757274" y="4299529"/>
              <a:ext cx="4003560" cy="932400"/>
            </p14:xfrm>
          </p:contentPart>
        </mc:Choice>
        <mc:Fallback xmlns="">
          <p:pic>
            <p:nvPicPr>
              <p:cNvPr id="19" name="Input penna 1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709394" y="4203409"/>
                <a:ext cx="4099680" cy="11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" name="Input penna 19"/>
              <p14:cNvContentPartPr/>
              <p14:nvPr/>
            </p14:nvContentPartPr>
            <p14:xfrm>
              <a:off x="3855834" y="5437129"/>
              <a:ext cx="5696280" cy="605880"/>
            </p14:xfrm>
          </p:contentPart>
        </mc:Choice>
        <mc:Fallback xmlns="">
          <p:pic>
            <p:nvPicPr>
              <p:cNvPr id="20" name="Input penna 1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07594" y="5341009"/>
                <a:ext cx="5792400" cy="79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" name="Input penna 22"/>
              <p14:cNvContentPartPr/>
              <p14:nvPr/>
            </p14:nvContentPartPr>
            <p14:xfrm>
              <a:off x="3051954" y="123529"/>
              <a:ext cx="1656360" cy="395640"/>
            </p14:xfrm>
          </p:contentPart>
        </mc:Choice>
        <mc:Fallback xmlns="">
          <p:pic>
            <p:nvPicPr>
              <p:cNvPr id="23" name="Input penna 2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040074" y="111649"/>
                <a:ext cx="1680120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6" name="Input penna 25"/>
              <p14:cNvContentPartPr/>
              <p14:nvPr/>
            </p14:nvContentPartPr>
            <p14:xfrm>
              <a:off x="8822754" y="284089"/>
              <a:ext cx="1819800" cy="710640"/>
            </p14:xfrm>
          </p:contentPart>
        </mc:Choice>
        <mc:Fallback xmlns="">
          <p:pic>
            <p:nvPicPr>
              <p:cNvPr id="26" name="Input penna 2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810874" y="272209"/>
                <a:ext cx="1843560" cy="73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2" name="Input penna 31"/>
              <p14:cNvContentPartPr/>
              <p14:nvPr/>
            </p14:nvContentPartPr>
            <p14:xfrm>
              <a:off x="4436154" y="87889"/>
              <a:ext cx="519120" cy="257760"/>
            </p14:xfrm>
          </p:contentPart>
        </mc:Choice>
        <mc:Fallback xmlns="">
          <p:pic>
            <p:nvPicPr>
              <p:cNvPr id="32" name="Input penna 3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424274" y="76009"/>
                <a:ext cx="54288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7" name="Input penna 36"/>
              <p14:cNvContentPartPr/>
              <p14:nvPr/>
            </p14:nvContentPartPr>
            <p14:xfrm>
              <a:off x="7352154" y="1964569"/>
              <a:ext cx="4289040" cy="2052360"/>
            </p14:xfrm>
          </p:contentPart>
        </mc:Choice>
        <mc:Fallback xmlns="">
          <p:pic>
            <p:nvPicPr>
              <p:cNvPr id="37" name="Input penna 3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340274" y="1952689"/>
                <a:ext cx="4312800" cy="207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6446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put penna 5"/>
              <p14:cNvContentPartPr/>
              <p14:nvPr/>
            </p14:nvContentPartPr>
            <p14:xfrm>
              <a:off x="1346994" y="592969"/>
              <a:ext cx="5276520" cy="159480"/>
            </p14:xfrm>
          </p:contentPart>
        </mc:Choice>
        <mc:Fallback xmlns="">
          <p:pic>
            <p:nvPicPr>
              <p:cNvPr id="6" name="Input penna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35114" y="581089"/>
                <a:ext cx="530028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put penna 6"/>
              <p14:cNvContentPartPr/>
              <p14:nvPr/>
            </p14:nvContentPartPr>
            <p14:xfrm>
              <a:off x="6561594" y="554089"/>
              <a:ext cx="741600" cy="348480"/>
            </p14:xfrm>
          </p:contentPart>
        </mc:Choice>
        <mc:Fallback xmlns="">
          <p:pic>
            <p:nvPicPr>
              <p:cNvPr id="7" name="Input penna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49714" y="542209"/>
                <a:ext cx="76536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put penna 8"/>
              <p14:cNvContentPartPr/>
              <p14:nvPr/>
            </p14:nvContentPartPr>
            <p14:xfrm>
              <a:off x="963954" y="704209"/>
              <a:ext cx="6098400" cy="4992480"/>
            </p14:xfrm>
          </p:contentPart>
        </mc:Choice>
        <mc:Fallback xmlns="">
          <p:pic>
            <p:nvPicPr>
              <p:cNvPr id="9" name="Input penna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52074" y="692329"/>
                <a:ext cx="6122160" cy="501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put penna 10"/>
              <p14:cNvContentPartPr/>
              <p14:nvPr/>
            </p14:nvContentPartPr>
            <p14:xfrm>
              <a:off x="1247994" y="2669089"/>
              <a:ext cx="4918320" cy="2001960"/>
            </p14:xfrm>
          </p:contentPart>
        </mc:Choice>
        <mc:Fallback xmlns="">
          <p:pic>
            <p:nvPicPr>
              <p:cNvPr id="11" name="Input penna 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36114" y="2657209"/>
                <a:ext cx="4942080" cy="20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9" name="Input penna 28"/>
              <p14:cNvContentPartPr/>
              <p14:nvPr/>
            </p14:nvContentPartPr>
            <p14:xfrm>
              <a:off x="7871274" y="1337809"/>
              <a:ext cx="3931560" cy="3408480"/>
            </p14:xfrm>
          </p:contentPart>
        </mc:Choice>
        <mc:Fallback xmlns="">
          <p:pic>
            <p:nvPicPr>
              <p:cNvPr id="29" name="Input penna 2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59394" y="1325929"/>
                <a:ext cx="3955320" cy="343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6" name="Input penna 35"/>
              <p14:cNvContentPartPr/>
              <p14:nvPr/>
            </p14:nvContentPartPr>
            <p14:xfrm>
              <a:off x="7896114" y="691969"/>
              <a:ext cx="469800" cy="371160"/>
            </p14:xfrm>
          </p:contentPart>
        </mc:Choice>
        <mc:Fallback xmlns="">
          <p:pic>
            <p:nvPicPr>
              <p:cNvPr id="36" name="Input penna 3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884234" y="680089"/>
                <a:ext cx="493560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7" name="Input penna 36"/>
              <p14:cNvContentPartPr/>
              <p14:nvPr/>
            </p14:nvContentPartPr>
            <p14:xfrm>
              <a:off x="7933194" y="753889"/>
              <a:ext cx="370800" cy="420480"/>
            </p14:xfrm>
          </p:contentPart>
        </mc:Choice>
        <mc:Fallback xmlns="">
          <p:pic>
            <p:nvPicPr>
              <p:cNvPr id="37" name="Input penna 3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921314" y="742009"/>
                <a:ext cx="394560" cy="44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5" name="Input penna 44"/>
              <p14:cNvContentPartPr/>
              <p14:nvPr/>
            </p14:nvContentPartPr>
            <p14:xfrm>
              <a:off x="10293354" y="2162569"/>
              <a:ext cx="1489680" cy="50040"/>
            </p14:xfrm>
          </p:contentPart>
        </mc:Choice>
        <mc:Fallback xmlns="">
          <p:pic>
            <p:nvPicPr>
              <p:cNvPr id="45" name="Input penna 4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281474" y="2150689"/>
                <a:ext cx="151344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4" name="Input penna 53"/>
              <p14:cNvContentPartPr/>
              <p14:nvPr/>
            </p14:nvContentPartPr>
            <p14:xfrm>
              <a:off x="9273114" y="2990209"/>
              <a:ext cx="1391040" cy="902880"/>
            </p14:xfrm>
          </p:contentPart>
        </mc:Choice>
        <mc:Fallback xmlns="">
          <p:pic>
            <p:nvPicPr>
              <p:cNvPr id="54" name="Input penna 5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261234" y="2978329"/>
                <a:ext cx="1414800" cy="9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3" name="Input penna 62"/>
              <p14:cNvContentPartPr/>
              <p14:nvPr/>
            </p14:nvContentPartPr>
            <p14:xfrm>
              <a:off x="1235754" y="49"/>
              <a:ext cx="4772160" cy="1076760"/>
            </p14:xfrm>
          </p:contentPart>
        </mc:Choice>
        <mc:Fallback xmlns="">
          <p:pic>
            <p:nvPicPr>
              <p:cNvPr id="63" name="Input penna 6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223874" y="-11831"/>
                <a:ext cx="4795920" cy="11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9" name="Input penna 68"/>
              <p14:cNvContentPartPr/>
              <p14:nvPr/>
            </p14:nvContentPartPr>
            <p14:xfrm>
              <a:off x="358434" y="815449"/>
              <a:ext cx="506880" cy="5452560"/>
            </p14:xfrm>
          </p:contentPart>
        </mc:Choice>
        <mc:Fallback xmlns="">
          <p:pic>
            <p:nvPicPr>
              <p:cNvPr id="69" name="Input penna 6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46554" y="803569"/>
                <a:ext cx="530640" cy="54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0" name="Input penna 69"/>
              <p14:cNvContentPartPr/>
              <p14:nvPr/>
            </p14:nvContentPartPr>
            <p14:xfrm>
              <a:off x="1186074" y="2656849"/>
              <a:ext cx="5261040" cy="346680"/>
            </p14:xfrm>
          </p:contentPart>
        </mc:Choice>
        <mc:Fallback xmlns="">
          <p:pic>
            <p:nvPicPr>
              <p:cNvPr id="70" name="Input penna 6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74194" y="2644969"/>
                <a:ext cx="528480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1" name="Input penna 70"/>
              <p14:cNvContentPartPr/>
              <p14:nvPr/>
            </p14:nvContentPartPr>
            <p14:xfrm>
              <a:off x="9539514" y="4052929"/>
              <a:ext cx="1268280" cy="77040"/>
            </p14:xfrm>
          </p:contentPart>
        </mc:Choice>
        <mc:Fallback xmlns="">
          <p:pic>
            <p:nvPicPr>
              <p:cNvPr id="71" name="Input penna 7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527634" y="4041049"/>
                <a:ext cx="129204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3" name="Input penna 72"/>
              <p14:cNvContentPartPr/>
              <p14:nvPr/>
            </p14:nvContentPartPr>
            <p14:xfrm>
              <a:off x="1161594" y="4576369"/>
              <a:ext cx="5673960" cy="765720"/>
            </p14:xfrm>
          </p:contentPart>
        </mc:Choice>
        <mc:Fallback xmlns="">
          <p:pic>
            <p:nvPicPr>
              <p:cNvPr id="73" name="Input penna 7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49714" y="4564489"/>
                <a:ext cx="5697720" cy="78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4438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put penna 3"/>
              <p14:cNvContentPartPr/>
              <p14:nvPr/>
            </p14:nvContentPartPr>
            <p14:xfrm>
              <a:off x="1232154" y="407929"/>
              <a:ext cx="1770840" cy="1631520"/>
            </p14:xfrm>
          </p:contentPart>
        </mc:Choice>
        <mc:Fallback xmlns="">
          <p:pic>
            <p:nvPicPr>
              <p:cNvPr id="4" name="Input penna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20274" y="396049"/>
                <a:ext cx="1794600" cy="165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put penna 5"/>
              <p14:cNvContentPartPr/>
              <p14:nvPr/>
            </p14:nvContentPartPr>
            <p14:xfrm>
              <a:off x="3978954" y="506569"/>
              <a:ext cx="49680" cy="1412280"/>
            </p14:xfrm>
          </p:contentPart>
        </mc:Choice>
        <mc:Fallback xmlns="">
          <p:pic>
            <p:nvPicPr>
              <p:cNvPr id="6" name="Input penna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7074" y="494689"/>
                <a:ext cx="73440" cy="143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put penna 7"/>
              <p14:cNvContentPartPr/>
              <p14:nvPr/>
            </p14:nvContentPartPr>
            <p14:xfrm>
              <a:off x="3225114" y="432409"/>
              <a:ext cx="1415520" cy="86760"/>
            </p14:xfrm>
          </p:contentPart>
        </mc:Choice>
        <mc:Fallback xmlns="">
          <p:pic>
            <p:nvPicPr>
              <p:cNvPr id="8" name="Input penna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13234" y="420529"/>
                <a:ext cx="143928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put penna 12"/>
              <p14:cNvContentPartPr/>
              <p14:nvPr/>
            </p14:nvContentPartPr>
            <p14:xfrm>
              <a:off x="877194" y="556969"/>
              <a:ext cx="10519200" cy="5201640"/>
            </p14:xfrm>
          </p:contentPart>
        </mc:Choice>
        <mc:Fallback xmlns="">
          <p:pic>
            <p:nvPicPr>
              <p:cNvPr id="13" name="Input penna 1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65314" y="545089"/>
                <a:ext cx="10542960" cy="522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" name="Input penna 20"/>
              <p14:cNvContentPartPr/>
              <p14:nvPr/>
            </p14:nvContentPartPr>
            <p14:xfrm>
              <a:off x="7722954" y="2347609"/>
              <a:ext cx="3753360" cy="151200"/>
            </p14:xfrm>
          </p:contentPart>
        </mc:Choice>
        <mc:Fallback xmlns="">
          <p:pic>
            <p:nvPicPr>
              <p:cNvPr id="21" name="Input penna 2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711074" y="2335729"/>
                <a:ext cx="377712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8" name="Input penna 27"/>
              <p14:cNvContentPartPr/>
              <p14:nvPr/>
            </p14:nvContentPartPr>
            <p14:xfrm>
              <a:off x="8279514" y="2296849"/>
              <a:ext cx="2034360" cy="2216160"/>
            </p14:xfrm>
          </p:contentPart>
        </mc:Choice>
        <mc:Fallback xmlns="">
          <p:pic>
            <p:nvPicPr>
              <p:cNvPr id="28" name="Input penna 2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31274" y="2201089"/>
                <a:ext cx="2130480" cy="240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99436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put penna 2"/>
              <p14:cNvContentPartPr/>
              <p14:nvPr/>
            </p14:nvContentPartPr>
            <p14:xfrm>
              <a:off x="913914" y="98689"/>
              <a:ext cx="9997560" cy="6500160"/>
            </p14:xfrm>
          </p:contentPart>
        </mc:Choice>
        <mc:Fallback xmlns="">
          <p:pic>
            <p:nvPicPr>
              <p:cNvPr id="3" name="Input penna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2034" y="86809"/>
                <a:ext cx="10021320" cy="652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37014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4" name="Input penna 33"/>
              <p14:cNvContentPartPr/>
              <p14:nvPr/>
            </p14:nvContentPartPr>
            <p14:xfrm>
              <a:off x="914274" y="2434369"/>
              <a:ext cx="7117920" cy="3719520"/>
            </p14:xfrm>
          </p:contentPart>
        </mc:Choice>
        <mc:Fallback xmlns="">
          <p:pic>
            <p:nvPicPr>
              <p:cNvPr id="34" name="Input penna 3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2394" y="2422489"/>
                <a:ext cx="7141680" cy="37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6" name="Input penna 35"/>
              <p14:cNvContentPartPr/>
              <p14:nvPr/>
            </p14:nvContentPartPr>
            <p14:xfrm>
              <a:off x="951354" y="3460009"/>
              <a:ext cx="6277680" cy="2545560"/>
            </p14:xfrm>
          </p:contentPart>
        </mc:Choice>
        <mc:Fallback xmlns="">
          <p:pic>
            <p:nvPicPr>
              <p:cNvPr id="36" name="Input penna 3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9474" y="3448129"/>
                <a:ext cx="6301440" cy="256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4" name="Input penna 43"/>
              <p14:cNvContentPartPr/>
              <p14:nvPr/>
            </p14:nvContentPartPr>
            <p14:xfrm>
              <a:off x="3744234" y="1688449"/>
              <a:ext cx="1396440" cy="5021640"/>
            </p14:xfrm>
          </p:contentPart>
        </mc:Choice>
        <mc:Fallback xmlns="">
          <p:pic>
            <p:nvPicPr>
              <p:cNvPr id="44" name="Input penna 4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32354" y="1676569"/>
                <a:ext cx="1420200" cy="504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5" name="Input penna 44"/>
              <p14:cNvContentPartPr/>
              <p14:nvPr/>
            </p14:nvContentPartPr>
            <p14:xfrm>
              <a:off x="790794" y="1878169"/>
              <a:ext cx="7661520" cy="4698000"/>
            </p14:xfrm>
          </p:contentPart>
        </mc:Choice>
        <mc:Fallback xmlns="">
          <p:pic>
            <p:nvPicPr>
              <p:cNvPr id="45" name="Input penna 4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8914" y="1866289"/>
                <a:ext cx="7685280" cy="47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6" name="Input penna 45"/>
              <p14:cNvContentPartPr/>
              <p14:nvPr/>
            </p14:nvContentPartPr>
            <p14:xfrm>
              <a:off x="3978954" y="1826689"/>
              <a:ext cx="205560" cy="237240"/>
            </p14:xfrm>
          </p:contentPart>
        </mc:Choice>
        <mc:Fallback xmlns="">
          <p:pic>
            <p:nvPicPr>
              <p:cNvPr id="46" name="Input penna 4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67074" y="1814809"/>
                <a:ext cx="22932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8" name="Input penna 47"/>
              <p14:cNvContentPartPr/>
              <p14:nvPr/>
            </p14:nvContentPartPr>
            <p14:xfrm>
              <a:off x="4016034" y="2149969"/>
              <a:ext cx="741600" cy="4547880"/>
            </p14:xfrm>
          </p:contentPart>
        </mc:Choice>
        <mc:Fallback xmlns="">
          <p:pic>
            <p:nvPicPr>
              <p:cNvPr id="48" name="Input penna 4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04154" y="2138089"/>
                <a:ext cx="765360" cy="45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5" name="Input penna 54"/>
              <p14:cNvContentPartPr/>
              <p14:nvPr/>
            </p14:nvContentPartPr>
            <p14:xfrm>
              <a:off x="1118034" y="370849"/>
              <a:ext cx="8508240" cy="1584360"/>
            </p14:xfrm>
          </p:contentPart>
        </mc:Choice>
        <mc:Fallback xmlns="">
          <p:pic>
            <p:nvPicPr>
              <p:cNvPr id="55" name="Input penna 5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06154" y="358969"/>
                <a:ext cx="8532000" cy="160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4" name="Input penna 63"/>
              <p14:cNvContentPartPr/>
              <p14:nvPr/>
            </p14:nvContentPartPr>
            <p14:xfrm>
              <a:off x="5140314" y="1903009"/>
              <a:ext cx="5857560" cy="531720"/>
            </p14:xfrm>
          </p:contentPart>
        </mc:Choice>
        <mc:Fallback xmlns="">
          <p:pic>
            <p:nvPicPr>
              <p:cNvPr id="64" name="Input penna 6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28434" y="1891129"/>
                <a:ext cx="5881320" cy="55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5" name="Input penna 64"/>
              <p14:cNvContentPartPr/>
              <p14:nvPr/>
            </p14:nvContentPartPr>
            <p14:xfrm>
              <a:off x="9452754" y="3361009"/>
              <a:ext cx="2150640" cy="50760"/>
            </p14:xfrm>
          </p:contentPart>
        </mc:Choice>
        <mc:Fallback xmlns="">
          <p:pic>
            <p:nvPicPr>
              <p:cNvPr id="65" name="Input penna 6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440874" y="3349129"/>
                <a:ext cx="217440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5" name="Input penna 74"/>
              <p14:cNvContentPartPr/>
              <p14:nvPr/>
            </p14:nvContentPartPr>
            <p14:xfrm>
              <a:off x="-126" y="1989409"/>
              <a:ext cx="964440" cy="3368160"/>
            </p14:xfrm>
          </p:contentPart>
        </mc:Choice>
        <mc:Fallback xmlns="">
          <p:pic>
            <p:nvPicPr>
              <p:cNvPr id="75" name="Input penna 7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-12006" y="1977529"/>
                <a:ext cx="988200" cy="339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0" name="Input penna 99"/>
              <p14:cNvContentPartPr/>
              <p14:nvPr/>
            </p14:nvContentPartPr>
            <p14:xfrm>
              <a:off x="9341874" y="4916209"/>
              <a:ext cx="2102760" cy="58320"/>
            </p14:xfrm>
          </p:contentPart>
        </mc:Choice>
        <mc:Fallback xmlns="">
          <p:pic>
            <p:nvPicPr>
              <p:cNvPr id="100" name="Input penna 9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329994" y="4904329"/>
                <a:ext cx="212652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2" name="Input penna 121"/>
              <p14:cNvContentPartPr/>
              <p14:nvPr/>
            </p14:nvContentPartPr>
            <p14:xfrm>
              <a:off x="9702594" y="6314449"/>
              <a:ext cx="1838880" cy="136800"/>
            </p14:xfrm>
          </p:contentPart>
        </mc:Choice>
        <mc:Fallback xmlns="">
          <p:pic>
            <p:nvPicPr>
              <p:cNvPr id="122" name="Input penna 12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690714" y="6302569"/>
                <a:ext cx="186264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28" name="Input penna 127"/>
              <p14:cNvContentPartPr/>
              <p14:nvPr/>
            </p14:nvContentPartPr>
            <p14:xfrm>
              <a:off x="5420394" y="2273809"/>
              <a:ext cx="1935720" cy="2014200"/>
            </p14:xfrm>
          </p:contentPart>
        </mc:Choice>
        <mc:Fallback xmlns="">
          <p:pic>
            <p:nvPicPr>
              <p:cNvPr id="128" name="Input penna 12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372154" y="2177689"/>
                <a:ext cx="2032200" cy="220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29" name="Input penna 128"/>
              <p14:cNvContentPartPr/>
              <p14:nvPr/>
            </p14:nvContentPartPr>
            <p14:xfrm>
              <a:off x="7402194" y="2273809"/>
              <a:ext cx="177840" cy="2001960"/>
            </p14:xfrm>
          </p:contentPart>
        </mc:Choice>
        <mc:Fallback xmlns="">
          <p:pic>
            <p:nvPicPr>
              <p:cNvPr id="129" name="Input penna 128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353954" y="2177689"/>
                <a:ext cx="273960" cy="21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30" name="Input penna 129"/>
              <p14:cNvContentPartPr/>
              <p14:nvPr/>
            </p14:nvContentPartPr>
            <p14:xfrm>
              <a:off x="5536314" y="2397289"/>
              <a:ext cx="531360" cy="630360"/>
            </p14:xfrm>
          </p:contentPart>
        </mc:Choice>
        <mc:Fallback xmlns="">
          <p:pic>
            <p:nvPicPr>
              <p:cNvPr id="130" name="Input penna 129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488074" y="2301169"/>
                <a:ext cx="627480" cy="82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31" name="Input penna 130"/>
              <p14:cNvContentPartPr/>
              <p14:nvPr/>
            </p14:nvContentPartPr>
            <p14:xfrm>
              <a:off x="5771034" y="2360209"/>
              <a:ext cx="975600" cy="1174320"/>
            </p14:xfrm>
          </p:contentPart>
        </mc:Choice>
        <mc:Fallback xmlns="">
          <p:pic>
            <p:nvPicPr>
              <p:cNvPr id="131" name="Input penna 130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722794" y="2264089"/>
                <a:ext cx="1072080" cy="136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32" name="Input penna 131"/>
              <p14:cNvContentPartPr/>
              <p14:nvPr/>
            </p14:nvContentPartPr>
            <p14:xfrm>
              <a:off x="5931234" y="2680969"/>
              <a:ext cx="1223640" cy="1224000"/>
            </p14:xfrm>
          </p:contentPart>
        </mc:Choice>
        <mc:Fallback xmlns="">
          <p:pic>
            <p:nvPicPr>
              <p:cNvPr id="132" name="Input penna 131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883354" y="2585209"/>
                <a:ext cx="1319400" cy="141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33" name="Input penna 132"/>
              <p14:cNvContentPartPr/>
              <p14:nvPr/>
            </p14:nvContentPartPr>
            <p14:xfrm>
              <a:off x="6610914" y="3188209"/>
              <a:ext cx="704160" cy="894600"/>
            </p14:xfrm>
          </p:contentPart>
        </mc:Choice>
        <mc:Fallback xmlns="">
          <p:pic>
            <p:nvPicPr>
              <p:cNvPr id="133" name="Input penna 132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563034" y="3092089"/>
                <a:ext cx="800280" cy="10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38" name="Input penna 137"/>
              <p14:cNvContentPartPr/>
              <p14:nvPr/>
            </p14:nvContentPartPr>
            <p14:xfrm>
              <a:off x="6067314" y="2483689"/>
              <a:ext cx="5577840" cy="1792440"/>
            </p14:xfrm>
          </p:contentPart>
        </mc:Choice>
        <mc:Fallback xmlns="">
          <p:pic>
            <p:nvPicPr>
              <p:cNvPr id="138" name="Input penna 137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055434" y="2471809"/>
                <a:ext cx="5601600" cy="18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39" name="Input penna 138"/>
              <p14:cNvContentPartPr/>
              <p14:nvPr/>
            </p14:nvContentPartPr>
            <p14:xfrm>
              <a:off x="6907554" y="3786169"/>
              <a:ext cx="4621680" cy="2973600"/>
            </p14:xfrm>
          </p:contentPart>
        </mc:Choice>
        <mc:Fallback xmlns="">
          <p:pic>
            <p:nvPicPr>
              <p:cNvPr id="139" name="Input penna 138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895674" y="3774289"/>
                <a:ext cx="4645440" cy="299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77354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put penna 2"/>
              <p14:cNvContentPartPr/>
              <p14:nvPr/>
            </p14:nvContentPartPr>
            <p14:xfrm>
              <a:off x="889794" y="877369"/>
              <a:ext cx="7478280" cy="104040"/>
            </p14:xfrm>
          </p:contentPart>
        </mc:Choice>
        <mc:Fallback xmlns="">
          <p:pic>
            <p:nvPicPr>
              <p:cNvPr id="3" name="Input penna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7914" y="865489"/>
                <a:ext cx="750204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put penna 4"/>
              <p14:cNvContentPartPr/>
              <p14:nvPr/>
            </p14:nvContentPartPr>
            <p14:xfrm>
              <a:off x="8266554" y="790969"/>
              <a:ext cx="766440" cy="444960"/>
            </p14:xfrm>
          </p:contentPart>
        </mc:Choice>
        <mc:Fallback xmlns="">
          <p:pic>
            <p:nvPicPr>
              <p:cNvPr id="5" name="Input penna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54674" y="779089"/>
                <a:ext cx="790200" cy="46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put penna 6"/>
              <p14:cNvContentPartPr/>
              <p14:nvPr/>
            </p14:nvContentPartPr>
            <p14:xfrm>
              <a:off x="851634" y="988609"/>
              <a:ext cx="429120" cy="5573160"/>
            </p14:xfrm>
          </p:contentPart>
        </mc:Choice>
        <mc:Fallback xmlns="">
          <p:pic>
            <p:nvPicPr>
              <p:cNvPr id="7" name="Input penna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9754" y="976729"/>
                <a:ext cx="452880" cy="55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put penna 7"/>
              <p14:cNvContentPartPr/>
              <p14:nvPr/>
            </p14:nvContentPartPr>
            <p14:xfrm>
              <a:off x="4807314" y="1012729"/>
              <a:ext cx="3236760" cy="2807640"/>
            </p14:xfrm>
          </p:contentPart>
        </mc:Choice>
        <mc:Fallback xmlns="">
          <p:pic>
            <p:nvPicPr>
              <p:cNvPr id="8" name="Input penna 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59074" y="916969"/>
                <a:ext cx="3333240" cy="29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put penna 8"/>
              <p14:cNvContentPartPr/>
              <p14:nvPr/>
            </p14:nvContentPartPr>
            <p14:xfrm>
              <a:off x="8205354" y="1025689"/>
              <a:ext cx="142920" cy="2693880"/>
            </p14:xfrm>
          </p:contentPart>
        </mc:Choice>
        <mc:Fallback xmlns="">
          <p:pic>
            <p:nvPicPr>
              <p:cNvPr id="9" name="Input penna 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157114" y="929569"/>
                <a:ext cx="239040" cy="28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put penna 9"/>
              <p14:cNvContentPartPr/>
              <p14:nvPr/>
            </p14:nvContentPartPr>
            <p14:xfrm>
              <a:off x="889794" y="1853689"/>
              <a:ext cx="360" cy="360"/>
            </p14:xfrm>
          </p:contentPart>
        </mc:Choice>
        <mc:Fallback xmlns="">
          <p:pic>
            <p:nvPicPr>
              <p:cNvPr id="10" name="Input penna 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41554" y="1757569"/>
                <a:ext cx="9648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Input penna 11"/>
              <p14:cNvContentPartPr/>
              <p14:nvPr/>
            </p14:nvContentPartPr>
            <p14:xfrm>
              <a:off x="889794" y="1742449"/>
              <a:ext cx="160920" cy="24840"/>
            </p14:xfrm>
          </p:contentPart>
        </mc:Choice>
        <mc:Fallback xmlns="">
          <p:pic>
            <p:nvPicPr>
              <p:cNvPr id="12" name="Input penna 1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77914" y="1730569"/>
                <a:ext cx="18468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put penna 13"/>
              <p14:cNvContentPartPr/>
              <p14:nvPr/>
            </p14:nvContentPartPr>
            <p14:xfrm>
              <a:off x="1210914" y="1841089"/>
              <a:ext cx="7785000" cy="4362480"/>
            </p14:xfrm>
          </p:contentPart>
        </mc:Choice>
        <mc:Fallback xmlns="">
          <p:pic>
            <p:nvPicPr>
              <p:cNvPr id="14" name="Input penna 1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99034" y="1829209"/>
                <a:ext cx="7808760" cy="438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" name="Input penna 15"/>
              <p14:cNvContentPartPr/>
              <p14:nvPr/>
            </p14:nvContentPartPr>
            <p14:xfrm>
              <a:off x="5152914" y="926689"/>
              <a:ext cx="1099800" cy="5746320"/>
            </p14:xfrm>
          </p:contentPart>
        </mc:Choice>
        <mc:Fallback xmlns="">
          <p:pic>
            <p:nvPicPr>
              <p:cNvPr id="16" name="Input penna 1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141034" y="914809"/>
                <a:ext cx="1123560" cy="57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put penna 18"/>
              <p14:cNvContentPartPr/>
              <p14:nvPr/>
            </p14:nvContentPartPr>
            <p14:xfrm>
              <a:off x="963954" y="1692769"/>
              <a:ext cx="210240" cy="15120"/>
            </p14:xfrm>
          </p:contentPart>
        </mc:Choice>
        <mc:Fallback xmlns="">
          <p:pic>
            <p:nvPicPr>
              <p:cNvPr id="19" name="Input penna 1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52074" y="1680889"/>
                <a:ext cx="23400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Input penna 19"/>
              <p14:cNvContentPartPr/>
              <p14:nvPr/>
            </p14:nvContentPartPr>
            <p14:xfrm>
              <a:off x="2100474" y="1837489"/>
              <a:ext cx="1199160" cy="28800"/>
            </p14:xfrm>
          </p:contentPart>
        </mc:Choice>
        <mc:Fallback xmlns="">
          <p:pic>
            <p:nvPicPr>
              <p:cNvPr id="20" name="Input penna 1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088594" y="1825609"/>
                <a:ext cx="12229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Input penna 22"/>
              <p14:cNvContentPartPr/>
              <p14:nvPr/>
            </p14:nvContentPartPr>
            <p14:xfrm>
              <a:off x="4028274" y="1925689"/>
              <a:ext cx="6129360" cy="261720"/>
            </p14:xfrm>
          </p:contentPart>
        </mc:Choice>
        <mc:Fallback xmlns="">
          <p:pic>
            <p:nvPicPr>
              <p:cNvPr id="23" name="Input penna 2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016394" y="1913809"/>
                <a:ext cx="615312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Input penna 25"/>
              <p14:cNvContentPartPr/>
              <p14:nvPr/>
            </p14:nvContentPartPr>
            <p14:xfrm>
              <a:off x="864234" y="3235729"/>
              <a:ext cx="4486680" cy="114840"/>
            </p14:xfrm>
          </p:contentPart>
        </mc:Choice>
        <mc:Fallback xmlns="">
          <p:pic>
            <p:nvPicPr>
              <p:cNvPr id="26" name="Input penna 2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52354" y="3223849"/>
                <a:ext cx="451044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Input penna 27"/>
              <p14:cNvContentPartPr/>
              <p14:nvPr/>
            </p14:nvContentPartPr>
            <p14:xfrm>
              <a:off x="5362794" y="3929449"/>
              <a:ext cx="28800" cy="358560"/>
            </p14:xfrm>
          </p:contentPart>
        </mc:Choice>
        <mc:Fallback xmlns="">
          <p:pic>
            <p:nvPicPr>
              <p:cNvPr id="28" name="Input penna 27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350914" y="3917569"/>
                <a:ext cx="5256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Input penna 29"/>
              <p14:cNvContentPartPr/>
              <p14:nvPr/>
            </p14:nvContentPartPr>
            <p14:xfrm>
              <a:off x="6882714" y="988609"/>
              <a:ext cx="1447200" cy="5906880"/>
            </p14:xfrm>
          </p:contentPart>
        </mc:Choice>
        <mc:Fallback xmlns="">
          <p:pic>
            <p:nvPicPr>
              <p:cNvPr id="30" name="Input penna 29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870834" y="976729"/>
                <a:ext cx="1470960" cy="593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4" name="Input penna 33"/>
              <p14:cNvContentPartPr/>
              <p14:nvPr/>
            </p14:nvContentPartPr>
            <p14:xfrm>
              <a:off x="9638154" y="803082"/>
              <a:ext cx="741960" cy="519480"/>
            </p14:xfrm>
          </p:contentPart>
        </mc:Choice>
        <mc:Fallback xmlns="">
          <p:pic>
            <p:nvPicPr>
              <p:cNvPr id="34" name="Input penna 33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626274" y="791202"/>
                <a:ext cx="765720" cy="54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5" name="Input penna 34"/>
              <p14:cNvContentPartPr/>
              <p14:nvPr/>
            </p14:nvContentPartPr>
            <p14:xfrm>
              <a:off x="9712314" y="691842"/>
              <a:ext cx="420480" cy="560160"/>
            </p14:xfrm>
          </p:contentPart>
        </mc:Choice>
        <mc:Fallback xmlns="">
          <p:pic>
            <p:nvPicPr>
              <p:cNvPr id="35" name="Input penna 34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700434" y="679962"/>
                <a:ext cx="444240" cy="58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8" name="Input penna 37"/>
              <p14:cNvContentPartPr/>
              <p14:nvPr/>
            </p14:nvContentPartPr>
            <p14:xfrm>
              <a:off x="419994" y="5758122"/>
              <a:ext cx="482400" cy="754200"/>
            </p14:xfrm>
          </p:contentPart>
        </mc:Choice>
        <mc:Fallback xmlns="">
          <p:pic>
            <p:nvPicPr>
              <p:cNvPr id="38" name="Input penna 37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08114" y="5746242"/>
                <a:ext cx="506160" cy="77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9" name="Input penna 38"/>
              <p14:cNvContentPartPr/>
              <p14:nvPr/>
            </p14:nvContentPartPr>
            <p14:xfrm>
              <a:off x="4942674" y="1223922"/>
              <a:ext cx="3212640" cy="2520360"/>
            </p14:xfrm>
          </p:contentPart>
        </mc:Choice>
        <mc:Fallback xmlns="">
          <p:pic>
            <p:nvPicPr>
              <p:cNvPr id="39" name="Input penna 38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894794" y="1127802"/>
                <a:ext cx="3308760" cy="27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7" name="Input penna 46"/>
              <p14:cNvContentPartPr/>
              <p14:nvPr/>
            </p14:nvContentPartPr>
            <p14:xfrm>
              <a:off x="9029394" y="2285922"/>
              <a:ext cx="2662920" cy="1829160"/>
            </p14:xfrm>
          </p:contentPart>
        </mc:Choice>
        <mc:Fallback xmlns="">
          <p:pic>
            <p:nvPicPr>
              <p:cNvPr id="47" name="Input penna 46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017514" y="2274042"/>
                <a:ext cx="2686680" cy="185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14167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put penna 2"/>
              <p14:cNvContentPartPr/>
              <p14:nvPr/>
            </p14:nvContentPartPr>
            <p14:xfrm>
              <a:off x="681714" y="395329"/>
              <a:ext cx="294840" cy="6141600"/>
            </p14:xfrm>
          </p:contentPart>
        </mc:Choice>
        <mc:Fallback xmlns="">
          <p:pic>
            <p:nvPicPr>
              <p:cNvPr id="3" name="Input penna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9834" y="383449"/>
                <a:ext cx="318600" cy="616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put penna 4"/>
              <p14:cNvContentPartPr/>
              <p14:nvPr/>
            </p14:nvContentPartPr>
            <p14:xfrm>
              <a:off x="840114" y="407929"/>
              <a:ext cx="8625600" cy="300240"/>
            </p14:xfrm>
          </p:contentPart>
        </mc:Choice>
        <mc:Fallback xmlns="">
          <p:pic>
            <p:nvPicPr>
              <p:cNvPr id="5" name="Input penna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8234" y="396049"/>
                <a:ext cx="864936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put penna 7"/>
              <p14:cNvContentPartPr/>
              <p14:nvPr/>
            </p14:nvContentPartPr>
            <p14:xfrm>
              <a:off x="9403434" y="592969"/>
              <a:ext cx="667800" cy="308160"/>
            </p14:xfrm>
          </p:contentPart>
        </mc:Choice>
        <mc:Fallback xmlns="">
          <p:pic>
            <p:nvPicPr>
              <p:cNvPr id="8" name="Input penna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91554" y="581089"/>
                <a:ext cx="69156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put penna 9"/>
              <p14:cNvContentPartPr/>
              <p14:nvPr/>
            </p14:nvContentPartPr>
            <p14:xfrm>
              <a:off x="10293354" y="482089"/>
              <a:ext cx="420480" cy="333720"/>
            </p14:xfrm>
          </p:contentPart>
        </mc:Choice>
        <mc:Fallback xmlns="">
          <p:pic>
            <p:nvPicPr>
              <p:cNvPr id="10" name="Input penna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281474" y="470209"/>
                <a:ext cx="444240" cy="3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put penna 10"/>
              <p14:cNvContentPartPr/>
              <p14:nvPr/>
            </p14:nvContentPartPr>
            <p14:xfrm>
              <a:off x="10329354" y="358249"/>
              <a:ext cx="322560" cy="482400"/>
            </p14:xfrm>
          </p:contentPart>
        </mc:Choice>
        <mc:Fallback xmlns="">
          <p:pic>
            <p:nvPicPr>
              <p:cNvPr id="11" name="Input penna 1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317474" y="346369"/>
                <a:ext cx="346320" cy="50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put penna 13"/>
              <p14:cNvContentPartPr/>
              <p14:nvPr/>
            </p14:nvContentPartPr>
            <p14:xfrm>
              <a:off x="160794" y="5820169"/>
              <a:ext cx="271440" cy="877680"/>
            </p14:xfrm>
          </p:contentPart>
        </mc:Choice>
        <mc:Fallback xmlns="">
          <p:pic>
            <p:nvPicPr>
              <p:cNvPr id="14" name="Input penna 1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8914" y="5808289"/>
                <a:ext cx="295200" cy="90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Input penna 16"/>
              <p14:cNvContentPartPr/>
              <p14:nvPr/>
            </p14:nvContentPartPr>
            <p14:xfrm>
              <a:off x="61794" y="6091969"/>
              <a:ext cx="210240" cy="85320"/>
            </p14:xfrm>
          </p:contentPart>
        </mc:Choice>
        <mc:Fallback xmlns="">
          <p:pic>
            <p:nvPicPr>
              <p:cNvPr id="17" name="Input penna 1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914" y="6080089"/>
                <a:ext cx="23400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Input penna 18"/>
              <p14:cNvContentPartPr/>
              <p14:nvPr/>
            </p14:nvContentPartPr>
            <p14:xfrm>
              <a:off x="1692954" y="506569"/>
              <a:ext cx="1149480" cy="6356880"/>
            </p14:xfrm>
          </p:contentPart>
        </mc:Choice>
        <mc:Fallback xmlns="">
          <p:pic>
            <p:nvPicPr>
              <p:cNvPr id="19" name="Input penna 1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681074" y="494689"/>
                <a:ext cx="1173240" cy="63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" name="Input penna 24"/>
              <p14:cNvContentPartPr/>
              <p14:nvPr/>
            </p14:nvContentPartPr>
            <p14:xfrm>
              <a:off x="3941874" y="506569"/>
              <a:ext cx="1507680" cy="6302520"/>
            </p14:xfrm>
          </p:contentPart>
        </mc:Choice>
        <mc:Fallback xmlns="">
          <p:pic>
            <p:nvPicPr>
              <p:cNvPr id="25" name="Input penna 2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29994" y="494689"/>
                <a:ext cx="1531440" cy="63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7" name="Input penna 26"/>
              <p14:cNvContentPartPr/>
              <p14:nvPr/>
            </p14:nvContentPartPr>
            <p14:xfrm>
              <a:off x="6586074" y="592969"/>
              <a:ext cx="1619280" cy="6314760"/>
            </p14:xfrm>
          </p:contentPart>
        </mc:Choice>
        <mc:Fallback xmlns="">
          <p:pic>
            <p:nvPicPr>
              <p:cNvPr id="27" name="Input penna 2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574194" y="581089"/>
                <a:ext cx="1643040" cy="63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0" name="Input penna 29"/>
              <p14:cNvContentPartPr/>
              <p14:nvPr/>
            </p14:nvContentPartPr>
            <p14:xfrm>
              <a:off x="1495314" y="1964559"/>
              <a:ext cx="6414840" cy="416520"/>
            </p14:xfrm>
          </p:contentPart>
        </mc:Choice>
        <mc:Fallback xmlns="">
          <p:pic>
            <p:nvPicPr>
              <p:cNvPr id="30" name="Input penna 2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483434" y="1952679"/>
                <a:ext cx="6438600" cy="44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1" name="Input penna 30"/>
              <p14:cNvContentPartPr/>
              <p14:nvPr/>
            </p14:nvContentPartPr>
            <p14:xfrm>
              <a:off x="7648794" y="2112879"/>
              <a:ext cx="704880" cy="346320"/>
            </p14:xfrm>
          </p:contentPart>
        </mc:Choice>
        <mc:Fallback xmlns="">
          <p:pic>
            <p:nvPicPr>
              <p:cNvPr id="31" name="Input penna 3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636914" y="2100999"/>
                <a:ext cx="72864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3" name="Input penna 32"/>
              <p14:cNvContentPartPr/>
              <p14:nvPr/>
            </p14:nvContentPartPr>
            <p14:xfrm>
              <a:off x="951354" y="2495919"/>
              <a:ext cx="7377480" cy="2570760"/>
            </p14:xfrm>
          </p:contentPart>
        </mc:Choice>
        <mc:Fallback xmlns="">
          <p:pic>
            <p:nvPicPr>
              <p:cNvPr id="33" name="Input penna 3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39474" y="2484039"/>
                <a:ext cx="7401240" cy="259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5" name="Input penna 34"/>
              <p14:cNvContentPartPr/>
              <p14:nvPr/>
            </p14:nvContentPartPr>
            <p14:xfrm>
              <a:off x="8254314" y="2878959"/>
              <a:ext cx="4065840" cy="2358360"/>
            </p14:xfrm>
          </p:contentPart>
        </mc:Choice>
        <mc:Fallback xmlns="">
          <p:pic>
            <p:nvPicPr>
              <p:cNvPr id="35" name="Input penna 3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242434" y="2867079"/>
                <a:ext cx="4089600" cy="238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6" name="Input penna 55"/>
              <p14:cNvContentPartPr/>
              <p14:nvPr/>
            </p14:nvContentPartPr>
            <p14:xfrm>
              <a:off x="9317034" y="5164959"/>
              <a:ext cx="2008080" cy="212400"/>
            </p14:xfrm>
          </p:contentPart>
        </mc:Choice>
        <mc:Fallback xmlns="">
          <p:pic>
            <p:nvPicPr>
              <p:cNvPr id="56" name="Input penna 5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305154" y="5153079"/>
                <a:ext cx="203184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8" name="Input penna 57"/>
              <p14:cNvContentPartPr/>
              <p14:nvPr/>
            </p14:nvContentPartPr>
            <p14:xfrm>
              <a:off x="9428274" y="2668359"/>
              <a:ext cx="2026800" cy="173880"/>
            </p14:xfrm>
          </p:contentPart>
        </mc:Choice>
        <mc:Fallback xmlns="">
          <p:pic>
            <p:nvPicPr>
              <p:cNvPr id="58" name="Input penna 57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416394" y="2656479"/>
                <a:ext cx="20505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3" name="Input penna 62"/>
              <p14:cNvContentPartPr/>
              <p14:nvPr/>
            </p14:nvContentPartPr>
            <p14:xfrm>
              <a:off x="3690234" y="2182359"/>
              <a:ext cx="1649880" cy="1587240"/>
            </p14:xfrm>
          </p:contentPart>
        </mc:Choice>
        <mc:Fallback xmlns="">
          <p:pic>
            <p:nvPicPr>
              <p:cNvPr id="63" name="Input penna 62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642354" y="2086599"/>
                <a:ext cx="1746000" cy="177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4" name="Input penna 63"/>
              <p14:cNvContentPartPr/>
              <p14:nvPr/>
            </p14:nvContentPartPr>
            <p14:xfrm>
              <a:off x="2981394" y="3669879"/>
              <a:ext cx="824760" cy="741960"/>
            </p14:xfrm>
          </p:contentPart>
        </mc:Choice>
        <mc:Fallback xmlns="">
          <p:pic>
            <p:nvPicPr>
              <p:cNvPr id="64" name="Input penna 63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969514" y="3657999"/>
                <a:ext cx="848520" cy="76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5" name="Input penna 64"/>
              <p14:cNvContentPartPr/>
              <p14:nvPr/>
            </p14:nvContentPartPr>
            <p14:xfrm>
              <a:off x="5699034" y="2543799"/>
              <a:ext cx="2750760" cy="2722680"/>
            </p14:xfrm>
          </p:contentPart>
        </mc:Choice>
        <mc:Fallback xmlns="">
          <p:pic>
            <p:nvPicPr>
              <p:cNvPr id="65" name="Input penna 64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651154" y="2447679"/>
                <a:ext cx="2846880" cy="29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6" name="Input penna 65"/>
              <p14:cNvContentPartPr/>
              <p14:nvPr/>
            </p14:nvContentPartPr>
            <p14:xfrm>
              <a:off x="5511114" y="4238319"/>
              <a:ext cx="766440" cy="519480"/>
            </p14:xfrm>
          </p:contentPart>
        </mc:Choice>
        <mc:Fallback xmlns="">
          <p:pic>
            <p:nvPicPr>
              <p:cNvPr id="66" name="Input penna 65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499234" y="4226439"/>
                <a:ext cx="790200" cy="54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19131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put penna 2"/>
              <p14:cNvContentPartPr/>
              <p14:nvPr/>
            </p14:nvContentPartPr>
            <p14:xfrm>
              <a:off x="457074" y="957649"/>
              <a:ext cx="10454400" cy="430200"/>
            </p14:xfrm>
          </p:contentPart>
        </mc:Choice>
        <mc:Fallback xmlns="">
          <p:pic>
            <p:nvPicPr>
              <p:cNvPr id="3" name="Input penna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5194" y="945769"/>
                <a:ext cx="10478160" cy="45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put penna 4"/>
              <p14:cNvContentPartPr/>
              <p14:nvPr/>
            </p14:nvContentPartPr>
            <p14:xfrm>
              <a:off x="1952514" y="531409"/>
              <a:ext cx="484560" cy="371520"/>
            </p14:xfrm>
          </p:contentPart>
        </mc:Choice>
        <mc:Fallback xmlns="">
          <p:pic>
            <p:nvPicPr>
              <p:cNvPr id="5" name="Input penna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40634" y="519529"/>
                <a:ext cx="50832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put penna 6"/>
              <p14:cNvContentPartPr/>
              <p14:nvPr/>
            </p14:nvContentPartPr>
            <p14:xfrm>
              <a:off x="1927674" y="432409"/>
              <a:ext cx="3313440" cy="463680"/>
            </p14:xfrm>
          </p:contentPart>
        </mc:Choice>
        <mc:Fallback xmlns="">
          <p:pic>
            <p:nvPicPr>
              <p:cNvPr id="7" name="Input penna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15794" y="420529"/>
                <a:ext cx="3337200" cy="48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put penna 11"/>
              <p14:cNvContentPartPr/>
              <p14:nvPr/>
            </p14:nvContentPartPr>
            <p14:xfrm>
              <a:off x="3274434" y="209929"/>
              <a:ext cx="531720" cy="284760"/>
            </p14:xfrm>
          </p:contentPart>
        </mc:Choice>
        <mc:Fallback xmlns="">
          <p:pic>
            <p:nvPicPr>
              <p:cNvPr id="12" name="Input penna 1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62554" y="198049"/>
                <a:ext cx="55548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put penna 12"/>
              <p14:cNvContentPartPr/>
              <p14:nvPr/>
            </p14:nvContentPartPr>
            <p14:xfrm>
              <a:off x="5202234" y="1037929"/>
              <a:ext cx="791280" cy="791280"/>
            </p14:xfrm>
          </p:contentPart>
        </mc:Choice>
        <mc:Fallback xmlns="">
          <p:pic>
            <p:nvPicPr>
              <p:cNvPr id="13" name="Input penna 1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90354" y="1026049"/>
                <a:ext cx="815040" cy="81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put penna 13"/>
              <p14:cNvContentPartPr/>
              <p14:nvPr/>
            </p14:nvContentPartPr>
            <p14:xfrm>
              <a:off x="5227074" y="902209"/>
              <a:ext cx="5981040" cy="1989720"/>
            </p14:xfrm>
          </p:contentPart>
        </mc:Choice>
        <mc:Fallback xmlns="">
          <p:pic>
            <p:nvPicPr>
              <p:cNvPr id="14" name="Input penna 1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215194" y="890329"/>
                <a:ext cx="6004800" cy="20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put penna 17"/>
              <p14:cNvContentPartPr/>
              <p14:nvPr/>
            </p14:nvContentPartPr>
            <p14:xfrm>
              <a:off x="617994" y="5226889"/>
              <a:ext cx="11133720" cy="672120"/>
            </p14:xfrm>
          </p:contentPart>
        </mc:Choice>
        <mc:Fallback xmlns="">
          <p:pic>
            <p:nvPicPr>
              <p:cNvPr id="18" name="Input penna 1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06114" y="5215009"/>
                <a:ext cx="11157480" cy="69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" name="Input penna 19"/>
              <p14:cNvContentPartPr/>
              <p14:nvPr/>
            </p14:nvContentPartPr>
            <p14:xfrm>
              <a:off x="1998594" y="1136929"/>
              <a:ext cx="572040" cy="3942000"/>
            </p14:xfrm>
          </p:contentPart>
        </mc:Choice>
        <mc:Fallback xmlns="">
          <p:pic>
            <p:nvPicPr>
              <p:cNvPr id="20" name="Input penna 1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986714" y="1125049"/>
                <a:ext cx="595800" cy="396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" name="Input penna 22"/>
              <p14:cNvContentPartPr/>
              <p14:nvPr/>
            </p14:nvContentPartPr>
            <p14:xfrm>
              <a:off x="6820794" y="2331049"/>
              <a:ext cx="352080" cy="301320"/>
            </p14:xfrm>
          </p:contentPart>
        </mc:Choice>
        <mc:Fallback xmlns="">
          <p:pic>
            <p:nvPicPr>
              <p:cNvPr id="23" name="Input penna 2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808914" y="2319169"/>
                <a:ext cx="37584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4" name="Input penna 23"/>
              <p14:cNvContentPartPr/>
              <p14:nvPr/>
            </p14:nvContentPartPr>
            <p14:xfrm>
              <a:off x="2570274" y="2731009"/>
              <a:ext cx="1730160" cy="397080"/>
            </p14:xfrm>
          </p:contentPart>
        </mc:Choice>
        <mc:Fallback xmlns="">
          <p:pic>
            <p:nvPicPr>
              <p:cNvPr id="24" name="Input penna 2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558394" y="2719129"/>
                <a:ext cx="1753920" cy="42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46156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put penna 2"/>
              <p14:cNvContentPartPr/>
              <p14:nvPr/>
            </p14:nvContentPartPr>
            <p14:xfrm>
              <a:off x="3311514" y="333769"/>
              <a:ext cx="8595000" cy="3127320"/>
            </p14:xfrm>
          </p:contentPart>
        </mc:Choice>
        <mc:Fallback xmlns="">
          <p:pic>
            <p:nvPicPr>
              <p:cNvPr id="3" name="Input penna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99634" y="321889"/>
                <a:ext cx="8618760" cy="315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put penna 19"/>
              <p14:cNvContentPartPr/>
              <p14:nvPr/>
            </p14:nvContentPartPr>
            <p14:xfrm>
              <a:off x="765954" y="1285249"/>
              <a:ext cx="2662560" cy="49680"/>
            </p14:xfrm>
          </p:contentPart>
        </mc:Choice>
        <mc:Fallback xmlns="">
          <p:pic>
            <p:nvPicPr>
              <p:cNvPr id="20" name="Input penna 1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4074" y="1273369"/>
                <a:ext cx="268632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" name="Input penna 21"/>
              <p14:cNvContentPartPr/>
              <p14:nvPr/>
            </p14:nvContentPartPr>
            <p14:xfrm>
              <a:off x="1272834" y="1309729"/>
              <a:ext cx="2583000" cy="5314680"/>
            </p14:xfrm>
          </p:contentPart>
        </mc:Choice>
        <mc:Fallback xmlns="">
          <p:pic>
            <p:nvPicPr>
              <p:cNvPr id="22" name="Input penna 2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60954" y="1297849"/>
                <a:ext cx="2606760" cy="53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2" name="Input penna 31"/>
              <p14:cNvContentPartPr/>
              <p14:nvPr/>
            </p14:nvContentPartPr>
            <p14:xfrm>
              <a:off x="7376994" y="1701409"/>
              <a:ext cx="3885480" cy="56160"/>
            </p14:xfrm>
          </p:contentPart>
        </mc:Choice>
        <mc:Fallback xmlns="">
          <p:pic>
            <p:nvPicPr>
              <p:cNvPr id="32" name="Input penna 3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65114" y="1689529"/>
                <a:ext cx="390924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5" name="Input penna 34"/>
              <p14:cNvContentPartPr/>
              <p14:nvPr/>
            </p14:nvContentPartPr>
            <p14:xfrm>
              <a:off x="8983314" y="1742449"/>
              <a:ext cx="1748520" cy="4781160"/>
            </p14:xfrm>
          </p:contentPart>
        </mc:Choice>
        <mc:Fallback xmlns="">
          <p:pic>
            <p:nvPicPr>
              <p:cNvPr id="35" name="Input penna 3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971434" y="1730569"/>
                <a:ext cx="1772280" cy="48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4" name="Input penna 43"/>
              <p14:cNvContentPartPr/>
              <p14:nvPr/>
            </p14:nvContentPartPr>
            <p14:xfrm>
              <a:off x="299754" y="4127089"/>
              <a:ext cx="292680" cy="2063880"/>
            </p14:xfrm>
          </p:contentPart>
        </mc:Choice>
        <mc:Fallback xmlns="">
          <p:pic>
            <p:nvPicPr>
              <p:cNvPr id="44" name="Input penna 4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7874" y="4115209"/>
                <a:ext cx="316440" cy="20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6" name="Input penna 45"/>
              <p14:cNvContentPartPr/>
              <p14:nvPr/>
            </p14:nvContentPartPr>
            <p14:xfrm>
              <a:off x="518994" y="5968489"/>
              <a:ext cx="297000" cy="562680"/>
            </p14:xfrm>
          </p:contentPart>
        </mc:Choice>
        <mc:Fallback xmlns="">
          <p:pic>
            <p:nvPicPr>
              <p:cNvPr id="46" name="Input penna 4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07114" y="5956609"/>
                <a:ext cx="320760" cy="58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8" name="Input penna 47"/>
              <p14:cNvContentPartPr/>
              <p14:nvPr/>
            </p14:nvContentPartPr>
            <p14:xfrm>
              <a:off x="1828674" y="3311689"/>
              <a:ext cx="6982200" cy="444960"/>
            </p14:xfrm>
          </p:contentPart>
        </mc:Choice>
        <mc:Fallback xmlns="">
          <p:pic>
            <p:nvPicPr>
              <p:cNvPr id="48" name="Input penna 4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780794" y="3215569"/>
                <a:ext cx="7077960" cy="63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6" name="Input penna 55"/>
              <p14:cNvContentPartPr/>
              <p14:nvPr/>
            </p14:nvContentPartPr>
            <p14:xfrm>
              <a:off x="2001834" y="1383889"/>
              <a:ext cx="176040" cy="2868120"/>
            </p14:xfrm>
          </p:contentPart>
        </mc:Choice>
        <mc:Fallback xmlns="">
          <p:pic>
            <p:nvPicPr>
              <p:cNvPr id="56" name="Input penna 5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989954" y="1372009"/>
                <a:ext cx="199800" cy="28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7" name="Input penna 66"/>
              <p14:cNvContentPartPr/>
              <p14:nvPr/>
            </p14:nvContentPartPr>
            <p14:xfrm>
              <a:off x="8905554" y="1742449"/>
              <a:ext cx="1971360" cy="4300200"/>
            </p14:xfrm>
          </p:contentPart>
        </mc:Choice>
        <mc:Fallback xmlns="">
          <p:pic>
            <p:nvPicPr>
              <p:cNvPr id="67" name="Input penna 6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893674" y="1730569"/>
                <a:ext cx="1995120" cy="432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4" name="Input penna 73"/>
              <p14:cNvContentPartPr/>
              <p14:nvPr/>
            </p14:nvContentPartPr>
            <p14:xfrm>
              <a:off x="8822754" y="2174809"/>
              <a:ext cx="2459160" cy="2817720"/>
            </p14:xfrm>
          </p:contentPart>
        </mc:Choice>
        <mc:Fallback xmlns="">
          <p:pic>
            <p:nvPicPr>
              <p:cNvPr id="74" name="Input penna 7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810874" y="2162929"/>
                <a:ext cx="2482920" cy="28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7" name="Input penna 76"/>
              <p14:cNvContentPartPr/>
              <p14:nvPr/>
            </p14:nvContentPartPr>
            <p14:xfrm>
              <a:off x="3978234" y="4213489"/>
              <a:ext cx="2633040" cy="914760"/>
            </p14:xfrm>
          </p:contentPart>
        </mc:Choice>
        <mc:Fallback xmlns="">
          <p:pic>
            <p:nvPicPr>
              <p:cNvPr id="77" name="Input penna 7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966354" y="4201609"/>
                <a:ext cx="2656800" cy="9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9" name="Input penna 78"/>
              <p14:cNvContentPartPr/>
              <p14:nvPr/>
            </p14:nvContentPartPr>
            <p14:xfrm>
              <a:off x="6153714" y="2585929"/>
              <a:ext cx="4472640" cy="1368720"/>
            </p14:xfrm>
          </p:contentPart>
        </mc:Choice>
        <mc:Fallback xmlns="">
          <p:pic>
            <p:nvPicPr>
              <p:cNvPr id="79" name="Input penna 7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141834" y="2574049"/>
                <a:ext cx="4496400" cy="139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56201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put penna 2"/>
              <p14:cNvContentPartPr/>
              <p14:nvPr/>
            </p14:nvContentPartPr>
            <p14:xfrm>
              <a:off x="778554" y="900049"/>
              <a:ext cx="3761640" cy="163080"/>
            </p14:xfrm>
          </p:contentPart>
        </mc:Choice>
        <mc:Fallback xmlns="">
          <p:pic>
            <p:nvPicPr>
              <p:cNvPr id="3" name="Input penna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6674" y="888169"/>
                <a:ext cx="378540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put penna 4"/>
              <p14:cNvContentPartPr/>
              <p14:nvPr/>
            </p14:nvContentPartPr>
            <p14:xfrm>
              <a:off x="704394" y="1062769"/>
              <a:ext cx="491760" cy="5511240"/>
            </p14:xfrm>
          </p:contentPart>
        </mc:Choice>
        <mc:Fallback xmlns="">
          <p:pic>
            <p:nvPicPr>
              <p:cNvPr id="5" name="Input penna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2514" y="1050889"/>
                <a:ext cx="515520" cy="55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put penna 6"/>
              <p14:cNvContentPartPr/>
              <p14:nvPr/>
            </p14:nvContentPartPr>
            <p14:xfrm>
              <a:off x="197874" y="5746009"/>
              <a:ext cx="383400" cy="642960"/>
            </p14:xfrm>
          </p:contentPart>
        </mc:Choice>
        <mc:Fallback xmlns="">
          <p:pic>
            <p:nvPicPr>
              <p:cNvPr id="7" name="Input penna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5994" y="5734129"/>
                <a:ext cx="407160" cy="66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put penna 12"/>
              <p14:cNvContentPartPr/>
              <p14:nvPr/>
            </p14:nvContentPartPr>
            <p14:xfrm>
              <a:off x="1396314" y="914449"/>
              <a:ext cx="3040200" cy="5696640"/>
            </p14:xfrm>
          </p:contentPart>
        </mc:Choice>
        <mc:Fallback xmlns="">
          <p:pic>
            <p:nvPicPr>
              <p:cNvPr id="13" name="Input penna 1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84434" y="902569"/>
                <a:ext cx="3063960" cy="57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put penna 14"/>
              <p14:cNvContentPartPr/>
              <p14:nvPr/>
            </p14:nvContentPartPr>
            <p14:xfrm>
              <a:off x="8105994" y="1285249"/>
              <a:ext cx="469800" cy="5103720"/>
            </p14:xfrm>
          </p:contentPart>
        </mc:Choice>
        <mc:Fallback xmlns="">
          <p:pic>
            <p:nvPicPr>
              <p:cNvPr id="15" name="Input penna 1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94114" y="1273369"/>
                <a:ext cx="493560" cy="512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put penna 16"/>
              <p14:cNvContentPartPr/>
              <p14:nvPr/>
            </p14:nvContentPartPr>
            <p14:xfrm>
              <a:off x="8118234" y="1211089"/>
              <a:ext cx="3312000" cy="284400"/>
            </p14:xfrm>
          </p:contentPart>
        </mc:Choice>
        <mc:Fallback xmlns="">
          <p:pic>
            <p:nvPicPr>
              <p:cNvPr id="17" name="Input penna 1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106354" y="1199209"/>
                <a:ext cx="333576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7" name="Input penna 26"/>
              <p14:cNvContentPartPr/>
              <p14:nvPr/>
            </p14:nvContentPartPr>
            <p14:xfrm>
              <a:off x="7520994" y="5696329"/>
              <a:ext cx="288720" cy="839520"/>
            </p14:xfrm>
          </p:contentPart>
        </mc:Choice>
        <mc:Fallback xmlns="">
          <p:pic>
            <p:nvPicPr>
              <p:cNvPr id="27" name="Input penna 2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509114" y="5684449"/>
                <a:ext cx="312480" cy="86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9" name="Input penna 28"/>
              <p14:cNvContentPartPr/>
              <p14:nvPr/>
            </p14:nvContentPartPr>
            <p14:xfrm>
              <a:off x="9662994" y="1433209"/>
              <a:ext cx="52920" cy="1283760"/>
            </p14:xfrm>
          </p:contentPart>
        </mc:Choice>
        <mc:Fallback xmlns="">
          <p:pic>
            <p:nvPicPr>
              <p:cNvPr id="29" name="Input penna 2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651114" y="1421329"/>
                <a:ext cx="76680" cy="130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1" name="Input penna 30"/>
              <p14:cNvContentPartPr/>
              <p14:nvPr/>
            </p14:nvContentPartPr>
            <p14:xfrm>
              <a:off x="9662994" y="2743249"/>
              <a:ext cx="1409040" cy="3596040"/>
            </p14:xfrm>
          </p:contentPart>
        </mc:Choice>
        <mc:Fallback xmlns="">
          <p:pic>
            <p:nvPicPr>
              <p:cNvPr id="31" name="Input penna 3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651114" y="2731369"/>
                <a:ext cx="1432800" cy="36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4" name="Input penna 33"/>
              <p14:cNvContentPartPr/>
              <p14:nvPr/>
            </p14:nvContentPartPr>
            <p14:xfrm>
              <a:off x="4436154" y="445009"/>
              <a:ext cx="7389720" cy="1841400"/>
            </p14:xfrm>
          </p:contentPart>
        </mc:Choice>
        <mc:Fallback xmlns="">
          <p:pic>
            <p:nvPicPr>
              <p:cNvPr id="34" name="Input penna 3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424274" y="433129"/>
                <a:ext cx="7413480" cy="18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5" name="Input penna 34"/>
              <p14:cNvContentPartPr/>
              <p14:nvPr/>
            </p14:nvContentPartPr>
            <p14:xfrm>
              <a:off x="643914" y="2480809"/>
              <a:ext cx="8661240" cy="267840"/>
            </p14:xfrm>
          </p:contentPart>
        </mc:Choice>
        <mc:Fallback xmlns="">
          <p:pic>
            <p:nvPicPr>
              <p:cNvPr id="35" name="Input penna 3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96034" y="2384689"/>
                <a:ext cx="8757000" cy="46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7" name="Input penna 36"/>
              <p14:cNvContentPartPr/>
              <p14:nvPr/>
            </p14:nvContentPartPr>
            <p14:xfrm>
              <a:off x="2088234" y="914449"/>
              <a:ext cx="88200" cy="1431720"/>
            </p14:xfrm>
          </p:contentPart>
        </mc:Choice>
        <mc:Fallback xmlns="">
          <p:pic>
            <p:nvPicPr>
              <p:cNvPr id="37" name="Input penna 3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076354" y="902569"/>
                <a:ext cx="111960" cy="145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9" name="Input penna 38"/>
              <p14:cNvContentPartPr/>
              <p14:nvPr/>
            </p14:nvContentPartPr>
            <p14:xfrm>
              <a:off x="2081394" y="2341489"/>
              <a:ext cx="230400" cy="98640"/>
            </p14:xfrm>
          </p:contentPart>
        </mc:Choice>
        <mc:Fallback xmlns="">
          <p:pic>
            <p:nvPicPr>
              <p:cNvPr id="39" name="Input penna 3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069514" y="2329609"/>
                <a:ext cx="25416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1" name="Input penna 40"/>
              <p14:cNvContentPartPr/>
              <p14:nvPr/>
            </p14:nvContentPartPr>
            <p14:xfrm>
              <a:off x="4411314" y="1050169"/>
              <a:ext cx="2558160" cy="5622840"/>
            </p14:xfrm>
          </p:contentPart>
        </mc:Choice>
        <mc:Fallback xmlns="">
          <p:pic>
            <p:nvPicPr>
              <p:cNvPr id="41" name="Input penna 4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399434" y="1038289"/>
                <a:ext cx="2581920" cy="56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2" name="Input penna 41"/>
              <p14:cNvContentPartPr/>
              <p14:nvPr/>
            </p14:nvContentPartPr>
            <p14:xfrm>
              <a:off x="7401834" y="5992969"/>
              <a:ext cx="642600" cy="148680"/>
            </p14:xfrm>
          </p:contentPart>
        </mc:Choice>
        <mc:Fallback xmlns="">
          <p:pic>
            <p:nvPicPr>
              <p:cNvPr id="42" name="Input penna 41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389954" y="5981089"/>
                <a:ext cx="66636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4" name="Input penna 43"/>
              <p14:cNvContentPartPr/>
              <p14:nvPr/>
            </p14:nvContentPartPr>
            <p14:xfrm>
              <a:off x="1575594" y="1908049"/>
              <a:ext cx="1332000" cy="996840"/>
            </p14:xfrm>
          </p:contentPart>
        </mc:Choice>
        <mc:Fallback xmlns="">
          <p:pic>
            <p:nvPicPr>
              <p:cNvPr id="44" name="Input penna 43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563714" y="1896169"/>
                <a:ext cx="1355760" cy="10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6" name="Input penna 45"/>
              <p14:cNvContentPartPr/>
              <p14:nvPr/>
            </p14:nvContentPartPr>
            <p14:xfrm>
              <a:off x="4476114" y="2090929"/>
              <a:ext cx="1468800" cy="1084320"/>
            </p14:xfrm>
          </p:contentPart>
        </mc:Choice>
        <mc:Fallback xmlns="">
          <p:pic>
            <p:nvPicPr>
              <p:cNvPr id="46" name="Input penna 45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464234" y="2079049"/>
                <a:ext cx="1492560" cy="110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90440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put penna 2"/>
              <p14:cNvContentPartPr/>
              <p14:nvPr/>
            </p14:nvContentPartPr>
            <p14:xfrm>
              <a:off x="1038114" y="2001649"/>
              <a:ext cx="8427600" cy="979200"/>
            </p14:xfrm>
          </p:contentPart>
        </mc:Choice>
        <mc:Fallback xmlns="">
          <p:pic>
            <p:nvPicPr>
              <p:cNvPr id="3" name="Input penna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6234" y="1989769"/>
                <a:ext cx="8451360" cy="10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put penna 7"/>
              <p14:cNvContentPartPr/>
              <p14:nvPr/>
            </p14:nvContentPartPr>
            <p14:xfrm>
              <a:off x="1149354" y="2817409"/>
              <a:ext cx="8538840" cy="815400"/>
            </p14:xfrm>
          </p:contentPart>
        </mc:Choice>
        <mc:Fallback xmlns="">
          <p:pic>
            <p:nvPicPr>
              <p:cNvPr id="8" name="Input penna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7474" y="2805529"/>
                <a:ext cx="8562600" cy="83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put penna 9"/>
              <p14:cNvContentPartPr/>
              <p14:nvPr/>
            </p14:nvContentPartPr>
            <p14:xfrm>
              <a:off x="1114794" y="1272649"/>
              <a:ext cx="9030600" cy="4398120"/>
            </p14:xfrm>
          </p:contentPart>
        </mc:Choice>
        <mc:Fallback xmlns="">
          <p:pic>
            <p:nvPicPr>
              <p:cNvPr id="10" name="Input penna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02914" y="1260769"/>
                <a:ext cx="9054360" cy="442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put penna 11"/>
              <p14:cNvContentPartPr/>
              <p14:nvPr/>
            </p14:nvContentPartPr>
            <p14:xfrm>
              <a:off x="1173834" y="3299089"/>
              <a:ext cx="8810640" cy="2324520"/>
            </p14:xfrm>
          </p:contentPart>
        </mc:Choice>
        <mc:Fallback xmlns="">
          <p:pic>
            <p:nvPicPr>
              <p:cNvPr id="12" name="Input penna 1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61954" y="3287209"/>
                <a:ext cx="8834400" cy="234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put penna 17"/>
              <p14:cNvContentPartPr/>
              <p14:nvPr/>
            </p14:nvContentPartPr>
            <p14:xfrm>
              <a:off x="2866914" y="4967329"/>
              <a:ext cx="2422080" cy="173520"/>
            </p14:xfrm>
          </p:contentPart>
        </mc:Choice>
        <mc:Fallback xmlns="">
          <p:pic>
            <p:nvPicPr>
              <p:cNvPr id="18" name="Input penna 1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55034" y="4955449"/>
                <a:ext cx="244584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put penna 19"/>
              <p14:cNvContentPartPr/>
              <p14:nvPr/>
            </p14:nvContentPartPr>
            <p14:xfrm>
              <a:off x="5016834" y="4707769"/>
              <a:ext cx="494640" cy="667800"/>
            </p14:xfrm>
          </p:contentPart>
        </mc:Choice>
        <mc:Fallback xmlns="">
          <p:pic>
            <p:nvPicPr>
              <p:cNvPr id="20" name="Input penna 1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04954" y="4695889"/>
                <a:ext cx="518400" cy="69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put penna 21"/>
              <p14:cNvContentPartPr/>
              <p14:nvPr/>
            </p14:nvContentPartPr>
            <p14:xfrm>
              <a:off x="5362794" y="4632169"/>
              <a:ext cx="2152800" cy="78120"/>
            </p14:xfrm>
          </p:contentPart>
        </mc:Choice>
        <mc:Fallback xmlns="">
          <p:pic>
            <p:nvPicPr>
              <p:cNvPr id="22" name="Input penna 2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50914" y="4620289"/>
                <a:ext cx="217656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4" name="Input penna 23"/>
              <p14:cNvContentPartPr/>
              <p14:nvPr/>
            </p14:nvContentPartPr>
            <p14:xfrm>
              <a:off x="7364754" y="4609129"/>
              <a:ext cx="1038240" cy="1100160"/>
            </p14:xfrm>
          </p:contentPart>
        </mc:Choice>
        <mc:Fallback xmlns="">
          <p:pic>
            <p:nvPicPr>
              <p:cNvPr id="24" name="Input penna 2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352874" y="4597249"/>
                <a:ext cx="1062000" cy="11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" name="Input penna 24"/>
              <p14:cNvContentPartPr/>
              <p14:nvPr/>
            </p14:nvContentPartPr>
            <p14:xfrm>
              <a:off x="1433394" y="1075009"/>
              <a:ext cx="148680" cy="5103720"/>
            </p14:xfrm>
          </p:contentPart>
        </mc:Choice>
        <mc:Fallback xmlns="">
          <p:pic>
            <p:nvPicPr>
              <p:cNvPr id="25" name="Input penna 2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385514" y="978889"/>
                <a:ext cx="244440" cy="529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6" name="Input penna 25"/>
              <p14:cNvContentPartPr/>
              <p14:nvPr/>
            </p14:nvContentPartPr>
            <p14:xfrm>
              <a:off x="2074194" y="1025689"/>
              <a:ext cx="132120" cy="5091120"/>
            </p14:xfrm>
          </p:contentPart>
        </mc:Choice>
        <mc:Fallback xmlns="">
          <p:pic>
            <p:nvPicPr>
              <p:cNvPr id="26" name="Input penna 2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026314" y="929569"/>
                <a:ext cx="228240" cy="528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7" name="Input penna 26"/>
              <p14:cNvContentPartPr/>
              <p14:nvPr/>
            </p14:nvContentPartPr>
            <p14:xfrm>
              <a:off x="3818754" y="951529"/>
              <a:ext cx="333000" cy="5437800"/>
            </p14:xfrm>
          </p:contentPart>
        </mc:Choice>
        <mc:Fallback xmlns="">
          <p:pic>
            <p:nvPicPr>
              <p:cNvPr id="27" name="Input penna 2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770514" y="855409"/>
                <a:ext cx="429480" cy="56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9" name="Input penna 28"/>
              <p14:cNvContentPartPr/>
              <p14:nvPr/>
            </p14:nvContentPartPr>
            <p14:xfrm>
              <a:off x="1852434" y="3358129"/>
              <a:ext cx="402120" cy="312480"/>
            </p14:xfrm>
          </p:contentPart>
        </mc:Choice>
        <mc:Fallback xmlns="">
          <p:pic>
            <p:nvPicPr>
              <p:cNvPr id="29" name="Input penna 2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840554" y="3346249"/>
                <a:ext cx="42588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5" name="Input penna 34"/>
              <p14:cNvContentPartPr/>
              <p14:nvPr/>
            </p14:nvContentPartPr>
            <p14:xfrm>
              <a:off x="1136754" y="229729"/>
              <a:ext cx="2731320" cy="845640"/>
            </p14:xfrm>
          </p:contentPart>
        </mc:Choice>
        <mc:Fallback xmlns="">
          <p:pic>
            <p:nvPicPr>
              <p:cNvPr id="35" name="Input penna 3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124874" y="217849"/>
                <a:ext cx="2755080" cy="86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0" name="Input penna 39"/>
              <p14:cNvContentPartPr/>
              <p14:nvPr/>
            </p14:nvContentPartPr>
            <p14:xfrm>
              <a:off x="1849194" y="4334809"/>
              <a:ext cx="404280" cy="399960"/>
            </p14:xfrm>
          </p:contentPart>
        </mc:Choice>
        <mc:Fallback xmlns="">
          <p:pic>
            <p:nvPicPr>
              <p:cNvPr id="40" name="Input penna 3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837314" y="4322929"/>
                <a:ext cx="428040" cy="42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1" name="Input penna 40"/>
              <p14:cNvContentPartPr/>
              <p14:nvPr/>
            </p14:nvContentPartPr>
            <p14:xfrm>
              <a:off x="3287034" y="4250569"/>
              <a:ext cx="360" cy="360"/>
            </p14:xfrm>
          </p:contentPart>
        </mc:Choice>
        <mc:Fallback xmlns="">
          <p:pic>
            <p:nvPicPr>
              <p:cNvPr id="41" name="Input penna 4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275154" y="4238689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6" name="Input penna 45"/>
              <p14:cNvContentPartPr/>
              <p14:nvPr/>
            </p14:nvContentPartPr>
            <p14:xfrm>
              <a:off x="3766554" y="4473049"/>
              <a:ext cx="348480" cy="403560"/>
            </p14:xfrm>
          </p:contentPart>
        </mc:Choice>
        <mc:Fallback xmlns="">
          <p:pic>
            <p:nvPicPr>
              <p:cNvPr id="46" name="Input penna 45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754674" y="4461169"/>
                <a:ext cx="37224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7" name="Input penna 46"/>
              <p14:cNvContentPartPr/>
              <p14:nvPr/>
            </p14:nvContentPartPr>
            <p14:xfrm>
              <a:off x="3679794" y="4892089"/>
              <a:ext cx="428040" cy="335880"/>
            </p14:xfrm>
          </p:contentPart>
        </mc:Choice>
        <mc:Fallback xmlns="">
          <p:pic>
            <p:nvPicPr>
              <p:cNvPr id="47" name="Input penna 46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667914" y="4880209"/>
                <a:ext cx="451800" cy="35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93673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34045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8400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put penna 6"/>
              <p14:cNvContentPartPr/>
              <p14:nvPr/>
            </p14:nvContentPartPr>
            <p14:xfrm>
              <a:off x="1631034" y="1581529"/>
              <a:ext cx="185760" cy="2533680"/>
            </p14:xfrm>
          </p:contentPart>
        </mc:Choice>
        <mc:Fallback xmlns="">
          <p:pic>
            <p:nvPicPr>
              <p:cNvPr id="7" name="Input penna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19154" y="1569649"/>
                <a:ext cx="209520" cy="255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put penna 8"/>
              <p14:cNvContentPartPr/>
              <p14:nvPr/>
            </p14:nvContentPartPr>
            <p14:xfrm>
              <a:off x="1964754" y="4435969"/>
              <a:ext cx="2088720" cy="1854000"/>
            </p14:xfrm>
          </p:contentPart>
        </mc:Choice>
        <mc:Fallback xmlns="">
          <p:pic>
            <p:nvPicPr>
              <p:cNvPr id="9" name="Input penna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52874" y="4424089"/>
                <a:ext cx="2112480" cy="18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put penna 12"/>
              <p14:cNvContentPartPr/>
              <p14:nvPr/>
            </p14:nvContentPartPr>
            <p14:xfrm>
              <a:off x="1804194" y="1235569"/>
              <a:ext cx="8588160" cy="5187240"/>
            </p14:xfrm>
          </p:contentPart>
        </mc:Choice>
        <mc:Fallback xmlns="">
          <p:pic>
            <p:nvPicPr>
              <p:cNvPr id="13" name="Input penna 1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92314" y="1223689"/>
                <a:ext cx="8611920" cy="521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put penna 14"/>
              <p14:cNvContentPartPr/>
              <p14:nvPr/>
            </p14:nvContentPartPr>
            <p14:xfrm>
              <a:off x="4463154" y="2199649"/>
              <a:ext cx="5879880" cy="694080"/>
            </p14:xfrm>
          </p:contentPart>
        </mc:Choice>
        <mc:Fallback xmlns="">
          <p:pic>
            <p:nvPicPr>
              <p:cNvPr id="15" name="Input penna 1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51274" y="2187769"/>
                <a:ext cx="5903640" cy="71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" name="Input penna 23"/>
              <p14:cNvContentPartPr/>
              <p14:nvPr/>
            </p14:nvContentPartPr>
            <p14:xfrm>
              <a:off x="4991994" y="1717609"/>
              <a:ext cx="5115600" cy="1261080"/>
            </p14:xfrm>
          </p:contentPart>
        </mc:Choice>
        <mc:Fallback xmlns="">
          <p:pic>
            <p:nvPicPr>
              <p:cNvPr id="24" name="Input penna 2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80114" y="1705729"/>
                <a:ext cx="5139360" cy="12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9" name="Input penna 38"/>
              <p14:cNvContentPartPr/>
              <p14:nvPr/>
            </p14:nvContentPartPr>
            <p14:xfrm>
              <a:off x="1779354" y="2545609"/>
              <a:ext cx="1779840" cy="1335240"/>
            </p14:xfrm>
          </p:contentPart>
        </mc:Choice>
        <mc:Fallback xmlns="">
          <p:pic>
            <p:nvPicPr>
              <p:cNvPr id="39" name="Input penna 3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31474" y="2449489"/>
                <a:ext cx="1875600" cy="152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0" name="Input penna 39"/>
              <p14:cNvContentPartPr/>
              <p14:nvPr/>
            </p14:nvContentPartPr>
            <p14:xfrm>
              <a:off x="1507554" y="1603489"/>
              <a:ext cx="2768400" cy="1535400"/>
            </p14:xfrm>
          </p:contentPart>
        </mc:Choice>
        <mc:Fallback xmlns="">
          <p:pic>
            <p:nvPicPr>
              <p:cNvPr id="40" name="Input penna 3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95674" y="1591609"/>
                <a:ext cx="2792160" cy="155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2" name="Input penna 41"/>
              <p14:cNvContentPartPr/>
              <p14:nvPr/>
            </p14:nvContentPartPr>
            <p14:xfrm>
              <a:off x="3361554" y="3632449"/>
              <a:ext cx="345960" cy="519840"/>
            </p14:xfrm>
          </p:contentPart>
        </mc:Choice>
        <mc:Fallback xmlns="">
          <p:pic>
            <p:nvPicPr>
              <p:cNvPr id="42" name="Input penna 4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313314" y="3536689"/>
                <a:ext cx="442080" cy="71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3" name="Input penna 42"/>
              <p14:cNvContentPartPr/>
              <p14:nvPr/>
            </p14:nvContentPartPr>
            <p14:xfrm>
              <a:off x="4149594" y="2227009"/>
              <a:ext cx="6180840" cy="4038120"/>
            </p14:xfrm>
          </p:contentPart>
        </mc:Choice>
        <mc:Fallback xmlns="">
          <p:pic>
            <p:nvPicPr>
              <p:cNvPr id="43" name="Input penna 4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101714" y="2130889"/>
                <a:ext cx="6276600" cy="423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4" name="Input penna 43"/>
              <p14:cNvContentPartPr/>
              <p14:nvPr/>
            </p14:nvContentPartPr>
            <p14:xfrm>
              <a:off x="3521754" y="5721169"/>
              <a:ext cx="976320" cy="1075320"/>
            </p14:xfrm>
          </p:contentPart>
        </mc:Choice>
        <mc:Fallback xmlns="">
          <p:pic>
            <p:nvPicPr>
              <p:cNvPr id="44" name="Input penna 4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509874" y="5709289"/>
                <a:ext cx="1000080" cy="10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5" name="Input penna 44"/>
              <p14:cNvContentPartPr/>
              <p14:nvPr/>
            </p14:nvContentPartPr>
            <p14:xfrm>
              <a:off x="3942234" y="5783089"/>
              <a:ext cx="482400" cy="815760"/>
            </p14:xfrm>
          </p:contentPart>
        </mc:Choice>
        <mc:Fallback xmlns="">
          <p:pic>
            <p:nvPicPr>
              <p:cNvPr id="45" name="Input penna 4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893994" y="5686969"/>
                <a:ext cx="578880" cy="10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6" name="Input penna 45"/>
              <p14:cNvContentPartPr/>
              <p14:nvPr/>
            </p14:nvContentPartPr>
            <p14:xfrm>
              <a:off x="9688194" y="2001289"/>
              <a:ext cx="605520" cy="545040"/>
            </p14:xfrm>
          </p:contentPart>
        </mc:Choice>
        <mc:Fallback xmlns="">
          <p:pic>
            <p:nvPicPr>
              <p:cNvPr id="46" name="Input penna 4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639954" y="1905529"/>
                <a:ext cx="701640" cy="73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29852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17334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61887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72675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9782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42666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0404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0640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87866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65503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554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put penna 2"/>
              <p14:cNvContentPartPr/>
              <p14:nvPr/>
            </p14:nvContentPartPr>
            <p14:xfrm>
              <a:off x="852354" y="420169"/>
              <a:ext cx="918360" cy="1433520"/>
            </p14:xfrm>
          </p:contentPart>
        </mc:Choice>
        <mc:Fallback xmlns="">
          <p:pic>
            <p:nvPicPr>
              <p:cNvPr id="3" name="Input penna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0474" y="408289"/>
                <a:ext cx="942120" cy="145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" name="Input penna 16"/>
              <p14:cNvContentPartPr/>
              <p14:nvPr/>
            </p14:nvContentPartPr>
            <p14:xfrm>
              <a:off x="3348594" y="636169"/>
              <a:ext cx="8328960" cy="5567400"/>
            </p14:xfrm>
          </p:contentPart>
        </mc:Choice>
        <mc:Fallback xmlns="">
          <p:pic>
            <p:nvPicPr>
              <p:cNvPr id="17" name="Input penna 1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6714" y="624289"/>
                <a:ext cx="8352720" cy="55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9" name="Input penna 28"/>
              <p14:cNvContentPartPr/>
              <p14:nvPr/>
            </p14:nvContentPartPr>
            <p14:xfrm>
              <a:off x="2335554" y="2755489"/>
              <a:ext cx="64080" cy="1767600"/>
            </p14:xfrm>
          </p:contentPart>
        </mc:Choice>
        <mc:Fallback xmlns="">
          <p:pic>
            <p:nvPicPr>
              <p:cNvPr id="29" name="Input penna 2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23674" y="2743609"/>
                <a:ext cx="87840" cy="179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3" name="Input penna 32"/>
              <p14:cNvContentPartPr/>
              <p14:nvPr/>
            </p14:nvContentPartPr>
            <p14:xfrm>
              <a:off x="2273634" y="2770249"/>
              <a:ext cx="1112400" cy="319320"/>
            </p14:xfrm>
          </p:contentPart>
        </mc:Choice>
        <mc:Fallback xmlns="">
          <p:pic>
            <p:nvPicPr>
              <p:cNvPr id="33" name="Input penna 3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61754" y="2758369"/>
                <a:ext cx="1136160" cy="3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4" name="Input penna 33"/>
              <p14:cNvContentPartPr/>
              <p14:nvPr/>
            </p14:nvContentPartPr>
            <p14:xfrm>
              <a:off x="2248794" y="3719209"/>
              <a:ext cx="951840" cy="164880"/>
            </p14:xfrm>
          </p:contentPart>
        </mc:Choice>
        <mc:Fallback xmlns="">
          <p:pic>
            <p:nvPicPr>
              <p:cNvPr id="34" name="Input penna 3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36914" y="3707329"/>
                <a:ext cx="97560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2" name="Input penna 41"/>
              <p14:cNvContentPartPr/>
              <p14:nvPr/>
            </p14:nvContentPartPr>
            <p14:xfrm>
              <a:off x="5165154" y="4755649"/>
              <a:ext cx="5247360" cy="139320"/>
            </p14:xfrm>
          </p:contentPart>
        </mc:Choice>
        <mc:Fallback xmlns="">
          <p:pic>
            <p:nvPicPr>
              <p:cNvPr id="42" name="Input penna 4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153274" y="4743769"/>
                <a:ext cx="5271120" cy="16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575255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731871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420610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635568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0103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put penna 8"/>
              <p14:cNvContentPartPr/>
              <p14:nvPr/>
            </p14:nvContentPartPr>
            <p14:xfrm>
              <a:off x="3336354" y="482089"/>
              <a:ext cx="5684760" cy="2656800"/>
            </p14:xfrm>
          </p:contentPart>
        </mc:Choice>
        <mc:Fallback xmlns="">
          <p:pic>
            <p:nvPicPr>
              <p:cNvPr id="9" name="Input penna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24474" y="470209"/>
                <a:ext cx="5708520" cy="268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put penna 10"/>
              <p14:cNvContentPartPr/>
              <p14:nvPr/>
            </p14:nvContentPartPr>
            <p14:xfrm>
              <a:off x="790794" y="765769"/>
              <a:ext cx="11084400" cy="5841720"/>
            </p14:xfrm>
          </p:contentPart>
        </mc:Choice>
        <mc:Fallback xmlns="">
          <p:pic>
            <p:nvPicPr>
              <p:cNvPr id="11" name="Input penna 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8914" y="753889"/>
                <a:ext cx="11108160" cy="586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put penna 17"/>
              <p14:cNvContentPartPr/>
              <p14:nvPr/>
            </p14:nvContentPartPr>
            <p14:xfrm>
              <a:off x="4930434" y="2298289"/>
              <a:ext cx="3966840" cy="190080"/>
            </p14:xfrm>
          </p:contentPart>
        </mc:Choice>
        <mc:Fallback xmlns="">
          <p:pic>
            <p:nvPicPr>
              <p:cNvPr id="18" name="Input penna 1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18554" y="2286409"/>
                <a:ext cx="399060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" name="Input penna 20"/>
              <p14:cNvContentPartPr/>
              <p14:nvPr/>
            </p14:nvContentPartPr>
            <p14:xfrm>
              <a:off x="494154" y="2977969"/>
              <a:ext cx="3201480" cy="222840"/>
            </p14:xfrm>
          </p:contentPart>
        </mc:Choice>
        <mc:Fallback xmlns="">
          <p:pic>
            <p:nvPicPr>
              <p:cNvPr id="21" name="Input penna 2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2274" y="2966089"/>
                <a:ext cx="322524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" name="Input penna 30"/>
              <p14:cNvContentPartPr/>
              <p14:nvPr/>
            </p14:nvContentPartPr>
            <p14:xfrm>
              <a:off x="494154" y="3237529"/>
              <a:ext cx="279360" cy="3583800"/>
            </p14:xfrm>
          </p:contentPart>
        </mc:Choice>
        <mc:Fallback xmlns="">
          <p:pic>
            <p:nvPicPr>
              <p:cNvPr id="31" name="Input penna 3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2274" y="3225649"/>
                <a:ext cx="303120" cy="360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3" name="Input penna 32"/>
              <p14:cNvContentPartPr/>
              <p14:nvPr/>
            </p14:nvContentPartPr>
            <p14:xfrm>
              <a:off x="939114" y="6042289"/>
              <a:ext cx="568800" cy="605880"/>
            </p14:xfrm>
          </p:contentPart>
        </mc:Choice>
        <mc:Fallback xmlns="">
          <p:pic>
            <p:nvPicPr>
              <p:cNvPr id="33" name="Input penna 3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7234" y="6030409"/>
                <a:ext cx="592560" cy="62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629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put penna 4"/>
              <p14:cNvContentPartPr/>
              <p14:nvPr/>
            </p14:nvContentPartPr>
            <p14:xfrm>
              <a:off x="951354" y="607009"/>
              <a:ext cx="10577880" cy="5569560"/>
            </p14:xfrm>
          </p:contentPart>
        </mc:Choice>
        <mc:Fallback xmlns="">
          <p:pic>
            <p:nvPicPr>
              <p:cNvPr id="5" name="Input penna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9474" y="595129"/>
                <a:ext cx="10601640" cy="55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put penna 21"/>
              <p14:cNvContentPartPr/>
              <p14:nvPr/>
            </p14:nvContentPartPr>
            <p14:xfrm>
              <a:off x="5029074" y="2221249"/>
              <a:ext cx="5567760" cy="109440"/>
            </p14:xfrm>
          </p:contentPart>
        </mc:Choice>
        <mc:Fallback xmlns="">
          <p:pic>
            <p:nvPicPr>
              <p:cNvPr id="22" name="Input penna 2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17194" y="2209369"/>
                <a:ext cx="559152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4" name="Input penna 33"/>
              <p14:cNvContentPartPr/>
              <p14:nvPr/>
            </p14:nvContentPartPr>
            <p14:xfrm>
              <a:off x="4423554" y="420169"/>
              <a:ext cx="581400" cy="3052440"/>
            </p14:xfrm>
          </p:contentPart>
        </mc:Choice>
        <mc:Fallback xmlns="">
          <p:pic>
            <p:nvPicPr>
              <p:cNvPr id="34" name="Input penna 3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11674" y="408289"/>
                <a:ext cx="605160" cy="30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7" name="Input penna 36"/>
              <p14:cNvContentPartPr/>
              <p14:nvPr/>
            </p14:nvContentPartPr>
            <p14:xfrm>
              <a:off x="4567914" y="148369"/>
              <a:ext cx="716760" cy="3313080"/>
            </p14:xfrm>
          </p:contentPart>
        </mc:Choice>
        <mc:Fallback xmlns="">
          <p:pic>
            <p:nvPicPr>
              <p:cNvPr id="37" name="Input penna 3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56034" y="136489"/>
                <a:ext cx="740520" cy="333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8" name="Input penna 37"/>
              <p14:cNvContentPartPr/>
              <p14:nvPr/>
            </p14:nvContentPartPr>
            <p14:xfrm>
              <a:off x="5436954" y="230449"/>
              <a:ext cx="5159160" cy="511200"/>
            </p14:xfrm>
          </p:contentPart>
        </mc:Choice>
        <mc:Fallback xmlns="">
          <p:pic>
            <p:nvPicPr>
              <p:cNvPr id="38" name="Input penna 3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25074" y="218569"/>
                <a:ext cx="5182920" cy="53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1" name="Input penna 40"/>
              <p14:cNvContentPartPr/>
              <p14:nvPr/>
            </p14:nvContentPartPr>
            <p14:xfrm>
              <a:off x="1198674" y="2458849"/>
              <a:ext cx="2875320" cy="79920"/>
            </p14:xfrm>
          </p:contentPart>
        </mc:Choice>
        <mc:Fallback xmlns="">
          <p:pic>
            <p:nvPicPr>
              <p:cNvPr id="41" name="Input penna 4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86794" y="2446969"/>
                <a:ext cx="289908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3" name="Input penna 62"/>
              <p14:cNvContentPartPr/>
              <p14:nvPr/>
            </p14:nvContentPartPr>
            <p14:xfrm>
              <a:off x="2248794" y="4606249"/>
              <a:ext cx="2620080" cy="1288440"/>
            </p14:xfrm>
          </p:contentPart>
        </mc:Choice>
        <mc:Fallback xmlns="">
          <p:pic>
            <p:nvPicPr>
              <p:cNvPr id="63" name="Input penna 6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36914" y="4594369"/>
                <a:ext cx="2643840" cy="13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5" name="Input penna 64"/>
              <p14:cNvContentPartPr/>
              <p14:nvPr/>
            </p14:nvContentPartPr>
            <p14:xfrm>
              <a:off x="6702354" y="2545609"/>
              <a:ext cx="3220560" cy="1427040"/>
            </p14:xfrm>
          </p:contentPart>
        </mc:Choice>
        <mc:Fallback xmlns="">
          <p:pic>
            <p:nvPicPr>
              <p:cNvPr id="65" name="Input penna 6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690474" y="2533729"/>
                <a:ext cx="3244320" cy="145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5803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put penna 3"/>
              <p14:cNvContentPartPr/>
              <p14:nvPr/>
            </p14:nvContentPartPr>
            <p14:xfrm>
              <a:off x="1730034" y="1136929"/>
              <a:ext cx="531720" cy="4893480"/>
            </p14:xfrm>
          </p:contentPart>
        </mc:Choice>
        <mc:Fallback xmlns="">
          <p:pic>
            <p:nvPicPr>
              <p:cNvPr id="4" name="Input penna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18154" y="1125049"/>
                <a:ext cx="555480" cy="491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put penna 6"/>
              <p14:cNvContentPartPr/>
              <p14:nvPr/>
            </p14:nvContentPartPr>
            <p14:xfrm>
              <a:off x="2026674" y="1136929"/>
              <a:ext cx="7697160" cy="266760"/>
            </p14:xfrm>
          </p:contentPart>
        </mc:Choice>
        <mc:Fallback xmlns="">
          <p:pic>
            <p:nvPicPr>
              <p:cNvPr id="7" name="Input penna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14794" y="1125049"/>
                <a:ext cx="772092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put penna 10"/>
              <p14:cNvContentPartPr/>
              <p14:nvPr/>
            </p14:nvContentPartPr>
            <p14:xfrm>
              <a:off x="2236554" y="111289"/>
              <a:ext cx="1693080" cy="744480"/>
            </p14:xfrm>
          </p:contentPart>
        </mc:Choice>
        <mc:Fallback xmlns="">
          <p:pic>
            <p:nvPicPr>
              <p:cNvPr id="11" name="Input penna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24674" y="99409"/>
                <a:ext cx="1716840" cy="76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Input penna 25"/>
              <p14:cNvContentPartPr/>
              <p14:nvPr/>
            </p14:nvContentPartPr>
            <p14:xfrm>
              <a:off x="2014074" y="2261209"/>
              <a:ext cx="7983000" cy="3682800"/>
            </p14:xfrm>
          </p:contentPart>
        </mc:Choice>
        <mc:Fallback xmlns="">
          <p:pic>
            <p:nvPicPr>
              <p:cNvPr id="26" name="Input penna 2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02194" y="2249329"/>
                <a:ext cx="8006760" cy="37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7" name="Input penna 26"/>
              <p14:cNvContentPartPr/>
              <p14:nvPr/>
            </p14:nvContentPartPr>
            <p14:xfrm>
              <a:off x="2001834" y="1149169"/>
              <a:ext cx="3240000" cy="124560"/>
            </p14:xfrm>
          </p:contentPart>
        </mc:Choice>
        <mc:Fallback xmlns="">
          <p:pic>
            <p:nvPicPr>
              <p:cNvPr id="27" name="Input penna 2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53954" y="1053049"/>
                <a:ext cx="333576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3" name="Input penna 32"/>
              <p14:cNvContentPartPr/>
              <p14:nvPr/>
            </p14:nvContentPartPr>
            <p14:xfrm>
              <a:off x="1952154" y="11929"/>
              <a:ext cx="2327400" cy="861480"/>
            </p14:xfrm>
          </p:contentPart>
        </mc:Choice>
        <mc:Fallback xmlns="">
          <p:pic>
            <p:nvPicPr>
              <p:cNvPr id="33" name="Input penna 3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40274" y="49"/>
                <a:ext cx="2351160" cy="88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5" name="Input penna 44"/>
              <p14:cNvContentPartPr/>
              <p14:nvPr/>
            </p14:nvContentPartPr>
            <p14:xfrm>
              <a:off x="6054714" y="1186249"/>
              <a:ext cx="605880" cy="5245200"/>
            </p14:xfrm>
          </p:contentPart>
        </mc:Choice>
        <mc:Fallback xmlns="">
          <p:pic>
            <p:nvPicPr>
              <p:cNvPr id="45" name="Input penna 4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042834" y="1174369"/>
                <a:ext cx="629640" cy="526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7" name="Input penna 46"/>
              <p14:cNvContentPartPr/>
              <p14:nvPr/>
            </p14:nvContentPartPr>
            <p14:xfrm>
              <a:off x="4399074" y="1174009"/>
              <a:ext cx="545400" cy="4933800"/>
            </p14:xfrm>
          </p:contentPart>
        </mc:Choice>
        <mc:Fallback xmlns="">
          <p:pic>
            <p:nvPicPr>
              <p:cNvPr id="47" name="Input penna 4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387194" y="1162129"/>
                <a:ext cx="569160" cy="49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0" name="Input penna 49"/>
              <p14:cNvContentPartPr/>
              <p14:nvPr/>
            </p14:nvContentPartPr>
            <p14:xfrm>
              <a:off x="3509154" y="1186249"/>
              <a:ext cx="482400" cy="4794840"/>
            </p14:xfrm>
          </p:contentPart>
        </mc:Choice>
        <mc:Fallback xmlns="">
          <p:pic>
            <p:nvPicPr>
              <p:cNvPr id="50" name="Input penna 4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497274" y="1174369"/>
                <a:ext cx="506160" cy="48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1" name="Input penna 50"/>
              <p14:cNvContentPartPr/>
              <p14:nvPr/>
            </p14:nvContentPartPr>
            <p14:xfrm>
              <a:off x="3767274" y="1507369"/>
              <a:ext cx="842760" cy="260280"/>
            </p14:xfrm>
          </p:contentPart>
        </mc:Choice>
        <mc:Fallback xmlns="">
          <p:pic>
            <p:nvPicPr>
              <p:cNvPr id="51" name="Input penna 5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755394" y="1495489"/>
                <a:ext cx="86652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5" name="Input penna 54"/>
              <p14:cNvContentPartPr/>
              <p14:nvPr/>
            </p14:nvContentPartPr>
            <p14:xfrm>
              <a:off x="8353314" y="4682929"/>
              <a:ext cx="3546720" cy="1891080"/>
            </p14:xfrm>
          </p:contentPart>
        </mc:Choice>
        <mc:Fallback xmlns="">
          <p:pic>
            <p:nvPicPr>
              <p:cNvPr id="55" name="Input penna 5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341434" y="4671049"/>
                <a:ext cx="3570480" cy="19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9" name="Input penna 68"/>
              <p14:cNvContentPartPr/>
              <p14:nvPr/>
            </p14:nvContentPartPr>
            <p14:xfrm>
              <a:off x="4387194" y="293089"/>
              <a:ext cx="6809760" cy="1197360"/>
            </p14:xfrm>
          </p:contentPart>
        </mc:Choice>
        <mc:Fallback xmlns="">
          <p:pic>
            <p:nvPicPr>
              <p:cNvPr id="69" name="Input penna 6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375314" y="281209"/>
                <a:ext cx="6833520" cy="12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0" name="Input penna 69"/>
              <p14:cNvContentPartPr/>
              <p14:nvPr/>
            </p14:nvContentPartPr>
            <p14:xfrm>
              <a:off x="2409714" y="1371649"/>
              <a:ext cx="1272960" cy="346320"/>
            </p14:xfrm>
          </p:contentPart>
        </mc:Choice>
        <mc:Fallback xmlns="">
          <p:pic>
            <p:nvPicPr>
              <p:cNvPr id="70" name="Input penna 6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397834" y="1359769"/>
                <a:ext cx="129672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2" name="Input penna 71"/>
              <p14:cNvContentPartPr/>
              <p14:nvPr/>
            </p14:nvContentPartPr>
            <p14:xfrm>
              <a:off x="1890594" y="2162569"/>
              <a:ext cx="2867040" cy="828000"/>
            </p14:xfrm>
          </p:contentPart>
        </mc:Choice>
        <mc:Fallback xmlns="">
          <p:pic>
            <p:nvPicPr>
              <p:cNvPr id="72" name="Input penna 7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878714" y="2150689"/>
                <a:ext cx="2890800" cy="85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6" name="Input penna 75"/>
              <p14:cNvContentPartPr/>
              <p14:nvPr/>
            </p14:nvContentPartPr>
            <p14:xfrm>
              <a:off x="4559634" y="2891569"/>
              <a:ext cx="4510440" cy="3682440"/>
            </p14:xfrm>
          </p:contentPart>
        </mc:Choice>
        <mc:Fallback xmlns="">
          <p:pic>
            <p:nvPicPr>
              <p:cNvPr id="76" name="Input penna 7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547754" y="2879689"/>
                <a:ext cx="4534200" cy="37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7" name="Input penna 76"/>
              <p14:cNvContentPartPr/>
              <p14:nvPr/>
            </p14:nvContentPartPr>
            <p14:xfrm>
              <a:off x="4559634" y="2891569"/>
              <a:ext cx="360" cy="360"/>
            </p14:xfrm>
          </p:contentPart>
        </mc:Choice>
        <mc:Fallback xmlns="">
          <p:pic>
            <p:nvPicPr>
              <p:cNvPr id="77" name="Input penna 76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547754" y="2879689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9" name="Input penna 78"/>
              <p14:cNvContentPartPr/>
              <p14:nvPr/>
            </p14:nvContentPartPr>
            <p14:xfrm>
              <a:off x="6863994" y="2335369"/>
              <a:ext cx="1637640" cy="2113560"/>
            </p14:xfrm>
          </p:contentPart>
        </mc:Choice>
        <mc:Fallback xmlns="">
          <p:pic>
            <p:nvPicPr>
              <p:cNvPr id="79" name="Input penna 78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852114" y="2323489"/>
                <a:ext cx="1661400" cy="21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82" name="Input penna 81"/>
              <p14:cNvContentPartPr/>
              <p14:nvPr/>
            </p14:nvContentPartPr>
            <p14:xfrm>
              <a:off x="8375994" y="976009"/>
              <a:ext cx="3713040" cy="2694240"/>
            </p14:xfrm>
          </p:contentPart>
        </mc:Choice>
        <mc:Fallback xmlns="">
          <p:pic>
            <p:nvPicPr>
              <p:cNvPr id="82" name="Input penna 81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364114" y="964129"/>
                <a:ext cx="3736800" cy="27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10" name="Input penna 109"/>
              <p14:cNvContentPartPr/>
              <p14:nvPr/>
            </p14:nvContentPartPr>
            <p14:xfrm>
              <a:off x="1541394" y="1878169"/>
              <a:ext cx="75240" cy="1075320"/>
            </p14:xfrm>
          </p:contentPart>
        </mc:Choice>
        <mc:Fallback xmlns="">
          <p:pic>
            <p:nvPicPr>
              <p:cNvPr id="110" name="Input penna 109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493514" y="1782049"/>
                <a:ext cx="171000" cy="12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12" name="Input penna 111"/>
              <p14:cNvContentPartPr/>
              <p14:nvPr/>
            </p14:nvContentPartPr>
            <p14:xfrm>
              <a:off x="1482714" y="1927489"/>
              <a:ext cx="3843360" cy="1928160"/>
            </p14:xfrm>
          </p:contentPart>
        </mc:Choice>
        <mc:Fallback xmlns="">
          <p:pic>
            <p:nvPicPr>
              <p:cNvPr id="112" name="Input penna 111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434834" y="1831369"/>
                <a:ext cx="3939120" cy="21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14" name="Input penna 113"/>
              <p14:cNvContentPartPr/>
              <p14:nvPr/>
            </p14:nvContentPartPr>
            <p14:xfrm>
              <a:off x="4633794" y="1816609"/>
              <a:ext cx="791640" cy="444960"/>
            </p14:xfrm>
          </p:contentPart>
        </mc:Choice>
        <mc:Fallback xmlns="">
          <p:pic>
            <p:nvPicPr>
              <p:cNvPr id="114" name="Input penna 113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621914" y="1804729"/>
                <a:ext cx="815400" cy="46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17" name="Input penna 116"/>
              <p14:cNvContentPartPr/>
              <p14:nvPr/>
            </p14:nvContentPartPr>
            <p14:xfrm>
              <a:off x="1775394" y="2445889"/>
              <a:ext cx="7805160" cy="2833560"/>
            </p14:xfrm>
          </p:contentPart>
        </mc:Choice>
        <mc:Fallback xmlns="">
          <p:pic>
            <p:nvPicPr>
              <p:cNvPr id="117" name="Input penna 116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763514" y="2434009"/>
                <a:ext cx="7828920" cy="28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19" name="Input penna 118"/>
              <p14:cNvContentPartPr/>
              <p14:nvPr/>
            </p14:nvContentPartPr>
            <p14:xfrm>
              <a:off x="7355034" y="741289"/>
              <a:ext cx="1480320" cy="3153240"/>
            </p14:xfrm>
          </p:contentPart>
        </mc:Choice>
        <mc:Fallback xmlns="">
          <p:pic>
            <p:nvPicPr>
              <p:cNvPr id="119" name="Input penna 118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343154" y="729409"/>
                <a:ext cx="1504080" cy="317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34" name="Input penna 133"/>
              <p14:cNvContentPartPr/>
              <p14:nvPr/>
            </p14:nvContentPartPr>
            <p14:xfrm>
              <a:off x="3644874" y="1816609"/>
              <a:ext cx="1014120" cy="320040"/>
            </p14:xfrm>
          </p:contentPart>
        </mc:Choice>
        <mc:Fallback xmlns="">
          <p:pic>
            <p:nvPicPr>
              <p:cNvPr id="134" name="Input penna 133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632994" y="1804729"/>
                <a:ext cx="103788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37" name="Input penna 136"/>
              <p14:cNvContentPartPr/>
              <p14:nvPr/>
            </p14:nvContentPartPr>
            <p14:xfrm>
              <a:off x="1001034" y="5918809"/>
              <a:ext cx="370800" cy="111600"/>
            </p14:xfrm>
          </p:contentPart>
        </mc:Choice>
        <mc:Fallback xmlns="">
          <p:pic>
            <p:nvPicPr>
              <p:cNvPr id="137" name="Input penna 136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89154" y="5906929"/>
                <a:ext cx="39456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38" name="Input penna 137"/>
              <p14:cNvContentPartPr/>
              <p14:nvPr/>
            </p14:nvContentPartPr>
            <p14:xfrm>
              <a:off x="1050354" y="5548009"/>
              <a:ext cx="494640" cy="909720"/>
            </p14:xfrm>
          </p:contentPart>
        </mc:Choice>
        <mc:Fallback xmlns="">
          <p:pic>
            <p:nvPicPr>
              <p:cNvPr id="138" name="Input penna 137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038474" y="5536129"/>
                <a:ext cx="518400" cy="9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41" name="Input penna 140"/>
              <p14:cNvContentPartPr/>
              <p14:nvPr/>
            </p14:nvContentPartPr>
            <p14:xfrm>
              <a:off x="197874" y="518809"/>
              <a:ext cx="1112400" cy="2805480"/>
            </p14:xfrm>
          </p:contentPart>
        </mc:Choice>
        <mc:Fallback xmlns="">
          <p:pic>
            <p:nvPicPr>
              <p:cNvPr id="141" name="Input penna 140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85994" y="506929"/>
                <a:ext cx="1136160" cy="282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05206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11603</TotalTime>
  <Words>0</Words>
  <Application>Microsoft Office PowerPoint</Application>
  <PresentationFormat>Widescreen</PresentationFormat>
  <Paragraphs>0</Paragraphs>
  <Slides>63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63</vt:i4>
      </vt:variant>
    </vt:vector>
  </HeadingPairs>
  <TitlesOfParts>
    <vt:vector size="67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PIPAN MICHELE</dc:creator>
  <cp:lastModifiedBy>PIPAN MICHELE</cp:lastModifiedBy>
  <cp:revision>40</cp:revision>
  <dcterms:created xsi:type="dcterms:W3CDTF">2016-11-16T10:27:17Z</dcterms:created>
  <dcterms:modified xsi:type="dcterms:W3CDTF">2016-11-30T12:00:01Z</dcterms:modified>
</cp:coreProperties>
</file>