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257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258" r:id="rId33"/>
    <p:sldId id="259" r:id="rId34"/>
    <p:sldId id="260" r:id="rId35"/>
    <p:sldId id="261" r:id="rId36"/>
    <p:sldId id="262" r:id="rId37"/>
    <p:sldId id="263" r:id="rId38"/>
    <p:sldId id="264" r:id="rId39"/>
    <p:sldId id="265" r:id="rId40"/>
    <p:sldId id="266" r:id="rId41"/>
    <p:sldId id="267" r:id="rId42"/>
    <p:sldId id="268" r:id="rId43"/>
    <p:sldId id="269" r:id="rId44"/>
    <p:sldId id="270" r:id="rId45"/>
    <p:sldId id="271" r:id="rId46"/>
    <p:sldId id="272" r:id="rId47"/>
    <p:sldId id="273" r:id="rId48"/>
    <p:sldId id="274" r:id="rId49"/>
    <p:sldId id="275" r:id="rId50"/>
    <p:sldId id="276" r:id="rId51"/>
    <p:sldId id="277" r:id="rId52"/>
    <p:sldId id="278" r:id="rId53"/>
    <p:sldId id="279" r:id="rId54"/>
    <p:sldId id="280" r:id="rId55"/>
    <p:sldId id="281" r:id="rId56"/>
    <p:sldId id="282" r:id="rId57"/>
    <p:sldId id="283" r:id="rId58"/>
    <p:sldId id="284" r:id="rId5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60"/>
  </p:normalViewPr>
  <p:slideViewPr>
    <p:cSldViewPr snapToGrid="0">
      <p:cViewPr varScale="1">
        <p:scale>
          <a:sx n="74" d="100"/>
          <a:sy n="74" d="100"/>
        </p:scale>
        <p:origin x="6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3:29.03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247A708-3051-4074-8D36-2FB3FD2134BE}" emma:medium="tactile" emma:mode="ink">
          <msink:context xmlns:msink="http://schemas.microsoft.com/ink/2010/main" type="inkDrawing" rotatedBoundingBox="4648,2913 12460,7722 11685,8980 3874,4171" semanticType="callout" shapeName="Other">
            <msink:sourceLink direction="to" ref="{FD84C6E2-BDBC-4CD7-9B1C-BFF414FA539A}"/>
            <msink:sourceLink direction="from" ref="{1EBA72E5-14DB-4BD8-B1EE-92F0BEBA420A}"/>
          </msink:context>
        </emma:interpretation>
      </emma:emma>
    </inkml:annotationXML>
    <inkml:trace contextRef="#ctx0" brushRef="#br0">0 0 0,'0'-35'16,"72"35"-16,35 71 0,36-35 15,72 71-15,71 1 0,0-1 0,72 36 16,71 0-1,36 36 1,0 0 15,0-36-15,36 36 0,-72 0-1,1 0 1,-72-36-1,-37 0 1,-70-36 0,-72-35-1,-72-37 1,-71 1 0,-36-36-1,0 0 1,-107-71-1,-180-37 17,73 1-32,214 107 15</inkml:trace>
    <inkml:trace contextRef="#ctx0" brushRef="#br1" timeOffset="136925.6898">7549 3256 0,'35'36'16,"-35"71"-16,0 72 0,36 107 0,36 0 15,-1-35 1,-35-1 0,-36-107-1,-72-36 16,-71-71 1,-71-107-32,-37-72 15,1-72 1,-1 0 0,37 1-1,35 71 1,72 35-1,35 72 1,108 108 0,143 0-1,107 71 1,-286-143 0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3:36.60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171AE60-AD48-4D4D-8B7E-B6283E0F60C2}" emma:medium="tactile" emma:mode="ink">
          <msink:context xmlns:msink="http://schemas.microsoft.com/ink/2010/main" type="writingRegion" rotatedBoundingBox="618,1332 30436,484 30618,6879 799,7727"/>
        </emma:interpretation>
      </emma:emma>
    </inkml:annotationXML>
    <inkml:traceGroup>
      <inkml:annotationXML>
        <emma:emma xmlns:emma="http://www.w3.org/2003/04/emma" version="1.0">
          <emma:interpretation id="{16944EDE-AD3E-47FB-8300-3EA8CE2C34D0}" emma:medium="tactile" emma:mode="ink">
            <msink:context xmlns:msink="http://schemas.microsoft.com/ink/2010/main" type="paragraph" rotatedBoundingBox="2799,1270 30436,484 30555,4686 2918,547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3FA3BBD-6907-4FDC-9D01-7489D797DCF5}" emma:medium="tactile" emma:mode="ink">
              <msink:context xmlns:msink="http://schemas.microsoft.com/ink/2010/main" type="line" rotatedBoundingBox="2799,1270 30436,484 30532,3882 2896,4668"/>
            </emma:interpretation>
          </emma:emma>
        </inkml:annotationXML>
        <inkml:traceGroup>
          <inkml:annotationXML>
            <emma:emma xmlns:emma="http://www.w3.org/2003/04/emma" version="1.0">
              <emma:interpretation id="{1EBA72E5-14DB-4BD8-B1EE-92F0BEBA420A}" emma:medium="tactile" emma:mode="ink">
                <msink:context xmlns:msink="http://schemas.microsoft.com/ink/2010/main" type="inkWord" rotatedBoundingBox="2814,1786 11663,1534 11745,4416 2896,4668">
                  <msink:destinationLink direction="from" ref="{6247A708-3051-4074-8D36-2FB3FD2134BE}"/>
                  <msink:destinationLink direction="to" ref="{6E0BDBAB-5CF6-4BC0-9617-40E2711F7286}"/>
                </msink:context>
              </emma:interpretation>
              <emma:one-of disjunction-type="recognition" id="oneOf0">
                <emma:interpretation id="interp0" emma:lang="it-IT" emma:confidence="0">
                  <emma:literal>gestito</emma:literal>
                </emma:interpretation>
                <emma:interpretation id="interp1" emma:lang="it-IT" emma:confidence="0">
                  <emma:literal>vestito</emma:literal>
                </emma:interpretation>
                <emma:interpretation id="interp2" emma:lang="it-IT" emma:confidence="0">
                  <emma:literal>gasa</emma:literal>
                </emma:interpretation>
                <emma:interpretation id="interp3" emma:lang="it-IT" emma:confidence="0">
                  <emma:literal>gasar</emma:literal>
                </emma:interpretation>
                <emma:interpretation id="interp4" emma:lang="it-IT" emma:confidence="0">
                  <emma:literal>Gasa</emma:literal>
                </emma:interpretation>
              </emma:one-of>
            </emma:emma>
          </inkml:annotationXML>
          <inkml:trace contextRef="#ctx0" brushRef="#br0">2740 1041 0,'108'214'0,"-144"-70"16,-36-37 0,36 36-1,1-71 1,35-37-1,0-70 1,35-109 0,-35-34-1,-35-73 1,-73 72 15,73 143-31,35 1 16,35-1-1,108 72 1,36 71 0,72 36-1,-37 0 1,-106-71 15,-108-72-15,-108-72-1,-71-35 1,36 35 0,-35 1-1,34 107 1,109 71 0,70-36-1,109 1 1,106 71-1,-71-36 1,-36-35 0,0-108-1,-36-35 1,-107 71 0</inkml:trace>
          <inkml:trace contextRef="#ctx0" brushRef="#br0" timeOffset="432.9388">4243 1577 0,'0'-35'0,"-143"-73"0,0 73 0,-1 35 16,37 35-16,107 37 16,72 35-1,71 36 1,36 0 0,-36 0-1,-107-71 1,-72-36-1,-107-36 1,-36 0 0,0-72-1,72 72 1,35-36 0,144 36-1,178-35 1,36-1 15,-286 36-31</inkml:trace>
          <inkml:trace contextRef="#ctx0" brushRef="#br0" timeOffset="806.4292">4922 1756 0,'-71'108'0,"-36"-1"0,-37 0 16,1 1-16,72-1 16,71-36-1,36 1 1,71 35-1,72-35 1,35 35 0,-106-71-1,-72-36 1,-72 0 15,-36-72-15,36-71-1,36 143 1</inkml:trace>
          <inkml:trace contextRef="#ctx0" brushRef="#br0" timeOffset="1202.2879">4457 2007 0,'251'107'0,"-72"0"16,-36-35-16,-36-36 15,-35-72 1,-108-71 0,-36-72-1,-107-36 1,1 0 15,-37 72-15,143 179-1,180-36 17,106 107-17,73 37 1,-1-73-1,-36-71 1,-250 0 0</inkml:trace>
          <inkml:trace contextRef="#ctx0" brushRef="#br0" timeOffset="1669.1509">5602 1577 0,'215'36'0,"35"72"0,72 70 15,-36 1 1,-107-36 0,-71-71-1,-144-108 1,36 36-1</inkml:trace>
          <inkml:trace contextRef="#ctx0" brushRef="#br0" timeOffset="1482.4057">6210 1935 0,'-107'286'0,"0"-214"15,-1 35 1,1-35 0,35-1-1,37-35 1,35 0-1,35-179 1,37-36 15,-72 179-15</inkml:trace>
          <inkml:trace contextRef="#ctx0" brushRef="#br0" timeOffset="-4267.1234">-158 1255 0,'72'-35'0,"-144"35"0,-142 71 16,-37 1-16,-35 35 0,-36-35 16,72-1-1,35-35 1,72 0-1,71 0 1,72-36 0,36 71-1,72 36 1,106 1 0,-35 35-1,0-36 1,-72-35 15,-71-37-15,-36-35-1,0-71 1,-36-72 0,1-72-1,-1 1 1,72 106-1,-36 37 1,0 71 0,0 35-1,0 109 1,0 34 0,35 37-1,1-36 1,107-179-1,-143 0 1</inkml:trace>
          <inkml:trace contextRef="#ctx0" brushRef="#br0" timeOffset="-1375.0589">1202 290 0,'71'-72'0,"-35"36"0,-72 0 15,-35-35-15,-108 35 0,-36 0 16,-71 36-1,72 72 1,35-1 0,71 73-1,108-1 1,108 71 0,142-71-1,36 0 1,0-71-1,-107-108 1,-71-35 15,-108-108-31,-108-72 16,-71 73 0,-35 34-1,71 109 1,35 70 15,144 37-15,179 35-1,-215-107 1</inkml:trace>
          <inkml:trace contextRef="#ctx0" brushRef="#br0" timeOffset="-618.004">1882 683 0,'-36'36'0,"-71"35"0,-1 108 16,-35-36-16,72 0 15,35-71 1,36-72 0,36-107-1,-36-108 1,35-35-1,-35-37 1,-71 144 0,71 72-1,36 71 1,-1 0 0,73 36-1,106 71 1,37 36-1,-37-36 1,-35-71 0,-143-36 15,-36-36-15,-72-35-1,-142 35 1,-1 0-1,36 36 1,0 36 0,108 107-1,71-71 1,107-1 0,108 72-1,-1 0 1,-35-71-1,-36-108 1,-35-35 0,-72-37-1,-1 1 1,-35 107 0</inkml:trace>
        </inkml:traceGroup>
        <inkml:traceGroup>
          <inkml:annotationXML>
            <emma:emma xmlns:emma="http://www.w3.org/2003/04/emma" version="1.0">
              <emma:interpretation id="{D0C801EA-357D-4890-8254-6989510AB2F4}" emma:medium="tactile" emma:mode="ink">
                <msink:context xmlns:msink="http://schemas.microsoft.com/ink/2010/main" type="inkWord" rotatedBoundingBox="21892,1658 30462,1414 30517,3344 21947,3588">
                  <msink:destinationLink direction="to" ref="{6E0BDBAB-5CF6-4BC0-9617-40E2711F7286}"/>
                </msink:context>
              </emma:interpretation>
              <emma:one-of disjunction-type="recognition" id="oneOf1">
                <emma:interpretation id="interp5" emma:lang="it-IT" emma:confidence="0">
                  <emma:literal>MIGRAZIONE</emma:literal>
                </emma:interpretation>
                <emma:interpretation id="interp6" emma:lang="it-IT" emma:confidence="0">
                  <emma:literal>MISURAZIONE</emma:literal>
                </emma:interpretation>
                <emma:interpretation id="interp7" emma:lang="it-IT" emma:confidence="0">
                  <emma:literal>MINORAZIONE</emma:literal>
                </emma:interpretation>
                <emma:interpretation id="interp8" emma:lang="it-IT" emma:confidence="0">
                  <emma:literal>MIGRATONE</emma:literal>
                </emma:interpretation>
                <emma:interpretation id="interp9" emma:lang="it-IT" emma:confidence="0">
                  <emma:literal>Migrazione</emma:literal>
                </emma:interpretation>
              </emma:one-of>
            </emma:emma>
          </inkml:annotationXML>
          <inkml:trace contextRef="#ctx0" brushRef="#br1" timeOffset="319032.3533">17587-68 0,'71'143'0,"-71"72"15,-107 71-15,-36 0 16,-36-71-1,107-108 1,72-71 0,0-72 15,72-179-15,71-178-1,-36 142 1,1 37-1,-37 106 1,1 73 0,-36 35-1,71 71 1,0 144 0,72-1 15,0 1-31,36 35 31,-72-106-15,-72-37-1,-71-71 17,-143-36-32,-107-36 15,-72-36 1,36 37-1,71 35 1,108 0 0,142-36-1,144 0 1,72-71 0,-251 107-1</inkml:trace>
          <inkml:trace contextRef="#ctx0" brushRef="#br1" timeOffset="319781.2637">18731 39 0,'72'0'16,"35"36"-16,108 35 0,35-106 15,-71 35 1,0 35 0,-107 1-1,-37 0 16,-142 71-15,-107 144 0,-1-108-1,0 0 1,108 0 0,71-36-1,108-35 1,71 35-1,107-35 1,36-36 0,-35-1-1,-144-178 1,-71 107 0,-143-71-1,-108 36 1,-35-108-1,-72 0 1,71 71 0,108 73-1,107 106 1,108-71 0,142 0 15,144 36 0,-72-72-31,-71 36 16,-72 0-1,0-143 1,-107 0 0,-36 143-1</inkml:trace>
          <inkml:trace contextRef="#ctx0" brushRef="#br1" timeOffset="320452.1626">20449 146 0,'35'144'31,"-35"249"-31,0-178 0,72-1 15,0-106 1,-1-37 0,-35-107 15,0-71-15,-1-36-1,37-36 1,-36 108-1,35 142 1,1-35 0,35 35-1,72 37 1,-36 35 0,36-36 15,0-35-16,0-72 1,-36-72 0,-72-35-1,-71-72 1,-71-71 0,-108 71-1,-71 71 1,71 73-1,-36 106 1,108 72 0,71 36 31,107 36-47,144-36 0,36-108 15,-1-107 1,36-71-1,-286 107 1</inkml:trace>
          <inkml:trace contextRef="#ctx0" brushRef="#br1" timeOffset="321045.05">22810 433 0,'36'35'0,"-36"108"0,-36 72 0,-36 36 15,1-73 1,106-142 0,-35-36-1,36-71 16,0-144-31,-72-35 16,72-37 0,-36 252-1,0 35 1,36 35 0,107 144 15,0 107-16,72-35 1,-37-72 15,1-108-31,-71-71 16,-73-71 0,1-108-1,-72-72 1,-71-35-1,0 107 1,35 72 0,36 71-1,1 36 1,-1 72 0,72-1-1,-36-71 1</inkml:trace>
          <inkml:trace contextRef="#ctx0" brushRef="#br1" timeOffset="321920.7241">24384 75 0,'250'36'0,"36"143"15,-286-179-15</inkml:trace>
          <inkml:trace contextRef="#ctx0" brushRef="#br1" timeOffset="321717.8942">24420 683 0,'500'-36'0,"-213"36"16,-73 36-1,-106-72 1,-180-71 0,72 107-1</inkml:trace>
          <inkml:trace contextRef="#ctx0" brushRef="#br1" timeOffset="321499.462">24563 468 0,'71'143'16,"-106"1"-16,-37 70 0,0 1 16,72-36 15,72 0 0,143-72-15,-1-107-1,-35 0 1,36-36 31,-36 0-47,-72 1 15,0 35 1,-107 0 0,-35 0-1,-73-72 1,108 72 0</inkml:trace>
          <inkml:trace contextRef="#ctx0" brushRef="#br1" timeOffset="316754.4175">10110-533 0,'71'-108'0,"-71"216"0,-35 142 16,-1 72-16,0 72 15,36-180 1,36-142-1,-36-36 1,0-36 0,0-72-1,-36-214 1,0-36 0,0-36 15,1 108-16,70 71 1,1 107 0,-36 72-1,36 72 1,71 107 0,36 107-1,36-71 32,179-72-47,-143-215 16,-36-35-1,-36-72 1,-72 0 0,1 36 15,-36 107-31,-36 36 15,0 36 1,0 179 0,0 71 31,-36 36-47,36 35 15,36-106 1,-1-144-1,1-71 1,0-108 0,-36-142-1,0 214 1</inkml:trace>
          <inkml:trace contextRef="#ctx0" brushRef="#br1" timeOffset="317097.6681">13008-569 0,'71'107'0,"1"108"0,-37 71 15,-70 36 1,35-36 0,0-143 15,0-71-15,0-72-1,0 0 1,35-143-1,37-36 1,-72 179 0</inkml:trace>
          <inkml:trace contextRef="#ctx0" brushRef="#br1" timeOffset="318377.0567">14832-354 0,'143'-36'0,"-393"107"16,-1 37-16,1 71 0,-1 178 31,216-35-15,106-143 0,144-36-1,35-71 1,-35-72-1,-36-36 1,-108-36 0,-35-35-1,-143-36 1,-36 36 0,-36-1-1,36 108 1,71 0-1,72 0 17,108 0-17,70 0 1,37-71 0,0-1-1,-36-35 1,-72 0 15,-36-1-31,-71 1 16,0 71-1,0 36 1,0 36 0,0 107-1,36 108 1,-36-1-1,72 0 1,-36-71 0,-36-107-1,0-36 1,-36-36 0,0-108-1,36-142 16,36-36-15,71 35 0,36 37-1,36 70 1,0 37 0,36 71-1,-37 108 1,-70 35 15,-108 1-31,-143 35 16,-72 0-1,-35-72 1,35 1 0,72-1-1,107-35 1,72 71-1,107 1 1,107 35 0,37 0-1,-73 0 17,-71-71-17,-107-37 1,-36-35 15,-36 0-31,36-178 16,36-73-1,-36 251 1</inkml:trace>
        </inkml:traceGroup>
      </inkml:traceGroup>
      <inkml:traceGroup>
        <inkml:annotationXML>
          <emma:emma xmlns:emma="http://www.w3.org/2003/04/emma" version="1.0">
            <emma:interpretation id="{7F1955E6-FECF-458A-A63D-86CDE70F9105}" emma:medium="tactile" emma:mode="ink">
              <msink:context xmlns:msink="http://schemas.microsoft.com/ink/2010/main" type="line" rotatedBoundingBox="15949,3209 21703,3420 21644,5014 15891,4803"/>
            </emma:interpretation>
          </emma:emma>
        </inkml:annotationXML>
        <inkml:traceGroup>
          <inkml:annotationXML>
            <emma:emma xmlns:emma="http://www.w3.org/2003/04/emma" version="1.0">
              <emma:interpretation id="{80F0A11D-3B08-48B7-B34B-0E9082272EAF}" emma:medium="tactile" emma:mode="ink">
                <msink:context xmlns:msink="http://schemas.microsoft.com/ink/2010/main" type="inkWord" rotatedBoundingBox="15949,3209 21703,3420 21644,5014 15891,4803"/>
              </emma:interpretation>
              <emma:one-of disjunction-type="recognition" id="oneOf2">
                <emma:interpretation id="interp10" emma:lang="it-IT" emma:confidence="0">
                  <emma:literal>CAMP</emma:literal>
                </emma:interpretation>
                <emma:interpretation id="interp11" emma:lang="it-IT" emma:confidence="0">
                  <emma:literal>CM p</emma:literal>
                </emma:interpretation>
                <emma:interpretation id="interp12" emma:lang="it-IT" emma:confidence="0">
                  <emma:literal>CM 7</emma:literal>
                </emma:interpretation>
                <emma:interpretation id="interp13" emma:lang="it-IT" emma:confidence="0">
                  <emma:literal>AMP</emma:literal>
                </emma:interpretation>
                <emma:interpretation id="interp14" emma:lang="it-IT" emma:confidence="0">
                  <emma:literal>CM +</emma:literal>
                </emma:interpretation>
              </emma:one-of>
            </emma:emma>
          </inkml:annotationXML>
          <inkml:trace contextRef="#ctx0" brushRef="#br2" timeOffset="23916.1377">12149 1613 0,'-107'0'16,"-108"72"-16,0 35 0,-35 36 0,107 72 15,71-36 17,144 35-32,71-35 15,143-36 1,72-71 15,0-36-15,-108-36-1,-71-36 1,-72-36 0,-107-71-1,0 0 32,0 143-47</inkml:trace>
          <inkml:trace contextRef="#ctx0" brushRef="#br2" timeOffset="24678.6806">13115 1971 0,'71'71'0,"1"73"0,-72 34 15,0 37 1,0-36 15,36-36-31,-1-71 16,-35-72 0,0-36-1,-35-179 1,35-35-1,-36-1 1,0 72 15,36 36-15,0 72 15,36 71-31,0 36 16,71 71-1,36 36 1,0-71 0,36-37-1,-36-35 1,-35-71 0,-37-72-1,1 35 1,-72 37 31,0 35-47,0 72 0,35 71 15,1 108 1,0 35 0,36 1-1,-37-37 1,1-71 15,0-71-15,-72-36-1,36-36 1,0-143 15,72-72-31,-72 215 16</inkml:trace>
          <inkml:trace contextRef="#ctx0" brushRef="#br2" timeOffset="25301.1646">15082 1685 0,'251'-36'0,"35"72"15,143 107-15,1 71 47,-144-35-47,-143-71 0,-143-73 31,-107 1-31,-215-72 16,-36 1 15,-107 35-15,214 71 0,216 37-1,35-108 1</inkml:trace>
          <inkml:trace contextRef="#ctx0" brushRef="#br2" timeOffset="24989.9226">15691 2042 0,'71'215'16,"-107"143"-16,36-143 16,0-37-1,0-35 1,0-71 0,0-36 30,-35-108-46,-1-142 16,-36-73 0,72 287-1</inkml:trace>
        </inkml:traceGroup>
      </inkml:traceGroup>
    </inkml:traceGroup>
    <inkml:traceGroup>
      <inkml:annotationXML>
        <emma:emma xmlns:emma="http://www.w3.org/2003/04/emma" version="1.0">
          <emma:interpretation id="{67F2606A-ADDE-470C-A457-6BFFDF7CA5FD}" emma:medium="tactile" emma:mode="ink">
            <msink:context xmlns:msink="http://schemas.microsoft.com/ink/2010/main" type="paragraph" rotatedBoundingBox="604,3972 6653,3538 6938,7506 889,79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47733E1-B269-4497-974A-DBCFD0726362}" emma:medium="tactile" emma:mode="ink">
              <msink:context xmlns:msink="http://schemas.microsoft.com/ink/2010/main" type="line" rotatedBoundingBox="604,3972 6653,3538 6938,7506 889,7940"/>
            </emma:interpretation>
          </emma:emma>
        </inkml:annotationXML>
        <inkml:traceGroup>
          <inkml:annotationXML>
            <emma:emma xmlns:emma="http://www.w3.org/2003/04/emma" version="1.0">
              <emma:interpretation id="{1BEC891D-1B1F-4641-8268-13211CADBF62}" emma:medium="tactile" emma:mode="ink">
                <msink:context xmlns:msink="http://schemas.microsoft.com/ink/2010/main" type="inkWord" rotatedBoundingBox="604,3972 6653,3538 6938,7506 889,7940"/>
              </emma:interpretation>
              <emma:one-of disjunction-type="recognition" id="oneOf3">
                <emma:interpretation id="interp15" emma:lang="it-IT" emma:confidence="0">
                  <emma:literal>stati</emma:literal>
                </emma:interpretation>
                <emma:interpretation id="interp16" emma:lang="it-IT" emma:confidence="0">
                  <emma:literal>strati</emma:literal>
                </emma:interpretation>
                <emma:interpretation id="interp17" emma:lang="it-IT" emma:confidence="0">
                  <emma:literal>stai</emma:literal>
                </emma:interpretation>
                <emma:interpretation id="interp18" emma:lang="it-IT" emma:confidence="0">
                  <emma:literal>serrati</emma:literal>
                </emma:interpretation>
                <emma:interpretation id="interp19" emma:lang="it-IT" emma:confidence="0">
                  <emma:literal>steste</emma:literal>
                </emma:interpretation>
              </emma:one-of>
            </emma:emma>
          </inkml:annotationXML>
          <inkml:trace contextRef="#ctx0" brushRef="#br0" timeOffset="3427.6682">-1052 3151 0,'36'0'0,"0"108"0,-36 71 0,-36 0 15,0-36 1,36-72 0,36 1-1,0-72 1,71 0-1,72-36 1,35-36 0,1 72-1,0 0 1,-108 36 0,-35 0-1,-108-36 1,-71-36-1,107 36 1</inkml:trace>
          <inkml:trace contextRef="#ctx0" brushRef="#br0" timeOffset="2960.8052">1882 1828 0,'-36'0'0,"-71"107"0,-37 0 16,1 37-16,-36 34 15,1 37 1,-1 0 0,-36-36-1,0-1 1,72-34-1,36-37 1,71-36 0,36-35-1,0-36 1,0 0 15,36-36-15,-72-71-1,36 0 1,-36 35 0,36 72-1</inkml:trace>
          <inkml:trace contextRef="#ctx0" brushRef="#br0" timeOffset="2571.7527">1095 3116 0,'0'0'16</inkml:trace>
          <inkml:trace contextRef="#ctx0" brushRef="#br0" timeOffset="5653.0485">-14 4690 0,'-179'-108'15,"0"73"-15,-36 70 0,36 37 16,72 35 15,71 36-15,72 1 0,71-1-1,1-36 1,35-71-1,-36 0 1,0-36 0,-35-36-1,-36 0 1,-1 0 0,1-35-1,-36-37 1,0 108-1</inkml:trace>
          <inkml:trace contextRef="#ctx0" brushRef="#br0" timeOffset="5186.1855">-1517 4332 0,'-36'107'0,"-71"1"16,-72-1-16,0 0 15,108-35 1,35-72-1,72 0 17,35-72-17,72-71 1,0 0 0,0 0-1,1 72 1,-73 35-1,1 36 1,-37 71 0,1 72-1,-36 72 1,0-36 0,-36 0-1,36 0 1,-71-108-1,35-35 1,-71-108 0,-36-35-1,0 0 1,35 35 0,37 1 15,106 71-31,144-36 31,72 72-15,-251-36-16</inkml:trace>
          <inkml:trace contextRef="#ctx0" brushRef="#br0" timeOffset="4594.8257">-2698 3903 0,'215'36'0,"0"35"0,-36 1 15,-36-37 1,-36 1-1,-107-36 1,0-71 0,36-37-1,-36 108 1</inkml:trace>
          <inkml:trace contextRef="#ctx0" brushRef="#br0" timeOffset="4376.9563">-2232 4404 0,'-108'178'0,"37"-70"16,-37-1-16,73-35 15,-1-37 1,36-106 0,36-72 15,-36-72-15,-36-71-1,36 286-15</inkml:trace>
          <inkml:trace contextRef="#ctx0" brushRef="#br0" timeOffset="4115.4006">-3055 3760 0,'-108'-36'0,"-35"-36"0,-36 72 16,72 0-16,36 72 16,71-36-1,107 71 1,72 36 0,35 36-1,-71 0 1,-35-72-1,-108-35 1,-72-1 15,-71-71-15,-107-71 0,-1-37-1,37 37 1,71-1-1,107 72 1,179 0 0,143 0-1,36-35 1,-322 35 0</inkml:trace>
          <inkml:trace contextRef="#ctx0" brushRef="#br0" timeOffset="6386.4099">486 4511 0,'0'143'0,"-35"0"0,-73 36 15,37 36 1,-1-36-1,72-36 1,-36-36 0,36-107-1,0 0 1,0-72 0,36-106-1,36 34 1,35 1-1,72 36 1,36 35 0,-1 1 15,-35 35-15,-72 36 15,-71 0-16,-143 0-15,-36 36 16,0-72 0,-36 36 15,36 0-15,0 0-16,107 72 31,0 35-16,143-35 1,72 106 0,0 37-1,-36 0 1,-71-36 0,-36-144-1,-36-35 1</inkml:trace>
        </inkml:traceGroup>
      </inkml:traceGroup>
    </inkml:traceGroup>
  </inkml:traceGroup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4:45.55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81B9D82-792D-452E-BBFF-8540888BB760}" emma:medium="tactile" emma:mode="ink">
          <msink:context xmlns:msink="http://schemas.microsoft.com/ink/2010/main" type="inkDrawing" rotatedBoundingBox="12895,3310 21481,10402 21296,10626 12711,3533" semanticType="callout" shapeName="Other">
            <msink:sourceLink direction="with" ref="{A5785F11-0727-4846-8645-15FAFE157E21}"/>
            <msink:sourceLink direction="with" ref="{DBF69998-A1D6-441C-A091-37FCC132F4CA}"/>
          </msink:context>
        </emma:interpretation>
      </emma:emma>
    </inkml:annotationXML>
    <inkml:trace contextRef="#ctx0" brushRef="#br0">0 0 0,'72'36'16,"-1"35"-16,72 1 0,1-1 0,34 37 15,1 35-15,0 0 16,36 36 0,35 0 15,1 35-16,-1 37 1,36-37 0,1 37-1,34-36 1,1 35 0,36 0-1,-36 1 1,0-1-1,0 36 1,0-35 0,-36-1-1,36 1 1,-71-72 0,35 35-1,-36 37 1,1-1-1,-1-35 17,1-1-17,-37 1 1,1 0 0,0-1 15,-1 1-31,-35 0 15,0-72 1,-36 36 0,0-72-1,-36-36 1,-35-106 0,-72-180-1,0 215 1</inkml:trace>
  </inkml:traceGroup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4:46.41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0B9FA05-70F0-46E4-8633-9ED04B06CF12}" emma:medium="tactile" emma:mode="ink">
          <msink:context xmlns:msink="http://schemas.microsoft.com/ink/2010/main" type="inkDrawing" rotatedBoundingBox="13912,2308 22605,8926 22414,9176 13721,2558" semanticType="callout" shapeName="Other">
            <msink:sourceLink direction="with" ref="{00A77454-F1F8-4A2D-8E63-9B66BC1D9B8D}"/>
            <msink:sourceLink direction="with" ref="{DBF69998-A1D6-441C-A091-37FCC132F4CA}"/>
          </msink:context>
        </emma:interpretation>
      </emma:emma>
    </inkml:annotationXML>
    <inkml:trace contextRef="#ctx0" brushRef="#br0">0 0 0,'72'72'0,"-1"-72"0,36 71 16,37-35-16,-1 71 0,35-35 15,1 71 1,36 0-1,71 36 1,0 36 0,1-1-1,35 1 1,35 0 0,1 35-1,-36 36 1,72-35-1,-37 35 1,37 0 0,-1 36 15,1 0-15,-1 0-1,1-72 16,-1 108-15,37 36 0,-37-1-1,1-35 1,-1 0 0,-71-72-1,0-72 1,-322-214-1</inkml:trace>
  </inkml:traceGroup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5:40.48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CD30F62-ACAD-4158-8961-D0926FB4760F}" emma:medium="tactile" emma:mode="ink">
          <msink:context xmlns:msink="http://schemas.microsoft.com/ink/2010/main" type="inkDrawing" rotatedBoundingBox="14914,160 16856,239 16803,1542 14861,1463" hotPoints="16748,943 15805,1625 14852,956 15796,275" semanticType="enclosure" shapeName="Ellipse">
            <msink:destinationLink direction="to" ref="{198A4181-AF28-47BC-A5A4-5216FDE5E845}"/>
          </msink:context>
        </emma:interpretation>
      </emma:emma>
    </inkml:annotationXML>
    <inkml:trace contextRef="#ctx0" brushRef="#br0">1442 166 0,'71'-108'0,"-106"73"0,-73-1 0,-35 72 15,-36-1-15,-107 73 0,36 35 16,35 0-1,36 0 1,72 0 0,107 36-1,71-36 1,144-36 0,71-35-1,72-36 1,0-36-1,-72-36 1,-107-36 0,-72 37 15,-35-37-15,-72 0-1,-36 1 1,-36-1-1,72 72 1</inkml:trace>
  </inkml:traceGroup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5:41.44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98A4181-AF28-47BC-A5A4-5216FDE5E845}" emma:medium="tactile" emma:mode="ink">
          <msink:context xmlns:msink="http://schemas.microsoft.com/ink/2010/main" type="inkDrawing" rotatedBoundingBox="17222,219 18654,612 18303,1893 16871,1500" semanticType="callout" shapeName="Other">
            <msink:sourceLink direction="to" ref="{5CD30F62-ACAD-4158-8961-D0926FB4760F}"/>
            <msink:sourceLink direction="to" ref="{B379EDDB-89D1-4E49-A6AD-E26B5B0FCD66}"/>
          </msink:context>
        </emma:interpretation>
      </emma:emma>
    </inkml:annotationXML>
    <inkml:trace contextRef="#ctx0" brushRef="#br0">74 36 0,'35'71'0,"-70"72"0,-1 72 31,0 0-31,36-72 32,36 0-17,0-36-15,-36-107 16,35 0 0,-35-71-1,0-108 1,0-36-1,0 1 1,-35 35 0,35 71 15,0 73-15,0-1-1,35 72 1,37 35-1,-1 72 1,108 0 15,-36-35-15,36-1 0,-36-71-1,0-72 1,-35-36-1,-37-71 1,-35 0 15,-36 36-31,-36 0 16,1 71 0,35 0-1,-36 72 1,36 71-1,0 72 17,36 36-17,-1-1 1,1-35 0,0-36-1,-36-71 1,0-36-1,0-1 1,0-70 0,0-73-1,36-71 1,-36 36 0,35-36-1,-35 179 1</inkml:trace>
  </inkml:traceGroup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2:46.1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D1E3F4F-9845-4CC3-A827-4BE26AB39ED0}" emma:medium="tactile" emma:mode="ink">
          <msink:context xmlns:msink="http://schemas.microsoft.com/ink/2010/main" type="writingRegion" rotatedBoundingBox="19010,11075 18120,5696 20174,5356 21064,10735"/>
        </emma:interpretation>
      </emma:emma>
    </inkml:annotationXML>
    <inkml:traceGroup>
      <inkml:annotationXML>
        <emma:emma xmlns:emma="http://www.w3.org/2003/04/emma" version="1.0">
          <emma:interpretation id="{4277F284-BFF2-4537-AB51-E6372B6B30F9}" emma:medium="tactile" emma:mode="ink">
            <msink:context xmlns:msink="http://schemas.microsoft.com/ink/2010/main" type="paragraph" rotatedBoundingBox="19010,11075 18120,5696 20174,5356 21064,107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8BC93A3-0B94-4318-AF80-8E15F3AE47F7}" emma:medium="tactile" emma:mode="ink">
              <msink:context xmlns:msink="http://schemas.microsoft.com/ink/2010/main" type="inkBullet" rotatedBoundingBox="19034,11071 18985,10774 19304,10721 19353,11018"/>
            </emma:interpretation>
            <emma:one-of disjunction-type="recognition" id="oneOf0">
              <emma:interpretation id="interp0" emma:lang="it-IT" emma:confidence="0">
                <emma:literal>.</emma:literal>
              </emma:interpretation>
              <emma:interpretation id="interp1" emma:lang="it-IT" emma:confidence="0">
                <emma:literal>o</emma:literal>
              </emma:interpretation>
              <emma:interpretation id="interp2" emma:lang="it-IT" emma:confidence="0">
                <emma:literal>°</emma:literal>
              </emma:interpretation>
              <emma:interpretation id="interp3" emma:lang="it-IT" emma:confidence="0">
                <emma:literal>0</emma:literal>
              </emma:interpretation>
              <emma:interpretation id="interp4" emma:lang="it-IT" emma:confidence="0">
                <emma:literal>@</emma:literal>
              </emma:interpretation>
            </emma:one-of>
          </emma:emma>
        </inkml:annotationXML>
        <inkml:trace contextRef="#ctx0" brushRef="#br0">15168 10411 0,'72'36'0,"0"-72"16,-1 0-16,-71-36 0,0 37 0,-36-1 15,1 0-15,-37 0 0,0 36 0,37 0 16,-1 36 0,36 0-1,71 0 1,1-1-1,0-35 17,-37 0-17,1-35 1,-36-1 0,-36 0-1,1 36 1,-37 0-1,72 0 1,0 36 0,107-36-1,-35-36 1,-72 36 0</inkml:trace>
      </inkml:traceGroup>
      <inkml:traceGroup>
        <inkml:annotationXML>
          <emma:emma xmlns:emma="http://www.w3.org/2003/04/emma" version="1.0">
            <emma:interpretation id="{88E2922A-D72C-4D21-8D7D-5A154A2E75F5}" emma:medium="tactile" emma:mode="ink">
              <msink:context xmlns:msink="http://schemas.microsoft.com/ink/2010/main" type="line" rotatedBoundingBox="18758,9553 18120,5696 20174,5356 20812,9213"/>
            </emma:interpretation>
          </emma:emma>
        </inkml:annotationXML>
        <inkml:traceGroup>
          <inkml:annotationXML>
            <emma:emma xmlns:emma="http://www.w3.org/2003/04/emma" version="1.0">
              <emma:interpretation id="{A5785F11-0727-4846-8645-15FAFE157E21}" emma:medium="tactile" emma:mode="ink">
                <msink:context xmlns:msink="http://schemas.microsoft.com/ink/2010/main" type="inkWord" rotatedBoundingBox="18758,9553 18120,5696 20174,5356 20812,9213">
                  <msink:destinationLink direction="with" ref="{181B9D82-792D-452E-BBFF-8540888BB760}"/>
                </msink:context>
              </emma:interpretation>
              <emma:one-of disjunction-type="recognition" id="oneOf1">
                <emma:interpretation id="interp5" emma:lang="it-IT" emma:confidence="0">
                  <emma:literal>:</emma:literal>
                </emma:interpretation>
                <emma:interpretation id="interp6" emma:lang="it-IT" emma:confidence="0">
                  <emma:literal>a o .</emma:literal>
                </emma:interpretation>
                <emma:interpretation id="interp7" emma:lang="it-IT" emma:confidence="0">
                  <emma:literal>a . .</emma:literal>
                </emma:interpretation>
                <emma:interpretation id="interp8" emma:lang="it-IT" emma:confidence="0">
                  <emma:literal>(</emma:literal>
                </emma:interpretation>
                <emma:interpretation id="interp9" emma:lang="it-IT" emma:confidence="0">
                  <emma:literal>a 9 .</emma:literal>
                </emma:interpretation>
              </emma:one-of>
            </emma:emma>
          </inkml:annotationXML>
          <inkml:trace contextRef="#ctx0" brushRef="#br0" timeOffset="1351.2032">15812 8765 0,'72'-36'0,"-179"72"16,71 0-16,107-72 0,-35 36 15,0-215-15,-72 180 16,-35 35-16,-1 0 0,72 35 16,0 1-1,72 36 1,-1-72-1,36-36 1,1 0 0,-37-71 15,-71 107-15</inkml:trace>
          <inkml:trace contextRef="#ctx0" brushRef="#br0" timeOffset="2131.1182">16635 7012 0,'0'0'0</inkml:trace>
          <inkml:trace contextRef="#ctx0" brushRef="#br0" timeOffset="3306.5522">14453 5152 0,'71'-36'0,"-178"36"16,36 0-16,35 36 0,-36 0 0,108-1 15,71-35-15,1-35 0,-37-1 0,-35 0 16,-36 0-16,-36 1 0,-35 35 0,71 71 16,107-35-16,108-72 0,-215 36 0</inkml:trace>
        </inkml:traceGroup>
      </inkml:traceGroup>
    </inkml:traceGroup>
  </inkml:traceGroup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5:42.25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379EDDB-89D1-4E49-A6AD-E26B5B0FCD66}" emma:medium="tactile" emma:mode="ink">
          <msink:context xmlns:msink="http://schemas.microsoft.com/ink/2010/main" type="inkDrawing" rotatedBoundingBox="18515,314 20068,531 19878,1891 18325,1674" hotPoints="18639,319 20129,638 19156,1767 18643,243" semanticType="enclosure" shapeName="Quadrilateral">
            <msink:destinationLink direction="to" ref="{198A4181-AF28-47BC-A5A4-5216FDE5E845}"/>
          </msink:context>
        </emma:interpretation>
      </emma:emma>
    </inkml:annotationXML>
    <inkml:trace contextRef="#ctx0" brushRef="#br0">465 248 0,'72'72'0,"-37"35"0,-70 72 0,35 36 15,0-72 1,35 36 0,1-72-1,-36 0 1,36-71-1,-36 0 1,-36-72 0,-35-107-1,-1-36 1,1-71 0,-1 35-1,-71 0 1,36 37-1,71 106 1,0 36 0,108-35-1,-1 35 1,108 36 15,36 36-15,35-1-1,-35 37 1,107 0 0,-179 35-1,-72-36 1,-71-35 0,-35 36 15,-73-1-16,-35-35 1,0 0 0,-36 0-1,0-1 1,0-35 0,1 0-1,70 0 1,1 0-1,35 0 1,72-35 0,72-37-1,-72 72 1</inkml:trace>
  </inkml:traceGroup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1:41.9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DA821FF-2770-4BA0-A379-07127A149E98}" emma:medium="tactile" emma:mode="ink">
          <msink:context xmlns:msink="http://schemas.microsoft.com/ink/2010/main" type="inkDrawing" rotatedBoundingBox="2192,306 3395,674 3044,1820 1842,1452" semanticType="callout" shapeName="Other">
            <msink:sourceLink direction="to" ref="{F82473A7-AE8D-4511-B0EB-5F3200821D3D}"/>
          </msink:context>
        </emma:interpretation>
      </emma:emma>
    </inkml:annotationXML>
    <inkml:trace contextRef="#ctx0" brushRef="#br0">-2289-11519 0,'-143'72'0,"0"-37"0,-36 37 0,71-1 15,73-35 1,70 0 0,73 36 15,142-1-16,36 1 1,-71 35 0,-108 0-1,-143 1 1,-71-37 0,-108-35-1,-71 0 1,-36-36-1,72 0 1,107-108 0,143 108-1</inkml:trace>
  </inkml:traceGroup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6:11.66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FE30C05-5A09-4B97-BA49-12A463C8EEC3}" emma:medium="tactile" emma:mode="ink">
          <msink:context xmlns:msink="http://schemas.microsoft.com/ink/2010/main" type="inkDrawing" rotatedBoundingBox="4328,3398 4343,3398 4343,3413 4328,3413" shapeName="Other"/>
        </emma:interpretation>
      </emma:emma>
    </inkml:annotationXML>
    <inkml:trace contextRef="#ctx0" brushRef="#br0">0 0 0,'0'0'16</inkml:trace>
  </inkml:traceGroup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5:56.28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9F1A9E8-27B0-4E6F-B981-291BDEB28BBA}" emma:medium="tactile" emma:mode="ink">
          <msink:context xmlns:msink="http://schemas.microsoft.com/ink/2010/main" type="inkDrawing" rotatedBoundingBox="4114,6939 4129,6939 4129,6954 4114,6954" shapeName="Other"/>
        </emma:interpretation>
      </emma:emma>
    </inkml:annotationXML>
    <inkml:trace contextRef="#ctx0" brushRef="#br0">0 0 0,'0'0'0</inkml:trace>
  </inkml:traceGroup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5:55.48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26B440F-2FD3-4F2E-8CDB-DF26281AA76C}" emma:medium="tactile" emma:mode="ink">
          <msink:context xmlns:msink="http://schemas.microsoft.com/ink/2010/main" type="inkDrawing" rotatedBoundingBox="4471,9408 4486,9408 4486,9423 4471,9423" shapeName="Other"/>
        </emma:interpretation>
      </emma:emma>
    </inkml:annotationXML>
    <inkml:trace contextRef="#ctx0" brushRef="#br0">357 2469 0,'0'0'0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4:03.43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E3F7775-D030-481A-B578-591887997E60}" emma:medium="tactile" emma:mode="ink">
          <msink:context xmlns:msink="http://schemas.microsoft.com/ink/2010/main" type="inkDrawing" rotatedBoundingBox="6980,14536 7970,17030 7216,17329 6226,14835" semanticType="verticalRange" shapeName="Other">
            <msink:sourceLink direction="with" ref="{D0BA3345-90FD-4C86-A56E-214962CCF58B}"/>
          </msink:context>
        </emma:interpretation>
      </emma:emma>
    </inkml:annotationXML>
    <inkml:trace contextRef="#ctx0" brushRef="#br0">2060 12882 0,'-35'36'16,"35"0"-16,0 107 0,0 107 16,-36 72-1,36 0 1,0 0 0,71 0-1,37-36 1,35-71-1,36-72 1,0-36 0,0-107-1,-1 0 32,-35-71-47,-143-1 0,-107-142 16,-107-1-1,214 215 1</inkml:trace>
  </inkml:traceGroup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1:40.2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2B9D794-854F-41AC-8A93-514B70BABD6B}" emma:medium="tactile" emma:mode="ink">
          <msink:context xmlns:msink="http://schemas.microsoft.com/ink/2010/main" type="inkDrawing" rotatedBoundingBox="24037,12046 25092,12834 24723,13327 23668,12539" shapeName="Other">
            <msink:destinationLink direction="with" ref="{89B2C872-DFC0-444A-8648-282A0F84D2CB}"/>
          </msink:context>
        </emma:interpretation>
      </emma:emma>
    </inkml:annotationXML>
    <inkml:trace contextRef="#ctx0" brushRef="#br0">18782 215 0,'322'179'16,"-107"-108"-16,35 37 0,-71-37 15,-36 37 1,-107-37 15,-36-35-15,-36 36-1,-107-1 17,0 1-17,0-37 1,71 1 0,108-179-1,-36 143 1</inkml:trace>
  </inkml:traceGroup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8:41.957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680 152 0,'-36'-72'0,"-107"1"0,-36 71 0,36 36 16,0 71 0,107 0-1,72 72 1,107-36-1,36-35 1,71-37 15,-35-71-31,-108-71 16,-35-37 0,-72-35-1,-72-36 1,-35 72-1,0 35 1,-1 108 0,1 0-1,36 71 17,106 72-17,73-71 1,35-1-1,36-36 1,-36-106 0,-72-37-1,-106-71 1,-109-36 0,-34 72-1,-1 35 1,36 108-1,71 36 1,72 71 0,143 0-1,108 0 1,-37-72 0,-71-71-1,-107-35 1,-36-73-1,-107-35 17,-1 36-17,1 71 1,36 108 0,106 35-1,73 36 1,71 0-1,-179-143 1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8:43.37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941 1 0,'72'-36'0,"-72"144"0,-72 35 16,-35 72-16,-1 35 15,1-35 1,36 35 0,-1-35-1,0-72 1,37 0 0,35-72 15,0-71-31,0 0 47,0-71-47,0-36 15,-36 35 1,0-35 0,-71 35-1,35 36 1,36 1-1,-35 35 1,35 35 0,36-35-1,0 0 1,36 72 0,0 35-1,35 1 1,-35-37-1,0-35 32,0-36-47,-1-36 0,73 0 16,35-35 0,71 35 15,1-36-16,-72 37 17,-71-73-32,-144 1 15,72 107 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9:07.38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21207B3-4591-4CBF-911D-1F9ADE757C15}" emma:medium="tactile" emma:mode="ink">
          <msink:context xmlns:msink="http://schemas.microsoft.com/ink/2010/main" type="inkDrawing" rotatedBoundingBox="17411,4480 29114,4858 28971,9303 17268,8925" hotPoints="28632,4792 28606,8642 17676,8567 17702,4718" semanticType="enclosure" shapeName="Rectangle">
            <msink:sourceLink direction="with" ref="{4A128182-7A7D-42E3-BA93-0CFDABAFFF4B}"/>
          </msink:context>
        </emma:interpretation>
      </emma:emma>
    </inkml:annotationXML>
    <inkml:trace contextRef="#ctx0" brushRef="#br0">402 0 0,'679'0'0,"-249"36"15,35 0 1,107 35 0,0-35-1,72 0 16,0-1-31,36-142 16,0 143 15,-1-36-15,-35 0 0,0 0-1,-107 0 1,0 0-1,-72 0 1,-36 0 0,-36 36-1,-106-1 1,-37 1 0,-107 0-1,-36 36 16,-35 71-31,-36 36 16,0 71 0,-1 72-1,1 36 1,0 35 0,35 37-1,1-1 16,0-36-15,35 1 0,-71-144-1,-1 1 17,1-72-32,0-36 15,-72-36 1,36-71-1,0 0 1,0-36 0,-36 0-1,1-36 17,-37 0-32,-71 0 46,0 0-46,-215-35 16,72 35 0,-72 72-1,-71-72 1,-72 0 0,-36-35-1,-71-1 1,0 1-1,-36-37 1,36 37 0,-36-1-1,36-35 1,0 35 0,-36-35-1,71 71 16,1-35-15,0-1 0,107 36-1,-1 1 17,109-1-32,106 72 15,108-36 1,72 35-1,71-35 1,0 0 0,35 0-1,1 0 1,-36 0 31,36-35-47,-72-1 0,0-71 15,1-1 1,-37 1 0,36-36-1,1 71 1,-37 36 15,36 36-15,0 108-1,108 71 1,71-108 0,-143-71 15</inkml:trace>
  </inkml:traceGroup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8:51.4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1A0D80D-8332-4621-A7C0-A7100F5856E9}" emma:medium="tactile" emma:mode="ink">
          <msink:context xmlns:msink="http://schemas.microsoft.com/ink/2010/main" type="writingRegion" rotatedBoundingBox="19144,8720 24740,9418 24468,11602 18871,10904"/>
        </emma:interpretation>
      </emma:emma>
    </inkml:annotationXML>
    <inkml:traceGroup>
      <inkml:annotationXML>
        <emma:emma xmlns:emma="http://www.w3.org/2003/04/emma" version="1.0">
          <emma:interpretation id="{494BABF1-F7AA-48D3-A5E7-A1D896080945}" emma:medium="tactile" emma:mode="ink">
            <msink:context xmlns:msink="http://schemas.microsoft.com/ink/2010/main" type="paragraph" rotatedBoundingBox="19144,8720 24740,9418 24468,11602 18871,109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40A255F-136B-4B28-ADEF-A743C16F74B6}" emma:medium="tactile" emma:mode="ink">
              <msink:context xmlns:msink="http://schemas.microsoft.com/ink/2010/main" type="line" rotatedBoundingBox="19144,8720 24740,9418 24468,11602 18871,10904"/>
            </emma:interpretation>
          </emma:emma>
        </inkml:annotationXML>
        <inkml:traceGroup>
          <inkml:annotationXML>
            <emma:emma xmlns:emma="http://www.w3.org/2003/04/emma" version="1.0">
              <emma:interpretation id="{357FF679-C5BF-47EC-A3E6-DAD6C6F13D93}" emma:medium="tactile" emma:mode="ink">
                <msink:context xmlns:msink="http://schemas.microsoft.com/ink/2010/main" type="inkWord" rotatedBoundingBox="19144,8720 24740,9418 24468,11602 18871,10904"/>
              </emma:interpretation>
              <emma:one-of disjunction-type="recognition" id="oneOf0">
                <emma:interpretation id="interp0" emma:lang="it-IT" emma:confidence="0">
                  <emma:literal>3-D</emma:literal>
                </emma:interpretation>
                <emma:interpretation id="interp1" emma:lang="it-IT" emma:confidence="0">
                  <emma:literal>3 *</emma:literal>
                </emma:interpretation>
                <emma:interpretation id="interp2" emma:lang="it-IT" emma:confidence="0">
                  <emma:literal>7 D</emma:literal>
                </emma:interpretation>
                <emma:interpretation id="interp3" emma:lang="it-IT" emma:confidence="0">
                  <emma:literal>3 €</emma:literal>
                </emma:interpretation>
                <emma:interpretation id="interp4" emma:lang="it-IT" emma:confidence="0">
                  <emma:literal>z D</emma:literal>
                </emma:interpretation>
              </emma:one-of>
            </emma:emma>
          </inkml:annotationXML>
          <inkml:trace contextRef="#ctx0" brushRef="#br0">322 7405 0,'108'-36'32,"679"108"-32,-501-36 15,-72 35 1,-214 1-1,-107 35 1,-36-35 0,-107 35-1,35-35 1,143-1 0,108 1-1,179-1 1,178 36-1,-35 37 1,-143-1 0,-144 0-1,-142 0 1,-144 0 0,-107 0-1,36-36 1,35 1 15,180-108-31,142-36 31,180-71-15,71-72 0,-322 179-1</inkml:trace>
          <inkml:trace contextRef="#ctx0" brushRef="#br0" timeOffset="1383.3537">2648 8407 0,'107'0'16,"179"0"-16,108 36 0,-72-72 15,-322 36 1</inkml:trace>
          <inkml:trace contextRef="#ctx0" brushRef="#br0" timeOffset="1119.1176">4329 7870 0,'107'108'15,"-35"35"-15,-36 71 0,35 37 32,-35-37-17,0-71 1,-36-35 15,0-37-31,0-71 16,-72 0-1,1-179 1,-1-71 0,-35-36-1,-1 0 1,-35 35-1,72 37 1,35 142 0,72 72-1,71-36 1,108 72 0,107 107-1,35 108 16,-35 35-15,-71 71 0,-108-106-1,-107-36 1,-144-72 0,-106 0-1,-37-107 1,-35-1-1,0-35 1,71-35 0,72-1-1,107-36 1,36-35 0,0 107-1</inkml:trace>
        </inkml:traceGroup>
      </inkml:traceGroup>
    </inkml:traceGroup>
  </inkml:traceGroup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9:21.789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4D99E769-32F0-4BE0-ADB5-E8A0979F6818}" emma:medium="tactile" emma:mode="ink">
          <msink:context xmlns:msink="http://schemas.microsoft.com/ink/2010/main" type="inkDrawing" rotatedBoundingBox="18109,10794 26140,1360 26312,1506 18281,10940" semanticType="strikethrough" shapeName="Other">
            <msink:sourceLink direction="with" ref="{4A128182-7A7D-42E3-BA93-0CFDABAFFF4B}"/>
          </msink:context>
        </emma:interpretation>
      </emma:emma>
    </inkml:annotationXML>
    <inkml:trace contextRef="#ctx0" brushRef="#br0">7986 0 0,'-35'107'15,"-37"-35"-15,0 35 0,-71 108 16,36-72 0,-36 36-1,-36 36 1,-36 35-1,1 0 1,-37-35 0,1 36-1,0 35 1,-37 36 0,1 0-1,36 0 1,-37 35-1,-34-35 1,34 36 0,-35-36-1,0 36 1,0 0 0,0-36 15,36 35-31,-36 1 15,0 0 17,36 0-17,0-37 1,35 1 0,1 0-1,35-35 1,37-37-1,-1 0 1,71-71 0,37-36-1,35-71 17,0 0-32,0-37 15,-35 1 1,35 0-1,0 0 1,36-1 0,-35-35-1,35 0 1,0 0 0,0 0 15,0 0-16,0 0 17,35 0-32,-35 0 15,0 0 1,0-35 0,0 35-1,0 0 1,36 0-1,-36-36 1,36-36 0,-36 72-1</inkml:trace>
  </inkml:traceGroup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8:28.447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4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A5467DE0-8564-4EF5-84BD-792122C78A86}" emma:medium="tactile" emma:mode="ink">
          <msink:context xmlns:msink="http://schemas.microsoft.com/ink/2010/main" type="writingRegion" rotatedBoundingBox="250,321 29049,321 29049,11590 250,11590"/>
        </emma:interpretation>
      </emma:emma>
    </inkml:annotationXML>
    <inkml:traceGroup>
      <inkml:annotationXML>
        <emma:emma xmlns:emma="http://www.w3.org/2003/04/emma" version="1.0">
          <emma:interpretation id="{C1C2B189-923A-4F58-B9FE-E013EC5E1DB5}" emma:medium="tactile" emma:mode="ink">
            <msink:context xmlns:msink="http://schemas.microsoft.com/ink/2010/main" type="paragraph" rotatedBoundingBox="1751,325 29048,318 29049,4576 1752,45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4B0E3FF-72F7-40A3-ADB7-C997BA827CD1}" emma:medium="tactile" emma:mode="ink">
              <msink:context xmlns:msink="http://schemas.microsoft.com/ink/2010/main" type="line" rotatedBoundingBox="1751,325 29048,318 29049,4576 1752,4583"/>
            </emma:interpretation>
          </emma:emma>
        </inkml:annotationXML>
        <inkml:traceGroup>
          <inkml:annotationXML>
            <emma:emma xmlns:emma="http://www.w3.org/2003/04/emma" version="1.0">
              <emma:interpretation id="{CCB1CE97-EAF6-4B0B-9B5A-FAAD7BD05C7F}" emma:medium="tactile" emma:mode="ink">
                <msink:context xmlns:msink="http://schemas.microsoft.com/ink/2010/main" type="inkWord" rotatedBoundingBox="1751,1001 11446,998 11447,2824 1752,2827"/>
              </emma:interpretation>
              <emma:one-of disjunction-type="recognition" id="oneOf0">
                <emma:interpretation id="interp0" emma:lang="it-IT" emma:confidence="0">
                  <emma:literal>CMP</emma:literal>
                </emma:interpretation>
                <emma:interpretation id="interp1" emma:lang="it-IT" emma:confidence="0">
                  <emma:literal>CAMP</emma:literal>
                </emma:interpretation>
                <emma:interpretation id="interp2" emma:lang="it-IT" emma:confidence="0">
                  <emma:literal>EMP</emma:literal>
                </emma:interpretation>
                <emma:interpretation id="interp3" emma:lang="it-IT" emma:confidence="0">
                  <emma:literal>AMP</emma:literal>
                </emma:interpretation>
                <emma:interpretation id="interp4" emma:lang="it-IT" emma:confidence="0">
                  <emma:literal>BMP</emma:literal>
                </emma:interpretation>
              </emma:one-of>
            </emma:emma>
          </inkml:annotationXML>
          <inkml:trace contextRef="#ctx0" brushRef="#br0">96 108 0,'35'143'0,"1"72"0,-72 107 16,1-36 0,70-72-1,1-71 1,-36-107-1,0-36 1,0-143 0,0-179-1,-36-36 1,-35 36 0,35 144-1,0 70 1,36 108-1,36 36 1,0 143 0,107 71-1,36-35 1,0-36 0,71-72-1,-35-71 16,35-143-15,1-108 0,-37-107-1,-106 72 1,-37 142 0,-71 72-1,0 36 1,0 108-1,-36 178 1,108 0 0,-1 0-1,1-35 1,35-72 0,-71-72-1,0-71 1,-36-144-1,0-106 1,71-37 0,-71 251-1</inkml:trace>
          <inkml:trace contextRef="#ctx0" brushRef="#br0" timeOffset="-823.7949">-1693-143 0,'0'-35'0,"-143"-1"0,0 36 16,-108 71-16,-35 37 0,0 71 16,35-1-1,37 73 1,106-36-1,144-1 1,72 1 0,142-36-1,108-72 1,-1-71 0,37-36-1,-36-36 1,-36 0-1,-143-35 1,-36 35 0,-143-36-1,-72 1 1,72 71 15</inkml:trace>
          <inkml:trace contextRef="#ctx0" brushRef="#br0" timeOffset="714.9918">4317 251 0,'143'179'16,"-71"71"-16,-1 36 0,-107-35 15,72-37 1,0-106 0,-36-37 15,0-71-15,-36-107-1,-35-179 1,-1-36-1,-107-36 1,-35 36 0,35 107-1,71 108 1,108 107 0,36-36-1,143 1 1,107 35-1,179 35 1,36 73 0,0-1-1,-179 36 1,-107 36 0,-180-107-1,-106-1 16,-215 1-15,-144-72 0,1 0-1,71 35 1,36 1 0,179 36-1,143-1 1,108 1-1,-108-72 1</inkml:trace>
        </inkml:traceGroup>
        <inkml:traceGroup>
          <inkml:annotationXML>
            <emma:emma xmlns:emma="http://www.w3.org/2003/04/emma" version="1.0">
              <emma:interpretation id="{6F35BF89-AEB3-4917-8442-087AF1CF6651}" emma:medium="tactile" emma:mode="ink">
                <msink:context xmlns:msink="http://schemas.microsoft.com/ink/2010/main" type="inkWord" rotatedBoundingBox="17922,321 29048,318 29049,4576 17923,4579">
                  <msink:destinationLink direction="with" ref="{BE776413-9533-4383-91A2-8E7EAE451560}"/>
                </msink:context>
              </emma:interpretation>
              <emma:one-of disjunction-type="recognition" id="oneOf1">
                <emma:interpretation id="interp5" emma:lang="it-IT" emma:confidence="0">
                  <emma:literal>Biasio</emma:literal>
                </emma:interpretation>
                <emma:interpretation id="interp6" emma:lang="it-IT" emma:confidence="0">
                  <emma:literal>Biassono</emma:literal>
                </emma:interpretation>
                <emma:interpretation id="interp7" emma:lang="it-IT" emma:confidence="0">
                  <emma:literal>Biascico</emma:literal>
                </emma:interpretation>
                <emma:interpretation id="interp8" emma:lang="it-IT" emma:confidence="0">
                  <emma:literal>restio</emma:literal>
                </emma:interpretation>
                <emma:interpretation id="interp9" emma:lang="it-IT" emma:confidence="0">
                  <emma:literal>Biasimo</emma:literal>
                </emma:interpretation>
              </emma:one-of>
            </emma:emma>
          </inkml:annotationXML>
          <inkml:trace contextRef="#ctx0" brushRef="#br0" timeOffset="30985.5384">13726 430 0,'0'36'0,"36"71"0,-36 72 0,35 71 16,-35 1 0,0-73-1,0-70 16,0-37-31,0-71 16,-35 0 0,-1-179-1,-36-35 1,72 214 0</inkml:trace>
          <inkml:trace contextRef="#ctx0" brushRef="#br0" timeOffset="31673.3265">12796 144 0,'107'-108'31,"573"72"-31,-251 72 16,-71 0 0,-1 0-1,-178 35 1,-71 37 0,-144 35-1,-143 36 1,-107-36-1,-36 0 1,107-72 0,108 1-1,107-36 1,107-1 0,179 1 15,108 0-31,35 71 15,0 72 17,-107 0-32,-178-36 15,-144-35 17,-108-1-17,-142-36 1,-144-71-1,-107 0 1,1-35 0,70-1-1,108 0 1,108 0 0,178-35-1,143-37 1,108 1-1,-215 107 1</inkml:trace>
          <inkml:trace contextRef="#ctx0" brushRef="#br0" timeOffset="32046.3657">16552 430 0,'72'71'0,"-37"108"0,-35 143 15,-35 0 1,35 0 0,-36-71-1,72-180 1,-36-35 0,0-36-1,0-143 1,0-108-1,0 251 1</inkml:trace>
          <inkml:trace contextRef="#ctx0" brushRef="#br0" timeOffset="32745.8142">17840 466 0,'107'286'16,"-71"36"-16,-72 35 16,0-70-1,1-144 1,35-143 15,0 0-15,0-108-1,0-178 1,0-36 0,0 0-1,35 108 1,-35 142-1,36 36 1,-36 108 0,72 143 15,35 106-15,72 37-16,71-72 15,72-35 1,0-215-1,0-1 1,-36-106 0,-71-108 15,-108-71-15,-71-72-1,-107 35 1,-72 1-1,-36-36 1,71 215 0,73 71-1,70 36 17,108 36-32,-143-36 15</inkml:trace>
          <inkml:trace contextRef="#ctx0" brushRef="#br1" timeOffset="72759.0876">15193-679 0,'143'-72'16,"-72"1"-16,-35 35 0,-108 0 0,-71 36 16,0 0-16,0 36 15,36 35 1,71 1-1,72-36 1,71 71 0,72-35 15,0-37-15,-108-35-1,-71-35 1,0 35-1,-35 0 1,-37 0 0,179 35-1,-107-35 1</inkml:trace>
          <inkml:trace contextRef="#ctx0" brushRef="#br1" timeOffset="66007.4787">16087 2111 0,'107'36'16,"-107"36"-16,36 71 0,-72 71 0,36 1 15,0-36 1,0-72 0,0-35 15,0-37-31,0-35 16,0-71 15,-36-108-16,36-36 1,0 215 0</inkml:trace>
          <inkml:trace contextRef="#ctx0" brushRef="#br1" timeOffset="72292.7886">16945-787 0,'108'-35'0,"-251"-37"16,-36 72-16,-36 0 0,36 0 0,36 36 16,72 35-1,106 1 1,109 35 15,106 36-31,108 36 16,-36 0-1,-108 0 1,-178-107 15,-72-72-15,-143 0-1,-71-72 1,0 0 0,-1 37-1,108-37 1,107 36 15,36 36-31</inkml:trace>
          <inkml:trace contextRef="#ctx0" brushRef="#br1" timeOffset="55486.6164">21775 322 0,'107'-35'0,"1"-1"16,-1 0-16,-71-35 0,0-1 0,-108-35 16,-107 35-1,-71 1 1,-36 35 15,-1 36-31,144 36 16,36 35-1,143 1 17,107-1-17,107 37 1,1-37 0,-144-71-1,-107 0 1,-107-36-1,-180 72 1,73-36 0,214 0-1</inkml:trace>
          <inkml:trace contextRef="#ctx0" brushRef="#br1" timeOffset="58451.4957">23421-500 0,'214'-72'0,"-321"72"0,-72 0 0,-71 0 15,-1 0-15,72 36 0,72 35 16,107 73-1,179-1 1,143 71 0,71 72-1,-71-35 1,-178-72 0,-180-36-1,-143-72 1,-143-71-1,-72-71 1,-35 35 0,322 0-1,107 36 1</inkml:trace>
          <inkml:trace contextRef="#ctx0" brushRef="#br1" timeOffset="66439.7697">16266 2254 0,'250'0'16,"-35"108"-16,-36 35 0,-72 0 15,-71-36 1,-108-35 0,-35-72-1,-108 0 1,36-72-1,1 72 17,106 0-17,72 36 1,143 71 0,72 36-1,71 36 1,-143-71-1,-107-73 17,-36-35-17,-72-107 1,72 107 15</inkml:trace>
        </inkml:traceGroup>
      </inkml:traceGroup>
    </inkml:traceGroup>
    <inkml:traceGroup>
      <inkml:annotationXML>
        <emma:emma xmlns:emma="http://www.w3.org/2003/04/emma" version="1.0">
          <emma:interpretation id="{57DD4DEF-6995-4C31-8575-99DAAF420ADA}" emma:medium="tactile" emma:mode="ink">
            <msink:context xmlns:msink="http://schemas.microsoft.com/ink/2010/main" type="paragraph" rotatedBoundingBox="332,3002 26599,4521 26163,12064 -103,105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90B6238-D3CB-452E-BAF0-FEEF67061EE9}" emma:medium="tactile" emma:mode="ink">
              <msink:context xmlns:msink="http://schemas.microsoft.com/ink/2010/main" type="line" rotatedBoundingBox="332,3002 26599,4521 26330,9163 64,7644"/>
            </emma:interpretation>
          </emma:emma>
        </inkml:annotationXML>
        <inkml:traceGroup>
          <inkml:annotationXML>
            <emma:emma xmlns:emma="http://www.w3.org/2003/04/emma" version="1.0">
              <emma:interpretation id="{D072B389-4D0D-4529-8B39-3685F84EFD22}" emma:medium="tactile" emma:mode="ink">
                <msink:context xmlns:msink="http://schemas.microsoft.com/ink/2010/main" type="inkWord" rotatedBoundingBox="268,4120 11630,4777 11486,7261 124,6604"/>
              </emma:interpretation>
              <emma:one-of disjunction-type="recognition" id="oneOf2">
                <emma:interpretation id="interp10" emma:lang="it-IT" emma:confidence="0">
                  <emma:literal>Dosso</emma:literal>
                </emma:interpretation>
                <emma:interpretation id="interp11" emma:lang="it-IT" emma:confidence="0">
                  <emma:literal>Doso</emma:literal>
                </emma:interpretation>
                <emma:interpretation id="interp12" emma:lang="it-IT" emma:confidence="0">
                  <emma:literal>Dorso</emma:literal>
                </emma:interpretation>
                <emma:interpretation id="interp13" emma:lang="it-IT" emma:confidence="0">
                  <emma:literal>Dosa</emma:literal>
                </emma:interpretation>
                <emma:interpretation id="interp14" emma:lang="it-IT" emma:confidence="0">
                  <emma:literal>Moroso</emma:literal>
                </emma:interpretation>
              </emma:one-of>
            </emma:emma>
          </inkml:annotationXML>
          <inkml:trace contextRef="#ctx0" brushRef="#br2" timeOffset="3699.3009">-2552 3506 0,'36'215'16,"-36"35"-16,0 108 0,0-72 15,36-71 1,-36-36 0,0-108-1,0-35 17,0-36-17,0-71 1,0-144-1,0-35 1,-36-37 0,0 37-1,-35 0 1,-1 71 0,36 107-1,36 1 1,36 35-1,107 0 1,36 72 0,107 0-1,36 35 1,36 1 15,-107-72-15,-37 35-1,-142-35-15,-37 0 32,-70 0-17,-37 72 1,1 35 0,35 108-1,72 0 1,-1-1-1,73 1 1,-73-36 0,1-36-1,-36-72 1,-36-35 0,-71 0-1,0 0 1,-36-72-1,-72 36 1,36-36 0,-71 0-1,35 1 1,36-1 0,143 36-1,144-72 16,-108 72-15</inkml:trace>
          <inkml:trace contextRef="#ctx0" brushRef="#br2" timeOffset="4641.6093">-4412 3113 0,'72'179'0,"-72"71"16,-36 36-16,-36 72 16,72-72-1,0-71 1,0-72 0,0-71-1,0-72 16,-71-143-15,-1-251 0,36 72-1,-107 0 1,107 36 0,-35 71-1,107 144 1,-1 35-1,109 0 1,106 36 0,108 72 15,0-37-15,-37 1-1,-34 0 1,-108-36-1,-144 0 17,-35 0-17,-35 36 1,-73 35 0,1 37-1,0 70 1,71 37-1,36 36 1,36-1 0,35-35-1,-35-108 1,35-179 0,-71 72-1</inkml:trace>
          <inkml:trace contextRef="#ctx0" brushRef="#br2" timeOffset="5807.3568">-942 3578 0,'143'0'16,"0"0"-16,72 0 0,35 0 0,-35 0 15,-72 0 1,0 0-1,-71 36 1,-36 35 0,35 37-1,-35-1 17,35 0-17,1 36 1,0 0-1,-37 1 1,1 34 0,0-34-1,0-37 1,-36 0 0,0-71-1,-36-36 1,-36 36-1,-71-72 1,-107 36 0,-72 0-1,-36 36 1,36 35 0,179-107 15,143-35-16,0 71 1</inkml:trace>
          <inkml:trace contextRef="#ctx0" brushRef="#br3" timeOffset="8222.3931">561 3506 0,'35'36'16,"1"71"-16,0 37 0,0 34 15,-36 37 1,71 0 0,-35-72-1,0-36 1,0 1-1,-72-73 1,-36-35 0,1-107-1,35-36 1,0-72 0,0 1-1,1-1 1,-1 36-1,0 72 1,36 35 0,36 72-1,35-36 1,108 36 0,0 0 15,72 36-16,-1 0 1,0 0 0,1-36-1,-72 0 1,-72 0 0,-35 0-1,-72 0 1,0 35-1,0 1 1,-36 72 0,72-1-1,-1 72 1,37 0 0,0 35-1,-37-35 1,-35-36-1,-71-35 1,-37-37 15,-70-35-15,-73-36 0,36 36-1,1-36 1,71 35-1,35 1 1,144-107 0,107-1-1,-143 72 1</inkml:trace>
          <inkml:trace contextRef="#ctx0" brushRef="#br3" timeOffset="9077.2746">2743 3614 0,'286'-72'16,"-71"108"-16,-1-36 0,1 0 16,-36 0 15,-36 36-16,-71-36 1,35 35 0,-71 37-1,-1-36 1,1 0 0,-36-1-1,0 1 1,0 36-1,36 35 1,0 0 0,35 36-1,1 36 1,71-36 0,-107 1-1,-36-37 1,-72-36-1,-107-35 1,-107 0 15,-72 0-15,72-36 0,36 35-1,71 1 1,72 0-1,142-36 1,144-72 0,-179 72-1</inkml:trace>
          <inkml:trace contextRef="#ctx0" brushRef="#br3" timeOffset="9745.6365">4281 3578 0,'36'-36'16,"501"36"-16,-251 0 15,0 0-15,0 36 16,-107-72 0,-36 36-1,-71 0 1,-36 0 0,-36 36-1,0 35 16,0 37-15,35 71 0,37 0-1,-1 35 1,1 1 0,-36-36-1,-36-36 1,-36-72-1,-107 1 1,-36-36 0,-71-36-1,-37 35 1,108-35 0,179 0-1</inkml:trace>
          <inkml:trace contextRef="#ctx0" brushRef="#br3" timeOffset="11191.1634">596 4902 0,'0'107'0,"0"-36"0,36 37 0,0-1 15,71-35 1,1-37-1,-1-35 1,-35-35 0,-37-37-1,-35-71 1,-71 36 0,-37 35-1,-70 36 1,34 72-1,37 36 17,36 71-17,71 36 1,71 0 0,72-36-1,0-108 1,36-35-1,-71-71 1,-37-72 0,-71-72-1,-71 36 1,-37 0 0,-71 108-1,36 35 1,36 72-1,0 71 1,107 0 0,71 37-1,72-73 1,36 1 0,-36-72 15,-107-72-16,-36-35 1,-72-36 0,-35 71-1,-36 36 1,71 36 0,1 108-1,142 35 1,73 0-1,34-143 1,-178 0 15</inkml:trace>
        </inkml:traceGroup>
        <inkml:traceGroup>
          <inkml:annotationXML>
            <emma:emma xmlns:emma="http://www.w3.org/2003/04/emma" version="1.0">
              <emma:interpretation id="{4A128182-7A7D-42E3-BA93-0CFDABAFFF4B}" emma:medium="tactile" emma:mode="ink">
                <msink:context xmlns:msink="http://schemas.microsoft.com/ink/2010/main" type="inkWord" rotatedBoundingBox="14582,3826 26599,4521 26330,9163 14314,8468">
                  <msink:destinationLink direction="with" ref="{821207B3-4591-4CBF-911D-1F9ADE757C15}"/>
                  <msink:destinationLink direction="with" ref="{4D99E769-32F0-4BE0-ADB5-E8A0979F6818}"/>
                </msink:context>
              </emma:interpretation>
              <emma:one-of disjunction-type="recognition" id="oneOf3">
                <emma:interpretation id="interp15" emma:lang="it-IT" emma:confidence="0">
                  <emma:literal>sto:</emma:literal>
                </emma:interpretation>
                <emma:interpretation id="interp16" emma:lang="it-IT" emma:confidence="0">
                  <emma:literal>stoffe:</emma:literal>
                </emma:interpretation>
                <emma:interpretation id="interp17" emma:lang="it-IT" emma:confidence="0">
                  <emma:literal>staffe:</emma:literal>
                </emma:interpretation>
                <emma:interpretation id="interp18" emma:lang="it-IT" emma:confidence="0">
                  <emma:literal>stono:</emma:literal>
                </emma:interpretation>
                <emma:interpretation id="interp19" emma:lang="it-IT" emma:confidence="0">
                  <emma:literal>stano:</emma:literal>
                </emma:interpretation>
              </emma:one-of>
            </emma:emma>
          </inkml:annotationXML>
          <inkml:trace contextRef="#ctx0" brushRef="#br4" timeOffset="45250.3905">13833 6046 0,'36'0'15,"214"-35"-15,-142-1 0,-73 0 0,1 0 16,-72-35 0,-35-1-1,-36 36 1,-37 108-1,1-36 1,72 35 0,35 72-1,36-107 1,107 71 0,36-35-1,1-72 1,-37-36-1,-71-71 1,-72 0 0,-71-36 15,-37 71 0,73 108-31,-1-36 16,108 107-1,71-107 1,108 36 0,-215-36-1</inkml:trace>
          <inkml:trace contextRef="#ctx0" brushRef="#br4" timeOffset="48332.8173">13618 4472 0,'72'36'0,"35"0"16,251 35-16,-286-106 16,-37-37-1,-70-35 1,-37-36-1,-35 35 1,-36 37 0,0 71-1,71 36 1,72 71 15,0 36-15,107-36-1,36 1 1,1-73 0,-73-35-1,-35-35 1,-72-1 0,-35-71-1,-73 107 1,37 0-1,107 0 1</inkml:trace>
          <inkml:trace contextRef="#ctx0" brushRef="#br2" timeOffset="37348.5693">12509 3363 0,'36'-35'16,"0"106"-16,-36 144 0,0 142 0,-72 73 31,37-1-15,35 0 0,0-35-1,35-36 1,1-108-1,0-35 1,0-144 0,-36-71-1,36-143 1,-36-143 0,0 286-1</inkml:trace>
          <inkml:trace contextRef="#ctx0" brushRef="#br4" timeOffset="47648.9121">16838 5116 0,'0'72'16,"36"-36"-16,71-1 0,1-35 0,-37-35 16,-35-1-16,0-36 0,-72 1 0,-71-37 15,-37 37 1,37 35 46,-36 72-62,107 0 16,108 35 0,-1-35-1,37 0 1,-73-72 0,1 0 15,-72-35-31,-71-1 15,-36 36 1,36 72 0,35 0-1,108 0 1,-36-36 0</inkml:trace>
          <inkml:trace contextRef="#ctx0" brushRef="#br1" timeOffset="62323.7166">15658 2970 0,'-72'36'0,"36"-1"0,-35 1 0,-37 36 16,1-1-16,0 1 0,-36-1 15,0 37 1,-1-1 15,-34 36-15,-1 0-16,0 36 15,-36-36 1,1 0 0,-1 0-1,-36 0 1,1 1 0,0 34-1,-37 1 16,37 0-15,0 0 0,-1 0-1,108-36 1,0-36 31,71-35-47,37-36 0,35-1 15,0-35 1,0 0 0,0 0-1,0 0 1,0 0 0,0 0-1,0 0 1,0 0-1,0 0 1,0-35 0,35-1 31,1 0-47,-36 36 0</inkml:trace>
          <inkml:trace contextRef="#ctx0" brushRef="#br1" timeOffset="65292.4869">9862 5868 0,'0'-36'0,"0"0"16,72 72-16,-37 0 0,-142-36 15,0-36-15,-1 36 0,1-36 0,0 36 16,71 36-16,0 0 0,108 71 0,107 36 16,35 36-1,37 35 1,35 1 0,-71 0-1,-37-1 16,-142-106-15,-107-37 0,-72-71-1,-72-71 1,-71-1 0,0-71-1,35 36 16,36-1-31,108 37 16,107 35 0,215-35-1,-215 71 1</inkml:trace>
          <inkml:trace contextRef="#ctx0" brushRef="#br4" timeOffset="46167.4452">19629 6655 0,'-72'35'0,"72"1"15,72-36-15,-108-71 0,-36-37 0,-71 37 16,0 35-16,36 36 0,35 71 0,36 37 16,72-1-1,107 0 1,0-35-1,-35-36 17,-1-36-17,-71-72 1,0-71 0,-108 0-1,0 36 1,-35 35-1,36 72 1,35 0 0,72 72-1,35-37 1,108-70 0,-179 35-1</inkml:trace>
          <inkml:trace contextRef="#ctx0" brushRef="#br4" timeOffset="46809.5739">21274 4472 0,'-71'-35'0,"-72"70"16,35 73-16,72-1 0,1 36 16,70-71-16,37 35 15,35-71 1,1-36-1,-1-72 1,-35-35 0,-72-36-1,-36 0 1,-107 0 15,0 71-15,35 36-1,37 72 1,35 36 0,36-1-1,36 36 1,35 1 0,1-72-1,-72-36 1</inkml:trace>
        </inkml:traceGroup>
      </inkml:traceGroup>
      <inkml:traceGroup>
        <inkml:annotationXML>
          <emma:emma xmlns:emma="http://www.w3.org/2003/04/emma" version="1.0">
            <emma:interpretation id="{8042AA1A-3596-4DE3-BAE3-0FF5C2C775AD}" emma:medium="tactile" emma:mode="ink">
              <msink:context xmlns:msink="http://schemas.microsoft.com/ink/2010/main" type="line" rotatedBoundingBox="2182,7870 18423,7870 18423,11590 2182,11590"/>
            </emma:interpretation>
          </emma:emma>
        </inkml:annotationXML>
        <inkml:traceGroup>
          <inkml:annotationXML>
            <emma:emma xmlns:emma="http://www.w3.org/2003/04/emma" version="1.0">
              <emma:interpretation id="{9AB0FEE1-D7C2-4F35-80E4-10B1C8354BCB}" emma:medium="tactile" emma:mode="ink">
                <msink:context xmlns:msink="http://schemas.microsoft.com/ink/2010/main" type="inkWord" rotatedBoundingBox="2182,7870 9015,7870 9015,10517 2182,10517"/>
              </emma:interpretation>
              <emma:one-of disjunction-type="recognition" id="oneOf4">
                <emma:interpretation id="interp20" emma:lang="it-IT" emma:confidence="0">
                  <emma:literal>Z-D</emma:literal>
                </emma:interpretation>
                <emma:interpretation id="interp21" emma:lang="it-IT" emma:confidence="0">
                  <emma:literal>z -D</emma:literal>
                </emma:interpretation>
                <emma:interpretation id="interp22" emma:lang="it-IT" emma:confidence="0">
                  <emma:literal>2 -D</emma:literal>
                </emma:interpretation>
                <emma:interpretation id="interp23" emma:lang="it-IT" emma:confidence="0">
                  <emma:literal>2-D</emma:literal>
                </emma:interpretation>
                <emma:interpretation id="interp24" emma:lang="it-IT" emma:confidence="0">
                  <emma:literal>r -D</emma:literal>
                </emma:interpretation>
              </emma:one-of>
            </emma:emma>
          </inkml:annotationXML>
          <inkml:trace contextRef="#ctx0" brushRef="#br0" timeOffset="19242.5847">-2909 6762 0,'71'-72'0,"1"37"0,71 35 0,143 71 16,36 1-16,-72 35 15,-71 36 1,-143 0 0,-215 72-1,-143 35 1,-71 1 0,71-1-1,143 1 1,179-73 15,179 1-31,178 0 31,108-72-31,-71-35 16,-72-36 15,-143-36-15,-108-108-1,-106-35 1,35 143-16</inkml:trace>
          <inkml:trace contextRef="#ctx0" brushRef="#br0" timeOffset="19568.994">-155 8515 0,'179'36'0,"0"-1"0,71-35 0,37 36 16,-37 0-1,-143 0 1,-71-1 0,-72 1-1,-35-107 1,35-72 0,36 143-1</inkml:trace>
          <inkml:trace contextRef="#ctx0" brushRef="#br0" timeOffset="20159.6394">2135 7334 0,'143'72'0,"-72"107"0,-71 71 16,0 108 0,0 0-1,36-108 1,0-71 0,0-108-1,-36-71 1,-36-107-1,-36-179 1,-71-108 0,36 72-1,35 0 1,72 144 15,72 70-15,143 73-1,178 178 1,108 143 0,-107 107-1,-144 37 1,-214-108 0,-179-108-1,-144-71 1,-106-71-1,-108-144 1,-36-71 0,108-143-1,429 286 1</inkml:trace>
        </inkml:traceGroup>
        <inkml:traceGroup>
          <inkml:annotationXML>
            <emma:emma xmlns:emma="http://www.w3.org/2003/04/emma" version="1.0">
              <emma:interpretation id="{B9ADCDBF-A1BC-4849-85B4-6302E662C178}" emma:medium="tactile" emma:mode="ink">
                <msink:context xmlns:msink="http://schemas.microsoft.com/ink/2010/main" type="inkWord" rotatedBoundingBox="17458,10910 18423,10910 18423,11590 17458,11590"/>
              </emma:interpretation>
              <emma:one-of disjunction-type="recognition" id="oneOf5">
                <emma:interpretation id="interp25" emma:lang="it-IT" emma:confidence="0">
                  <emma:literal>&amp;</emma:literal>
                </emma:interpretation>
                <emma:interpretation id="interp26" emma:lang="it-IT" emma:confidence="0">
                  <emma:literal>.</emma:literal>
                </emma:interpretation>
                <emma:interpretation id="interp27" emma:lang="it-IT" emma:confidence="0">
                  <emma:literal>g</emma:literal>
                </emma:interpretation>
                <emma:interpretation id="interp28" emma:lang="it-IT" emma:confidence="0">
                  <emma:literal>a</emma:literal>
                </emma:interpretation>
                <emma:interpretation id="interp29" emma:lang="it-IT" emma:confidence="0">
                  <emma:literal>@</emma:literal>
                </emma:interpretation>
              </emma:one-of>
            </emma:emma>
          </inkml:annotationXML>
          <inkml:trace contextRef="#ctx0" brushRef="#br1" timeOffset="54647.2782">12724 10268 0,'0'36'0,"72"-1"0,-37-35 0,73 0 16,-37 0-16,1-35 0,-36-37 0,-36-35 16,-36-36-1,-72 35 1,-70 1-1,35 35 1,-1 72 0,37 36-1,36 36 17,71 35-32,35 36 15,108 0 1,36-35-1,-36-37 1,-35-71 0,-73-36 15,-35-71-15,-35 0-1,-73-1 1,-35 37-1,36 71 1,35 36 0,72 107-1,108 0 1,178-72 0,107-142-1,-393 71 1</inkml:trace>
        </inkml:traceGroup>
      </inkml:traceGroup>
    </inkml:traceGroup>
  </inkml:traceGroup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9:26.02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327CD172-4887-4E2E-A827-44C7CF13A88A}" emma:medium="tactile" emma:mode="ink">
          <msink:context xmlns:msink="http://schemas.microsoft.com/ink/2010/main" type="writingRegion" rotatedBoundingBox="17493,12556 19211,12556 19211,14559 17493,14559"/>
        </emma:interpretation>
      </emma:emma>
    </inkml:annotationXML>
    <inkml:traceGroup>
      <inkml:annotationXML>
        <emma:emma xmlns:emma="http://www.w3.org/2003/04/emma" version="1.0">
          <emma:interpretation id="{CA111CB4-6431-4778-86DE-A065F6C14755}" emma:medium="tactile" emma:mode="ink">
            <msink:context xmlns:msink="http://schemas.microsoft.com/ink/2010/main" type="paragraph" rotatedBoundingBox="17493,12556 19211,12556 19211,14559 17493,145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9B0D2D4-57E0-4424-AE12-7EACEF388526}" emma:medium="tactile" emma:mode="ink">
              <msink:context xmlns:msink="http://schemas.microsoft.com/ink/2010/main" type="line" rotatedBoundingBox="17493,12556 19211,12556 19211,14559 17493,14559"/>
            </emma:interpretation>
          </emma:emma>
        </inkml:annotationXML>
        <inkml:traceGroup>
          <inkml:annotationXML>
            <emma:emma xmlns:emma="http://www.w3.org/2003/04/emma" version="1.0">
              <emma:interpretation id="{63363AFF-AEBF-462D-ADC5-24F5DE616A77}" emma:medium="tactile" emma:mode="ink">
                <msink:context xmlns:msink="http://schemas.microsoft.com/ink/2010/main" type="inkWord" rotatedBoundingBox="17493,12556 19211,12556 19211,14559 17493,14559"/>
              </emma:interpretation>
              <emma:one-of disjunction-type="recognition" id="oneOf0">
                <emma:interpretation id="interp0" emma:lang="it-IT" emma:confidence="0">
                  <emma:literal>R</emma:literal>
                </emma:interpretation>
                <emma:interpretation id="interp1" emma:lang="it-IT" emma:confidence="0">
                  <emma:literal>r</emma:literal>
                </emma:interpretation>
                <emma:interpretation id="interp2" emma:lang="it-IT" emma:confidence="0">
                  <emma:literal>FR</emma:literal>
                </emma:interpretation>
                <emma:interpretation id="interp3" emma:lang="it-IT" emma:confidence="0">
                  <emma:literal>TR</emma:literal>
                </emma:interpretation>
                <emma:interpretation id="interp4" emma:lang="it-IT" emma:confidence="0">
                  <emma:literal>Ma</emma:literal>
                </emma:interpretation>
              </emma:one-of>
            </emma:emma>
          </inkml:annotationXML>
          <inkml:trace contextRef="#ctx0" brushRef="#br0">-858 10947 0,'71'179'0,"-71"0"0,-36 107 15,1-36 1,35 36 0,-36-35-1,36-108 1,0-36-1,0-107 1,0-71 0,36-144-1,-36-71 32,-36-36-47,-71 36 16,-1 35-1,1 72 1,35 108 0,108 71-1,36-36 1,-1 36 15,-35 72-15,0-37-1,-36 37 17,0-36-32,0 35 31,36-71-31,-36 36 16,35-72-1,-35-35 1,0 35-1,-35 0 1,35 0 15,-36 36-31,36 0 32,0 0-17,36 0 1,-36 0-1,0 0 1,0 0 0,0 36-1,-36-36 1,36 0 0,0 36-1,-36-36 1,36 0-1,0 0 1,0 0 0,0 0-1,0 0 1,0-36 0,0 36 15,0 0-31,0 0 15,0 0 1,0 0 15,0 0-15,0 0 0,0 0-1,0 0 1,0 0-1,0 0 1,0 0 0,0 0-1,0 0 1,0 0 0,0-36-1,0 36 16,0 0-31,0 0 16,0 0 0,0 0-1,0 0 1,0 0 0,0 0-1,72 0 16,35 0-15,72 0 0,35 72 15,1-1-31,-36 37 16,-36-1-1,-107 0 1,-108 1-1,-107-72 1,-35-1 0,-37-70-1,37-1 1,71 0 0,71 36-1,72 36 1,143 71-1,107 144 17,37-37-17,-37 37-15,-35-37 47,-72-71-47,-107-35 16,-1-73-1,-35-35 1,0-107 0,144-143-1,-144 250 1</inkml:trace>
        </inkml:traceGroup>
      </inkml:traceGroup>
    </inkml:traceGroup>
  </inkml:traceGroup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9:37.93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BE776413-9533-4383-91A2-8E7EAE451560}" emma:medium="tactile" emma:mode="ink">
          <msink:context xmlns:msink="http://schemas.microsoft.com/ink/2010/main" type="inkDrawing" rotatedBoundingBox="21389,-169 31815,12261 31102,12859 20677,427" semanticType="callout" shapeName="Other">
            <msink:sourceLink direction="with" ref="{6F35BF89-AEB3-4917-8442-087AF1CF6651}"/>
            <msink:sourceLink direction="with" ref="{80AF3AC7-9A8C-4C0D-B7ED-56D7A3CAC758}"/>
          </msink:context>
        </emma:interpretation>
      </emma:emma>
    </inkml:annotationXML>
    <inkml:trace contextRef="#ctx0" brushRef="#br0">0 0 0,'72'-35'0,"-72"70"0,36 1 0,35 72 16,36 35-16,37 0 0,34 36 15,37-1 1,36 37 15,-1 71-31,72 1 16,36 34 0,-1 37-1,37 0 1,-1 0-1,1-72 1,71 143 0,0 1-1,0-1 1,-36 36 0,1 0-1,-1 36 1,0 35-1,-35 1 1,-1 0 0,-35-36 15,0 35-15,-36 1-1,0-1 1,-36 1-1,0-72 1,-35-71 0,-37-37-1,-35-70 1,-36-73 0,-35-35-1,-1-72 1,-71 1-1,-1-73 1,-35 1 0,0-36-1,0 0 1,0-36 15,-71 1-31,35-73 16,72 1 15,-36 107-15</inkml:trace>
  </inkml:traceGroup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9:42.123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7B5AAF0C-3CEF-478F-9471-B8E86F7714F8}" emma:medium="tactile" emma:mode="ink">
          <msink:context xmlns:msink="http://schemas.microsoft.com/ink/2010/main" type="writingRegion" rotatedBoundingBox="30372,12306 31624,12306 31624,15060 30372,15060"/>
        </emma:interpretation>
      </emma:emma>
    </inkml:annotationXML>
    <inkml:traceGroup>
      <inkml:annotationXML>
        <emma:emma xmlns:emma="http://www.w3.org/2003/04/emma" version="1.0">
          <emma:interpretation id="{91E2B794-BF82-4D5D-BFDA-75E0F6E7338A}" emma:medium="tactile" emma:mode="ink">
            <msink:context xmlns:msink="http://schemas.microsoft.com/ink/2010/main" type="paragraph" rotatedBoundingBox="30372,12306 31624,12306 31624,15060 30372,150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3504BBD-EC96-4CEC-9E9B-4C8B2804C73B}" emma:medium="tactile" emma:mode="ink">
              <msink:context xmlns:msink="http://schemas.microsoft.com/ink/2010/main" type="line" rotatedBoundingBox="30372,12306 31624,12306 31624,15060 30372,15060"/>
            </emma:interpretation>
          </emma:emma>
        </inkml:annotationXML>
        <inkml:traceGroup>
          <inkml:annotationXML>
            <emma:emma xmlns:emma="http://www.w3.org/2003/04/emma" version="1.0">
              <emma:interpretation id="{80AF3AC7-9A8C-4C0D-B7ED-56D7A3CAC758}" emma:medium="tactile" emma:mode="ink">
                <msink:context xmlns:msink="http://schemas.microsoft.com/ink/2010/main" type="inkWord" rotatedBoundingBox="30372,12306 31624,12306 31624,15060 30372,15060">
                  <msink:destinationLink direction="with" ref="{BE776413-9533-4383-91A2-8E7EAE451560}"/>
                </msink:context>
              </emma:interpretation>
              <emma:one-of disjunction-type="recognition" id="oneOf0">
                <emma:interpretation id="interp0" emma:lang="it-IT" emma:confidence="0">
                  <emma:literal>"R</emma:literal>
                </emma:interpretation>
                <emma:interpretation id="interp1" emma:lang="it-IT" emma:confidence="0">
                  <emma:literal>R.</emma:literal>
                </emma:interpretation>
                <emma:interpretation id="interp2" emma:lang="it-IT" emma:confidence="0">
                  <emma:literal>R;</emma:literal>
                </emma:interpretation>
                <emma:interpretation id="interp3" emma:lang="it-IT" emma:confidence="0">
                  <emma:literal>R:</emma:literal>
                </emma:interpretation>
                <emma:interpretation id="interp4" emma:lang="it-IT" emma:confidence="0">
                  <emma:literal>Ra</emma:literal>
                </emma:interpretation>
              </emma:one-of>
            </emma:emma>
          </inkml:annotationXML>
          <inkml:trace contextRef="#ctx0" brushRef="#br0">394 238 0,'143'0'0,"-143"-36"0,-107 1 15,-36 35-15,-1 35 0,37 37 0,71 0 16,36-1-16,108 1 16,35-37-1,0 1 1,-36-72 31,-35-35-47,-72-72 0,-36 0 15,-36 35 1,-35 73 0,71 35 15,1 107-15,142 36-1,-107-143 1</inkml:trace>
          <inkml:trace contextRef="#ctx0" brushRef="#br0" timeOffset="948.1413">-35 990 0,'214'35'0,"1"144"16,-72-36-16,-71-35 16,-108-37-1,-72-35 1,-106 0-1,-37-1 1,144-35 15,71 0-15,36 36 0,143 107-1,108 72 1,35 71-1,-71-35 1,-72-73 0,-72-142-1,-71-36 1</inkml:trace>
          <inkml:trace contextRef="#ctx0" brushRef="#br0" timeOffset="559.5588">-35 1025 0,'35'36'0,"1"-36"16,-72 107-16,-35 72 0,-1 36 0,37-36 16,-1 35 15,0-106-31,36-37 16,-36-35 15,36-107-16,36-73 1,36-70 0,-72 214-1</inkml:trace>
        </inkml:traceGroup>
      </inkml:traceGroup>
    </inkml:traceGroup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4:03.63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7E037EE-4568-4629-9628-84CA4399E155}" emma:medium="tactile" emma:mode="ink">
          <msink:context xmlns:msink="http://schemas.microsoft.com/ink/2010/main" type="inkDrawing" rotatedBoundingBox="6851,15320 8041,15559 8013,15704 6822,15465" semanticType="callout" shapeName="Other"/>
        </emma:interpretation>
      </emma:emma>
    </inkml:annotationXML>
    <inkml:trace contextRef="#ctx0" brushRef="#br0">2060 13705 0,'1002'215'0,"-823"-144"16,-322-250 15,143 179-31</inkml:trace>
  </inkml:traceGroup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0:19.4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B18A409-FB27-4654-8787-F59D8390C9C3}" emma:medium="tactile" emma:mode="ink">
          <msink:context xmlns:msink="http://schemas.microsoft.com/ink/2010/main" type="inkDrawing" rotatedBoundingBox="3146,3200 29341,5145 28875,11417 2681,9471" hotPoints="30081,7519 21671,10356 3803,6457 12213,3620" semanticType="enclosure" shapeName="Parallelogram">
            <msink:sourceLink direction="with" ref="{A5002769-07F0-4EB4-86FE-D317B990362F}"/>
          </msink:context>
        </emma:interpretation>
      </emma:emma>
    </inkml:annotationXML>
    <inkml:trace contextRef="#ctx0" brushRef="#br0">-572 2003 0,'0'-35'0,"0"-1"15,72 36-15,35 0 0,108 71 0,71 1 0,0-1 16,107 37 0,37-1-1,71 0 1,71 1-1,0-1 1,72 36 0,36-35-1,0 35 1,71 0 0,36 36-1,36-1 1,0 37-1,71 0 1,0 35 0,37 1 15,35-1-15,-1 36-1,-34-71 1,-37 35-1,-35 36 1,-37 36 0,-106-71-1,-180-36 1,-142-108 0,-179-71-1,-180-179 1,-142-144-1,107 287 1</inkml:trace>
    <inkml:trace contextRef="#ctx0" brushRef="#br0" timeOffset="951.051">8622-143 0,'251'-107'16,"-73"107"-16,144 71 0,143 36 31,72 37-16,143-1 1,107-36 0,71 36-1,73 0 1,70 36 0,37 0-1,35 0 1,-36-36-1,1 72 1,35-1 0,-71 1-1,-36-1 1,-108-35 0,-106 0-1,-108-71 1,-108 35-1,-71-36 1,-179-35 0,-107-37-1,-107 1 1,-36-36 15,-36 0-15,-72 72-1,-35 35 1,-72 72 0,-36 0-1,-71 35 1,-72 37 0,-35-37-1,-108 37 1,-107 35-1,-108 0 1,-107 0 0,-142 36-1,-180 0 1,-36 0 0,1181-322-1</inkml:trace>
  </inkml:traceGroup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0:23.6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28CFE01-BDD2-4C13-9A47-3422C8AC5A9C}" emma:medium="tactile" emma:mode="ink">
          <msink:context xmlns:msink="http://schemas.microsoft.com/ink/2010/main" type="inkDrawing" rotatedBoundingBox="7585,4678 25059,8466 25018,8658 7543,4870" semanticType="strikethrough" shapeName="Other">
            <msink:destinationLink direction="with" ref="{92B75DAB-43B3-4863-A9E9-82A9C2DE6C24}"/>
            <msink:destinationLink direction="with" ref="{D2168CDD-FD56-4C6B-B711-53FEE47E94BD}"/>
            <msink:destinationLink direction="with" ref="{A32C4831-A005-414A-A365-95A650BA12E3}"/>
          </msink:context>
        </emma:interpretation>
      </emma:emma>
    </inkml:annotationXML>
    <inkml:trace contextRef="#ctx0" brushRef="#br0">0 0 0,'36'0'0,"71"35"0,-71 1 15,71 0-15,0 0 0,36-1 0,72 1 16,35 36 0,1-1-1,-1-35 1,72 71-1,0-35 1,36 0 0,0 35-1,-1-36 1,37 1 0,-36 35-1,-1-35 1,37 35-1,0 1 1,35-37 0,-36 36-1,37 1 1,-1-37 15,36 37-15,-71-37-1,-1 36 1,36-71 0,-35 72-1,-1-1 1,37-36 0,-37 1-1,1 35 1,-1 1-1,1-108 1,35 107 0,-35-36 15,35 37-31,-36-37 31,37 37-31,-1-37 16,-35 1-1,-1 35 17,-35-35-17,0-37 1,-72 37 0,36-36-1,0 35 1,-36 1-1,0-1 1,-36 1 0,-71-36-1,0 35 1,-107-71 0,-72 0-1,0 0 1</inkml:trace>
  </inkml:traceGroup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0:47.6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ED239D6-8B65-4988-A992-B81ACAFF1124}" emma:medium="tactile" emma:mode="ink">
          <msink:context xmlns:msink="http://schemas.microsoft.com/ink/2010/main" type="writingRegion" rotatedBoundingBox="3255,2074 10016,2074 10016,5151 3255,5151">
            <msink:destinationLink direction="with" ref="{C3C1AF5C-31EC-471E-89B5-F9171BBF6A3F}"/>
          </msink:context>
        </emma:interpretation>
      </emma:emma>
    </inkml:annotationXML>
    <inkml:traceGroup>
      <inkml:annotationXML>
        <emma:emma xmlns:emma="http://www.w3.org/2003/04/emma" version="1.0">
          <emma:interpretation id="{B7CFE4B8-142F-4B15-9EFE-5CC67CE019ED}" emma:medium="tactile" emma:mode="ink">
            <msink:context xmlns:msink="http://schemas.microsoft.com/ink/2010/main" type="paragraph" rotatedBoundingBox="3255,2074 10016,2074 10016,5151 3255,51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5DFEEC6-EA84-4C12-B45C-A88124027C1B}" emma:medium="tactile" emma:mode="ink">
              <msink:context xmlns:msink="http://schemas.microsoft.com/ink/2010/main" type="line" rotatedBoundingBox="3255,2074 10016,2074 10016,5151 3255,5151"/>
            </emma:interpretation>
          </emma:emma>
        </inkml:annotationXML>
        <inkml:traceGroup>
          <inkml:annotationXML>
            <emma:emma xmlns:emma="http://www.w3.org/2003/04/emma" version="1.0">
              <emma:interpretation id="{36CA6232-D909-4CC5-B8EA-F527697CCA6E}" emma:medium="tactile" emma:mode="ink">
                <msink:context xmlns:msink="http://schemas.microsoft.com/ink/2010/main" type="inkWord" rotatedBoundingBox="3255,2074 6439,2074 6439,4292 3255,4292">
                  <msink:destinationLink direction="with" ref="{157EF693-AB63-4144-9051-03E5EF3CDEBD}"/>
                  <msink:destinationLink direction="with" ref="{35A4923E-D163-4598-8496-DA05D8255EAD}"/>
                </msink:context>
              </emma:interpretation>
              <emma:one-of disjunction-type="recognition" id="oneOf0">
                <emma:interpretation id="interp0" emma:lang="it-IT" emma:confidence="0">
                  <emma:literal>Atto</emma:literal>
                </emma:interpretation>
                <emma:interpretation id="interp1" emma:lang="it-IT" emma:confidence="0">
                  <emma:literal>Atto.</emma:literal>
                </emma:interpretation>
                <emma:interpretation id="interp2" emma:lang="it-IT" emma:confidence="0">
                  <emma:literal>Atta</emma:literal>
                </emma:interpretation>
                <emma:interpretation id="interp3" emma:lang="it-IT" emma:confidence="0">
                  <emma:literal>*Atto</emma:literal>
                </emma:interpretation>
                <emma:interpretation id="interp4" emma:lang="it-IT" emma:confidence="0">
                  <emma:literal>isso.</emma:literal>
                </emma:interpretation>
              </emma:one-of>
            </emma:emma>
          </inkml:annotationXML>
          <inkml:trace contextRef="#ctx0" brushRef="#br0">-4292-1320 0,'36'36'0,"0"36"0,0 35 0,-1-36 15,1 73 1,0 34 0,-36 37-1,36-36 1,-1 0 0,1-72-1,0-35 1,-36-37-1,36-35 1,-72-35 0,36-108-1,-36 0 17,36 143-32</inkml:trace>
          <inkml:trace contextRef="#ctx0" brushRef="#br0" timeOffset="590.6454">-4041-1177 0,'214'36'0,"-71"0"0,36-36 0,0 36 15,0-36 1,0-36 0,-36 36-1,0-36 1,-71 36-1,-37 36 1,37 0 0,-36 71-1,-1 0 1,-35 36 0,36 1-1,0 70 1,0-35-1,35-36 1,-71 0 0,0-35-1,0-1 1,-35-71 15,-1-1-15,-36-106-1,1-36 1,-37-37 0,108 144-1</inkml:trace>
          <inkml:trace contextRef="#ctx0" brushRef="#br0" timeOffset="2748.2445">-4578-1212 0,'179'-108'0,"36"72"0,35 36 16,72-35 15,0-37-15,-143 1-1,0 35 1,-72 0 0,-35 36-1,-1 36 16,1 35-31,-37-35 16,1 0 0,-36-36-1,0 0 1,-36 0 15,1-36-15,-1 36-1,36 0 1,0-36 0,36 36-1,71 36 1,36 0 0,36 35-1,-36-35 1,36 36-1,-72-1 1,-35-35 0,-36 36-1,-36-37 1,-108 37 0,1-36-1,-72 0 1,0 35-1,36 1 1,71 35 0,108-35 15,36-37-15,35 37-1,36-72 1,0 36-1,-35-1 1,-37 1 0,-71 0-1,-71 36 1,-37-37 0,-71 1-1,1 36 1,70 35-1,72 0 1,36 1 0,36-37-1,0 1 1,71-72 0,-35 0-1,71-36 1,-36-36-1,1-35 17,-1 0-17,-35-72 1,-1 0 0,-35 0-1,-36 36 1,-72 0-1,37 0 1,-37 71 0,0 36-1,37 36 1,-1 36 0,0 72-1,72 35 1,0 36-1,71 35 17,-35 37-17,35-73 1,-36 37 0,1-72-1,-72-71 16,0-1-15,0-35 0,-72-36-1,1-71 1,-36-1 0,-37 0-1,-34 1 1,-1 35-1,-72-35 1,1 71 0,-1 0-1,37 35 1,-1 1 0,72 0-1,71-36 1,72 0-1,36 36 1,107-1 0,144 1-1,-37 0 1,-35-72 15,-108 0-15,-71 36-1,-108-71 1,-142-36 0,-37 35-1,-71 0 1,36 37 0,143-1-1,71 36 1,108 0-1,143 36 1,71-1 0,-35 1-1,-143-36 1,-108 0 0,-107-36-1,-108 36 1,37 0-1,106 72 1,180 0 15,214-37-15,143 37 0,-429-72-1</inkml:trace>
          <inkml:trace contextRef="#ctx0" brushRef="#br0" timeOffset="3136.827">-4041-32 0,'0'0'0</inkml:trace>
        </inkml:traceGroup>
        <inkml:traceGroup>
          <inkml:annotationXML>
            <emma:emma xmlns:emma="http://www.w3.org/2003/04/emma" version="1.0">
              <emma:interpretation id="{61533566-C278-425B-BE45-685C038E1B87}" emma:medium="tactile" emma:mode="ink">
                <msink:context xmlns:msink="http://schemas.microsoft.com/ink/2010/main" type="inkWord" rotatedBoundingBox="7727,3255 10016,3255 10016,5151 7727,5151"/>
              </emma:interpretation>
              <emma:one-of disjunction-type="recognition" id="oneOf1">
                <emma:interpretation id="interp5" emma:lang="it-IT" emma:confidence="0">
                  <emma:literal>Afosa</emma:literal>
                </emma:interpretation>
                <emma:interpretation id="interp6" emma:lang="it-IT" emma:confidence="0">
                  <emma:literal>Afona</emma:literal>
                </emma:interpretation>
                <emma:interpretation id="interp7" emma:lang="it-IT" emma:confidence="0">
                  <emma:literal>Afosa,</emma:literal>
                </emma:interpretation>
                <emma:interpretation id="interp8" emma:lang="it-IT" emma:confidence="0">
                  <emma:literal>Arona</emma:literal>
                </emma:interpretation>
                <emma:interpretation id="interp9" emma:lang="it-IT" emma:confidence="0">
                  <emma:literal>posa</emma:literal>
                </emma:interpretation>
              </emma:one-of>
            </emma:emma>
          </inkml:annotationXML>
          <inkml:trace contextRef="#ctx0" brushRef="#br0" timeOffset="-20626.9107">37 290 0,'71'-36'0,"-35"108"15,-36 107-15,0 35 0,0-35 0,0-71 16,0-37 0,0-71-1,36 0 1,-36-107-1,0-72 1,-36-36 15,0 36-15,-35 36 0,35 72-1,108-37 1,-1 73-1,37-1 1,106 36 0,37 36-1,-37-1 1,1 1 0,-108 0-1,-35 0 1,-36 0-1,-36-1 1,-36 73 0,0 71-1,36 35 1,36-35 15,0 36-31,-1-36 31,-35-72-15,0-71 0,0-36-1,-71-72 1,-1-107 0,1 0-1,-1 1 1,1-1-1,-1 71 1,36 37 0,-71 35-1,-72 36 1,0 36 0,-35 35-1,106 1 1,72-1-1,36-35 1,108 0 0,106 0-1,-35-108 17,-36 1-17,-71-37 1,-36 1-1,-72 35 1,0 37 0,-71 35-1,0 71 1,-1 72 0,37 36-1,71-36 1,71-35-1,37-37 1,70-35 0,-70-72-1,-37-35 1,-71-72 0,-35-1-1,-73 37 1,1 71-1,0 36 1,-1 36 15,37 71-15,71 1 0,107 35-1,0-72 1,-71-71-1,-72-71 1,-107-72 0,36-36-1,-36-36 1,143 215 15</inkml:trace>
          <inkml:trace contextRef="#ctx0" brushRef="#br0" timeOffset="-18761.7147">-106 4 0,'179'-72'0,"-72"37"0,0-37 16,72 36-16,0-35 16,36 35-1,-1 0 1,1 36 0,-36 0-1,-143 0 1,-36 0-1,-72 0 1,-35-36 15,35 1-15,1 35 0,71 0-1,-36 35 1,72 1-1,0-36 1,71 36 0,36 0-1,0-36 1,0 36 0,-36-1-1,-35-35 1,0 36-1,-37 36 1,1-37 0,0-35-1,0 0 1,-36 0 0,35-35-1,-35 35 16,-35 0-15,-1 0 0,0 35-1,-71 1 1,-1 36 0,-35-72-1,0 35 1,-36-35-1,72 36 1,36 0 0,35-36-1,36 0 1,71 0 0,37-72-1,35 37 16,0-37-31,-36 36 16,0 36 0,-35-35-1,0-37 1,-37 72 15,1 0-15,-36 0-1,-36 72 17,36 35-32,0 36 15,0-36 1,0 36 0,0 1-1,0-1 1,0-36-1,36 36 1,-36-36 0,36-35-1,-36-36 1,0-36 0,-36-36-1,-35-71 1,-1 71-1,-35-36 17,35 72-17,1 36 1,-37 36 0,37-1-1,-37 1 1,1-37-1,0 1 1,-1 0 0,73-36-1,35 0 1,71-36 0,108 0-1,-36-35 1,0-72-1,-107 0 1,-72-72 0,-35 36-1,-1 0 1,-35 108 15,71 35-15,0 108-1,1 71 1,-1 36 0,36-1-1,71-34 1,1-73 0,-1-71-1,72 0 1,-35-36-1,-1 1 1,-107 35 0,-71 0-1,-108-72 1,179 72 15</inkml:trace>
        </inkml:traceGroup>
      </inkml:traceGroup>
    </inkml:traceGroup>
  </inkml:traceGroup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0:37.34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92B75DAB-43B3-4863-A9E9-82A9C2DE6C24}" emma:medium="tactile" emma:mode="ink">
          <msink:context xmlns:msink="http://schemas.microsoft.com/ink/2010/main" type="inkDrawing" rotatedBoundingBox="8655,4887 11964,11857 11682,11991 8373,5021" semanticType="callout" shapeName="Other">
            <msink:sourceLink direction="with" ref="{428CFE01-BDD2-4C13-9A47-3422C8AC5A9C}"/>
            <msink:sourceLink direction="with" ref="{39CD4DF0-ADBA-46DF-8D8D-9679C8DB4D16}"/>
          </msink:context>
        </emma:interpretation>
      </emma:emma>
    </inkml:annotationXML>
    <inkml:trace contextRef="#ctx0" brushRef="#br0">0 0 0,'36'-36'0,"0"107"0,-36-35 15,-36 0-15,36 0 0,0-1 0,36-35 16,-36 36-16,36 0 0,-36 36 15,35-1-15,37 1 16,35 71 0,1 36-1,-1 35 1,72 1 0,0 71 15,35 72-31,1 0 31,-36 71-31,36 0 31,-37 36-15,1 0 0,0 36-1,36 0 1,-36 0-1,0-36 1,-1-72 0,-70-106-1,-1-73 1,-71-106 0,-72-144-1,72-250 1,-36 286-1</inkml:trace>
  </inkml:traceGroup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0:38.09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D2168CDD-FD56-4C6B-B711-53FEE47E94BD}" emma:medium="tactile" emma:mode="ink">
          <msink:context xmlns:msink="http://schemas.microsoft.com/ink/2010/main" type="inkDrawing" rotatedBoundingBox="11601,11954 14115,5942 14397,6060 11883,12072" semanticType="callout" shapeName="Other">
            <msink:sourceLink direction="with" ref="{428CFE01-BDD2-4C13-9A47-3422C8AC5A9C}"/>
            <msink:sourceLink direction="with" ref="{39CD4DF0-ADBA-46DF-8D8D-9679C8DB4D16}"/>
          </msink:context>
        </emma:interpretation>
      </emma:emma>
    </inkml:annotationXML>
    <inkml:trace contextRef="#ctx0" brushRef="#br0">2505 0 0,'0'108'0,"-108"70"31,-35 109-31,0-1 0,36 72 15,-36 71 1,0 36 0,-36 36-1,-36 35 1,0 1 15,1-36-15,-1-36-1,36-71 1,0-73 0,72-34-1,35-108 1,37-72 0,-1-36-1,36-71 1,0 36-1,0-36 1,-36-36 0,36 1-1,0-73 1,0-35 0,0 36-1,-36 35 1,36 72-1</inkml:trace>
  </inkml:traceGroup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0:38.809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5FF2A12C-EC2A-4179-9906-5E38EE292E28}" emma:medium="tactile" emma:mode="ink">
          <msink:context xmlns:msink="http://schemas.microsoft.com/ink/2010/main" type="writingRegion" rotatedBoundingBox="11161,11769 12091,11769 12091,12663 11161,12663"/>
        </emma:interpretation>
      </emma:emma>
    </inkml:annotationXML>
    <inkml:traceGroup>
      <inkml:annotationXML>
        <emma:emma xmlns:emma="http://www.w3.org/2003/04/emma" version="1.0">
          <emma:interpretation id="{736B43EE-1870-415F-A8B1-554146E76159}" emma:medium="tactile" emma:mode="ink">
            <msink:context xmlns:msink="http://schemas.microsoft.com/ink/2010/main" type="paragraph" rotatedBoundingBox="11161,11769 12091,11769 12091,12663 11161,1266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9F533FE-2ACB-41C9-90E4-1E1AC17C2845}" emma:medium="tactile" emma:mode="ink">
              <msink:context xmlns:msink="http://schemas.microsoft.com/ink/2010/main" type="line" rotatedBoundingBox="11161,11769 12091,11769 12091,12663 11161,12663"/>
            </emma:interpretation>
          </emma:emma>
        </inkml:annotationXML>
        <inkml:traceGroup>
          <inkml:annotationXML>
            <emma:emma xmlns:emma="http://www.w3.org/2003/04/emma" version="1.0">
              <emma:interpretation id="{39CD4DF0-ADBA-46DF-8D8D-9679C8DB4D16}" emma:medium="tactile" emma:mode="ink">
                <msink:context xmlns:msink="http://schemas.microsoft.com/ink/2010/main" type="inkWord" rotatedBoundingBox="11161,11769 12091,11769 12091,12663 11161,12663">
                  <msink:destinationLink direction="with" ref="{D2168CDD-FD56-4C6B-B711-53FEE47E94BD}"/>
                  <msink:destinationLink direction="with" ref="{92B75DAB-43B3-4863-A9E9-82A9C2DE6C24}"/>
                  <msink:destinationLink direction="with" ref="{35A4923E-D163-4598-8496-DA05D8255EAD}"/>
                  <msink:destinationLink direction="with" ref="{A32C4831-A005-414A-A365-95A650BA12E3}"/>
                </msink:context>
              </emma:interpretation>
              <emma:one-of disjunction-type="recognition" id="oneOf0">
                <emma:interpretation id="interp0" emma:lang="it-IT" emma:confidence="0">
                  <emma:literal>@</emma:literal>
                </emma:interpretation>
                <emma:interpretation id="interp1" emma:lang="it-IT" emma:confidence="0">
                  <emma:literal>8</emma:literal>
                </emma:interpretation>
                <emma:interpretation id="interp2" emma:lang="it-IT" emma:confidence="0">
                  <emma:literal>g</emma:literal>
                </emma:interpretation>
                <emma:interpretation id="interp3" emma:lang="it-IT" emma:confidence="0">
                  <emma:literal>%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45 578 0,'214'108'0,"-106"-108"0,-1-143 0,-35 35 16,-108 1 0,0 0-1,-71 35 1,-36 1-1,0 106 1,71 1 0,36 71-1,72 37 1,107 34 0,72-70-1,-36-37 1,-1-71-1,-70-71 1,-72-37 0,-72-35-1,-72 0 1,-35 36 0,36 71 15,0 36-16,35 72 1,72-1 0,72 72-1,71-35 1,0-73 0,-72-35-1,-35-71 1,-72-36-1,-71-72 1,-36 71 0,-72 1-1,37 107 1,178 72 0,0-72-1</inkml:trace>
          <inkml:trace contextRef="#ctx0" brushRef="#br0" timeOffset="19547.6223">331 865 0,'107'35'0,"1"-35"0,-1 0 0,0 0 16,1-35-16,-73-1 16,-35-72-1,-35 1 1,-73 0 0,-35-36-1,0 71 1,36 36-1,35 36 1,1 72 0,35 0-1,36 35 1,107 36 0,36-36-1,0-35 1,-35-108-1,-73 0 1,-35-35 0,-35-108-1,-73-36 17,37 72-17,178 0 1,-107 143-1</inkml:trace>
        </inkml:traceGroup>
      </inkml:traceGroup>
    </inkml:traceGroup>
  </inkml:traceGroup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0:52.4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57EF693-AB63-4144-9051-03E5EF3CDEBD}" emma:medium="tactile" emma:mode="ink">
          <msink:context xmlns:msink="http://schemas.microsoft.com/ink/2010/main" type="inkDrawing" rotatedBoundingBox="1074,2573 7336,4710 7289,4847 1027,2709" semanticType="strikethrough" shapeName="Other">
            <msink:sourceLink direction="with" ref="{36CA6232-D909-4CC5-B8EA-F527697CCA6E}"/>
          </msink:context>
        </emma:interpretation>
      </emma:emma>
    </inkml:annotationXML>
    <inkml:trace contextRef="#ctx0" brushRef="#br0">6355 2075 0,'35'-36'0,"-106"36"0,35-35 0,-36 35 16,1 0-16,-1 0 0,-71-36 0,-36 0 16,-107-35-16,-36-37 15,-36-35 1,-71 0-1,-36-36 1,0-36 0,-36 37-1,0-1 1,0-36 0,1 72-1,35 0 1,107 36-1,72 35 1,107 36 0,143 36-1,108 0 1,106 36 15,-178-36-31</inkml:trace>
  </inkml:traceGroup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0:56.52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35A4923E-D163-4598-8496-DA05D8255EAD}" emma:medium="tactile" emma:mode="ink">
          <msink:context xmlns:msink="http://schemas.microsoft.com/ink/2010/main" type="inkDrawing" rotatedBoundingBox="4379,3883 12004,12532 11702,12798 4077,4149" semanticType="callout" shapeName="Other">
            <msink:sourceLink direction="with" ref="{39CD4DF0-ADBA-46DF-8D8D-9679C8DB4D16}"/>
            <msink:sourceLink direction="with" ref="{36CA6232-D909-4CC5-B8EA-F527697CCA6E}"/>
          </msink:context>
        </emma:interpretation>
      </emma:emma>
    </inkml:annotationXML>
    <inkml:trace contextRef="#ctx0" brushRef="#br0">0 0 0,'107'72'0,"0"-1"0,1 1 0,-1 35 16,36 36-1,0 0 1,36 36 0,-36 0-1,72 0 1,-36 71 0,35 1-1,1-1 1,0 0-1,-1 37 1,37-1 0,-1 0-1,1 36 1,35 0 0,0 0 15,0 0-16,0 0-15,1 0 32,-1 0-17,0 0 1,-36-36 0,1 0-1,35 0 1,-35-35-1,-1 35 1,-35-36 0,-37 1-1,37-1 1,-72-35 15,36-36-15,-36 0-16,-35-36 15,-37-36 1,1-71 0,-72 0-1,0-36 1,0 0 0,-36-72 15,72-71-16,35-107 1,-71 250 0</inkml:trace>
  </inkml:traceGroup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0:57.673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A32C4831-A005-414A-A365-95A650BA12E3}" emma:medium="tactile" emma:mode="ink">
          <msink:context xmlns:msink="http://schemas.microsoft.com/ink/2010/main" type="inkDrawing" rotatedBoundingBox="11971,12072 17658,6995 17713,7056 12026,12134" semanticType="callout" shapeName="Other">
            <msink:sourceLink direction="with" ref="{39CD4DF0-ADBA-46DF-8D8D-9679C8DB4D16}"/>
            <msink:sourceLink direction="with" ref="{428CFE01-BDD2-4C13-9A47-3422C8AC5A9C}"/>
          </msink:context>
        </emma:interpretation>
      </emma:emma>
    </inkml:annotationXML>
    <inkml:trace contextRef="#ctx0" brushRef="#br0">5666 0 0,'-36'36'0,"1"35"16,-73 1-16,37 35 0,-72 0 0,0 37 16,-1-1-1,-106 71 1,-36 1-1,0 35 1,-36 37 0,0-1-1,36 0 17,-36 36-17,0-36 1,-36 36-1,36-36 1,-36 36 0,0-35-1,36-37 1,36-35 0,72-1-1,35-35 1,71-72-1,73-35 1,-1-36 0,36-36-1,0 0 1,0 0 0,0 0-1,0 0 16,0-36-31,71 0 32,-35-35-17,-36 71 1</inkml:trace>
  </inkml:traceGroup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0:18.6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3C1AF5C-31EC-471E-89B5-F9171BBF6A3F}" emma:medium="tactile" emma:mode="ink">
          <msink:context xmlns:msink="http://schemas.microsoft.com/ink/2010/main" type="inkDrawing" rotatedBoundingBox="3354,5305 11279,3795 11362,4232 3437,5742" semanticType="underline" shapeName="Other">
            <msink:sourceLink direction="with" ref="{7ED239D6-8B65-4988-A992-B81ACAFF1124}"/>
          </msink:context>
        </emma:interpretation>
      </emma:emma>
    </inkml:annotationXML>
    <inkml:trace contextRef="#ctx0" brushRef="#br0">7764 0 0,'71'-36'0,"-250"72"0,-71-36 16,-108 36-16,-107 35 15,-107-35 1,-37 36-1,-70-1 1,-37 37 0,1-1-1,-37 36 1,37 0 0,143 0-1,71-36 1,143 37-1,143-37 1,108 0 0,35-35-1,1 35 17,142-107-17,-35 0 1,-36 0-1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5:59.67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89011A0E-5647-4009-A91F-5375A8E249B5}" emma:medium="tactile" emma:mode="ink">
          <msink:context xmlns:msink="http://schemas.microsoft.com/ink/2010/main" type="inkDrawing" rotatedBoundingBox="16956,6970 17370,18035 14093,18158 13679,7093" semanticType="verticalRange" shapeName="Other">
            <msink:sourceLink direction="with" ref="{642CE0C7-7F1D-4153-B706-B4546D565D95}"/>
          </msink:context>
        </emma:interpretation>
      </emma:emma>
    </inkml:annotationXML>
    <inkml:trace contextRef="#ctx0" brushRef="#br0">1038 0 0,'0'71'0,"0"72"15,0 0-15,0 36 0,0 36 47,35 250-47,-35-214 16,0 35-1,0 0 17,0-36-17,36 1 1,-36-1 0,-36-35-1,72-36 1,-36-72-1,0 0 1,0-71 0,-36-36 15,36 36-31,0-36 16,0-36-1,0 36 1,36 0-1,-36 0 1,0 0 0,0 0-1,36 36 1,35-36 0,1 71-1,71 1 32,0 0-47,0 35 16,0-71-1,108 71 1,-37 0 0,37 36-1,-36-35 1,-37 35-1,-35-36 1,-35 0 0,-72-35-1,-36 0 1,-36-1 15,-107 1-31,-36-1 16,-72-35-1,1 36 1,-72-72 0,0 0-1,-36 0 17,1 0-17,70 35 1,1 1-1,107 0 1,0 35 0,72-35-1,107 36 17,36 71-32,71-36 15,72 36 1,36 0-1,-36-35 1,71 35 15,-35-36-15,-72 0 0,36 1-1,-72-1 1,-71-35-1,-1-1 1,-35 1 0,-35-1-1,-37 37 1,1-37 0,-1 1-1,1-1 1,-1 37-1,36 35 1,36-36 0,36 72-1,0-36 1,35 36 15,-35-36-31,0-36 16,-36 36-1,0-35 17,36 35-17,-1 36 1,1 35 0,0 1-1,0 71 1,-1 36-1,1 0 1,36 0 31,-108 143-47,0-572 16,36 107-1</inkml:trace>
  </inkml:traceGroup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1:05.764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A5002769-07F0-4EB4-86FE-D317B990362F}" emma:medium="tactile" emma:mode="ink">
          <msink:context xmlns:msink="http://schemas.microsoft.com/ink/2010/main" type="writingRegion" rotatedBoundingBox="10588,4571 18472,58 22522,7136 14639,11648">
            <msink:destinationLink direction="with" ref="{8B18A409-FB27-4654-8787-F59D8390C9C3}"/>
          </msink:context>
        </emma:interpretation>
      </emma:emma>
    </inkml:annotationXML>
    <inkml:traceGroup>
      <inkml:annotationXML>
        <emma:emma xmlns:emma="http://www.w3.org/2003/04/emma" version="1.0">
          <emma:interpretation id="{08CB5A2F-9C5B-4FD3-BABA-2C1FD41EFD74}" emma:medium="tactile" emma:mode="ink">
            <msink:context xmlns:msink="http://schemas.microsoft.com/ink/2010/main" type="paragraph" rotatedBoundingBox="10588,4571 18209,209 19593,2626 11972,69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A18DCE3-B02A-4CDD-B5C2-0D67531592E7}" emma:medium="tactile" emma:mode="ink">
              <msink:context xmlns:msink="http://schemas.microsoft.com/ink/2010/main" type="inkBullet" rotatedBoundingBox="11124,5508 11590,5241 12053,6050 11588,6317"/>
            </emma:interpretation>
            <emma:one-of disjunction-type="recognition" id="oneOf0">
              <emma:interpretation id="interp0" emma:lang="it-IT" emma:confidence="0">
                <emma:literal>•</emma:literal>
              </emma:interpretation>
            </emma:one-of>
          </emma:emma>
        </inkml:annotationXML>
        <inkml:trace contextRef="#ctx0" brushRef="#br0">3292 1828 0,'179'0'0,"-107"36"16,-1 72-16,1 70 0,0-34 0,-1-37 16,36-36-1,-35-71 1,-36 0 0,-1-71-1,-70-72 1,-1-36-1,-36 72 1,1-1 15,35 72-15,-35 36 0,-1 72-1,36 0 1,36 71-1,36 0 1,36 0 0,35-72-1,0-71 1,0-35 0,-71-37-1,-36-107 1,-107 36-1,0 36 1,-36 35 0,35 72-1,37 36 1,35 36 0,72 35 15,71 0-16,36 1 1,0-73 0,-71-70-1,-1-1 1,-107-72 0,-35 1-1,-36 36 1,-36 71-1,35 35 1,37 37 0,71-1-1,35 1 1,73-36 0,-1-36-1,-35-36 1,-37-36-1,-106-35 1,-36 0 15,-1 35-15,72-35 0,36 107-16</inkml:trace>
      </inkml:traceGroup>
      <inkml:traceGroup>
        <inkml:annotationXML>
          <emma:emma xmlns:emma="http://www.w3.org/2003/04/emma" version="1.0">
            <emma:interpretation id="{5D813A60-4B53-48F5-88EF-931977F99984}" emma:medium="tactile" emma:mode="ink">
              <msink:context xmlns:msink="http://schemas.microsoft.com/ink/2010/main" type="line" rotatedBoundingBox="10877,4405 18209,209 19593,2626 12260,6823"/>
            </emma:interpretation>
          </emma:emma>
        </inkml:annotationXML>
        <inkml:traceGroup>
          <inkml:annotationXML>
            <emma:emma xmlns:emma="http://www.w3.org/2003/04/emma" version="1.0">
              <emma:interpretation id="{120FCD87-175E-4BB6-BA5D-CD4DFCF2FD42}" emma:medium="tactile" emma:mode="ink">
                <msink:context xmlns:msink="http://schemas.microsoft.com/ink/2010/main" type="inkWord" rotatedBoundingBox="10877,4405 18209,209 19593,2626 12260,6823"/>
              </emma:interpretation>
              <emma:one-of disjunction-type="recognition" id="oneOf1">
                <emma:interpretation id="interp1" emma:lang="it-IT" emma:confidence="0">
                  <emma:literal>corpo</emma:literal>
                </emma:interpretation>
                <emma:interpretation id="interp2" emma:lang="it-IT" emma:confidence="0">
                  <emma:literal>con P</emma:literal>
                </emma:interpretation>
                <emma:interpretation id="interp3" emma:lang="it-IT" emma:confidence="0">
                  <emma:literal>cm P</emma:literal>
                </emma:interpretation>
                <emma:interpretation id="interp4" emma:lang="it-IT" emma:confidence="0">
                  <emma:literal>,CmP</emma:literal>
                </emma:interpretation>
                <emma:interpretation id="interp5" emma:lang="it-IT" emma:confidence="0">
                  <emma:literal>love P</emma:literal>
                </emma:interpretation>
              </emma:one-of>
            </emma:emma>
          </inkml:annotationXML>
          <inkml:trace contextRef="#ctx0" brushRef="#br0" timeOffset="499.3856">3614 1721 0,'108'-36'0,"-37"-71"0,1-72 0,-1-71 16,72-1-1,1 1 1,70-36 0,72-1-1,72 1 1,107 36-1,-35 35 1,-37 36 0,-143 36-1,-142 36 1,-72 71 0,-72-35-1,-36 35 16,-142 72-15,142-1 0,72-35-1,72-35 1,-72 35 0</inkml:trace>
          <inkml:trace contextRef="#ctx0" brushRef="#br0" timeOffset="901.5114">7728-1856 0,'36'-36'0,"-179"72"15,-36 71-15,-35 36 0,35 36 16,71-36 0,73 107-1,142-106 1,72-1-1,71-72 1,-35-35 0,-36-72-1,-72-107 1,-71-36 0,-36-35-1,0 214 1</inkml:trace>
          <inkml:trace contextRef="#ctx0" brushRef="#br0" timeOffset="1569.8733">8265-1534 0,'0'178'16,"-36"1"-1,1 0 1,35-71 0,35-37-1,1-71 1,36-36 0,35-107-1,-71-36 1,35-35-1,-35 106 1,-36 73 0,0 35 15,36 0-15,35 107-1,37 0 1,35-35-1,-36-36 1,0-36 0,1-72-1,-37-35 1,-35-1 0,-36 73-1,0 35 1,0 35-1,36 108 1,0 1 0,35 34-1,-35-34 1,0-37 0,35-71 15,37-72-31,35-107 31,-143 143-15</inkml:trace>
          <inkml:trace contextRef="#ctx0" brushRef="#br0" timeOffset="2082.8022">10483-1427 0,'72'179'0,"-37"71"0,-35 1 16,36-37 0,0-106-1,-36-108 1,0-36-1,-107-179 17,-36-178-17,-1-72 1,73 250 0,71 143-1,71 37 1,180-1-1,71 72 1,0 107 0,-72-36-1,-178-35 1,-179-1 0,-180 1-1,-214 35 1,501-107 15</inkml:trace>
        </inkml:traceGroup>
      </inkml:traceGroup>
    </inkml:traceGroup>
    <inkml:traceGroup>
      <inkml:annotationXML>
        <emma:emma xmlns:emma="http://www.w3.org/2003/04/emma" version="1.0">
          <emma:interpretation id="{1414AAE6-D25F-45B4-B9A9-CA7282725686}" emma:medium="tactile" emma:mode="ink">
            <msink:context xmlns:msink="http://schemas.microsoft.com/ink/2010/main" type="paragraph" rotatedBoundingBox="13960,4681 22221,6219 21861,8153 13600,661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2BBD46D-3BA1-4D48-A250-55D51159B477}" emma:medium="tactile" emma:mode="ink">
              <msink:context xmlns:msink="http://schemas.microsoft.com/ink/2010/main" type="line" rotatedBoundingBox="13960,4681 22221,6219 21861,8153 13600,6615"/>
            </emma:interpretation>
          </emma:emma>
        </inkml:annotationXML>
        <inkml:traceGroup>
          <inkml:annotationXML>
            <emma:emma xmlns:emma="http://www.w3.org/2003/04/emma" version="1.0">
              <emma:interpretation id="{7DD0F183-3CD4-4366-B2FF-1596F5C14A7B}" emma:medium="tactile" emma:mode="ink">
                <msink:context xmlns:msink="http://schemas.microsoft.com/ink/2010/main" type="inkWord" rotatedBoundingBox="14066,4461 19321,5957 18827,7694 13571,6198"/>
              </emma:interpretation>
              <emma:one-of disjunction-type="recognition" id="oneOf2">
                <emma:interpretation id="interp6" emma:lang="it-IT" emma:confidence="0">
                  <emma:literal>Rifar</emma:literal>
                </emma:interpretation>
                <emma:interpretation id="interp7" emma:lang="it-IT" emma:confidence="0">
                  <emma:literal>Ridir</emma:literal>
                </emma:interpretation>
                <emma:interpretation id="interp8" emma:lang="it-IT" emma:confidence="0">
                  <emma:literal>RTP</emma:literal>
                </emma:interpretation>
                <emma:interpretation id="interp9" emma:lang="it-IT" emma:confidence="0">
                  <emma:literal>fp</emma:literal>
                </emma:interpretation>
                <emma:interpretation id="interp10" emma:lang="it-IT" emma:confidence="0">
                  <emma:literal>Lear</emma:literal>
                </emma:interpretation>
              </emma:one-of>
            </emma:emma>
          </inkml:annotationXML>
          <inkml:trace contextRef="#ctx0" brushRef="#br0" timeOffset="-34726.6122">6047 1435 0,'36'0'0,"35"179"16,37 143-16,71-36 0,35 0 15,-35-71 1,-36-72 0,-35-107-1,-73-72 1,-70-143 0,-144-36-1,0-71 16,-36 0-15,36 71 0,36 36-1,107 72 1,72 36 0,143 35-1,107 72 1,36-1-1,-107 1 1,-108-36 0,-71 36-1,-72 0 1,-35 35 0,-1 72-1,-35 108 1,-1-1 15,1-71-31,107-36 16,-36-36-1,36-35 1,0-36 0,-35-108 15,-37-107-16,0-35 1,72 214 0</inkml:trace>
          <inkml:trace contextRef="#ctx0" brushRef="#br0" timeOffset="-34291.3998">6226 1471 0,'358'-36'0,"-179"72"16,-72-1-1,-107 37 1,-143-36 0,-72 35-1,1 37 1,35-37-1,143 1 1,72-1 0,143 37 15,107-1-15,-107-35-1,-108-37 1,-71 1-1,0 36 1,-36 35 0,72 36-1,107-107 1,72-108 0,-215 72-1</inkml:trace>
          <inkml:trace contextRef="#ctx0" brushRef="#br0" timeOffset="-33234.4554">9446 2079 0,'143'-36'15,"0"72"-15,36 143 0,-36 35 16,0 73 0,-36-37-1,-35-71 1,-72-108-1,0-71 1,-36-35 0,-71-180-1,-72 0 17,36-35-32,35 35 15,37 36 1,71 72-1,71 0 1,73 71 0,70 36-1,37 72 1,-73-1 0,-142-71-1,0 36 16,-72-36-15,-35 36 0,-1 71-1,1 36 1,-1 107 0,-35 72-1,107-143 1,0-71-1,0-73 1,0-35 0,0 0-1,71-35 1,108 70 0,0 37-1,36 0 1,-72-72-1,36-108 1,-179 108 0</inkml:trace>
          <inkml:trace contextRef="#ctx0" brushRef="#br1" timeOffset="-6568.0062">9839 3295 0,'143'0'16,"-107"36"-16,36 214 0,-37-142 16,1-73-16,0 1 15,-36-72 1,-36-35 0,-35-108 15,-144 0-16,72 108 1,71 71 0,37 35-1,106 73 1,36 35 0,37 0-1,-37-143 16,-107 0-15,-72-36 0,-107-107-1,-71 0 1,35 71 0,215 72-1</inkml:trace>
        </inkml:traceGroup>
        <inkml:traceGroup>
          <inkml:annotationXML>
            <emma:emma xmlns:emma="http://www.w3.org/2003/04/emma" version="1.0">
              <emma:interpretation id="{9617DE07-E198-4C99-B0BE-887DA511777D}" emma:medium="tactile" emma:mode="ink">
                <msink:context xmlns:msink="http://schemas.microsoft.com/ink/2010/main" type="inkWord" rotatedBoundingBox="20956,5983 22221,6219 21961,7614 20696,7378"/>
              </emma:interpretation>
              <emma:one-of disjunction-type="recognition" id="oneOf3">
                <emma:interpretation id="interp11" emma:lang="it-IT" emma:confidence="0">
                  <emma:literal>E</emma:literal>
                </emma:interpretation>
                <emma:interpretation id="interp12" emma:lang="it-IT" emma:confidence="0">
                  <emma:literal>R</emma:literal>
                </emma:interpretation>
                <emma:interpretation id="interp13" emma:lang="it-IT" emma:confidence="0">
                  <emma:literal>A</emma:literal>
                </emma:interpretation>
                <emma:interpretation id="interp14" emma:lang="it-IT" emma:confidence="0">
                  <emma:literal>Q</emma:literal>
                </emma:interpretation>
                <emma:interpretation id="interp15" emma:lang="it-IT" emma:confidence="0">
                  <emma:literal>@</emma:literal>
                </emma:interpretation>
              </emma:one-of>
            </emma:emma>
          </inkml:annotationXML>
          <inkml:trace contextRef="#ctx0" brushRef="#br0" timeOffset="-32348.4873">13059 2651 0,'179'72'16,"-143"35"-16,-36 144 0,35-1 0,73 0 16,-1-107 15,36-35-15,-36-72-1,-35-36 1,-36 0-1,-36-36 1,0 0 0,0 0-1,0 0 1,0-35 0,0-72-1,-72-36 1,-71-36-1,-72-35 1,37-1 0,34 37-1,144 142 1,108 72 0,106 36-1,73 107 16,-1 0-15,-143-35 0,-36-73-1,-71-35 1,-72 0 0,-35 72-1,-37 35 1,-35 36-1,-71 108 1,71-37 0,143-71-1,71-71 1,72-36 0,0-36-1,0-36 16,-71-36-15,-72 72-16,-36 0 16,36 0-1</inkml:trace>
        </inkml:traceGroup>
      </inkml:traceGroup>
    </inkml:traceGroup>
  </inkml:traceGroup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1:20.2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878C8A5-F9AE-4543-83E6-3C4AA5D15E04}" emma:medium="tactile" emma:mode="ink">
          <msink:context xmlns:msink="http://schemas.microsoft.com/ink/2010/main" type="inkDrawing" rotatedBoundingBox="1975,2349 29387,5092 28551,13443 1140,10700" semanticType="enclosure" shapeName="Other">
            <msink:sourceLink direction="with" ref="{1C683ED9-7A9A-45DD-8EA3-C4A0A024270E}"/>
            <msink:sourceLink direction="with" ref="{6F718414-911D-47CE-AC86-ACA365899074}"/>
          </msink:context>
        </emma:interpretation>
      </emma:emma>
    </inkml:annotationXML>
    <inkml:trace contextRef="#ctx0" brushRef="#br0">9087 0 0,'36'-36'0,"-358"72"0,0 0 15,-107 71-15,-72-35 16,-36 35-1,-71 0 1,-72 37 0,-35-1 15,-36 36-31,35 35 16,36-35 15,36 36-16,72-36 1,71-36-16,108 0 16,71-36 15,107-35-15,36 35-1,143-107 1,72 0-1,-36 0 1</inkml:trace>
    <inkml:trace contextRef="#ctx0" brushRef="#br0" timeOffset="839.3382">-715 3399 0,'36'0'0,"71"36"0,36-1 16,107 1-16,37 36 0,70-1 15,73 37 1,35 35 0,36-36-1,71 72 1,36-36 0,0 36-1,72 0 1,0 0-1,35 35 1,1 1 15,-1-1-15,37 1 0,-1 0-1,36 35 1,0 1-1,0-1 1,36-35 0,-36-1-1,0 37 1,-72-72 0,72 107-1,-35-36 1,-37 36-1,-35 1 1,-108-37 0,-107 0-1,-107-106 1,-179-109 0,-108-249 15,-71 214-31</inkml:trace>
    <inkml:trace contextRef="#ctx0" brushRef="#br0" timeOffset="1896.2826">11520 751 0,'715'36'0,"-71"107"16,107-35-1,37 35 1,106-36 0,0 36-1,108 0 1,0 72 0,35-72-1,1 72 1,-1 35-1,-35-35 1,-72 35 0,-72 1 15,-178-73 0,-143-70-31,-144-72 16,-71-1-1,-107-35 1,35 36 0,-107-36-1,1 36 1,-73 35 0,1-35-1,-72 36 1,-36 71-1,-71 0 1,-72 36 0,-72 0-1,-71 71 1,-71 36 0,-37 36-1,-70 36 1,-73 36-1,-71 35 17,-71 36-17,-36 0 1,-1 36 0,37-108-1,71 1 1,0-108-1,107 0 1,287-143 0,250-143-1</inkml:trace>
  </inkml:traceGroup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1:44.973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2B1559A5-6AE4-49D1-89C7-94581F428909}" emma:medium="tactile" emma:mode="ink">
          <msink:context xmlns:msink="http://schemas.microsoft.com/ink/2010/main" type="inkDrawing" rotatedBoundingBox="5449,4994 12091,8335 9917,12655 3276,9314" hotPoints="4558,6671 11879,8432 8357,11841" semanticType="enclosure" shapeName="Triangle"/>
        </emma:interpretation>
      </emma:emma>
    </inkml:annotationXML>
    <inkml:trace contextRef="#ctx0" brushRef="#br0">3408 71 0,'143'-71'0,"-250"106"15,-72 73-15,-35 71 0,-73 71 0,-35 36 16,0 36 0,-35 36 15,35 0-31,-36-1 31,72 1-15,71-72-1,36-71 1,0-72 0,72-71-1,-36-72 1,179-143 0,35-179-1,-71 322 1</inkml:trace>
    <inkml:trace contextRef="#ctx0" brushRef="#br0" timeOffset="814.08">-3389-1503 0,'-36'-36'16,"144"36"-16,35 72 0,107-36 0,36 71 16,72-35-1,36-1 1,106 36 0,37 36-1,35-35 1,1 35-1,-72 0 1,35 0 0,-71-36-1,-107 37 1,-72-73 0,-143 1-1,-71-37 1,-144-106-1,-35-36 1,107 107 15</inkml:trace>
    <inkml:trace contextRef="#ctx0" brushRef="#br0" timeOffset="-2237.2584">-3961-1610 0,'107'36'0,"-35"107"0,71 36 0,0 71 16,36 0 0,71 72-1,36 36 1,0 36-1,72 71 1,36 36 0,-37-1-1,1-70 1,-107-37 0,-37-71-1,-71-71 1,-35-73-1,-73-70 1,1-72 15,0-36-15,36-108 0,35-71-1,-107 179 1</inkml:trace>
  </inkml:traceGroup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1:51.80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E0E0CB7F-66C7-4006-A54C-D7F499922413}" emma:medium="tactile" emma:mode="ink">
          <msink:context xmlns:msink="http://schemas.microsoft.com/ink/2010/main" type="inkDrawing" rotatedBoundingBox="13587,5044 20030,6399 19962,6724 13519,5369" semanticType="underline" shapeName="Other">
            <msink:sourceLink direction="with" ref="{627B73E8-F39C-4DF1-8530-9821AAC11EC6}"/>
          </msink:context>
        </emma:interpretation>
      </emma:emma>
    </inkml:annotationXML>
    <inkml:trace contextRef="#ctx0" brushRef="#br0">0 0 0,'36'0'0,"71"0"16,1 36-16,70 0 0,37 0 0,107 0 16,72 35-1,71 1 1,35 35-1,73 0 17,35 36-17,-36 1 1,-35-37 0,-72-36-1,-107 1 1,-36-36-1,-108-1 1,-106 1 0,-1 36-1,-35 35 1,-1 36 0,1-71 15,-72-72-31</inkml:trace>
  </inkml:traceGroup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2:08.541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3304 73 0,'179'-72'15,"-108"72"1,-786 287-16,429-216 0,-36 72 0,36-35 16,-36 35-1,0 0 1,0 0 0,71-36 15,1-35-16,71-1 1,72 1 15,-1-36-31,37-1 16,71 1 0,0 0-1,0 0 1,0-36-1,0 35 1,0 1 0,0 0-1,35 0 1,-35 0 0,36-1 15,-36 37-31,36-1 15,0-35 1,0 36 15,35-1-15,1-35 0,71 36-1,0-1 1,72 1-1,35 35 17,36 0-32,0 36 15,36 1 1,0-37 0,0 36-1,0 0 1,-36-36-1,-35 1 1,-1-1 0,-71 0-1,-36-71 1,-35 36 0,-37-37 15,1-35 0,-72-107-31,-36-108 16,36 215-1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2:09.225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72 0 0,'429'71'16,"0"72"-16,-35-71 16,35 35-1,0 36 16,1-36-31,-1 37 32,-71-73-17,-144-71 17,-35 72-32,-143-37 15,-72 1 1,-107 0 15,-71 0-31,-73 0 16,-70 142-1,-108 1 1,-1 36 0,1 71-1,72-35 1,71-37-1,71-35 1,108-72 0,0-35-1,0-72 1,143-107 0,0 107 15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1:37.977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1C683ED9-7A9A-45DD-8EA3-C4A0A024270E}" emma:medium="tactile" emma:mode="ink">
          <msink:context xmlns:msink="http://schemas.microsoft.com/ink/2010/main" type="writingRegion" rotatedBoundingBox="20141,5830 21643,5830 21643,7440 20141,7440">
            <msink:destinationLink direction="with" ref="{0878C8A5-F9AE-4543-83E6-3C4AA5D15E04}"/>
          </msink:context>
        </emma:interpretation>
      </emma:emma>
    </inkml:annotationXML>
    <inkml:traceGroup>
      <inkml:annotationXML>
        <emma:emma xmlns:emma="http://www.w3.org/2003/04/emma" version="1.0">
          <emma:interpretation id="{BC2378DB-195B-4766-9A27-20A312B777D1}" emma:medium="tactile" emma:mode="ink">
            <msink:context xmlns:msink="http://schemas.microsoft.com/ink/2010/main" type="paragraph" rotatedBoundingBox="20141,5830 21643,5830 21643,7440 20141,74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CDEDB29-E31E-40CB-903E-CF0F50B76380}" emma:medium="tactile" emma:mode="ink">
              <msink:context xmlns:msink="http://schemas.microsoft.com/ink/2010/main" type="line" rotatedBoundingBox="20141,5830 21643,5830 21643,7440 20141,7440"/>
            </emma:interpretation>
          </emma:emma>
        </inkml:annotationXML>
        <inkml:traceGroup>
          <inkml:annotationXML>
            <emma:emma xmlns:emma="http://www.w3.org/2003/04/emma" version="1.0">
              <emma:interpretation id="{F95B7FA9-C664-4DAB-965D-68961C22B1F3}" emma:medium="tactile" emma:mode="ink">
                <msink:context xmlns:msink="http://schemas.microsoft.com/ink/2010/main" type="inkWord" rotatedBoundingBox="20141,5830 21643,5830 21643,7440 20141,7440"/>
              </emma:interpretation>
              <emma:one-of disjunction-type="recognition" id="oneOf0">
                <emma:interpretation id="interp0" emma:lang="it-IT" emma:confidence="0">
                  <emma:literal>*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p</emma:literal>
                </emma:interpretation>
                <emma:interpretation id="interp3" emma:lang="it-IT" emma:confidence="0">
                  <emma:literal>P</emma:literal>
                </emma:interpretation>
                <emma:interpretation id="interp4" emma:lang="it-IT" emma:confidence="0">
                  <emma:literal>B</emma:literal>
                </emma:interpretation>
              </emma:one-of>
            </emma:emma>
          </inkml:annotationXML>
          <inkml:trace contextRef="#ctx0" brushRef="#br0">8478 2148 0,'-36'71'0,"-71"108"15,-36 71-15,72 1 16,-1-72 0,72-36-1,0-36 1,-36-35-1,0-72 17,36-72-17,36-107 1,0-71 0,0-1-1,-72 1 1,0 35-1,36 72 1,72 72 0,35-1-1,72 36 1,36 108 0,35 0-1,0 35 1,-71-71-1,-71 35 1,-37-71 0,-107 36-1,-35 35 1,-108 1 0,0 35 15,0 108-16,0 0 1,72-1 0,71-35-1,36-72 1,36-71 0,-36-36-1,-36-36 1,0-107-1,1-35 1,35-37 0,0 0-1,35 36 1,1 108 0,-36-1 15,-36 36-31,-107-35 15,-35 71 1,34 71 0,109 37 15,178-1-15,0-35-1,-36-37 1,-71 1-1,-72 0 17,-35 71-32,-72 72 15,107-36 1,36-143 0</inkml:trace>
        </inkml:traceGroup>
      </inkml:traceGroup>
    </inkml:traceGroup>
  </inkml:traceGroup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2:55.4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F425066-5F7E-4458-8675-92A42DA25C32}" emma:medium="tactile" emma:mode="ink">
          <msink:context xmlns:msink="http://schemas.microsoft.com/ink/2010/main" type="inkDrawing" rotatedBoundingBox="24279,15125 30167,10439 30320,10631 24432,15318" semanticType="callout" shapeName="Other">
            <msink:sourceLink direction="with" ref="{8069DF92-F6BC-45E0-9046-162F5A256A56}"/>
            <msink:sourceLink direction="with" ref="{462578F9-B08D-43A5-A4BB-1BD57F537C5E}"/>
            <msink:sourceLink direction="with" ref="{B7D7604D-6DF8-4EDD-B7B7-CE155D148825}"/>
          </msink:context>
        </emma:interpretation>
      </emma:emma>
    </inkml:annotationXML>
    <inkml:trace contextRef="#ctx0" brushRef="#br0">5724 40 0,'72'-36'15,"-1"36"-15,-142 36 32,-430 357-32,358-285 0,0 70 15,-36-35 16,0 36-15,0 0 0,-36 36-1,-35 0 1,-36 35 0,-36-35-1,0 71 1,-36-36-1,0 1 1,0-1 0,1 0 31,-1 1-47,0 35 0,36-35 15,72-37 1,71-71-1,107-35 1,1-37 0,71-35 15,0-36-31,0 0 31,0 0-15,-36-72-1,36 1 1,0-1 0,0 72-1</inkml:trace>
  </inkml:traceGroup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1:24.99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6F718414-911D-47CE-AC86-ACA365899074}" emma:medium="tactile" emma:mode="ink">
          <msink:context xmlns:msink="http://schemas.microsoft.com/ink/2010/main" type="writingRegion" rotatedBoundingBox="3647,1738 20923,2071 20765,10249 3489,9916">
            <msink:destinationLink direction="with" ref="{0878C8A5-F9AE-4543-83E6-3C4AA5D15E04}"/>
          </msink:context>
        </emma:interpretation>
      </emma:emma>
    </inkml:annotationXML>
    <inkml:traceGroup>
      <inkml:annotationXML>
        <emma:emma xmlns:emma="http://www.w3.org/2003/04/emma" version="1.0">
          <emma:interpretation id="{29157EAD-9DA4-489E-9105-943BEF586B14}" emma:medium="tactile" emma:mode="ink">
            <msink:context xmlns:msink="http://schemas.microsoft.com/ink/2010/main" type="paragraph" rotatedBoundingBox="3636,2324 20912,2657 20765,10249 3489,99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BBD0CBB-6CAC-41F7-975D-461B059D6225}" emma:medium="tactile" emma:mode="ink">
              <msink:context xmlns:msink="http://schemas.microsoft.com/ink/2010/main" type="line" rotatedBoundingBox="3636,2324 20912,2657 20765,10249 3489,9916"/>
            </emma:interpretation>
          </emma:emma>
        </inkml:annotationXML>
        <inkml:traceGroup>
          <inkml:annotationXML>
            <emma:emma xmlns:emma="http://www.w3.org/2003/04/emma" version="1.0">
              <emma:interpretation id="{448A9E15-87FB-4A41-9C2C-2FCFA294DD96}" emma:medium="tactile" emma:mode="ink">
                <msink:context xmlns:msink="http://schemas.microsoft.com/ink/2010/main" type="inkWord" rotatedBoundingBox="3607,3818 20883,4152 20765,10249 3489,9916"/>
              </emma:interpretation>
              <emma:one-of disjunction-type="recognition" id="oneOf0">
                <emma:interpretation id="interp0" emma:lang="it-IT" emma:confidence="0">
                  <emma:literal>Anzi.</emma:literal>
                </emma:interpretation>
                <emma:interpretation id="interp1" emma:lang="it-IT" emma:confidence="0">
                  <emma:literal>Boss</emma:literal>
                </emma:interpretation>
                <emma:interpretation id="interp2" emma:lang="it-IT" emma:confidence="0">
                  <emma:literal>Az..</emma:literal>
                </emma:interpretation>
                <emma:interpretation id="interp3" emma:lang="it-IT" emma:confidence="0">
                  <emma:literal>Az.</emma:literal>
                </emma:interpretation>
                <emma:interpretation id="interp4" emma:lang="it-IT" emma:confidence="0">
                  <emma:literal>Ago.</emma:literal>
                </emma:interpretation>
              </emma:one-of>
            </emma:emma>
          </inkml:annotationXML>
          <inkml:trace contextRef="#ctx0" brushRef="#br0">-8622 1826 0,'107'-36'15,"-107"72"-15,36 107 0,-36 36 0,-36-1 16,36-34-16,0-73 31,36-35-15,-36 0-1,36-72 1,-36-71 0,36-72-1,-72 0 17,0 0-17,-35 0-15,71 108 16,-36 35-1,72 36 1,71-36 0,72 36-1,107 72 1,0-1 0,-107-71 15,-36 0-16,-107 0 1,-36 0 0,-36 0-1,-35 36 1,-37 71 15,72 36-15,36 36-1,72 0 1,35 36 0,-35-36-1,-36-36 1,-36-72 0,-72-71-1,-107-36 1,-71-107-1,-36 0 1,35 36 0,72 35-1,72 37 1,107 35 0,36 0-1,143 0 1,35-72-1,-214 72 1</inkml:trace>
          <inkml:trace contextRef="#ctx0" brushRef="#br0" timeOffset="1367.8104">-8622 1432 0,'286'-107'0,"-35"71"0,35 0 16,-72-35-1,-70-1 1,-37 36 0,-107 36-1,0 0 1,-36 0 0,-35 36-1,71 0 1,35-72-1,37 0 1,-36 1 0,-1-37-1,-35 72 1,36 0 0,-36 36-1,36-72 1,71 36-1,36 36 1,-35 35 15,-1-35-15,-71 0 0,-36 0-1,-108 71 1,1-35-1,-107 35 17,-1-36-17,72-35 1,71 0 0,36-72-1,144 0 1,35-35-1,-72-36 1,1 35 0,-36-35-1,-36 35 1,-36 72 0,72-36-1,0 1 1,-1 70-1,37 73 17,-1 35-17,1 0 1,-36 0 0,-1-36-1,1 1 1,0-37-1,0-71 1,0-36 0,-36-35-1,35 71 1,-35 0 0,-35 36-1,35 107 1,0 36-1,35-1 1,-35 1 0,0-36-1,0-35 1,-71-37 15,-37-35-15,-35-36-1,-35-36 1,-1 1 0,36 35-1,71 0 1,72 35 0,72 37-1,71-72 1,36 0-1,35-36 1,-214 36 0</inkml:trace>
          <inkml:trace contextRef="#ctx0" brushRef="#br1" timeOffset="23788.029">-5724 1504 0,'71'0'15,"1"35"-15,35 37 0,0-36 0,37-36 16,-73-36-16,-35 0 31,-36-71-15,-72 0-1,-71 35 1,0 0 0,0 108-1,36 0 1,35 36 0,108 71-1,71-36 1,72 0-1,36-71 1,-36-72 0,-108-35-1,-35-37 1,-108 1 0,-71 0-1,0 71 1,72 36-1,-1 36 17,108 143-17,179-108 1,-215-71-16</inkml:trace>
        </inkml:traceGroup>
        <inkml:traceGroup>
          <inkml:annotationXML>
            <emma:emma xmlns:emma="http://www.w3.org/2003/04/emma" version="1.0">
              <emma:interpretation id="{4D97A8DA-D5B2-47E0-A628-F1FAC44182CE}" emma:medium="tactile" emma:mode="ink">
                <msink:context xmlns:msink="http://schemas.microsoft.com/ink/2010/main" type="inkWord" rotatedBoundingBox="8725,5286 8800,3891 9825,3946 9749,5341"/>
              </emma:interpretation>
              <emma:one-of disjunction-type="recognition" id="oneOf1">
                <emma:interpretation id="interp5" emma:lang="it-IT" emma:confidence="0">
                  <emma:literal>*</emma:literal>
                </emma:interpretation>
                <emma:interpretation id="interp6" emma:lang="it-IT" emma:confidence="0">
                  <emma:literal>k</emma:literal>
                </emma:interpretation>
                <emma:interpretation id="interp7" emma:lang="it-IT" emma:confidence="0">
                  <emma:literal>A</emma:literal>
                </emma:interpretation>
                <emma:interpretation id="interp8" emma:lang="it-IT" emma:confidence="0">
                  <emma:literal>K</emma:literal>
                </emma:interpretation>
                <emma:interpretation id="interp9" emma:lang="it-IT" emma:confidence="0">
                  <emma:literal>E</emma:literal>
                </emma:interpretation>
              </emma:one-of>
            </emma:emma>
          </inkml:annotationXML>
          <inkml:trace contextRef="#ctx0" brushRef="#br2" timeOffset="11455.4022">-3363 144 0,'0'-36'0,"0"108"16,0 35-16,0 72 0,0 0 0,71 36 15,-35-36 1,36-72 15,-36-36-31,-36 1 16,-72-36-1,-35-36 1,-1-36 15,73 36-15,35-36 0,35 36-1,73-71 1,106 71-1,37-36 1,-1 36 0,-107-36-1,-107 0 1,-108-35 0,-71-37-1,0-35 1,0-35-1,0 34 1,0 37 0,36 36-1,107 71 1,71-108 0,72 1-1,72 71 1,0 0 15,-144 36-15,-71 0-1,-143 72 1,0 35 0,0 72-1,36-36 1,71-35-1,107-37 1,37 1 15,-1-37-15,-71 1 0,-36-36-1,-36 72 1,0-1-1,143-71 1,144-71 0,-251 71-1</inkml:trace>
        </inkml:traceGroup>
        <inkml:traceGroup>
          <inkml:annotationXML>
            <emma:emma xmlns:emma="http://www.w3.org/2003/04/emma" version="1.0">
              <emma:interpretation id="{C871C9EF-3E34-4E12-A98B-9725A6A0C8E3}" emma:medium="tactile" emma:mode="ink">
                <msink:context xmlns:msink="http://schemas.microsoft.com/ink/2010/main" type="inkWord" rotatedBoundingBox="15391,-91 23189,6358 19193,11188 11396,4739">
                  <msink:destinationLink direction="with" ref="{F5850D1B-3FFC-4869-B6FD-840F3D1DA63E}"/>
                </msink:context>
              </emma:interpretation>
              <emma:one-of disjunction-type="recognition" id="oneOf2">
                <emma:interpretation id="interp10" emma:lang="it-IT" emma:confidence="0">
                  <emma:literal>FSE).</emma:literal>
                </emma:interpretation>
                <emma:interpretation id="interp11" emma:lang="it-IT" emma:confidence="0">
                  <emma:literal>FIEG).</emma:literal>
                </emma:interpretation>
                <emma:interpretation id="interp12" emma:lang="it-IT" emma:confidence="0">
                  <emma:literal>Fazio).</emma:literal>
                </emma:interpretation>
                <emma:interpretation id="interp13" emma:lang="it-IT" emma:confidence="0">
                  <emma:literal>FSE.</emma:literal>
                </emma:interpretation>
                <emma:interpretation id="interp14" emma:lang="it-IT" emma:confidence="0">
                  <emma:literal>F.F.).</emma:literal>
                </emma:interpretation>
              </emma:one-of>
            </emma:emma>
          </inkml:annotationXML>
          <inkml:trace contextRef="#ctx0" brushRef="#br2" timeOffset="55980.1056">4507-1072 0,'36'-36'16,"0"36"15,357 429-31,-250-393 15,1 36 1,-1-1 0,-36 1-1,0-1 1,-35-35 0,-36 0-1,-1-36 1,1 0-1,-36 0 17,0 0-17,-36 36 1,36-1 0,0 37-1,0-72 1,0-36-1,-35 0 1,-1 1 0,-36-1 31,-71-36-47,-71 1 0,35-72 31,-36 0-16,0 35 1,108 1 0,71 35-1,1 37 1,106-1 0,108 0-1,36 0 1,-1 1-1,1-1 17,107-36-17,-143 36 1,71 1 0,-71 35-1,0 35 1,-108 1-1,-71 36 1,-71 35 0,-72 36-1,-108 0 1,37 36 0,35-36-1,72 0 1,35-71 15,72-1-15,36-35-16,35-36 15,37 0 1,-73 0 15,-35-71-15,-107-1-1,-108 1 1,-71-1 0,36 1-1,35 35 1,144 0 0,35 0-1,143 0 1,108-35-1,71 35 1,-36-35 0,-71-1 31,-71 36-47,-37-35 0,-71 35 15,-71 36 1,-108 0-1,-36 71 1,36 73 0,36-37 15,143-36-15,72-71-1,35 36 1,108-107-1,-1-37 17,-71 1-32,-71 0 15,-36 71 1,-36 36 0,-36 0-1,-71 36 1,-36 71-1,35 0 1,108 1 0,0-73 15,36 1-31,-36-36 16,36-36 15,-36-35-16,-72-36 1,-35 35 0,0 36-1,107 36 1</inkml:trace>
          <inkml:trace contextRef="#ctx0" brushRef="#br0" timeOffset="2704.5342">0 1 0,'286'-36'15,"-36"108"-15,36-1 0,1-35 16,-37 0 15,-71-36-15,-107 0 0,-37 0-1,-70 0 1,-37 36-1,0 35 1,-35 37 0,36-1-1,106 36 1,1 72 0,107-1-1,-35 1 1,-1-108-1,-36-35 1,-71-1 0,0-71-1,-107 36 1,-36-36 0,0-36 15,-72 36-16,-35 0 1,-1 0 0,73 36-1,-1-36 1,71 36 0,144-72-1,107 0 1,-143 36-1</inkml:trace>
          <inkml:trace contextRef="#ctx0" brushRef="#br0" timeOffset="3481.6992">-108-70 0,'143'-108'0,"108"37"0,71 106 16,-72-70-1,36-1 1,-107-36 0,-36 37-1,-71-37 1,0 36 0,-72 36-1,35 0 1,1 0 15,0 36-31,0-36 16,-36 0-1,0-36 17,0 36-17,0 0 1,0 0-1,71 108 1,1-1 0,35-36-1,-35 1 1,-72-72 0,-36 0-1,-71 0 1,-72 0-1,0 0 1,0 72 0,36-1-1,107-35 1,36-36 0,107-36-1,36-35 1,36-1-1,-179 72 1</inkml:trace>
          <inkml:trace contextRef="#ctx0" brushRef="#br0" timeOffset="4454.1264">2432-214 0,'72'-35'0,"-1"35"16,-35 0-16,0 35 0,0 1 0,-36 36 15,0-1-15,-36 72 0,0 1 16,-35 106 0,35-35 15,72-1-31,35-35 15,37 0 1,-1-72 0,0-35-1,-35-72 1,-72 36 0,0-36-1,-108-36 16,-35-36-15,-36 37 0,-35-1-1,-72 0 1,107 36 0,0 0-1,107 0 1,1 0-1,71 36 1,36 35 0,107 1-1,71-36 1,-71-36 0,-71 0-1,-36-36 1,-72-36-1,-36-35 1,-71-72 0,0 36 15,72 0-15,35 71-1,107-35 1,1 71-1,35 1 1,-71 35 0,0 0-1,-72 107 1,-71 36 0,-1 36-1,37-36 1,214-36-1,-143-107 1</inkml:trace>
          <inkml:trace contextRef="#ctx0" brushRef="#br2" timeOffset="76156.2615">7298 5439 0,'35'179'0,"37"-72"0,-36 36 16,35 0-1,-35-71 1,0-72-1,-36-36 1,-36-71 0,0-108 15,1-35-31,-1-1 31,-36 37-15,72 70-1,36 73 1,107 71 0,36 71-1,36 108 1,-1-36 0,-35-71-1,-36-36 1,-71-36-1,-36 0 1,-72-36 0,0 36 15,-71 36-31,-36 71 31,0 0-31,-36 72 16,0 0-1,107-36 1,1 0 0,35-71 31,36-36-47,0-72 15,36-36 1,35-107-1,-35-35 1,0-1 0,-36 1-1,-72 106 1,1 37 0,-1 35-1,1 36 1,35 107-1,36 72 1,107 0 0,36-72-1,-35-107 1,-1-35 0,-71-37-1,-72-35 1,0 35 15,-71 36 0,-36 72-31,0 107 16,35-35 0,108-108-1</inkml:trace>
          <inkml:trace contextRef="#ctx0" brushRef="#br0" timeOffset="2098.3455">-36 252 0,'36'35'15,"-1"73"-15,-70 71 0,35-1 16,35 73-1,37-37 1,-36-106 0,-36-37-1,0-71 1,0-143 0,0-71-1,-36-73 1,-36 1-1,72 286 1</inkml:trace>
        </inkml:traceGroup>
      </inkml:traceGroup>
    </inkml:traceGroup>
    <inkml:traceGroup>
      <inkml:annotationXML>
        <emma:emma xmlns:emma="http://www.w3.org/2003/04/emma" version="1.0">
          <emma:interpretation id="{8849C347-3393-475B-963C-5DC2D2229E72}" emma:medium="tactile" emma:mode="ink">
            <msink:context xmlns:msink="http://schemas.microsoft.com/ink/2010/main" type="paragraph" rotatedBoundingBox="4959,3389 17490,1592 18543,8935 6012,107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B45E092-E453-4926-B656-EACD8BDFAC80}" emma:medium="tactile" emma:mode="ink">
              <msink:context xmlns:msink="http://schemas.microsoft.com/ink/2010/main" type="line" rotatedBoundingBox="4959,3389 17490,1592 18543,8935 6012,10732"/>
            </emma:interpretation>
          </emma:emma>
        </inkml:annotationXML>
        <inkml:traceGroup>
          <inkml:annotationXML>
            <emma:emma xmlns:emma="http://www.w3.org/2003/04/emma" version="1.0">
              <emma:interpretation id="{8C0ECDE2-68F3-4757-9B93-D38B7281858D}" emma:medium="tactile" emma:mode="ink">
                <msink:context xmlns:msink="http://schemas.microsoft.com/ink/2010/main" type="inkWord" rotatedBoundingBox="5246,5389 8656,4900 9046,7613 5635,8102"/>
              </emma:interpretation>
              <emma:one-of disjunction-type="recognition" id="oneOf3">
                <emma:interpretation id="interp15" emma:lang="it-IT" emma:confidence="0">
                  <emma:literal>%</emma:literal>
                </emma:interpretation>
                <emma:interpretation id="interp16" emma:lang="it-IT" emma:confidence="0">
                  <emma:literal>€</emma:literal>
                </emma:interpretation>
                <emma:interpretation id="interp17" emma:lang="it-IT" emma:confidence="0">
                  <emma:literal>6</emma:literal>
                </emma:interpretation>
                <emma:interpretation id="interp18" emma:lang="it-IT" emma:confidence="0">
                  <emma:literal>:</emma:literal>
                </emma:interpretation>
                <emma:interpretation id="interp19" emma:lang="it-IT" emma:confidence="0">
                  <emma:literal>G</emma:literal>
                </emma:interpretation>
              </emma:one-of>
            </emma:emma>
          </inkml:annotationXML>
          <inkml:trace contextRef="#ctx0" brushRef="#br1" timeOffset="21736.3134">-4472 3292 0,'143'0'0,"-72"36"16,1 0-16,0 0 0,-1-36 0,1-36 15,-1 0-15,-71-35 16,-36 35 0,-71-36 15,36 37-16,-73 35 1,37 71 0,36 36-1,71 1 1,35 35 0,108-36-1,1 0 1,34-107-1,-34-35 1,-73-73 0,-71 1-1,-71-36 1,-37 36 0,-35 35-1,0 36 1,36 72-1,71 71 17,36 72-17,143-71 1,0-37 0,0-71-1,-71-36 1,-36 1-1,-108-73 1,-35 1 0,-36 35 15,35 72-31,37 36 16,106 71-1,180-35 16,-215-72-31</inkml:trace>
          <inkml:trace contextRef="#ctx0" brushRef="#br1" timeOffset="23197.3836">-3542 931 0,'-72'36'16,"-35"36"-16,-72-1 0,-71 36 0,-72 1 15,-36 35 1,-71 36 15,-36 0-15,35-36 0,108 0-1,108-72 1,106 1-1,73-72 1,106 0 0,72-107-1,36-36 1,-36 35 0,-143 108-1</inkml:trace>
        </inkml:traceGroup>
        <inkml:traceGroup>
          <inkml:annotationXML>
            <emma:emma xmlns:emma="http://www.w3.org/2003/04/emma" version="1.0">
              <emma:interpretation id="{AB8A49F3-8CDB-4A46-983C-459B2AA3D42B}" emma:medium="tactile" emma:mode="ink">
                <msink:context xmlns:msink="http://schemas.microsoft.com/ink/2010/main" type="inkWord" rotatedBoundingBox="11165,5544 12914,5294 13472,9189 11723,9440"/>
              </emma:interpretation>
              <emma:one-of disjunction-type="recognition" id="oneOf4">
                <emma:interpretation id="interp20" emma:lang="it-IT" emma:confidence="0">
                  <emma:literal>%</emma:literal>
                </emma:interpretation>
                <emma:interpretation id="interp21" emma:lang="it-IT" emma:confidence="0">
                  <emma:literal>*</emma:literal>
                </emma:interpretation>
                <emma:interpretation id="interp22" emma:lang="it-IT" emma:confidence="0">
                  <emma:literal>È</emma:literal>
                </emma:interpretation>
                <emma:interpretation id="interp23" emma:lang="it-IT" emma:confidence="0">
                  <emma:literal>G</emma:literal>
                </emma:interpretation>
                <emma:interpretation id="interp24" emma:lang="it-IT" emma:confidence="0">
                  <emma:literal>:</emma:literal>
                </emma:interpretation>
              </emma:one-of>
            </emma:emma>
          </inkml:annotationXML>
          <inkml:trace contextRef="#ctx0" brushRef="#br1" timeOffset="29187.3771">-215 2827 0,'36'0'0,"35"0"0,1 36 0,-1 0 16,37-72-16,-72 0 0,-1-35 15,-35-1 1,-71-71 0,-72 36-1,0 71 1,-1 0 0,37 72-1,36 36 1,71-1-1,35 72 1,108 0 0,36-35-1,36-37 1,-72-71 15,-107 0-15,-72-36-1,-35-71 1,-108 0 0,36 71-1,-1 36 1,37 72 0,107-1-1,72 36 1,-72-107-1</inkml:trace>
          <inkml:trace contextRef="#ctx0" brushRef="#br1" timeOffset="28441.2987">715 1325 0,'-36'107'16,"-35"36"-16,-1 36 0,1 0 16,-37 71-1,-35 37 16,36 35-15,-36-36 0,71 0-1,-35-71 1,71-1 0,0-106-1,1-37 1,35-35-1,35-36 1,-35 0 0,36-72-1,0-71 1,-36 72 0,36-37-1,-36 1 1,0 107-1</inkml:trace>
          <inkml:trace contextRef="#ctx0" brushRef="#br2" timeOffset="7553.0679">-465 4115 0,'71'72'0,"-71"35"16,36 72-16,-36 0 0,71 35 15,37 1 1,-37-36-1,1-107 1,-36-1 0,-36-71-1,-36-36 1,36-143 15,-36-35-15,36 214-1</inkml:trace>
          <inkml:trace contextRef="#ctx0" brushRef="#br2" timeOffset="8625.5556">-680 4044 0,'72'-143'0,"35"107"0,72 0 15,35 36-15,37 0 0,35 0 16,-36 36 0,-35 0-1,-108 35 1,-35 1 15,-108 35-31,-71 0 16,-36 1-1,-36 35 1,36 0 0,-36-36 15,36 72-16,35-36 1,73-36 0,35-35-1,35-36 1,1-144 0,-72-35-1,1-71 1,-37-1-1,1-71 1,-1 35 0,36-35 15,36 250-15,0 72-1,0-36 1,0 36-1,0 71 1,-71 1 0,-37-1-1,73-71 1,-1-36 0,72 0-1,35-72 1,108 1-1,-36-37 1,0 73 0,0 35-1,0 0 1,-35 0 0,-1 35-1,-35-35 16,-72 0-15,-36 0 0,-71 36-1,-37 0 1,-34 71 0,34 36-1,73-35 1,107-37-1,-1 1 1,37-1 0,0-35-1,71-107 1,-143 71 0</inkml:trace>
        </inkml:traceGroup>
        <inkml:traceGroup>
          <inkml:annotationXML>
            <emma:emma xmlns:emma="http://www.w3.org/2003/04/emma" version="1.0">
              <emma:interpretation id="{A645FA1C-6D23-4669-8B18-D2361812AE69}" emma:medium="tactile" emma:mode="ink">
                <msink:context xmlns:msink="http://schemas.microsoft.com/ink/2010/main" type="inkWord" rotatedBoundingBox="12596,2294 17490,1592 18543,8935 13648,9637"/>
              </emma:interpretation>
              <emma:one-of disjunction-type="recognition" id="oneOf5">
                <emma:interpretation id="interp25" emma:lang="it-IT" emma:confidence="0">
                  <emma:literal>"otite.</emma:literal>
                </emma:interpretation>
                <emma:interpretation id="interp26" emma:lang="it-IT" emma:confidence="0">
                  <emma:literal>troike.</emma:literal>
                </emma:interpretation>
                <emma:interpretation id="interp27" emma:lang="it-IT" emma:confidence="0">
                  <emma:literal>ironie.</emma:literal>
                </emma:interpretation>
                <emma:interpretation id="interp28" emma:lang="it-IT" emma:confidence="0">
                  <emma:literal>troiane.</emma:literal>
                </emma:interpretation>
                <emma:interpretation id="interp29" emma:lang="it-IT" emma:confidence="0">
                  <emma:literal>Eroine.</emma:literal>
                </emma:interpretation>
              </emma:one-of>
            </emma:emma>
          </inkml:annotationXML>
          <inkml:trace contextRef="#ctx0" brushRef="#br0" timeOffset="52122.4647">3828 3829 0,'35'36'0,"-70"71"0,35 36 15,-36 36-15,36-36 16,36-35 0,-36-37-1,35-71 16,-35 0-31,0-36 16,-35-35 0,35-72-1,0-36 1,-72 0 0,36 0 15,-35 0-16,35 108 1,-36 35 0,108 36-1,71-36 1,37 72 0,-1 0-1,71 35 16,37 1-31,-1-37 16,1 1 0,-108 0-1,-36 0 1,-35-36 0,-72 0-1,0 36 1,-36 71-1,36 0 17,36 36-17,35 36 1,36-36 0,-35 72-1,0-72 1,-37-71-1,-106-1 17,-72-107-32,-36-35 15,0 35 1,-72-107 0,37 36-1,-1 35 1,36 36 15,108 1-31,35 35 16,36 0-1,107 0 1,36 0 0,36-36 15,-36 0-16,-35-36 1,-108 1 15,-36-36-31,-71-1 16,-72 37 0,-36 35-1,0 36 1,72 36-1,143-1 1,36 1 0,179 36-1,35-1 1,1-71 15,-73-35 0,-142 35-31,-72-36 16,-35 0 0,-72 36-1,36 72 1,35 35 0,72 36-1,72-36 16,35-35-31,-36-144 32,-35-178-32,-36 250 15</inkml:trace>
          <inkml:trace contextRef="#ctx0" brushRef="#br2" timeOffset="10305.198">1645 2362 0,'36'-36'16,"36"72"-16,-72 72 15,-36 70-15,36 37 0,0-72 16,36 0-16,-36-71 31,35-36-15,-35-36-1,0-36 1,-35-71 0,-1-1-1,0-35 1,0-36 15,1 72-15,70 35-1,1 1 1,36-1 0,71 36-1,36 72 1,35 0 15,72 36-15,-35-37-16,-36 1 15,-72-36 17,-36 0-17,-107 0 1,0 0-1,-72 72 1,-35-37 0,0 109-1,-36-1 1,-36 0 0,71-36-1,-35-35 1,36-72-1,35 0 1,37 0 0,35-36-1,71 0 1,1 0 0,-1-35-1,-71-37 1,-107 1-1,-36 0 17,0-1-17,-36 37 1,107 35 0,72 36-1,36 36 1,143 71-1,0-35 1,0-36 0,-72-1-1,-71-35 1,-72 0 0,-35-35-1,-37-37 1,-106-71-1,214 143 1</inkml:trace>
          <inkml:trace contextRef="#ctx0" brushRef="#br1" timeOffset="25286.0088">822 1289 0,'72'0'0,"-36"72"0,0-37 0,35 73 15,36-1-15,37 36 16,-1 36 0,36-36-1,-1 0 1,-34 36-1,-73-72 1,-35 1 15,-36-108-31,0-108 16,0 108 0</inkml:trace>
          <inkml:trace contextRef="#ctx0" brushRef="#br1" timeOffset="27446.5275">4472 1504 0,'0'107'0,"35"-35"15,73 35-15,178-71 0,-72-36 16,-35-36 0,-107 0-1,-36 0 1,-144-35 0,-71-1-1,-35 72 16,35 72-15,72-1 0,107-35-1,107 71 1,72-71 0,71-36-1,-71-36 1,-107 1-1,-72-1 1,-108-71 0,-106-1-1,-1 108 1,0 36 0,108 107-1,143 0 1,-36-143-1</inkml:trace>
          <inkml:trace contextRef="#ctx0" brushRef="#br1" timeOffset="25830.0243">1288 1790 0,'-108'36'0,"37"-1"16,-1 37-16,36-36 0,36 35 0,72-71 16,35 0-16,-35 0 15,-1-71 1,-71 35 15,-35-36-15,-37 37-1,0 35 1,1 71 0,71 37-1,179-37 1,-179-71-1</inkml:trace>
          <inkml:trace contextRef="#ctx0" brushRef="#br1" timeOffset="58886.7027">5545-321 0,'36'-36'15,"-36"144"-15,-72 71 0,0 35 0,-71 72 16,36 1 0,0 35 15,35 0-15,1 35-1,-1 1 1,0 0-1,-35-36 1,36-36 0,-37 0-1,73-107 1,-37 36 0,36-72-1,36-36 1,-36-71-1,36-36 1,0-36 0,36 0-1,-36-71 1,-36-72 0,36 0-1,0 179 1</inkml:trace>
          <inkml:trace contextRef="#ctx0" brushRef="#br1" timeOffset="61297.8525">4472 1969 0,'71'-36'0,"-35"0"16,-36 0-16,36-35 0,-1 35 0,1 36 15,36-36-15,-37 36 47,1-35-47,0 35 0,-36-36 16,0 0 0,0 0 15,-72 0-16,-35 1 1,36 35 0,-37 0-1,37 35 1,35 37 0,72 35-1,35 1 1,72-1-1,36-35 1,0-37 0,-36-70-1,-71-37 1,-36 0 0,-108-35 30,-35 0-46,-36 35 0,-1 36 16,73 72 15,35 0-15,72 36 0,35-37-1,37 37 1,-37-36-1,-106-144 1,35 108 0</inkml:trace>
          <inkml:trace contextRef="#ctx0" brushRef="#br0" timeOffset="71911.9737">1932-1716 0,'35'71'16,"-35"73"-16,0-1 15,36 36 1,-36-36 0,36 0-1,-36-107 1,0-1 0,-72 1-1,37-107 1,-1-73-1,-36 1 1,1-36 0,35 1-1,-36 70 1,72 37 0,36-1-1,36 36 1,35 36-1,72 36 1,0 0 0,35 0 15,-35-36-15,0 0-1,-36 0 1,-35 0-1,-73 0 1,-35 0 0,0 35-1,0 73 1,36-1 15,0 36-31,0 36 16,35 0-1,1 0 1,-72 0 0,0-72-1,-36-35 1,-36-37 0,-35-70-1,-72-37 16,-71-35-15,-36-36 0,35 35-1,1 1 1,107 35 0,71 37-1,108-1 1,107-36-1,72 37 1,35-1 0,-71 0-1,-72-71 1,-71 35 0,-108-35-1,-106-1 1,-1 1-1,0 71 17,72 1-32,71-1 31,72 0-15,71 36-1,107-36 1,-35 36-1,0 0 1,0-35 0,0-1-1,-36 36 1,-36 0 0,-35 0-1,-1 36 1,-35 35-1,-36 1 1,-36 35 15,-107 72-15,36-108 0,71 1-1,36-72 1,0 36-1,36-36 1,71-36 0,-35 0-1,35-35 1,1-1 0,-37 0-1,-35 37 1,0-1-1,-36 72 1,35 35 0,-70 72 15,35 0-15,0 1-1,-36 34 1,36-34-1,0-1 1,0-36 0,-36-71-1,0-36 1,-71-36 0,0 0-1,-36-35 1,-36-1-1,71 72 1,37 36 0,178-36 31,-107 0-47</inkml:trace>
          <inkml:trace contextRef="#ctx0" brushRef="#br1" timeOffset="80899.4848">5330 2648 0,'72'72'0,"-37"35"0,1-35 0,36-36 16,-1-36 0,1-36-1,-36 0 1,-1-35 0,-35-37-1,-35 72 1,-37 1-1,1-1 1,-1 72 0,0 35-1,72 1 1,0-1 15,108-35-15,-1 36-1,36-37 1,-71-70 0,-37-37-1,-35-35 1,-71-1 0,-1 37-1,-35-1 1,0 72-1,35 72 1,36 35 0,72 1-1,72-1 1,35 0 0,0-71-1,-72-72 1,-35 0-1,-72-35 1,-35-36 15,-72 35-15,35 36 0,37 36-1,35 36 1,72 36-1,71 35 1,36 0 0,-71-71 15,-1-72-31,-71-35 16,-36-37-1,-71 1 1,0 71-1,0 0 1,35 108 0,72 35-1,72 1 1,35-1 0,36-71-1,-36-36 1,-71-72 15,-36-71-15,-72 0-1,-106 36 1,35 71 0,-1 107-1,144-71 1</inkml:trace>
        </inkml:traceGroup>
      </inkml:traceGroup>
    </inkml:traceGroup>
  </inkml:traceGroup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2:58.1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62578F9-B08D-43A5-A4BB-1BD57F537C5E}" emma:medium="tactile" emma:mode="ink">
          <msink:context xmlns:msink="http://schemas.microsoft.com/ink/2010/main" type="inkDrawing" rotatedBoundingBox="1047,8769 23763,15062 23463,16144 747,9851" semanticType="callout" shapeName="Other">
            <msink:destinationLink direction="with" ref="{5F425066-5F7E-4458-8675-92A42DA25C32}"/>
          </msink:context>
        </emma:interpretation>
      </emma:emma>
    </inkml:annotationXML>
    <inkml:trace contextRef="#ctx0" brushRef="#br0">22824 6225 0,'0'36'0,"-36"0"0,0-72 0,-35 36 16,-1-36-16,-35 36 0,35-36 0,1 36 15,-37 0-15,1-35 31,0 35-31,-36-36 16,0 0 0,-36 0-1,-36 1 1,-35-1 0,35-36-1,-35 37 1,71 70 15,-72-70-31,-35-1 16,36 0 15,-36 36-31,-36-36 16,35 0-1,-35 36 16,36-35-15,-36-1 0,36 36 15,36-36-31,-37 0 16,37 1-1,35-1 1,1 36-1,-1-36 1,36 0 0,0 0-1,36 1 1,0-1 0,-36 0-1,0 0 1,36-35-1,-71 35 1,35-36 0,-36-35-1,-35 36 1,35-1 15,-35 1 32,-466-180-48,394 144-15,36-1 16,-36 1 0,36 0-1,-36-1 1,36 37-1,-36-36 1,0-1 0,0 1-1,35 35 1,-35-35 0,1 36-1,-1-37 1,-36 1-1,36 35 1,-36-71 15,0 36-15,-35 0 0,35-1-1,0 1 1,36 0-1,-35 35 1,35-35 0,0 35-1,0-35 1,35 0 0,-34-1-1,34 1 1,1 0 15,-36-1-31,36 1 31,36 0-31,-37-1 16,1 1 0,0 0-1,36 35 16,-1-35-15,72 35 0,0 1-1,72 35 1,71 0 0,-35 36-1,35-36 16,36 36-31,-36 0 16,36 0 0,-36 0-1,-35-35 1,-1 35 0,1-36 15,-108 0-16,72 0 1,35 36 0,36 0-1,0 0 1,1 0 0,35 0-1,35 0 1,-35 0-1,0 0 1,0 0 31,0 0-47,0 0 0,0 0 16,36 0-1,0-36 16,0 36-15,-36 0 0,36-35-1,-36-1 1,35 0 0,-35 0-1,36-35 16,-36 35-31,36-36 16,-36 72 0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6:02.48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3040 293 0,'-71'-35'16,"-144"35"-16,-36 35 0,-178 1 0,-36-72 15,0 1 32,107-73-47,72 37 16,-36-1-1,72 36 1,321 72 0,-71-36-1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2:59.29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5850D1B-3FFC-4869-B6FD-840F3D1DA63E}" emma:medium="tactile" emma:mode="ink">
          <msink:context xmlns:msink="http://schemas.microsoft.com/ink/2010/main" type="inkDrawing" rotatedBoundingBox="558,8784 4956,7424 5005,7583 607,8942" semanticType="underline" shapeName="Other">
            <msink:sourceLink direction="with" ref="{C871C9EF-3E34-4E12-A98B-9725A6A0C8E3}"/>
          </msink:context>
        </emma:interpretation>
      </emma:emma>
    </inkml:annotationXML>
    <inkml:trace contextRef="#ctx0" brushRef="#br0">0 1467 0,'107'-72'0,"0"36"0,1 1 16,71-37-16,-1 1 0,37-37 15,35 1 1,37 0 0,35-1-1,71 1 1,1 0-1,71 35 1,-36 1 15,-71-37-31,-108 1 16,-71 35 0,-107 37 15,-37-1-16,1 0 1,-36 36 0,0 0-16</inkml:trace>
  </inkml:traceGroup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3:01.6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1320FFA-9891-4961-B7B8-4CC588BBAA4F}" emma:medium="tactile" emma:mode="ink">
          <msink:context xmlns:msink="http://schemas.microsoft.com/ink/2010/main" type="writingRegion" rotatedBoundingBox="26652,9193 29657,9193 29657,10302 26652,10302"/>
        </emma:interpretation>
      </emma:emma>
    </inkml:annotationXML>
    <inkml:traceGroup>
      <inkml:annotationXML>
        <emma:emma xmlns:emma="http://www.w3.org/2003/04/emma" version="1.0">
          <emma:interpretation id="{BC212DCD-8205-4487-8B4E-C00F38742D0A}" emma:medium="tactile" emma:mode="ink">
            <msink:context xmlns:msink="http://schemas.microsoft.com/ink/2010/main" type="paragraph" rotatedBoundingBox="26652,9193 29657,9193 29657,10302 26652,103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65EAAAF-ED86-4F9C-B733-00B1DB4E37FE}" emma:medium="tactile" emma:mode="ink">
              <msink:context xmlns:msink="http://schemas.microsoft.com/ink/2010/main" type="line" rotatedBoundingBox="26652,9193 29657,9193 29657,10302 26652,10302"/>
            </emma:interpretation>
          </emma:emma>
        </inkml:annotationXML>
        <inkml:traceGroup>
          <inkml:annotationXML>
            <emma:emma xmlns:emma="http://www.w3.org/2003/04/emma" version="1.0">
              <emma:interpretation id="{B7D7604D-6DF8-4EDD-B7B7-CE155D148825}" emma:medium="tactile" emma:mode="ink">
                <msink:context xmlns:msink="http://schemas.microsoft.com/ink/2010/main" type="inkWord" rotatedBoundingBox="26652,9193 29657,9193 29657,10302 26652,10302">
                  <msink:destinationLink direction="with" ref="{5F425066-5F7E-4458-8675-92A42DA25C32}"/>
                </msink:context>
              </emma:interpretation>
              <emma:one-of disjunction-type="recognition" id="oneOf0">
                <emma:interpretation id="interp0" emma:lang="it-IT" emma:confidence="0">
                  <emma:literal>+</emma:literal>
                </emma:interpretation>
                <emma:interpretation id="interp1" emma:lang="it-IT" emma:confidence="0">
                  <emma:literal>-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&lt;</emma:literal>
                </emma:interpretation>
              </emma:one-of>
            </emma:emma>
          </inkml:annotationXML>
          <inkml:trace contextRef="#ctx0" brushRef="#br0">2618 895 0,'-36'-36'0,"-71"36"16,-1-35-16,1-1 0,-36-36 0,-72 1 16,-35-37-1,-72 1 1,0 0 0,-36 35-1,72-35 1,107 71-1,72-35 17,71 71-17,36 71 1,-36-142 0,72 142-1,71 1 1,-107-72-1</inkml:trace>
          <inkml:trace contextRef="#ctx0" brushRef="#br0" timeOffset="887.7009">579 144 0,'-108'-72'0,"-35"-35"0,0 107 16,-36-71-16,36-1 15,0 36 1,71 36-1,37 0 1,35 0 0,35 36-1,37-36 1,71 36 0,0 35-1,0 1 1,-71-72-1,-1 36 1,-71-36 0,-35 0 15,-73-36-15,1 36-1,0-36 16,-36 36-31,178 36 16,-35-36 0</inkml:trace>
        </inkml:traceGroup>
      </inkml:traceGroup>
    </inkml:traceGroup>
  </inkml:traceGroup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4:41.7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CEB7FEE-5870-46A5-9447-BC662510928F}" emma:medium="tactile" emma:mode="ink">
          <msink:context xmlns:msink="http://schemas.microsoft.com/ink/2010/main" type="inkDrawing" rotatedBoundingBox="3653,1267 22745,8044 21090,12707 1998,5930" semanticType="callout" shapeName="Other">
            <msink:sourceLink direction="with" ref="{461FC0C6-67A8-4B7A-AB4F-77CBDEF82A46}"/>
            <msink:sourceLink direction="with" ref="{09AAC063-B132-427F-89FF-B9D53F3748FF}"/>
          </msink:context>
        </emma:interpretation>
      </emma:emma>
    </inkml:annotationXML>
    <inkml:trace contextRef="#ctx0" brushRef="#br0">6941 0 0,'-144'72'0,"-142"35"0,-143 36 16,-108 0-1,-71 36 1,-72-36-1,1 0 1,-1 0 0,36 36-1,36 36 1,71-1 0,108 1-1,71 0 1,144-36-1,106-36 1,108 0 0,108 36 15,106-36-15,180 0-1,71 0 1,143 0-1,72 36 1,71 0 0,108 0-1,-1 35 1,108 1 0,0 0-1,71 35 1,72 1-1,36 35 1,0 36 0,36 35-1,35 37 1,-71-36 0,-1 107 15,-70-36-31,-180-71 31,-178-36-15,-287-215-1,-143-143 1,-250-250 0,-36 286-1</inkml:trace>
  </inkml:traceGroup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4:42.7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462CB7E-9FE2-4637-AF60-DE5D053D5A03}" emma:medium="tactile" emma:mode="ink">
          <msink:context xmlns:msink="http://schemas.microsoft.com/ink/2010/main" type="inkDrawing" rotatedBoundingBox="11409,1465 29301,6284 27608,12571 9716,7752" semanticType="callout" shapeName="Other">
            <msink:sourceLink direction="with" ref="{09AAC063-B132-427F-89FF-B9D53F3748FF}"/>
            <msink:sourceLink direction="with" ref="{461FC0C6-67A8-4B7A-AB4F-77CBDEF82A46}"/>
          </msink:context>
        </emma:interpretation>
      </emma:emma>
    </inkml:annotationXML>
    <inkml:trace contextRef="#ctx0" brushRef="#br0">0 235 0,'465'-250'15,"0"214"-15,71 107 16,72 37 15,144 35-15,71 0 0,71 36-1,72-36 1,107 36-1,72 35 1,71 1 0,1 0-1,-1-108 1,-36 143 0,1 1-1,-144-1 1,-71-35-1,-179 0 1,-143-1 0,-143-71-1,-143-35 1,-143-73 0,-108-35 15,-107 0-16,0 0 1,-72 36 0,-71 72-1,-71 70 1,-73 37 0,-35 71-1,-71 36 1,-72 36-1,-72 0 1,-71 35 0,-72 37-1,1-73 1,-37 1 0,36-36-1,72-36 1,107-35-1,144-108 1,71 0 15,107-36-15,179-107-16</inkml:trace>
  </inkml:traceGroup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4:45.21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09AAC063-B132-427F-89FF-B9D53F3748FF}" emma:medium="tactile" emma:mode="ink">
          <msink:context xmlns:msink="http://schemas.microsoft.com/ink/2010/main" type="inkDrawing" rotatedBoundingBox="4242,3274 28899,9468 28785,9923 4128,3729" semanticType="underline" shapeName="Other">
            <msink:sourceLink direction="with" ref="{E3762AF3-FADE-469F-9C16-919EDE692150}"/>
            <msink:destinationLink direction="with" ref="{0462CB7E-9FE2-4637-AF60-DE5D053D5A03}"/>
            <msink:destinationLink direction="with" ref="{DCEB7FEE-5870-46A5-9447-BC662510928F}"/>
          </msink:context>
        </emma:interpretation>
      </emma:emma>
    </inkml:annotationXML>
    <inkml:trace contextRef="#ctx0" brushRef="#br0">0 0 0,'36'0'0,"107"36"15,143 0-15,72 71 0,71 0 16,72-35 0,72 71-1,35 0 1,72-36-1,35 37 1,36 34 15,36-35-15,36 36 0,0 0-1,0 0 1,35 0-1,-70 0 1,70 36 0,-35 35-1,36-35 1,-37-1 0,-70 1-1,-1-36 1,36 71 15,36 1-31,-108-37 16,-35 1-1,0-72 1,-72 0 0,-36 0-1,1 0 1,-1-35 15,-71-1-15,-36 36-1,0 0 1,0 36 0,-36-72-1,1 72 1,-1 0-1,-143-36 1,-35-71 0,-180-108-1,-71 36 1</inkml:trace>
  </inkml:traceGroup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04:52.36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E3762AF3-FADE-469F-9C16-919EDE692150}" emma:medium="tactile" emma:mode="ink">
          <msink:context xmlns:msink="http://schemas.microsoft.com/ink/2010/main" type="writingRegion" rotatedBoundingBox="17830,1947 21516,6471 17629,9638 13943,5114">
            <msink:destinationLink direction="with" ref="{09AAC063-B132-427F-89FF-B9D53F3748FF}"/>
          </msink:context>
        </emma:interpretation>
      </emma:emma>
    </inkml:annotationXML>
    <inkml:traceGroup>
      <inkml:annotationXML>
        <emma:emma xmlns:emma="http://www.w3.org/2003/04/emma" version="1.0">
          <emma:interpretation id="{D91991DF-03C8-42C0-83E0-92D2C48AB996}" emma:medium="tactile" emma:mode="ink">
            <msink:context xmlns:msink="http://schemas.microsoft.com/ink/2010/main" type="paragraph" rotatedBoundingBox="17830,1947 21516,6471 17629,9638 13943,51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8859C34-6F87-4AB6-80B2-4F74C69E45B2}" emma:medium="tactile" emma:mode="ink">
              <msink:context xmlns:msink="http://schemas.microsoft.com/ink/2010/main" type="line" rotatedBoundingBox="17830,1947 21516,6471 17629,9638 13943,5114"/>
            </emma:interpretation>
          </emma:emma>
        </inkml:annotationXML>
        <inkml:traceGroup>
          <inkml:annotationXML>
            <emma:emma xmlns:emma="http://www.w3.org/2003/04/emma" version="1.0">
              <emma:interpretation id="{461FC0C6-67A8-4B7A-AB4F-77CBDEF82A46}" emma:medium="tactile" emma:mode="ink">
                <msink:context xmlns:msink="http://schemas.microsoft.com/ink/2010/main" type="inkWord" rotatedBoundingBox="17830,1947 21516,6471 17629,9638 13943,5114">
                  <msink:destinationLink direction="with" ref="{0462CB7E-9FE2-4637-AF60-DE5D053D5A03}"/>
                  <msink:destinationLink direction="with" ref="{DCEB7FEE-5870-46A5-9447-BC662510928F}"/>
                </msink:context>
              </emma:interpretation>
              <emma:one-of disjunction-type="recognition" id="oneOf0">
                <emma:interpretation id="interp0" emma:lang="it-IT" emma:confidence="0">
                  <emma:literal>Elia</emma:literal>
                </emma:interpretation>
                <emma:interpretation id="interp1" emma:lang="it-IT" emma:confidence="0">
                  <emma:literal>Elia,</emma:literal>
                </emma:interpretation>
                <emma:interpretation id="interp2" emma:lang="it-IT" emma:confidence="0">
                  <emma:literal>Esigi,</emma:literal>
                </emma:interpretation>
                <emma:interpretation id="interp3" emma:lang="it-IT" emma:confidence="0">
                  <emma:literal>Erigi,</emma:literal>
                </emma:interpretation>
                <emma:interpretation id="interp4" emma:lang="it-IT" emma:confidence="0">
                  <emma:literal>Emigri</emma:literal>
                </emma:interpretation>
              </emma:one-of>
            </emma:emma>
          </inkml:annotationXML>
          <inkml:trace contextRef="#ctx0" brushRef="#br0">0 0 0,'251'0'16,"-73"36"-16,73 0 15,35 35 1,0-71-1,0 0 1,-35 0 0,71 36 15,-72 0-15,-142 35-1,-73-35 1,-70 72-1,-73-1 1,-142 0 0,-72-35-1,0-1 1,-72 37 0,37-1-1,70 36 1,109-36-1,178-35 1,178-108 0,37-35-1,0-37 1,-1 1 0,-214 107 15</inkml:trace>
          <inkml:trace contextRef="#ctx0" brushRef="#br0" timeOffset="404.9162">2039 644 0,'108'-71'16,"-144"178"-16,36 72 0,0 36 0,0-72 15,36 107 1,-1-35 0,1 35 15,-36 72-16,36-143 1,0-108 0,-36 1-1,36-108 1,-72-35 0,0-37-1,-71 37 1,-1-36-1,108 107 1</inkml:trace>
          <inkml:trace contextRef="#ctx0" brushRef="#br0" timeOffset="1277.0434">1825 2326 0,'71'0'0,"-35"0"16,-108 71-16,-35-35 0,-143 35 15,-72 1-15,-215 71 0,179 36 0,72-107 16,36-37 15,142 1-15,108-36-1,72 0 1,71 0 0,-36 0-1,-71 0 1,-72-36 0,-142-35-1,-109-1 1,-106-35-1,35 71 1,72 0 0,107 1-1,107 35 1,72 0 0,144 0-1,142 71 1,71 36-1,-106 37 17,-180-73-17,-142-35 1,-180-36 0,-106-72-1,35-35 1,71 0-1,144-1 1,179 73 0,178-37-1,144 72 1,-1 107 0,-143-71-1,-214-143 1,-179-36-1,143 143 1</inkml:trace>
          <inkml:trace contextRef="#ctx0" brushRef="#br0" timeOffset="-1245.896">-2218 573 0,'143'0'16,"72"0"-16,0 35 15,35-35-15,36 72 16,36-36 0,-36 35-1,-35-35 1,-37 36 15,-106-37-15,-37 1-1,-35 0 1,-72-72 0,0-71-1,36 107 1</inkml:trace>
          <inkml:trace contextRef="#ctx0" brushRef="#br0" timeOffset="-576.2269">-2182 430 0,'215'-72'0,"-1"0"16,72 37 0,144-37-1,-37 36 1,-142 1 0,-108 35-1,-36-36 1,-71 0-1,-72 0 1,36 36 0</inkml:trace>
          <inkml:trace contextRef="#ctx0" brushRef="#br0" timeOffset="-1650.8122">-36 1503 0,'72'358'0,"-72"-72"16,0-36 0,36-35-1,-1-72 1,1-72-1,-36 1 1,-71-36 0,-37-144-1,1-70 1,107 178 0</inkml:trace>
          <inkml:trace contextRef="#ctx0" brushRef="#br0" timeOffset="-2211.4654">-1967 537 0,'0'71'0,"-36"73"0,36 34 16,0 37-16,0 71 15,0 0 1,0 1 0,-36-37-1,72-71 1,-36-36-1,36-71 1,-1-37 0,-35-35-1,36-35 1,-36-109 0,0 37-1,36-36 1,0 0-1,-36 143 1</inkml:trace>
          <inkml:trace contextRef="#ctx0" brushRef="#br0" timeOffset="2338.9704">-1467-930 0,'36'-36'15,"0"108"-15,0 107 0,-36 35 16,0 1-1,36-36 1,-36-36 0,0-36-1,-36 1 1,36-37 0,-36-35-1,72-36 1,0-107-1,-1-72 1,-35 0 0,-71-71-1,71 250 1</inkml:trace>
          <inkml:trace contextRef="#ctx0" brushRef="#br0" timeOffset="1998.2983">-1395-501 0,'0'0'0</inkml:trace>
          <inkml:trace contextRef="#ctx0" brushRef="#br0" timeOffset="3600.4401">-1395-1502 0,'-179'0'0,"0"0"0,36 36 16,-36 35-16,72 72 15,107-71 1,71 35 0,108-35-1,0-1 1,0-71-1,-72-36 1,-71-35 0,-72-1-1,-35-35 1,-36 71 0,-1 36-1,72 36 16,72 35-15,72 1 0,70 0-1,1-37 1,-71-70 0,-73-37-1,-106-35 1,-72-1-1,-36 1 1,36 71 0,71 72 15,72-36-31,72 107 16,142-35-1,-35 35 1,-143-71-1,-36-36 1,-107 0 0,-72 36 15,36 0-15,71 35-1,72 1 1,72-37-1,107 37 1,0-72 0,-72 0-1,-71-72 1,-72-106 0,-107 34-1,0 73 1,35 35-1,1 72 1,71 71 0,36 36-1,108 0 1,106 1 0,-71-73 15,-71-35-16,-72-36 1,-36 36 0,-71-36-1,-1 0 1,73 35 0,-1 1-1,72 0 1,35 71-1,-35-35 1,-36 71 0,-36 36-1,36 71 1,108-71 0,-108-179-1</inkml:trace>
        </inkml:traceGroup>
      </inkml:traceGroup>
    </inkml:traceGroup>
  </inkml:traceGroup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2:28.3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FDAB808-3084-44EB-AD8B-BC9832EEE31C}" emma:medium="tactile" emma:mode="ink">
          <msink:context xmlns:msink="http://schemas.microsoft.com/ink/2010/main" type="writingRegion" rotatedBoundingBox="4696,487 21971,961 21866,4775 4592,4301"/>
        </emma:interpretation>
      </emma:emma>
    </inkml:annotationXML>
    <inkml:traceGroup>
      <inkml:annotationXML>
        <emma:emma xmlns:emma="http://www.w3.org/2003/04/emma" version="1.0">
          <emma:interpretation id="{FE9DCCB2-CBAD-4530-90B7-AF48E0C9633C}" emma:medium="tactile" emma:mode="ink">
            <msink:context xmlns:msink="http://schemas.microsoft.com/ink/2010/main" type="paragraph" rotatedBoundingBox="5916,521 21971,961 21923,2712 5868,227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D86E4F2-65A7-419C-9A94-5A351BD60B15}" emma:medium="tactile" emma:mode="ink">
              <msink:context xmlns:msink="http://schemas.microsoft.com/ink/2010/main" type="line" rotatedBoundingBox="5916,521 21971,961 21923,2712 5868,2272"/>
            </emma:interpretation>
          </emma:emma>
        </inkml:annotationXML>
        <inkml:traceGroup>
          <inkml:annotationXML>
            <emma:emma xmlns:emma="http://www.w3.org/2003/04/emma" version="1.0">
              <emma:interpretation id="{2C7D28E8-405A-4FFF-97B5-8E8AFFB67651}" emma:medium="tactile" emma:mode="ink">
                <msink:context xmlns:msink="http://schemas.microsoft.com/ink/2010/main" type="inkWord" rotatedBoundingBox="5916,521 21971,961 21923,2712 5868,2272"/>
              </emma:interpretation>
              <emma:one-of disjunction-type="recognition" id="oneOf0">
                <emma:interpretation id="interp0" emma:lang="it-IT" emma:confidence="0">
                  <emma:literal>SENSORI</emma:literal>
                </emma:interpretation>
                <emma:interpretation id="interp1" emma:lang="it-IT" emma:confidence="0">
                  <emma:literal>SENATORI</emma:literal>
                </emma:interpretation>
                <emma:interpretation id="interp2" emma:lang="it-IT" emma:confidence="0">
                  <emma:literal>SENSORE</emma:literal>
                </emma:interpretation>
                <emma:interpretation id="interp3" emma:lang="it-IT" emma:confidence="0">
                  <emma:literal>SENSORIA</emma:literal>
                </emma:interpretation>
                <emma:interpretation id="interp4" emma:lang="it-IT" emma:confidence="0">
                  <emma:literal>SENSORIO</emma:literal>
                </emma:interpretation>
              </emma:one-of>
            </emma:emma>
          </inkml:annotationXML>
          <inkml:trace contextRef="#ctx0" brushRef="#br0">1292 89 0,'-250'-71'0,"-36"35"0,-1 72 15,37 35 1,35 37 0,215-37-1,72 1 1,143 35 0,142 0-1,37 1 1,-1 35-1,-142 0 1,-144 0 0,-178 0-1,-144-36 1,-107-71 0,0 0 15,36 0-16,71-108 1,358-107 15,179-71-15,-322 250 0</inkml:trace>
          <inkml:trace contextRef="#ctx0" brushRef="#br0" timeOffset="681.1684">2795 375 0,'71'144'15,"-178"106"-15,-36 36 0,107-107 16,143-107-1,108 35 1,71-107 0,36 0 15,-36 0-15,-107-36-1,-179 36 1,-143 0-1,-143-71 1,0-37 0,0 1-1,-36-36 1,107 36 0,179 71-1,72 0 16,214 0-15,144 0 0,35 36-1,-107-35 1,-214-37 0,-216-71-1,-214 36 1,-71-1-1,71 73 1,214-1 0,144 36-1,215-72 1,249 37 0,109 35-1,-144-36 16,-465 36-15</inkml:trace>
          <inkml:trace contextRef="#ctx0" brushRef="#br0" timeOffset="1207.5258">4870 733 0,'-322'322'0,"357"-179"15,1-71 1,0-72 0,71-72-1,1-107 1,-37-71 0,37 71-1,-37 72 1,-71 71 15,36 72-15,71 107-1,108 36 1,71-36 0,0-72-1,-35-71 1,-37-35-1,-106-73 1,-73-35 0,-178-107-1,-36-1 1,1 73 0,70 106-1,108 36 1,215 0-1,143 1 1,107 35 0,-465 0-1</inkml:trace>
          <inkml:trace contextRef="#ctx0" brushRef="#br0" timeOffset="1671.9588">8626 89 0,'-179'0'0,"-35"0"0,-1 0 16,108 36-1,35 0 1,108 35-1,71 37 1,215-1 0,72 0-1,178 108 17,-322-72-17,-178-36 1,-144-35-1,-142 0 1,-144-1 0,0 1-1,108-37 1,178 1 0,251-107-1,215-72 1,107-1-1,-501 144 1</inkml:trace>
          <inkml:trace contextRef="#ctx0" brushRef="#br0" timeOffset="2089.9485">10594 1234 0,'0'179'15,"107"-72"-15,36-35 16,179-72 0,0-108-1,-36-35 1,-107-35 0,-107-73-1,-215 1 1,-179 35-1,-108 108 1,-106 214 0,214 72-1,214 36 1,144-37 0,179 37-1,178-108 1,108-107 15,-36-143-15,-71-71-1,-394 214 1</inkml:trace>
          <inkml:trace contextRef="#ctx0" brushRef="#br0" timeOffset="2910.4468">12776 447 0,'-72'107'0,"72"36"0,0 144 15,36-1 1,36-107 0,-1-144-1,-71-35 1,0-35-1,-71-180 1,-72-107 0,71 36 15,144 71-15,142 108-1,144 107 1,71 71-1,-35 73 1,-215-37 0,-179-36-1,-179 1 1,-179 0 0,-35-1-1,142 1 1,144 35-1,178-35 1,216 71 15,142 0-15,36-72 0,-72 1-1,-178-36 1,-108-108-1,-107-35 1,-35-144 0,35 1-1,71-36 1,72 143 0,36 143-1,-107 0 1,71 71-1,-36 108 1,0 36 0,-35 71-1,0-72 1,-1-35 15,1-107-31,-37-144 31,-35 72-15</inkml:trace>
        </inkml:traceGroup>
      </inkml:traceGroup>
    </inkml:traceGroup>
    <inkml:traceGroup>
      <inkml:annotationXML>
        <emma:emma xmlns:emma="http://www.w3.org/2003/04/emma" version="1.0">
          <emma:interpretation id="{0ADB428E-B6E7-4836-9525-AF8B5A5D58F9}" emma:medium="tactile" emma:mode="ink">
            <msink:context xmlns:msink="http://schemas.microsoft.com/ink/2010/main" type="paragraph" rotatedBoundingBox="4637,3160 10703,3571 10629,4671 4562,426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C09267D-2415-461C-BF6E-DC2A719BB492}" emma:medium="tactile" emma:mode="ink">
              <msink:context xmlns:msink="http://schemas.microsoft.com/ink/2010/main" type="line" rotatedBoundingBox="4637,3160 10703,3571 10629,4671 4562,4261"/>
            </emma:interpretation>
          </emma:emma>
        </inkml:annotationXML>
        <inkml:traceGroup>
          <inkml:annotationXML>
            <emma:emma xmlns:emma="http://www.w3.org/2003/04/emma" version="1.0">
              <emma:interpretation id="{4A9EA2EC-DD6A-47FA-8C2E-8351E8FE6080}" emma:medium="tactile" emma:mode="ink">
                <msink:context xmlns:msink="http://schemas.microsoft.com/ink/2010/main" type="inkWord" rotatedBoundingBox="4637,3160 10703,3571 10629,4671 4562,4261"/>
              </emma:interpretation>
              <emma:one-of disjunction-type="recognition" id="oneOf1">
                <emma:interpretation id="interp5" emma:lang="it-IT" emma:confidence="0">
                  <emma:literal>TERRA</emma:literal>
                </emma:interpretation>
                <emma:interpretation id="interp6" emma:lang="it-IT" emma:confidence="0">
                  <emma:literal>TERSA</emma:literal>
                </emma:interpretation>
                <emma:interpretation id="interp7" emma:lang="it-IT" emma:confidence="0">
                  <emma:literal>TERREA</emma:literal>
                </emma:interpretation>
                <emma:interpretation id="interp8" emma:lang="it-IT" emma:confidence="0">
                  <emma:literal>TERROSA</emma:literal>
                </emma:interpretation>
                <emma:interpretation id="interp9" emma:lang="it-IT" emma:confidence="0">
                  <emma:literal>TERRASA</emma:literal>
                </emma:interpretation>
              </emma:one-of>
            </emma:emma>
          </inkml:annotationXML>
          <inkml:trace contextRef="#ctx0" brushRef="#br0" timeOffset="19709.381">-1284 2665 0,'179'-36'0,"143"1"16,72 35-16,-1 0 16,-71-36-1,-107-36 1,-108 36 0,-107 36-1</inkml:trace>
          <inkml:trace contextRef="#ctx0" brushRef="#br0" timeOffset="19508.1267">-461 2665 0,'36'72'0,"36"106"16,-72 37-16,0 0 16,0-72-1,35-143 1,-35-107 0,-35-1-1,-109-71 1,1 0 15,143 179-31</inkml:trace>
          <inkml:trace contextRef="#ctx0" brushRef="#br0" timeOffset="21228.465">505 2558 0,'179'0'16,"107"0"-16,72 0 0,0 0 15,-215 0 1,-72 36 0,-35 107-1,-36 71 1,-71 37 0,35-108 15,36-72-16,0-35 1,0-36 0,-36-71-1,-35-73 1,-37-34 0,72 34-1,72 37 1,36 36-1,71 35 1,71 0 0,1 36-1,-72 0 1,-71 36 15,-1-36-31,-71 0 16,0 0-1,-35 0 17,-1 0-17,-36-36 1,1 0 0,-1 72-1,1 0 1,35 35-1,0-35 1,0 36 0,0-1-1,-35-35 1,35 0 0,-35-36-1,-37 0 1,1 0-1,35 0 17,37 0-32,70 36 31,73 35-15,71 36-16,35-35 15,-35 0 16,-36-1-15,-71-35 0,-72-36-1,0-36 1,-36-71 0,36-1-1,36-70 1,-36 178-1</inkml:trace>
          <inkml:trace contextRef="#ctx0" brushRef="#br0" timeOffset="20051.9014">613 2594 0,'0'178'0,"-36"1"15,0 36-15,36-72 16,107-71 0,72-1-1,36-71 1,-1 0 0,-70 0-1,-73 0 16,-142-71-15,-73-37 0,-34 1-1,178 107 1</inkml:trace>
          <inkml:trace contextRef="#ctx0" brushRef="#br0" timeOffset="20222.1935">505 3023 0,'251'-36'0,"35"36"16,-107-36-16,-72-107 16,-107 36-1,0 107 1</inkml:trace>
          <inkml:trace contextRef="#ctx0" brushRef="#br0" timeOffset="22296.6609">2723 2808 0,'72'143'31,"-36"215"-31,-36-215 0,35-107 16,-35-36-1,-35-72 1,-1-71 0,-36-36-1,72 0 16,36 72-15,107 36 0,0 71-1,36 35 1,-36 1 0,-71 0-1,-72 35 1,-108 1-1,-70 0 1,34-1 0,73 1-1,107-1 1,71 37 0,72-37-1,35 1 1,-70-37-1,-73-35 1,-71-107 0,0 0 15,0-72-15,36 0-1,71 36 1,-35 71-1,35 144 1,-107-1 0,36 73-1,-36-1 1,-36 36 0,-35-36-1,71-108 1,0-35-1,71-107 1,1-72 0,-37 0-1,1 36 1,0 72 0,-36 71-1,36 0 1,107 107-1,-36 36 1,36 0 15,-35-71-15,-73-36 0,-70-1 15,-109-35-31,-70-35 15,35 35 1,72 0 0,214 0-1,215-72 1,-322 72 0</inkml:trace>
        </inkml:traceGroup>
      </inkml:traceGroup>
    </inkml:traceGroup>
  </inkml:traceGroup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2:51.5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D7875CB-3381-4F94-9FE9-E04AA65E50A6}" emma:medium="tactile" emma:mode="ink">
          <msink:context xmlns:msink="http://schemas.microsoft.com/ink/2010/main" type="writingRegion" rotatedBoundingBox="21509,4384 29358,4880 29267,6326 21417,5829"/>
        </emma:interpretation>
      </emma:emma>
    </inkml:annotationXML>
    <inkml:traceGroup>
      <inkml:annotationXML>
        <emma:emma xmlns:emma="http://www.w3.org/2003/04/emma" version="1.0">
          <emma:interpretation id="{E528102D-853E-4D57-BD4F-6C5DA2BC0A08}" emma:medium="tactile" emma:mode="ink">
            <msink:context xmlns:msink="http://schemas.microsoft.com/ink/2010/main" type="paragraph" rotatedBoundingBox="21509,4384 29358,4880 29267,6326 21417,582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1614AA6-EA4F-43D6-91CE-DA57426A0F77}" emma:medium="tactile" emma:mode="ink">
              <msink:context xmlns:msink="http://schemas.microsoft.com/ink/2010/main" type="line" rotatedBoundingBox="21509,4384 29358,4880 29267,6326 21417,5829"/>
            </emma:interpretation>
          </emma:emma>
        </inkml:annotationXML>
        <inkml:traceGroup>
          <inkml:annotationXML>
            <emma:emma xmlns:emma="http://www.w3.org/2003/04/emma" version="1.0">
              <emma:interpretation id="{30FD2246-604A-4A68-80A1-CDA53E9861BA}" emma:medium="tactile" emma:mode="ink">
                <msink:context xmlns:msink="http://schemas.microsoft.com/ink/2010/main" type="inkWord" rotatedBoundingBox="21509,4384 29358,4880 29267,6326 21417,5829"/>
              </emma:interpretation>
              <emma:one-of disjunction-type="recognition" id="oneOf0">
                <emma:interpretation id="interp0" emma:lang="it-IT" emma:confidence="0">
                  <emma:literal>MARE</emma:literal>
                </emma:interpretation>
                <emma:interpretation id="interp1" emma:lang="it-IT" emma:confidence="0">
                  <emma:literal>MART</emma:literal>
                </emma:interpretation>
                <emma:interpretation id="interp2" emma:lang="it-IT" emma:confidence="0">
                  <emma:literal>MARA</emma:literal>
                </emma:interpretation>
                <emma:interpretation id="interp3" emma:lang="it-IT" emma:confidence="0">
                  <emma:literal>marzo</emma:literal>
                </emma:interpretation>
                <emma:interpretation id="interp4" emma:lang="it-IT" emma:confidence="0">
                  <emma:literal>MART.</emma:literal>
                </emma:interpretation>
              </emma:one-of>
            </emma:emma>
          </inkml:annotationXML>
          <inkml:trace contextRef="#ctx0" brushRef="#br0">144 0 0,'-71'536'0,"-1"-249"16,37-108-1,106-108 1,36-71 0,1-107-1,-1-108 1,-35-71 0,-1 71-1,-35 108 1,-36 71-1,0 36 1,0 72 0,71 71-1,73-36 1,70-71 0,-35-108 15,-36-35-16,-35 0 1,-1-1 0,-36 73-1,-35 35 1,36 107 0,-37 72-1,37 71 1,-36-35-1,0-72 1,-36-107 0,35-36-1,108-108 1,36-70 0,-179 178-1</inkml:trace>
          <inkml:trace contextRef="#ctx0" brushRef="#br0" timeOffset="1145.6014">3257 107 0,'36'107'16,"-215"323"-16,71-216 15,37-106 1,71-72 0,71-72-1,37-72 1,35-142 0,-36-36-1,36 107 16,-35 107-15,35 72 0,-36 108-1,36 106 1,36 1 0,-36 35-1,-36-71 1,-107-143-1,-35 0 1,-109-72 0,-106 0-1,-72-35 1,36 35 0,143 36-1,250-72 1,215 1-1,72-1 1,-1-35 0,-35 0 15,-143 71-31,-72 72 31,-108-36-15,-35 71-1,-35 72 1,-37 36 0,1 0-1,35-36 1,72-143 0,-36 0-1,35-107 1,-35-108-1,0 1 1,-35-37 0,106 144-1,36 35 1,108 72 0,35 72-1,-35 35 1,-143 0-1,-108-35 1,-107 35 15,-72 1-15,1-37 0,178 1 15,72 35-31,107 0 15,71 1 1,37 35 0,-108-72-1,-72 1 1,1-144 0,-1-71-1,1-71 1,-72 214-1</inkml:trace>
          <inkml:trace contextRef="#ctx0" brushRef="#br0" timeOffset="1796.7762">6584 751 0,'322'-71'0,"36"71"0,-1 35 0,-142-70 16,-179-37-1,-179-35 1,-72-1 0,-35-35-1,71 72 1,107 71 0,144 0-1,142 35 16,108 73-15,-322-108 0</inkml:trace>
          <inkml:trace contextRef="#ctx0" brushRef="#br0" timeOffset="1486.1856">6763 501 0,'-36'179'0,"0"-1"0,0 37 16,36-72 0,72-35-1,71-37 1,36-35 0,0-36-1,-36 0 1,0 0-1,-107 36 1,-72-1 15,-71-70-15,-36-73 0,143 108-1</inkml:trace>
        </inkml:traceGroup>
      </inkml:traceGroup>
    </inkml:traceGroup>
  </inkml:traceGroup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3:31.54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2755 1218 0,'-143'-179'0,"35"0"0,73 107 15,-73-35 1,37 0-1,-37 0 1,-35-1 0,0 37-1,0-1 1,-36 1 0,0-1-1,36 36 1,-36 36-1,0 36 17,36 0-32,0 35 15,36-35 17,0 71-17,-1 1 1,1-1-1,35 36 1,1 0 0,35 36-1,36 36 1,36-1 0,0 1-1,-1 0 1,73 35-1,-37-35 1,37-1 0,-1 37-1,0-72 17,144 143-17,-108-143 1,71-1-1,-35-70 1,72-72 0,-37-1-1,73-70 1,-37-37 0,36-35-1,-35-72 1,-37 0-1,-35-143 1,-72-36 0,-71-107-1,-215-71 1,-214-180 0,-251-143 15,644 859-31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4:31.85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3F835C3B-E60E-40B0-9CC5-CA4914AFB78E}" emma:medium="tactile" emma:mode="ink">
          <msink:context xmlns:msink="http://schemas.microsoft.com/ink/2010/main" type="inkDrawing" rotatedBoundingBox="6840,14329 12809,14579 12770,15509 6801,15259" hotPoints="12243,15012 9441,15359 6700,14686 9501,14339" semanticType="enclosure" shapeName="Ellipse"/>
        </emma:interpretation>
      </emma:emma>
    </inkml:annotationXML>
    <inkml:trace contextRef="#ctx0" brushRef="#br0">5831 260 0,'72'-36'0,"-144"36"0,-35 0 15,-108 0-15,-35-36 0,-72 36 0,-36 0 16,0-36 0,-71 1-1,0-1 1,-72 0-1,-36 36 1,1-36 0,71 36-1,35 0 32,108 36-47,72-36 16,107 36-1,36-36 1,107 36 0,0-36-1,0 0 1,0 35 0,0-35-1,0 0 1,0 0-1,0 0 1,0 0 0,0-35-1,-36-1 1,0 36 0,36 0-1</inkml:trace>
    <inkml:trace contextRef="#ctx0" brushRef="#br1" timeOffset="9618.6051">5295 188 0,'0'-36'16,"-36"108"-16,0 0 0,0-1 0,-35-35 15,-37 35-15,37 1 0,-36-1 31,-36-35-15,-1 36 0,-34-1-1,-1-35 1,0 36 0,0-37-1,-72 1 1,37-36-1,-37 0 1,-35 0 0,0-36-1,-36 1 1,36-37 15,-36 1-31,0-37 16,0 1-1,72 35 1,-1-35 15,72 36-31,36-1 32,36 0-17,35 37 1,72-1-1,-36 72 1,108-36 0,-36 35-1,-36-35 1</inkml:trace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6:03.35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2504 0 0,'0'-36'16,"36"0"-1,-787 251-15,286-144 16,-72 1-1,-71-72 1,429-72 15,179 72-31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4:32.32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FF9973C-3683-4880-BE2C-61E893608465}" emma:medium="tactile" emma:mode="ink">
          <msink:context xmlns:msink="http://schemas.microsoft.com/ink/2010/main" type="inkDrawing" rotatedBoundingBox="6781,14758 7346,17319 7046,17386 6481,14824" semanticType="callout" shapeName="Other">
            <msink:sourceLink direction="with" ref="{436011A1-5037-46C2-B557-CF25A4324CC5}"/>
            <msink:sourceLink direction="with" ref="{DE00823A-FE3E-4213-A201-08B785643FBE}"/>
          </msink:context>
        </emma:interpretation>
      </emma:emma>
    </inkml:annotationXML>
    <inkml:trace contextRef="#ctx0" brushRef="#br0">0 0 0,'36'36'0,"-36"-1"0,36 73 0,-36 35 15,71 107-15,-35 36 16,36 36-1,-1-35 1,1-1 0,-1 0-1,-35 0 1,0-107 15,-36-143-15,-36 0-1,36-72 1,107-71 0,37-37-1,-144 144 1</inkml:trace>
  </inkml:traceGroup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4:33.45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CF0104B-A256-4CA6-A613-04B613210226}" emma:medium="tactile" emma:mode="ink">
          <msink:context xmlns:msink="http://schemas.microsoft.com/ink/2010/main" type="inkDrawing" rotatedBoundingBox="7659,15443 13348,14877 13665,18065 7975,18630" semanticType="callout" shapeName="Other">
            <msink:sourceLink direction="with" ref="{1C5970A1-7ECC-489F-986D-7AA868CF734D}"/>
            <msink:sourceLink direction="with" ref="{436011A1-5037-46C2-B557-CF25A4324CC5}"/>
          </msink:context>
        </emma:interpretation>
      </emma:emma>
    </inkml:annotationXML>
    <inkml:trace contextRef="#ctx0" brushRef="#br0">4722 0 0,'72'36'0,"-36"-1"0,-36 73 32,143 321-32,-72-71 0,-35-72 15,71 108 1,36-37 0,0-35-1,-35 0 1,-37-107-1,1-72 1,-36-71 0,-1-37-1,-70-35 17,-1 0-17,0-35 1,-71-1-1,-1 36 1,-70-36 0,-73 0-1,-71 36 1,-107 0 0,35 36-1,-106-72 16,-37 36-31,0-71 16,1 35 0,-1-36-1,72 37 1,107-1 0,144 36-1,70 0 1,109 0-1,70 0 17,-35 0-17,0 0 1,0 0 0,0 0-1,0 0 1,0 0-1,0 0 1,0-36 0,-71-36-1,71-35 1,0 107 0</inkml:trace>
  </inkml:traceGroup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4:34.49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E00823A-FE3E-4213-A201-08B785643FBE}" emma:medium="tactile" emma:mode="ink">
          <msink:context xmlns:msink="http://schemas.microsoft.com/ink/2010/main" type="inkDrawing" rotatedBoundingBox="5527,13084 9807,10655 10677,12188 6398,14618" semanticType="callout" shapeName="Other">
            <msink:destinationLink direction="with" ref="{FFF9973C-3683-4880-BE2C-61E893608465}"/>
          </msink:context>
        </emma:interpretation>
      </emma:emma>
    </inkml:annotationXML>
    <inkml:trace contextRef="#ctx0" brushRef="#br0">498 3005 0,'-72'-71'0,"72"35"0,-71-36 0,35-35 16,-35 0-16,-37-36 15,37-1 1,35 1 0,0 0-1,36 0 1,36-36-1,0 36 1,71 0 0,36-72-1,36 72 1,36-36 0,35 36-1,0-35 1,1 34-1,-1 37 1,72 0 0,0 35-1,36 72 1,36 0 15,-37 36-15,-35-36-1,-36 36 1,-142-36 0,-37-36-1,-36 0 1,-35 0 0,-72-35-1,36 35 1,0 36-1</inkml:trace>
  </inkml:traceGroup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4:36.14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C5970A1-7ECC-489F-986D-7AA868CF734D}" emma:medium="tactile" emma:mode="ink">
          <msink:context xmlns:msink="http://schemas.microsoft.com/ink/2010/main" type="inkDrawing" rotatedBoundingBox="13458,11972 14993,17106 13195,17644 11660,12509" semanticType="verticalRange" shapeName="Other">
            <msink:sourceLink direction="with" ref="{95190948-E3C1-416E-8085-FEC96FDBDE89}"/>
            <msink:sourceLink direction="with" ref="{67422D8F-6E8B-4356-9A31-057BA74EEC6D}"/>
            <msink:destinationLink direction="with" ref="{ECF0104B-A256-4CA6-A613-04B613210226}"/>
          </msink:context>
        </emma:interpretation>
      </emma:emma>
    </inkml:annotationXML>
    <inkml:trace contextRef="#ctx0" brushRef="#br0">800 5080 0,'0'35'0,"71"-35"0,-35 0 15,36 0-15,-1 36 0,-35-36 0,36 0 16,35 0-16,0 0 0,1 0 16,-1-36-1,36 1 1,-36-1 0,-35 0-1,-1 0 1,1-35-1,-36 35 1,-1 0 15,1 0-31,-36 36 16,36-35 0,0 35-1,-36-36 1,36 36-1,-36 0 1,35-36 0,-35 0 15,36 36-15,0-35-1,-36-1 1,36-36-1,-36 36 1,35-71 0,-35 36-1,0-73 1,-35 1 0,-1-35-1,-36-37 1,1-36-1,-1 1 1,-35-36 0,35 0-1,-71 35 1,0-35 0,-36 0-1,72 35 16,-108 37-15,1-37 0,-37 37-1,37 35 1,35 36 0,36 35-1,71 1 1,1 35-1,71 37 1,0 35 0,0 0-1,0 0 1,0 0 0,0 0-1,0 0 1,0 0-1,-36-36 1,36-71 0,0 107-1</inkml:trace>
  </inkml:traceGroup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4:37.37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5190948-E3C1-416E-8085-FEC96FDBDE89}" emma:medium="tactile" emma:mode="ink">
          <msink:context xmlns:msink="http://schemas.microsoft.com/ink/2010/main" type="writingRegion" rotatedBoundingBox="10391,10275 12794,11201 11987,13298 9583,12372">
            <msink:destinationLink direction="with" ref="{1C5970A1-7ECC-489F-986D-7AA868CF734D}"/>
          </msink:context>
        </emma:interpretation>
      </emma:emma>
    </inkml:annotationXML>
    <inkml:traceGroup>
      <inkml:annotationXML>
        <emma:emma xmlns:emma="http://www.w3.org/2003/04/emma" version="1.0">
          <emma:interpretation id="{E79C4C06-2A23-4828-8F54-8F3D44FCCDB1}" emma:medium="tactile" emma:mode="ink">
            <msink:context xmlns:msink="http://schemas.microsoft.com/ink/2010/main" type="paragraph" rotatedBoundingBox="10391,10275 12794,11201 11987,13298 9583,123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4E08A15-83DC-475C-BA21-7AC28AB24A0C}" emma:medium="tactile" emma:mode="ink">
              <msink:context xmlns:msink="http://schemas.microsoft.com/ink/2010/main" type="line" rotatedBoundingBox="10391,10275 12794,11201 11987,13298 9583,12372"/>
            </emma:interpretation>
          </emma:emma>
        </inkml:annotationXML>
        <inkml:traceGroup>
          <inkml:annotationXML>
            <emma:emma xmlns:emma="http://www.w3.org/2003/04/emma" version="1.0">
              <emma:interpretation id="{1A241F87-7FF6-4280-B771-F4496D5C6B8D}" emma:medium="tactile" emma:mode="ink">
                <msink:context xmlns:msink="http://schemas.microsoft.com/ink/2010/main" type="inkWord" rotatedBoundingBox="10391,10275 12794,11201 11987,13298 9583,12372"/>
              </emma:interpretation>
              <emma:one-of disjunction-type="recognition" id="oneOf0">
                <emma:interpretation id="interp0" emma:lang="it-IT" emma:confidence="0">
                  <emma:literal>sto</emma:literal>
                </emma:interpretation>
                <emma:interpretation id="interp1" emma:lang="it-IT" emma:confidence="0">
                  <emma:literal>on</emma:literal>
                </emma:interpretation>
                <emma:interpretation id="interp2" emma:lang="it-IT" emma:confidence="0">
                  <emma:literal>qn</emma:literal>
                </emma:interpretation>
                <emma:interpretation id="interp3" emma:lang="it-IT" emma:confidence="0">
                  <emma:literal>Oa</emma:literal>
                </emma:interpretation>
                <emma:interpretation id="interp4" emma:lang="it-IT" emma:confidence="0">
                  <emma:literal>€</emma:literal>
                </emma:interpretation>
              </emma:one-of>
            </emma:emma>
          </inkml:annotationXML>
          <inkml:trace contextRef="#ctx0" brushRef="#br0">1940 326 0,'-358'-322'0,"108"322"15,-72 36 1,36 35-1,-1 72 1,73 36 15,71 36-15,71 71 0,72 36-1,143-36 1,36 0-1,71-107 1,72-36 0,36-71-1,36-72 1,-72-143 0,-36-36-1,-107-36 1,-108-71-1,-71 36 1,-143-72 0,-107 71-1,-108 72 1,0 72 0,36 71 15,72 108-16,214-1 1,36-71 0</inkml:trace>
          <inkml:trace contextRef="#ctx0" brushRef="#br0" timeOffset="1212.3663">1189 397 0,'-108'36'15,"-35"36"-15,-36 35 0,-71 0 16,71 1 0,108-37-1,35 1 1,36-37-1,36 37 1,107 0 0,0-1-1,36 1 1,-1-37 0,-70 37-1,-37-72 1,-71 36-1,-35-72 17,-1-71-17,-36-1 1,36-71 0,1 1-1,35-37 16,-36 36-31,0 72 16,0 107 0,36 0-1,36 36 1,36 71 0,-37 72-1,-35 35 1,36 1-1,0-36 1,0-72 0,0 1-1,-36-108 1,0-36 0,0-107-1,0-36 16,0 0-31,35 0 16,1 0 15,-36 108-15,0 106 0,0 1-1,36 0 1,0 107-1,-1 36 1,-70 0 0,70-72-1,1-35 1,36-37 0,-1-35-1,37-71 1,-1-36-1,-35-37 1,35 1 0,-71 72 15,35 35-31,-71 0 16,0 36-1,-36 0 16,36 0-15</inkml:trace>
        </inkml:traceGroup>
      </inkml:traceGroup>
    </inkml:traceGroup>
  </inkml:traceGroup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4:42.667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8B453F22-7F18-4DF6-BC44-5DA0FF5AB42E}" emma:medium="tactile" emma:mode="ink">
          <msink:context xmlns:msink="http://schemas.microsoft.com/ink/2010/main" type="inkDrawing" rotatedBoundingBox="7149,16634 13467,17584 13365,18263 7047,17314" semanticType="callout" shapeName="Other">
            <msink:sourceLink direction="with" ref="{A1288A28-D790-461B-AD51-B71FB3414E15}"/>
          </msink:context>
        </emma:interpretation>
      </emma:emma>
    </inkml:annotationXML>
    <inkml:trace contextRef="#ctx0" brushRef="#br0">0 222 0,'-36'36'31,"537"-143"-31,-322 35 0,71 36 0,1 36 31,-1-35-15,36 35-1,36 0 1,0 35 0,0-35-1,36 36 1,0 0-1,35 0 1,-35 0 0,0 35-1,-36 1 1,-36-1 0,-71 1 15,35 35-31,-35 36 15,-1 36 17,-71-72-32,-35-35 31,-73-36-15,1-36-1,-72-72 1,1-107-1,35 179-15</inkml:trace>
  </inkml:traceGroup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2:33.96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0D69DFB5-EC22-4AA6-9221-BFB82C9DAB5A}" emma:medium="tactile" emma:mode="ink">
          <msink:context xmlns:msink="http://schemas.microsoft.com/ink/2010/main" type="writingRegion" rotatedBoundingBox="1624,4842 31230,6701 30503,18285 897,16426"/>
        </emma:interpretation>
      </emma:emma>
    </inkml:annotationXML>
    <inkml:traceGroup>
      <inkml:annotationXML>
        <emma:emma xmlns:emma="http://www.w3.org/2003/04/emma" version="1.0">
          <emma:interpretation id="{39840E05-91B7-4699-AFC0-70BA84067C72}" emma:medium="tactile" emma:mode="ink">
            <msink:context xmlns:msink="http://schemas.microsoft.com/ink/2010/main" type="paragraph" rotatedBoundingBox="1624,4842 30152,6633 30016,8790 1489,699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81C415F-95BD-45F4-BBA3-0CB93C0FCA9E}" emma:medium="tactile" emma:mode="ink">
              <msink:context xmlns:msink="http://schemas.microsoft.com/ink/2010/main" type="line" rotatedBoundingBox="1624,4842 30152,6633 30016,8790 1489,6999"/>
            </emma:interpretation>
          </emma:emma>
        </inkml:annotationXML>
        <inkml:traceGroup>
          <inkml:annotationXML>
            <emma:emma xmlns:emma="http://www.w3.org/2003/04/emma" version="1.0">
              <emma:interpretation id="{90664E52-532C-4A69-A0F9-D93641FC07FD}" emma:medium="tactile" emma:mode="ink">
                <msink:context xmlns:msink="http://schemas.microsoft.com/ink/2010/main" type="inkWord" rotatedBoundingBox="1657,4813 12972,5769 12789,7925 1475,6968"/>
              </emma:interpretation>
              <emma:one-of disjunction-type="recognition" id="oneOf0">
                <emma:interpretation id="interp0" emma:lang="it-IT" emma:confidence="0">
                  <emma:literal>corrono,</emma:literal>
                </emma:interpretation>
                <emma:interpretation id="interp1" emma:lang="it-IT" emma:confidence="0">
                  <emma:literal>Corrono,</emma:literal>
                </emma:interpretation>
                <emma:interpretation id="interp2" emma:lang="it-IT" emma:confidence="0">
                  <emma:literal>ararono,</emma:literal>
                </emma:interpretation>
                <emma:interpretation id="interp3" emma:lang="it-IT" emma:confidence="0">
                  <emma:literal>dorarono,</emma:literal>
                </emma:interpretation>
                <emma:interpretation id="interp4" emma:lang="it-IT" emma:confidence="0">
                  <emma:literal>Gorgone</emma:literal>
                </emma:interpretation>
              </emma:one-of>
            </emma:emma>
          </inkml:annotationXML>
          <inkml:trace contextRef="#ctx0" brushRef="#br0">-2643 4168 0,'-36'-36'0,"-71"0"0,-72 36 16,-107 72-16,-36 71 0,36 71 16,35 73-1,72-1 1,108 0 0,142-36-1,144 1 1,71-72-1,72-36 1,0-107 0,-72-72-1,-143-36 17,-143-35-32,-179-72 15,-71 0 1,-36 36-1,107 71 1,143 37 0,72-37 15,286 1-15,107-1-1,-36-35 1,-35 71-1,-179 0 1,-143 0 0,-36 36-1,-107 0 1,-37 108 0,73 35-1,-1 71 1,144 1-1,35-36 1,36-36 0,72-36-1,0 1 1,-37-108 0,-70-72-1,-144-107 1,-36-71 15,-142 35-15,-37 36-1,-35 72 1,72 143 0,214 0-1,35-36 1,180 35-1,71 1 1,36-36 0,-71-36-1,-180-35 1,-142-36 15,-144-1-15,-71-35-1,-72 36 1,143 107 0,144 0-1,178-36 1,215 0 15,143 36-15,36 0-1,-108 36 1,-214 0 0,-179 35-1,-179 108 1,-71 36 0,71 107-1,108-143 1,178 0-1,72-1 1,143-70 0,71-72-1,1-108 1,-144-35 0,-107-36-1,-107-36 1,-179-72-1,-107 1 1,-72 71 15,35 143-15,37 144 0,71 106-1,143 72 1,179-35-1,108-72 1,107-72 0,-36-179-1,35-71 1,-70-71 0,-144-73-1,-143 287 1</inkml:trace>
          <inkml:trace contextRef="#ctx0" brushRef="#br0" timeOffset="650.2062">1185 4919 0,'71'250'0,"-71"72"15,0 0 1,72-71-1,0-108 1,-1-72 0,-35-71-1,-36-179 1,-107-71 15,-37-72-15,-34 0-1,-1 143 1,143 108 0,72 71-1,71 71 1,108-71 0,142 36-1,-35-36 1,-71 36-1,-108-36 1,-215-36 15,-142 72-15,-108 0 0,0 71-1,71 36 1,180-36-1,107-71 1,107 36 0,143-1-1,107-71 1,-106 0 0,-73-71-1,-142-1 1,-108 36-1,36 36 1</inkml:trace>
          <inkml:trace contextRef="#ctx0" brushRef="#br0" timeOffset="1037.2337">2401 6028 0,'430'215'15,"-108"-108"-15,-36-143 32,0-71-17,-107-36 1,-108-72 0,-106-35-1,-144 35 1,-143 36-1,0 143 1,-108 179 0,287 72 15,108 0-15,142 35-1,143-71 1,108-179-1,36-72 1,-394 72 0</inkml:trace>
          <inkml:trace contextRef="#ctx0" brushRef="#br0" timeOffset="1640.9966">4691 5599 0,'-72'322'0,"1"-72"16,71-143 0,0-35-1,71-72 1,1-107-1,-36-72 1,-1-108 15,-35 144-15,0 143 0,0 36-1,36 143 1,71 71-1,108-71 1,0-36 0,-36-107-1,-36-72 1,-36-107 0,-107-143-1,-71 0 16,-73 71-15,-34 108 0,34 71-1,1 108 1,143-1 0,143 1-1,108-72 1,35-36-1,-286 36 1</inkml:trace>
          <inkml:trace contextRef="#ctx0" brushRef="#br0" timeOffset="1826.7698">6658 5563 0,'-35'250'0,"-1"1"0,0-1 16,72-71 0,107-143-1,72-108 17,-215 72-32</inkml:trace>
        </inkml:traceGroup>
        <inkml:traceGroup>
          <inkml:annotationXML>
            <emma:emma xmlns:emma="http://www.w3.org/2003/04/emma" version="1.0">
              <emma:interpretation id="{FFF36E4D-D1DC-46C1-8916-61E3259F02C1}" emma:medium="tactile" emma:mode="ink">
                <msink:context xmlns:msink="http://schemas.microsoft.com/ink/2010/main" type="inkWord" rotatedBoundingBox="18507,6453 29031,6945 28964,8393 18439,7901"/>
              </emma:interpretation>
              <emma:one-of disjunction-type="recognition" id="oneOf1">
                <emma:interpretation id="interp5" emma:lang="it-IT" emma:confidence="0">
                  <emma:literal>ADIRONO</emma:literal>
                </emma:interpretation>
                <emma:interpretation id="interp6" emma:lang="it-IT" emma:confidence="0">
                  <emma:literal>ADIRONO,</emma:literal>
                </emma:interpretation>
                <emma:interpretation id="interp7" emma:lang="it-IT" emma:confidence="0">
                  <emma:literal>ADORNI</emma:literal>
                </emma:interpretation>
                <emma:interpretation id="interp8" emma:lang="it-IT" emma:confidence="0">
                  <emma:literal>IDROGENI</emma:literal>
                </emma:interpretation>
                <emma:interpretation id="interp9" emma:lang="it-IT" emma:confidence="0">
                  <emma:literal>IDRoocoari</emma:literal>
                </emma:interpretation>
              </emma:one-of>
            </emma:emma>
          </inkml:annotationXML>
          <inkml:trace contextRef="#ctx0" brushRef="#br0" timeOffset="2368.6083">12597 5885 0,'72'214'0,"-72"73"16,-72-1-1,36-107 1,72-72 0,36-143-1,35-71 1,-107 107-1</inkml:trace>
          <inkml:trace contextRef="#ctx0" brushRef="#br0" timeOffset="3003.3334">13813 5670 0,'143'179'0,"-107"36"0,-72 71 16,36 0-1,36-179 1,0-35-1,-36-72 1,0-72 0,-107-178-1,-36-36 1,-36 35 0,71 144-1,73 0 1,106 71-1,144 0 1,143 143 15,107 108-15,-72 71 0,-142 0-1,-180-71 1,-178-108-1,-144-35 1,-142-72 0,-1-72-1,1 37 1,142-1 0,216 0-1,213-35 1,216-37-1,-394 108 1</inkml:trace>
          <inkml:trace contextRef="#ctx0" brushRef="#br0" timeOffset="4117.9726">15781 6135 0,'-36'322'0,"36"-107"0,0 71 16,72-143 0,-36-107-1,-1-36 1,-70-107 15,-37-108-15,-35-71-1,35 35 1,72 37 0,72 71-1,142 107 1,72 72-1,36-1 1,-71 73 0,-180-1-1,-71 0 1,-178 1 0,-109-37-1,108 1 1,72-72-1,71 35 1,108 37 0,107 0-1,71 35 1,1 36 0,-108-36 15,-36 1-16,0-37 1,-35-35 0,35-72-1,1 0 1,-1-71 0,0 0-1,-35-1 1,-1 73-1,-71-1 1,36 36 0,0 0-1,35 36 1,1-1 0,71 37-1,-36-72 1,37 0-1,-73-72 1,-71-71 0,-71-36 15,-73-35-15,-106 35-1,0 107 1,35 72-1,72 144 1,143-1 0,71 71-1,108-35 1,107-72 0,1-71-1,-1-107 1,-72-37-1,-214 108 1</inkml:trace>
          <inkml:trace contextRef="#ctx0" brushRef="#br0" timeOffset="5176.4945">19001 6207 0,'0'107'0,"0"72"16,-36 36-16,36 71 16,36-107-1,35-108 1,1-71 15,-1-107-15,-71-72-1,-71-107 1,-37 35 15,1 37-15,107 106 0,36 73-1,71-1 1,108 0-1,107 72 1,-36 35 0,-71-35-1,-180-36 1,-70 0 0,-216 0-1,-71 0 1,0 36-1,36 36 1,107 71 0,143 0-1,180-72 1,142 37 0,107-37-1,-71-35 16,-71-36-15,-108-72 0,-143-35-1,-72 35 1,-71 72 0,72 72-1,-1 71 1,108-71-1,143 71 1,0-36 0,107 0-1,-36-107 1,1-35 0,-73-37-1,-70-71 1,-72-72-1,-180 1 17,-34 71-17,-109 71 1,73 108 0,-1 71-1,108 108 1,107-36-1,143 0 1,107-36 0,72-108-1,0-106 1,-322 71 0</inkml:trace>
          <inkml:trace contextRef="#ctx0" brushRef="#br0" timeOffset="5764.7763">21863 6386 0,'-36'178'0,"-36"37"16,1 36-16,71-37 15,71-142 1,-35-72 0,36-72-1,-1-71 17,-35-72-17,-36 1 1,-36 178-1,36 36 1,36 107 0,71 72-1,72 36 1,36-36 0,35-36-1,-71-107 16,-72-108-15,-35-71 0,-108-107-1,-71-37 1,0 73 0,-37 35-1,37 107 1,107 37-1,143 35 1,108-36 0,-251 36-1</inkml:trace>
          <inkml:trace contextRef="#ctx0" brushRef="#br0" timeOffset="5919.5873">23973 6350 0,'215'501'15,"-251"-179"1,36-322 0</inkml:trace>
        </inkml:traceGroup>
      </inkml:traceGroup>
    </inkml:traceGroup>
    <inkml:traceGroup>
      <inkml:annotationXML>
        <emma:emma xmlns:emma="http://www.w3.org/2003/04/emma" version="1.0">
          <emma:interpretation id="{3C8CA383-B419-4C87-9BFB-D0B7C43D65D4}" emma:medium="tactile" emma:mode="ink">
            <msink:context xmlns:msink="http://schemas.microsoft.com/ink/2010/main" type="paragraph" rotatedBoundingBox="4646,5818 27073,9562 26314,14111 3887,1036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2AECEC6-2E09-4FF5-A8BE-2471FC9DCDCF}" emma:medium="tactile" emma:mode="ink">
              <msink:context xmlns:msink="http://schemas.microsoft.com/ink/2010/main" type="line" rotatedBoundingBox="4646,5818 27073,9562 26314,14111 3887,10367"/>
            </emma:interpretation>
          </emma:emma>
        </inkml:annotationXML>
        <inkml:traceGroup>
          <inkml:annotationXML>
            <emma:emma xmlns:emma="http://www.w3.org/2003/04/emma" version="1.0">
              <emma:interpretation id="{42CEF915-90F8-4996-ABF6-5417B73EA8F5}" emma:medium="tactile" emma:mode="ink">
                <msink:context xmlns:msink="http://schemas.microsoft.com/ink/2010/main" type="inkWord" rotatedBoundingBox="4220,7916 19185,9119 18991,11528 4026,10325"/>
              </emma:interpretation>
              <emma:one-of disjunction-type="recognition" id="oneOf2">
                <emma:interpretation id="interp10" emma:lang="it-IT" emma:confidence="0">
                  <emma:literal>Piazzatorre</emma:literal>
                </emma:interpretation>
                <emma:interpretation id="interp11" emma:lang="it-IT" emma:confidence="0">
                  <emma:literal>Piazzarono</emma:literal>
                </emma:interpretation>
                <emma:interpretation id="interp12" emma:lang="it-IT" emma:confidence="0">
                  <emma:literal>Prezzarono</emma:literal>
                </emma:interpretation>
                <emma:interpretation id="interp13" emma:lang="it-IT" emma:confidence="0">
                  <emma:literal>Puzzarono</emma:literal>
                </emma:interpretation>
                <emma:interpretation id="interp14" emma:lang="it-IT" emma:confidence="0">
                  <emma:literal>Pastorano</emma:literal>
                </emma:interpretation>
              </emma:one-of>
            </emma:emma>
          </inkml:annotationXML>
          <inkml:trace contextRef="#ctx0" brushRef="#br1" timeOffset="158323.8089">1256 7781 0,'108'36'0,"-108"-1"0,-36 108 0,-71 36 16,-36 36-1,35-36 1,108-143 0,36 35-1,107 1 1,72-1-1,-1-35 1,-35 0 0,-71 0-1,-73-36 1,-70-36 0,-144-71-1,-36-37 1,0-34-1,1-37 1,35 72 0,36 107 15,107 36-15,72 72-1,71-72 1,179 35-1,-35 1 1,-72-36 0,-72 0-1,-143-71 1,-107-73 0,-107 1-1,-37 0 1,37 72-1,179 35 1,71 36 0,71-36-1,108 36 1,179 36 0,35 0-1,-71-72 16,-107-36-15,-108 1 0,-107 35-1,-71 0 1,35 72 0,36-36-1,107 36 1,215 0 15,-36 35-15,1-35-1,-109 36 1,-70-37 0,-108 37-1,-108 35 1,-106 0-1,-72 72 1,-1 0 0,144-71-1,107-1 1,72-36 0,143 37-1,107-1 1,-35-35-1,-72-72 1,-108-72 0,-178-71-1,-72-72 17,-107 36-17,0 1 1,35 70-1,144 144 1,107 0 0,107 0-1,179 71 1,36-36 0,0 37-1,-71-108 1,-108-72-1,-72 36 1,-106 36 0,-73 36-1,1 143 1,71-107 0,108 35-1,35 36 1,36-71-1,108-37 17,-37-70-17,-35-37 1,-36-71 0,-143-36-1,-71 0 1,-108 0-1,-36 108 1,-35 71 0,-1 71-1,144 72 1,71 1 0,143 34-1,180-70 1,35-180-1,0-35 1,-322 107 0</inkml:trace>
          <inkml:trace contextRef="#ctx0" brushRef="#br1" timeOffset="158745.5586">4941 7888 0,'0'107'0,"-36"37"16,-35-1-16,-72 71 31,71-35-16,72-71 1,72-1 0,71-36 15,143 37-31,-143-37 16,-71-35 15,-36-36-16,-36 0 1,-108-72 0,1-35-1,0-107 17,-72-37-17,179 251-15</inkml:trace>
          <inkml:trace contextRef="#ctx0" brushRef="#br1" timeOffset="156520.2061">362 7781 0,'143'36'0,"-107"107"0,-36 71 16,-72 37-16,-35-1 16,36-107-1,71-35 1,0-73-1,0-35 1,0 0 0,0 0-1,0-107 1,0 0 0,107-36-1,-107 143 1</inkml:trace>
          <inkml:trace contextRef="#ctx0" brushRef="#br1" timeOffset="156162.5952">-1749 7960 0,'36'-143'0,"107"71"0,108 1 15,71-1 1,71 72-1,-35 36 1,-72 35 0,-107 37-1,-72-1 1,-142 36 0,-73-36-1,-106-35 1,-73 35-1,-35-71 17,36 0-17,72 35 1,106 1 0,108-108-1,179-71 1,-179 107-1</inkml:trace>
          <inkml:trace contextRef="#ctx0" brushRef="#br1" timeOffset="155727.2428">-640 7817 0,'-71'-108'16,"71"144"-16,-36 107 0,0 179 0,36 107 15,-35-35 1,35-144-16,0-71 31,0-107-15,0-36-1,0-36 1,-108-144 0,1-106-1,107 250 1</inkml:trace>
          <inkml:trace contextRef="#ctx0" brushRef="#br1" timeOffset="159491.877">4512 8246 0,'286'71'0,"-107"1"0,0-72 15,-36 36 1,-107-72-1,-108-71 1,-71-1 0,-107-35-1,-1 0 1,72 36 0,72 107 15,179 0-16,142 36 1,108-1 0,36 1-1,-72-72 1,-35-35 0,-108 35-1,0 72 1,-72 0-1,-71 107 1,0-143 0,0 107-1,-35-35 1,-73 71 0,-35 0-1,36 36 1,35-36-1,108-36 17,71 0-17,72 1 1,-36-37 0,0-35-1,-71 0 1,-36-36-1,-36 0 1,-36-36 0,0-71-1,108-36 1,-1-36 0,-71 179-1</inkml:trace>
          <inkml:trace contextRef="#ctx0" brushRef="#br1" timeOffset="160222.6471">6444 8568 0,'393'107'0,"-214"-35"16,-36-72-1,-35 0 1,-144-143-1,-72-36 1,-70 0 0,-37 0-1,36 72 1,36 107 15,179 35-15,322 1-1,-72 36 1,0-1 0,-36-106-1,-71-37 1,-179 72 0</inkml:trace>
          <inkml:trace contextRef="#ctx0" brushRef="#br1" timeOffset="159865.0362">6909 8174 0,'0'72'0,"-72"35"0,1 36 15,-37 72-15,37-36 16,107-72 0,71 0-1,72 1 1,0-37 0,0 1-1,-36-36 1,-108-36-1,-35 0 1,-71-108 15,-72-35-15,0-71 0,143 214-1</inkml:trace>
          <inkml:trace contextRef="#ctx0" brushRef="#br1" timeOffset="162570.4404">8018 8246 0,'71'322'0,"-71"-107"16,-35 35-1,-1-35 1,72-108-1,-1-36 1,-35-71 0,36-143-1,-72-107 1,-35-36 15,-144-72-15,108 251-1,0 107 1,142 35 0,73-35-1,106 36 1,37 0 0,-37 0-1,-35-36 1,-71 0-1,-37 0 1,-71 0 0,0 0-1,-36 71 1,1 72 0,-1 36-1,-36 36 1,72-36-1,36-36 17,0-72-17,-36-35 1,36-72 0,-72-142-1,-36-37 1,-35-71-1,-36 71 1,36 36 0,107 108-1,35 35 1,73 36 0,106 0-1,72 36 1,-71-1-1,-72 1 1,-71-36 0,-36 0-1,-36 0 1,-36 36 0,0 36-1,36 71 16,-36 36-15,0 71 0,72-71-1,-36 0 1,36-108 0,0-35-1,-36-72 1,0-35-1,-36-144 1,0 0 0,36 37-1,72 34 1,35 73 0,72 35 15,36 36-31,-37 36 31,-70 0-31,-37 35 16,-106-35-1,-73 36 17,-106-1-17,-1 1 1,108-37-1,71 1 1,36 36 0,107-1-1,36 72 1,0 0 0,0-35-1,-35-37 1,-72-35-1,-36-36 1,0-36 0,35-107-1,37-36 1,-36-71 0,35 35-1,1 72 1,-36 107-1,-1 72 17,1 0-17,0 71 1,-36 72 0,-72-36-1,37 36 1,35-36-1,71-71 1,36-108 0,72-71-1,-36-36 1,0-72 0,36 36-1,-36 108 1,-35 106-1,-1-35 1,36 0 0,-35 36-1,-73-72 1,-35 1 15,-143-37-15,-36 72-1,-71 36 1,35 71 0,108 0-1,107 36 1,71 1 0,108-1-1,72 0 1,-37-107-1,-35-36 1,-71 0 0,-73-36 15,1 36-31,-36 0 16,107 36 15,37 35-31,106 36 31,-35-35-31,-1-72 31,-71-72-15,-143-214 0,-143 72-1,-71 35 1,-37 71-1,-35 144 1,71 107 0,215 0-1,0-143 1</inkml:trace>
        </inkml:traceGroup>
        <inkml:traceGroup>
          <inkml:annotationXML>
            <emma:emma xmlns:emma="http://www.w3.org/2003/04/emma" version="1.0">
              <emma:interpretation id="{7675E99F-2046-439C-8E8B-020F0CCEF50D}" emma:medium="tactile" emma:mode="ink">
                <msink:context xmlns:msink="http://schemas.microsoft.com/ink/2010/main" type="inkWord" rotatedBoundingBox="22381,8779 27073,9562 26314,14111 21621,13327"/>
              </emma:interpretation>
              <emma:one-of disjunction-type="recognition" id="oneOf3">
                <emma:interpretation id="interp15" emma:lang="it-IT" emma:confidence="0">
                  <emma:literal>sta</emma:literal>
                </emma:interpretation>
                <emma:interpretation id="interp16" emma:lang="it-IT" emma:confidence="0">
                  <emma:literal>Big</emma:literal>
                </emma:interpretation>
                <emma:interpretation id="interp17" emma:lang="it-IT" emma:confidence="0">
                  <emma:literal>4o</emma:literal>
                </emma:interpretation>
                <emma:interpretation id="interp18" emma:lang="it-IT" emma:confidence="0">
                  <emma:literal>dosi</emma:literal>
                </emma:interpretation>
                <emma:interpretation id="interp19" emma:lang="it-IT" emma:confidence="0">
                  <emma:literal>iso</emma:literal>
                </emma:interpretation>
              </emma:one-of>
            </emma:emma>
          </inkml:annotationXML>
          <inkml:trace contextRef="#ctx0" brushRef="#br0" timeOffset="33570.7731">18321 8246 0,'36'71'0,"-36"37"0,36 35 16,-36 36-16,0 107 15,0 36 1,-36 0-1,0-36 1,0-35 0,72-73-1,-36-70 1,0-73 0,0-35-1,-36-107 1,-35-72-1,-1 0 1,-35 36 0,-1 36-1,37 35 1,35 72 15,0 108-15,108-1-1,-1 72 1,73 0 0,-37-36-1,-36-36 1,37-35 0,-37-72-1,1-72 1,-1 1-1,1-72 1,-36-36 0,35 71 15,-35 1-31,0 71 31,-36 36-15,-36-35-16,-36 35 15,-71-36 17,-35 36-17,-1 0 1,0-36 0,36 0-1,35 36 1,108 0-1,36 0 1,143 36 0,71 0-1,-71 0 1,-36-36 0,-107-72-1,-36 72 1</inkml:trace>
          <inkml:trace contextRef="#ctx0" brushRef="#br0" timeOffset="36065.1664">17212 11036 0,'-72'72'0,"-71"35"0,-71 36 0,-1 72 15,0-36 1,36 35 0,1-70-1,35-1 1,35-36 0,108-71-1,0 0 1,108 35-1,70-35 1,37-36 0,71 0-1,36 0 1,36 36 0,-36 35 15,0-35-16,-143 36 1,-72-37 0,-107-35-1,-36-35 1,-107-73 0,-36-35-1,36-36 1,143 179-1</inkml:trace>
          <inkml:trace contextRef="#ctx0" brushRef="#br0" timeOffset="37288.1733">18679 10786 0,'286'-107'0,"-36"107"16,37 71-16,70 36 16,-35 108-1,-36 36 1,-107-37 0,-143-71 15,-143 0-16,-108-71 1,-71-108 0,-72-35-1,-71 35 1,71-36 0,179 1-1,179 71 1</inkml:trace>
          <inkml:trace contextRef="#ctx0" brushRef="#br0" timeOffset="36932.108">19287 11215 0,'36'72'15,"-36"71"-15,-72 143 0,72-71 32,36 35-17,-36 1 1,36-73-1,-36-34 1,0-73 0,-36-71-1,-36-107 1,37-72 0,35-72-1,-72-71 1,72 322-1</inkml:trace>
          <inkml:trace contextRef="#ctx0" brushRef="#br0" timeOffset="36467.675">16890 10786 0,'36'36'0,"71"35"0,0 144 16,36 35-16,36 36 15,-36-107 1,36 72-1,-36-37 1,-35-70 0,-72-109-1,-36-35 1,-36 0 0,-36-35 15,1-73-16,71 1 1,0 0 0,0 107-16</inkml:trace>
        </inkml:traceGroup>
      </inkml:traceGroup>
    </inkml:traceGroup>
    <inkml:traceGroup>
      <inkml:annotationXML>
        <emma:emma xmlns:emma="http://www.w3.org/2003/04/emma" version="1.0">
          <emma:interpretation id="{592F83B7-5339-45BE-8494-74FE6C113AC3}" emma:medium="tactile" emma:mode="ink">
            <msink:context xmlns:msink="http://schemas.microsoft.com/ink/2010/main" type="paragraph" rotatedBoundingBox="16148,13056 26919,14571 26637,16574 15866,15059" alignmentLevel="3"/>
          </emma:interpretation>
        </emma:emma>
      </inkml:annotationXML>
      <inkml:traceGroup>
        <inkml:annotationXML>
          <emma:emma xmlns:emma="http://www.w3.org/2003/04/emma" version="1.0">
            <emma:interpretation id="{A5E4E031-FB36-47D7-8EDE-D70F87C3ACA7}" emma:medium="tactile" emma:mode="ink">
              <msink:context xmlns:msink="http://schemas.microsoft.com/ink/2010/main" type="line" rotatedBoundingBox="16148,13056 26919,14571 26637,16574 15866,15059"/>
            </emma:interpretation>
          </emma:emma>
        </inkml:annotationXML>
        <inkml:traceGroup>
          <inkml:annotationXML>
            <emma:emma xmlns:emma="http://www.w3.org/2003/04/emma" version="1.0">
              <emma:interpretation id="{F644211C-F700-4A0A-8C21-1A75413CA8F0}" emma:medium="tactile" emma:mode="ink">
                <msink:context xmlns:msink="http://schemas.microsoft.com/ink/2010/main" type="inkWord" rotatedBoundingBox="16148,13056 19413,13515 19131,15518 15866,15059"/>
              </emma:interpretation>
              <emma:one-of disjunction-type="recognition" id="oneOf4">
                <emma:interpretation id="interp20" emma:lang="it-IT" emma:confidence="0">
                  <emma:literal>Pa</emma:literal>
                </emma:interpretation>
                <emma:interpretation id="interp21" emma:lang="it-IT" emma:confidence="0">
                  <emma:literal>Pr</emma:literal>
                </emma:interpretation>
                <emma:interpretation id="interp22" emma:lang="it-IT" emma:confidence="0">
                  <emma:literal>Pri</emma:literal>
                </emma:interpretation>
                <emma:interpretation id="interp23" emma:lang="it-IT" emma:confidence="0">
                  <emma:literal>Pro</emma:literal>
                </emma:interpretation>
                <emma:interpretation id="interp24" emma:lang="it-IT" emma:confidence="0">
                  <emma:literal>Po</emma:literal>
                </emma:interpretation>
              </emma:one-of>
            </emma:emma>
          </inkml:annotationXML>
          <inkml:trace contextRef="#ctx0" brushRef="#br0" timeOffset="44386.2604">11059 12789 0,'0'36'15,"0"608"-15,-72-286 32,72-144-17,0-35 1,36-71-1,-36-73 1,-36-35 0,0-107-1,-35-108 1,-1-35 0,-35-36-1,-36 0 1,0-1-1,0 73 1,71 71 0,108 107-1,71-36 1,108 1 0,107 35-1,71 36 16,1 107-15,-36 1 0,-108-1 31,-143 0-32,-107 1 1,-214-37-1,-72-35 1,-72 0 0,36-1-1,36 1 1,178-36 0,108 36-1,143 0 1,72 0-1,35-1 1,-250-35 0</inkml:trace>
          <inkml:trace contextRef="#ctx0" brushRef="#br0" timeOffset="44881.6556">12203 13576 0,'144'0'0,"34"0"0,37 0 0,0 0 16,-72 36-1,-107-36 1,-144 36 0,-106 0-1,-1-1 1,0 37 0,108 35-1,71 1 1,108-73-1,178 37 1,1-1 0,-37-71-1,-35 0 1,-71-71 0,-108-1-1,0 1 1,-36-36-1,36 107 1</inkml:trace>
        </inkml:traceGroup>
        <inkml:traceGroup>
          <inkml:annotationXML>
            <emma:emma xmlns:emma="http://www.w3.org/2003/04/emma" version="1.0">
              <emma:interpretation id="{FA93AC9A-C4A0-484C-8E04-03BBFBEF56F8}" emma:medium="tactile" emma:mode="ink">
                <msink:context xmlns:msink="http://schemas.microsoft.com/ink/2010/main" type="inkWord" rotatedBoundingBox="20188,13897 23719,14393 23537,15682 20007,15185"/>
              </emma:interpretation>
              <emma:one-of disjunction-type="recognition" id="oneOf5">
                <emma:interpretation id="interp25" emma:lang="it-IT" emma:confidence="0">
                  <emma:literal>Fa</emma:literal>
                </emma:interpretation>
                <emma:interpretation id="interp26" emma:lang="it-IT" emma:confidence="0">
                  <emma:literal>Fe</emma:literal>
                </emma:interpretation>
                <emma:interpretation id="interp27" emma:lang="it-IT" emma:confidence="0">
                  <emma:literal>F.</emma:literal>
                </emma:interpretation>
                <emma:interpretation id="interp28" emma:lang="it-IT" emma:confidence="0">
                  <emma:literal>PC</emma:literal>
                </emma:interpretation>
                <emma:interpretation id="interp29" emma:lang="it-IT" emma:confidence="0">
                  <emma:literal>P.</emma:literal>
                </emma:interpretation>
              </emma:one-of>
            </emma:emma>
          </inkml:annotationXML>
          <inkml:trace contextRef="#ctx0" brushRef="#br0" timeOffset="48194.611">16532 14220 0,'108'-36'15,"249"72"-15,-178 0 0,-72-36 16,-35 0-1,-72 36 1,-143-72 0,-36 72-1,-36-36 1,37 71 15,70 1-15,72 35-1,108-71 1,107 36 0,71-37-1,-35 1 1,0-36 0,-72-71-1,-36-1 1,-107 72-1</inkml:trace>
          <inkml:trace contextRef="#ctx0" brushRef="#br0" timeOffset="45562.824">14743 13219 0,'72'71'0,"-72"1"0,0 107 0,-36 71 15,0-71 1,36 35 15,0-70-31,0-37 16,0-107 0,0-36-1,-35-179 1,-1-35-1,-71-36 1,-36 0 0,35 107-1,72 143 1,36 36 0,36-36-1,107 36 1,72 0-1,0 36 1,35 36 15,-71-37-15,-36 1 0,-71 0-1,-72-36 1,-36 0-1,-143 0 1,36 0 0,-72 0-1,0 0 1,215 0 0</inkml:trace>
          <inkml:trace contextRef="#ctx0" brushRef="#br0" timeOffset="45779.5594">14207 13684 0,'572'107'0,"-357"-107"16,-36 0-1,-72 0 1,-35 0-1,-108-36 1,-36 0 0,-71 1-1,143 35 1</inkml:trace>
        </inkml:traceGroup>
        <inkml:traceGroup>
          <inkml:annotationXML>
            <emma:emma xmlns:emma="http://www.w3.org/2003/04/emma" version="1.0">
              <emma:interpretation id="{0258627E-9188-4609-8F22-FAF7AAA18C1F}" emma:medium="tactile" emma:mode="ink">
                <msink:context xmlns:msink="http://schemas.microsoft.com/ink/2010/main" type="inkWord" rotatedBoundingBox="25261,14771 26859,14995 26732,15901 25134,15676"/>
              </emma:interpretation>
              <emma:one-of disjunction-type="recognition" id="oneOf6">
                <emma:interpretation id="interp30" emma:lang="it-IT" emma:confidence="0">
                  <emma:literal>m</emma:literal>
                </emma:interpretation>
                <emma:interpretation id="interp31" emma:lang="it-IT" emma:confidence="0">
                  <emma:literal>n</emma:literal>
                </emma:interpretation>
                <emma:interpretation id="interp32" emma:lang="it-IT" emma:confidence="0">
                  <emma:literal>M</emma:literal>
                </emma:interpretation>
                <emma:interpretation id="interp33" emma:lang="it-IT" emma:confidence="0">
                  <emma:literal>in</emma:literal>
                </emma:interpretation>
                <emma:interpretation id="interp34" emma:lang="it-IT" emma:confidence="0">
                  <emma:literal>on</emma:literal>
                </emma:interpretation>
              </emma:one-of>
            </emma:emma>
          </inkml:annotationXML>
          <inkml:trace contextRef="#ctx0" brushRef="#br0" timeOffset="49338.2787">19358 13970 0,'72'36'0,"-36"-1"0,-36 37 0,0 71 16,0 143-16,-36-143 15,36-35 1,0-37 0,0-71-1,-36-71 1,72-72 0,0-36-1,35 36 1,1-1-1,-1 73 1,1-1 0,-1 37-1,1 35 1,-36 107 15,0 36-15,-36 36-1,0 0 1,0-72 0,0-35-1,35-37 1,1-70 0,0-73-1,71-35 1,-35 0-1,35 0 1,-35 107 15,-37 0-15,37 72 0,-36 36-1,35 35 1,-71 72-1,36-36 17,0 0-17,0-71 1,-36-36 0,35-36-1,-35-72 1,72-35-1,-36-72 1,-36 179 0</inkml:trace>
        </inkml:traceGroup>
      </inkml:traceGroup>
    </inkml:traceGroup>
    <inkml:traceGroup>
      <inkml:annotationXML>
        <emma:emma xmlns:emma="http://www.w3.org/2003/04/emma" version="1.0">
          <emma:interpretation id="{30BD737B-0A25-4B7D-9B90-C226ED00D846}" emma:medium="tactile" emma:mode="ink">
            <msink:context xmlns:msink="http://schemas.microsoft.com/ink/2010/main" type="paragraph" rotatedBoundingBox="19251,14740 30635,14831 30608,18187 19224,18096" alignmentLevel="4"/>
          </emma:interpretation>
        </emma:emma>
      </inkml:annotationXML>
      <inkml:traceGroup>
        <inkml:annotationXML>
          <emma:emma xmlns:emma="http://www.w3.org/2003/04/emma" version="1.0">
            <emma:interpretation id="{0E40F89C-52CC-4C44-84C1-157C00D59E62}" emma:medium="tactile" emma:mode="ink">
              <msink:context xmlns:msink="http://schemas.microsoft.com/ink/2010/main" type="line" rotatedBoundingBox="19251,14740 30635,14831 30608,18187 19224,18096"/>
            </emma:interpretation>
          </emma:emma>
        </inkml:annotationXML>
        <inkml:traceGroup>
          <inkml:annotationXML>
            <emma:emma xmlns:emma="http://www.w3.org/2003/04/emma" version="1.0">
              <emma:interpretation id="{7DC636B4-9C32-4D64-997D-2A6F35A4F462}" emma:medium="tactile" emma:mode="ink">
                <msink:context xmlns:msink="http://schemas.microsoft.com/ink/2010/main" type="inkWord" rotatedBoundingBox="19251,14740 30635,14831 30608,18187 19224,18096"/>
              </emma:interpretation>
              <emma:one-of disjunction-type="recognition" id="oneOf7">
                <emma:interpretation id="interp35" emma:lang="it-IT" emma:confidence="0">
                  <emma:literal>AÀ</emma:literal>
                </emma:interpretation>
                <emma:interpretation id="interp36" emma:lang="it-IT" emma:confidence="0">
                  <emma:literal>ATA</emma:literal>
                </emma:interpretation>
                <emma:interpretation id="interp37" emma:lang="it-IT" emma:confidence="0">
                  <emma:literal>AFA</emma:literal>
                </emma:interpretation>
                <emma:interpretation id="interp38" emma:lang="it-IT" emma:confidence="0">
                  <emma:literal>ATTA</emma:literal>
                </emma:interpretation>
                <emma:interpretation id="interp39" emma:lang="it-IT" emma:confidence="0">
                  <emma:literal>Ast</emma:literal>
                </emma:interpretation>
              </emma:one-of>
            </emma:emma>
          </inkml:annotationXML>
          <inkml:trace contextRef="#ctx0" brushRef="#br0" timeOffset="46259.4735">13348 14614 0,'179'0'0,"36"0"0,178-36 16,144 36-1,-179-36 1,-1 108-1,-35-36 1,-71-1 15,-108-35-15,-36 36 0,-107-36-1,0 0 1,-107-36-1,-36 1 1,0-1 0,143 36-1</inkml:trace>
          <inkml:trace contextRef="#ctx0" brushRef="#br0" timeOffset="47559.8859">14743 14793 0,'36'35'16,"-72"73"-16,-71 71 0,-72 0 0,36 107 16,36-36 15,0-35-16,35-72 1,36-36 0,36-107-1,0-36 1,72-178 0,-1-72-1,72 35 1,-35-71-1,-1 36 1,-35 71 0,-37 180-1,-35 35 1,36 35 0,36 73-1,-37 71 1,-35-1-1,108 109 1,-37-1 0,37-36 15,-37-71-15,-35-36-1,-36-35 1,-72-108-1,1-108 1,-72-71 0,-36 0-1,-36 1 1,36 106 0,144 72-1,-1 0 1,36 0-1,36 0 1,-1 0 0,73 72-1,-1-37 1,36-70 0,-36-73-1,-107 108 1</inkml:trace>
          <inkml:trace contextRef="#ctx0" brushRef="#br0" timeOffset="50514.8423">22042 14471 0,'35'35'0,"37"37"0,-1 35 0,1-35 16,35-1-1,36 1 1,-71-72 0,35-36-1,-71-35 1,-36-108 0,-36 0-1,-107 0 1,0 36-1,-72 36 1,37 71 0,-1 72-1,71 35 1,73 72 0,35 0-1,71 0 1,72 1-1,0-109 17,-35 1-17,-1-72 1,-36 1 0,-71-1-1,36 0 1,-36 36-1,36 36 1,36 71 0,35 0-1,36 1 1,-36-1 0,36-71-1,-71 0 1,-36-36-1,-36 0 17,-36-72-32,-36 36 31,37 1-31,35 35 31</inkml:trace>
          <inkml:trace contextRef="#ctx0" brushRef="#br0" timeOffset="51056.6808">24725 15544 0,'-72'0'16,"-35"0"-16,-144-72 0,-35 72 0,-107 0 31,-37-35-31,-71 35 16,-35-36-1,-37 36 17,1 0-17,71 0 1,72 0-1,143 36 1,71-36 0,144 35-1,35 1 1,36 0 0,107 0-1,72-1 1,0-35-1,-179 0 1</inkml:trace>
          <inkml:trace contextRef="#ctx0" brushRef="#br0" timeOffset="51784.2925">22006 15973 0,'-215'108'0,"0"-37"15,-35 108-15,-36 0 16,71 0 0,36 35-1,108-71 1,35-35 0,36-72-1,0-36 1,143-179-1,0-72 17,36-35-17,-72-36 1,1 36 0,35 71-1,-72 36 1,37 144-1,-37 35 1,37 71 0,35 72-1,-36 36 1,36 107 0,36 36 15,71 143-16,-71-250 1,-71-36 0,-37-143-1,-107-72 1,-35-107 0,-72-36-1,-108-36 1,251 215-1</inkml:trace>
          <inkml:trace contextRef="#ctx0" brushRef="#br0" timeOffset="51954.5846">20897 16331 0,'71'107'16,"180"-35"-16,35-36 0,36-72 0,0 0 16,-322 36-1</inkml:trace>
        </inkml:traceGroup>
      </inkml:traceGroup>
    </inkml:traceGroup>
  </inkml:traceGroup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4:46.83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67422D8F-6E8B-4356-9A31-057BA74EEC6D}" emma:medium="tactile" emma:mode="ink">
          <msink:context xmlns:msink="http://schemas.microsoft.com/ink/2010/main" type="writingRegion" rotatedBoundingBox="9218,10359 11573,18564 9221,19239 6866,11034">
            <msink:destinationLink direction="with" ref="{1C5970A1-7ECC-489F-986D-7AA868CF734D}"/>
          </msink:context>
        </emma:interpretation>
      </emma:emma>
    </inkml:annotationXML>
    <inkml:traceGroup>
      <inkml:annotationXML>
        <emma:emma xmlns:emma="http://www.w3.org/2003/04/emma" version="1.0">
          <emma:interpretation id="{9DEDAD39-A60A-4F13-8E95-1B81AEA19831}" emma:medium="tactile" emma:mode="ink">
            <msink:context xmlns:msink="http://schemas.microsoft.com/ink/2010/main" type="paragraph" rotatedBoundingBox="9218,10359 11573,18564 9221,19239 6866,110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EAB467C-A86F-4CD4-B6F8-3B7FFB97424B}" emma:medium="tactile" emma:mode="ink">
              <msink:context xmlns:msink="http://schemas.microsoft.com/ink/2010/main" type="line" rotatedBoundingBox="9218,10359 11573,18564 9221,19239 6866,11034"/>
            </emma:interpretation>
          </emma:emma>
        </inkml:annotationXML>
        <inkml:traceGroup>
          <inkml:annotationXML>
            <emma:emma xmlns:emma="http://www.w3.org/2003/04/emma" version="1.0">
              <emma:interpretation id="{436011A1-5037-46C2-B557-CF25A4324CC5}" emma:medium="tactile" emma:mode="ink">
                <msink:context xmlns:msink="http://schemas.microsoft.com/ink/2010/main" type="inkWord" rotatedBoundingBox="9218,10359 11573,18564 9221,19239 6866,11034">
                  <msink:destinationLink direction="with" ref="{FFF9973C-3683-4880-BE2C-61E893608465}"/>
                  <msink:destinationLink direction="with" ref="{ECF0104B-A256-4CA6-A613-04B613210226}"/>
                </msink:context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?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!</emma:literal>
                </emma:interpretation>
                <emma:interpretation id="interp4" emma:lang="it-IT" emma:confidence="0">
                  <emma:literal>%</emma:literal>
                </emma:interpretation>
              </emma:one-of>
            </emma:emma>
          </inkml:annotationXML>
          <inkml:trace contextRef="#ctx0" brushRef="#br0">3260 12432 0,'0'-72'15,"0"36"-15,0 144 0,-36 35 0,36 36 0,36 35 16,0-35 0,-1 0-1,1-36 1,0 0-1,-36-36 1,36 1 0,-72-72-1,36-36 1,0 0 0,0 0-1,0 0 1,0-36-1,-36-36 1,72-35 0,0 35-1,35 1 1,1-1 0,-36 108-1,-1 36 1,-35-37-1,72 37 1,-1 35 15,-35 1-15,0-37 0,-36 36-1,36-71 1,-36 0-1,-36-36 1,-71 0 0,-36-72-1,-36 1 1,36 71 0,35-36-1,108 72 1,-35-36-1,70 0 1,-35 0 0,72 0-1,35-72 17,-35 72-32,-72 0 15</inkml:trace>
          <inkml:trace contextRef="#ctx0" brushRef="#br0" timeOffset="5063.6938">2294 12181 0,'36'36'0,"-36"0"0,35-36 16,1 35-16,-36 1 0,-36 0 0,-35-72 15,35 36-15,-107-36 0,0-35 0,0-36 16,-36-37-16,36-34 0,0-37 0,71-35 16,1-1-1,35 1 1,72-1-1,-1 37 1,37 71 0,71-1-1,36 73 1,36 71 15,71 36-15,-36 35-1,36 72 1,-35-35 0,-72-1-1,-72-71 1,-107-1 0,0-70-1,-107-37 1,-1 1-1,37-37 1,35-35 0,-35 36-1,35 0 1,0 35 0,0 108-1,36 0 1,72-36-1,71 107 17,36 36-17,0 0 1,-1 0 0,-70 0-1,-37-35 1,-106-37-1,-37 1 1,-71-1 0,71-142-1,72 71 1</inkml:trace>
          <inkml:trace contextRef="#ctx0" brushRef="#br0" timeOffset="1477.4797">4118 16689 0,'-35'71'0,"-37"1"15,1 35-15,35-71 0,0 35 16,0-35 15,36-36-15,0 0 0,72-107-1,-1 35 1,1 1-1,-36-1 1,35 36 0,1 36-1,-36-35 1,35 70 0,36 37-1,1 0 16,-1-1-15,-35 1 0,-1-37-1,-71 1 1,0-36 0,0 0-1,0 0 1,0 36-1,0 36 1,36-1 0,0-35-1,-1-72 1,-35 36 0</inkml:trace>
          <inkml:trace contextRef="#ctx0" brushRef="#br0" timeOffset="842.7546">4297 16832 0,'36'0'0,"0"71"15,-36 37-15,0 71 0,36-1 0,-1 1 16,1-36 0,0 1-1,0-37 1,-36-36-1,0-35 1,0-36 15,-36 0-15,0-71 0,36-1-1,-36-71 16,36-36-15,-71-36 0,71 215 15</inkml:trace>
        </inkml:traceGroup>
      </inkml:traceGroup>
    </inkml:traceGroup>
  </inkml:traceGroup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5:27.0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C3726B6-C18F-482C-8AEB-66B42352D39C}" emma:medium="tactile" emma:mode="ink">
          <msink:context xmlns:msink="http://schemas.microsoft.com/ink/2010/main" type="inkDrawing" rotatedBoundingBox="1869,10843 29054,11323 29045,11855 1859,11375" shapeName="Other"/>
        </emma:interpretation>
      </emma:emma>
    </inkml:annotationXML>
    <inkml:trace contextRef="#ctx0" brushRef="#br0">0 290 0,'107'0'0,"0"0"15,72-35-15,72-1 0,106 0 16,37 0-1,107 1 1,35 35 0,73 0-1,106-36 17,72 36-17,0-36 1,36 36-1,71 0 1,1 0 0,71 0-1,35-36 1,1 36 0,0 36-1,35-36 1,-71-36-1,72 72 1,-37 0 0,37 0-1,-1-1 1,-71 1 0,0 36-1,0 35 1,-72-71 15,-71 71-15,-72-107-1,-35 36 1,-72 35 0,-72-71-1,-71 36 1,-107-36-1,-37-36 1,-106 36 0,-72 0-1,-72-35 1,-35 35 0,-72 0-1,0 0 1,-144 35-1,-106 1 17,250-36-32</inkml:trace>
  </inkml:traceGroup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5:28.1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4E4BE44-03EC-43A7-9801-C47B98913A12}" emma:medium="tactile" emma:mode="ink">
          <msink:context xmlns:msink="http://schemas.microsoft.com/ink/2010/main" type="inkDrawing" rotatedBoundingBox="12162,9551 24572,6203 26113,11916 13704,15264" semanticType="callout" shapeName="Other">
            <msink:sourceLink direction="to" ref="{2E6BE516-439D-4122-8CB6-7E2ED21B6F0A}"/>
            <msink:sourceLink direction="from" ref="{DC49E51A-60F9-4F3F-B404-6454126438C9}"/>
          </msink:context>
        </emma:interpretation>
      </emma:emma>
    </inkml:annotationXML>
    <inkml:trace contextRef="#ctx0" brushRef="#br0">0 0 0,'36'36'0,"71"71"0,-35 72 15,35 107-15,0 36 16,72 72 0,0 71-1,36 71 1,-1 1 0,37 0-1,-1-1 1,-107-107-1,36 1 1,-72-144 15,-35-107-31,-36-143 32,-72-72-17,0-250 1,36-144-1,0 430 1</inkml:trace>
    <inkml:trace contextRef="#ctx0" brushRef="#br0" timeOffset="513.0939">3434 358 0,'36'572'0,"-108"-178"16,-35 35 15,-72 36-15,72 107 0,-36 37-1,36-37 1,-1-35-1,1-108 1,0-107 0,107-179-1,0-72 1,0-106 0,35-37-1,1-286 1,36 36-1,-72-71 1,0 393 0</inkml:trace>
    <inkml:trace contextRef="#ctx0" brushRef="#br0" timeOffset="19827.9842">3291 179 0,'36'0'0,"35"-36"16,144 36-16,-108 0 0,37 36 0,-1 0 16,0-36-1,36 35 1,0-70-1,35 70 1,37-35 0,-1 36-1,-35 0 1,71 0 0,-36-1-1,1-35 1,-1 36-1,1-36 1,-1 0 0,0 0-1,-35 0 1,35 36 0,1-72 15,-36 36 0,35 0-15,0 0-1,-35 0 1,35 0 15,-35 0-15,0-36-1,35 36 1,-35 0 0,-1 0-1,37-35 1,-36 35 15,-1 0-15,1 0-1,-1-36 1,1 36 0,0-36-1,-36 36 17,0-36-17,-1 36 1,1-35-1,-36 35 1,0 0 0,-35 0-1,-1 0 1,-35 0 0,-1 0-1,1 0 1,-1 35-1,-35-35 1,0 0 0,-36 0-1,36 0 1,-36 0 0,0 0-1,0 0 1,0 0-1,-36 0 1,0 0 0,0-71 15,36 71-15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6:10.69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8F495EB-8D44-4A95-9BFD-9B26E2E93942}" emma:medium="tactile" emma:mode="ink">
          <msink:context xmlns:msink="http://schemas.microsoft.com/ink/2010/main" type="inkDrawing" rotatedBoundingBox="22031,7286 22359,17824 19002,17929 18674,7391" semanticType="verticalRange" shapeName="Other">
            <msink:sourceLink direction="with" ref="{642CE0C7-7F1D-4153-B706-B4546D565D95}"/>
          </msink:context>
        </emma:interpretation>
      </emma:emma>
    </inkml:annotationXML>
    <inkml:trace contextRef="#ctx0" brushRef="#br0">572 0 0,'0'71'0,"36"37"0,-36-1 15,36 0-15,0 1 16,-1 35 0,-35 36 30,36-1-46,0 1 0,-72 72 16,72-72 15,0-1-31,-36 37 16,36 0 0,-1-1-1,1-35 16,-36 0-15,36-36 0,-36-35-1,36-1 1,-36-71 0,0-1-1,0-35 1,0 0-1,0 0 1,0 0 0,0 0-1,0 0 32,0 0-47,0 36 0,0-36 16,0 0-1,0 0 1,0 36 0,0-36-1,0 0 17,0 0-17,0 0 32,0 0-47,0 0 0,0 0 16,0 0-1,0 0 1,0 0 0,0 0-1,0 0 16,0 0-15,35 0 0,1 0 15,36 0-31,35 36 16,36-36-1,0 36 1,0-36-1,36 35 1,0-35 0,0 36-1,0-36 1,-36 0 0,0 36 15,0-36-31,0 36 15,-35-36 1,-1 35 0,-36-35-1,-35 0 17,0 0-17,-36 36 1,0-36-1,0 0 1,0 0 0,-36 0 15,-35 36-31,-1-36 16,-35 36-1,-36 0 1,0-1-1,0 1 1,-36 0 0,0 0-1,0-1 1,0 37 0,-36-1 30,37-35-46,-1 36 0,-36-36 32,36 35-17,0 1 1,0-1 0,36-35-1,0 36 1,36-37-1,35 1 1,37-36 0,-37 36-1,72-36 1,0 0 0,0 36-1,36-36 1,35 0-1,37 0 32,35 0-47,0 35 0,36-35 16,0 36 0,-36 0-1,-36-36 16,0 36-15,-71-36 0,36 0-1,-72 0 1,0 0 0,0 0-1,0 0 1,0 0-1,0 0 32,0 0-47,0 36 0,0-36 16,0 0 0,0 0-1,0 0 16,0 35-31,0 1 16,-36 36 0,36-1-1,0 36 32,0 37-47,36 34 16,-36 37-1,0 0 1,0 71 0,35-36-1,-35 37 1,36 35 0,-36 35-1,0-35 1,0 0-1,36 36 1,-36-36 0,-36-72-1,72 72 1,0-35 0,-36-37-1,36-35 1,-1-37 15,-35-34-31,0-73 31,36 1-15,-36-72 0,0 35-1,0-35 1,-71-71-1,71-180 1,0 251 0</inkml:trace>
  </inkml:traceGroup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5:30.7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E6BE516-439D-4122-8CB6-7E2ED21B6F0A}" emma:medium="tactile" emma:mode="ink">
          <msink:context xmlns:msink="http://schemas.microsoft.com/ink/2010/main" type="inkDrawing" rotatedBoundingBox="15563,9091 16274,14378 13123,14802 12413,9515" shapeName="Other">
            <msink:destinationLink direction="to" ref="{54E4BE44-03EC-43A7-9801-C47B98913A12}"/>
          </msink:context>
        </emma:interpretation>
      </emma:emma>
    </inkml:annotationXML>
    <inkml:trace contextRef="#ctx0" brushRef="#br0">0 0 0,'36'36'16,"179"0"-16,178 0 0,108 35 0,72-35 15,-1 35 1,-107 1 0,-143-36-1,-179-72 16,-107 36-15,-144-36 0,-178-35-1,-107 35 1,-37 72 0,-35-1-1,72 37 1,71-1-1,143 1 1,143-72 0,108 36-1,214-36 1,179 0 0,0-36-1,-36 36 1,-107 0-1,-214-36 1,-72 36 0,-215-36 15,-179 1-15,-71 35-1,-72 35 1,71 1-1,144 36 1,179-72 0,143 36-1,214-1 1,323-35 0,-216 0-1,-71 0 16,-178 0-15,-108 0 0,-179 0-1,-143 0 1,-36 72 0,36-1-1,108 1 1,142 0-1,108-37 1,214 37 0,108-1-1,71 1 1,-107 0 0,-107-1-1,-179 1 1,-144-1-1,-178 1 1,-107-1 0,35 37-1,72-37 17,178 1-17,144-1 1,215 37-1,142-1 1,36 0 0,-107 1-1,-143-37 1,-143-35 0,-179 35-1,-143-35 1,-36 36-1,71-1 1,108-35 15,143 0-31,179 71 32,143 0-17,0 1-15,-107-72 16,-144 35 15,-142 1-15,-180-1-1,1 72 1,-1-71 0,108-1-1,143 1 1,179 35-1,107 1 1,72 35 0,-143 0-1,-215-36 1,-72 0 0,-142 1-1,35-1 1,107-35-1,108 35 1,71 36 0,36-36-1,-107-71 1,-251-72 15,-214-250-15,429 286-16</inkml:trace>
  </inkml:traceGroup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5:34.3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FBFECD3-3D8E-47E6-A162-1EB85C41381C}" emma:medium="tactile" emma:mode="ink">
          <msink:context xmlns:msink="http://schemas.microsoft.com/ink/2010/main" type="writingRegion" rotatedBoundingBox="5573,12259 13595,13455 13188,16181 5166,14986"/>
        </emma:interpretation>
      </emma:emma>
    </inkml:annotationXML>
    <inkml:traceGroup>
      <inkml:annotationXML>
        <emma:emma xmlns:emma="http://www.w3.org/2003/04/emma" version="1.0">
          <emma:interpretation id="{C413D6C3-0BAE-44BB-826A-3C4CE7799623}" emma:medium="tactile" emma:mode="ink">
            <msink:context xmlns:msink="http://schemas.microsoft.com/ink/2010/main" type="paragraph" rotatedBoundingBox="5573,12259 13595,13455 13188,16181 5166,149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B6EC149-D9B8-4186-8E09-DCCAD80C38E0}" emma:medium="tactile" emma:mode="ink">
              <msink:context xmlns:msink="http://schemas.microsoft.com/ink/2010/main" type="line" rotatedBoundingBox="5573,12259 13595,13455 13188,16181 5166,14986"/>
            </emma:interpretation>
          </emma:emma>
        </inkml:annotationXML>
        <inkml:traceGroup>
          <inkml:annotationXML>
            <emma:emma xmlns:emma="http://www.w3.org/2003/04/emma" version="1.0">
              <emma:interpretation id="{BDDDEF57-7384-48F8-A30A-095E512FA451}" emma:medium="tactile" emma:mode="ink">
                <msink:context xmlns:msink="http://schemas.microsoft.com/ink/2010/main" type="inkWord" rotatedBoundingBox="5573,12259 13595,13455 13188,16181 5166,14986"/>
              </emma:interpretation>
              <emma:one-of disjunction-type="recognition" id="oneOf0">
                <emma:interpretation id="interp0" emma:lang="it-IT" emma:confidence="0">
                  <emma:literal>spirito</emma:literal>
                </emma:interpretation>
                <emma:interpretation id="interp1" emma:lang="it-IT" emma:confidence="0">
                  <emma:literal>SP VE</emma:literal>
                </emma:interpretation>
                <emma:interpretation id="interp2" emma:lang="it-IT" emma:confidence="0">
                  <emma:literal>SP Mit</emma:literal>
                </emma:interpretation>
                <emma:interpretation id="interp3" emma:lang="it-IT" emma:confidence="0">
                  <emma:literal>spiriti</emma:literal>
                </emma:interpretation>
                <emma:interpretation id="interp4" emma:lang="it-IT" emma:confidence="0">
                  <emma:literal>SP Fit</emma:literal>
                </emma:interpretation>
              </emma:one-of>
            </emma:emma>
          </inkml:annotationXML>
          <inkml:trace contextRef="#ctx0" brushRef="#br0">1753 0 0,'-107'36'16,"-251"-1"-16,-35 1 16,-1 36-1,72 35 1,143-35-1,215 35 1,72 0 0,178 36-1,107 72 1,37-36 0,-73 36-1,-106-72 1,-144 0-1,-107-36 1,-107 0 0,-108-35-1,-107-36 1,-71-1 0,106 37-1,144-72 1,143 0-1,215-107 17,143-72-17,71-107 1,-71-1 0,-358 287-1</inkml:trace>
          <inkml:trace contextRef="#ctx0" brushRef="#br0" timeOffset="653.0286">2505 250 0,'71'72'0,"1"35"16,-36 179-16,-36 72 0,35-36 15,-35 0 1,36-72 0,-36-71-1,-36-143 17,1-107-32,-1-216 31,-36-70-16,-35-73 1,-36 1 0,0 107-1,0 72 1,35 178 0,108 36-1,143 36 1,108 0-1,107 72 1,35 107 0,-71-36-1,-143 36 1,-107-108 0,-144 1-1,-107-1 1,-107-35-1,0 0 1,71 0 0,36-1-1,143-35 17,179 0-17,108-71 1,-251 71-1</inkml:trace>
          <inkml:trace contextRef="#ctx0" brushRef="#br0" timeOffset="1461.5402">4079 322 0,'107'250'0,"-107"36"16,0 36-1,36 36 1,0-72 0,-1-35-1,1-72 1,-36-144-1,-71-35 1,35-178 0,72-73-1,71-71 1,0-36 0,36 1-1,1 71 1,-37 178-1,-36 108 1,-35 0 0,36 36-1,-37 71 17,-35 144-17,-35-1 1,-37 36-1,72 1 1,0-109 0,36-70-1,0-73 1,35-70 0,1-73-1,71-70 1,0-109-1,0 73 1,0 35 0,-35 71-1,-1 37 1,-36 71 0,-71 0-1,0 0 1,-107 36-1,0-1 17,-36-106-17,143 71 1</inkml:trace>
          <inkml:trace contextRef="#ctx0" brushRef="#br0" timeOffset="1772.5062">5080 1109 0,'466'393'0,"-252"-178"16,1 0 15,0-1-15,-108-71-1,-36-71 1,-71-36 0,0-108-1,-35-107 1,35-143 15,35-107-15,-35 429-1</inkml:trace>
          <inkml:trace contextRef="#ctx0" brushRef="#br0" timeOffset="2549.9212">6547 250 0,'895'36'0,"-895"-36"16</inkml:trace>
          <inkml:trace contextRef="#ctx0" brushRef="#br0" timeOffset="2363.3416">6440 1145 0,'393'0'0,"-106"71"16,-73-71-1,-71-143 1,-178-72 0,35 215-1</inkml:trace>
          <inkml:trace contextRef="#ctx0" brushRef="#br0" timeOffset="2192.3103">6655 823 0,'143'143'0,"-72"36"0,-71 71 16,-36 36-1,-35 0 1,35-71 0,36-72-1,36-71 1,35-36 0,73-36-1,34-36 16,144-36-15,-107 72 0,-108-36-1,-35 72 1,-36-36 0,-144-36-1,1-35 1,-108-144-1,-35-71 1,-36 0 0,286 286-1</inkml:trace>
        </inkml:traceGroup>
      </inkml:traceGroup>
    </inkml:traceGroup>
  </inkml:traceGroup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6:07.2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2001531-0761-4FAB-B69D-DD9295462AD0}" emma:medium="tactile" emma:mode="ink">
          <msink:context xmlns:msink="http://schemas.microsoft.com/ink/2010/main" type="inkDrawing" rotatedBoundingBox="4840,8977 11665,9509 11648,9721 4823,9189" shapeName="Other">
            <msink:destinationLink direction="with" ref="{377E180E-5853-4385-8680-1807384294D8}"/>
          </msink:context>
        </emma:interpretation>
      </emma:emma>
    </inkml:annotationXML>
    <inkml:trace contextRef="#ctx0" brushRef="#br0">6740 608 0,'71'-36'15,"-178"72"-15,-36 0 0,0-36 0,-1 0 16,-70 0-16,-1-36 16,0 0-1,-35 36 1,0-36-1,-1 0 1,-35 1 0,0-1-1,35 0 1,-71 0 0,36 1-1,-36-1 1,0 0-1,0 0 1,0 0 0,0 36-1,72-35 1,-36 35 0,35 0-1,37 0 16,35 0-15,0 0 0,72 0-1,-1 0 1,73 0 0,-37 0-1,36 0 1,0 0-1,1 0 1,35 35 0,0-35-1,0 0 1,0 36 0,-36-36-1,0-71 1,72-72-1,-36 143 1</inkml:trace>
  </inkml:traceGroup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6:08.3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77E180E-5853-4385-8680-1807384294D8}" emma:medium="tactile" emma:mode="ink">
          <msink:context xmlns:msink="http://schemas.microsoft.com/ink/2010/main" type="inkDrawing" rotatedBoundingBox="4166,3788 4436,8835 4280,8843 4011,3796" semanticType="callout" shapeName="Other">
            <msink:sourceLink direction="with" ref="{32001531-0761-4FAB-B69D-DD9295462AD0}"/>
            <msink:sourceLink direction="with" ref="{DC49E51A-60F9-4F3F-B404-6454126438C9}"/>
          </msink:context>
        </emma:interpretation>
      </emma:emma>
    </inkml:annotationXML>
    <inkml:trace contextRef="#ctx0" brushRef="#br0">41 0 0,'0'36'16,"-36"0"-16,36 35 0,0 37 0,36-1 0,-36 72 16,35 0-1,-35 35 1,0 37 0,0 71-1,0 0 16,36 36-31,-36-1 16,0 37 0,36-36 15,-36-1-15,0-71-1,36 1 1,-36-1-1,71-71 1,-35-37 0,0-106-1,0-1 1,-72-106 0,0-144-1,0-143 16,36 322-15</inkml:trace>
  </inkml:traceGroup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6:20.77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C49E51A-60F9-4F3F-B404-6454126438C9}" emma:medium="tactile" emma:mode="ink">
          <msink:context xmlns:msink="http://schemas.microsoft.com/ink/2010/main" type="inkDrawing" rotatedBoundingBox="4227,894 26225,2664 25682,9413 3684,7643" hotPoints="23736,2756 26027,8213 7256,7036 4965,1579" semanticType="enclosure" shapeName="Parallelogram">
            <msink:destinationLink direction="with" ref="{377E180E-5853-4385-8680-1807384294D8}"/>
            <msink:destinationLink direction="from" ref="{54E4BE44-03EC-43A7-9801-C47B98913A12}"/>
            <msink:destinationLink direction="with" ref="{E2FC1472-CB50-46C5-BAD5-DB3665711624}"/>
            <msink:destinationLink direction="with" ref="{731A5AF7-C19E-4B9B-BF49-65A32CEDC625}"/>
          </msink:context>
        </emma:interpretation>
      </emma:emma>
    </inkml:annotationXML>
    <inkml:trace contextRef="#ctx0" brushRef="#br0">107 72 0,'-36'-36'0,"36"0"0,0 108 16,0 71-16,-36 36 0,36 35 0,-36 1 16,36 35-1,0 1 1,36-37 0,0-71-1,-36 1 1,0-109-1,0 1 1,0-36 0,0-36 15,-36-35-15,36-37-1,36-106 1,-36 214-1</inkml:trace>
    <inkml:trace contextRef="#ctx0" brushRef="#br0" timeOffset="1883.2914">357 107 0,'72'0'0,"35"0"0,72 0 15,36 0-15,71-35 16,0 35 0,72-36-1,0 36 1,35 0-1,1 0 1,35 0 0,-36 36-1,72-36 1,1 0 0,-37 35-1,36 1 1,-36 0 15,36-36-15,0 36-1,0-1 1,0-35 0,-35 0-1,35 36 1,0-36-1,0 0 1,0 36 0,0-36-1,0 36 1,-36-36 0,37 36-1,-37-1 1,36-35-1,-36 36 17,0-36-17,1 0-15,-1 36 32,-35 0-17,35-36 1,-36 35-1,1 1 1,-36 0 0,-1 0-1,1-1 1,0 1 0,-36 0-1,-36 0 1,-35-36-1,-1 36 1,-35-36 0,-37 35-1,1-35 1,-71 0 0,-1 0-1,0 36 1,-35-36 15,-36 0-15,35 36-1,-35-36 1,0 36 0,0-36-1,35 71 1,-35-35-1,0 71 1,35 1 0,1-1-1,-1-71 1,-35 143 0,36 0-1,-37 35 1,1 1-1,0-1 1,-36-35 0,0 0-1,36-36 17,-36-35-17,0-37 1,35-35-1,-70-36 1,35 0 0,35 0-1,-35 0 1,-35-36 0,35 36-1,0 0 1,-36 0-1,36 0 17,-36 36-17,0-36-15,36 0 16,0 0 15,0 0-15,-35 0-1,35 36 17,0-36-17,0 0 1,-36 0 0,36-36-1,-36 36 1,0-36-1,36 36 1</inkml:trace>
    <inkml:trace contextRef="#ctx0" brushRef="#br1" timeOffset="-7368.9244">-1 2254 0,'36'-36'32,"465"36"-32,-322 36 0,36-36 15,35 36 1,0-36 15,1 35-15,-1-35-1,1 36 1,-1-36 0,-35 36-1,-1-36 1,-70 0 0,-37 0-1,-36 0 1,-35 0-1,0 0 1,-36 0 0,0 0-1,0 0 1,0 36 0,36-36-1,-36 35 1,0 1-1,36 36 1,-36-1 0,35 1 15,1 71-15,-36 0-1,0 36 1,36 0-1,-36 35 1,0 37 0,36-36-1,-36 35 1,0-35 0,0-37-1,0 1 1,35-36-1,-70-71 1,35 0 0,0-37-1,0 1 1,0-36 0,0 0-1,0 0 1,0 0 15,0 0-15,0 0-1,0 0 1,0 0 0,0 0-1,0 0 1,0 36-1,0-36 1,35 0 0,37 0-1,-1 0 1,37 36 0,35-36-1,36 35 1,0 1-1,35-36 1,1 36 0,0-36-1,-1 36 1,37 0 15,-1-1-15,1-35-1,-1 36 1,0 0 0,37-36-1,-73 36 1,1-36 0,-36 0-1,0 0 1,-72 35-1,-36-35 1,-35 0 0,0 0-1,0 0 1,-36 0 15,36 0-31,-1 0 31,-35 0-31,0 0 32,0 0-17,36 0 1,-36-35 0,0 35-1,0-36 1,0-36-1,0 1 1,0-1 0,-36-35-1,36-36 1,0 35 0,0-70-1,0 34 1,36-34-1,0-37 1,0 36 0,-36 0-1,0 0 1,35-35 15,-70 71-15,35-36-1,-36 71 1,0 1 0,36 36-1,0-1 1,0 36 0,0 36-1,0 0 1,0 0-1,0 36 1,36-36 15,-36 36-15,36-36 0,-36 36-1,35-36 1,-35 0-1,36 0 1,0 0 0,0 0-1,71 0 1,0 0 0,37 0-1,-1 0 1,0 0-1,71 0 1,-35 35 0,0-35-1,0 36 1,0-36 0,-36 0 15,0 0-16,-36 0 1,1 0 0,-37 0-1,-35 0 1,0 0 0,0 0-1,-1 0 1,-35 36-1,36 0 1,-36-1 0,36 1-1,-36 36 1,0 35 0,36 36-1,-1 36 1,1 0-1,-36 71 1,72 1 15,-72-1-15,36 1 0,-1-1-1,-35-35 1,36-1-1,-36-71 1,0 0 0,0-71-1,0 0 1,0-37 0,0 1-1,0 0 1,0 0-1,-36-1 1,36-35 0,36 36-1,-36-36 1,0 0 0,0 0 15,36 0-16,-36 36 1,36-36 0,-1 0-1,37 0 1,0 0 0,71 36-1,0 0 1,0-36-1,36 35 1,0-35 0,35 36-1,1-36 1,0 0 0,-1 36 15,37-36-16,-1-36-15,0 36 16,37 36 0,-37-108 15,72 37-15,-36 70-1,0-35 1,1 0-1,35 0 1,-36 36 0,36-36-1,0 0 1,-36 36 0,36 0-1,-36-36 1,0 35-1,-71-35 1,0 36 0,-37-36-1,-34 0 1,-37 0 0,-71 0-1,-36 0 16,0 0-15,-36-36 0,-71 1-1,-37-1 1,37-36 0,0 1-1,-1-1 1,73-35-1,-1 0 1,72-37 0,-36-34-1,71-1 1,-35-36 0,36-35-1,-1-1 1,-35 37-1,35-37 1,-71 37 0,36-1 15,-72 36-15,1 0-1,-1 108 1,36-1-1,-36 72 1,36 0 0,36 0-1,-36 0 1,0 0 0,0 0-1,0 0 1,0 0 15,0 0-15,0 0-1,36 0 1,-36-36 0,0 0-1,35 1 1,37-1-1,0 36 1,71 0 0,0 0-1,71 36 1,73-36 0,35 35-1,0 37 1,35-36-1,-71 0 1,-35-1 0,-36 1-1,-108-36 1,-36 0 15,-35 0-15,-36 0-1,36 72 1,-72 35 0,36 36-1,36 72 1,-36 35 0,36 72-1,0 72 1,-1-1-1,1 72 1,36-35 0,-37-37-1,1-35 1,0-72 0,0-71-1,-36-72 16,0-36-31,0-107 32,-36 36-17,0-36 1,-35-107 0,71 107-16</inkml:trace>
    <inkml:trace contextRef="#ctx0" brushRef="#br0" timeOffset="2707.3513">-287 2039 0,'108'36'15,"70"-36"-15,-70 0 0,35-36 0,0 36 16,0 0 0,143 0-1,72 72 1,71-72 0,-429 0-1</inkml:trace>
  </inkml:traceGroup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6:25.49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6C7AFA5-226C-444B-94DB-ED3DA886C82D}" emma:medium="tactile" emma:mode="ink">
          <msink:context xmlns:msink="http://schemas.microsoft.com/ink/2010/main" type="inkDrawing" rotatedBoundingBox="14923,4273 23825,4578 23812,4949 14910,4644" shapeName="Other"/>
        </emma:interpretation>
      </emma:emma>
    </inkml:annotationXML>
    <inkml:trace contextRef="#ctx0" brushRef="#br0">143 143 0,'-36'-35'0,"0"-1"0,0 0 15,1 0-15,106 72 0,36-36 0,72 0 16,0 36-16,72-36 0,35 0 0,36 36 31,36-1-31,71 1 16,0 0-1,36 0 1,36-1 0,36-35-1,-1 36 1,37 0 0,35 0-1,-36-1 1,-35-106 15,-36 71-15,-36 0-1,-36 0 17,-71-36-32,-179 0 15,-144-107 1,-35 143-1</inkml:trace>
  </inkml:traceGroup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6:26.58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A655F76-C473-45E9-94CE-B4D45F2DA2A5}" emma:medium="tactile" emma:mode="ink">
          <msink:context xmlns:msink="http://schemas.microsoft.com/ink/2010/main" type="inkDrawing" rotatedBoundingBox="5902,3714 13132,4088 13126,4189 5897,3815" shapeName="Other"/>
        </emma:interpretation>
      </emma:emma>
    </inkml:annotationXML>
    <inkml:trace contextRef="#ctx0" brushRef="#br0">215 107 0,'-107'-36'0,"35"0"0,36 1 0,144 35 15,106 35-15,1 1 0,107-36 0,36 36 16,107-36-16,36 36 15,71-36 1,0 36 0,1-1-1,71 1 1,-36 36 0,0-72-1,-107 35 1,-36 1-1,-179-36 1,-107 0 0,-143 36-1,-108-72 1,72 36 0</inkml:trace>
  </inkml:traceGroup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6:28.17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E90614A-6985-4FE8-AFB7-76DFB79958E3}" emma:medium="tactile" emma:mode="ink">
          <msink:context xmlns:msink="http://schemas.microsoft.com/ink/2010/main" type="inkDrawing" rotatedBoundingBox="9558,3940 9839,5188 9206,5331 8926,4082" shapeName="Other">
            <msink:destinationLink direction="with" ref="{5FB14FE3-AC12-4881-A887-FFD0E92D80F3}"/>
            <msink:destinationLink direction="with" ref="{E2FC1472-CB50-46C5-BAD5-DB3665711624}"/>
            <msink:destinationLink direction="with" ref="{D2B33B4B-ABAD-490D-81BB-0F3B76524A9A}"/>
          </msink:context>
        </emma:interpretation>
      </emma:emma>
    </inkml:annotationXML>
    <inkml:trace contextRef="#ctx0" brushRef="#br0">286 0 0,'0'36'15,"0"-1"-15,36-70 0,0-1 0,-1 36 16,37 36-16,-36-36 0,-72 71 0,-36-71 16,-35 36-16,-36 0 0,72 0 0,-1-1 15,72 1-15,36 0 0,107 0 16,36-1 0,0 37-1,-36-36 1,-108 0-1,-35-1 1,-71 1 0,-108 0-1,0 35 1,36-35 0,107-36 15,36 36-16,179 35 1,36-35 0,-72 0-1,-72 36 1,-71-37 0,-107 37-1,0-1 1,35 1 15,36-36-15,72-108-1,-36 72 1</inkml:trace>
  </inkml:traceGroup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6:35.93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FB14FE3-AC12-4881-A887-FFD0E92D80F3}" emma:medium="tactile" emma:mode="ink">
          <msink:context xmlns:msink="http://schemas.microsoft.com/ink/2010/main" type="inkDrawing" rotatedBoundingBox="8882,5230 18212,5983 18141,6861 8812,6108" semanticType="callout" shapeName="Other">
            <msink:sourceLink direction="with" ref="{DE90614A-6985-4FE8-AFB7-76DFB79958E3}"/>
          </msink:context>
        </emma:interpretation>
      </emma:emma>
    </inkml:annotationXML>
    <inkml:trace contextRef="#ctx0" brushRef="#br0">190 0 0,'-71'0'0,"35"0"0,0-36 16,0 72-16,1-1 0,35 1 0,35 0 16,1 0-16,36-1 0,-1 1 0,-35-36 15,36 36-15,-1 0 16,1-36-1,-1 36 17,37-1-17,-37-35 1,36 36 0,-35-36-1,0 36 1,-1-36-1,36 0 1,-35 36 0,0-36-1,35 0 1,-36 0 0,1 35-1,35-35 16,1 36-15,-1-36 0,0 36-1,1 0 1,-1-36 0,36 36-1,-36-1 1,36-35-1,-35 36 1,35-36 0,-36 36-1,36 0 1,-35-36 0,35 35-1,-36-35 1,36 36-1,0-36 1,0 36 0,-35-36-1,35 36 1,0-1 15,0-35-15,0 36-1,-36-36 1,36 36 0,-35-36-1,35 36 1,0 0 0,0-36-1,-36 35 1,36-35-1,1 36 1,-1-36 0,0 36 15,0-36-31,0 36 31,0-36-31,-36 35 16,36 1-1,1-36 1,-37 0 15,36 0-15,0 0 0,36 0-1,-72 36 1,36-36-1,1 0 1,-1 0 0,-36 0-1,36 0 1,-36 0 0,1 0-1,-1-36 1,0 36-1,1 0 1,-37 0 0,37 0-1,-37 0 1,1-36 0,-37 36 15,37 0-16,-36-35 1,-1 35 0,-35-36-1,36 36 1,-36-36 0,0 36-1,36-36 1,-36 1-1,0 35 1,0-36 0,0 36-1,0-36 1,0 0 0,-36 36-1,36-36 1,-36 1-1,1-1 1,35 0 15,-36 36-15,0-36 0,-35 1-1,35-1 1,0 0-1,-35 36 1,35-36 0,-36 36-1,36-35 1,-71 35 0,36-36-1,-1 36 1,0 0-1,-35-36 1,0 36 0,35 0-1,-35 0 17,0 0-32,35-36 31,-35 36-16,35 0 1,-35 0 0,0 0-1,-1 0 1,-35-36 0,36 36-1,-36 0 1,0 0 15,-72 0-15,72 0-1,0 0 1,35 0 0,1-35-1,0 35 1,35 0-1,36 0 1,1 0 0,-1 0-1,36 35 1,36-70 0,-36 35-1</inkml:trace>
  </inkml:traceGroup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6:29.3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490B04F-EACB-4545-BC99-ABB9436D23D2}" emma:medium="tactile" emma:mode="ink">
          <msink:context xmlns:msink="http://schemas.microsoft.com/ink/2010/main" type="inkDrawing" rotatedBoundingBox="18638,4757 18922,5972 18214,6138 17929,4922" shapeName="Other"/>
        </emma:interpretation>
      </emma:emma>
    </inkml:annotationXML>
    <inkml:trace contextRef="#ctx0" brushRef="#br0">680 0 0,'-143'36'0,"0"0"16,0 35-16,0-35 0,71 36 16,36-37-1,72 37 1,143-1 15,36 1-31,-1 0 16,-106-1 15,-73-35-15,-70 0-1,-108-1 1,-36-35 0,36 0-1,71 36 1,108 36-1,107 35 1,0 0 0,-71 37-1,-180-37 1,-106-214 0,214 107-1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6:12.860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3434 109 0,'-107'35'0,"-144"1"0,-71-36 15,-35-71 1,-37 35 31,1 0-47,-1 36 16,0 72-1,37-1 1,71 72-1,142-107 1,109-36 0,-1-36-1,143-107 1,72-36 0,-179 179-1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6:37.03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9816CD4-D316-4AEE-A23C-6AF28690DEBF}" emma:medium="tactile" emma:mode="ink">
          <msink:context xmlns:msink="http://schemas.microsoft.com/ink/2010/main" type="inkDrawing" rotatedBoundingBox="10118,5574 11800,5449 11807,5543 10125,5668" shapeName="Other"/>
        </emma:interpretation>
      </emma:emma>
    </inkml:annotationXML>
    <inkml:trace contextRef="#ctx0" brushRef="#br0">1681 41 0,'0'0'0,"0"-36"0,-36 36 16,-35 0-16,35 0 0,-35 0 0,35 0 16,-36 0-16,1 0 0,71 0 0,-72 0 15,36 0-15,-35 0 16,-1 0-1,1 0 1,-1 0 0,1 36-1,-37-36 1,37 0 0,-1 0-1,36 0 1,-35 0-1,35 0 17,-36 36-17,37-36 1,-1 0 0,-36 36-1,37-36 1,-37 0-1,36 36 1,1-36 0,-1 0-1,72-36 1,35 0 0,-71 36-1</inkml:trace>
  </inkml:traceGroup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6:39.22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2B33B4B-ABAD-490D-81BB-0F3B76524A9A}" emma:medium="tactile" emma:mode="ink">
          <msink:context xmlns:msink="http://schemas.microsoft.com/ink/2010/main" type="inkDrawing" rotatedBoundingBox="9509,5775 18462,6751 18390,7417 9436,6441" semanticType="callout" shapeName="Other">
            <msink:sourceLink direction="with" ref="{DE90614A-6985-4FE8-AFB7-76DFB79958E3}"/>
          </msink:context>
        </emma:interpretation>
      </emma:emma>
    </inkml:annotationXML>
    <inkml:trace contextRef="#ctx0" brushRef="#br0">45 108 0,'107'-72'0,"-71"36"0,-36 72 16,-36 0-16,-36 35 0,37-35 0,-1-36 15,36 36-15,0 0 0,0-1 0,36 1 16,35 0-16,1 0 16,-1-1-16,1 1 0,35 0 15,-35 0 1,35 0-1,0-36 1,1 0 0,-1 35-1,0-35 1,36 36 0,-35-36-1,-1 0 1,36 36 15,-36-36-15,37 36-1,-1-36 1,0 35 0,36-35-1,-36 36 1,0-36-1,0 36 1,0 0 0,0-36-1,36 36 1,-36-36 0,0 35-1,36-35 16,36 36-15,-72 0 0,0-36-1,0 0 1,36 36 0,-36-36-1,0 35 1,0-35-1,36 0 1,-36 36 0,0-36-1,0 0 1,0 36 0,-35-36-1,35 36 1,0-36 15,0 0-15,0 36-1,0-1 1,0-35 0,-35 0-1,35 36 1,-36 0-1,0-36 1,1 36 0,-1-36-1,0 0 1,36 0 0,-35 0-1,-1 0 1,0 35-1,1-35 1,-1 0 0,-35 0-1,35 0 1,0 0 0,-35 0 15,35 0-16,-35 0 1,-1 0 0,1-35-1,-36 35 1,35 0 0,-35 0-1,-36-36 1,36 36-1,-36-36 1,0 36 0,35-36-1,-35 1 1,0-1 0,0 0-1,0 36 1,0-36-1,0 36 1,0-36 0,0 36 15,-35-35-15,-1 35-1,0-36 1,-107 0-1,0-35 1,0-1 0,143 72-1</inkml:trace>
  </inkml:traceGroup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6:41.42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CC43A99-4488-496F-9101-7C2E86E744AB}" emma:medium="tactile" emma:mode="ink">
          <msink:context xmlns:msink="http://schemas.microsoft.com/ink/2010/main" type="inkDrawing" rotatedBoundingBox="10687,6582 17838,7365 17795,7760 10644,6977" semanticType="callout" shapeName="Other"/>
        </emma:interpretation>
      </emma:emma>
    </inkml:annotationXML>
    <inkml:trace contextRef="#ctx0" brushRef="#br0">1002 0 0,'-71'0'0,"-37"0"0,37 0 16,-1 0-16,1 0 0,-37 36 0,-35-36 15,36 36 1,35-36-1,1 35 1,-1-35 0,36 36-1,36 0 1,0-36 0,0 36-1,36-1 1,0 1-1,71-36 1,1 36 0,-1-36-1,36 0 1,0 0 0,0 0 15,0 0-16,0 36 1,0-36 0,36 36-1,-36-36 1,1 35 0,34-35-1,1 36 1,-36-36-1,36 36 1,0-36 0,0 36-1,0-36 1,36 0 0,-37 35-1,1-35 1,0 36-1,0-36 1,0 36 15,0-36-15,0 0 0,0 36-1,-36-36 1,35 35-1,1-35 1,0 36 0,-36-36-1,0 36 1,36-36 0,-36 36-1,-35-36 1,35 0-1,-36 0 1,-35 36 0,35-36-1,-35 35 17,-1-35-32,1 36 31,-1-36-16,1 0 1,-1 36 0,1-36-1,-36 0 1,35 0 0,-35 0-1,-36-36 1,36 36-1,0 0 1,-36-36 0,35 36-1,-35 0 1,0-35 0,0 35-1,0 0 1,0 0-1,0-36 1,0 36 15,-35-36-15,-1 36 0,-72-36-1,37-35 1,71 71-1</inkml:trace>
  </inkml:traceGroup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6:58.4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C36648E-6240-4A80-B60D-AC2E0606A226}" emma:medium="tactile" emma:mode="ink">
          <msink:context xmlns:msink="http://schemas.microsoft.com/ink/2010/main" type="writingRegion" rotatedBoundingBox="2415,8456 2624,14790 1436,14829 1227,8495"/>
        </emma:interpretation>
      </emma:emma>
    </inkml:annotationXML>
    <inkml:traceGroup>
      <inkml:annotationXML>
        <emma:emma xmlns:emma="http://www.w3.org/2003/04/emma" version="1.0">
          <emma:interpretation id="{2A76E682-CBCA-44DB-8DD7-5398B9663B7C}" emma:medium="tactile" emma:mode="ink">
            <msink:context xmlns:msink="http://schemas.microsoft.com/ink/2010/main" type="paragraph" rotatedBoundingBox="2415,8456 2624,14790 1436,14829 1227,84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896E589-9474-4B47-9E45-EC3121E5CEF1}" emma:medium="tactile" emma:mode="ink">
              <msink:context xmlns:msink="http://schemas.microsoft.com/ink/2010/main" type="line" rotatedBoundingBox="2415,8456 2624,14790 1436,14829 1227,8495"/>
            </emma:interpretation>
          </emma:emma>
        </inkml:annotationXML>
        <inkml:traceGroup>
          <inkml:annotationXML>
            <emma:emma xmlns:emma="http://www.w3.org/2003/04/emma" version="1.0">
              <emma:interpretation id="{35AA8BF5-B4CB-4416-BC4D-C4F399446A4C}" emma:medium="tactile" emma:mode="ink">
                <msink:context xmlns:msink="http://schemas.microsoft.com/ink/2010/main" type="inkWord" rotatedBoundingBox="2415,8456 2624,14790 1436,14829 1227,8495"/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;</emma:literal>
                </emma:interpretation>
                <emma:interpretation id="interp2" emma:lang="it-IT" emma:confidence="0">
                  <emma:literal>,</emma:literal>
                </emma:interpretation>
                <emma:interpretation id="interp3" emma:lang="it-IT" emma:confidence="0">
                  <emma:literal>%</emma:literal>
                </emma:interpretation>
                <emma:interpretation id="interp4" emma:lang="it-IT" emma:confidence="0">
                  <emma:literal>e</emma:literal>
                </emma:interpretation>
              </emma:one-of>
            </emma:emma>
          </inkml:annotationXML>
          <inkml:trace contextRef="#ctx0" brushRef="#br0">501 0 0,'-35'71'0,"-73"108"0,-35 0 16,0 0-1,72-72 1,71-71 0,0-36-1,0-72 1,107-71 0,-35 0-1,-37-36 1,37 72-1,-36 36 1,-36 71 0,35 0 15,73 107-15,35 0-1,36 36 1,-36-35-1,0-37 1,-72-35 0,-35-36-1,-36-36 1,0-71 0,0 107-1</inkml:trace>
          <inkml:trace contextRef="#ctx0" brushRef="#br0" timeOffset="-513.0939">573 536 0,'36'36'0,"0"71"15,-36 108-15,0 36 0,71-37 16,-35-35 0,-36-36 15,0-107-16,-36-72 1,-35-107 0,71-72-1,-36-71 1,36 286 0</inkml:trace>
          <inkml:trace contextRef="#ctx0" brushRef="#br0" timeOffset="995.0912">645 4400 0,'35'36'0,"1"71"16,-36 36-16,0 72 0,36 0 16,-36 35-1,36-35 16,-36 71-15,0-215 0,0-35-1,-36-36 1,0-143 0,-71-36-1,-1 72 1,1-1-1,0 73 1,71 35 0,0 107 15,72 72-15,36 36-1,71-37 1,-36-34-1,0-37 1,1-107 0,-1-36-1,-35-107 1,-1-72 0,-35 36-1,0 36 1,-36 72-1,0 71 1,0 0 0,0 36-1,-36-1 1,36-35 0</inkml:trace>
        </inkml:traceGroup>
      </inkml:traceGroup>
    </inkml:traceGroup>
  </inkml:traceGroup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7:39.1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2FC1472-CB50-46C5-BAD5-DB3665711624}" emma:medium="tactile" emma:mode="ink">
          <msink:context xmlns:msink="http://schemas.microsoft.com/ink/2010/main" type="inkDrawing" rotatedBoundingBox="9768,4655 21844,639 21985,1062 9909,5079" semanticType="callout" shapeName="Other">
            <msink:sourceLink direction="with" ref="{DC49E51A-60F9-4F3F-B404-6454126438C9}"/>
            <msink:sourceLink direction="with" ref="{DE90614A-6985-4FE8-AFB7-76DFB79958E3}"/>
          </msink:context>
        </emma:interpretation>
      </emma:emma>
    </inkml:annotationXML>
    <inkml:trace contextRef="#ctx0" brushRef="#br0">0 4016 0,'107'-36'15,"-35"1"-15,71-37 0,0-35 0,72-1 16,71 1 0,36-72-1,0 36 1,107-36-1,36 0 1,36-35 0,36-1-1,35 0 1,36 1 0,36-37-1,0 37 1,0-1-1,72 0 1,-1 1 0,-35 35-1,0 0 1,-72 36 0,-36 0-1,-107 35 1,-71 37 15,-108-1-15,-107 1-1,-108 71 1,-35 0 0,-72 71-1,-107-71 1,143 0-1</inkml:trace>
  </inkml:traceGroup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7:43.1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2B7C253-13CF-4110-8145-B9B5C6E18B12}" emma:medium="tactile" emma:mode="ink">
          <msink:context xmlns:msink="http://schemas.microsoft.com/ink/2010/main" type="inkDrawing" rotatedBoundingBox="23124,562 25509,392 25614,1859 23229,2028" rotationAngle="263530972" semanticType="enclosure"/>
        </emma:interpretation>
      </emma:emma>
    </inkml:annotationXML>
    <inkml:trace contextRef="#ctx0" brushRef="#br0">5759-2289 0,'36'-36'0,"-36"72"0,-72 71 0,-71 72 15,-143 36-15,0 35 16,36 0-1,106-142 1,1-37 0,36 37-1,71-73 1,72 1 0,143 0-1,179-36 1,35-107-1,36 107 1,-35 0 0,-72 35-1,-143-35 1,-72 0 0,-143 0-1,-71-71 1,-108-36 15,37-72-15,178 179-1</inkml:trace>
    <inkml:trace contextRef="#ctx0" brushRef="#br0" timeOffset="326.5143">5616-2361 0,'143'36'0,"0"71"0,0 72 15,1 107-15,-1-71 16,0-36-1,-72-72 1,1-35 0,-72-36-1,0-36 17,-107 0-32,-1-108 15,37-71 1,71 179-1</inkml:trace>
  </inkml:traceGroup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7:42.6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19F34C5-72B4-46EC-BEA7-C2FAA6F3791C}" emma:medium="tactile" emma:mode="ink">
          <msink:context xmlns:msink="http://schemas.microsoft.com/ink/2010/main" type="inkDrawing" rotatedBoundingBox="24827,428 24842,428 24842,443 24827,443" shapeName="Other"/>
        </emma:interpretation>
      </emma:emma>
    </inkml:annotationXML>
    <inkml:trace contextRef="#ctx0" brushRef="#br0">0 0 0,'0'0'0</inkml:trace>
  </inkml:traceGroup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6:24.34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F12DDDC-AE4F-42F9-AB96-4E82E504B1B4}" emma:medium="tactile" emma:mode="ink">
          <msink:context xmlns:msink="http://schemas.microsoft.com/ink/2010/main" type="inkDrawing" rotatedBoundingBox="12592,4352 13165,4399 13161,4436 12589,4390" shapeName="Other"/>
        </emma:interpretation>
      </emma:emma>
    </inkml:annotationXML>
    <inkml:trace contextRef="#ctx0" brushRef="#br0">8872 2790 0,'-72'0'0,"0"0"16,1 0-16,-72 0 0,36 0 15,71-35-15,-36 35 32,72 0-17</inkml:trace>
  </inkml:traceGroup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7:43.9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822EAE7-DD8B-4F9C-B83F-868BA85C2B3E}" emma:medium="tactile" emma:mode="ink">
          <msink:context xmlns:msink="http://schemas.microsoft.com/ink/2010/main" type="inkDrawing" rotatedBoundingBox="25201,1602 25942,-338 27296,177 26555,2119" semanticType="enclosure" shapeName="Other">
            <msink:destinationLink direction="with" ref="{731A5AF7-C19E-4B9B-BF49-65A32CEDC625}"/>
          </msink:context>
        </emma:interpretation>
      </emma:emma>
    </inkml:annotationXML>
    <inkml:trace contextRef="#ctx0" brushRef="#br0">0 262 0,'107'72'0,"36"107"0,-35 107 16,-37 36 0,1 36-1,35-144 1,0-70-1,-35-73 1,0-71 0,-1-71-1,1-144 1,-37-179 0,37 1-1,35 35 1,36 108-1,0 107 1,-35 71 0,-72 72-1,-108 107 1,72-107 0</inkml:trace>
  </inkml:traceGroup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7:40.7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31A5AF7-C19E-4B9B-BF49-65A32CEDC625}" emma:medium="tactile" emma:mode="ink">
          <msink:context xmlns:msink="http://schemas.microsoft.com/ink/2010/main" type="inkDrawing" rotatedBoundingBox="18889,7332 24953,1626 26137,2884 20072,8591" semanticType="callout" shapeName="Other">
            <msink:sourceLink direction="with" ref="{1822EAE7-DD8B-4F9C-B83F-868BA85C2B3E}"/>
            <msink:sourceLink direction="with" ref="{DC49E51A-60F9-4F3F-B404-6454126438C9}"/>
          </msink:context>
        </emma:interpretation>
      </emma:emma>
    </inkml:annotationXML>
    <inkml:trace contextRef="#ctx0" brushRef="#br0">0 4508 0,'71'-36'0,"1"0"0,35-35 0,0-1 16,72-71-16,36 36 15,35-72 1,36 0 0,72-71-1,36 35 1,35-35-1,-35-1 1,71-35 0,0 36-1,-36-37 1,0 37 0,36-36-1,0 35 1,-71 1-1,-36 71 1,-36 0 15,-36-35-15,-143 142 0,-72 0-1,-35 37 1,-36-1-1,0 36 1,0 0 0,0 0-1,0 0 1,0 0 0,0 0 15,0 0-16,0 0 1,36 0 0,-36 0-1,0 0 1,0 0 0,0 0-1,0 0 1,0-36-1,0 36 1,-72-36 0,72 36-1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6:13.35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4472 1 0,'-143'0'15,"-108"108"-15,-71-72 0,-179 35 63,-35-35-63,-37-36 0,-106 0 15,-144 0 1,179 36 0,644-36-1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19:41.7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304349A-32EC-4062-A30E-3409316B9928}" emma:medium="tactile" emma:mode="ink">
          <msink:context xmlns:msink="http://schemas.microsoft.com/ink/2010/main" type="writingRegion" rotatedBoundingBox="16130,2018 15437,17814 2330,17239 3023,1443"/>
        </emma:interpretation>
      </emma:emma>
    </inkml:annotationXML>
    <inkml:traceGroup>
      <inkml:annotationXML>
        <emma:emma xmlns:emma="http://www.w3.org/2003/04/emma" version="1.0">
          <emma:interpretation id="{1F544C52-BCAE-49E6-9481-B95F59E9A0CC}" emma:medium="tactile" emma:mode="ink">
            <msink:context xmlns:msink="http://schemas.microsoft.com/ink/2010/main" type="paragraph" rotatedBoundingBox="16185,2067 15195,14174 12719,13972 13709,18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5DBFA66-69A1-4061-8320-6552A8BEB7BA}" emma:medium="tactile" emma:mode="ink">
              <msink:context xmlns:msink="http://schemas.microsoft.com/ink/2010/main" type="line" rotatedBoundingBox="16185,2067 15195,14174 12719,13972 13709,1865"/>
            </emma:interpretation>
          </emma:emma>
        </inkml:annotationXML>
        <inkml:traceGroup>
          <inkml:annotationXML>
            <emma:emma xmlns:emma="http://www.w3.org/2003/04/emma" version="1.0">
              <emma:interpretation id="{F6ADF8AE-DAA1-46F6-A70D-78995B9724FB}" emma:medium="tactile" emma:mode="ink">
                <msink:context xmlns:msink="http://schemas.microsoft.com/ink/2010/main" type="inkWord" rotatedBoundingBox="15193,4783 14712,10657 13077,10523 13558,4650"/>
              </emma:interpretation>
              <emma:one-of disjunction-type="recognition" id="oneOf0">
                <emma:interpretation id="interp0" emma:lang="it-IT" emma:confidence="0">
                  <emma:literal>!</emma:literal>
                </emma:interpretation>
                <emma:interpretation id="interp1" emma:lang="it-IT" emma:confidence="0">
                  <emma:literal>:</emma:literal>
                </emma:interpretation>
                <emma:interpretation id="interp2" emma:lang="it-IT" emma:confidence="0">
                  <emma:literal>?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;</emma:literal>
                </emma:interpretation>
              </emma:one-of>
            </emma:emma>
          </inkml:annotationXML>
          <inkml:trace contextRef="#ctx0" brushRef="#br0">10589 2826 0,'107'36'16,"180"-36"-16,35 71 16,35 1-16,-106-37 15,-251-35 1</inkml:trace>
          <inkml:trace contextRef="#ctx0" brushRef="#br0" timeOffset="-357.6109">11018 3005 0,'36'179'0,"-36"35"0,-36-35 15,36-72 1,36-71 0,72 0-1,106 36 1,1-37-1,-1 37 1,-70-36 0,-73-1-1,-107-70 1,-35-73 0,-108-35-1,-36-71 1,215 214-1</inkml:trace>
          <inkml:trace contextRef="#ctx0" brushRef="#br0" timeOffset="-155.483">10804 3327 0,'214'35'0,"1"1"0,-36-36 16,-108-36 0,-106-71-1,-108-72 1,143 179 0</inkml:trace>
          <inkml:trace contextRef="#ctx0" brushRef="#br0" timeOffset="705.5073">10768 4579 0,'107'107'0,"-35"36"0,-72 36 16,-36-36 0,-35 0-1,71-107 1,0-36 0,0-36-1,0 1 1,35-73-1,1 37 1,0 71 0,0 35-1,71 109 1,0 34 0,36-35-1,0-35 1,-35-108 15,-1-36-15,-35-36-1,-72-71 1,-36-35 0,-36 34-1,1 73 1,-1 71-1,36 36 1,36-1 0,0 73-1,0-108 1</inkml:trace>
          <inkml:trace contextRef="#ctx0" brushRef="#br0" timeOffset="1793.8883">11376 6224 0,'-71'0'0,"-37"0"0,1 36 0,-36 0 16,71 107-16,72-71 15,72 71 1,71 0-1,36 0 1,35 0 0,-35 36-1,-71-72 1,-108 1 0,-72-1-1,-107-71 1,-71-1-1,-1-35 1,37 0 0,71 0-1,71 0 1,144 0 0,71 36-1,71 36 1,-35-1 15,-36 1-15,-71-1-1,-36 1 1,-36-1 0,35 1-1,1 0 1,0-1-1,0 1 1,0-1 15,35-35-31,-35-36 16,0 0 0,-36-72-1,-72-71 1,-71 36-1,0 0 1,-36 35 0,36 72-1,0 72 17,71 71-17,72 0 1,72 36-1,71-36 1,0-72 0,-36-35-1,-35-72 1,-36 1 0,-36-73-1,0 1 1,-36 35-1,0 37 1,36 35 0</inkml:trace>
          <inkml:trace contextRef="#ctx0" brushRef="#br0" timeOffset="-20942.5983">12020 357 0,'0'-35'0,"36"35"16,0-36-16,-1 0 0,1 0 0,-107 1 15,-37-1-15,-106 72 0,-37-1 16,1 1-16,71 36 16,107-37-1,72 37 1,72-1 0,178 37-1,108 35 16,71 36-15,1 35 0,-108 1-1,-108 0 1,-214-36 0,-107-108-1,-179-35 1,-179-36-1,-72 0 1,-71 36 0,107-36-1,501 0 1</inkml:trace>
          <inkml:trace contextRef="#ctx0" brushRef="#br0" timeOffset="2913.3659">10696 10017 0,'0'143'0,"-35"-108"16,-1-35 0,-36-35-1,37-73 1,35-35 0,0 0-1,35 36 1,37 35-1,-1 72 1,144 36 15,-36 71-15,-72 1 0,-71-37-1,-107-35 1,-37 36-1,-71-37 1,36-35 0,36 36-1,107 0 1,36 0 0,71 71-1,72 0 1,0 1-1,-36-1 1,-36-36 0,-71-35-1,0-36 1,-72 36 0,-36-36-1,1 36 16,-36-36-15,-1 71 0,37-35-1,-1 36 1,72-37 0,0-35-1,-71 0 1,-37 0-1,1 0 1,35 36 0,72 0-1,0 36 1,108 35 0,35 72-1,36-36 1,0 36-1,-179-108 17,-36 37-32,-72-1 31,-35 0-15,-107-35-1,-1-72 1,37-36-1,71 36 1,143 0 0</inkml:trace>
        </inkml:traceGroup>
      </inkml:traceGroup>
    </inkml:traceGroup>
    <inkml:traceGroup>
      <inkml:annotationXML>
        <emma:emma xmlns:emma="http://www.w3.org/2003/04/emma" version="1.0">
          <emma:interpretation id="{C1FADBC9-6494-47AC-8CA5-4110601F9C39}" emma:medium="tactile" emma:mode="ink">
            <msink:context xmlns:msink="http://schemas.microsoft.com/ink/2010/main" type="paragraph" rotatedBoundingBox="12597,1950 11968,16278 9662,16176 10290,184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66FB0CB-9102-4B98-A1BB-172DC40B26EC}" emma:medium="tactile" emma:mode="ink">
              <msink:context xmlns:msink="http://schemas.microsoft.com/ink/2010/main" type="inkBullet" rotatedBoundingBox="12597,1950 12520,3706 10305,3608 10382,1852"/>
            </emma:interpretation>
            <emma:one-of disjunction-type="recognition" id="oneOf1">
              <emma:interpretation id="interp5" emma:lang="it-IT" emma:confidence="0">
                <emma:literal>↳</emma:literal>
              </emma:interpretation>
            </emma:one-of>
          </emma:emma>
        </inkml:annotationXML>
        <inkml:trace contextRef="#ctx0" brushRef="#br0" timeOffset="-21673.3684">7405 214 0,'72'143'0,"-72"108"16,-36 142-16,0-35 15,0-72 1,72-178 15,-36-73-15,0-35-1,0 0 1,36-214 0,-72-180-1,72 1 1,0 106-1,-1 109 1,1 106 0,0 72-1,0 36 1,71 143 0,0 71-1,108-35 1,-36-108-1,36-71 1,-36-72 0,35-71-1,-71-108 1,-35-71 15,-37 71-15,-35 108-1,-36 107 1,0 36 0,0 178-1,36 108 1,-1 36 0,37-72-1,0-35 1,-1-108-1,-35-36 1,0-71 0,-72-108-1,-36-178 1,72 250 0</inkml:trace>
      </inkml:traceGroup>
      <inkml:traceGroup>
        <inkml:annotationXML>
          <emma:emma xmlns:emma="http://www.w3.org/2003/04/emma" version="1.0">
            <emma:interpretation id="{5DC6A9E5-DE40-426D-8F8F-55440EB4C26B}" emma:medium="tactile" emma:mode="ink">
              <msink:context xmlns:msink="http://schemas.microsoft.com/ink/2010/main" type="line" rotatedBoundingBox="11859,4809 11357,16251 9662,16176 10164,4735"/>
            </emma:interpretation>
          </emma:emma>
        </inkml:annotationXML>
        <inkml:traceGroup>
          <inkml:annotationXML>
            <emma:emma xmlns:emma="http://www.w3.org/2003/04/emma" version="1.0">
              <emma:interpretation id="{98394D6D-264C-4AD1-9B8F-5A56466911E7}" emma:medium="tactile" emma:mode="ink">
                <msink:context xmlns:msink="http://schemas.microsoft.com/ink/2010/main" type="inkWord" rotatedBoundingBox="9826,16202 10162,4754 11841,4803 11505,16252"/>
              </emma:interpretation>
              <emma:one-of disjunction-type="recognition" id="oneOf2">
                <emma:interpretation id="interp6" emma:lang="it-IT" emma:confidence="0">
                  <emma:literal>!</emma:literal>
                </emma:interpretation>
                <emma:interpretation id="interp7" emma:lang="it-IT" emma:confidence="0">
                  <emma:literal>%</emma:literal>
                </emma:interpretation>
                <emma:interpretation id="interp8" emma:lang="it-IT" emma:confidence="0">
                  <emma:literal>{</emma:literal>
                </emma:interpretation>
                <emma:interpretation id="interp9" emma:lang="it-IT" emma:confidence="0">
                  <emma:literal>;</emma:literal>
                </emma:interpretation>
                <emma:interpretation id="interp10" emma:lang="it-IT" emma:confidence="0">
                  <emma:literal>?</emma:literal>
                </emma:interpretation>
              </emma:one-of>
            </emma:emma>
          </inkml:annotationXML>
          <inkml:trace contextRef="#ctx0" brushRef="#br0" timeOffset="-7196.9223">7799 3148 0,'35'-36'15,"-249"72"-15,106 0 0,37 35 0,35 1 16,36 35-16,36 0 15,35 1 1,-35 35 0,36-72 15,-1 1-15,-35-36-1,-36-1 1,0 1-1,0-36 1,0 36 0,0-36-1,0 0 1,72 36 0,71-36-1,36 36 1,71-1-1,-35-35 1,-72 36 0,-72-36-1,-35 0 1,-143-36 0,-36-71-1,-108-72 1,251 179-1</inkml:trace>
          <inkml:trace contextRef="#ctx0" brushRef="#br0" timeOffset="-6761.5699">7441 3649 0,'358'-36'0,"-144"36"0,-35-36 15,-107 0 1,-108-35 0,-71-72-1,-108 35 1,-35 1-1,-1 35 1,72 1 0,144 107 15,70-1-31,108-35 16,179-35-1,0 35 1,-71 0-1,-37 35 17,-142-70-32,-108-1 15,36 36 1</inkml:trace>
          <inkml:trace contextRef="#ctx0" brushRef="#br0" timeOffset="-5626.544">8156 4865 0,'-143'36'0,"0"-36"0,36 71 16,0-35-16,-1 71 15,37 37 1,35-37 15,107 36-15,73-36-1,-1-71 1,36 0 0,-36 0-1,-36-36 1,-71 0 0,0 0-1,-72 0 1,0-36-1,-36 36 1,37-36 0,-1 0-1,-36 0 17,72 36-32</inkml:trace>
          <inkml:trace contextRef="#ctx0" brushRef="#br0" timeOffset="-4862.7327">7512 6368 0,'72'143'0,"0"-36"15,-72 36-15,35 0 32,-35-36-17,-35-71 1,35-36-1,-36-71 1,0-1 0,36-35-1,36 71 1,0 0 0,71 36 15,0 0-16,1 0 1,35 0 0,-72-71-1,1-1 1,-72-35 0,0 0-1,-36 71 1,36 0-1,0 36 1,0 36 0,36 107-1,0 72 1,-1-1 0,1-35-1,36-36 16,-72-71-15,0-1-16,0-107 31,-36-71-15,0 0 0,36 107-1</inkml:trace>
          <inkml:trace contextRef="#ctx0" brushRef="#br0" timeOffset="-4185.4081">7763 7727 0,'-72'215'0,"-35"-37"16,35-34 0,37-109-1,35-35 17,0-35-32,35-109 15,37-34 1,-36 70-1,0 37 17,-1 71-17,37 36 1,-1 71 0,37 36-1,-1 0 1,0-36-1,-35-35 1,-36-36 0,-72-36-1,-107 0 1,-36-36 0,-36-36-1,36 72 16,36-35-31,108 35 32,35 0-32,107 35 15,36 37 1,36-36 0,-72-1 15,1 1-16,-108-36 1</inkml:trace>
          <inkml:trace contextRef="#ctx0" brushRef="#br0" timeOffset="-3563.4761">7477 9122 0,'71'143'0,"-35"-71"0,0 35 16,-36-35-1,0-37 1,0-35-1,-36-107 17,0-36-32,0 0 31,72 71-15,-36 37-1,36 70 1,36 37-1,71 107 1,0-36 0,0-36-1,0-35 1,-36-72 0,-35-36-1,-36-71 1,-72-72-1,0 0 1,-35 0 0,-1 72-1,36 71 1,36 108 0,0-1-1,36 1 1,-36-72 15</inkml:trace>
          <inkml:trace contextRef="#ctx0" brushRef="#br0" timeOffset="-3190.3169">7763 10017 0,'36'71'0,"-1"-35"0,1 107 16,0 0-16,0-36 15,-36-35 1,-36-1 0,0-71-1,0-35 1,1-37-1,35 72 1</inkml:trace>
          <inkml:trace contextRef="#ctx0" brushRef="#br0" timeOffset="-2723.8679">7584 10875 0,'-143'-71'15,"0"35"-15,0 72 0,71 35 16,1 108 0,142 71 15,37-106-15,70-1-1,1-72 1,-36-71-1,-35 0 1,-1-71 0,-71-1-1,0 36 1,-36-35 0,-36 35-1,36 36 1</inkml:trace>
          <inkml:trace contextRef="#ctx0" brushRef="#br0" timeOffset="-2055.291">7512 12342 0,'-71'286'0,"35"-179"16,-35-35 0,35-36 15,36-36-16,36-143 1,35 0 0,-35-72-1,0 72 1,-1 71 0,-35 36-1,36 72 16,36 72-15,-1 70 0,37 37-1,-1-36 1,-35-36 0,-37-71-1,-35-72 1,-107-36-1,-36-36 1,-36 1 0,0 35-1,0 36 1,108 0 0,71 0-1,71 36 1,108-36-1,0 0 1,-179 0 0</inkml:trace>
          <inkml:trace contextRef="#ctx0" brushRef="#br0" timeOffset="-1088.381">7548 13379 0,'36'72'0,"36"-72"0,-37 0 0,-106 0 16,35 36-16,0-1 0,36-35 0,0 72 16,0-72-16,0 36 0,36 35 15,-72 1 1,36 71-1,36-36 1,-36 1 0,0-1-1,36-71 1,-36 35 0,36-71-1,35 36 1,36-36 15,37 0-15,-37 0-1,-36 36 1,1-72 0,-72 0-1,-36-35 1,-71-144-1,107 215 1</inkml:trace>
        </inkml:traceGroup>
      </inkml:traceGroup>
    </inkml:traceGroup>
    <inkml:traceGroup>
      <inkml:annotationXML>
        <emma:emma xmlns:emma="http://www.w3.org/2003/04/emma" version="1.0">
          <emma:interpretation id="{65F70A41-3259-4C5E-B67F-E0892A5C27F0}" emma:medium="tactile" emma:mode="ink">
            <msink:context xmlns:msink="http://schemas.microsoft.com/ink/2010/main" type="paragraph" rotatedBoundingBox="8564,1972 8439,17495 5635,17472 5761,19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1B86699-FEE1-4B8C-859E-BBD24B3871FD}" emma:medium="tactile" emma:mode="ink">
              <msink:context xmlns:msink="http://schemas.microsoft.com/ink/2010/main" type="line" rotatedBoundingBox="8564,1972 8439,17495 5635,17472 5761,1949"/>
            </emma:interpretation>
          </emma:emma>
        </inkml:annotationXML>
        <inkml:traceGroup>
          <inkml:annotationXML>
            <emma:emma xmlns:emma="http://www.w3.org/2003/04/emma" version="1.0">
              <emma:interpretation id="{1801BC6E-4EB7-4256-BC3A-E53400EDA62F}" emma:medium="tactile" emma:mode="ink">
                <msink:context xmlns:msink="http://schemas.microsoft.com/ink/2010/main" type="inkWord" rotatedBoundingBox="8564,1972 8439,17495 5635,17472 5761,1949"/>
              </emma:interpretation>
              <emma:one-of disjunction-type="recognition" id="oneOf3">
                <emma:interpretation id="interp11" emma:lang="it-IT" emma:confidence="0">
                  <emma:literal>!</emma:literal>
                </emma:interpretation>
                <emma:interpretation id="interp12" emma:lang="it-IT" emma:confidence="0">
                  <emma:literal>N {</emma:literal>
                </emma:interpretation>
                <emma:interpretation id="interp13" emma:lang="it-IT" emma:confidence="0">
                  <emma:literal>N }</emma:literal>
                </emma:interpretation>
                <emma:interpretation id="interp14" emma:lang="it-IT" emma:confidence="0">
                  <emma:literal>{</emma:literal>
                </emma:interpretation>
                <emma:interpretation id="interp15" emma:lang="it-IT" emma:confidence="0">
                  <emma:literal>N !</emma:literal>
                </emma:interpretation>
              </emma:one-of>
            </emma:emma>
          </inkml:annotationXML>
          <inkml:trace contextRef="#ctx0" brushRef="#br0" timeOffset="-13680.5654">3506 3506 0,'36'35'0,"-72"37"0,36 107 0,-72 35 16,1 37-1,-1-1 1,72-107 0,0-107-1,0 0 1,36-36-1,35 0 1,37 0 0,106 0-1,1 36 1,0-36 0,-36 35-1,-72-35 1,-71 0-1,-36 0 1,0 0 0,-72-35-1,-35-37 17,-1 36-17,108 36 1</inkml:trace>
          <inkml:trace contextRef="#ctx0" brushRef="#br0" timeOffset="-12545.5395">3255 6296 0,'358'72'16,"-179"-37"-16,-36-35 0,-107-71 31,-144-37-15,-70-70-1,-37 34 1,0-34 0,1 34-1,106 73 1,144 142-1,0-71 1,179 0 0,107 36-1,-1 0 1,-34 36 15,-108-1-31,-108-71 16,-71 0-1</inkml:trace>
          <inkml:trace contextRef="#ctx0" brushRef="#br0" timeOffset="-12980.8919">3363 5831 0,'0'250'0,"0"1"16,-36-37 0,36-70-1,0-73 1,36-35-1,35 0 1,72-1 0,36 1-1,36 36 1,-1-37 0,-35 37-1,-71-36 1,-73-36-1,-70-72 1,-108-71 0,-72-71-1,215 214 1</inkml:trace>
          <inkml:trace contextRef="#ctx0" brushRef="#br0" timeOffset="-11908.0592">3828 7584 0,'35'-36'0,"1"0"15,-179 1-15,-36 35 0,0 71 0,-35 36 16,35 37-16,72 34 16,107-35-1,35 36 1,108-71 0,108-1-1,-36-35 16,-1-72-15,-71 0 0,-35 0-1,-73-36 1,-70 0 0,-37 0-1,-35 36 1,-1 0-1,108 0 1</inkml:trace>
          <inkml:trace contextRef="#ctx0" brushRef="#br0" timeOffset="-11130.6442">3363 9444 0,'107'143'0,"-71"36"0,0 0 16,-36 0 0,0 0-1,0-108 1,-36-71 0,0-35-1,-71-109 1,-1-106-1,-35 35 1,0-35 0,0 71-1,36 108 17,107 71-17,0 0 1,107 0-1,72 0 1,107 71 0,0-35-1,0 35 1,-35 1 0,-108-36-1,-71-1 1,-108-35-1,-36-35 1,-107 35 0,179 0-1</inkml:trace>
          <inkml:trace contextRef="#ctx0" brushRef="#br0" timeOffset="-22652.9113">3255 286 0,'537'-36'0,"-108"36"15,1 0 1,-144-107 0,-286 107-1</inkml:trace>
          <inkml:trace contextRef="#ctx0" brushRef="#br0" timeOffset="-22855.0392">3041 1180 0,'536'-71'0,"-178"35"15,-108 0 1,-178-107-1,-72 143 1</inkml:trace>
          <inkml:trace contextRef="#ctx0" brushRef="#br0" timeOffset="-23057.1671">3470 608 0,'-72'322'0,"-35"36"16,0-36-1,107-36 1,36-143-1,71 0 1,215-36 15,143-178-15,-107-1 0,-1 1-1,-106 71 1,-180 0-1,-71 0 1,-179-36 0,-142-72-1,321 108 1</inkml:trace>
          <inkml:trace contextRef="#ctx0" brushRef="#br0" timeOffset="-9778.9129">2933 11269 0,'36'429'0,"-36"-250"16,36-108 0,-36-71-1,-36 0 1,36-143 0,-36-71-1,36-1 1,36 36-1,71 108 1,108 35 0,0 107-1,35 1 1,-107 35 0,-71 1-1,-108-37 1,-179 1 15,-35-37-15,0 1-1,71 36 1,107 35 0,108 0-1,71 36 1,72 1-1,0-1 1,-36-72 0,-36 1-1,-71-108 1,-36 0 0,-36 0-1,-35 1 1,-36 106-1,35 37 1,0 70 0,37 37-1,70 35 1,1-142 15,107 35-15,-35-72-1,35-35 1,-36-72 0,-71-35 15,-72-1-31,-107-71 16,-72 36-1,-35 71 1,-1 72-1,37 71 1,142 36 0,108 0-1,107 1 1,72-37 0,35-71-1,-35-108 16,-108-71-15,-71 0 0,-108 0 15,-71 35-15,-71 37-1,-1 71 1,108 71-1,71 37 1,36-108 0</inkml:trace>
          <inkml:trace contextRef="#ctx0" brushRef="#br0" timeOffset="-9140.4598">2898 14059 0,'35'215'0,"-35"-36"16,0 35-1,0 1 1,0-72-1,0-107 1,0-36 0,0-36-1,-35-179 1,35-35 0,35 0 15,-35 178-16,36 72 1,0 107 0,71 36-1,1 108 1,35-72 0,-36-72-1,0-71 1,-71-72-1,36-71 1,-72-72 0,-36-36-1,0 1 1,0 70 0,1 73-1,70 71 1,-35 107-1,36-35 1,-36-72 0</inkml:trace>
          <inkml:trace contextRef="#ctx0" brushRef="#br0" timeOffset="-8705.1074">4114 14345 0,'0'108'16,"0"-37"-16,-36 1 0,36-1 0,0-35 31,0 0-15,-36 0-1,1 35 1,-1 1-1,0-37 1,36-35 0,0 36-1,0-36 1,36 0 0,0-36-1,-36 36 1</inkml:trace>
          <inkml:trace contextRef="#ctx0" brushRef="#br0" timeOffset="-8269.755">5008 14560 0,'108'71'0,"-108"-106"16,-108-1-16,1-36 0,-72 144 0,36 35 16,36 108-16,107 0 0,71-37 15,108 37 17,36-108-17,-1-35 1,-71-108-1,-35-71 1,-37-108 0,-71 215-1</inkml:trace>
        </inkml:traceGroup>
      </inkml:traceGroup>
    </inkml:traceGroup>
    <inkml:traceGroup>
      <inkml:annotationXML>
        <emma:emma xmlns:emma="http://www.w3.org/2003/04/emma" version="1.0">
          <emma:interpretation id="{BD2B8FE0-EB82-4EE1-8DEA-C5657254C235}" emma:medium="tactile" emma:mode="ink">
            <msink:context xmlns:msink="http://schemas.microsoft.com/ink/2010/main" type="paragraph" rotatedBoundingBox="5286,1850 4612,13555 2387,13427 3061,172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27506DE-1804-4C4E-B846-FB0D4B83B17A}" emma:medium="tactile" emma:mode="ink">
              <msink:context xmlns:msink="http://schemas.microsoft.com/ink/2010/main" type="line" rotatedBoundingBox="5286,1850 4612,13555 2387,13427 3061,1722"/>
            </emma:interpretation>
          </emma:emma>
        </inkml:annotationXML>
        <inkml:traceGroup>
          <inkml:annotationXML>
            <emma:emma xmlns:emma="http://www.w3.org/2003/04/emma" version="1.0">
              <emma:interpretation id="{12066ED4-626C-475E-9EE2-594BABFA16E8}" emma:medium="tactile" emma:mode="ink">
                <msink:context xmlns:msink="http://schemas.microsoft.com/ink/2010/main" type="inkWord" rotatedBoundingBox="5286,1850 4612,13555 2387,13427 3061,1722"/>
              </emma:interpretation>
              <emma:one-of disjunction-type="recognition" id="oneOf4">
                <emma:interpretation id="interp16" emma:lang="it-IT" emma:confidence="0">
                  <emma:literal>;</emma:literal>
                </emma:interpretation>
                <emma:interpretation id="interp17" emma:lang="it-IT" emma:confidence="0">
                  <emma:literal>:</emma:literal>
                </emma:interpretation>
                <emma:interpretation id="interp18" emma:lang="it-IT" emma:confidence="0">
                  <emma:literal>G</emma:literal>
                </emma:interpretation>
                <emma:interpretation id="interp19" emma:lang="it-IT" emma:confidence="0">
                  <emma:literal>,</emma:literal>
                </emma:interpretation>
                <emma:interpretation id="interp20" emma:lang="it-IT" emma:confidence="0">
                  <emma:literal>(</emma:literal>
                </emma:interpretation>
              </emma:one-of>
            </emma:emma>
          </inkml:annotationXML>
          <inkml:trace contextRef="#ctx0" brushRef="#br0" timeOffset="-16867.9694">858 5759 0,'-71'36'15,"-144"36"-15,-71 35 0,36 72 0,71 36 32,71-1-17,144-106 1,71-1-1,72 0 1,72-107 0,35 0-1,-107 0 1,-72 0 0,-71-36-1,-108 36 1,-71 0-1,-36 36 1,179-36 0</inkml:trace>
          <inkml:trace contextRef="#ctx0" brushRef="#br0" timeOffset="-17334.4184">823 3792 0,'35'36'0,"1"142"16,0 73-16,-36-37 16,36-70-1,-36-37 1,0 0-1,-36-143 17,36 1-17,0 35 1</inkml:trace>
          <inkml:trace contextRef="#ctx0" brushRef="#br0" timeOffset="-16106.1027">36 7799 0,'107'71'0,"-71"1"16,-1 71-16,-35 107 0,-35 36 15,35-71 1,35-72 0,-35-71 15,36-37-15,-72-35-1,-35-107 1,-1-108-1,-35-71 1,71 36 0,72 35-1,71 72 1,108 36 0,35 71-1,-35 72 1,-72 35-1,-107 37 1,-143 35 0,-72-36-1,-36-35 1,36-1 0,72-35-1,107 0 1,107 71-1,72 36 1,72 36 15,-37-36-15,-71 0 0,-71 0-1,-36-71 1,-36-72-1,-108-72 1,1-35 0,107 107-1</inkml:trace>
          <inkml:trace contextRef="#ctx0" brushRef="#br0" timeOffset="-15484.1707">572 10517 0,'179'143'0,"-72"-143"0,-35-35 16,-72-73-16,-72-70 16,-71 34-1,-71 37 1,-1 107 0,-35 107-1,35 108 1,72 35-1,107 72 1,108-71 0,106-1-1,73-107 1,35-107 0,-35-72 15,-73-71-16,-70-72 1,-72-107 0,-144 36 15,-178-72-31,71 214 16,36 73-1,36 70 1,143 37-1,108-1 1,106-35 0,-214-36-1</inkml:trace>
          <inkml:trace contextRef="#ctx0" brushRef="#br0" timeOffset="-23461.4229">143 143 0,'36'71'16,"-72"251"-16,-36 143 0,1 36 31,107-143-15,-1-143 0,1-72-1,-36-143 1,0 0-1,36-143 1,0-501 0,-72 143-1,0 143 1,36 72 0,0 179-1,0 71 16,36 36-15,0 71 0,107 180-1,71-1 1,37-143 0,-1-71-1,1-72 1,-37-107-1,-35-143 1,-71 36 0,-37 142-1,-71 73 1,0 35 0,36 107-1,-72 251 1,36 107-1,36 0 1,71-107 0,-35-72-1,-1-107 17,-71-108-17,0-71 1,36-214-1,0-108 1,-36 322 0</inkml:trace>
        </inkml:traceGroup>
      </inkml:traceGroup>
    </inkml:traceGroup>
  </inkml:traceGroup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0:23.8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3527983-A34C-4550-87B5-A2A0E173C3E0}" emma:medium="tactile" emma:mode="ink">
          <msink:context xmlns:msink="http://schemas.microsoft.com/ink/2010/main" type="inkDrawing" rotatedBoundingBox="2138,12769 2335,1071 2470,1073 2273,12771" semanticType="callout" shapeName="Other">
            <msink:sourceLink direction="with" ref="{A25D0CE6-42A7-4713-B134-C095982BDFFD}"/>
            <msink:sourceLink direction="with" ref="{8A4C3C99-BC87-4414-AC43-4F0CD2EDC6BA}"/>
            <msink:sourceLink direction="with" ref="{3F62F72B-2CAF-4DB2-A675-458D1B91BE1E}"/>
          </msink:context>
        </emma:interpretation>
      </emma:emma>
    </inkml:annotationXML>
    <inkml:trace contextRef="#ctx0" brushRef="#br0">179 0 0,'0'72'0,"0"-1"16,35 37-16,-35-1 0,-35 72 16,35 36-1,0 35 1,0 36-1,35 0 1,-35 72 0,36 0-1,-72 35 1,36 1 15,-35 35-15,35 36-1,0 0 1,0 1 0,-36 34-1,36 1 1,0-36 0,-36 0-1,36 0 1,-36 0-1,1 1 1,35-37 0,-36 36-1,72-36 1,-36 1 0,0-37-1,0-71 1,0-36-1,0-71 17,0-36-17,0-72 1,0-35 0,0-1-1,0-35 1,0-36-1,0 36 1,0-36 0,0 0-1,0-108 1,-36-178 0,36 286-1</inkml:trace>
  </inkml:traceGroup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0:25.9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25D0CE6-42A7-4713-B134-C095982BDFFD}" emma:medium="tactile" emma:mode="ink">
          <msink:context xmlns:msink="http://schemas.microsoft.com/ink/2010/main" type="inkDrawing" rotatedBoundingBox="2073,13227 29119,13083 29120,13206 2074,13350" semanticType="strikethrough" shapeName="Other">
            <msink:sourceLink direction="with" ref="{5E8591AC-43DE-4EF8-A97B-A0308C288B9D}"/>
            <msink:destinationLink direction="with" ref="{93527983-A34C-4550-87B5-A2A0E173C3E0}"/>
            <msink:destinationLink direction="with" ref="{156E28A6-E160-45F0-A4C4-C34C3C165DD0}"/>
          </msink:context>
        </emma:interpretation>
      </emma:emma>
    </inkml:annotationXML>
    <inkml:trace contextRef="#ctx0" brushRef="#br0">0 214 0,'72'36'0,"0"-36"0,35 0 0,36 0 0,36 0 16,71 0-1,36 0 1,72 0-1,36-36 1,178 36 15,108-35-15,-144-1 0,-35 36-1,36 0 1,-36-36-1,71 36 1,-35 0 0,-1 0-1,37 0 1,-1 0 0,36 0-1,-71 0 1,71 0-1,-35 0 1,-1 36 0,36-36-1,-35 0 1,-37-72 15,37 108-15,-37-36-1,1-36 1,-1 72 0,1-36-1,0-36 1,-37 72 0,1-36-1,0 0 1,0 0-1,-36 0 1,36 0 0,0 0-1,-36 0 1,0 0 0,0 36-1,-36-108 1,1 72 15,-1 0-15,-36 0-1,1-36 1,-1 36 0,1 0-1,-36 0 1,-1 0-1,1 0 1,-36 36 0,0-36-1,36 0 1,-72 36 0,0-36-1,-35 0 1,-72-36-1,35 72 1,-142-36 0,-1 0-1,-35-36 1,-36 36 15,0 0-15,0 0-1,0 0 1,-36 0 0,-71 0-1,107-71 1,0 71 0</inkml:trace>
  </inkml:traceGroup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0:29.9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A205629-C10B-4BA2-AA3A-C3F348280BFA}" emma:medium="tactile" emma:mode="ink">
          <msink:context xmlns:msink="http://schemas.microsoft.com/ink/2010/main" type="writingRegion" rotatedBoundingBox="1666,-159 24481,82 24458,2219 1643,1977"/>
        </emma:interpretation>
      </emma:emma>
    </inkml:annotationXML>
    <inkml:traceGroup>
      <inkml:annotationXML>
        <emma:emma xmlns:emma="http://www.w3.org/2003/04/emma" version="1.0">
          <emma:interpretation id="{811A8489-2F72-4BA1-98C8-43C9CB82DBC6}" emma:medium="tactile" emma:mode="ink">
            <msink:context xmlns:msink="http://schemas.microsoft.com/ink/2010/main" type="paragraph" rotatedBoundingBox="1666,-159 24481,82 24458,2219 1643,19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FC8BF90-8EC9-46BE-8D85-A23CBEE4CA37}" emma:medium="tactile" emma:mode="ink">
              <msink:context xmlns:msink="http://schemas.microsoft.com/ink/2010/main" type="line" rotatedBoundingBox="1666,-159 24481,82 24458,2219 1643,1977"/>
            </emma:interpretation>
          </emma:emma>
        </inkml:annotationXML>
        <inkml:traceGroup>
          <inkml:annotationXML>
            <emma:emma xmlns:emma="http://www.w3.org/2003/04/emma" version="1.0">
              <emma:interpretation id="{96F89D9F-EC3B-45E8-9371-2094B9762E3E}" emma:medium="tactile" emma:mode="ink">
                <msink:context xmlns:msink="http://schemas.microsoft.com/ink/2010/main" type="inkWord" rotatedBoundingBox="1662,206 3272,224 3254,1912 1644,1894"/>
              </emma:interpretation>
              <emma:one-of disjunction-type="recognition" id="oneOf0">
                <emma:interpretation id="interp0" emma:lang="it-IT" emma:confidence="0">
                  <emma:literal>D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N</emma:literal>
                </emma:interpretation>
                <emma:interpretation id="interp3" emma:lang="it-IT" emma:confidence="0">
                  <emma:literal>b</emma:literal>
                </emma:interpretation>
                <emma:interpretation id="interp4" emma:lang="it-IT" emma:confidence="0">
                  <emma:literal>B</emma:literal>
                </emma:interpretation>
              </emma:one-of>
            </emma:emma>
          </inkml:annotationXML>
          <inkml:trace contextRef="#ctx0" brushRef="#br0">-1717 182 0,'0'-35'15,"36"106"-15,-72 72 0,-72 72 0,1 71 16,-36-35-16,71-37 16,37-71-1,-37-35 17,72-37-17,0-71 1,36-36-1,35-142 1,37-144 0,-1 35-1,-35 1 1,35 72 0,-35-1-1,-1 108 1,-35 71-1,-36 36 1,36 71 0,35 108-1,1 0 1,71 72 0,0-37-1,0 37 1,0-73 15,0-34-15,-107-37-1,-36-36 1,-72-71 0,-106 36-1,-73-72 1,1 1-1,-36-1 1,35 36 0,72 0-1,108 0 1,71 36 0,250-144-1,-250 108 1</inkml:trace>
        </inkml:traceGroup>
        <inkml:traceGroup>
          <inkml:annotationXML>
            <emma:emma xmlns:emma="http://www.w3.org/2003/04/emma" version="1.0">
              <emma:interpretation id="{6556FF40-5100-4948-B5D4-A9B7298915B4}" emma:medium="tactile" emma:mode="ink">
                <msink:context xmlns:msink="http://schemas.microsoft.com/ink/2010/main" type="inkWord" rotatedBoundingBox="3906,243 10344,311 10325,2069 3887,2001">
                  <msink:destinationLink direction="with" ref="{156E28A6-E160-45F0-A4C4-C34C3C165DD0}"/>
                </msink:context>
              </emma:interpretation>
              <emma:one-of disjunction-type="recognition" id="oneOf1">
                <emma:interpretation id="interp5" emma:lang="it-IT" emma:confidence="0">
                  <emma:literal>Output</emma:literal>
                </emma:interpretation>
                <emma:interpretation id="interp6" emma:lang="it-IT" emma:confidence="0">
                  <emma:literal>output</emma:literal>
                </emma:interpretation>
              </emma:one-of>
            </emma:emma>
          </inkml:annotationXML>
          <inkml:trace contextRef="#ctx0" brushRef="#br0" timeOffset="10888.0327">930 218 0,'36'0'0,"0"0"0,-36-71 0,-36 35 15,-36 36-15,-35-36 0,-36 72 0,-36 0 16,0 71-16,36 0 0,36 72 16,71 0-1,72 0 1,35 36-1,72-72 1,72-36 0,0-71-1,-1-72 1,1-71 0,-108-72-1,1 0 1,-144-71-1,-36-1 17,-142 72-17,35 36 1,-36 72 0,36 71-1,0 107 1,72 36-1,143-71 1,-36-72 0</inkml:trace>
          <inkml:trace contextRef="#ctx0" brushRef="#br0" timeOffset="11417.4943">1467 612 0,'0'71'0,"0"37"0,35 35 0,37 0 16,35 0 0,-35-72-1,35-71 1,1 0-1,-37-71 1,1-72 0,-72 0-1,-36 35 1,0 1 0,0 71-1,1 1 1,-1 70-1,72 1 1,71-36 0,36-36-1,-143 36 1</inkml:trace>
          <inkml:trace contextRef="#ctx0" brushRef="#br0" timeOffset="12024.8199">2146 576 0,'144'0'0,"70"0"15,37 0-15,-1 0 16,-71-36 0,-108 36 15,-35 0-16,-72 0 1,-35 0 0,-1 36-1,72-36 1</inkml:trace>
          <inkml:trace contextRef="#ctx0" brushRef="#br0" timeOffset="11766.9002">2683 111 0,'36'107'15,"-36"72"-15,0 72 0,-36 35 32,36-107-17,72-36 1,-72-108 0,0-35-1,0 0 1,-72-143-1,1-36 1,-37-35 0,108 214 15</inkml:trace>
          <inkml:trace contextRef="#ctx0" brushRef="#br0" timeOffset="12569.8543">3220 1041 0,'71'143'0,"1"36"0,-36 36 16,-36-108-1,35-35 1,-35-37-1,0-35 1,-35-107 15,-37-36-15,72-72 0,36 36-1,0 72 1,35 35-1,36 37 1,1 35 0,35 71-1,0 1 1,-107 35 0,-36-71-1,-72 35 1,-71-71-1,-36-35 1,0-1 0,36 36-1,143-107 1,108 71 0,-108 36-1</inkml:trace>
          <inkml:trace contextRef="#ctx0" brushRef="#br0" timeOffset="12990.3091">4436 969 0,'72'36'16,"-72"36"-16,0 35 0,71-35 0,36-37 31,37 1-15,-1-107 0,-72-1-1,1-71 1,-108 71-1,-36 1 1,1-1 0,-1 72-1,37 36 1,106-72 15,72 1-15,0-73-1,-143 108 1</inkml:trace>
          <inkml:trace contextRef="#ctx0" brushRef="#br0" timeOffset="13488.6259">5939 75 0,'0'36'16,"-36"286"-16,36-36 0,0-71 16,71-36-1,-35-108 1,0-35-1,-72-72 1,-71-143 15,-36 0-15,0 36 0,-1 36-1,109 71 1,35 72-1,71 0 1,72-36 0,108 36-1,-37-1 1,-35-35 0,-71 0-1,-73-35 1,-35-37-1,0 72 1</inkml:trace>
        </inkml:traceGroup>
        <inkml:traceGroup>
          <inkml:annotationXML>
            <emma:emma xmlns:emma="http://www.w3.org/2003/04/emma" version="1.0">
              <emma:interpretation id="{B74ECD24-5785-4B93-BC4F-D82B8C26D30B}" emma:medium="tactile" emma:mode="ink">
                <msink:context xmlns:msink="http://schemas.microsoft.com/ink/2010/main" type="inkWord" rotatedBoundingBox="11852,382 18540,453 18528,1649 11839,1578"/>
              </emma:interpretation>
              <emma:one-of disjunction-type="recognition" id="oneOf2">
                <emma:interpretation id="interp7" emma:lang="it-IT" emma:confidence="0">
                  <emma:literal>Sensore</emma:literal>
                </emma:interpretation>
                <emma:interpretation id="interp8" emma:lang="it-IT" emma:confidence="0">
                  <emma:literal>sensore</emma:literal>
                </emma:interpretation>
                <emma:interpretation id="interp9" emma:lang="it-IT" emma:confidence="0">
                  <emma:literal>Sensori</emma:literal>
                </emma:interpretation>
                <emma:interpretation id="interp10" emma:lang="it-IT" emma:confidence="0">
                  <emma:literal>Sensor</emma:literal>
                </emma:interpretation>
                <emma:interpretation id="interp11" emma:lang="it-IT" emma:confidence="0">
                  <emma:literal>Sensa</emma:literal>
                </emma:interpretation>
              </emma:one-of>
            </emma:emma>
          </inkml:annotationXML>
          <inkml:trace contextRef="#ctx0" brushRef="#br0" timeOffset="15263.8795">8729 182 0,'143'-35'16,"-107"35"-16,-143 0 0,-72 35 0,-36 37 16,36 0-16,36-1 0,143 1 15,72 35 1,142 0-1,108 1 1,-71-1 0,-73 0-1,-178-35 1,-107-1 0,-107-35-1,-108 0 1,35-36-1,108 0 1,108 0 0,178-72-1,108 1 1,71-1 0,0 36-1,-107 72 1,-36 36 15,-107-36-31,0-36 31,35 35-15,1-35 0,35-35-1,1-37 1,-37 0-1,-35-35 1,-36 36 0,-107 35-1,35 0 1,-35 72 0,35 35-1,72 37 1,36-1-1,71 0 1,36 1 0,0-108-1,1-36 1,-73 0 0,1-71-1,-37-1 1,1 37 15,-36 35-15,0 36-1,-36 36 1,36 71 0,36-35-1,0 35 1,0-71-1,71-36 1,-35-72 0,-1-35-1,1 0 1,-37 35 0,-35 36-1,0 36 1,36 0-1,0 108 1,0-37 0,35 1-1,37-1 1,-37-71 15,37-35-15,-73-37-1,1-35 1,-36-1 0,0 37-1,0 71 1,36-36 0,71 72-1,36 35 16,0 37-31,0-1 16,-71-35 0,-72-37-1,-107 37 1,-36-36 0,0-36-1,107-72 1,107 1-1,37 35 1,-108 36 15</inkml:trace>
          <inkml:trace contextRef="#ctx0" brushRef="#br0" timeOffset="16229.3683">12199 1184 0,'72'36'15,"-37"0"-15,37-36 0,35 0 0,36-72 16,-71 1-16,-36-1 0,-36-35 15,-108 35 1,-35 36 0,-36 36-1,36 72 1,72-1 0,71 37 15,71-37-16,108-35 1,36-72 0,-36-35-1,-36-37 1,-72-35 0,-71 72-1,-71 71 1,-1-72-1,72 72 1,36-35 15,71 35-15,72 0 0,0 35-1,-107-35 1,-37 36-1,-70 0 1,-73 71 0,37 0-1,-1-35 1,72 0 0,72-1-1,71-35 1,36-36-1,0-36 1,-36-35 0,-72-37-1,-71 37 1,-71-1 0,-37 72 15,37 72-16,35-1 1,72 37 0,71 35-1,72-72 1,36 1 0,-1-108-1,-71-36 1,-35-71-1,-108 143 1</inkml:trace>
        </inkml:traceGroup>
        <inkml:traceGroup>
          <inkml:annotationXML>
            <emma:emma xmlns:emma="http://www.w3.org/2003/04/emma" version="1.0">
              <emma:interpretation id="{1401A9B6-AE73-48C2-89A4-B23A408FAF3D}" emma:medium="tactile" emma:mode="ink">
                <msink:context xmlns:msink="http://schemas.microsoft.com/ink/2010/main" type="inkWord" rotatedBoundingBox="19579,30 24481,82 24459,2152 19557,2100"/>
              </emma:interpretation>
              <emma:one-of disjunction-type="recognition" id="oneOf3">
                <emma:interpretation id="interp12" emma:lang="it-IT" emma:confidence="0">
                  <emma:literal>(41)</emma:literal>
                </emma:interpretation>
                <emma:interpretation id="interp13" emma:lang="it-IT" emma:confidence="0">
                  <emma:literal>(42)</emma:literal>
                </emma:interpretation>
                <emma:interpretation id="interp14" emma:lang="it-IT" emma:confidence="0">
                  <emma:literal>(4°)</emma:literal>
                </emma:interpretation>
                <emma:interpretation id="interp15" emma:lang="it-IT" emma:confidence="0">
                  <emma:literal>(SRV)</emma:literal>
                </emma:interpretation>
                <emma:interpretation id="interp16" emma:lang="it-IT" emma:confidence="0">
                  <emma:literal>dir)</emma:literal>
                </emma:interpretation>
              </emma:one-of>
            </emma:emma>
          </inkml:annotationXML>
          <inkml:trace contextRef="#ctx0" brushRef="#br0" timeOffset="16743.2575">16492 39 0,'-71'36'16,"-73"36"-16,-142 71 0,107 0 0,72 36 15,71 35 17,72 1-17,71 35 1,36-35-1,1-72 1,-1-71 0,-108-36-1,-35-36 1,0 0 0,-35-36-1,-73-36 1,37 36-1,71-35 1,0 71 0</inkml:trace>
          <inkml:trace contextRef="#ctx0" brushRef="#br0" timeOffset="17406.0604">17530 326 0,'35'35'0,"-70"73"0,-109 71 16,-70-1-16,-1 37 16,72-36-1,71-72 1,108-35-1,36-1 1,107-35 0,71 0-1,36-36 1,-35-36 0,-108 36-1,-72 0 16,-71 0-15,-107-36 0,-36-35-1,36-72 1,-36 0-16,143 143 16</inkml:trace>
          <inkml:trace contextRef="#ctx0" brushRef="#br0" timeOffset="17764.2256">17029 397 0,'107'-36'0,"-35"108"0,35 35 15,-36 108-15,1 35 0,0-35 16,35 0 0,-36-72-1,1-72 1,-36-71 0,-36 0-1,-36-36 1,-36-71-1,1-72 1,71 0 15,0 179-15</inkml:trace>
          <inkml:trace contextRef="#ctx0" brushRef="#br0" timeOffset="18215.8252">18281 361 0,'36'143'0,"35"108"0,-35-1 16,0-35-1,35-72 1,37-36 0,-37-71-1,1-72 1,-1 1 0,1-73-1,71-71 1,-36 0-1,0 1 1,-35 70 0,-36 37 15,-36 71-15,-36 71-1,0-35 1,36 36-1,0-72 1</inkml:trace>
          <inkml:trace contextRef="#ctx0" brushRef="#br0" timeOffset="18542.8456">19497-175 0,'465'179'0,"-179"35"16,-71 144 0,-108 35-1,-285 37 1,-252 71 0,430-501-1</inkml:trace>
        </inkml:traceGroup>
      </inkml:traceGroup>
    </inkml:traceGroup>
  </inkml:traceGroup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5:47.59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05D34787-1D99-4D60-BB98-0D9FC1474ECF}" emma:medium="tactile" emma:mode="ink">
          <msink:context xmlns:msink="http://schemas.microsoft.com/ink/2010/main" type="inkDrawing" rotatedBoundingBox="1788,7253 29478,7369 29476,7730 1786,7614" shapeName="Other">
            <msink:destinationLink direction="with" ref="{E8314755-0742-4FFF-A759-C3947B333FC7}"/>
          </msink:context>
        </emma:interpretation>
      </emma:emma>
    </inkml:annotationXML>
    <inkml:trace contextRef="#ctx0" brushRef="#br0">0 89 0,'72'-36'0,"-1"36"16,37-36-16,71 36 0,71 0 15,0 0-15,72 0 16,72 0 0,-1 36 15,72 0-15,1-36-1,34 36 1,37-1-1,35 1 1,-35 0 0,35 0-1,1-36 17,-1 36-17,36-1 1,-35 1-1,-1-36 1,1 0 0,-1 36-1,0-36 1,1 0 0,-37-36-1,37 36 1,-1 0 15,-35-36-15,35 36-1,-35-35 1,-1 35 0,1 0-1,0-36 1,-1 36-1,-35-108 1,36 108 0,-36 0-1,-1 0 1,1 0 0,36 0-1,0 36 1,-1-36-1,1 0 1,-1 36 0,37-36-1,35 36 17,0-36-17,36 36 1,-72-36-1,37-36 1,-73 36 0,-35-36-1,-72 0 1,-71 36 0,-36 0-1,-107 0 1,-72 0-1,-143-71 1,0 71 0</inkml:trace>
  </inkml:traceGroup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6:58.78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156E28A6-E160-45F0-A4C4-C34C3C165DD0}" emma:medium="tactile" emma:mode="ink">
          <msink:context xmlns:msink="http://schemas.microsoft.com/ink/2010/main" type="inkDrawing" rotatedBoundingBox="1466,10624 7049,-762 8593,-5 3010,11382" semanticType="callout" shapeName="Other">
            <msink:sourceLink direction="with" ref="{3F62F72B-2CAF-4DB2-A675-458D1B91BE1E}"/>
            <msink:sourceLink direction="with" ref="{6556FF40-5100-4948-B5D4-A9B7298915B4}"/>
            <msink:sourceLink direction="with" ref="{A25D0CE6-42A7-4713-B134-C095982BDFFD}"/>
          </msink:context>
        </emma:interpretation>
      </emma:emma>
    </inkml:annotationXML>
    <inkml:trace contextRef="#ctx0" brushRef="#br0">501 10697 0,'36'0'16,"0"-36"-16,71 0 0,-71 1 15,35-1-15,37-36 0,-37 1 0,37 35 16,-1-71 0,36 35-1,-36-35 1,1-1 0,35 1-1,0-36 1,-36 36-1,36-36 1,0-1 0,0 1-1,-35-35 1,35 34 0,0-34-1,0-1 1,0 0-1,0 0 1,-35-36 0,35 36-1,-36-35 17,36 35-17,-36-36 1,1 1-1,-1-1 1,0 0 0,36 1-1,-35 35 1,-1-36 0,0 0-1,1 1 1,-1-37-1,-35 37 1,-1-1 0,37 0-1,-37 1 1,1-37 0,35 37-1,-71-1 16,35 0-15,-35 1 0,36-1-1,-37 0 1,1 1 0,36-1-1,-72 36 1,71-35-1,-35-1 1,-36 36 0,36 0-1,0 36 1,-1-36 0,1 0-1,0 36 1,-36-36-1,36 72 1,-36-36 0,35 36-1,-35-1 1,36 37 15,-36 35-15,0 0-1,0 1 1,0 35 0,0 0-1,0 0 1,0 35 0,0 1-1,-36 0 1,36 35-1,-35 37 1,-1-1 0,0 36-1,36 36 1,-36 0 0,1 36-1,35-1 1,-36 37-1,0-1 1,0 36 15,0-35-15,-35 35 0,-1 36-1,1-36 1,-37 36-1,37 0 1,-36 0 0,-1 0-1,-35 0 1,0 36 0,-36-1-1,0 1 1,0 0-1,-71 0 1,35 35 0,-35 1-1,0 35 1,-37 0 0,-35-35 15,0 35-16,-214 108 17,-37-36-17,180-180 1,-36 37 0,-1-36-1,430-322 1</inkml:trace>
  </inkml:traceGroup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7:10.009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E8314755-0742-4FFF-A759-C3947B333FC7}" emma:medium="tactile" emma:mode="ink">
          <msink:context xmlns:msink="http://schemas.microsoft.com/ink/2010/main" type="inkDrawing" rotatedBoundingBox="8918,-585 28127,4004 27251,7667 8042,3078" semanticType="callout" shapeName="Other">
            <msink:sourceLink direction="with" ref="{BEFB3B1F-7E17-44B3-B02B-C89CB50A564D}"/>
            <msink:sourceLink direction="with" ref="{05D34787-1D99-4D60-BB98-0D9FC1474ECF}"/>
          </msink:context>
        </emma:interpretation>
      </emma:emma>
    </inkml:annotationXML>
    <inkml:trace contextRef="#ctx0" brushRef="#br0">0 214 0,'0'-36'0,"35"1"0,-35-1 16,0 0-16,36 0 0,-36 1 0,0 35 15,0 0-15,0 0 16,0 0-1,0 0 1,0 0 0,36 0-1,-36 0 1,0 0 0,0 35-1,36-35 1,-36 0-1,0 36 1,36-36 0,-36 0 15,0 0-15,35 36-1,-35-36 1,0 0-1,0 36 1,36-36 0,-36 35-1,0 1 1,36-36 0,-36 36-1,36 0 1,-36-1-1,0-35 1,35 36 0,-35 0-1,0-36 1,36 36 0,-36-36-1,0 0 1,0 36 15,0-36-15,0 0-1,0 0 1,0 0 0,0 0-1,0 0 1,0 0-1,0 0 1,0 0 0,0 0-1,0 0 1,0 0 0,0 0-1,0 0 1,0 0-1,0 0 1,0 0 0,0 0-1,0 0 17,0 0-17,0 0 1,0 0-1,0 0 1,36 0 0,-36 35-1,0-35 1,0 36 0,0-36-1,0 36 1,36-36-1,-36 36 1,35-1 0,-35 1-1,0 0 1,36 0 0,-36 0-1,36-1 1,-36 1-1,0 0 17,36 35-17,0-35 1,-36 36 0,35-36-1,1 35 1,-36-35-1,36 35 1,0 1 0,-1 0-1,1-37 1,0 37 0,0-1-1,0 1 1,-1-1-1,1 1 1,0-36 0,0 35-1,-1 1 1,-35-36 0,36 35 15,0-35-16,0 36 1,0-37 0,-1 37-1,1-36 1,0 35 0,0-35-1,-1 0 1,37 71-1,-36-35 17,-1-1-17,1-35 1,0 0 0,0 35-1,0-35 1,-1 36-1,37-37 1,-36 37 0,-1-36-1,1-1 1,0 1 0,0 36-1,0-36 1,-1-1-1,37 1 1,-72 0 0,36 35 15,-1-35-15,37 0-1,-72 0 1,72 0-1,-37-1 1,1 1 0,0 0-1,0 0 1,-1-1 0,1 1-1,0-36 1,0 36 15,0 0-31,-1 0 16,37-1-1,-36 1 1,-1 0 0,1 0-1,0-1 16,35-35-15,-35 36 0,0 0-1,0 0 1,35-1 0,-35 1-1,0 0 1,35-36-1,-35 36 1,0 0 0,36-1-1,-37 1 1,37-36 0,-36 36-1,-1 0 1,37-36-1,-36 35 1,35-35 0,-35 36-1,0 0 17,35-36-17,-35 36 1,36-36-1,-37 36 1,37-1 0,-36-35-1,35 36 1,-35-36 0,36 36 15,-37-36-31,37 36 15,-36-36 1,35 35 0,-35-35-1,36 36 1,-1-36 0,-35 36-1,36-36 1,-1 36 15,1-36 0,-37 0-15,37 0 0,0 0-1,-1 0 1,-35 0-1,35 36 1,1-36 0,-36 0-1,35 0 1,1 0 0,-1 0-1,1 0 1,-1 0-1,1 0 1,0 35 0,-1-35-1,-35 0 1,35 0 15,1 0-15,0 0-1,-1 0 1,1 0 0,35 0-1,-36 0 1,1 36 0,0-36-1,35 0 1,-36 0-1,1 0 1,35 0 0,-35 36-1,35-36 1,-35 0 0,35 36-1,-35-36 1,35 0-1,-35 35 1,35-35 15,-36 36-15,37-36 0,-37 0-1,1 0 1,71 36-1,-72-36 17,37 0-17,-37 36 1,1-36 0,-1 0-1,37 0 1,-37 0-1,1 35 1,-1-35 0,37 0-1,-37 0 1,1 0 0,-1 0-1,1 36 1,-1-36-1,1 0 17,0 0-32,-1 0 31,1 0-15,35 36-1,-35-36 1,-1 0-1,1 0 1,-1 0 0,1 0-1,35 0 1,-35 0 0,-1 36-1,1-36 1,35 0-1,-35 0 1,-1 0 0,1 0-1,-1 0 1,37 0 0,-37 0-1,1 0 1,35 0-1,-35 0 1,-1 0 0,1 0 15,-1 0-15,1 0-1,-1 36 1,37-36-1,-37 0 1,1 0 0,35 0-1,-35 0 1,-1 0 0,36 0-1,-35 0 1,0 0-1,35 0 1,-36-72 0,1 72-1,35 0 1,-35 0 0,35 0-1,0 0 16,1-36-15,-37 36 0,37 0-1,-1 0 1,0 0 0,1 0-1,-1 0 1,-35 0-1,35 0 1,0 0 0,0 0-1,1 0 1,-1 0 0,0 0-1,-35 0 1,35 0-1,1 0 17,-1 0-17,-35 0 1,35 0 0,0 0-1,1 0 1,35 0-1,-36 0 1,0 0 0,1 0-1,-1 0 1,0 0 0,1 0-1,35 0 1,-36 0-1,0 0 17,1 36-32,-1-36 15,0 0 1,1 0 0,-37 0-1,36 0 1,1 0 15,-1 0-15,-35 0-1,35 0 1,-35 0 0,35 0-1,-36 0 1,37 0-1,-37 0 1,37 0 0,-37 0-1,36 0 1,-35 0 0,0 0-1,35 0 1,-36 36-1,1-36 1,-36 0 0,35-36-1,-35 36 17,0 0-17,0 0 1,-36 0 15,35 0-15,1 0-1,-36 0 1,36 0 0,-36 0-1,36 0 1,-36 36-1,-143-36 1,-144-179 0,287 179-1</inkml:trace>
  </inkml:traceGroup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7:11.374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BEFB3B1F-7E17-44B3-B02B-C89CB50A564D}" emma:medium="tactile" emma:mode="ink">
          <msink:context xmlns:msink="http://schemas.microsoft.com/ink/2010/main" type="inkDrawing" rotatedBoundingBox="15676,-672 34481,4032 30730,19025 11925,14320" semanticType="enclosure" shapeName="Other">
            <msink:sourceLink direction="with" ref="{B08A9AE5-22EA-4441-9D90-70AD7D250E68}"/>
            <msink:sourceLink direction="with" ref="{F590D1C8-1619-4ACC-8E36-B65640C49336}"/>
            <msink:sourceLink direction="with" ref="{867E256D-7129-438C-A1FA-371ADD85D6D7}"/>
            <msink:sourceLink direction="with" ref="{1C864E9B-4503-45A5-A1CB-4F4EDE654FF1}"/>
            <msink:sourceLink direction="with" ref="{6A6DBF38-34A9-4D2B-A9AB-34B1CD74B203}"/>
            <msink:sourceLink direction="with" ref="{35A8AB58-2022-4198-AD1D-F1CB506EA80E}"/>
            <msink:destinationLink direction="with" ref="{E8314755-0742-4FFF-A759-C3947B333FC7}"/>
          </msink:context>
        </emma:interpretation>
      </emma:emma>
    </inkml:annotationXML>
    <inkml:trace contextRef="#ctx0" brushRef="#br0">0 0 0,'36'71'16,"-36"72"-16,35 36 16,1 72-1,-36 35 1,36 36 0,-36 71-1,36 37 1,-36 35-1,35 36 1,37 71 0,0 0-1,-1 36 1,-35 1 0,35 35-1,1 35 1,-1-35 15,1 36-31,-36-143 16,0 71-1,35 0 1,-35-71 0,35-1 15,-35-71-16,0-71 1,0-1 0,-36-142-1,36-1 1,-36-143 0,0-35-1,0-36 1,-72-179-1,72-179 1,-36-215 0,36 537-1</inkml:trace>
    <inkml:trace contextRef="#ctx0" brushRef="#br0" timeOffset="1832.8238">715 751 0,'465'-107'0,"-143"71"16,108 0-1,35-35 1,71 35 15,37-36-15,-1 36-1,36 1 1,36-37 15,36 72-15,0-36-1,-1 36 1,1 0 0,0 0-1,-36 0 1,0-107 0,-36 107-1,-36-36 1,-35 0-1,-72 36 17,-36-35-17,-71 35 1,-108 0 0,-35 0-16,-36 35 15,-108 37 16,37 35-15,-37 72 0,1 72-1,-1 35 1,37 107 0,35 37-1,36 70 1,0 37-1,35 71 1,37 36 0,-1 36-1,-35-72 1,-36 108 0,35-1-1,-35 1 1,-72-1-1,37-35 1,-73-36 0,-35-36-1,35-71 17,-35-37-17,0-70 1,0-108-1,0 0 1,-1-108 0,-35-35-1,36-107 1,-36-1 0,0-35-1,0-36 1,-71 36-1,-1 0 17,-143 71-17,36-107 1,-71 36 0,-72 35 15,-71-35-31,-73-36 15,-34 0 1,-109-36 0,-34 0-1,-37-35 1,-71-1 0,-37 1-1,1 35 1,-107-71-1,71 71 1,-71 36 0,35-36 15,1 72-15,-1-36-1,36-36 1,72 36-1,36-36 1,106 1 0,144-1-1,108 36 1,70 0 0,108 36-1,1-36 1,-37-36-1,215 36 1</inkml:trace>
  </inkml:traceGroup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5:33.11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A9CE764-CCA2-4EC1-8904-199DD70B1759}" emma:medium="tactile" emma:mode="ink">
          <msink:context xmlns:msink="http://schemas.microsoft.com/ink/2010/main" type="inkDrawing" rotatedBoundingBox="6551,7278 7553,7451 7461,7979 6460,7805" shapeName="Other"/>
        </emma:interpretation>
      </emma:emma>
    </inkml:annotationXML>
    <inkml:trace contextRef="#ctx0" brushRef="#br0">3112 7194 0,'-107'72'0,"179"-36"0,-1-1 16,-35-35-16,-36-71 0,0 35 15,-72-36-15,1 37 0,-1-1 0,-35 36 16,0 36-16,35 35 0,1 1 0,106 71 15,1-36-15,71-35 16,36-36 0,-35-36-1,-1-72 1,-35 36 0,-72-35-1,0-1 1,0 1 15,-36 71-15,0 0-1,72 35 1,35 37 0,108-36-1,0-36 1,-179 0-1</inkml:trace>
  </inkml:traceGroup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5:31.13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E04F67F2-DC7D-4C08-822E-46EEE1F424E7}" emma:medium="tactile" emma:mode="ink">
          <msink:context xmlns:msink="http://schemas.microsoft.com/ink/2010/main" type="inkDrawing" rotatedBoundingBox="6976,7905 6991,7905 6991,7920 6976,7920" shapeName="Other"/>
        </emma:interpretation>
      </emma:emma>
    </inkml:annotationXML>
    <inkml:trace contextRef="#ctx0" brushRef="#br0">3077 7659 0,'0'0'16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8:47.46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215 0 0,'0'35'15,"36"180"-15,-36 179 16,35 106 0,37 109-1,-1 70 1,1 73-1,35 106 1,1 72 0,-1 72-1,-35-36 1,-1-72 0,-35-142-1,0-216 1,-36-142-1,0-215 1,0-179 0,35-108-1,37-285 17,-36-144-17,-36-178 1,-36-144-16,-36-107 31,-106 0-15,-1-35-1,0 106 1,-36 108 0,36 107-1,72 180 1,71 178-1,72 178 1,-36 109 0,36 35-1,35 179 32,108 643-47,-36-142 16,-35 71-1,35 108 1,-36 71 0,36 36-1,-36 72 1,1-37 0,-73-71 15,1-107-16,-36-179 1,-36-215 0,36-214-1,0-179 1,-35-108 0,-1-214 46,72-787-62,-36 322 0,-36-108 16,0-71-1,-71 0 1,0 0 0,-72 71-1,36 72 1,-1 179-1,37 107 1,0 179 0,107 179 15,0 107-15,0 72-1,36 71 1,35 215 31,108 751-47,-72-321 15,36 70 1,1 109 0,-37 35-1,-36-1 1,-71 1-1,-35-71 17,35-895-32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5:34.48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088948C-D8C7-404A-AFDB-D79CDD81AA8D}" emma:medium="tactile" emma:mode="ink">
          <msink:context xmlns:msink="http://schemas.microsoft.com/ink/2010/main" type="writingRegion" rotatedBoundingBox="5260,7205 30703,7097 30746,17362 5304,17470"/>
        </emma:interpretation>
      </emma:emma>
    </inkml:annotationXML>
    <inkml:traceGroup>
      <inkml:annotationXML>
        <emma:emma xmlns:emma="http://www.w3.org/2003/04/emma" version="1.0">
          <emma:interpretation id="{CF7F52A7-B412-4C3B-AD0B-C137F03CB4E2}" emma:medium="tactile" emma:mode="ink">
            <msink:context xmlns:msink="http://schemas.microsoft.com/ink/2010/main" type="paragraph" rotatedBoundingBox="17065,7152 22145,7169 22143,7706 17063,7689" alignmentLevel="3"/>
          </emma:interpretation>
        </emma:emma>
      </inkml:annotationXML>
      <inkml:traceGroup>
        <inkml:annotationXML>
          <emma:emma xmlns:emma="http://www.w3.org/2003/04/emma" version="1.0">
            <emma:interpretation id="{2C015D1C-9766-4F7D-8F66-45E721658D37}" emma:medium="tactile" emma:mode="ink">
              <msink:context xmlns:msink="http://schemas.microsoft.com/ink/2010/main" type="inkBullet" rotatedBoundingBox="17065,7152 17815,7155 17813,7692 17063,7689"/>
            </emma:interpretation>
            <emma:one-of disjunction-type="recognition" id="oneOf0">
              <emma:interpretation id="interp0" emma:lang="it-IT" emma:confidence="0">
                <emma:literal>•</emma:literal>
              </emma:interpretation>
            </emma:one-of>
          </emma:emma>
        </inkml:annotationXML>
        <inkml:trace contextRef="#ctx0" brushRef="#br0">13630 7409 0,'-143'-72'0,"71"37"0,1 35 0,-1-36 16,1 36-16,35 0 15,36 0 1,36 36 0,0-36-1,71 71 1,0-35 0,1 0-1,-1-36 1,-36-36-1,1-36 1,-72 1 0,-36-37-1,0 1 1,-71 36 0,0-1 15,-1 72-16,37 36 1,35 35 0,36 37-1,107-37 1,37-71 0,34-36-1,1-71 1,-179 107-1</inkml:trace>
      </inkml:traceGroup>
      <inkml:traceGroup>
        <inkml:annotationXML>
          <emma:emma xmlns:emma="http://www.w3.org/2003/04/emma" version="1.0">
            <emma:interpretation id="{6A6DBF38-34A9-4D2B-A9AB-34B1CD74B203}" emma:medium="tactile" emma:mode="ink">
              <msink:context xmlns:msink="http://schemas.microsoft.com/ink/2010/main" type="line" rotatedBoundingBox="21537,7189 22145,7191 22143,7691 21535,7689">
                <msink:destinationLink direction="with" ref="{BEFB3B1F-7E17-44B3-B02B-C89CB50A564D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BDDCEDB0-3E04-46EF-A679-DF73BCA65559}" emma:medium="tactile" emma:mode="ink">
                <msink:context xmlns:msink="http://schemas.microsoft.com/ink/2010/main" type="inkWord" rotatedBoundingBox="21537,7189 22145,7191 22143,7691 21535,7689"/>
              </emma:interpretation>
              <emma:one-of disjunction-type="recognition" id="oneOf1">
                <emma:interpretation id="interp1" emma:lang="it-IT" emma:confidence="0">
                  <emma:literal>00</emma:literal>
                </emma:interpretation>
                <emma:interpretation id="interp2" emma:lang="it-IT" emma:confidence="0">
                  <emma:literal>o</emma:literal>
                </emma:interpretation>
                <emma:interpretation id="interp3" emma:lang="it-IT" emma:confidence="0">
                  <emma:literal>0</emma:literal>
                </emma:interpretation>
                <emma:interpretation id="interp4" emma:lang="it-IT" emma:confidence="0">
                  <emma:literal>lo</emma:literal>
                </emma:interpretation>
                <emma:interpretation id="interp5" emma:lang="it-IT" emma:confidence="0">
                  <emma:literal>a</emma:literal>
                </emma:interpretation>
              </emma:one-of>
            </emma:emma>
          </inkml:annotationXML>
          <inkml:trace contextRef="#ctx0" brushRef="#br0" timeOffset="1324.3935">17637 7302 0,'107'35'16,"1"1"-16,-37 0 0,36 0 0,1-72 15,-37 0-15,-35 0 16,-36-71 0,-36 35-1,-35-35 1,-37 36 15,1 35-15,0 36-1,-1 71 1,73 37 0,35-1-1,71-35 1,37-1-1,-1-71 1,36-36 0,-72-35-1,-35 35 1,-36-36 0,-36 37-1,-35 35 1,-36 35-1,-1 37 1,1 0 15,35-1-31,72-71 32</inkml:trace>
        </inkml:traceGroup>
      </inkml:traceGroup>
    </inkml:traceGroup>
    <inkml:traceGroup>
      <inkml:annotationXML>
        <emma:emma xmlns:emma="http://www.w3.org/2003/04/emma" version="1.0">
          <emma:interpretation id="{37EAF4A4-CCD2-40C2-AE25-265AFD5E169B}" emma:medium="tactile" emma:mode="ink">
            <msink:context xmlns:msink="http://schemas.microsoft.com/ink/2010/main" type="paragraph" rotatedBoundingBox="8185,9551 30433,9457 30445,12315 8197,1240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512CFFC-C750-4BAC-9C81-096DD54C4046}" emma:medium="tactile" emma:mode="ink">
              <msink:context xmlns:msink="http://schemas.microsoft.com/ink/2010/main" type="inkBullet" rotatedBoundingBox="8191,10947 9764,10940 9766,11232 8192,11238"/>
            </emma:interpretation>
            <emma:one-of disjunction-type="recognition" id="oneOf2">
              <emma:interpretation id="interp6" emma:lang="it-IT" emma:confidence="0">
                <emma:literal>-</emma:literal>
              </emma:interpretation>
            </emma:one-of>
          </emma:emma>
        </inkml:annotationXML>
        <inkml:trace contextRef="#ctx0" brushRef="#br1" timeOffset="79382.9626">4293 10772 0,'322'-72'0,"0"72"0,0 72 15,-36-1 1,-71 1 0,-108-1-1,-143-71 1,-71-35-1,35 35 1,72 0 0</inkml:trace>
      </inkml:traceGroup>
      <inkml:traceGroup>
        <inkml:annotationXML>
          <emma:emma xmlns:emma="http://www.w3.org/2003/04/emma" version="1.0">
            <emma:interpretation id="{E1D3FACB-E7E0-4639-8046-6C15B30A64E9}" emma:medium="tactile" emma:mode="ink">
              <msink:context xmlns:msink="http://schemas.microsoft.com/ink/2010/main" type="line" rotatedBoundingBox="11582,9537 30433,9457 30445,12315 11594,12395"/>
            </emma:interpretation>
          </emma:emma>
        </inkml:annotationXML>
        <inkml:traceGroup>
          <inkml:annotationXML>
            <emma:emma xmlns:emma="http://www.w3.org/2003/04/emma" version="1.0">
              <emma:interpretation id="{F590D1C8-1619-4ACC-8E36-B65640C49336}" emma:medium="tactile" emma:mode="ink">
                <msink:context xmlns:msink="http://schemas.microsoft.com/ink/2010/main" type="inkWord" rotatedBoundingBox="11641,9780 19626,10021 19552,12487 11566,12246">
                  <msink:destinationLink direction="with" ref="{BEFB3B1F-7E17-44B3-B02B-C89CB50A564D}"/>
                </msink:context>
              </emma:interpretation>
              <emma:one-of disjunction-type="recognition" id="oneOf3">
                <emma:interpretation id="interp7" emma:lang="it-IT" emma:confidence="0">
                  <emma:literal>Jaguar</emma:literal>
                </emma:interpretation>
                <emma:interpretation id="interp8" emma:lang="it-IT" emma:confidence="0">
                  <emma:literal>Juan</emma:literal>
                </emma:interpretation>
                <emma:interpretation id="interp9" emma:lang="it-IT" emma:confidence="0">
                  <emma:literal>fregerei</emma:literal>
                </emma:interpretation>
                <emma:interpretation id="interp10" emma:lang="it-IT" emma:confidence="0">
                  <emma:literal>Jagger</emma:literal>
                </emma:interpretation>
                <emma:interpretation id="interp11" emma:lang="it-IT" emma:confidence="0">
                  <emma:literal>Joaquin</emma:literal>
                </emma:interpretation>
              </emma:one-of>
            </emma:emma>
          </inkml:annotationXML>
          <inkml:trace contextRef="#ctx0" brushRef="#br1" timeOffset="227675.237">11627 10808 0,'214'107'16,"-71"-71"-16,1-72 0,-37-35 15,-71-1 1,-36-35 0,-36-1 15,-36 1-16,-71 71 1,0 72 0,72 36 15,-1 71-31,0-36 16,144 108 15,-36-1-31,71 1 15,-71 0 17,35-72-17,-35 0 1,-36-72 15,0 37-31,-36-73 16,-35-70-1,71-73 1,0-106 0,0-1-1,0-71 1,0 71 0,-36 72-1,72 72 1,0 71 15,71-36-31,72 36 16,0 0-1,0-36 1,-36-35 0,-36-37 15,-35 1-16,-72 0 1,0 71 0,-36 0-1,36 36 1,36 107 0,-1 36-1,1 1 1,36-1 15,-1-36-31,-35-71 16,36-36-1,35-108 1,0-35 0,-35 0-1,-1 36 1,-35 71-1,0 0 1,-36 72 0,36 36-1,35 107 17,-35-36-17,71-36 1,36 0-1,0-71 17,1-108-17,-37-35 1,-71-72 0,-36 36-1,-36 0 1,0 107-1,-35 1 1,35 70 0,36 108-1,36 1 17,71 70-32,0-107 15,1-35 16,-1-72-31,-36-72 32,1-71-17,-36-35 1,-36 34 0,36 109-1,-36 35 1,0 35-1,35 73 1,1 71 0,0-36-1,0-36 1,35 0 0,-35-107-1,36 0 1,-1-71-1,36-72 1,-35 35 0,-1-70-1,1-1 1,-72 179 0</inkml:trace>
          <inkml:trace contextRef="#ctx0" brushRef="#br1" timeOffset="225083.499">7906 10486 0,'286'71'0,"-71"-35"0,0-36 15,-72 0 1,-36-71 0,-71-1-1,-36-35 1,0-1 0,0 108-1</inkml:trace>
          <inkml:trace contextRef="#ctx0" brushRef="#br1" timeOffset="224819.8664">8443 9556 0,'-72'35'0,"72"109"15,0 34-15,0 37 0,72 71 16,-1-35-1,-35 35 1,-36-71 0,-36-37-1,-35-70 1,-72-37 0,-72-71 15,0 0-16,72-71 1,108-37 0,35-35-1,35-36 1,-35 179 0</inkml:trace>
          <inkml:trace contextRef="#ctx0" brushRef="#br1" timeOffset="225998.4592">9194 10057 0,'107'35'31,"323"37"-31,-287-36 0,-107-36 31,-1 0-15,-142 107 0,-36 0-1,36 1 1,35-1-1,72 0 1,72 1 0,71-73-1,36 1 1,35-72 15,-35-35-31,-107-36 31,-37 35-15,-70-35 0,-1 71-1,-36 0 1,72 72 0,-35 0-1,70 71 1,73 0-1,-1-35 1,36-36 0,0-36-1,0-72 1,-71-35 0,-36-1-1,-108-35 1,0 36-1,-71 35 1,36 72 0,0 36 15,-1 72-15,108-1 15,72 72-31,71-36 15,72 0 1,35-72 0,-71 1-1,-36-108 1,-71 0 0,-72-71-1,-36-36 1,0 36-1,36 107 1</inkml:trace>
        </inkml:traceGroup>
        <inkml:traceGroup>
          <inkml:annotationXML>
            <emma:emma xmlns:emma="http://www.w3.org/2003/04/emma" version="1.0">
              <emma:interpretation id="{35A8AB58-2022-4198-AD1D-F1CB506EA80E}" emma:medium="tactile" emma:mode="ink">
                <msink:context xmlns:msink="http://schemas.microsoft.com/ink/2010/main" type="inkWord" rotatedBoundingBox="19619,9608 30382,9355 30444,11948 19680,12201">
                  <msink:destinationLink direction="with" ref="{BEFB3B1F-7E17-44B3-B02B-C89CB50A564D}"/>
                </msink:context>
              </emma:interpretation>
              <emma:one-of disjunction-type="recognition" id="oneOf4">
                <emma:interpretation id="interp12" emma:lang="it-IT" emma:confidence="0">
                  <emma:literal>tatuali</emma:literal>
                </emma:interpretation>
                <emma:interpretation id="interp13" emma:lang="it-IT" emma:confidence="0">
                  <emma:literal>tatuale</emma:literal>
                </emma:interpretation>
                <emma:interpretation id="interp14" emma:lang="it-IT" emma:confidence="0">
                  <emma:literal>tatuala</emma:literal>
                </emma:interpretation>
                <emma:interpretation id="interp15" emma:lang="it-IT" emma:confidence="0">
                  <emma:literal>tatuati</emma:literal>
                </emma:interpretation>
                <emma:interpretation id="interp16" emma:lang="it-IT" emma:confidence="0">
                  <emma:literal>tatuiate</emma:literal>
                </emma:interpretation>
              </emma:one-of>
            </emma:emma>
          </inkml:annotationXML>
          <inkml:trace contextRef="#ctx0" brushRef="#br1" timeOffset="230171.9928">18782 10235 0,'71'179'15,"-71"36"-15,-71 35 16,106-71 0,1-36-1,-36-107 1,36-36 0,-36-143-1,0-72 16,0-71-15,0 215 0,-36 35-1,36 36 1,72 71 0,35 144-1,0 0 1,72-36-1,-36-72 1,-35-71 0,-1-108-1,-71-71 1,-72-107 15,-36-37-15,1 109-1,-36 34 1,35 109 0,108 70-1,35 37 1,1 35 0,35 36-1,-71 36 1,71-71-1,36 35 1,1-36 0,34-35-1,1-37 1,-36-70 15,-71-73-31,-72 1 16,-72-108-1,-71 36 17,-36 108-17,36 35 1,0 108 0,143-1-1,36 37 1,71 70-1,36-35 1,1-35 0,-1-37-1,-108-106 1,37 70 0,-1 1 15,1 0-31,0-36 15,-1-36 1,-71-107 0,36-36-1,35-71 1,-71-36 0,0 286-1</inkml:trace>
          <inkml:trace contextRef="#ctx0" brushRef="#br1" timeOffset="231055.9374">20463 9448 0,'358'0'16,"-36"36"-16,71 36 0,-71-37 15,-71-70 1,-72 35 15,-179 0-15</inkml:trace>
          <inkml:trace contextRef="#ctx0" brushRef="#br1" timeOffset="230823.3204">21071 9305 0,'108'-71'0,"-37"178"0,-71 108 0,0 107 15,0 0 1,36-36 0,35-143-1,1 0 1,-36-71 0,35-72 15,37-108-16,-37-35 1,1 0 0,-37 72-1,-35 71 1,0 35 0,36 73-1,0 106 1,36-71-1,-1-35 1,1-73 15,-1-70-15,1-73 0,-1 1-1,-71 0 1,36 71-1,0 36 1,0 36 0,35 71-1,37 36 1,-73-71 15,-35-72-31,-107-108 16,107 108-1</inkml:trace>
          <inkml:trace contextRef="#ctx0" brushRef="#br1" timeOffset="231904.9878">22645 9985 0,'215'107'0,"-143"-107"0,71 36 0,-36-36 16,-71 36-1,-1 0 1,-106-1 0,-36 37 15,-1 0-31,73 35 15,35-36 17,107 108-17,36-107 1,0-36 0,36-1-1,-72-70 1,1-1-1,-37 36 1,1 0 0,-1 36-1,1 35 1,35 36 0,36-35-1,-36-36 1,-35-36-1,-36-108 1,-108-70 0,-71-1-1,-36 36 1,36 71 0,36 36-1,71 72 1,108 71 15,35 37 0,36-1-31,-36 0 16,36 0 0,-35-36-1,-1-35 1,0-1-1,-35-35 1,0-108 0,-37-71-1,1-71 1,0-72 0,-36 286-1</inkml:trace>
          <inkml:trace contextRef="#ctx0" brushRef="#br1" timeOffset="232401.2356">25006 9341 0,'72'-36'0,"-36"108"0,0 142 0,-36 73 15,0 70 17,35 1-32,37-36 15,71-36 17,-36-143-17,36-71 1,0-108-1,-35-71 1,-37-72 0,-35 0-1,-72 36 1,-35 36 0,-1 71-1,72 72 1,0 35-1,143 144 1,72 35 0,-72 37-1,72-73 17,-215-214-17</inkml:trace>
          <inkml:trace contextRef="#ctx0" brushRef="#br1" timeOffset="228326.5646">15741 10235 0,'107'0'0,"0"36"0,37 0 15,-73 0-15,1 35 0,-37-35 16,-35 71 0,0 1-1,0-37 1,36 37 15,36-37-15,-36-35-1,-1 0 1,1-36 0,-36 0-1,0 0 1,0 0 0,0 0-1,0 0 1,0 0-1,0 35 1,0 1 0,0 0-1,36 0 17,35 0-32,37-1 15,35 1 16,0-36-15,0 0 0,-71-36-1,-108-35 1,0-37 0,-107-35-1,143 143 1</inkml:trace>
          <inkml:trace contextRef="#ctx0" brushRef="#br1" timeOffset="229086.4468">16134 10844 0,'251'71'15,"-37"-71"-15,37 0 0,-37 0 16,1 0 0,-108 0-1,-35 0 1,-72 36 15,0 0-15,36 71-1,71-107 1,36 36 0,0-72-1,-71 0 1,-36-35 0,-36-1-1,-108-35 16,-35 71-15,-36 36 0,36 36-1,72 71 1,71 0 15,71 1-31,72-1 16,0-71-1,-35 0 1,-72-72 0,-36 36-1,0 0 1,0 0 0,35 0-1,37 71 1,35 37-1,0-37 1,1-35 0,-37-143-1,1-36 17,-36-72-17,35-35 1,-71 250-1</inkml:trace>
        </inkml:traceGroup>
      </inkml:traceGroup>
    </inkml:traceGroup>
    <inkml:traceGroup>
      <inkml:annotationXML>
        <emma:emma xmlns:emma="http://www.w3.org/2003/04/emma" version="1.0">
          <emma:interpretation id="{A6952AED-FD14-4266-8354-C7FC4DC13E12}" emma:medium="tactile" emma:mode="ink">
            <msink:context xmlns:msink="http://schemas.microsoft.com/ink/2010/main" type="paragraph" rotatedBoundingBox="6906,12692 22648,12806 22643,13522 6901,1340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38826F3-8A0B-480A-BA24-A389161BF72D}" emma:medium="tactile" emma:mode="ink">
              <msink:context xmlns:msink="http://schemas.microsoft.com/ink/2010/main" type="inkBullet" rotatedBoundingBox="6905,12874 7586,12879 7582,13345 6901,13340"/>
            </emma:interpretation>
            <emma:one-of disjunction-type="recognition" id="oneOf5">
              <emma:interpretation id="interp17" emma:lang="it-IT" emma:confidence="0">
                <emma:literal>Oli</emma:literal>
              </emma:interpretation>
              <emma:interpretation id="interp18" emma:lang="it-IT" emma:confidence="0">
                <emma:literal>ai</emma:literal>
              </emma:interpretation>
              <emma:interpretation id="interp19" emma:lang="it-IT" emma:confidence="0">
                <emma:literal>Ori</emma:literal>
              </emma:interpretation>
              <emma:interpretation id="interp20" emma:lang="it-IT" emma:confidence="0">
                <emma:literal>oa</emma:literal>
              </emma:interpretation>
              <emma:interpretation id="interp21" emma:lang="it-IT" emma:confidence="0">
                <emma:literal>0o</emma:literal>
              </emma:interpretation>
            </emma:one-of>
          </emma:emma>
        </inkml:annotationXML>
        <inkml:trace contextRef="#ctx0" brushRef="#br2" timeOffset="-40929.5895">3255 12918 0,'36'36'0,"-36"0"0,36 0 0,0-1 16,0 1-16,-1-36 0,37 0 16,-1 0-16,-35-36 0,0 1 0,0-37 15,-36 0-15,-36-35 0,-36 36 16,1 35-1,-1 0 1,-35 36 0,0 0-1,-1 36 1,37 35 0,35-35-1,36 36 1,72-1 15,-1 1-15,36-36-1,37-36 1,-37 0 0,0-36-1,-35 0 1,-72-36-1,0 1 1,-36 35 0,-36-35-1,-35 71 1,0 0 0,35 35-1,36 1 1,36 36-1,36-37 1,72 37 0,-1 0-1,-36-37 17,-35-35-17,-36 0 1,-36-35-1,1-1 1,-37 0 0,72 0-1,107 36 1,-107 0 0</inkml:trace>
      </inkml:traceGroup>
      <inkml:traceGroup>
        <inkml:annotationXML>
          <emma:emma xmlns:emma="http://www.w3.org/2003/04/emma" version="1.0">
            <emma:interpretation id="{5E8591AC-43DE-4EF8-A97B-A0308C288B9D}" emma:medium="tactile" emma:mode="ink">
              <msink:context xmlns:msink="http://schemas.microsoft.com/ink/2010/main" type="line" rotatedBoundingBox="12595,12733 22648,12806 22643,13522 12590,13449">
                <msink:destinationLink direction="with" ref="{A25D0CE6-42A7-4713-B134-C095982BDFFD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C38D2713-7858-40F1-B70A-673CC2BEC44E}" emma:medium="tactile" emma:mode="ink">
                <msink:context xmlns:msink="http://schemas.microsoft.com/ink/2010/main" type="inkWord" rotatedBoundingBox="12594,12804 13275,12809 13270,13382 12590,13377"/>
              </emma:interpretation>
              <emma:one-of disjunction-type="recognition" id="oneOf6">
                <emma:interpretation id="interp22" emma:lang="it-IT" emma:confidence="0">
                  <emma:literal>.</emma:literal>
                </emma:interpretation>
                <emma:interpretation id="interp23" emma:lang="it-IT" emma:confidence="0">
                  <emma:literal>o</emma:literal>
                </emma:interpretation>
                <emma:interpretation id="interp24" emma:lang="it-IT" emma:confidence="0">
                  <emma:literal>8</emma:literal>
                </emma:interpretation>
                <emma:interpretation id="interp25" emma:lang="it-IT" emma:confidence="0">
                  <emma:literal>*</emma:literal>
                </emma:interpretation>
                <emma:interpretation id="interp26" emma:lang="it-IT" emma:confidence="0">
                  <emma:literal>0</emma:literal>
                </emma:interpretation>
              </emma:one-of>
            </emma:emma>
          </inkml:annotationXML>
          <inkml:trace contextRef="#ctx0" brushRef="#br2" timeOffset="-39761.007">8693 12954 0,'72'36'0,"-1"0"0,37 35 16,70-35-16,-70-72 0,-1 0 15,-71-35 1,-36-1-1,-36-35 1,-107 0 0,36 35-1,-36 36 1,0 72 0,71 36-1,72 35 16,36 36-15,35-36 0,37-35-1,35-72 1,-108-36 0,1-71-1,-72-36 1,1 0-1,-37 35 1,1 72 0,35 36-1,36 36 1,36 72 0,107-1-1,36-36 1,-179-71-1</inkml:trace>
        </inkml:traceGroup>
        <inkml:traceGroup>
          <inkml:annotationXML>
            <emma:emma xmlns:emma="http://www.w3.org/2003/04/emma" version="1.0">
              <emma:interpretation id="{867E256D-7129-438C-A1FA-371ADD85D6D7}" emma:medium="tactile" emma:mode="ink">
                <msink:context xmlns:msink="http://schemas.microsoft.com/ink/2010/main" type="inkWord" rotatedBoundingBox="17530,12769 18498,12776 18493,13490 17525,13483">
                  <msink:destinationLink direction="with" ref="{BEFB3B1F-7E17-44B3-B02B-C89CB50A564D}"/>
                </msink:context>
              </emma:interpretation>
              <emma:one-of disjunction-type="recognition" id="oneOf7">
                <emma:interpretation id="interp27" emma:lang="it-IT" emma:confidence="0">
                  <emma:literal>a</emma:literal>
                </emma:interpretation>
                <emma:interpretation id="interp28" emma:lang="it-IT" emma:confidence="0">
                  <emma:literal>b</emma:literal>
                </emma:interpretation>
                <emma:interpretation id="interp29" emma:lang="it-IT" emma:confidence="0">
                  <emma:literal>Q</emma:literal>
                </emma:interpretation>
                <emma:interpretation id="interp30" emma:lang="it-IT" emma:confidence="0">
                  <emma:literal>o</emma:literal>
                </emma:interpretation>
                <emma:interpretation id="interp31" emma:lang="it-IT" emma:confidence="0">
                  <emma:literal>e</emma:literal>
                </emma:interpretation>
              </emma:one-of>
            </emma:emma>
          </inkml:annotationXML>
          <inkml:trace contextRef="#ctx0" brushRef="#br2" timeOffset="-38701.4922">13702 13133 0,'35'0'0,"37"71"0,35-35 0,-35-72 15,35 1-15,-71-37 0,0-35 16,-36-1 0,-36-35-1,-36 36 1,-35 35 0,-36 37-1,71 35 1,1 71-1,35 37 1,36 35 0,36-36-1,35 0 1,37-71 0,-37-36-1,-35-71 1,-36-37 15,0 37-15,-36-37-1,-35 73 1,35 35 0,36 0-1,36 107 1,71 0-1,36-35 1,108-36 0,-1-36-1,-250 0 1</inkml:trace>
        </inkml:traceGroup>
        <inkml:traceGroup>
          <inkml:annotationXML>
            <emma:emma xmlns:emma="http://www.w3.org/2003/04/emma" version="1.0">
              <emma:interpretation id="{1C864E9B-4503-45A5-A1CB-4F4EDE654FF1}" emma:medium="tactile" emma:mode="ink">
                <msink:context xmlns:msink="http://schemas.microsoft.com/ink/2010/main" type="inkWord" rotatedBoundingBox="22109,13018 22646,13022 22643,13522 22105,13518">
                  <msink:destinationLink direction="with" ref="{BEFB3B1F-7E17-44B3-B02B-C89CB50A564D}"/>
                </msink:context>
              </emma:interpretation>
              <emma:one-of disjunction-type="recognition" id="oneOf8">
                <emma:interpretation id="interp32" emma:lang="it-IT" emma:confidence="0">
                  <emma:literal>a</emma:literal>
                </emma:interpretation>
                <emma:interpretation id="interp33" emma:lang="it-IT" emma:confidence="0">
                  <emma:literal>8</emma:literal>
                </emma:interpretation>
                <emma:interpretation id="interp34" emma:lang="it-IT" emma:confidence="0">
                  <emma:literal>.</emma:literal>
                </emma:interpretation>
                <emma:interpretation id="interp35" emma:lang="it-IT" emma:confidence="0">
                  <emma:literal>@</emma:literal>
                </emma:interpretation>
                <emma:interpretation id="interp36" emma:lang="it-IT" emma:confidence="0">
                  <emma:literal>o</emma:literal>
                </emma:interpretation>
              </emma:one-of>
            </emma:emma>
          </inkml:annotationXML>
          <inkml:trace contextRef="#ctx0" brushRef="#br2" timeOffset="-37727.6742">18352 13169 0,'36'35'0,"36"1"31,142-107-31,-178-1 0,0 1 0,-72-1 0,0 0 16,-71 1-1,0 71 1,-1 36 0,37-1 15,-1 73-16,108-1 1,36-35 0,35-1-1,0-71 1,1-36 0,-37-35-1,-71-72 1,-36 35-1,-35 37 1,-1 35 0,1 36-1,-1 72 17,72-1-17,72 72 16,-1 36-15,37-143 0,-108-36-1</inkml:trace>
        </inkml:traceGroup>
      </inkml:traceGroup>
    </inkml:traceGroup>
    <inkml:traceGroup>
      <inkml:annotationXML>
        <emma:emma xmlns:emma="http://www.w3.org/2003/04/emma" version="1.0">
          <emma:interpretation id="{3F6735AE-DC7D-4CB4-96B2-E14E8BF94B4A}" emma:medium="tactile" emma:mode="ink">
            <msink:context xmlns:msink="http://schemas.microsoft.com/ink/2010/main" type="paragraph" rotatedBoundingBox="5236,13390 30698,12488 30852,16826 5389,177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94644A4-89DF-47E2-901D-DCD5EEF63D60}" emma:medium="tactile" emma:mode="ink">
              <msink:context xmlns:msink="http://schemas.microsoft.com/ink/2010/main" type="line" rotatedBoundingBox="5236,13390 30698,12488 30852,16826 5389,17727"/>
            </emma:interpretation>
          </emma:emma>
        </inkml:annotationXML>
        <inkml:traceGroup>
          <inkml:annotationXML>
            <emma:emma xmlns:emma="http://www.w3.org/2003/04/emma" version="1.0">
              <emma:interpretation id="{6F0EEF3F-32F0-4082-82E0-944A9699CC6C}" emma:medium="tactile" emma:mode="ink">
                <msink:context xmlns:msink="http://schemas.microsoft.com/ink/2010/main" type="inkWord" rotatedBoundingBox="6194,13805 9377,16228 8091,17917 4909,15494"/>
              </emma:interpretation>
              <emma:one-of disjunction-type="recognition" id="oneOf9">
                <emma:interpretation id="interp37" emma:lang="it-IT" emma:confidence="0">
                  <emma:literal>8a,</emma:literal>
                </emma:interpretation>
                <emma:interpretation id="interp38" emma:lang="it-IT" emma:confidence="0">
                  <emma:literal>8a.</emma:literal>
                </emma:interpretation>
                <emma:interpretation id="interp39" emma:lang="it-IT" emma:confidence="0">
                  <emma:literal>gi</emma:literal>
                </emma:interpretation>
                <emma:interpretation id="interp40" emma:lang="it-IT" emma:confidence="0">
                  <emma:literal>fa,</emma:literal>
                </emma:interpretation>
                <emma:interpretation id="interp41" emma:lang="it-IT" emma:confidence="0">
                  <emma:literal>8a</emma:literal>
                </emma:interpretation>
              </emma:one-of>
            </emma:emma>
          </inkml:annotationXML>
          <inkml:trace contextRef="#ctx0" brushRef="#br2" timeOffset="-34109.9382">4364 16102 0,'72'36'16,"-36"35"-16,0 73 0,-36 34 0,35 1 31,-35 108-15,0-144 15,0-72-31,-35-107 15,-1-178 1,0-37 0,36 251-1</inkml:trace>
          <inkml:trace contextRef="#ctx0" brushRef="#br2" timeOffset="-35699.2104">2826 14671 0,'107'-36'16,"-35"-357"-16,-108 286 15,0 35 1,-35 0 0,-1 37-1,1 35 1,-36 71 0,-1 1-1,37 107 1,-1 35-1,36 37 1,36-1 0,36 36-1,-36 1 17,0-109-17,-71-34 1,-37-73-1,1-35 1,0-72 0,35 0-1,-35-71 1,35 0 0,1-36-1,35-1 1,36 1-1,-36-36 17,0 36-32,0 36 31,-35 0-15,35 107-1,36 35-15,36-70 16,35-1-1,73 36 17,70 36-17,37-1 1,-37 1 0,-35-36-1,-107 0 1,-72-36-1,-72-35 1,1-36 0,-1 35-1,72 1 1,0 71 0</inkml:trace>
          <inkml:trace contextRef="#ctx0" brushRef="#br2" timeOffset="-35262.9396">3220 14778 0,'179'-35'15,"-144"-1"-15,37 72 0,-108-108 0,-35 72 16,-108 0-16,0 36 0,107 35 0,1 73 15,214-109-15,0-35 0,36 36 0,0 0 16,-36-143-16,-36-1 0,-107 108 0</inkml:trace>
        </inkml:traceGroup>
        <inkml:traceGroup>
          <inkml:annotationXML>
            <emma:emma xmlns:emma="http://www.w3.org/2003/04/emma" version="1.0">
              <emma:interpretation id="{34449A4E-53FD-4F32-9C40-F8E875F99D18}" emma:medium="tactile" emma:mode="ink">
                <msink:context xmlns:msink="http://schemas.microsoft.com/ink/2010/main" type="inkWord" rotatedBoundingBox="8870,14002 9226,15951 7875,16198 7519,14249"/>
              </emma:interpretation>
              <emma:one-of disjunction-type="recognition" id="oneOf10">
                <emma:interpretation id="interp42" emma:lang="it-IT" emma:confidence="0">
                  <emma:literal>à</emma:literal>
                </emma:interpretation>
                <emma:interpretation id="interp43" emma:lang="it-IT" emma:confidence="0">
                  <emma:literal>è</emma:literal>
                </emma:interpretation>
                <emma:interpretation id="interp44" emma:lang="it-IT" emma:confidence="0">
                  <emma:literal>é</emma:literal>
                </emma:interpretation>
                <emma:interpretation id="interp45" emma:lang="it-IT" emma:confidence="0">
                  <emma:literal>t</emma:literal>
                </emma:interpretation>
                <emma:interpretation id="interp46" emma:lang="it-IT" emma:confidence="0">
                  <emma:literal>È</emma:literal>
                </emma:interpretation>
              </emma:one-of>
            </emma:emma>
          </inkml:annotationXML>
          <inkml:trace contextRef="#ctx0" brushRef="#br2" timeOffset="-34468.3035">3899 15530 0,'179'0'15,"-36"0"-15,72-36 0,0 36 16,142 36 0,-178-36-1,-71 0 1,-108 0-1,-72-36 1,-35 0 0,-36 36 15,143 0-31</inkml:trace>
          <inkml:trace contextRef="#ctx0" brushRef="#br2" timeOffset="-33938.5461">4114 15673 0,'143'36'16,"108"-36"-16,35 71 0,36-107 16,-322 36-1</inkml:trace>
          <inkml:trace contextRef="#ctx0" brushRef="#br2" timeOffset="-34826.6688">4400 14027 0,'72'-143'0,"-72"107"16,36 72-16,-72 143 0,72-36 0,-72 36 15,72-36-15,-72-71 0,72-1 16,-72-35-1,0-72 17,72-71-17,-72 35 1,36 72 0</inkml:trace>
        </inkml:traceGroup>
        <inkml:traceGroup>
          <inkml:annotationXML>
            <emma:emma xmlns:emma="http://www.w3.org/2003/04/emma" version="1.0">
              <emma:interpretation id="{3491DA86-E6B6-4538-8AA7-7E0B1CDBF4DC}" emma:medium="tactile" emma:mode="ink">
                <msink:context xmlns:msink="http://schemas.microsoft.com/ink/2010/main" type="inkWord" rotatedBoundingBox="11656,14388 21503,14039 21613,17153 11767,17502"/>
              </emma:interpretation>
              <emma:one-of disjunction-type="recognition" id="oneOf11">
                <emma:interpretation id="interp47" emma:lang="it-IT" emma:confidence="0">
                  <emma:literal>frequenza</emma:literal>
                </emma:interpretation>
                <emma:interpretation id="interp48" emma:lang="it-IT" emma:confidence="0">
                  <emma:literal>frequenta</emma:literal>
                </emma:interpretation>
                <emma:interpretation id="interp49" emma:lang="it-IT" emma:confidence="0">
                  <emma:literal>sequenza</emma:literal>
                </emma:interpretation>
                <emma:interpretation id="interp50" emma:lang="it-IT" emma:confidence="0">
                  <emma:literal>Frequenza</emma:literal>
                </emma:interpretation>
                <emma:interpretation id="interp51" emma:lang="it-IT" emma:confidence="0">
                  <emma:literal>fragranza</emma:literal>
                </emma:interpretation>
              </emma:one-of>
            </emma:emma>
          </inkml:annotationXML>
          <inkml:trace contextRef="#ctx0" brushRef="#br3" timeOffset="-300732.5225">9158 14528 0,'0'-71'0,"0"-1"0,0 0 0,-36-35 16,-35 36-1,-1 35 1,-35 72 0,0 71-1,-1 72 1,37 0 0,35 71-1,72 36 1,107 72-1,0-36 1,-71-72 0,-108-71-1,36-36 1,-143-35 0,0-37-1,-108-107 1,1-35-1,71-1 17,72 1-17,107-1 1,107 1 0,36-37-1,-36 1 1,-71-36-1,-36 36 1,-71 35 0,-37 36-1,72 72 1,36-36 0,144 0-1,34 36 1,73-36-1,-1 36 1,-107-36 0,-35 0-1,-108 0 1,0 0 0,-36-36 15,-36 0-16,108 0 1,0-35 0,71-37-1,-35-35 1,71 72 0,-36-1-1,-71 72 1,0 0-1,35 0 1,-71 36 0,0 0-1,36 143 1,-72-36 0,72 0-1,0-36 1,-36-71-1,0-36 1,0-36 0,-36-107-1,36-36 17,0 0-17,72 72 1,-1 35-1,1 37 1,-1 35 0,-35 0-1,-36 0 1,36 35 0,-36 73-1,71-108 1,37 0-1,35-36 1,-143 36 0</inkml:trace>
          <inkml:trace contextRef="#ctx0" brushRef="#br3" timeOffset="-298458.9521">10553 15351 0,'108'71'16,"-37"-35"-16,72 0 0,1 0 0,34-36 16,-70-36-16,-37 0 15,-71-71 16,-35 35-15,-73-35 0,-35 71-1,0 72 1,36 0 0,71 35-1,72 108 1,71 0-1,72-36 1,36-35 0,-37-73-1,1-35 1,-107-35 0,-36 35-1,-36-36 1,0 36-1,0 0 1,71 36 0,36-36-1,1 0 17,-1 0-17,0-36 1,-71-107-1,-36 0 1,-107 35 0,-36 37-1,-36 71 1,72 0 0,35 71-1,72 72 1,72 36-1,35 36 17,-36-36-17,37 0 1,-72-36 0,-36 36-1,0-1 1,35-34-1,-35-37 1,-35-107 0,35 0-1,-72-107 1,72-108 0,36-71-1,-36 35 1,0-35-1,0 107 1,-36 72 0,36 71 15,0 72-31,72 0 31,35-1-15,-36 1-1,73-36 1,-1-36 0,-36-35-1,0-36 1,-35-1 0,-72 37-1,36 35 1,-72 0-1,36 36 17,0 72-32,0 35 15,36 72 1,-1-72 0,1 1-1,36-37 1,-1-71-1,1-71 1,-1-73 0,-35 1 15,0 36-15,0 71-1,-36 0 1,0 72-1,0 36 1,71 71 0,1 36-1,35-72 1,0 0 0,1-107-1,-37-35 1,1-73-1,-72-71 1,0 36 0,-36 0-1,0 72 1,-35 71 0,71 71-1,0 72 1,36 36 15,35 36-15,36-72-1,1-72 1,-1-35 0,0-107-1,-35-72 1,-1-36-1,-35 71 1,0 37 0,-36 71-1,0 0 1,0 71 0,0 73-1,0-1 1,36-36-1,0-36 1,35-71 0,1-107-1,-37-36 17,1 0-17,-36 36 1,0 107-1,36-36 1,-36 72 0,36-1-1,35 144 1,1 36 0,35-72-1,-71-71 1,36-37-1,35-178 1,0-36 0,0-35-1,-107 214 1</inkml:trace>
          <inkml:trace contextRef="#ctx0" brushRef="#br3" timeOffset="-297301.7244">15633 15136 0,'144'72'0,"34"-36"0,-34-1 0,-1-35 16,-36 0-1,-71 36 1,-72-36 0,-36 36-1,-106 35 17,-73 144-17,144 0 1,143-72-1,71 36 1,0-72 0,1-35-1,-37-72 1,-71-36 0,-36-107-1,-35-36 1,-72 0-1,-36 0 1,36 72 0,35 71-1,108 72 17,108 35-17,106 1 1,1-1-1,0-35 1,-72-72 0,-36 36-1,-107 0 1,-71 36 0,-1 72-1,0 35 1,108-72-1,0 1 1,71-1 0,72-35 15,-36-72-15,-71-71-1,-1-72 1,-71 0-1,-71 0 1,-37 72 31,37 143-31,-1 0-1,37-1 1,35 73-1,35-1 1,37 0 0,35 36-1,1-71 1,-1-1 0,0 1-1,36 0 1,0 71-1,1-36 1,-1-35 0,-108-37-1,-70-142 1,-73-143 0,108 250-1</inkml:trace>
        </inkml:traceGroup>
        <inkml:traceGroup>
          <inkml:annotationXML>
            <emma:emma xmlns:emma="http://www.w3.org/2003/04/emma" version="1.0">
              <emma:interpretation id="{B08A9AE5-22EA-4441-9D90-70AD7D250E68}" emma:medium="tactile" emma:mode="ink">
                <msink:context xmlns:msink="http://schemas.microsoft.com/ink/2010/main" type="inkWord" rotatedBoundingBox="30693,12478 30847,16235 28951,16313 28798,12555">
                  <msink:destinationLink direction="with" ref="{BEFB3B1F-7E17-44B3-B02B-C89CB50A564D}"/>
                </msink:context>
              </emma:interpretation>
              <emma:one-of disjunction-type="recognition" id="oneOf12">
                <emma:interpretation id="interp52" emma:lang="it-IT" emma:confidence="0">
                  <emma:literal>of</emma:literal>
                </emma:interpretation>
                <emma:interpretation id="interp53" emma:lang="it-IT" emma:confidence="0">
                  <emma:literal>sf</emma:literal>
                </emma:interpretation>
                <emma:interpretation id="interp54" emma:lang="it-IT" emma:confidence="0">
                  <emma:literal>sg</emma:literal>
                </emma:interpretation>
                <emma:interpretation id="interp55" emma:lang="it-IT" emma:confidence="0">
                  <emma:literal>79</emma:literal>
                </emma:interpretation>
                <emma:interpretation id="interp56" emma:lang="it-IT" emma:confidence="0">
                  <emma:literal>378</emma:literal>
                </emma:interpretation>
              </emma:one-of>
            </emma:emma>
          </inkml:annotationXML>
          <inkml:trace contextRef="#ctx0" brushRef="#br3" timeOffset="-307943.5202">24899 12310 0,'72'72'0,"35"-37"16,394 287-16,-394-250 15,-35-36 1,-37-1 0,-35-35-1,-71 36 1,-1 0 0,-35 36-1,0-37 1,-1 37-1,37-1 1,35 1 0,36 0-1,-36-37 1,36-35 0,0-35 15,36-73-16,0 1 1,35 0 0,-71 107-1</inkml:trace>
          <inkml:trace contextRef="#ctx0" brushRef="#br3" timeOffset="-306959.5375">26545 13562 0,'107'-71'16,"-35"35"-16,-1-71 0,-35-1 0,-36 1 15,-72 0 1,1 35 0,-72 0-1,71 72 1,-35 0 15,35 72-15,37 35-1,-1 108 17,72 35-17,35 37 1,-35 70-1,35-35 1,-71 0 0,0-71-1,-71 35 1,-36-71 0,35-37-1,-35-34 1,35-73-1,1 1 1,-1-72 0,0 0-1,1-72 17,-1-35-32,-35-36 31,36-36-16,35 0 1,0 36 0,0 0-1,108 71 1,-1 36 0,37 36-1,-37 0 1,-35 0-1,0-35 17,-36 35-32</inkml:trace>
          <inkml:trace contextRef="#ctx0" brushRef="#br3" timeOffset="-306539.0827">25650 14242 0,'322'0'16,"-143"0"-16,36 71 0,-72-71 31,-36 36-15,-35 0-1,-36-36 1,-36 0-1,0 0 1,-36 0 0,36 0-1,-36 0 1,36 0 0</inkml:trace>
        </inkml:traceGroup>
      </inkml:traceGroup>
    </inkml:traceGroup>
  </inkml:traceGroup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6:54.814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7F80972-6687-49D3-9D0A-51CDF49BD8F5}" emma:medium="tactile" emma:mode="ink">
          <msink:context xmlns:msink="http://schemas.microsoft.com/ink/2010/main" type="writingRegion" rotatedBoundingBox="7370,12028 11312,6286 14123,8217 10181,13958"/>
        </emma:interpretation>
      </emma:emma>
    </inkml:annotationXML>
    <inkml:traceGroup>
      <inkml:annotationXML>
        <emma:emma xmlns:emma="http://www.w3.org/2003/04/emma" version="1.0">
          <emma:interpretation id="{DEBABC44-735C-44BE-9225-7CC115CB6700}" emma:medium="tactile" emma:mode="ink">
            <msink:context xmlns:msink="http://schemas.microsoft.com/ink/2010/main" type="paragraph" rotatedBoundingBox="7370,12028 11312,6286 14123,8217 10181,1395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B29ED7F-0615-479B-B8D1-D77396C15597}" emma:medium="tactile" emma:mode="ink">
              <msink:context xmlns:msink="http://schemas.microsoft.com/ink/2010/main" type="line" rotatedBoundingBox="7370,12028 11312,6286 14123,8217 10181,13958"/>
            </emma:interpretation>
          </emma:emma>
        </inkml:annotationXML>
        <inkml:traceGroup>
          <inkml:annotationXML>
            <emma:emma xmlns:emma="http://www.w3.org/2003/04/emma" version="1.0">
              <emma:interpretation id="{329E73F8-74BD-44A6-9427-6D58567BFFC8}" emma:medium="tactile" emma:mode="ink">
                <msink:context xmlns:msink="http://schemas.microsoft.com/ink/2010/main" type="inkWord" rotatedBoundingBox="7370,12028 11312,6286 14123,8217 10181,13958"/>
              </emma:interpretation>
              <emma:one-of disjunction-type="recognition" id="oneOf0">
                <emma:interpretation id="interp0" emma:lang="it-IT" emma:confidence="0">
                  <emma:literal>si</emma:literal>
                </emma:interpretation>
                <emma:interpretation id="interp1" emma:lang="it-IT" emma:confidence="0">
                  <emma:literal>SN lo</emma:literal>
                </emma:interpretation>
                <emma:interpretation id="interp2" emma:lang="it-IT" emma:confidence="0">
                  <emma:literal>SN la</emma:literal>
                </emma:interpretation>
                <emma:interpretation id="interp3" emma:lang="it-IT" emma:confidence="0">
                  <emma:literal>Si</emma:literal>
                </emma:interpretation>
                <emma:interpretation id="interp4" emma:lang="it-IT" emma:confidence="0">
                  <emma:literal>SN o</emma:literal>
                </emma:interpretation>
              </emma:one-of>
            </emma:emma>
          </inkml:annotationXML>
          <inkml:trace contextRef="#ctx0" brushRef="#br0">5402 12095 0,'36'36'0,"-1"36"16,-35 71-16,36 36 0,-36 0 15,0-36 1,0 0 0,-36-36-1,1-71 1,35-36-1,-36-36 17,0-107-17,36-36 1,0-36 0,0 1-1,36 35 1,0 72-1,-1 35 1,1 72 0,0 72-1,0 71 1,35 71 0,37 37-1,-1 35 1,72-36-1,-36-71 1,0-107 0,0-108-1,-36-107 1,-71-107 0,-72-37 15,1 37-16,-37 35 1,1 72 0,-1 72-1,-35 71 1,107 107 0,36 0-1,-36-107 1</inkml:trace>
          <inkml:trace contextRef="#ctx0" brushRef="#br0" timeOffset="-1256.1318">5509 10736 0,'72'72'0,"-1"-37"31,251-214-31,-214 36 0,-37-36 15,-35-71 1,-72 0 0,-35-37-1,-72 37 1,-1 71 0,1 36-1,36 107 16,-36 72-15,36 107 0,-1 72-1,73 107 1,-1 35 0,72 37-1,-1 35 1,1-35-1,0-36 1,-36-72 0,-36-107-1,-71-72 1,-72-107 15,0-72-31,-36-35 16,1 0-1,35-1 1,107-35 0,144 72-1,107-37 1,-179 108 15</inkml:trace>
          <inkml:trace contextRef="#ctx0" brushRef="#br1" timeOffset="-82572.6168">8371 7480 0,'108'36'0,"-1"-36"0,0 0 15,1-36-15,-1 36 0,-71 0 16,-1-35-1,-35 35 1,-35-36 0,-1 0-1,-36 0 1,1 36 0,-1 36-1,36 0 1,1 35-1,70 1 1,37 0 0,0-1 15,35-71-15,-36 0-1,1-36 1,-72 1-1,0-1 1,-72 0 0,37 0-1,-1 36 1,0 36 0,108 0-1,-37-36 1,37-36 15,35-36-15,-35 1-1,-1-1 1,-71 72-16</inkml:trace>
        </inkml:traceGroup>
      </inkml:traceGroup>
    </inkml:traceGroup>
  </inkml:traceGroup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1:11.7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85E1CB0-373E-44A6-AADE-C97FA5A1C957}" emma:medium="tactile" emma:mode="ink">
          <msink:context xmlns:msink="http://schemas.microsoft.com/ink/2010/main" type="inkDrawing" rotatedBoundingBox="674,2582 8714,1241 9208,4199 1168,5541" semanticType="callout" shapeName="Other">
            <msink:sourceLink direction="with" ref="{D360C4BD-63EE-4E32-984F-5B8CE52FFEAC}"/>
          </msink:context>
        </emma:interpretation>
      </emma:emma>
    </inkml:annotationXML>
    <inkml:trace contextRef="#ctx0" brushRef="#br0">0 0 0,'36'107'16,"-72"108"-16,36 143 16,0 35-16,0-35 15,36-36 1,35-36 15,-35-71-15,-36-72-1,36-36 1,-36-71 0,0-36-1,-36-107 1,0-72-1,-35-108 1,35-34 0,36 321-1</inkml:trace>
    <inkml:trace contextRef="#ctx0" brushRef="#br0" timeOffset="681.2956">-215 71 0,'143'-71'0,"72"71"15,107 36-15,36-1 16,107 1-1,36 0 1,-72-36 0,-36-36-1,-106 0 1,-73 1 0,-106 35 15,-73 0-16,1 35 1,0 73 0,-72 71 15,72 35-15,-72 37-1,108-37 1,-37 108-1,37-35 1,35-1 0,-71-36-1,-36-71 1,-71-107 0,-108-37-1,-143-35 1,-72-71-1,-107-1 1,36 36 15,72 36-31,142 36 32,216-72-17,106-35 1,-71 71-16</inkml:trace>
    <inkml:trace contextRef="#ctx0" brushRef="#br0" timeOffset="1677.9292">-4579 2325 0,'465'-71'0,"71"35"15,108 0 1,72 36 15,214 36-15,-465-72 0,-71 0-1,-394 36 1</inkml:trace>
  </inkml:traceGroup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1:13.0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D59323B-EEDE-4A86-A339-F6096F7C3251}" emma:medium="tactile" emma:mode="ink">
          <msink:context xmlns:msink="http://schemas.microsoft.com/ink/2010/main" type="inkDrawing" rotatedBoundingBox="7235,2150 8032,3166 6966,4001 6169,2985" semanticType="callout" shapeName="Other"/>
        </emma:interpretation>
      </emma:emma>
    </inkml:annotationXML>
    <inkml:trace contextRef="#ctx0" brushRef="#br0">930 81 0,'107'-72'0,"-143"72"0,-250 36 0,0 0 16,71 35-16,37 1 15,142-36 1,107 35 0,144 37-1,143-37 1,-36 72-1,-108-35 1,-106-1 0,-180-35-1,-71-1 1,-36 1 0,-71-37-1,-1 1 1,72-36-1,179 0 1,72-36 15,-72 36-31</inkml:trace>
  </inkml:traceGroup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1:14.0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360C4BD-63EE-4E32-984F-5B8CE52FFEAC}" emma:medium="tactile" emma:mode="ink">
          <msink:context xmlns:msink="http://schemas.microsoft.com/ink/2010/main" type="inkDrawing" rotatedBoundingBox="9483,3935 24190,4273 24183,4613 9475,4276" shapeName="Other">
            <msink:destinationLink direction="with" ref="{A85E1CB0-373E-44A6-AADE-C97FA5A1C957}"/>
          </msink:context>
        </emma:interpretation>
      </emma:emma>
    </inkml:annotationXML>
    <inkml:trace contextRef="#ctx0" brushRef="#br0">0 0 0,'179'0'0,"214"36"0,36-36 15,108 36 1,0-36 0,71 0-1,72-36 1,107 36 0,35 0-1,109 0 1,-37 0-1,36 0 1,-36 36 15,1 0-31,-1 0 32,1-36-17,-73 71 1,-35-35-1,-178-108 1,-109 180 0,-142-37-1,-107 37 1,-180-37 0,-71-71-1</inkml:trace>
  </inkml:traceGroup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1:14.9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9681B83-5B32-405E-A056-BEF39CC77C03}" emma:medium="tactile" emma:mode="ink">
          <msink:context xmlns:msink="http://schemas.microsoft.com/ink/2010/main" type="inkDrawing" rotatedBoundingBox="4792,4399 10588,4389 10590,5860 4795,5870" semanticType="callout" shapeName="Other">
            <msink:sourceLink direction="with" ref="{DE1587DE-182E-4D8C-9D71-0D6960DB7EE4}"/>
          </msink:context>
        </emma:interpretation>
      </emma:emma>
    </inkml:annotationXML>
    <inkml:trace contextRef="#ctx0" brushRef="#br0">0 0 0,'36'108'0,"36"71"15,71 71-15,36 0 16,107 1-1,72-36 1,107-72 0,143-72-1,36-71 1,35-36 0,-35-71-1,-35-72 16,-144-71-15,-179 71 0,-72 0-1,-142 107 1,-36 1 0,-108 35-1,-107 143 1,36 1-1,143-108 1</inkml:trace>
  </inkml:traceGroup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1:15.5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03ADDEA-D4B6-46A0-B2A7-4CF8E9C541D9}" emma:medium="tactile" emma:mode="ink">
          <msink:context xmlns:msink="http://schemas.microsoft.com/ink/2010/main" type="inkDrawing" rotatedBoundingBox="3361,5115 11348,4096 11752,7262 3765,8281" semanticType="callout" shapeName="Other">
            <msink:sourceLink direction="with" ref="{DE1587DE-182E-4D8C-9D71-0D6960DB7EE4}"/>
            <msink:sourceLink direction="with" ref="{6D4BB921-3279-4C63-8EA4-2AAD178D546D}"/>
          </msink:context>
        </emma:interpretation>
      </emma:emma>
    </inkml:annotationXML>
    <inkml:trace contextRef="#ctx0" brushRef="#br0">0 0 0,'465'787'16,"-107"-358"-16,107-35 16,143-1-1,36-107 16,72-71-15,35-108 0,0-107-1,1-107 1,-108-108 0,-72-106-1,-71-109 1,-143-35-1,-72 36 1,-143 107 0,-36 107-1,-107 144 1,-71 35 0,-72 143-1,-72 72 1,215-179-1</inkml:trace>
  </inkml:traceGroup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1:16.2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1245068-7A2A-4E62-862E-DFEEFE735EE3}" emma:medium="tactile" emma:mode="ink">
          <msink:context xmlns:msink="http://schemas.microsoft.com/ink/2010/main" type="inkDrawing" rotatedBoundingBox="2109,5330 12227,5217 12271,9224 2154,9336" semanticType="callout" shapeName="Other">
            <msink:sourceLink direction="with" ref="{DE1587DE-182E-4D8C-9D71-0D6960DB7EE4}"/>
            <msink:sourceLink direction="with" ref="{6D4BB921-3279-4C63-8EA4-2AAD178D546D}"/>
          </msink:context>
        </emma:interpretation>
      </emma:emma>
    </inkml:annotationXML>
    <inkml:trace contextRef="#ctx0" brushRef="#br0">0 0 0,'108'572'0,"106"-107"15,72-36 1,144 36 0,106-35-1,72 35 1,144-36-1,35-71 1,107-108 0,36-178-1,0-72 1,-107-143 0,-36-108-1,-143-106 16,-143-73-15,-72-106 0,-142-1-1,-144 72 1,-108 36 0,-35 107-1,-71 71 1,-72 180-1,143 71 1</inkml:trace>
  </inkml:traceGroup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1:20.6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919A64E-0D7B-4D30-AB2A-A399D1C95D84}" emma:medium="tactile" emma:mode="ink">
          <msink:context xmlns:msink="http://schemas.microsoft.com/ink/2010/main" type="writingRegion" rotatedBoundingBox="16435,1820 17047,6927 15681,7090 15069,1983"/>
        </emma:interpretation>
      </emma:emma>
    </inkml:annotationXML>
    <inkml:traceGroup>
      <inkml:annotationXML>
        <emma:emma xmlns:emma="http://www.w3.org/2003/04/emma" version="1.0">
          <emma:interpretation id="{2D18D047-B1CA-4830-8A56-FBE27246AF3F}" emma:medium="tactile" emma:mode="ink">
            <msink:context xmlns:msink="http://schemas.microsoft.com/ink/2010/main" type="paragraph" rotatedBoundingBox="16435,1820 17047,6927 15681,7090 15069,19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16BE4C1-6B2A-47FC-A363-53735B3C1BEE}" emma:medium="tactile" emma:mode="ink">
              <msink:context xmlns:msink="http://schemas.microsoft.com/ink/2010/main" type="line" rotatedBoundingBox="16435,1820 17047,6927 15681,7090 15069,1983"/>
            </emma:interpretation>
          </emma:emma>
        </inkml:annotationXML>
        <inkml:traceGroup>
          <inkml:annotationXML>
            <emma:emma xmlns:emma="http://www.w3.org/2003/04/emma" version="1.0">
              <emma:interpretation id="{DE1587DE-182E-4D8C-9D71-0D6960DB7EE4}" emma:medium="tactile" emma:mode="ink">
                <msink:context xmlns:msink="http://schemas.microsoft.com/ink/2010/main" type="inkWord" rotatedBoundingBox="16435,1820 17047,6927 15681,7090 15069,1983">
                  <msink:destinationLink direction="with" ref="{703ADDEA-D4B6-46A0-B2A7-4CF8E9C541D9}"/>
                  <msink:destinationLink direction="with" ref="{61245068-7A2A-4E62-862E-DFEEFE735EE3}"/>
                  <msink:destinationLink direction="with" ref="{F9681B83-5B32-405E-A056-BEF39CC77C03}"/>
                </msink:context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%</emma:literal>
                </emma:interpretation>
                <emma:interpretation id="interp2" emma:lang="it-IT" emma:confidence="0">
                  <emma:literal>;</emma:literal>
                </emma:interpretation>
                <emma:interpretation id="interp3" emma:lang="it-IT" emma:confidence="0">
                  <emma:literal>I</emma:literal>
                </emma:interpretation>
                <emma:interpretation id="interp4" emma:lang="it-IT" emma:confidence="0">
                  <emma:literal>5</emma:literal>
                </emma:interpretation>
              </emma:one-of>
            </emma:emma>
          </inkml:annotationXML>
          <inkml:trace contextRef="#ctx0" brushRef="#br0">751 310 0,'0'143'0,"36"36"15,-36 0-15,36-36 16,-36 0 0,36 0-1,-36-35 17,0-37-32,36-71 15,-72-36 16,0-178-15,0-1 0,-71-71-1,35 71 1,1 36 0,35 36-1,36 108 1,0 35-1,36 0 1,-36 0 0,-36 35-1,-36 73 1,-106 35 0,-1 0-1,107-107 1,72-1-1,0-35 1,108-107 0,70-72-1,-35 36 17,1 36-17,-73 71 1,-35 0-1,0 36 1,-1 72 0,109-1-1,34 72 1,1 0 0,-71-178-1,-108 35 1</inkml:trace>
          <inkml:trace contextRef="#ctx0" brushRef="#br0" timeOffset="872.0544">930 3637 0,'36'108'15,"-36"70"-15,36 37 0,35 0 16,-35-36 15,0-36-15,-36-36-1,0-35 1,0-72 0,-72-72-1,-35-71 1,0 36 0,35 35-1,72 36 1,0 72-1,0 36 1,72 71 0,-1 71-1,72-71 1,-35-107 0,-72 0-1,35-72 1,1-71-1,-37-72 1,73-71 0,-37 106-1,1 109 17,-36 35-17,-36 0 1</inkml:trace>
        </inkml:traceGroup>
      </inkml:traceGroup>
    </inkml:traceGroup>
  </inkml:traceGroup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1:27.4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AEC6412-4E21-4F14-B467-4B00E99458CF}" emma:medium="tactile" emma:mode="ink">
          <msink:context xmlns:msink="http://schemas.microsoft.com/ink/2010/main" type="inkDrawing" rotatedBoundingBox="25626,1100 33880,3242 32297,9343 24043,7202" shapeName="Other">
            <msink:destinationLink direction="to" ref="{6896A090-024B-4DF1-8C22-84EEA19211D4}"/>
          </msink:context>
        </emma:interpretation>
      </emma:emma>
    </inkml:annotationXML>
    <inkml:trace contextRef="#ctx0" brushRef="#br0">0 3475 0,'0'-36'16,"0"-71"-16,0 71 0,0-35 0,35-37 16,-35 37-16,0-37 15,36 1 1,-36 0 0,36-36-1,0-36 1,0 36-1,-1-36 1,1 0 0,0 0-1,35-36 1,-35 37 0,0-37-1,36 72 16,-37-72-15,37 36 0,-1 36-1,-35 0 1,36 36 0,-37-1-1,1 73 1,-36-1-1,0 36 1,0 0 0,36 0-1,0 71 1,0 37 0,-1 35-1,37 36 1,-36 0-1,35 35 1,-35 37 0,36-1-1,-37 36 1,37 36 0,-36 0 15,-1 0-16,37 36 1,-36 0 0,35-1-1,1 1 1,-1 0 0,1 36-1,0-73 1,35 37-1,0-36 1,0-36 0,-35 1-1,35-73 1,1-35 0,-1-72-1,-71-35 1,35-72-1,1-36 1,-1-71 15,1-36-15,-36-108 0,35 1-1,-35 0 1,36-72-1,-1 0 1,-35 0 0,35-36-1,37 0 1,-37-35 0,1 35-1,-1 0 1,37 0-1,-37 36 1,37 0 0,-37 72-1,37 0 1,-1 71 0,0 0 15,1 107-16,-37 36 1,-35 36 0,35 72-1,-35 35 1,0 72 0,0 72-1,-1-1 1,37 36-1,0 36 1,-1-36 0,36 36 15,37 72-15,-37-36-1,-36-144 1,1 1-1,0-108 1,-1 1 0,1-73-1,-37-35 1,37-35 0,35-37-1,-35-107 1,-1-35 15,37-1-15,-37-36-1,37 37 1,-1 35 0,0-36-1,-35 72 1,35 0-1,-35 36 1,35 35 0,-35 72-1,-37 36 1,37 36 0,-36 35-1,-1 72 32,1 0-47,36 35 0,-37-35 31,37 36-15,-36-72 15,35 0-31,1-71 31,-36-72-15,-36 0 0,35 0-1,1-72 1,0-35 0,0 35-1,0-35 1,-1 35-1,1 1 1,0 35 0,-36 36 15,36 0-15,-1 36-1,1-1-15,0 1 16,0 36-1,35-36 17,1-1-17,-1-35 1,-35-35 0,0 35-1,0 0 1,-1 0 15,-35 0-31,0 0 16,0 0-1,0 0 1,0 0 0,36 0-1,-36 0 1,36 35-1,-36-35 17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3:29.89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F956712-8593-48FB-BFC6-0222C488C40C}" emma:medium="tactile" emma:mode="ink">
          <msink:context xmlns:msink="http://schemas.microsoft.com/ink/2010/main" type="inkDrawing" rotatedBoundingBox="9580,6183 10016,15704 9792,15714 9357,6193" semanticType="verticalRange" shapeName="Line">
            <msink:sourceLink direction="with" ref="{09482D83-C606-4210-BEE8-DB71788BFDA6}"/>
          </msink:context>
        </emma:interpretation>
      </emma:emma>
    </inkml:annotationXML>
    <inkml:trace contextRef="#ctx0" brushRef="#br0">0 0 0,'0'36'0,"0"107"0,0 107 16,36 37-1,-1 70 1,1 37 0,-36 107-1,0 0 1,0 71 0,36 72-1,-36 0 1,0 36-1,36 35 1,-36-35 0,35-36-1,1-72 1,-36-35 0,36-108-1,0-107 1,35-72-1,-35-106 1,0-37 15,0-71-15,-1 35 0,-35-71-1,0 0 1,-35-143-1,35-143 1,-72-179 0,72 465-1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9:02.19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0,'35'250'16,"-35"144"-16,36 35 31,36 72 16,71 322-47,-107-537 16,-1-72-1,-70-142 1,-1-72-1,-36-215 1,36-142 0,36 357-1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1:33.2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C680274-F99F-4CCD-A73D-3D09F5C57349}" emma:medium="tactile" emma:mode="ink">
          <msink:context xmlns:msink="http://schemas.microsoft.com/ink/2010/main" type="inkDrawing" rotatedBoundingBox="24707,9512 31720,9250 31740,9769 24727,10032" shapeName="Other"/>
        </emma:interpretation>
      </emma:emma>
    </inkml:annotationXML>
    <inkml:trace contextRef="#ctx0" brushRef="#br0">0 572 0,'322'0'0,"0"-36"16,35 1-16,73 35 16,35-36-1,71-36 1,108 108 0,0 0-1,36 0 1,-36-36-1,-36 0 1,-71 35 15,-144-106-15,-142 35 0,-108 0-1,-107 1 1,-36-37-1,-108 0 1,1 1 0,0 35-1,35-71 1,72 107 0</inkml:trace>
  </inkml:traceGroup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1:34.0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F4FA893-FEF1-452D-81E9-5E6180524072}" emma:medium="tactile" emma:mode="ink">
          <msink:context xmlns:msink="http://schemas.microsoft.com/ink/2010/main" type="writingRegion" rotatedBoundingBox="30837,9229 32447,9229 32447,12270 30837,12270"/>
        </emma:interpretation>
      </emma:emma>
    </inkml:annotationXML>
    <inkml:traceGroup>
      <inkml:annotationXML>
        <emma:emma xmlns:emma="http://www.w3.org/2003/04/emma" version="1.0">
          <emma:interpretation id="{FEAE7072-8382-4B4E-BC01-C25F6DE4976A}" emma:medium="tactile" emma:mode="ink">
            <msink:context xmlns:msink="http://schemas.microsoft.com/ink/2010/main" type="paragraph" rotatedBoundingBox="30837,9229 32447,9229 32447,12270 30837,1227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649B050-1349-47FF-A404-3C6D13965890}" emma:medium="tactile" emma:mode="ink">
              <msink:context xmlns:msink="http://schemas.microsoft.com/ink/2010/main" type="line" rotatedBoundingBox="30837,9229 32447,9229 32447,12270 30837,12270"/>
            </emma:interpretation>
          </emma:emma>
        </inkml:annotationXML>
        <inkml:traceGroup>
          <inkml:annotationXML>
            <emma:emma xmlns:emma="http://www.w3.org/2003/04/emma" version="1.0">
              <emma:interpretation id="{EDC65B69-56C6-437C-A43E-EFB375CE4A6E}" emma:medium="tactile" emma:mode="ink">
                <msink:context xmlns:msink="http://schemas.microsoft.com/ink/2010/main" type="inkWord" rotatedBoundingBox="30837,9229 32447,9229 32447,12270 30837,12270"/>
              </emma:interpretation>
              <emma:one-of disjunction-type="recognition" id="oneOf0">
                <emma:interpretation id="interp0" emma:lang="it-IT" emma:confidence="0">
                  <emma:literal>E</emma:literal>
                </emma:interpretation>
                <emma:interpretation id="interp1" emma:lang="it-IT" emma:confidence="0">
                  <emma:literal>[</emma:literal>
                </emma:interpretation>
                <emma:interpretation id="interp2" emma:lang="it-IT" emma:confidence="0">
                  <emma:literal>I</emma:literal>
                </emma:interpretation>
                <emma:interpretation id="interp3" emma:lang="it-IT" emma:confidence="0">
                  <emma:literal>£</emma:literal>
                </emma:interpretation>
                <emma:interpretation id="interp4" emma:lang="it-IT" emma:confidence="0">
                  <emma:literal>Z</emma:literal>
                </emma:interpretation>
              </emma:one-of>
            </emma:emma>
          </inkml:annotationXML>
          <inkml:trace contextRef="#ctx0" brushRef="#br0">115 0 0,'-72'251'0,"36"-72"16,36 0 0,0 35-1,36 1 1,36-72 15,35-36-31,-35-71 16,71 0-1,0-36 1,0 0 0,0-72-1,-72 37 16,1 35-15,-72-72 0,-36 72-1,-71-72 1,107 72 0</inkml:trace>
          <inkml:trace contextRef="#ctx0" brushRef="#br0" timeOffset="-513.8892">43-1681 0,'72'72'0,"142"-1"0,1 72 0,0-35 15,-1-1 1,-106-36 0,-37-35-1,-71 0 1,-71 0 0,-37-1-1,-71-35 1,36 72-1,36 35 1,107 1 0,107-1-1,-107-107 1</inkml:trace>
          <inkml:trace contextRef="#ctx0" brushRef="#br0" timeOffset="218.0136">-458 358 0,'322'36'0,"-71"-36"15,-1 36-15,-107-1 16,-71-35 0,-72 0-1</inkml:trace>
        </inkml:traceGroup>
      </inkml:traceGroup>
    </inkml:traceGroup>
  </inkml:traceGroup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1:37.792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494E5F2-170A-413B-A709-B51C61C61222}" emma:medium="tactile" emma:mode="ink">
          <msink:context xmlns:msink="http://schemas.microsoft.com/ink/2010/main" type="writingRegion" rotatedBoundingBox="21984,11638 32950,12239 32628,18117 21662,17515"/>
        </emma:interpretation>
      </emma:emma>
    </inkml:annotationXML>
    <inkml:traceGroup>
      <inkml:annotationXML>
        <emma:emma xmlns:emma="http://www.w3.org/2003/04/emma" version="1.0">
          <emma:interpretation id="{2A5A6708-D18A-4DEE-82BE-FF8294A07F57}" emma:medium="tactile" emma:mode="ink">
            <msink:context xmlns:msink="http://schemas.microsoft.com/ink/2010/main" type="paragraph" rotatedBoundingBox="22980,11693 32950,12239 32848,14097 22879,1355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076422C-BBC2-4DE7-A4AB-CB40689DB740}" emma:medium="tactile" emma:mode="ink">
              <msink:context xmlns:msink="http://schemas.microsoft.com/ink/2010/main" type="line" rotatedBoundingBox="22980,11693 32950,12239 32848,14097 22879,13551"/>
            </emma:interpretation>
          </emma:emma>
        </inkml:annotationXML>
        <inkml:traceGroup>
          <inkml:annotationXML>
            <emma:emma xmlns:emma="http://www.w3.org/2003/04/emma" version="1.0">
              <emma:interpretation id="{B5E690CA-2472-403B-A9E3-25375068E6DD}" emma:medium="tactile" emma:mode="ink">
                <msink:context xmlns:msink="http://schemas.microsoft.com/ink/2010/main" type="inkWord" rotatedBoundingBox="28962,12180 32941,12398 32872,13665 28893,13447"/>
              </emma:interpretation>
              <emma:one-of disjunction-type="recognition" id="oneOf0">
                <emma:interpretation id="interp0" emma:lang="it-IT" emma:confidence="0">
                  <emma:literal>TRANSITERÀ</emma:literal>
                </emma:interpretation>
                <emma:interpretation id="interp1" emma:lang="it-IT" emma:confidence="0">
                  <emma:literal>TRANSIGERÀ</emma:literal>
                </emma:interpretation>
                <emma:interpretation id="interp2" emma:lang="it-IT" emma:confidence="0">
                  <emma:literal>TRANSITERETE</emma:literal>
                </emma:interpretation>
                <emma:interpretation id="interp3" emma:lang="it-IT" emma:confidence="0">
                  <emma:literal>TRANSIGERE</emma:literal>
                </emma:interpretation>
                <emma:interpretation id="interp4" emma:lang="it-IT" emma:confidence="0">
                  <emma:literal>TRANSIGETTE</emma:literal>
                </emma:interpretation>
              </emma:one-of>
            </emma:emma>
          </inkml:annotationXML>
          <inkml:trace contextRef="#ctx0" brushRef="#br0">6010 730 0,'0'143'0,"0"36"0,-36 36 16,0-36-1,36-36 1,36-72-1,72-106 1,-1-73 15,-107 108-31</inkml:trace>
          <inkml:trace contextRef="#ctx0" brushRef="#br0" timeOffset="591.7512">6332 873 0,'143'0'0,"72"36"16,-36-36-1,-36-36-15,-108-71 16,-70 0 15,35 107-31</inkml:trace>
          <inkml:trace contextRef="#ctx0" brushRef="#br0" timeOffset="404.8824">6761 945 0,'0'71'0,"-36"1"15,-35 35-15,-1 36 0,72-35 16,36-1-1,71-35 1,37-37 0,-1-35 15,71-35-15,-71 35-1,-107 0 1,-36 0-1,-71-72 17,-72 1-17,35-37 1,108 108 0</inkml:trace>
          <inkml:trace contextRef="#ctx0" brushRef="#br0" timeOffset="2024.412">6725 480 0,'251'-36'0,"35"108"0,-71-37 16,-36 1-1,-108 71 1,-107 72 0,36-71-1,36 71 1,-36-1-1,0 1 1,36-71 0,0-73-1,-36-35 1,0 0 15,-36-143-15,0-36-1,-35 1 1,35 34 0,36 73-1,36 71 1,-1 36 0,73 35-1,35 72 1,-36 36-1,36 0 17,36-36-17,-72-107-15,-35-36 16,-36-107 0,-36-72-1,-72 0 1,-35-36-1,35 108 1,-35 35 15,71 72-15,72 36 0,71 36-1,36-72 1,1 0-1,-37 0 1,-36 35 0,-71 1-1,36-36 1,-36 36 0,36 0-1,-36 71 1,0 0-1,0 1 1,72-1 0,-72-35-1,0-72 1,0 0 0,-72-108 15,36-71-16,36 36 1,-36 0 0,36 107-1,36 1 1,0 35 0,71-36-1,72 72 1,-36 35-1,-35-35 17,-73-36-32,1 0 15,-72 36 1,1 0 0,-37 35-1,36 36 1,72 1-1,36 35 1,-1-36 0,36-35 15,-35-36-15,0-36-1,-1 35 1,1-35-1,-37-35 1,-35-37 0,-71-35-1,-72-1 1,143 108 0</inkml:trace>
          <inkml:trace contextRef="#ctx0" brushRef="#br0" timeOffset="2195.7084">9158 1124 0,'251'36'16,"-108"-36"-16,0-108 0,-107-35 15,-108-36 1,72 179-1</inkml:trace>
          <inkml:trace contextRef="#ctx0" brushRef="#br0" timeOffset="2351.4324">9444 623 0,'287'107'0,"-109"-35"16,-178-72 0</inkml:trace>
          <inkml:trace contextRef="#ctx0" brushRef="#br0" timeOffset="-1904.7013">1288 373 0,'36'143'0,"-72"107"16,0-35-16,0 35 16,0-35-1,1-36 1,-1-108 0,0-71-1,0-143 16,-35-107-15,-72-37 0,-36-35-1,-36 108 1,0-1 0,37 108-1,142 107 1,72-36-1,71 0 1,179 1 0,36-1-1,36 36 1,-72-36 0,-36 108-1,-71-37 1,-107 1-1,-36-36 17,-36 36-17,-36 0-15,36-1 32,-36 37-17,36 107 1,-36 35-1,36 37 1,0 35 0,0-107-1,0-36 1,0-107 0,0-36-1,36-72 1,-36-178-1,36-36 1,35-1 0,37 73-1,-1 71 1,36 71 0,72 36-1,-72 72 1,-72 72-1,-35 70 1,-72-35 15,-71-35-15,-107-1 0,-1-35-1,-36-37 1,108-35-1,108 36 1,70 72 0,108-1-1,72 72 1,-36-36 0,36 36-1,-144-72 1,-35-71-1,-72-36 1,36-107 0,0-37-1,72-106 1,71-36 0,-36 35-1,-107 251 16</inkml:trace>
          <inkml:trace contextRef="#ctx0" brushRef="#br0" timeOffset="-1297.3777">3327 587 0,'-36'179'16,"-35"-36"-16,-37 72 0,1-1 15,35-70 1,72-73 0,0-71-1,36-36 1,36-214 0,-1-1-1,-35 37 16,36-72-15,-72 214 0,0 72-1,0 0 1,71 143 0,1 72-1,71 35 1,36-35-1,0-72 1,-72-36 0,-107-107-1,-36 0 1,-143-107 0,-35 71-1,-1 0 16,-36 36-15,144-35 0,71 35-1,144-36 1,71-71 0,35-37-1,-214 144 1</inkml:trace>
          <inkml:trace contextRef="#ctx0" brushRef="#br0" timeOffset="-716.3308">4042 730 0,'-35'251'0,"-1"-37"16,72-106 0,-1-73-1,1-35 1,0-71 0,35-108 15,-71 0-16,0 108 1,0 35 0,0 36-1,36 143 17,36 36-17,71 35-15,-36-35 31,72-71-31,-72-108 16,-35-72 0,-72-71-1,-72-72 1,-35-35 0,-36 71-1,36 36 1,35 71-1,72 37 1,107 70 15,37-35-15,-144 0 0</inkml:trace>
          <inkml:trace contextRef="#ctx0" brushRef="#br0" timeOffset="-249.1584">5545 623 0,'-72'-72'0,"-71"1"0,0 71 15,36 36-15,35 35 0,72 36 16,108 1 0,142 35 15,-35 36-16,-144-108 1,-71-35 0,-71 0-1,-37 35 1,-71 1 0,36-36-1,72 0 1,142-108-1,72-35 1,-143 107 0</inkml:trace>
        </inkml:traceGroup>
      </inkml:traceGroup>
    </inkml:traceGroup>
    <inkml:traceGroup>
      <inkml:annotationXML>
        <emma:emma xmlns:emma="http://www.w3.org/2003/04/emma" version="1.0">
          <emma:interpretation id="{262EC601-4738-4868-B602-75E0F03D9DDD}" emma:medium="tactile" emma:mode="ink">
            <msink:context xmlns:msink="http://schemas.microsoft.com/ink/2010/main" type="paragraph" rotatedBoundingBox="27748,14157 30884,14210 30854,16033 27717,15980" alignmentLevel="3"/>
          </emma:interpretation>
        </emma:emma>
      </inkml:annotationXML>
      <inkml:traceGroup>
        <inkml:annotationXML>
          <emma:emma xmlns:emma="http://www.w3.org/2003/04/emma" version="1.0">
            <emma:interpretation id="{62F4FFE8-E975-48BF-86B6-357CEEB1BAC3}" emma:medium="tactile" emma:mode="ink">
              <msink:context xmlns:msink="http://schemas.microsoft.com/ink/2010/main" type="line" rotatedBoundingBox="27748,14157 30884,14210 30854,16033 27717,15980"/>
            </emma:interpretation>
          </emma:emma>
        </inkml:annotationXML>
        <inkml:traceGroup>
          <inkml:annotationXML>
            <emma:emma xmlns:emma="http://www.w3.org/2003/04/emma" version="1.0">
              <emma:interpretation id="{06EEBFF2-F1B4-459E-B5B0-439E0D0E97B8}" emma:medium="tactile" emma:mode="ink">
                <msink:context xmlns:msink="http://schemas.microsoft.com/ink/2010/main" type="inkWord" rotatedBoundingBox="27748,14157 30884,14210 30854,16033 27717,15980"/>
              </emma:interpretation>
              <emma:one-of disjunction-type="recognition" id="oneOf1">
                <emma:interpretation id="interp5" emma:lang="it-IT" emma:confidence="0">
                  <emma:literal>At</emma:literal>
                </emma:interpretation>
                <emma:interpretation id="interp6" emma:lang="it-IT" emma:confidence="0">
                  <emma:literal>Dt</emma:literal>
                </emma:interpretation>
                <emma:interpretation id="interp7" emma:lang="it-IT" emma:confidence="0">
                  <emma:literal>A</emma:literal>
                </emma:interpretation>
                <emma:interpretation id="interp8" emma:lang="it-IT" emma:confidence="0">
                  <emma:literal>DT</emma:literal>
                </emma:interpretation>
                <emma:interpretation id="interp9" emma:lang="it-IT" emma:confidence="0">
                  <emma:literal>Bt</emma:literal>
                </emma:interpretation>
              </emma:one-of>
            </emma:emma>
          </inkml:annotationXML>
          <inkml:trace contextRef="#ctx0" brushRef="#br0" timeOffset="3114.48">5294 2734 0,'36'250'0,"-143"-35"15,0 35 1,35-35 0,36-108-1,1-71 1,35-108-1,35-178 1,37-36 0,-36-36-1,35 36 1,-35 107 0,0 179-1,-1-36 1,109 107 15,34 73-15,37 70-1,36 108 1,-37 0 0,-35-36-1,-72-71 1,-142-143-1,-144-37 1,-107-70 0,-72-1-1,-36-36 1,108 1 0,71 35-1,144 0 1,178 0-1,144 1 1,35-73 0,-286 108-1</inkml:trace>
          <inkml:trace contextRef="#ctx0" brushRef="#br0" timeOffset="3737.376">6725 3020 0,'430'71'0,"-72"-71"16,35 36 0,-393-36-1</inkml:trace>
          <inkml:trace contextRef="#ctx0" brushRef="#br0" timeOffset="3566.0796">7012 2519 0,'107'36'0,"-71"0"15,-36 35-15,0 1 0,36 71 0,-36 71 16,0 1-1,35 71 1,37-35 0,-1-37-1,-35-106 1,0-37 0,-36-178 15,0 107-31</inkml:trace>
        </inkml:traceGroup>
      </inkml:traceGroup>
    </inkml:traceGroup>
    <inkml:traceGroup>
      <inkml:annotationXML>
        <emma:emma xmlns:emma="http://www.w3.org/2003/04/emma" version="1.0">
          <emma:interpretation id="{70B96196-E1CB-4773-B82D-8228D24DBD2F}" emma:medium="tactile" emma:mode="ink">
            <msink:context xmlns:msink="http://schemas.microsoft.com/ink/2010/main" type="paragraph" rotatedBoundingBox="21669,16708 23213,16679 23229,17558 21685,175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534BA7C-6682-49F8-AC34-9D3493804D76}" emma:medium="tactile" emma:mode="ink">
              <msink:context xmlns:msink="http://schemas.microsoft.com/ink/2010/main" type="line" rotatedBoundingBox="21669,16708 23213,16679 23229,17558 21685,17586"/>
            </emma:interpretation>
          </emma:emma>
        </inkml:annotationXML>
        <inkml:traceGroup>
          <inkml:annotationXML>
            <emma:emma xmlns:emma="http://www.w3.org/2003/04/emma" version="1.0">
              <emma:interpretation id="{8AEFB051-B302-4EED-961D-87B97ACE5912}" emma:medium="tactile" emma:mode="ink">
                <msink:context xmlns:msink="http://schemas.microsoft.com/ink/2010/main" type="inkWord" rotatedBoundingBox="21669,16708 23213,16679 23229,17558 21685,17586">
                  <msink:destinationLink direction="from" ref="{6896A090-024B-4DF1-8C22-84EEA19211D4}"/>
                </msink:context>
              </emma:interpretation>
              <emma:one-of disjunction-type="recognition" id="oneOf2">
                <emma:interpretation id="interp10" emma:lang="it-IT" emma:confidence="0">
                  <emma:literal>=</emma:literal>
                </emma:interpretation>
                <emma:interpretation id="interp11" emma:lang="it-IT" emma:confidence="0">
                  <emma:literal>E</emma:literal>
                </emma:interpretation>
                <emma:interpretation id="interp12" emma:lang="it-IT" emma:confidence="0">
                  <emma:literal>€</emma:literal>
                </emma:interpretation>
                <emma:interpretation id="interp13" emma:lang="it-IT" emma:confidence="0">
                  <emma:literal>£</emma:literal>
                </emma:interpretation>
                <emma:interpretation id="interp14" emma:lang="it-IT" emma:confidence="0">
                  <emma:literal>z</emma:literal>
                </emma:interpretation>
              </emma:one-of>
            </emma:emma>
          </inkml:annotationXML>
          <inkml:trace contextRef="#ctx0" brushRef="#br1" timeOffset="31124.3735">-1288 5417 0,'179'179'0,"0"-72"16,71-71-1,1-1 1,-73-35 0,-34 0-1,-73 0 1,-35-35 0,-36-1-1,36 0 1,-36-35-1,0 71 1</inkml:trace>
          <inkml:trace contextRef="#ctx0" brushRef="#br1" timeOffset="30844.0703">-1181 4916 0,'215'36'0,"-108"-36"15,72 0-15,0 0 0,36 0 16,-36 35 0,-1 1 15,-70-36-16,-73 0 1,1 36 0,-107-36-1,-37 0 1,1-36 0,-36 0-1,143 36 1</inkml:trace>
        </inkml:traceGroup>
      </inkml:traceGroup>
    </inkml:traceGroup>
  </inkml:traceGroup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1:57.55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E33395F-1A9C-4A24-ADCC-D2604B323EEB}" emma:medium="tactile" emma:mode="ink">
          <msink:context xmlns:msink="http://schemas.microsoft.com/ink/2010/main" type="inkDrawing" rotatedBoundingBox="1101,9656 20949,10800 20853,12480 1004,11336" shapeName="Other"/>
        </emma:interpretation>
      </emma:emma>
    </inkml:annotationXML>
    <inkml:trace contextRef="#ctx0" brushRef="#br0">0 939 0,'72'0'16,"71"-107"-16,0 0 15,71-1-15,1 1 16,107-36-1,-36 36 1,36-1 0,-36 37-1,1-1 1,-1 36 0,0 72-1,-36 0 1,1 35-1,-1 37 1,-35 35 0,35 36-1,1 0 1,-37 35 0,37 1 15,-37-36-31,37 0 31,-36-36-15,35 0-1,0-107 1,1-1 0,35-70-1,0-73 1,0 1-1,36-36 1,0-36 0,0 36-1,0 36 1,0-36 0,0 71-1,0 0 1,-36 72-1,36 36 1,-35 36 0,-1 35-1,0 36 1,0 0 0,0 36 15,1 36-16,-1-72 17,0 36-17,0-72 1,0 0 0,1-71-1,-37-36 1,36-36-1,-35-35 1,-1-108 0,36 36-1,0 0 1,1 0 0,35-36-1,-36 36 1,36 0-1,0 35 1,0 37 0,0 35 15,0 36-15,35 72-1,1 35 1,0 36-1,35 36 1,-35-36 0,-36 36-1,-72-36 1,-106 0 0,-37-107-1,-107-36 1</inkml:trace>
  </inkml:traceGroup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2:05.74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2BCE791-6F15-4606-A4AB-B618788D682C}" emma:medium="tactile" emma:mode="ink">
          <msink:context xmlns:msink="http://schemas.microsoft.com/ink/2010/main" type="inkDrawing" rotatedBoundingBox="1312,13845 20805,14883 20574,19226 1081,18188" shapeName="Other"/>
        </emma:interpretation>
      </emma:emma>
    </inkml:annotationXML>
    <inkml:trace contextRef="#ctx0" brushRef="#br0">0 3792 0,'0'71'0,"0"-106"16,35-37-16,1-71 0,0-143 15,35 35-15,1 1 0,-36-72 16,35-36 0,1-71-1,-1 35 1,37 1 15,-37 35-15,1 108-1,-1 35 1,-71 143 0,36 37-1,-36 35 1,0 71-1,72 108 1,-37 72 0,37 71 15,0 71-15,-1 36 15,1 36-16,-1 36 1,1-36 0,-1 0-1,1-143 1,-36-107 0,35-179-1,-35-36 16,0-72-15,-1-142 0,37-73-1,-36 1 1,0-72 0,35-35-1,1-36 1,-37 35-1,37-35 17,0 0-17,-1 142 1,36 144 0,-71 107-1,-36 36 1,36 0 15,-36 179-31,36 72 16,0 106-1,35 37 17,1 35-17,-1 1 1,1-37-1,-36 36 1,35-107 0,-35-35-1,0-144 1,-36-143 0,0 0-1,35-36 16,-35-179-31,36-178 16,0-37 0,0-35-1,35 72 1,1-1 0,-36 108-1,-1 71 1,1 72-1,0 108 17,-36 35-17,0 0 1,36 107 0,-1 215-1,1 71 1,0 73-1,71 34 1,1 1 0,35-36-1,0-107 1,-36-143 0,-71-180-1,0-70 1,35-216-1,-71-250 1,0-35 0,36-37-1,0 73 1,35 70 15,-35 37-15,36 142-1,-37 72 1,37 108 0,-72 71-1,36 71 1,0 180 0,35 71-1,1 107 1,35 72-1,-35 0 1,35 35 0,-36-35-1,-35-107 1,0-144 0,0-178-1,0-72 1,-36-108-1,35-249 17,1-144-17,36-36 1,-37 1 0,37 35-1,35 107 1,1-35-1,-37 214 1,-35 144 15,0 71-15,-1 107 0,37 179-1,0 72 1,-1 107-1,36 36 1,37-36 0,-37 36-1,36-108 1,-36-71 0,-35-179-1,-36-107 1,-1-72-1,-35-107 17,0-286-17,0-72 1,72-71-16,-1 35 16,37 72 15,35 72-16,0 71 1,-36 107 0,36 108-1,-35 71 1,-37 72 0,37 178-1,-37 144 1,36 107-1,1 36 1,-1 71 0,0-35-1,1 0 1,-1-72 0,0-143-1,1-179 1,-37-107-1,1-108 1,35-178 0,0-144 15,1-35-15,-1-36-1,36 35 1,0 108-1,0 0 1,-35 108 0,-1 71-1,0 107 1,-71 0 0,36 108-1,-36 178 1,35 72-1,-35 107 1,35 1 0,1-1-1,35-71 1,36-72 0,-107-143-1,71-107 16,-71-108-15,0-178 0,0-180-1,35-70 1,-71-37 0,0 36-1,36 72 1,0 107-1,35 107 1,37 108 0,-1 71-1,-35 72 1,35 179 0,0 142-1,-71 1 1,71 107-1,36 0 1,-35-35 0,-1-37 15,0-178-15,1-72-1,-37-107 1,37-72-1,-37-179 1,1-143 0,-1-71-1,37 0 1,-1 0 0,36 35-1,0 108 1,36 71-1,-36 72 1,0 107 0,0 108-1,-35 107 1,-37 107 0,1 107-1,-1 37 1,1 71 15,35-1-15,-35-106-1,71-72 1,-36-215 0,0-107-1,37-143 1,-1-179-1,36-36 1,-1 1 0,1-1-1,0 0 1,0 36 0,-36 108-1,0 106 1,0 72-1,-71 72 1,35 143 0,-35 179-1,-1 35 1,1 72 15,107 215-15,0-251-1,-36-285 17,-36-144-17,0-179 1,1-179 0,-1-107-1,0 36 1,1-1-1,-1 73 1,0 106 0,1 108-1,-1 107 1,-36 72 0,37 143-1,35 179 1,-72 71-1,73 108 17,-1-1-32,-36-35 31,-71-215-15,-36-214-16,0-72 15</inkml:trace>
  </inkml:traceGroup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1:54.3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DB7EC40-CC15-4815-9D39-BA2CA55336DC}" emma:medium="tactile" emma:mode="ink">
          <msink:context xmlns:msink="http://schemas.microsoft.com/ink/2010/main" type="writingRegion" rotatedBoundingBox="20641,6832 24255,6832 24255,8514 20641,8514"/>
        </emma:interpretation>
      </emma:emma>
    </inkml:annotationXML>
    <inkml:traceGroup>
      <inkml:annotationXML>
        <emma:emma xmlns:emma="http://www.w3.org/2003/04/emma" version="1.0">
          <emma:interpretation id="{52C6F258-975E-42E1-908B-9D33308C8153}" emma:medium="tactile" emma:mode="ink">
            <msink:context xmlns:msink="http://schemas.microsoft.com/ink/2010/main" type="paragraph" rotatedBoundingBox="20641,6832 24255,6832 24255,8514 20641,85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60FC264-4C2A-4158-951A-5D8FF17FC3DC}" emma:medium="tactile" emma:mode="ink">
              <msink:context xmlns:msink="http://schemas.microsoft.com/ink/2010/main" type="line" rotatedBoundingBox="20641,6832 24255,6832 24255,8514 20641,8514"/>
            </emma:interpretation>
          </emma:emma>
        </inkml:annotationXML>
        <inkml:traceGroup>
          <inkml:annotationXML>
            <emma:emma xmlns:emma="http://www.w3.org/2003/04/emma" version="1.0">
              <emma:interpretation id="{0C2F5F81-E8F4-4D9C-8676-55FB5884CDBF}" emma:medium="tactile" emma:mode="ink">
                <msink:context xmlns:msink="http://schemas.microsoft.com/ink/2010/main" type="inkWord" rotatedBoundingBox="20641,6832 24255,6832 24255,8514 20641,8514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€</emma:literal>
                </emma:interpretation>
                <emma:interpretation id="interp2" emma:lang="it-IT" emma:confidence="0">
                  <emma:literal>-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&lt;</emma:literal>
                </emma:interpretation>
              </emma:one-of>
            </emma:emma>
          </inkml:annotationXML>
          <inkml:trace contextRef="#ctx0" brushRef="#br0">3542 0 0,'72'-36'0,"-144"36"16,-321 107-16,35 1 0,-71 71 16,-1-1-1,37 1 1,35 36 0,36-72-1,72 36 1,71-107-1,36-1 1,71-35 0,1-36-1,71-143 1,71 0 0,-35 0-1,-72 35 1,-71 108 15,107 0-15,-36 36-1,0 107 1,36 36 0,-36 0-1,36-72 1,0-71-1,0-36 1,36 0 0,36 0-1,71 0 1,107-36 0,37 36-1,-73 0 1,-106 36-1,-73 0 1,-142 0 0,107-36-1</inkml:trace>
        </inkml:traceGroup>
      </inkml:traceGroup>
    </inkml:traceGroup>
  </inkml:traceGroup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2:10.24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896A090-024B-4DF1-8C22-84EEA19211D4}" emma:medium="tactile" emma:mode="ink">
          <msink:context xmlns:msink="http://schemas.microsoft.com/ink/2010/main" type="inkDrawing" rotatedBoundingBox="20622,16347 22606,7106 26530,7948 24546,17189" semanticType="callout" shapeName="Other">
            <msink:sourceLink direction="from" ref="{8AEFB051-B302-4EED-961D-87B97ACE5912}"/>
            <msink:sourceLink direction="to" ref="{FAEC6412-4E21-4F14-B467-4B00E99458CF}"/>
          </msink:context>
        </emma:interpretation>
      </emma:emma>
    </inkml:annotationXML>
    <inkml:trace contextRef="#ctx0" brushRef="#br0">2316 9202 0,'71'36'0,"1"36"15,-1-37-15,1-35 0,-36 36 0,-1-36 16,1 0-16,-36-71 0,0-37 15,-71-71 17,-37 1-17,-35-73 1,-72 1 0,1-1-1,-37 1 1,1-72-1,-36 36 1,35 0 0,37-72-1,-37 0 1,144 0 0,-72-35-1,108-37 1,-1 1-1,36 0 1,72 0 0,36-1-1,35 37 1,36 35 0,72 36-1,71 0 16,0 36-15,36 35 0,71 37-1,-35 35 1,36 36 0,-37 0-1,-35 71 1,-107 1-1,-36-1 1,-36 36 0,-107 1-1,0 35 1,-36 0 0,-108-36-1,37 0 1,-1-36-1,1-35 1,-72 0 15,35 35-15,37 72 0,71 0-1,179-36 1,35 36-1,37 36 1,35 0 0,0 36-1,-71-1 1,-72 1 0,-107-37-1,-72 37 1,-72-36-1,-35 35 1,0 1 0,36-1-1,0 73 1,107-37 0,0-107-1</inkml:trace>
  </inkml:traceGroup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2:00.74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D04FEEC-ED40-4D7A-A38B-0D87224BDA18}" emma:medium="tactile" emma:mode="ink">
          <msink:context xmlns:msink="http://schemas.microsoft.com/ink/2010/main" type="writingRegion" rotatedBoundingBox="1322,11259 21408,12414 21224,15604 1139,14449"/>
        </emma:interpretation>
      </emma:emma>
    </inkml:annotationXML>
    <inkml:traceGroup>
      <inkml:annotationXML>
        <emma:emma xmlns:emma="http://www.w3.org/2003/04/emma" version="1.0">
          <emma:interpretation id="{B12FF9B3-A7DA-43C1-9EB8-DA30AEEDBEEE}" emma:medium="tactile" emma:mode="ink">
            <msink:context xmlns:msink="http://schemas.microsoft.com/ink/2010/main" type="paragraph" rotatedBoundingBox="1322,11259 21408,12414 21224,15604 1139,144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C20D0DE-6256-44D1-9F12-131B7DFD9F35}" emma:medium="tactile" emma:mode="ink">
              <msink:context xmlns:msink="http://schemas.microsoft.com/ink/2010/main" type="line" rotatedBoundingBox="1322,11259 21408,12414 21224,15604 1139,14449"/>
            </emma:interpretation>
          </emma:emma>
        </inkml:annotationXML>
        <inkml:traceGroup>
          <inkml:annotationXML>
            <emma:emma xmlns:emma="http://www.w3.org/2003/04/emma" version="1.0">
              <emma:interpretation id="{6D4BB921-3279-4C63-8EA4-2AAD178D546D}" emma:medium="tactile" emma:mode="ink">
                <msink:context xmlns:msink="http://schemas.microsoft.com/ink/2010/main" type="inkWord" rotatedBoundingBox="1322,11259 21408,12414 21224,15604 1139,14449">
                  <msink:destinationLink direction="with" ref="{703ADDEA-D4B6-46A0-B2A7-4CF8E9C541D9}"/>
                  <msink:destinationLink direction="with" ref="{61245068-7A2A-4E62-862E-DFEEFE735EE3}"/>
                </msink:context>
              </emma:interpretation>
              <emma:one-of disjunction-type="recognition" id="oneOf0">
                <emma:interpretation id="interp0" emma:lang="it-IT" emma:confidence="0">
                  <emma:literal>matura</emma:literal>
                </emma:interpretation>
                <emma:interpretation id="interp1" emma:lang="it-IT" emma:confidence="0">
                  <emma:literal>maturo</emma:literal>
                </emma:interpretation>
                <emma:interpretation id="interp2" emma:lang="it-IT" emma:confidence="0">
                  <emma:literal>mutuo</emma:literal>
                </emma:interpretation>
                <emma:interpretation id="interp3" emma:lang="it-IT" emma:confidence="0">
                  <emma:literal>mutua</emma:literal>
                </emma:interpretation>
                <emma:interpretation id="interp4" emma:lang="it-IT" emma:confidence="0">
                  <emma:literal>maturo*</emma:literal>
                </emma:interpretation>
              </emma:one-of>
            </emma:emma>
          </inkml:annotationXML>
          <inkml:trace contextRef="#ctx0" brushRef="#br0">-21787 1947 0,'36'-72'0,"0"-107"0,35 0 16,37 0 0,-1-35-1,36-37 1,0 72-1,0 1 1,-36 35 0,-35 71-1,35 72 1,-35 36 0,-1 71-1,37 72 1,-37 71-1,37 37 1,-1 35 0,0-72-1,1-35 17,-1-37-17,0-106 1,-35-72-1,-1-72 1,37-106 0,35-37-1,0-35 1,-36-1 0,72 1-1,-72 107 1,1 35-1,-37 72 1,1 36 0,-1 108-1,1 71 1,35 71 0,1 1-1,-1-1 1,36 0-1,-36-71 17,1-71-17,35-73 1,-72-35 0,72-143-1,0-107 1,-35-1-1,35-35 1,0 72 0,-36 70-1,1 73 1,-37 35 0,37 72-1,-1 107 1,-36 107-1,37-35 1,-1 71 0,36-35-1,-36-72 1,1-72 0,-1-36 15,0-106-16,1-108 1,35-72 0,36-35-1,0-1 1,-1 72 0,1 72-1,-36 35 1,36 72-1,-36 72 1,1 107 0,-1 35-1,0 37 1,36 35 0,-36-36-1,-36-71 16,0-107-31,1-36 32,-1-144-32,36-106 15,36-108 17,36 36-17,-37 71 1,37 72-1,-36 71 1,-36 36 0,0 72-1,0 72 1,0 106 0,0 1-1,36 35 1,0-71-1,-36-36 1,36-107 0,-36-72-1,36-71 1,0-144 0,0 37-1,0 35 1,0 72 15,-36 35-15,0 72-1,-36 72 1,36 71 0,-71 36-1,71 71 1,36-35-1,-36-36 1,0-36 0,0-72-1,36-107 1,0-142 0,0-73-1,35 1 16,73-144-15,-73 180 0,37 70-1,-37 109 1,1 70 0,35 109-1,-71 106 1,-36 36-1,36 36 1,36-36 0,-36-143-1,35-71 1,1-108 0,0-143-1,35-71 1,-35-36-1,35 71 1,-35 108 15,35 71-15,1 72 0,-1 107-1,36 71 1,-35 1-1,-72 0 1,-72-36 0,-36-144-1,-71-35 1</inkml:trace>
          <inkml:trace contextRef="#ctx0" brushRef="#br0" timeOffset="5908.7543">-12235 15 0,'71'0'0,"-71"36"16,36 71-16,-36 72 0,36 0 0,-36 35 16,36-71-1,-36 0 1,0-107-1,-36-36 17,-36-107-32,1-72 15,-36 0 1,-37 72 0,73 35-1,35 108 1,108-36-1,107-36 17,35 36-17,37 0 1,-37 36 0,-35 0-1,-107-72 1,-72 36-1</inkml:trace>
          <inkml:trace contextRef="#ctx0" brushRef="#br0" timeOffset="7300.5397">-11913 2269 0,'36'35'0,"-1"73"0,-70 71 0,35-1 16,0 1-1,35 0 17,-35-72-32,0-107 15,-35-71 1,-37-72 0,-35 0-1,-36 0 1,0 35-1,35 73 1,108 35 0,72 35-1,142-35 1,37 36 0,35 0 15,0 0-16,-71-72-15,-215 36 16</inkml:trace>
        </inkml:traceGroup>
      </inkml:traceGroup>
    </inkml:traceGroup>
  </inkml:traceGroup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8:22.8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938FDFF-AB1D-466D-A18F-EE07D5E98495}" emma:medium="tactile" emma:mode="ink">
          <msink:context xmlns:msink="http://schemas.microsoft.com/ink/2010/main" type="inkDrawing" rotatedBoundingBox="4019,11690 4401,2530 4667,2541 4285,11701" semanticType="callout" shapeName="Other">
            <msink:sourceLink direction="with" ref="{6AAB6957-BFDA-4895-A782-869454D94E92}"/>
            <msink:sourceLink direction="with" ref="{5607B1C8-8F15-4B09-9F23-041FB76A1FEE}"/>
          </msink:context>
        </emma:interpretation>
      </emma:emma>
    </inkml:annotationXML>
    <inkml:trace contextRef="#ctx0" brushRef="#br0">572 0 0,'-214'501'0,"214"0"16,0 71-1,36 108 1,-1 35 0,-35 72-1,0 36 1,-71 0 15,-37 0-15,37-72-1,-1-71 1,1-143 0,35-108-1,72-179 1,0-35-1,35-144 1,1-106 0,-37-73-1,-35 108 1</inkml:trace>
  </inkml:traceGroup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8:23.7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AAB6957-BFDA-4895-A782-869454D94E92}" emma:medium="tactile" emma:mode="ink">
          <msink:context xmlns:msink="http://schemas.microsoft.com/ink/2010/main" type="inkDrawing" rotatedBoundingBox="4012,12287 26192,12523 26184,13239 4005,13003" shapeName="Other">
            <msink:destinationLink direction="with" ref="{9938FDFF-AB1D-466D-A18F-EE07D5E98495}"/>
            <msink:destinationLink direction="with" ref="{0EC29DE9-36D9-4447-B5A6-1D8A8C551BE7}"/>
            <msink:destinationLink direction="from" ref="{3B3FE7E4-E47C-4DB9-975C-7D7F820AD3DE}"/>
          </msink:context>
        </emma:interpretation>
      </emma:emma>
    </inkml:annotationXML>
    <inkml:trace contextRef="#ctx0" brushRef="#br0">0 394 0,'72'71'0,"71"-71"0,72-35 16,107-73-16,35 1 15,73 71 1,35 0-1,0 36 1,71 36 0,1-36-1,0 36 1,-1 0 0,37-36 15,35 0-31,71 0 31,1-36-15,71 72-1,-35-36 1,35 0 0,1 35-1,-73-70 1,144 70-1,0-35 1,-36 36 0,36 0-1,-36-36 1,-36 36 0,0 0-1,-35-36 1,-1 35-1,-35-35 1,-72-71 0,0 107-1,-35-1 1,-72 37 0,-72-1-1,-107-35 16,36 36-15,-215-72 0,-36-36-1,-35-143 1,-108 36 0,-72-36-1,-35 0 1,143 179-1</inkml:trace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5:46.43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42CE0C7-7F1D-4153-B706-B4546D565D95}" emma:medium="tactile" emma:mode="ink">
          <msink:context xmlns:msink="http://schemas.microsoft.com/ink/2010/main" type="writingRegion" rotatedBoundingBox="11850,8826 13189,18371 9401,18902 8062,9358">
            <msink:destinationLink direction="with" ref="{89011A0E-5647-4009-A91F-5375A8E249B5}"/>
            <msink:destinationLink direction="with" ref="{38F495EB-8D44-4A95-9BFD-9B26E2E93942}"/>
          </msink:context>
        </emma:interpretation>
      </emma:emma>
    </inkml:annotationXML>
    <inkml:traceGroup>
      <inkml:annotationXML>
        <emma:emma xmlns:emma="http://www.w3.org/2003/04/emma" version="1.0">
          <emma:interpretation id="{BE0E85C3-CDAD-4A67-AA27-2956B3A101DB}" emma:medium="tactile" emma:mode="ink">
            <msink:context xmlns:msink="http://schemas.microsoft.com/ink/2010/main" type="paragraph" rotatedBoundingBox="11850,8826 13189,18371 11690,18581 10351,90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9482D83-C606-4210-BEE8-DB71788BFDA6}" emma:medium="tactile" emma:mode="ink">
              <msink:context xmlns:msink="http://schemas.microsoft.com/ink/2010/main" type="line" rotatedBoundingBox="11850,8826 13189,18371 11690,18581 10351,9037">
                <msink:destinationLink direction="with" ref="{DF956712-8593-48FB-BFC6-0222C488C40C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FD84C6E2-BDBC-4CD7-9B1C-BFF414FA539A}" emma:medium="tactile" emma:mode="ink">
                <msink:context xmlns:msink="http://schemas.microsoft.com/ink/2010/main" type="inkWord" rotatedBoundingBox="11850,8826 13189,18371 11690,18581 10351,9037">
                  <msink:destinationLink direction="to" ref="{6247A708-3051-4074-8D36-2FB3FD2134BE}"/>
                </msink:context>
              </emma:interpretation>
              <emma:one-of disjunction-type="recognition" id="oneOf0">
                <emma:interpretation id="interp0" emma:lang="it-IT" emma:confidence="0">
                  <emma:literal>È.</emma:literal>
                </emma:interpretation>
                <emma:interpretation id="interp1" emma:lang="it-IT" emma:confidence="0">
                  <emma:literal>"È,</emma:literal>
                </emma:interpretation>
                <emma:interpretation id="interp2" emma:lang="it-IT" emma:confidence="0">
                  <emma:literal>"È.</emma:literal>
                </emma:interpretation>
                <emma:interpretation id="interp3" emma:lang="it-IT" emma:confidence="0">
                  <emma:literal>TÈ.</emma:literal>
                </emma:interpretation>
                <emma:interpretation id="interp4" emma:lang="it-IT" emma:confidence="0">
                  <emma:literal>*È.</emma:literal>
                </emma:interpretation>
              </emma:one-of>
            </emma:emma>
          </inkml:annotationXML>
          <inkml:trace contextRef="#ctx0" brushRef="#br0">7140 7552 0,'-214'71'0,"-1"-106"16,-71-73-16,0 37 16,71-1 31,108 36-47,35 36 0,72 36 15,36 36 1,0 71-1,71 71 17,-35-70-17,-37-1 1,-35-36 0,0-71-1,-35-36 1,35 0-1,0-36 1,107-36 15,36-35-31,-143 107 16</inkml:trace>
          <inkml:trace contextRef="#ctx0" brushRef="#br0" timeOffset="529.1114">6568 7480 0,'251'143'0,"-144"72"16,0 0-16,-35-37 15,-37-106 1,-35-36-1,0-72 32,-35-36-47,35-35 0,-72 107 32,72 0-17</inkml:trace>
          <inkml:trace contextRef="#ctx0" brushRef="#br0" timeOffset="326.8041">6425 7731 0,'36'143'0,"-36"-36"0,0 36 16,36 36 0,-1-36-1,1-36 1,0-107-1,0-107 32,-36-36-47,0-72 16,0 215 0</inkml:trace>
          <inkml:trace contextRef="#ctx0" brushRef="#br0" timeOffset="1291.6543">7033 9305 0,'36'36'15,"-72"-72"-15,-35-72 16,-394-249-16,250 285 16,-71 108 15,143 35-16,107 73 1,72 34 0,71 37-1,36-36 1,-36-72 0,1-35 30,-37-36-46,-71-36 0,0-36 16,-36 72 0,1-1-1,-1 37 1,36 71 0,36 0-1,71 0 1,0-35-1,1-73 1,-1-35 0,0-71 15,-35-37-15,-36-35-1,-72 36 1,-71 35-1,-37-35 1,-34 71 0,34 72-1,1 71 1,143 37 0,143 34-1,-143-178 1</inkml:trace>
          <inkml:trace contextRef="#ctx0" brushRef="#br0" timeOffset="1933.5878">7319 10915 0,'-179'-36'0,"-35"0"15,-1 0-15,-35 36 16,107 36 0,107-36 15,72 0-16,71 0 1,0 0 0,36 0-1,-35 36 1,-72 0 0,-36 35-1,-36 72 1,-72 36-1,1 0 1,71 0 0,36 0-1,72-72 1,-1 0 0,37-107-1,35-35 16,0-37-15,36 1 0,-108 35-1,-35 0 1,-36 36 0,-71 0-1,-1 36 1,72-36-1</inkml:trace>
          <inkml:trace contextRef="#ctx0" brushRef="#br0" timeOffset="2914.0001">7069 13777 0,'0'178'0,"36"-106"15,35 0-15,1-1 16,35-35-1,36-36 17,36-107-17,-143-1 1,-36 1 15,-72-36-31,-35 35 16,-72 1-1,-36 36 1,72 35 0,36 143-1,71 72 1,215 0 0,-179-179-1</inkml:trace>
          <inkml:trace contextRef="#ctx0" brushRef="#br0" timeOffset="3396.4252">7963 14349 0,'-71'36'0,"-72"0"0,0-36 16,-36 0-16,0-36 31,-36 36-15,144 36-1,71-1 1,-36 37 0,72 71-1,-1 0 1,1 36 0,0-36-1,-36-71 1,0-37-1,0-35 1,-36-35 15,36-1-31,107 0 16,37 0 0,-144 36-1</inkml:trace>
          <inkml:trace contextRef="#ctx0" brushRef="#br0" timeOffset="3832.164">7784 15100 0,'-107'36'16,"-36"0"-16,0 0 0,-36 35 0,72 36 15,71 37 17,72-37-17,107 36 1,0-107-1,0-72 1,-71-36 15,35 37-15,-71-1-16,-36 0 16,-72 0-1,36 36 16,36 36-15,0-36 0</inkml:trace>
          <inkml:trace contextRef="#ctx0" brushRef="#br0" timeOffset="4376.8375">8035 15995 0,'-72'107'0,"37"108"15,-1-108-15,36-36 16,0-71 0,-36-35-1,-71-1 1,-36-36-1,-1 37 1,37 35 0,-36 71-1,71 1 1,37 35 0,35-35-1,35 35 32,1-71-47,36-36 16,-36-72-1,71 1 1,-107 71 0</inkml:trace>
          <inkml:trace contextRef="#ctx0" brushRef="#br0" timeOffset="4532.4585">7427 16066 0,'35'107'0,"-70"37"0,70 106 16,37-35-1,-72-215 1</inkml:trace>
          <inkml:trace contextRef="#ctx0" brushRef="#br0" timeOffset="2462.6992">7570 12346 0,'-108'71'16,"-142"36"-16,0 1 0,107-1 15,107-71 1,36 0 0,36-1-1,71-35 16,36 0-15,72-35 15,178-1-15,-286 36 0,-71 36-1,-72-1 1,-35-35-1,-1-35 1,72 35 0</inkml:trace>
        </inkml:traceGroup>
      </inkml:traceGroup>
    </inkml:traceGroup>
    <inkml:traceGroup>
      <inkml:annotationXML>
        <emma:emma xmlns:emma="http://www.w3.org/2003/04/emma" version="1.0">
          <emma:interpretation id="{5BE1FDC2-D70F-459A-AA61-F78B3110EEDC}" emma:medium="tactile" emma:mode="ink">
            <msink:context xmlns:msink="http://schemas.microsoft.com/ink/2010/main" type="paragraph" rotatedBoundingBox="9054,15058 10986,15432 10657,17131 8725,1675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9C9B46F-8CD7-49BC-AC0B-8D6E1707D488}" emma:medium="tactile" emma:mode="ink">
              <msink:context xmlns:msink="http://schemas.microsoft.com/ink/2010/main" type="line" rotatedBoundingBox="9054,15058 10986,15432 10657,17131 8725,16757"/>
            </emma:interpretation>
          </emma:emma>
        </inkml:annotationXML>
        <inkml:traceGroup>
          <inkml:annotationXML>
            <emma:emma xmlns:emma="http://www.w3.org/2003/04/emma" version="1.0">
              <emma:interpretation id="{FAD3067B-A879-42C7-82B0-72D3F8E45A5E}" emma:medium="tactile" emma:mode="ink">
                <msink:context xmlns:msink="http://schemas.microsoft.com/ink/2010/main" type="inkWord" rotatedBoundingBox="9054,15058 10986,15432 10657,17131 8725,16757"/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v</emma:literal>
                </emma:interpretation>
                <emma:interpretation id="interp7" emma:lang="it-IT" emma:confidence="0">
                  <emma:literal>è</emma:literal>
                </emma:interpretation>
                <emma:interpretation id="interp8" emma:lang="it-IT" emma:confidence="0">
                  <emma:literal>o</emma:literal>
                </emma:interpretation>
                <emma:interpretation id="interp9" emma:lang="it-IT" emma:confidence="0">
                  <emma:literal>e</emma:literal>
                </emma:interpretation>
              </emma:one-of>
            </emma:emma>
          </inkml:annotationXML>
          <inkml:trace contextRef="#ctx0" brushRef="#br1" timeOffset="-120709.3306">6139 13705 0,'71'36'0,"-106"0"0,-73 35 16,1 108-16,0 71 0,-1 37 15,37-1 1,35-72 0,-71-35-1,35-107 1,-35-72-1,-36-72 1,-36-107 0,36-35 15,0-37-31,-1 37 16,-34 35 15,35 0-16,71 107 1,36 37 0,72 35-1,71 35 1,36 1 0,36 0-1,0-36 1,0 0-1,0-36 1,-72 36 0,-71 0-1,-36 0 1,-36 36 0,-107 36-1,-36 35 1,0 0-1,72-35 1,35-108 0,1-143-1,71 179 17</inkml:trace>
        </inkml:traceGroup>
      </inkml:traceGroup>
    </inkml:traceGroup>
  </inkml:traceGroup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8:24.1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B1A0B7C-9F66-41CC-A2A4-A0E7E81EF62B}" emma:medium="tactile" emma:mode="ink">
          <msink:context xmlns:msink="http://schemas.microsoft.com/ink/2010/main" type="inkDrawing" rotatedBoundingBox="25808,11908 27802,13497 27095,14384 25101,12795" semanticType="verticalRange" shapeName="Other">
            <msink:sourceLink direction="with" ref="{A92614FC-3F87-4AAE-9F01-2EF42B60ECCD}"/>
          </msink:context>
        </emma:interpretation>
      </emma:emma>
    </inkml:annotationXML>
    <inkml:trace contextRef="#ctx0" brushRef="#br0">0 0 0,'143'72'0,"144"71"0,106 0 15,36 36 1,1-36 0,-73 36-1,-178 0 1,-107-72 0,-72-35-1,-107-1 1,-72 72 15,-108 36-15,109-36-1,70-71 1,180-72 0,107-108-1,-179 108 1</inkml:trace>
  </inkml:traceGroup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8:24.69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EDA27DF-9CA8-40F5-A6E6-3FBE9E503EE7}" emma:medium="tactile" emma:mode="ink">
          <msink:context xmlns:msink="http://schemas.microsoft.com/ink/2010/main" type="inkDrawing" rotatedBoundingBox="28198,16179 28838,12544 30004,12749 29364,16384" semanticType="verticalRange" shapeName="Other">
            <msink:sourceLink direction="with" ref="{FA07C9BE-B286-44A3-B509-82B45B97D512}"/>
          </msink:context>
        </emma:interpretation>
      </emma:emma>
    </inkml:annotationXML>
    <inkml:trace contextRef="#ctx0" brushRef="#br0">1293 0 0,'-72'0'0,"-71"72"0,-36 178 16,108 108-16,71 0 16,71 0-1,72 107 1,0 0 0,-71-72-1,-72-35 1,-72-108-1,-71-71 1,-36-107 0,-107-36-1,36-72 1,35-36 0,108-71-1,142 0 1,37-36 15,35 0-15,-107 179-1</inkml:trace>
  </inkml:traceGroup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8:24.8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D24A2AB-4BBD-4FD7-9647-D61C86666998}" emma:medium="tactile" emma:mode="ink">
          <msink:context xmlns:msink="http://schemas.microsoft.com/ink/2010/main" type="inkDrawing" rotatedBoundingBox="28617,14786 30120,14761 30122,14881 28619,14905" shapeName="Other"/>
        </emma:interpretation>
      </emma:emma>
    </inkml:annotationXML>
    <inkml:trace contextRef="#ctx0" brushRef="#br0">0 78 0,'143'0'0,"108"-35"0,107-37 15,-37 108 1,-70 0 0,-72-1-1,-179-35 1</inkml:trace>
  </inkml:traceGroup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8:26.1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13FF303-8A9A-4670-914A-829B2D993334}" emma:medium="tactile" emma:mode="ink">
          <msink:context xmlns:msink="http://schemas.microsoft.com/ink/2010/main" type="inkDrawing" rotatedBoundingBox="3525,1370 5386,1347 5402,2588 3541,2611" semanticType="callout" shapeName="Other"/>
        </emma:interpretation>
      </emma:emma>
    </inkml:annotationXML>
    <inkml:trace contextRef="#ctx0" brushRef="#br0">1002 214 0,'-107'143'0,"-37"36"0,-70 72 16,35-37 0,-36-35-1,108-107 1,71-72-1,36 0 1,72-179 0,107-72-1,35-71 1,1 108 0,-108 35-1,1 107 1,-73 37-1,1 70 1,36 108 0,35 144 15,0-73-15,72 1-1,0-72 1,-36-36-1,-71-107 1,-37 0 0,-35 0-1,-143-71 1,-143-72 0,-72 71-1,-35 108 1,71 0-1,322-36 1</inkml:trace>
  </inkml:traceGroup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8:33.66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EC29DE9-36D9-4447-B5A6-1D8A8C551BE7}" emma:medium="tactile" emma:mode="ink">
          <msink:context xmlns:msink="http://schemas.microsoft.com/ink/2010/main" type="inkDrawing" rotatedBoundingBox="5358,12591 5371,9908 5484,9909 5471,12592" semanticType="callout" shapeName="Other">
            <msink:sourceLink direction="with" ref="{6AAB6957-BFDA-4895-A782-869454D94E92}"/>
            <msink:sourceLink direction="with" ref="{F3BABD21-D0B6-4EFD-ADA5-7AC25E7A0575}"/>
          </msink:context>
        </emma:interpretation>
      </emma:emma>
    </inkml:annotationXML>
    <inkml:trace contextRef="#ctx0" brushRef="#br0">75 0 0,'0'179'0,"0"71"0,-36 108 16,1 0 0,35-1-1,35 1 1,-35-36 0,0-36-1,0-107 1,0-143-1,0-72 1,72-214 0,-72-108-1,0-71 1,-36-1 0,36 430-1</inkml:trace>
  </inkml:traceGroup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8:37.34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554601F-1200-49D1-BB87-8F9163D0CBBD}" emma:medium="tactile" emma:mode="ink">
          <msink:context xmlns:msink="http://schemas.microsoft.com/ink/2010/main" type="writingRegion" rotatedBoundingBox="8049,2646 14417,2646 14417,8549 8049,8549">
            <msink:destinationLink direction="with" ref="{0EE6E76E-49A0-4A0E-9ADB-026E9164D846}"/>
          </msink:context>
        </emma:interpretation>
      </emma:emma>
    </inkml:annotationXML>
    <inkml:traceGroup>
      <inkml:annotationXML>
        <emma:emma xmlns:emma="http://www.w3.org/2003/04/emma" version="1.0">
          <emma:interpretation id="{80C680BB-C2FD-49ED-98AF-2142F0192201}" emma:medium="tactile" emma:mode="ink">
            <msink:context xmlns:msink="http://schemas.microsoft.com/ink/2010/main" type="paragraph" rotatedBoundingBox="8049,2646 14417,2646 14417,8549 8049,85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D704F95-1C0A-4CA0-966B-E226A396FFC8}" emma:medium="tactile" emma:mode="ink">
              <msink:context xmlns:msink="http://schemas.microsoft.com/ink/2010/main" type="line" rotatedBoundingBox="8049,2646 14417,2646 14417,8549 8049,8549"/>
            </emma:interpretation>
          </emma:emma>
        </inkml:annotationXML>
        <inkml:traceGroup>
          <inkml:annotationXML>
            <emma:emma xmlns:emma="http://www.w3.org/2003/04/emma" version="1.0">
              <emma:interpretation id="{48DB1053-E016-4643-8FA8-AE98884514B0}" emma:medium="tactile" emma:mode="ink">
                <msink:context xmlns:msink="http://schemas.microsoft.com/ink/2010/main" type="inkWord" rotatedBoundingBox="8049,2646 14417,2646 14417,8549 8049,8549"/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o o</emma:literal>
                </emma:interpretation>
                <emma:interpretation id="interp2" emma:lang="it-IT" emma:confidence="0">
                  <emma:literal>a o</emma:literal>
                </emma:interpretation>
                <emma:interpretation id="interp3" emma:lang="it-IT" emma:confidence="0">
                  <emma:literal>:</emma:literal>
                </emma:interpretation>
                <emma:interpretation id="interp4" emma:lang="it-IT" emma:confidence="0">
                  <emma:literal>. o</emma:literal>
                </emma:interpretation>
              </emma:one-of>
            </emma:emma>
          </inkml:annotationXML>
          <inkml:trace contextRef="#ctx0" brushRef="#br0">6189-4771 0,'107'-143'16,"-178"107"-16,-108 1 0,-107 106 0,-1 36 16,180 37-1,107-73 17,72 1-17,142-37 1,1-70-1,-36-37 1,0-71 0,-108 0-1,-35 0 1,-72 71 0,0 36-1,1 108 1,35 107-1,143-36 1,-143-143 15</inkml:trace>
          <inkml:trace contextRef="#ctx0" brushRef="#br0" timeOffset="-2141.042">393 631 0,'36'-36'0,"0"36"0,35 0 16,73 0-16,-37-35 0,-71-73 16,-36 1-16,-108-72 15,-35 72 1,-71 35 0,-1 108-1,72 71 1,143 36-1,107 1 1,108 34 0,35-34-1,-71-109 17,-36-70-17,-71-73 1,-72-35-1,0 143 1</inkml:trace>
        </inkml:traceGroup>
      </inkml:traceGroup>
    </inkml:traceGroup>
  </inkml:traceGroup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8:34.12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95C12F6-8AD5-4388-829E-1B04F5511E0B}" emma:medium="tactile" emma:mode="ink">
          <msink:context xmlns:msink="http://schemas.microsoft.com/ink/2010/main" type="writingRegion" rotatedBoundingBox="4865,9551 5759,9551 5759,10195 4865,10195"/>
        </emma:interpretation>
      </emma:emma>
    </inkml:annotationXML>
    <inkml:traceGroup>
      <inkml:annotationXML>
        <emma:emma xmlns:emma="http://www.w3.org/2003/04/emma" version="1.0">
          <emma:interpretation id="{B51B163E-21A1-4788-A697-3AE7649E78C1}" emma:medium="tactile" emma:mode="ink">
            <msink:context xmlns:msink="http://schemas.microsoft.com/ink/2010/main" type="paragraph" rotatedBoundingBox="4865,9551 5759,9551 5759,10195 4865,101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DC74F98-928A-4659-8271-1BE6F165D2AA}" emma:medium="tactile" emma:mode="ink">
              <msink:context xmlns:msink="http://schemas.microsoft.com/ink/2010/main" type="line" rotatedBoundingBox="4865,9551 5759,9551 5759,10195 4865,10195"/>
            </emma:interpretation>
          </emma:emma>
        </inkml:annotationXML>
        <inkml:traceGroup>
          <inkml:annotationXML>
            <emma:emma xmlns:emma="http://www.w3.org/2003/04/emma" version="1.0">
              <emma:interpretation id="{F3BABD21-D0B6-4EFD-ADA5-7AC25E7A0575}" emma:medium="tactile" emma:mode="ink">
                <msink:context xmlns:msink="http://schemas.microsoft.com/ink/2010/main" type="inkWord" rotatedBoundingBox="4865,9551 5759,9551 5759,10195 4865,10195">
                  <msink:destinationLink direction="with" ref="{0EC29DE9-36D9-4447-B5A6-1D8A8C551BE7}"/>
                </msink:context>
              </emma:interpretation>
              <emma:one-of disjunction-type="recognition" id="oneOf0">
                <emma:interpretation id="interp0" emma:lang="it-IT" emma:confidence="0">
                  <emma:literal>0.</emma:literal>
                </emma:interpretation>
                <emma:interpretation id="interp1" emma:lang="it-IT" emma:confidence="0">
                  <emma:literal>a.</emma:literal>
                </emma:interpretation>
                <emma:interpretation id="interp2" emma:lang="it-IT" emma:confidence="0">
                  <emma:literal>O.</emma:literal>
                </emma:interpretation>
                <emma:interpretation id="interp3" emma:lang="it-IT" emma:confidence="0">
                  <emma:literal>o</emma:literal>
                </emma:interpretation>
                <emma:interpretation id="interp4" emma:lang="it-IT" emma:confidence="0">
                  <emma:literal>G.</emma:literal>
                </emma:interpretation>
              </emma:one-of>
            </emma:emma>
          </inkml:annotationXML>
          <inkml:trace contextRef="#ctx0" brushRef="#br0">286 470 0,'179'-72'0,"-72"37"0,0-37 0,-71 1 15,-72-1 1,-71-35 0,-36 71-1,-36 36 1,36 36 0,36 35-1,71 72 1,143 36-1,108-36 1,35-71 0,-71-108-1,-72 0 1,-71 1 0,-72-73-1,-71 1 1,-36 35-1,71 108 1,144-72 0,-72 36-1</inkml:trace>
          <inkml:trace contextRef="#ctx0" brushRef="#br1" timeOffset="-4082.424">644 613 0,'0'0'0</inkml:trace>
        </inkml:traceGroup>
      </inkml:traceGroup>
    </inkml:traceGroup>
  </inkml:traceGroup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8:34.73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EE6E76E-49A0-4A0E-9ADB-026E9164D846}" emma:medium="tactile" emma:mode="ink">
          <msink:context xmlns:msink="http://schemas.microsoft.com/ink/2010/main" type="inkDrawing" rotatedBoundingBox="8698,8328 9039,12332 8863,12347 8522,8343" semanticType="verticalRange" shapeName="Other">
            <msink:sourceLink direction="with" ref="{A554601F-1200-49D1-BB87-8F9163D0CBBD}"/>
          </msink:context>
        </emma:interpretation>
      </emma:emma>
    </inkml:annotationXML>
    <inkml:trace contextRef="#ctx0" brushRef="#br0">0 0 0,'36'107'0,"-36"36"0,36 143 16,-72 108 0,36 107-1,36-1 1,0 1-1,35 0 1,1-72 0,-37-107-1,1-107 1,-36-108 0,0-142-1,36-180 16,-36-179-15,-36-106 0,36 500-1</inkml:trace>
  </inkml:traceGroup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8:36.17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B3FE7E4-E47C-4DB9-975C-7D7F820AD3DE}" emma:medium="tactile" emma:mode="ink">
          <msink:context xmlns:msink="http://schemas.microsoft.com/ink/2010/main" type="inkDrawing" rotatedBoundingBox="11912,9408 12866,12484 12354,12643 11399,9567" semanticType="callout" shapeName="Other">
            <msink:sourceLink direction="from" ref="{6AAB6957-BFDA-4895-A782-869454D94E92}"/>
            <msink:sourceLink direction="to" ref="{05740B27-256D-4365-9FE4-0E558BD23E01}"/>
          </msink:context>
        </emma:interpretation>
      </emma:emma>
    </inkml:annotationXML>
    <inkml:trace contextRef="#ctx0" brushRef="#br0">501 787 0,'179'358'0,"-108"-72"16,-71 36-1,36-36 1,0-36 0,36-35-1,-1 0 1,-35-36-1,0-36 1,-36-36 0,0-71-1,0-36 1,35-143 0,1-108-1,-72-71 1,1-71-1,-73-1 17,-71 1-17,72 71 1,0 143 0,-1 107-1,108 72 1,0 0-1,0 0 1,-71-35 0,-36-1-1,35-36 1,1 1 0,-1-1-1,36 72 1,36 0-1,36 72 17,71 107-17,72-36-15,0 0 16,-36-143 15,-107 0-15,-36-108-1,-72-106 1,-71-1 0,0 72-1,72 36 1,35 35 15,250-35-31,-214 107 16</inkml:trace>
  </inkml:traceGroup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8:36.79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5740B27-256D-4365-9FE4-0E558BD23E01}" emma:medium="tactile" emma:mode="ink">
          <msink:context xmlns:msink="http://schemas.microsoft.com/ink/2010/main" type="inkDrawing" rotatedBoundingBox="14721,3107 14871,12766 14566,12771 14417,3111" semanticType="callout" shapeName="Other">
            <msink:destinationLink direction="to" ref="{3B3FE7E4-E47C-4DB9-975C-7D7F820AD3DE}"/>
          </msink:context>
        </emma:interpretation>
      </emma:emma>
    </inkml:annotationXML>
    <inkml:trace contextRef="#ctx0" brushRef="#br0">0 0 0,'71'178'0,"-35"109"0,0 142 16,0 72 0,35 107-1,1 36 1,-37 71-1,-35 37 1,0 35 0,0-36-1,0-36 17,-35-35-17,-1 0 1,36-72-1,0-36 1,-36-107 0,-35-214-1,71-215 1,107-287 0,-36-285-1,-35-180 16,-36 716-31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9:03.447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0 636 0,'680'-322'0,"-215"215"0,107 36 16,36 35-1,72 0 1,0 0-1,71 1 1,72 35 15,107 0-15,0 35 0,-35-35-1,-1 0 1,0 36-1,72-72 1,-36 72 31,-71 36-47,-36-72 0,-108 0 16,-35-36-1,-108 36 1,-106-36-1,-73 0 1,-71 1 0,-72 35-1,-71 71 1,0 1 0,-107 71-1,35 36 16,0 71-15,1 36 0,35 36-1,0 36 1,-36 0 0,36-36-1,-35 0 16,-73-36-31,-35-36 16,-35-35 0,-37-36-1,-35 0 1,35-36 0,-35-72-1,35 1 1,-71-36-1,36-1 1,-72-35 0,-36-35-1,-107-1 1,-71 36 15,-72 0-15,-72 36-1,-142-36 1,-73-36 0,-106-36-1,-72-35 1,-573 0 0,430-1-1,-36 144 1,0-72 15,35-35-15,73 35-1,142-36 1,72 37 0,36-37-1,35-35 1,37 35-1,-1 36 1,179-71 0,501 107-1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8:37.93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626A99F-CC66-44DF-8FB3-0556AB3CF126}" emma:medium="tactile" emma:mode="ink">
          <msink:context xmlns:msink="http://schemas.microsoft.com/ink/2010/main" type="inkDrawing" rotatedBoundingBox="16987,12555 17028,5151 17485,5153 17445,12557" semanticType="verticalRange" shapeName="Other">
            <msink:destinationLink direction="with" ref="{0E6ED4F6-4233-4E68-B529-558BB7E532AF}"/>
          </msink:context>
        </emma:interpretation>
      </emma:emma>
    </inkml:annotationXML>
    <inkml:trace contextRef="#ctx0" brushRef="#br0">0 0 0,'215'715'16,"-144"-250"0,-106 322-1,35-143 1,0 36 0,35-72-1,-35 36 1,0 0-1,0-72 1,-35-35 0,-37-72-1,36-71 1,1-180 15,-1-178-15,72-108-16,35-249 31,36-216-15,-35-107-1,0-107 1,-108-72 0,36 0-1,-72-36 1,-35 72-1,107 787 1</inkml:trace>
  </inkml:traceGroup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8:38.36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E6ED4F6-4233-4E68-B529-558BB7E532AF}" emma:medium="tactile" emma:mode="ink">
          <msink:context xmlns:msink="http://schemas.microsoft.com/ink/2010/main" type="inkDrawing" rotatedBoundingBox="16520,4409 17392,5093 17046,5535 16174,4851" semanticType="callout" shapeName="Other">
            <msink:sourceLink direction="with" ref="{D626A99F-CC66-44DF-8FB3-0556AB3CF126}"/>
          </msink:context>
        </emma:interpretation>
      </emma:emma>
    </inkml:annotationXML>
    <inkml:trace contextRef="#ctx0" brushRef="#br0">644 845 0,'107'-72'16,"-71"72"-16,36 36 16,-1-107-16,-71-73 0,-71 1 0,-73-36 15,-34 1 1,-37 106-1,36 36 1,36 179 0,179 0-1,214 36 1,72-36 0,-71-71-1,-144-72 1,-71-36-1,-72-107 1,-71-36 15,71 143-15,36 36 0</inkml:trace>
  </inkml:traceGroup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8:39.97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A92614FC-3F87-4AAE-9F01-2EF42B60ECCD}" emma:medium="tactile" emma:mode="ink">
          <msink:context xmlns:msink="http://schemas.microsoft.com/ink/2010/main" type="writingRegion" rotatedBoundingBox="22462,8753 24884,16019 18927,18004 16505,10738">
            <msink:destinationLink direction="with" ref="{BB1A0B7C-9F66-41CC-A2A4-A0E7E81EF62B}"/>
          </msink:context>
        </emma:interpretation>
      </emma:emma>
    </inkml:annotationXML>
    <inkml:traceGroup>
      <inkml:annotationXML>
        <emma:emma xmlns:emma="http://www.w3.org/2003/04/emma" version="1.0">
          <emma:interpretation id="{CF0BCBCC-78DF-4CFE-9698-02E04FF9F278}" emma:medium="tactile" emma:mode="ink">
            <msink:context xmlns:msink="http://schemas.microsoft.com/ink/2010/main" type="paragraph" rotatedBoundingBox="19934,9118 24206,11536 22592,14389 18319,1197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A593FBC-B505-4255-96FB-CA5024B51C00}" emma:medium="tactile" emma:mode="ink">
              <msink:context xmlns:msink="http://schemas.microsoft.com/ink/2010/main" type="line" rotatedBoundingBox="19934,9118 24206,11536 22592,14389 18319,11971">
                <msink:destinationLink direction="with" ref="{6CF638D4-E3ED-4579-ADF0-7EDE637C403F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88BB2CAC-A64E-4368-8B3D-0DAEEA77B382}" emma:medium="tactile" emma:mode="ink">
                <msink:context xmlns:msink="http://schemas.microsoft.com/ink/2010/main" type="inkWord" rotatedBoundingBox="19934,9118 24206,11536 22592,14389 18319,11971"/>
              </emma:interpretation>
              <emma:one-of disjunction-type="recognition" id="oneOf0">
                <emma:interpretation id="interp0" emma:lang="it-IT" emma:confidence="0">
                  <emma:literal>io</emma:literal>
                </emma:interpretation>
                <emma:interpretation id="interp1" emma:lang="it-IT" emma:confidence="0">
                  <emma:literal>Io</emma:literal>
                </emma:interpretation>
                <emma:interpretation id="interp2" emma:lang="it-IT" emma:confidence="0">
                  <emma:literal>ai</emma:literal>
                </emma:interpretation>
                <emma:interpretation id="interp3" emma:lang="it-IT" emma:confidence="0">
                  <emma:literal>Ti</emma:literal>
                </emma:interpretation>
                <emma:interpretation id="interp4" emma:lang="it-IT" emma:confidence="0">
                  <emma:literal>ti</emma:literal>
                </emma:interpretation>
              </emma:one-of>
            </emma:emma>
          </inkml:annotationXML>
          <inkml:trace contextRef="#ctx0" brushRef="#br0">4539-1073 0,'251'322'16,"-215"-144"-16,-1 37 16,-35 71-1,-35-107 1,70 0-1,1-143 1,36-108 0,-1-71-1,-35-72 1,-36 37 15,-72-37-15,1 36-1,-1 0 1,1 0 0,71 108-1,36-1 1,-72-71 0,0 0-1,-36 0 1,-71 36-1,36 71 1,-36 36 0,71 0-1,72 36 1,0-1 0,0 37-1,0 0 1,36-37-1,0 73 1,36-1 0,71-36 15,-143-71-15</inkml:trace>
          <inkml:trace contextRef="#ctx0" brushRef="#br0" timeOffset="-1132.0694">1821-2361 0,'178'715'0,"-142"-357"16,-72 71 0,1-35-1,-1-37 1,36 1 0,0-143-1,0-108 1,71-107-1,37-179 1,35-107 0,-143 286-1</inkml:trace>
          <inkml:trace contextRef="#ctx0" brushRef="#br0" timeOffset="-742.3744">2142-2433 0,'-178'-322'0,"106"215"16,-35 0 0,-72 71-1,-72 72 1,37 35-1,142 1 1,72-1 0,143 1-1,72 35 1,-36-107 0,-72 0-1,-35 0 1,-72-36-1,0 72 1,36 0 0,107 0 15,-143-36-15</inkml:trace>
        </inkml:traceGroup>
      </inkml:traceGroup>
    </inkml:traceGroup>
    <inkml:traceGroup>
      <inkml:annotationXML>
        <emma:emma xmlns:emma="http://www.w3.org/2003/04/emma" version="1.0">
          <emma:interpretation id="{99A98113-5FC2-4EBE-9F74-FDF5754882AF}" emma:medium="tactile" emma:mode="ink">
            <msink:context xmlns:msink="http://schemas.microsoft.com/ink/2010/main" type="paragraph" rotatedBoundingBox="19440,12312 21096,17281 18927,18004 17271,1303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1BCE2CA-AC20-4366-B3E7-40DC101D40B1}" emma:medium="tactile" emma:mode="ink">
              <msink:context xmlns:msink="http://schemas.microsoft.com/ink/2010/main" type="inkBullet" rotatedBoundingBox="18989,12463 19310,13429 18688,13636 18366,12670"/>
            </emma:interpretation>
            <emma:one-of disjunction-type="recognition" id="oneOf1">
              <emma:interpretation id="interp5" emma:lang="it-IT" emma:confidence="0">
                <emma:literal>8</emma:literal>
              </emma:interpretation>
              <emma:interpretation id="interp6" emma:lang="it-IT" emma:confidence="0">
                <emma:literal>@</emma:literal>
              </emma:interpretation>
              <emma:interpretation id="interp7" emma:lang="it-IT" emma:confidence="0">
                <emma:literal>.</emma:literal>
              </emma:interpretation>
              <emma:interpretation id="interp8" emma:lang="it-IT" emma:confidence="0">
                <emma:literal>A</emma:literal>
              </emma:interpretation>
              <emma:interpretation id="interp9" emma:lang="it-IT" emma:confidence="0">
                <emma:literal>a</emma:literal>
              </emma:interpretation>
            </emma:one-of>
          </emma:emma>
        </inkml:annotationXML>
        <inkml:trace contextRef="#ctx0" brushRef="#br1" timeOffset="4853.9384">32 501 0,'71'107'16,"1"0"-16,-36 1 0,71-37 16,-35-71-1,-1 0 17,36-107-17,-71-108 1,-72 1-1,-35 35 1,-72 36 0,0 107-1,35 36 1,37 143 0,35 72-1,72-1 1,71 1-1,108-108 1,-36-71 0,-72-108-1,-35-106 1,-108-73 15,-107 72-31,-36 36 16,36 107-1,0 144 1,143 106 15,143 37-15,107-1 0,-250-250-1</inkml:trace>
      </inkml:traceGroup>
      <inkml:traceGroup>
        <inkml:annotationXML>
          <emma:emma xmlns:emma="http://www.w3.org/2003/04/emma" version="1.0">
            <emma:interpretation id="{FA07C9BE-B286-44A3-B509-82B45B97D512}" emma:medium="tactile" emma:mode="ink">
              <msink:context xmlns:msink="http://schemas.microsoft.com/ink/2010/main" type="line" rotatedBoundingBox="20012,14030 21096,17281 18927,18004 17843,14752">
                <msink:destinationLink direction="with" ref="{9EDA27DF-9CA8-40F5-A6E6-3FBE9E503EE7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6EC1C1C3-1E1E-45AE-9266-19B898476C57}" emma:medium="tactile" emma:mode="ink">
                <msink:context xmlns:msink="http://schemas.microsoft.com/ink/2010/main" type="inkWord" rotatedBoundingBox="20012,14030 21096,17281 18927,18004 17843,14752"/>
              </emma:interpretation>
              <emma:one-of disjunction-type="recognition" id="oneOf2">
                <emma:interpretation id="interp10" emma:lang="it-IT" emma:confidence="0">
                  <emma:literal>On</emma:literal>
                </emma:interpretation>
                <emma:interpretation id="interp11" emma:lang="it-IT" emma:confidence="0">
                  <emma:literal>In</emma:literal>
                </emma:interpretation>
                <emma:interpretation id="interp12" emma:lang="it-IT" emma:confidence="0">
                  <emma:literal>sin</emma:literal>
                </emma:interpretation>
                <emma:interpretation id="interp13" emma:lang="it-IT" emma:confidence="0">
                  <emma:literal>Sn</emma:literal>
                </emma:interpretation>
                <emma:interpretation id="interp14" emma:lang="it-IT" emma:confidence="0">
                  <emma:literal>Dn</emma:literal>
                </emma:interpretation>
              </emma:one-of>
            </emma:emma>
          </inkml:annotationXML>
          <inkml:trace contextRef="#ctx0" brushRef="#br1" timeOffset="5613.8206">461 1789 0,'36'71'16,"-72"72"-1,36 108-15,36 71 16,35 0 0,37 0-1,-37-72 1,-35-35 0,-72-72-1,-107-72 1,-71 1-1,35-36 1,0-36 0,107-36-1,36-36 1,72-107 0,0-35-1,-72-37 1,-35 1-1,-37 35 17,1 108-17,107 107 1,143 36 0,72-1-1,71 1 1,36 36-1,-36-36 1,-107 35 0,-72-35-1,-71-36 1,-72-72 0,36 72-1</inkml:trace>
          <inkml:trace contextRef="#ctx0" brushRef="#br1" timeOffset="6094.5624">1463 3470 0,'143'358'16,"-179"-251"-1,72 72 1,0-72 0,-36-35-1,0-36 1,0-144-1,0-106 1,35-1 0,73 36-1,-37 72 1,1 71 0,-1 36-1,108 179 16,-36 71-15,-35 36 0,-73 1-1,1-73 1,-36-178 0,0-36-1</inkml:trace>
        </inkml:traceGroup>
      </inkml:traceGroup>
    </inkml:traceGroup>
  </inkml:traceGroup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8:48.89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6CF638D4-E3ED-4579-ADF0-7EDE637C403F}" emma:medium="tactile" emma:mode="ink">
          <msink:context xmlns:msink="http://schemas.microsoft.com/ink/2010/main" type="inkDrawing" rotatedBoundingBox="18405,7143 18671,12794 18373,12808 18108,7157" semanticType="verticalRange" shapeName="Line">
            <msink:sourceLink direction="with" ref="{AA593FBC-B505-4255-96FB-CA5024B51C00}"/>
          </msink:context>
        </emma:interpretation>
      </emma:emma>
    </inkml:annotationXML>
    <inkml:trace contextRef="#ctx0" brushRef="#br0">0 0 0,'0'36'0,"72"71"16,-72 108-16,0 71 0,-36 36 16,36 36-1,0 35 1,0 37 0,36 70 15,-1 73-16,1 35 1,0-71-16,0-72 16,-36-72 15,0-142-15,0-108-1,35-108 1,-35-106-1,108-215 1,-1-72 0,-107 358-1</inkml:trace>
  </inkml:traceGroup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8:49.49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5F0768FB-C790-4EDB-859E-F0F3D728F75E}" emma:medium="tactile" emma:mode="ink">
          <msink:context xmlns:msink="http://schemas.microsoft.com/ink/2010/main" type="inkDrawing" rotatedBoundingBox="18460,8231 28083,8335 28080,8569 18458,8465" shapeName="Other"/>
        </emma:interpretation>
      </emma:emma>
    </inkml:annotationXML>
    <inkml:trace contextRef="#ctx0" brushRef="#br0">0 129 0,'143'-36'0,"36"1"0,179-1 16,35 36-16,73 0 16,70 0-1,72 0 1,72 36-1,36-36 1,35 71 0,0-35-1,0 0 1,-35 0 0,-72-1-1,-72-35 1,-143-35-1,-71-37 1,-107 36 0,-108 0-1,-36 1 17,-71 35-17,0 0 1,-108 35-1,-35 73 1,107-108 0</inkml:trace>
  </inkml:traceGroup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9:46.2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F0D5558-4229-48C4-87E8-CCB01D7C609C}" emma:medium="tactile" emma:mode="ink">
          <msink:context xmlns:msink="http://schemas.microsoft.com/ink/2010/main" type="inkDrawing" rotatedBoundingBox="3524,1512 29895,6800 27627,18109 1256,12821" semanticType="callout" shapeName="Other">
            <msink:sourceLink direction="to" ref="{412C0619-1BE2-42E4-A800-431E37568010}"/>
            <msink:sourceLink direction="to" ref="{3C9EDEBC-9761-471B-8516-795EA11B1222}"/>
          </msink:context>
        </emma:interpretation>
      </emma:emma>
    </inkml:annotationXML>
    <inkml:trace contextRef="#ctx0" brushRef="#br0">71 0 0,'144'-72'16,"-109"108"-16,1 179 0,0 143 0,0 71 15,-36 108 1,-36 35 0,36 72-1,0 107 1,0 36-1,36 72 1,-1 71 0,-35 0-1,0 0 1,-35-71 0,-37-108-1,36-143 1,-35-71-1,-1-144 1,36-142 0,1-108-1,35-72 1,-36-35 0,36-36-1,0 36 1,0-36-1,0 36 17,71 0-17,1-36 1,35 35 0,72 1-1,72-36 1,106 36-1,73-36 1,70 0 0,73 36-1,35-1 1,72-35 0,107 36-1,36 0 1,35 0-1,72 0 1,36-1 0,0 1-1,36 0 1,-36-36 15,35 36-15,1-1-1,0 1 1,-36 0 0,0-36-1,-36 0 1,-36 36 0,1-36-1,-108-72 1,35 108-1,-70-36 1,-73 0 0,-70 36-1,-144-1 1,-108 1 0,-70-36-1,-144-36 1,-72-35-1,-71-108 17,-71 0-17,-37 0 1,1 0 0,36 72-1,71 71 1,107 36-1,107 0 1,108 108 0,-35 35-1,35 0 1,-72 0 0,-107-36 15,-107-35-16,-143-1 1,-72 1 0,0-1-1,-72 144 1,73 36 0,178-251-1</inkml:trace>
  </inkml:traceGroup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9:47.2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9FA57B1-41FE-48D2-A0A2-33E4912620A3}" emma:medium="tactile" emma:mode="ink">
          <msink:context xmlns:msink="http://schemas.microsoft.com/ink/2010/main" type="writingRegion" rotatedBoundingBox="6806,2579 2781,2321 2912,270 6937,528"/>
        </emma:interpretation>
      </emma:emma>
    </inkml:annotationXML>
    <inkml:traceGroup>
      <inkml:annotationXML>
        <emma:emma xmlns:emma="http://www.w3.org/2003/04/emma" version="1.0">
          <emma:interpretation id="{28C4B941-CAFC-4FA7-974E-75543BA23419}" emma:medium="tactile" emma:mode="ink">
            <msink:context xmlns:msink="http://schemas.microsoft.com/ink/2010/main" type="paragraph" rotatedBoundingBox="6806,2579 2781,2321 2912,270 6937,5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9C8E77F-F896-4F80-A5F6-50DE3466629A}" emma:medium="tactile" emma:mode="ink">
              <msink:context xmlns:msink="http://schemas.microsoft.com/ink/2010/main" type="line" rotatedBoundingBox="6806,2579 2781,2321 2912,270 6937,528"/>
            </emma:interpretation>
          </emma:emma>
        </inkml:annotationXML>
        <inkml:traceGroup>
          <inkml:annotationXML>
            <emma:emma xmlns:emma="http://www.w3.org/2003/04/emma" version="1.0">
              <emma:interpretation id="{412C0619-1BE2-42E4-A800-431E37568010}" emma:medium="tactile" emma:mode="ink">
                <msink:context xmlns:msink="http://schemas.microsoft.com/ink/2010/main" type="inkWord" rotatedBoundingBox="6806,2579 2781,2321 2912,270 6937,528">
                  <msink:destinationLink direction="to" ref="{2F0D5558-4229-48C4-87E8-CCB01D7C609C}"/>
                </msink:context>
              </emma:interpretation>
              <emma:one-of disjunction-type="recognition" id="oneOf0">
                <emma:interpretation id="interp0" emma:lang="it-IT" emma:confidence="0">
                  <emma:literal>DOS</emma:literal>
                </emma:interpretation>
                <emma:interpretation id="interp1" emma:lang="it-IT" emma:confidence="0">
                  <emma:literal>BOS</emma:literal>
                </emma:interpretation>
                <emma:interpretation id="interp2" emma:lang="it-IT" emma:confidence="0">
                  <emma:literal>sOs</emma:literal>
                </emma:interpretation>
                <emma:interpretation id="interp3" emma:lang="it-IT" emma:confidence="0">
                  <emma:literal>AO</emma:literal>
                </emma:interpretation>
                <emma:interpretation id="interp4" emma:lang="it-IT" emma:confidence="0">
                  <emma:literal>s0s</emma:literal>
                </emma:interpretation>
              </emma:one-of>
            </emma:emma>
          </inkml:annotationXML>
          <inkml:trace contextRef="#ctx0" brushRef="#br0">966 429 0,'-107'-71'0,"-1"214"16,-71 107-16,-35 36 0,35-107 15,71-107 1,73-37 0,35-106-1,35-72 1,109-108 0,-1-35-1,36 0 1,-36 107 15,-72 108-15,-35 35-1,0 107 1,35 108 0,-35 36-1,36-36 1,35-36-1,0-36 1,-35-35 0,-72-36-1,-36-1 1,-179 1 0,-142 0-1,-73 0 1,180-1-1,250-35 1</inkml:trace>
          <inkml:trace contextRef="#ctx0" brushRef="#br0" timeOffset="3628.8252">2039-608 0,'-71'0'0,"-37"71"15,-35 37-15,36 70 0,35 1 0,36 36 16,36 35-1,144-35 1,34 35 0,73-106-1,35-73 1,0-71 0,-35-71 15,-72-37-16,-72-106 1,-107-1 0,-72-107-1,-178 72 1,-72 35 0,36 108-1,0 71 1,35 143-1,72 144 1,108 70 0,71-321-1</inkml:trace>
          <inkml:trace contextRef="#ctx0" brushRef="#br0" timeOffset="4803.537">3792 751 0,'-36'0'0,"-71"36"0,-36 0 0,36-1 16,35 1-16,108 36 16,35-36-1,108-1 1,36 1-1,-72 36 1,-72-37 0,-106 1-1,-73 71 1,-142-35 0,35-36-1,215-36 1</inkml:trace>
        </inkml:traceGroup>
      </inkml:traceGroup>
    </inkml:traceGroup>
  </inkml:traceGroup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9:48.6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60B9075-C4F9-460E-BEB2-4E76517FBF4B}" emma:medium="tactile" emma:mode="ink">
          <msink:context xmlns:msink="http://schemas.microsoft.com/ink/2010/main" type="writingRegion" rotatedBoundingBox="27796,14130 29406,14130 29406,16992 27796,16992"/>
        </emma:interpretation>
      </emma:emma>
    </inkml:annotationXML>
    <inkml:traceGroup>
      <inkml:annotationXML>
        <emma:emma xmlns:emma="http://www.w3.org/2003/04/emma" version="1.0">
          <emma:interpretation id="{B5AF27B2-78D2-4DAE-A348-5E714CBFED45}" emma:medium="tactile" emma:mode="ink">
            <msink:context xmlns:msink="http://schemas.microsoft.com/ink/2010/main" type="paragraph" rotatedBoundingBox="27796,14130 29406,14130 29406,16992 27796,169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692E1C6-68E2-4E71-848F-E2D2E70D78EB}" emma:medium="tactile" emma:mode="ink">
              <msink:context xmlns:msink="http://schemas.microsoft.com/ink/2010/main" type="line" rotatedBoundingBox="27796,14130 29406,14130 29406,16992 27796,16992"/>
            </emma:interpretation>
          </emma:emma>
        </inkml:annotationXML>
        <inkml:traceGroup>
          <inkml:annotationXML>
            <emma:emma xmlns:emma="http://www.w3.org/2003/04/emma" version="1.0">
              <emma:interpretation id="{3C9EDEBC-9761-471B-8516-795EA11B1222}" emma:medium="tactile" emma:mode="ink">
                <msink:context xmlns:msink="http://schemas.microsoft.com/ink/2010/main" type="inkWord" rotatedBoundingBox="27796,14130 29406,14130 29406,16992 27796,16992">
                  <msink:destinationLink direction="to" ref="{2F0D5558-4229-48C4-87E8-CCB01D7C609C}"/>
                </msink:context>
              </emma:interpretation>
              <emma:one-of disjunction-type="recognition" id="oneOf0">
                <emma:interpretation id="interp0" emma:lang="it-IT" emma:confidence="0">
                  <emma:literal>f</emma:literal>
                </emma:interpretation>
                <emma:interpretation id="interp1" emma:lang="it-IT" emma:confidence="0">
                  <emma:literal>£</emma:literal>
                </emma:interpretation>
                <emma:interpretation id="interp2" emma:lang="it-IT" emma:confidence="0">
                  <emma:literal>t</emma:literal>
                </emma:interpretation>
                <emma:interpretation id="interp3" emma:lang="it-IT" emma:confidence="0">
                  <emma:literal>7</emma:literal>
                </emma:interpretation>
                <emma:interpretation id="interp4" emma:lang="it-IT" emma:confidence="0">
                  <emma:literal>G</emma:literal>
                </emma:interpretation>
              </emma:one-of>
            </emma:emma>
          </inkml:annotationXML>
          <inkml:trace contextRef="#ctx0" brushRef="#br0">1002 286 0,'107'-107'0,"-142"35"0,-37 1 16,1 35-16,35 36 15,-72 72 1,73 35-1,-1 143 1,36 72 0,71 108-1,1-1 1,-36-35 0,-72-108 15,36-72-31,-107-35 15,-1-71 1,-35-37 0,-71-107 15,35-35-15,71-72-1,108-36 1,0 179-1</inkml:trace>
          <inkml:trace contextRef="#ctx0" brushRef="#br0" timeOffset="201.6014">72 1682 0,'286'-36'15,"0"72"-15,36-1 16,-35 1 0,-73 0-1,-71-72 1,-143 36 0</inkml:trace>
        </inkml:traceGroup>
      </inkml:traceGroup>
    </inkml:traceGroup>
  </inkml:traceGroup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29:53.23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79007E8-B4A9-4FB4-A4D7-5CAB0B34C6D7}" emma:medium="tactile" emma:mode="ink">
          <msink:context xmlns:msink="http://schemas.microsoft.com/ink/2010/main" type="inkDrawing" rotatedBoundingBox="3975,6870 28276,7650 28260,8119 3960,7340" shapeName="Other"/>
        </emma:interpretation>
      </emma:emma>
    </inkml:annotationXML>
    <inkml:trace contextRef="#ctx0" brushRef="#br0">0 0 0,'71'0'15,"36"0"-15,72 0 0,36 36 16,35-36-16,72 0 16,36 36-1,36-36 1,71 35 0,0-35-1,107 36 1,0 0-1,37-36 1,-1 36 0,107-36-1,1 35 1,35 1 0,72 0-1,71-36 16,-35 36-31,71-1 16,-36 1 0,72 0-1,0 0 17,0-108-17,36 72 1,35 0-1,1 0 1,-1 36 0,1 0-1,71 35 1,-72 37 0,-107-1-1,-143 36 1,-179 36-1,-608-179 1</inkml:trace>
  </inkml:traceGroup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0:31.2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507F469-60F6-412B-89D7-8B3B8D0C4D73}" emma:medium="tactile" emma:mode="ink">
          <msink:context xmlns:msink="http://schemas.microsoft.com/ink/2010/main" type="writingRegion" rotatedBoundingBox="858,4721 3398,4721 3398,4829 858,4829"/>
        </emma:interpretation>
      </emma:emma>
    </inkml:annotationXML>
    <inkml:traceGroup>
      <inkml:annotationXML>
        <emma:emma xmlns:emma="http://www.w3.org/2003/04/emma" version="1.0">
          <emma:interpretation id="{BAA15C73-B54D-48CA-A05C-BC797A8CE723}" emma:medium="tactile" emma:mode="ink">
            <msink:context xmlns:msink="http://schemas.microsoft.com/ink/2010/main" type="paragraph" rotatedBoundingBox="858,4721 3398,4721 3398,4829 858,482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991D03F-1B21-434E-BB93-B50C67B8B6C1}" emma:medium="tactile" emma:mode="ink">
              <msink:context xmlns:msink="http://schemas.microsoft.com/ink/2010/main" type="line" rotatedBoundingBox="858,4721 3398,4721 3398,4829 858,4829"/>
            </emma:interpretation>
          </emma:emma>
        </inkml:annotationXML>
        <inkml:traceGroup>
          <inkml:annotationXML>
            <emma:emma xmlns:emma="http://www.w3.org/2003/04/emma" version="1.0">
              <emma:interpretation id="{0EC1C03F-3BAB-4F81-9EA7-7B489158452B}" emma:medium="tactile" emma:mode="ink">
                <msink:context xmlns:msink="http://schemas.microsoft.com/ink/2010/main" type="inkWord" rotatedBoundingBox="856,4746 3397,4706 3399,4792 858,4833"/>
              </emma:interpretation>
              <emma:one-of disjunction-type="recognition" id="oneOf0">
                <emma:interpretation id="interp0" emma:lang="it-IT" emma:confidence="0">
                  <emma:literal>_</emma:literal>
                </emma:interpretation>
                <emma:interpretation id="interp1" emma:lang="it-IT" emma:confidence="0">
                  <emma:literal>-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è</emma:literal>
                </emma:interpretation>
              </emma:one-of>
            </emma:emma>
          </inkml:annotationXML>
          <inkml:trace contextRef="#ctx0" brushRef="#br0">-2003 2702 0,'215'-72'0,"35"72"0,108 0 16,35 0-1,1-36 1,-1 36 0,-71 0 15,-178 0-16,-73 0 1,-107 72 0,-107-72 15,143 0-15</inkml:trace>
        </inkml:traceGroup>
      </inkml:traceGroup>
    </inkml:traceGroup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4:36.67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460BD6F-8C01-4ED7-BF51-EB3739C396B9}" emma:medium="tactile" emma:mode="ink">
          <msink:context xmlns:msink="http://schemas.microsoft.com/ink/2010/main" type="writingRegion" rotatedBoundingBox="2075,484 27162,897 26897,17009 1810,16596"/>
        </emma:interpretation>
      </emma:emma>
    </inkml:annotationXML>
    <inkml:traceGroup>
      <inkml:annotationXML>
        <emma:emma xmlns:emma="http://www.w3.org/2003/04/emma" version="1.0">
          <emma:interpretation id="{148DD8AB-A100-4E69-80C5-05642EFB387A}" emma:medium="tactile" emma:mode="ink">
            <msink:context xmlns:msink="http://schemas.microsoft.com/ink/2010/main" type="paragraph" rotatedBoundingBox="2075,484 27162,897 27098,4764 2012,435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215DA01-D6FC-4588-ABEF-43AD6EB4E561}" emma:medium="tactile" emma:mode="ink">
              <msink:context xmlns:msink="http://schemas.microsoft.com/ink/2010/main" type="line" rotatedBoundingBox="2075,484 27162,897 27098,4764 2012,4350"/>
            </emma:interpretation>
          </emma:emma>
        </inkml:annotationXML>
        <inkml:traceGroup>
          <inkml:annotationXML>
            <emma:emma xmlns:emma="http://www.w3.org/2003/04/emma" version="1.0">
              <emma:interpretation id="{D534E25A-C0C0-417C-BB3D-3E3679101D60}" emma:medium="tactile" emma:mode="ink">
                <msink:context xmlns:msink="http://schemas.microsoft.com/ink/2010/main" type="inkWord" rotatedBoundingBox="2075,484 19527,771 19463,4638 2012,4350"/>
              </emma:interpretation>
              <emma:one-of disjunction-type="recognition" id="oneOf0">
                <emma:interpretation id="interp0" emma:lang="it-IT" emma:confidence="0">
                  <emma:literal>Acquisizione</emma:literal>
                </emma:interpretation>
                <emma:interpretation id="interp1" emma:lang="it-IT" emma:confidence="0">
                  <emma:literal>Acquisizioni</emma:literal>
                </emma:interpretation>
                <emma:interpretation id="interp2" emma:lang="it-IT" emma:confidence="0">
                  <emma:literal>Acquisitone</emma:literal>
                </emma:interpretation>
                <emma:interpretation id="interp3" emma:lang="it-IT" emma:confidence="0">
                  <emma:literal>Acquisition</emma:literal>
                </emma:interpretation>
                <emma:interpretation id="interp4" emma:lang="it-IT" emma:confidence="0">
                  <emma:literal>Acquisitine</emma:literal>
                </emma:interpretation>
              </emma:one-of>
            </emma:emma>
          </inkml:annotationXML>
          <inkml:trace contextRef="#ctx0" brushRef="#br0">8836 1467 0,'322'107'0,"-107"-35"16,-36-1-16,-36 1 15,-108 35 1,-70 0 0,-108-35-1,-72-1 17,72-71-17,71 0 1,72-35-1,108-73 1,106 1 0,72 0-1,-71-1 1,-36 73 15,-108 35-15,-35 35-1,-36 73 1,0-1 0,36 36-1,36-36 1,35-35 0,36-72-1,-71-107 1,-72-72-1,0 179 1</inkml:trace>
          <inkml:trace contextRef="#ctx0" brushRef="#br0" timeOffset="295.6799">9945 1002 0,'0'0'16</inkml:trace>
          <inkml:trace contextRef="#ctx0" brushRef="#br0" timeOffset="1156.4574">11126 1252 0,'143'-36'0,"36"36"0,35 36 15,1 0-15,-108 0 16,-35 35 0,-144 37-1,-142 35 1,-73 0 0,37 0-1,107-36 1,71-35-1,144-1 1,71-35 15,72-72-31,35 0 16,-107-35 0,-143-1-1,-71 1 1,-108 35-1,0 0 1,36 36 0,107 0 15,72-36-15,71 36-1,179-71 1,0 35-1,1-35 1,-144 35 0,-108 36-1,-35 36 1,0 35 0,-35 36-1,-1 1 1,107-1-1,1-35 1,35-72 0,1-72-1,-73-35 1,-35-72 0,-71 0-1,-36 0 1,-1 0 15,37 72-15,35 107 15,72 0-15,-1 0-1,1 36 1,72 71-1,-37-35 1,1 35 0,-72-107-1</inkml:trace>
          <inkml:trace contextRef="#ctx0" brushRef="#br0" timeOffset="1529.9478">13379 2146 0,'108'72'15,"249"-36"-15,-213-144 0,-37 1 16,-71-36 0,-72 0-1,-107 0 16,-72 36-15,-35 107 0,35 35-1,72 73 1,71-1 0,144 36-1,71 0 1,107-71-1,37-144 17,-287 72-17</inkml:trace>
          <inkml:trace contextRef="#ctx0" brushRef="#br0" timeOffset="2230.2423">14953 1467 0,'36'143'0,"-36"36"15,-36 0-15,72-108 16,0 1-1,71-72 1,36-36 15,36-107-15,0 0 0,-143 143-1,-36 0 1,36 71-1,-36 37 1,71-1 0,37-36-1,70-71 1,37-35 0,-36-73 15,-36-35-16,-71-36 1,-108 36 0,-36 72-1,-35 71 1,0 36 0,71 107-1,107 35 1,73 1-1,70 0 1,-35-71 0,36-37-1,-72-71 1,-36-71 0,-35-108-1,-72 179 16</inkml:trace>
          <inkml:trace contextRef="#ctx0" brushRef="#br0" timeOffset="-2769.0777">1001 36 0,'0'71'0,"-35"37"0,-73 142 15,-71 72 1,1 72 0,-1-72-1,36-1 1,35-70 0,72-108-1,1-107 1,35-72-1,107-143 1,36-179 0,0 36-1,0-71 1,0 71 15,0 36-15,-35 71-1,-72 72 1,-1 143 0,1 36-1,0 143 1,35 107 0,-35 36-1,36 36 1,-1-36-1,37-72 1,-37-71 0,1-108-1,-72-35 1,-72-72 0,-142-35-1,-73-1 1,1 1-1,0 71 1,71 35 0,72 1 15,143 0-15,108-72-1,142-71 1,-250 107-16</inkml:trace>
          <inkml:trace contextRef="#ctx0" brushRef="#br0" timeOffset="-753.787">3541 1216 0,'72'-107'0,"-251"71"0,-36 72 0,-71 71 16,0 36-1,107 36 1,72 0 0,107-36-1,107 0 1,108-71 0,71-72-1,36-36 1,-36-35-1,-107-37 1,-107 72 0,-72 1-1,0 35 1,0 0 0,0 35-1,71 37 1,36 0-1,72-37 1,36-70 0,35-37 15,-71-35-15,-71-36-1,-73-36 1,-106 71-1,-108 1 1,0 107 0,0 72-1,72-1 1,71 37 0,108-1-1,71 0 1,36-71-1,-36 0 1,0-36 0,-107-36-1,-1 0 17,1 0-32,0-35 15,-36-1 1,36 37 15,-1-1-15,-35 36-1,-35 36 1,35 71 0,0 107-1,-36 37 1,36 107 15,0-36-15,36 35 15,-36-35-15,0-35-1,0-144 1,0-72-1,0-107 1,-36-178 0,36-144-1,36-35 1,-1-1 0,-35 36-1,36 108 1,0 142 15,-36 108-15,72 0-1,35 36 1,0 36 0,72-36-1,0-36 1,36-108-1,-72 37 17,-36-72-17,-35 35 1,-72 37 0,0 71-1,0 36 1,-36 107-1,0 0 1,72 36 0,35-72-1,37-36 1,-1-71 0,36-71-1,0-108 1,-35-36-1,-37 72 1,1 72 0,-72 35-1,0 72 1,0 107 0,0 0-1,71 36 16,1-108-15,35-35 0,36-72-1,0-71 1,-35-72 0,-37 72-1,-35 35 1,-36 37-1,0 70 1,0 37 0,107 107-1,-35-36 1,35-36 0,0-35-1,1-108 1,-37-107-1,-71 143 1</inkml:trace>
          <inkml:trace contextRef="#ctx0" brushRef="#br0" timeOffset="-458.1071">7691 859 0,'0'0'0</inkml:trace>
        </inkml:traceGroup>
        <inkml:traceGroup>
          <inkml:annotationXML>
            <emma:emma xmlns:emma="http://www.w3.org/2003/04/emma" version="1.0">
              <emma:interpretation id="{C5DBF3CA-1FF3-470E-8128-344BAE272F0B}" emma:medium="tactile" emma:mode="ink">
                <msink:context xmlns:msink="http://schemas.microsoft.com/ink/2010/main" type="inkWord" rotatedBoundingBox="21206,995 27159,1093 27123,3237 21171,3139"/>
              </emma:interpretation>
              <emma:one-of disjunction-type="recognition" id="oneOf1">
                <emma:interpretation id="interp5" emma:lang="it-IT" emma:confidence="0">
                  <emma:literal>dati</emma:literal>
                </emma:interpretation>
                <emma:interpretation id="interp6" emma:lang="it-IT" emma:confidence="0">
                  <emma:literal>doti</emma:literal>
                </emma:interpretation>
                <emma:interpretation id="interp7" emma:lang="it-IT" emma:confidence="0">
                  <emma:literal>datr</emma:literal>
                </emma:interpretation>
                <emma:interpretation id="interp8" emma:lang="it-IT" emma:confidence="0">
                  <emma:literal>deti</emma:literal>
                </emma:interpretation>
                <emma:interpretation id="interp9" emma:lang="it-IT" emma:confidence="0">
                  <emma:literal>dieti</emma:literal>
                </emma:interpretation>
              </emma:one-of>
            </emma:emma>
          </inkml:annotationXML>
          <inkml:trace contextRef="#ctx0" brushRef="#br0" timeOffset="3770.8902">20284 572 0,'71'36'0,"-71"107"15,-71 108 1,-1 214-1,108-179 1,36-36 0,35-71-1,-35-71 1,-72-108 0,-179 0-1,-108-72 1,-34 0-1,-1 72 1,143 36 0,107 0-1,144 36 1,142-1 0,180 1-1,-1-72 16,-71 0-15,-71-72-16,-108 36 16,-72 1 15,-71 35-15,0 0-1,72 107 1,35 0-1,72-35 1,36-1 0,-1-35-1,-35-72 1,-71-71 0,-73-72-1,-142 0 1,-72 72-1,0 35 1,36 37 0,0 106-1,143 1 1,72 71 0,107-36-1,-1 0 1,1-35-1,-71-36 17,-1 0-17,-35-36 1,35 0 0,0-36-1,36 36 1,36-179-1,36 107 1,-1-71 0,-35-71-1,0-37 1,-72-71 0,-35 0-1,-36 72 1,-36 71-1,0 107 1,0 72 0,-72 108-1,1 106 1,-1 108 0,36 36-1,72-36 16,0-36-15,71-107 0,36-72-1,0-71 1,1-107 0,-37-72-1,-36-1 1,1 37-1,-72 71 1,0 36 0,36 0-1,35 72 1,-35 35 0,71 1-1,-35-1 16,35-36-31,-35-71 16,-36-107 0,-36 107-1</inkml:trace>
          <inkml:trace contextRef="#ctx0" brushRef="#br0" timeOffset="4175.5048">23468 894 0,'393'0'0,"72"72"16,1 35-1,-145-143 1,-321 36 0</inkml:trace>
          <inkml:trace contextRef="#ctx0" brushRef="#br0" timeOffset="4097.6943">24004 1467 0,'0'0'0</inkml:trace>
        </inkml:traceGroup>
      </inkml:traceGroup>
    </inkml:traceGroup>
    <inkml:traceGroup>
      <inkml:annotationXML>
        <emma:emma xmlns:emma="http://www.w3.org/2003/04/emma" version="1.0">
          <emma:interpretation id="{81D7D12D-4D87-43B9-A734-188C0A39D5C7}" emma:medium="tactile" emma:mode="ink">
            <msink:context xmlns:msink="http://schemas.microsoft.com/ink/2010/main" type="paragraph" rotatedBoundingBox="5878,3762 21083,3860 21069,5986 5864,588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80943E4-300D-48FA-8C72-664180656BB3}" emma:medium="tactile" emma:mode="ink">
              <msink:context xmlns:msink="http://schemas.microsoft.com/ink/2010/main" type="inkBullet" rotatedBoundingBox="5867,5466 6904,5473 6903,5509 5866,5502"/>
            </emma:interpretation>
            <emma:one-of disjunction-type="recognition" id="oneOf2">
              <emma:interpretation id="interp10" emma:lang="it-IT" emma:confidence="0">
                <emma:literal>_</emma:literal>
              </emma:interpretation>
              <emma:interpretation id="interp11" emma:lang="it-IT" emma:confidence="0">
                <emma:literal>-</emma:literal>
              </emma:interpretation>
              <emma:interpretation id="interp12" emma:lang="it-IT" emma:confidence="0">
                <emma:literal>.</emma:literal>
              </emma:interpretation>
              <emma:interpretation id="interp13" emma:lang="it-IT" emma:confidence="0">
                <emma:literal>,</emma:literal>
              </emma:interpretation>
              <emma:interpretation id="interp14" emma:lang="it-IT" emma:confidence="0">
                <emma:literal>è</emma:literal>
              </emma:interpretation>
            </emma:one-of>
          </emma:emma>
        </inkml:annotationXML>
        <inkml:trace contextRef="#ctx0" brushRef="#br0" timeOffset="22243.0979">3828 4973 0,'35'0'0,"37"0"15,71 0-15,36 0 0,0 0 16,0 35-16,-72-35 15,-36 0 1,-35 0 15,0 0-15,-36 0 15,-36 0-15,36 0-1,0 0 1,0 0 0,0 0-1,-36 0 1,36-35 0,0 35-1</inkml:trace>
      </inkml:traceGroup>
      <inkml:traceGroup>
        <inkml:annotationXML>
          <emma:emma xmlns:emma="http://www.w3.org/2003/04/emma" version="1.0">
            <emma:interpretation id="{EE2919F3-28E0-4B60-A9F5-ED1B6160F419}" emma:medium="tactile" emma:mode="ink">
              <msink:context xmlns:msink="http://schemas.microsoft.com/ink/2010/main" type="line" rotatedBoundingBox="8450,3778 21083,3860 21069,5986 8436,5904"/>
            </emma:interpretation>
          </emma:emma>
        </inkml:annotationXML>
        <inkml:traceGroup>
          <inkml:annotationXML>
            <emma:emma xmlns:emma="http://www.w3.org/2003/04/emma" version="1.0">
              <emma:interpretation id="{F33B4918-BE89-4251-8981-64C37D524F70}" emma:medium="tactile" emma:mode="ink">
                <msink:context xmlns:msink="http://schemas.microsoft.com/ink/2010/main" type="inkWord" rotatedBoundingBox="8447,4136 14606,4176 14595,5868 8436,5828"/>
              </emma:interpretation>
              <emma:one-of disjunction-type="recognition" id="oneOf3">
                <emma:interpretation id="interp15" emma:lang="it-IT" emma:confidence="0">
                  <emma:literal>tacevi</emma:literal>
                </emma:interpretation>
                <emma:interpretation id="interp16" emma:lang="it-IT" emma:confidence="0">
                  <emma:literal>travi</emma:literal>
                </emma:interpretation>
                <emma:interpretation id="interp17" emma:lang="it-IT" emma:confidence="0">
                  <emma:literal>Tacevi</emma:literal>
                </emma:interpretation>
                <emma:interpretation id="interp18" emma:lang="it-IT" emma:confidence="0">
                  <emma:literal>Facevi</emma:literal>
                </emma:interpretation>
                <emma:interpretation id="interp19" emma:lang="it-IT" emma:confidence="0">
                  <emma:literal>tifavi</emma:literal>
                </emma:interpretation>
              </emma:one-of>
            </emma:emma>
          </inkml:annotationXML>
          <inkml:trace contextRef="#ctx0" brushRef="#br0" timeOffset="23285.7586">6725 3971 0,'36'72'16,"-72"71"-16,36 0 0,-71 71 16,35 1-1,0-36 1,36 0 0,0-72-1,36-35 1,-36-37-1,0-70 1,-36 35 0,36-108-1,-36 1 1,1-36 0,-1 0-1,0 0 1,0 35-1,36 108 1</inkml:trace>
          <inkml:trace contextRef="#ctx0" brushRef="#br0" timeOffset="23847.9384">6439 4651 0,'107'-72'0,"1"1"16,35-37-16,0 37 0,0-1 15,36 36 1,-36 1 15,72 35-15,-144 0 0,-35 35-1,-36 1 1,0-36-1,0 36 1,0-36 0,-72 0-1,72-36 17,36-35-17,-36 71-15</inkml:trace>
          <inkml:trace contextRef="#ctx0" brushRef="#br0" timeOffset="24221.4288">8299 4508 0,'36'143'0,"-72"-36"0,1 0 16,-1 1 0,0-37-1,36 1 1,0-72-1,36-36 1,-36-143 0,0-36-1,0 1 1,0 214 15</inkml:trace>
          <inkml:trace contextRef="#ctx0" brushRef="#br0" timeOffset="24423.7361">8228 3685 0,'71'-36'0,"1"72"0,-36 0 15,35-1-15,37 73 0,-108-108 0</inkml:trace>
          <inkml:trace contextRef="#ctx0" brushRef="#br0" timeOffset="25170.7169">9873 4257 0,'-107'-36'16,"-72"36"-16,0 36 0,-35 36 0,35 35 16,36 0 15,71 36-15,108 1-1,36-37 1,106 0-1,37-71 1,71 0 0,-35-72-1,-1-36 1,-71 1 0,-72-72-1,-71 0 1,-36 0-1,-36 35 1,-71 72 0,0 1-1,-1 106 1,37 37 15,35 70-31,72-34 31,71-1-31,36 0 32,36-72-17,-36-35 1,0-36 0,-35-71-1,-73-37 1,1-35-1,0 0 1,-36 36 0,0 107-1</inkml:trace>
          <inkml:trace contextRef="#ctx0" brushRef="#br0" timeOffset="25637.5799">10911 4436 0,'36'36'15,"-36"35"-15,35 72 0,-35 1 0,36 34 16,36-34 0,-36-37-1,35-71 16,-35-36-15,0-36 0,-1-71-1,37-37 1,-36 1 0,35 36-1,37 0 1,-73 71-1,1 36 1,-36 0 0,-36 0-1,-35 71 1,71-35 0,71-36-1,73 0 1,-144 0-1</inkml:trace>
          <inkml:trace contextRef="#ctx0" brushRef="#br0" timeOffset="25948.8219">12521 4615 0,'0'71'0,"-36"37"16,72 178-16,-36-179 16,0 1-1,36-73 1,-36-35-1,-36-35 1,0-144 0,0 0-1,36-72 1,0 251 0</inkml:trace>
          <inkml:trace contextRef="#ctx0" brushRef="#br0" timeOffset="26278.5428">12378 3721 0,'0'0'0</inkml:trace>
        </inkml:traceGroup>
        <inkml:traceGroup>
          <inkml:annotationXML>
            <emma:emma xmlns:emma="http://www.w3.org/2003/04/emma" version="1.0">
              <emma:interpretation id="{9847F827-4948-4DC2-BBC6-66307F50C7F3}" emma:medium="tactile" emma:mode="ink">
                <msink:context xmlns:msink="http://schemas.microsoft.com/ink/2010/main" type="inkWord" rotatedBoundingBox="15422,3823 21083,3860 21069,5986 15408,5949"/>
              </emma:interpretation>
              <emma:one-of disjunction-type="recognition" id="oneOf4">
                <emma:interpretation id="interp20" emma:lang="it-IT" emma:confidence="0">
                  <emma:literal>tori</emma:literal>
                </emma:interpretation>
                <emma:interpretation id="interp21" emma:lang="it-IT" emma:confidence="0">
                  <emma:literal>to ri</emma:literal>
                </emma:interpretation>
                <emma:interpretation id="interp22" emma:lang="it-IT" emma:confidence="0">
                  <emma:literal>Po ri</emma:literal>
                </emma:interpretation>
                <emma:interpretation id="interp23" emma:lang="it-IT" emma:confidence="0">
                  <emma:literal>tro ri</emma:literal>
                </emma:interpretation>
                <emma:interpretation id="interp24" emma:lang="it-IT" emma:confidence="0">
                  <emma:literal>top ri</emma:literal>
                </emma:interpretation>
              </emma:one-of>
            </emma:emma>
          </inkml:annotationXML>
          <inkml:trace contextRef="#ctx0" brushRef="#br0" timeOffset="26823.2163">13880 3327 0,'72'107'0,"-72"36"16,0 72-16,-72 36 15,36 70 1,36 1-1,36-71 1,0-72 0,-36-72-1,0-71 17,0-36-17,-72-107 16,-35-215-31,36 35 16,-37 37 0,37 71 15,-1 72-15,36 107-1,72 0 1,107 0-1,108 36 1,106 35 0,-35 1-1,0-37 1,-71 1 0,-108 0-1,-72-36 1,-71 0-1,-71 0 1,-72 0 0,0-36-1,35 72 1,108-36 0</inkml:trace>
          <inkml:trace contextRef="#ctx0" brushRef="#br0" timeOffset="27305.6414">14953 5116 0,'251'107'16,"-72"-71"-16,71-36 15,-35-36-15,-1-71 16,-106 35 0,-37-35 15,-35-36-15,-143-72 15,-179 72-16,-1 107 1,37 108 0,71 35-1,72 0 1,107 37 0,107-1-1,72-36 1,36-107-1,-1-36 1,-35-71 0,-72 0-1,-107 107 1</inkml:trace>
          <inkml:trace contextRef="#ctx0" brushRef="#br0" timeOffset="27912.5633">17064 4508 0,'72'71'0,"-72"36"0,0 72 0,-36 72 16,36-72-1,36-72 1,-36-35-1,0-72 1,0-36 0,36-72-1,-1-106 1,1-1 0,36 36-1,-1 36 1,1 72-1,-1 71 1,1 0 0,-1 0-1,-35 35 1,-36-35 0,36 36-1,-36 0 1,36-72 31,35 0-47,-71 36 15</inkml:trace>
          <inkml:trace contextRef="#ctx0" brushRef="#br0" timeOffset="28317.1779">18996 4794 0,'36'71'0,"-72"1"0,36 35 16,0-35-16,0-1 15,36 1 1,-36-36-1,-36-1 1,-36-35 0,37-143-1,35 0 1,0 143 0</inkml:trace>
          <inkml:trace contextRef="#ctx0" brushRef="#br0" timeOffset="28706.2304">18889 3828 0,'0'0'0</inkml:trace>
        </inkml:traceGroup>
      </inkml:traceGroup>
    </inkml:traceGroup>
    <inkml:traceGroup>
      <inkml:annotationXML>
        <emma:emma xmlns:emma="http://www.w3.org/2003/04/emma" version="1.0">
          <emma:interpretation id="{5EA05C96-8A6E-4668-8BE6-1775D34ACC35}" emma:medium="tactile" emma:mode="ink">
            <msink:context xmlns:msink="http://schemas.microsoft.com/ink/2010/main" type="paragraph" rotatedBoundingBox="5444,6591 20305,7071 20204,10188 5343,970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4B3BF3C-037A-44EF-8F3F-9ED3F241824E}" emma:medium="tactile" emma:mode="ink">
              <msink:context xmlns:msink="http://schemas.microsoft.com/ink/2010/main" type="inkBullet" rotatedBoundingBox="5440,6721 7799,6797 7709,9588 5350,9512"/>
            </emma:interpretation>
            <emma:one-of disjunction-type="recognition" id="oneOf5">
              <emma:interpretation id="interp25" emma:lang="it-IT" emma:confidence="0">
                <emma:literal>.</emma:literal>
              </emma:interpretation>
              <emma:interpretation id="interp26" emma:lang="it-IT" emma:confidence="0">
                <emma:literal>-</emma:literal>
              </emma:interpretation>
              <emma:interpretation id="interp27" emma:lang="it-IT" emma:confidence="0">
                <emma:literal>:</emma:literal>
              </emma:interpretation>
              <emma:interpretation id="interp28" emma:lang="it-IT" emma:confidence="0">
                <emma:literal>T</emma:literal>
              </emma:interpretation>
              <emma:interpretation id="interp29" emma:lang="it-IT" emma:confidence="0">
                <emma:literal>=</emma:literal>
              </emma:interpretation>
            </emma:one-of>
          </emma:emma>
        </inkml:annotationXML>
        <inkml:trace contextRef="#ctx0" brushRef="#br0" timeOffset="43835.5039">4328 7334 0,'36'0'16,"72"0"-16,35 0 0,71 0 0,37 0 15,35 36-15,-107-1 16,-36 1-1,-107-36 1,-36 0 15,0 0-15,-36 0 0,0 0-1,0 0 1,1-36-1,70-35 1,-35 71 0</inkml:trace>
        <inkml:trace contextRef="#ctx0" brushRef="#br1" timeOffset="59243.9246">3506 6225 0,'-72'250'0,"72"36"15,-36 72 1,0-36 0,36 72-1,0-37 1,0 1-1,0-72 1,36-143 0,-36-107-1,0-36 1,-36-107 0,1-179-1,70-72 1,-35 358-1</inkml:trace>
      </inkml:traceGroup>
      <inkml:traceGroup>
        <inkml:annotationXML>
          <emma:emma xmlns:emma="http://www.w3.org/2003/04/emma" version="1.0">
            <emma:interpretation id="{10B3317C-5246-4D0F-83A1-3C8E2E161C77}" emma:medium="tactile" emma:mode="ink">
              <msink:context xmlns:msink="http://schemas.microsoft.com/ink/2010/main" type="line" rotatedBoundingBox="9070,6708 20305,7071 20204,10188 8969,9824">
                <msink:destinationLink direction="with" ref="{BCDAB09C-A07B-4C0F-A49C-4C1BB4ECE6C5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D36F1DBD-0F7D-42F7-B032-85133CF261DF}" emma:medium="tactile" emma:mode="ink">
                <msink:context xmlns:msink="http://schemas.microsoft.com/ink/2010/main" type="inkWord" rotatedBoundingBox="9070,6708 20305,7071 20204,10188 8969,9824"/>
              </emma:interpretation>
              <emma:one-of disjunction-type="recognition" id="oneOf6">
                <emma:interpretation id="interp30" emma:lang="it-IT" emma:confidence="0">
                  <emma:literal>sorgenti</emma:literal>
                </emma:interpretation>
                <emma:interpretation id="interp31" emma:lang="it-IT" emma:confidence="0">
                  <emma:literal>Sorgenti</emma:literal>
                </emma:interpretation>
                <emma:interpretation id="interp32" emma:lang="it-IT" emma:confidence="0">
                  <emma:literal>scorgenti</emma:literal>
                </emma:interpretation>
                <emma:interpretation id="interp33" emma:lang="it-IT" emma:confidence="0">
                  <emma:literal>sporgenti</emma:literal>
                </emma:interpretation>
                <emma:interpretation id="interp34" emma:lang="it-IT" emma:confidence="0">
                  <emma:literal>sgorganti</emma:literal>
                </emma:interpretation>
              </emma:one-of>
            </emma:emma>
          </inkml:annotationXML>
          <inkml:trace contextRef="#ctx0" brushRef="#br0" timeOffset="45391.7139">10625 7083 0,'36'179'15,"-36"72"-15,-36 35 0,72-71 16,-1-108 0,1-71-1,-36-36 16,36-72-15,0-143 0,-36-35-1,0 35 1,35 108 0,37 35-1,35 72 1,36 0-1,-35 72 1,-1 0 0,-35-72-1,35 35 1,-107-35 15</inkml:trace>
          <inkml:trace contextRef="#ctx0" brushRef="#br0" timeOffset="46107.5695">12020 7942 0,'179'107'0,"-72"-35"0,72-36 16,0-1-16,36-70 16,-72-37-1,-108-71 1,-70 0 0,-108-36-1,-72 72 1,0 35-1,36 72 1,72 72 0,36 35-1,142 36 1,72 36 0,36 0-1,36-72 1,-72-35-1,-72-37 1,-35 1 0,-36 36-1,0 35 17,36 72-17,0 71 1,-1-35-1,-35-36 1,-71-72 0,-72-71-1,-108-108 1,-35-71 0,0-35-1,71-1 16,180 36-15,142 35 0,108-35-1,-215 143 1</inkml:trace>
          <inkml:trace contextRef="#ctx0" brushRef="#br0" timeOffset="47010.1713">13487 7906 0,'107'0'16,"-35"0"-16,71 36 0,71-72 0,-35 36 16,-36-71-16,-71-1 15,-72-35 17,-72-1-17,-35 1 1,-72 107-1,36 0 1,36 107 0,71 37-1,72-1 1,71 36 0,36-72-1,36-36 1,0-106-1,-36-73 1,-36-35 0,-35-36-1,-72 72 1,0 35 0,0 72-1,0 36 1,0 143-1,36 36 17,35-36-17,1-36 1,35-72 0,0-71-1,1-71 1,-1-72-1,-35 35 1,-37 73 0,1-1-1,0 72 1,0-1 15,-1 73-31,37 70 16,0-70-1,-1-37 1,1-106 0,35-109 15,-36-106-15,-71 250-1</inkml:trace>
          <inkml:trace contextRef="#ctx0" brushRef="#br0" timeOffset="47679.3416">16384 6511 0,'179'36'0,"-143"107"0,-36 71 0,-71 1 16,35 143 0,0 0-1,108-108 1,-1-71 0,72-108-1,0-71 1,36-71-1,-71-36 1,-1-1 0,-36 73-1,-71 35 1,36 71 0,0 72-1,35 36 1,1-36 15,35 0-15,-71-143-1,0-107 1,-36-36 0,0-72-1,-36 72 1,-35 36-1,35 71 1,36 36 0,0 0-1,36 0 1,-36 0 0,0-72-1,-36-35 1,36 107-1</inkml:trace>
          <inkml:trace contextRef="#ctx0" brushRef="#br0" timeOffset="47881.6489">16563 6833 0,'143'-72'16,"215"144"-16,71 71 15,1 36 1,-108-108 0,-322-71-1</inkml:trace>
          <inkml:trace contextRef="#ctx0" brushRef="#br0" timeOffset="49002.1201">17172 7119 0,'0'0'15</inkml:trace>
          <inkml:trace contextRef="#ctx0" brushRef="#br0" timeOffset="44442.4258">8192 6761 0,'-107'-35'0,"-144"-1"0,1 0 0,-36 72 15,107 0 1,72 35-1,107 1 1,107 71 0,143 36-1,36 0 1,36-1 0,-107 1-1,-143-71 1,-108-37-1,-107-35 1,-108-72 0,1 0-1,-1 1 1,108-37 0,72 36-1,214 1 1,107-37 15,-250 72-31</inkml:trace>
          <inkml:trace contextRef="#ctx0" brushRef="#br0" timeOffset="44924.8509">8621 7692 0,'36'71'0,"36"36"0,35 1 16,72-1-16,36-35 15,-1-1 1,1-107-1,-72 1 1,-36-108 0,-71-72-1,-108-36 1,-71 37 0,-35 71-1,-73 35 1,72 108-1,0 36 1,72 71 0,107 72-1,107 36 1,108-108 0,71-107 15,-286 0-31</inkml:trace>
        </inkml:traceGroup>
      </inkml:traceGroup>
    </inkml:traceGroup>
    <inkml:traceGroup>
      <inkml:annotationXML>
        <emma:emma xmlns:emma="http://www.w3.org/2003/04/emma" version="1.0">
          <emma:interpretation id="{926FC3F1-EAB0-44F1-8364-C5C439AB954E}" emma:medium="tactile" emma:mode="ink">
            <msink:context xmlns:msink="http://schemas.microsoft.com/ink/2010/main" type="paragraph" rotatedBoundingBox="6688,11937 23313,12927 23050,17358 6425,1636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7C6C6BC-805B-4FD5-B7AF-DD30270EF989}" emma:medium="tactile" emma:mode="ink">
              <msink:context xmlns:msink="http://schemas.microsoft.com/ink/2010/main" type="inkBullet" rotatedBoundingBox="6620,13089 8161,13181 8155,13284 6614,13193"/>
            </emma:interpretation>
            <emma:one-of disjunction-type="recognition" id="oneOf7">
              <emma:interpretation id="interp35" emma:lang="it-IT" emma:confidence="0">
                <emma:literal>-</emma:literal>
              </emma:interpretation>
            </emma:one-of>
          </emma:emma>
        </inkml:annotationXML>
        <inkml:trace contextRef="#ctx0" brushRef="#br0" timeOffset="123234.2892">4579 12628 0,'36'36'15,"107"0"-15,71-36 0,73 0 0,70 36 32,-71 0-17,-107-36 1,-143 0-1,-36 0 1,0 0 0,-71-36-1,-73 36 1,37-36 0,107 36-1,36-36 1,-36 36-1</inkml:trace>
      </inkml:traceGroup>
      <inkml:traceGroup>
        <inkml:annotationXML>
          <emma:emma xmlns:emma="http://www.w3.org/2003/04/emma" version="1.0">
            <emma:interpretation id="{3F713EB3-17C0-4F12-85AA-862488543C25}" emma:medium="tactile" emma:mode="ink">
              <msink:context xmlns:msink="http://schemas.microsoft.com/ink/2010/main" type="line" rotatedBoundingBox="9577,12109 23313,12927 23203,14785 9466,13968"/>
            </emma:interpretation>
          </emma:emma>
        </inkml:annotationXML>
        <inkml:traceGroup>
          <inkml:annotationXML>
            <emma:emma xmlns:emma="http://www.w3.org/2003/04/emma" version="1.0">
              <emma:interpretation id="{DF367FCB-D90D-4E16-B15B-90BCA674A651}" emma:medium="tactile" emma:mode="ink">
                <msink:context xmlns:msink="http://schemas.microsoft.com/ink/2010/main" type="inkWord" rotatedBoundingBox="9584,12075 23317,13037 23192,14818 9459,13856"/>
              </emma:interpretation>
              <emma:one-of disjunction-type="recognition" id="oneOf8">
                <emma:interpretation id="interp36" emma:lang="it-IT" emma:confidence="0">
                  <emma:literal>SPARINO</emma:literal>
                </emma:interpretation>
                <emma:interpretation id="interp37" emma:lang="it-IT" emma:confidence="0">
                  <emma:literal>SBARRINO</emma:literal>
                </emma:interpretation>
                <emma:interpretation id="interp38" emma:lang="it-IT" emma:confidence="0">
                  <emma:literal>SMARANO</emma:literal>
                </emma:interpretation>
                <emma:interpretation id="interp39" emma:lang="it-IT" emma:confidence="0">
                  <emma:literal>SPARLINO</emma:literal>
                </emma:interpretation>
                <emma:interpretation id="interp40" emma:lang="it-IT" emma:confidence="0">
                  <emma:literal>SGARRINO</emma:literal>
                </emma:interpretation>
              </emma:one-of>
            </emma:emma>
          </inkml:annotationXML>
          <inkml:trace contextRef="#ctx0" brushRef="#br0" timeOffset="124914.996">8371 11913 0,'-394'36'0,"180"-1"0,71 1 15,35 0 1,108 36 0,108 71-1,178 71 1,72 1 0,-72 0 15,-107-72-31,-144-36 31,-70-35-15,-144-1-1,-72-71 1,1 0 0,71-36-1,36 36 1,143-35-1,179-73 1,107 1 0,36-36-1,-322 143 1</inkml:trace>
          <inkml:trace contextRef="#ctx0" brushRef="#br0" timeOffset="126070.4808">9408 12271 0,'72'35'0,"-36"37"0,-36 71 15,-36 72-15,36-1 16,36-35-1,35-36 1,-71-71 0,0-72-1,-35-143 1,-1-143 0,-72-1-1,-35-70 1,-36 70 15,36 144-15,72 108-1,107 35 1,142 0 0,109 35-1,35 37 1,35-1-1,-70-35 1,-73 0 0,-71-72-1,-71 36 1,-72-36 0,0 72-1,0-36 1,-72 108-1,-35 106 1,-36 1 0,36 35-1,35-71 1,0-36 15,72-35-15,0-108-1,72-72 1,71-178 0,0-72-1,-35 35 1,-37 37 0,1 71-1,-37 108 1,-35 71-1,0 0 1,36 107 0,36 143-1,35 72 1,36-35 0,0-1-1,-35-143 1,-108-72-1,0-106 1,-144-73 0,-70-35 15,-1 0-15,1 72-1,35 71 1,107 0-1,108 35 1,107 37 0,143-72-1,72-72 1,-358 72 15</inkml:trace>
          <inkml:trace contextRef="#ctx0" brushRef="#br0" timeOffset="126988.6447">12843 12020 0,'-72'0'0,"-107"72"15,-71 35-15,35 72 0,108 36 16,107 35 0,72-71-1,142 36 1,72-72-1,1-36 1,-73-71 0,-142-72-1,-36-36 17,-36-71-17,-72 0 1,72-71-1,36 35 1,71 0 0,0 0 15,-35 72-31,-1 71 16,1 0-1,-36 36 16,0 0-15,-1 107 0,-70 144-1,-1-1 1,0 1 0,36-37-1,36-106 1,0-37-1,-36-107 1,71-35 0,-35-215-1,71 35 1,36 1 0,0 35-1,36 108 1,0 71-1,-71 0 1,-37 36 0,-71 0-1,-36 0 17,-107 108-17,-36-73 1,0 1-1,179-36 1</inkml:trace>
          <inkml:trace contextRef="#ctx0" brushRef="#br0" timeOffset="127268.7625">13451 12628 0,'215'179'0,"-1"0"16,37 36-16,-37-36 16,-35-36-1,-71-72 1,-73-35 0,-35-72-1,-71-71 1,-1-72 15,72-107-15,0 286-1</inkml:trace>
          <inkml:trace contextRef="#ctx0" brushRef="#br0" timeOffset="127595.5666">15562 12306 0,'107'108'0,"-71"35"16,-72 36-16,-36 71 15,1 1 1,35-73-1,72-34 1,-36-73 15,36-71-15,35-215 0,1 1-1,71-37 1,-143 251-1</inkml:trace>
          <inkml:trace contextRef="#ctx0" brushRef="#br0" timeOffset="128264.7369">16706 12664 0,'0'179'0,"0"36"0,-107-1 16,71 1 0,36-72-1,36-36 1,36-107 0,-37-35-1,37-108 16,-36-287-15,-36 216 0,0 106-1,0 73 1,0 35 0,36 71-1,71 108 1,36 107-1,72 36 1,-1-107 0,1-36-1,0-108 1,-72-142 0,-36-72 15,-107-215-16,-72 36 1,-35 0 0,-36 71-1,0 73 1,71 106 0,37 36-1,70 72 1,144 143-1,72-72 1,71 1 0,-322-108-1</inkml:trace>
          <inkml:trace contextRef="#ctx0" brushRef="#br0" timeOffset="128887.2209">19998 12700 0,'-36'-36'0,"-71"0"15,-108 36-15,0 72 0,1 143 0,71 35 16,107-35 15,215 142-15,35-178 0,-35-143-1,72 0 1,-73-108-1,-106-71 1,-108-71 0,0 106-1,-35-35 1,35 72 0,72 35-1,107 36 16,72 0-31,107 71 16,-36 37 15,-107-73-15,-108 1 0,-35-36-1,-72 0 1,-35-36-1,-37 1 1,37 35 0,71 0-1</inkml:trace>
        </inkml:traceGroup>
      </inkml:traceGroup>
      <inkml:traceGroup>
        <inkml:annotationXML>
          <emma:emma xmlns:emma="http://www.w3.org/2003/04/emma" version="1.0">
            <emma:interpretation id="{C8600096-EFDD-40B4-AED5-41C8256A7ED7}" emma:medium="tactile" emma:mode="ink">
              <msink:context xmlns:msink="http://schemas.microsoft.com/ink/2010/main" type="line" rotatedBoundingBox="11309,14946 20178,15001 20166,16890 11297,16835"/>
            </emma:interpretation>
          </emma:emma>
        </inkml:annotationXML>
        <inkml:traceGroup>
          <inkml:annotationXML>
            <emma:emma xmlns:emma="http://www.w3.org/2003/04/emma" version="1.0">
              <emma:interpretation id="{E64D2482-4873-47B7-8176-20907B7F0160}" emma:medium="tactile" emma:mode="ink">
                <msink:context xmlns:msink="http://schemas.microsoft.com/ink/2010/main" type="inkWord" rotatedBoundingBox="11309,14946 20178,15001 20166,16890 11297,16835"/>
              </emma:interpretation>
              <emma:one-of disjunction-type="recognition" id="oneOf9">
                <emma:interpretation id="interp41" emma:lang="it-IT" emma:confidence="0">
                  <emma:literal>CHART</emma:literal>
                </emma:interpretation>
                <emma:interpretation id="interp42" emma:lang="it-IT" emma:confidence="0">
                  <emma:literal>(MART</emma:literal>
                </emma:interpretation>
                <emma:interpretation id="interp43" emma:lang="it-IT" emma:confidence="0">
                  <emma:literal>Comfort</emma:literal>
                </emma:interpretation>
                <emma:interpretation id="interp44" emma:lang="it-IT" emma:confidence="0">
                  <emma:literal>Compart</emma:literal>
                </emma:interpretation>
                <emma:interpretation id="interp45" emma:lang="it-IT" emma:confidence="0">
                  <emma:literal>(import</emma:literal>
                </emma:interpretation>
              </emma:one-of>
            </emma:emma>
          </inkml:annotationXML>
          <inkml:trace contextRef="#ctx0" brushRef="#br0" timeOffset="130147.751">10374 14453 0,'-143'0'0,"-71"71"0,-37 37 16,1 106-1,71 1 1,107 0-1,108 35 1,143-35 0,143-36-1,0 0 1,0-72 0,-107-71-1,-108-72 1,-71 0-1,-108-71 1,72-1 0,-36-106 15,36 214-31</inkml:trace>
          <inkml:trace contextRef="#ctx0" brushRef="#br0" timeOffset="132431.4873">11412 14703 0,'71'143'16,"-71"72"-16,-35 71 0,35 1 16,0-73 15,0-35-15,35-107-1,-35-72 1,0-36-1,0-107 1,36-108 0,36 72-1,-1 108 1,37-1 0,35 37-1,36 35 1,-36 0-1,0 0 1,-72-36 0,1-72-1,-72-70 1,0-73 15,-36 108-15,36 71-1,0 72-15,0 0 16,0 108 15,0 142-15,0 36 0,36 1-1,0-37 1,-1-35-1,-35-144 1,0-35 0,0-36-1,0-179 1,72-71 0,35-36-1,-35 35 1,71 1-1,36 35 1,-36 108 0,0 107-1,-72 35 1,37 37 0,-37 35-1,-35 108 16,-72 71-15,-71 0 15,0 36-15,-1-107 0,37-72-1,71-107 1,0-36-1,36-107 1,71-215 0,-36 0-1,37 35 1,-1 73 0,-35 71-1,-1 143 1,-35-36-1,0 72 1,71 107 0,0 107-1,37 36 1,-1-35 0,0-37 15,-107-70-16,-36-144 1,-108 0 0,-106-72-1,-1 0 1,-36 1 0,73 71-1,34-36 1,109 36-1,106 0 1,108-71 0,72-37-1,-37-71 1,37 1 15,-72-1-31,-1 36 31,-35 71-15,-71 108-16,-36 0 16,35 35 15,-35 108-15,-36 71-1,-36-35 1,36-36-1,36-36 1,-36-71 0,0-72-1,-36-72 17,1-107-17,-37-35 1,0-73-1,72 37 1,36-1 0,107 108-1,72 72 1,35 107 0,1 35-1,-72 36 1,-108 1-1,-107-1 1,-142-35 0,-73-37-1,37-35 1,-1 36 0,108-36-1,107 0 1,107 72-1,108 107 1,35 71 0,-35 0 15,-37-71-15,-106-71-1,-36-73 1,-36-70-1,-72-73 1,36-106 0,72-1-1,72 0 1,-1 37 0,36 34-1,-143 144 1</inkml:trace>
          <inkml:trace contextRef="#ctx0" brushRef="#br0" timeOffset="132851.664">17028 15061 0,'108'215'0,"-72"-36"15,-1 107 1,-35-36-1,0-35 1,36-72 0,0-107-1,-72-72 1,-35-179 0,-73-35 15,-142-287-16,36 215 1,71 108 0,107 142-1,180 108 1,214 0 0,71 35-1,36 1 1,-35-36-1,-144-144 1,-250 108 0</inkml:trace>
        </inkml:traceGroup>
      </inkml:traceGroup>
    </inkml:traceGroup>
  </inkml:traceGroup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0:30.7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BBD21C2-F9B1-4CA0-9CAA-998EA12218D9}" emma:medium="tactile" emma:mode="ink">
          <msink:context xmlns:msink="http://schemas.microsoft.com/ink/2010/main" type="inkDrawing" rotatedBoundingBox="6249,1776 6670,5608 3232,5986 2810,2154" hotPoints="3326,2337 5904,2471 5875,2348 4442,5426" semanticType="enclosure" shapeName="Quadrilateral"/>
        </emma:interpretation>
      </emma:emma>
    </inkml:annotationXML>
    <inkml:trace contextRef="#ctx0" brushRef="#br0">394 197 0,'-36'-178'0,"36"142"0,0 36 16,0 36 0,0 178-1,0 72 1,0 108-1,36-108 1,0 0 0,0-35-1,-1-108 1,-35-72 0,0-71-1,-35-71 1,-73-180-1,1-70 17,0-37-32,-1 72 31,72 107-15,72 36-1,0 71 1,107 0-1,143 37 1,108 106 0,71 1-1,0-1 1,-36-35 0,-35-72-1,-72 1 1,-108-73-1,-70 37 1,-109-1 0,-35 72-1,0 0 1,-35 72 0,-1 142-1,36 37 1,71-1-1,1 36 17,-1-35-17,1-72 1,-36-72 0,-72-35-1,-107-1 1,-143-107-1,-108 1 1,-35-37 0,-72 36-1,36 0 1,71 1 0,108-1-1,143 36 1,143 0-1,107-36 1,144 36 0,35 36-1,0 35 1,-107 1 0,-107 0 15,-108-37-16,-71 1 1,-37-36 0,1-36-1,0 1 1,72-1 0,35 0-1,72-36 1,35 37-1,1-1 1,-1 0 0,-35 36-1,0 0 1,-36 72 0,0 35-1,36 72 1,-72 36-1,36 35 1,36 0 0,-36 1 15,35-1-15,-35-35-1,36 0 1,-36-72-1,0-72 1,0-71 0,0-36-1,-36-178 1,36-72 0,0-36-1,36 0 1,0 71-1,0 37 1,0 35 0,-1 71-1,1 73 1,-36 35 0,0 71-1,0 180 1,0 71-1,-36-1 17,72-34-17,-72-73 1,36-35 0,0-107-1,0-72 1,0-108-1,0-106 1,36-72 0,-36-1-1,0 37 1,0 71 0,0 36-1,36 71 1,-36 72-1,0 36 1,-36 179 0,36 71 15,-71 143-15,-1-178-1,36-72 1,36-36-1,-36-107 1,36-36 0,0-108-1,-35-71 1,-37-35 0,72 214-1</inkml:trace>
  </inkml:traceGroup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0:31.88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0BDE74B-82A3-4D92-88E7-56ED03AC3B5F}" emma:medium="tactile" emma:mode="ink">
          <msink:context xmlns:msink="http://schemas.microsoft.com/ink/2010/main" type="inkDrawing" rotatedBoundingBox="5007,4972 12738,5371 12728,5553 4998,5153" semanticType="underline" shapeName="Other"/>
        </emma:interpretation>
      </emma:emma>
    </inkml:annotationXML>
    <inkml:trace contextRef="#ctx0" brushRef="#br0">0 0 0,'286'36'0,"0"-1"0,1 1 16,106 0 0,72 35-1,36-35 1,71 36 0,37-36-1,-1-36 1,36 35-1,-36 1 1,0-36 0,-36 36 15,-107-36-15,-107 0-1,-107 0 1,-72 0-1,-144 0 1,-35-36 0,-143 36-1,-71-36 1,214 36 0</inkml:trace>
  </inkml:traceGroup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0:37.4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A3F29FF-9277-42BC-964E-A5B90A999BFE}" emma:medium="tactile" emma:mode="ink">
          <msink:context xmlns:msink="http://schemas.microsoft.com/ink/2010/main" type="inkDrawing" rotatedBoundingBox="15747,3144 33709,3441 33641,7584 15678,7287" semanticType="callout" shapeName="Other"/>
        </emma:interpretation>
      </emma:emma>
    </inkml:annotationXML>
    <inkml:trace contextRef="#ctx0" brushRef="#br0">0 2299 0,'35'-35'0,"37"-37"16,-36 0-16,35 1 0,1-1 0,-1 1 15,37-37 1,-1 1 0,0 36-1,36-37 16,-35 1-15,-1 0 0,72-1-1,-72 37 1,36-37 0,0 37-1,1-36 1,-1 35-1,0 0 1,36 1 0,-36-36-1,-36 71 1,36-72 0,0 73-1,0-37 1,0 1-1,1 35 1,-1 0 0,-36 36 15,36-36-15,-36 72-1,36-36 1,1 0-1,-1 36 1,0 35 0,0-35-1,0 36 1,-36-37 0,36 37-1,0 35 1,1-35-1,-1 35 1,0-35 0,-36 35-1,36 0 1,-35 1 0,35 35-1,-36-36 16,0 0-15,1-107 0,35 144-1,-36-37 1,0 36 0,36-36-1,-35 1 1,-1-1-1,36 36 1,-35-36 15,-1 37-15,0-37 0,0 36-1,37-36 1,-37 1-1,0-1 1,36 0 0,-35 36-1,35-35 1,0-1 0,-36 0-1,36-35 16,-35-1-15,70 1 0,-34-1-1,-1-35 1,0-36 0,0-36-1,36 1 1,-36-37-1,0 36 1,0-107 0,36 72-1,-36-37 1,36-35 0,0 0-1,0 36 1,0-72-1,35 36 1,-35 0 0,0-36 15,0 36-15,35-36-1,-35 0 1,36 0-1,-36 0 1,0 0 0,35 1-1,-71-1 1,36 36 0,0-36-1,0 36 1,0 35-1,0 1 1,0 0 0,0-1-1,-36 37 17,36-1-32,-36 37 15,0-1 1,0 36-1,0 0 1,0 36 15,0 35-15,36 1 0,-36 35-1,0 0 1,36 36-1,-36 36 1,0-36 0,36 36-1,-36 36 1,0-1 15,72 180-15,-72-108-1,0 0 1,36-35 0,71-72-1,-250-179 1</inkml:trace>
  </inkml:traceGroup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0:38.2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39F3B6F-EDBD-4514-B856-F84B179CE130}" emma:medium="tactile" emma:mode="ink">
          <msink:context xmlns:msink="http://schemas.microsoft.com/ink/2010/main" type="inkDrawing" rotatedBoundingBox="19462,2641 29013,2754 29010,2957 19460,2845" semanticType="underline" shapeName="Other">
            <msink:sourceLink direction="with" ref="{B9CA4FE4-8183-4086-BCC2-1D9160998F3D}"/>
            <msink:destinationLink direction="to" ref="{FA286BE7-2F37-4783-9C59-8DBBE9CAAC04}"/>
            <msink:destinationLink direction="from" ref="{FA286BE7-2F37-4783-9C59-8DBBE9CAAC04}"/>
          </msink:context>
        </emma:interpretation>
      </emma:emma>
    </inkml:annotationXML>
    <inkml:trace contextRef="#ctx0" brushRef="#br0">0 46 0,'107'-36'0,"72"0"15,72 36-15,106 36 0,108-36 16,36 36 0,36-36-1,71 35 17,72 1-32,35 0 15,1-36 1,35-72-1,-36 72 17,-35 36-17,-72-36 1,-35 0 0,-72 36-1,-179-36 1,-144-36-1,-70-71 1,-108 107 0</inkml:trace>
  </inkml:traceGroup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0:39.3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A286BE7-2F37-4783-9C59-8DBBE9CAAC04}" emma:medium="tactile" emma:mode="ink">
          <msink:context xmlns:msink="http://schemas.microsoft.com/ink/2010/main" type="inkDrawing" rotatedBoundingBox="19107,2560 20861,2582 20851,3401 19097,3379" semanticType="callout" shapeName="Other">
            <msink:sourceLink direction="to" ref="{C39F3B6F-EDBD-4514-B856-F84B179CE130}"/>
            <msink:sourceLink direction="from" ref="{C39F3B6F-EDBD-4514-B856-F84B179CE130}"/>
          </msink:context>
        </emma:interpretation>
      </emma:emma>
    </inkml:annotationXML>
    <inkml:trace contextRef="#ctx0" brushRef="#br0">1181 0 0,'0'-36'31,"-680"215"-31,430-72 0,71-35 16,107-37 0,72 1 15,36 36-16,179-36 1,107 35 0,35-35-1,-70 35 1,-109 1 0,-106-36-1,-72-36 1,0 0-1,-36-143 1,0 0 0,36-36-1,36 0 1,-36 107 0,0 36-1,0 36 1,0 36-1,-36 143 1,1 0 15,70 0-15,108-215 0,72-107-1,-215 143 1</inkml:trace>
  </inkml:traceGroup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0:38.61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36047A1-5C02-4FCB-ABA1-C00A2C1EEB3F}" emma:medium="tactile" emma:mode="ink">
          <msink:context xmlns:msink="http://schemas.microsoft.com/ink/2010/main" type="inkDrawing" rotatedBoundingBox="28613,2361 29975,2349 29982,3103 28619,3115" shapeName="Other"/>
        </emma:interpretation>
      </emma:emma>
    </inkml:annotationXML>
    <inkml:trace contextRef="#ctx0" brushRef="#br0">179 0 0,'465'36'0,"-250"71"16,35-35-1,-107-1 1,-35 1-1,-108 0 1,-72-1 0,-71 36-1,-179 1 1,-71-72 0,-37-144-1,430 108 1</inkml:trace>
  </inkml:traceGroup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0:39.9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9CA4FE4-8183-4086-BCC2-1D9160998F3D}" emma:medium="tactile" emma:mode="ink">
          <msink:context xmlns:msink="http://schemas.microsoft.com/ink/2010/main" type="writingRegion" rotatedBoundingBox="23110,786 25185,786 25185,2324 23110,2324">
            <msink:destinationLink direction="with" ref="{C39F3B6F-EDBD-4514-B856-F84B179CE130}"/>
          </msink:context>
        </emma:interpretation>
      </emma:emma>
    </inkml:annotationXML>
    <inkml:traceGroup>
      <inkml:annotationXML>
        <emma:emma xmlns:emma="http://www.w3.org/2003/04/emma" version="1.0">
          <emma:interpretation id="{1AA5F081-C7D4-466E-818D-CEC4D2A57D5C}" emma:medium="tactile" emma:mode="ink">
            <msink:context xmlns:msink="http://schemas.microsoft.com/ink/2010/main" type="paragraph" rotatedBoundingBox="23110,786 25185,786 25185,2324 23110,232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53A6B15-11C9-496E-9139-BADF292FB279}" emma:medium="tactile" emma:mode="ink">
              <msink:context xmlns:msink="http://schemas.microsoft.com/ink/2010/main" type="line" rotatedBoundingBox="23110,786 25185,786 25185,2324 23110,2324"/>
            </emma:interpretation>
          </emma:emma>
        </inkml:annotationXML>
        <inkml:traceGroup>
          <inkml:annotationXML>
            <emma:emma xmlns:emma="http://www.w3.org/2003/04/emma" version="1.0">
              <emma:interpretation id="{91B6B4EE-FF5C-4752-A6D4-D20F2B474AA6}" emma:medium="tactile" emma:mode="ink">
                <msink:context xmlns:msink="http://schemas.microsoft.com/ink/2010/main" type="inkWord" rotatedBoundingBox="23110,786 25185,786 25185,2324 23110,2324"/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t</emma:literal>
                </emma:interpretation>
                <emma:interpretation id="interp2" emma:lang="it-IT" emma:confidence="0">
                  <emma:literal>Y</emma:literal>
                </emma:interpretation>
                <emma:interpretation id="interp3" emma:lang="it-IT" emma:confidence="0">
                  <emma:literal>+</emma:literal>
                </emma:interpretation>
                <emma:interpretation id="interp4" emma:lang="it-IT" emma:confidence="0">
                  <emma:literal>y</emma:literal>
                </emma:interpretation>
              </emma:one-of>
            </emma:emma>
          </inkml:annotationXML>
          <inkml:trace contextRef="#ctx0" brushRef="#br0">0 44 0,'751'-143'0,"-214"215"15,-72 71 1,-143-143 0,-322 0-1</inkml:trace>
          <inkml:trace contextRef="#ctx0" brushRef="#br0" timeOffset="-186.0936">1037 152 0,'179'250'0,"-143"36"15,0 36 1,-36-143-1,36-36 1,-36-71 0,35-37-1,-106-35 1,-36-178 0,-1-109-1,108 287 1</inkml:trace>
        </inkml:traceGroup>
      </inkml:traceGroup>
    </inkml:traceGroup>
  </inkml:traceGroup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0:52.69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674342C-C473-42CD-B1AE-EED79E6BA6B3}" emma:medium="tactile" emma:mode="ink">
          <msink:context xmlns:msink="http://schemas.microsoft.com/ink/2010/main" type="inkDrawing" rotatedBoundingBox="16495,7926 33582,9367 33374,11830 16287,10389" semanticType="callout" shapeName="Other">
            <msink:sourceLink direction="with" ref="{ACBAC377-6E49-41D8-AAF7-8B7A28183B7D}"/>
          </msink:context>
        </emma:interpretation>
      </emma:emma>
    </inkml:annotationXML>
    <inkml:trace contextRef="#ctx0" brushRef="#br0">0 1916 0,'36'-36'0,"-36"0"16,35-36-16,1 37 0,36-37 0,-37 1 15,37-1-15,0 1 16,-37-1-1,37 0 1,-1 1 15,-35-36-15,36 35 0,-1 0-1,37-35 1,-1 36-1,-36-1 1,37 0 0,-1 1-1,0-1 1,1 1 0,-1 35 15,0-35-31,1 35 15,-1 0 1,0-36 15,36 37-15,1-1 0,-37 0-1,0 0 1,1 1-1,-37 35 1,36 0 0,1 0 15,-1 0-15,0 0-1,36 0 1,-35 0-1,-1 35 1,0-35 0,37 36-1,-37 0 1,36 0 0,-36 35-1,36-35 1,-35 36-1,35-37 1,-36 37 0,36-1-1,0 1 1,-35-1 0,-1-35-1,0 36 16,1-1-15,35 1 0,-36-1-1,0 1 1,1 0 0,-37-1-1,72 1 1,-71-1-1,35 1 17,1-1-17,-1 37 1,0-37 0,1 1 15,-1-1-16,0 37 1,0-37 0,37 1-1,-37-1 1,36 37 0,-36-73-1,1 37 16,35-1-15,0 37 0,-36-37-1,36 1 1,0-1 0,0-35-1,-35 36 1,35-36-1,0 35 1,-71-107 0,71 36-1,0 36 1,0 0 0,-36-36-1,0 0 1,37 36-1,-1-72 1,-36 36 15,36 0-15,-36-36 0,37 0-1,-1 1 1,0 35-1,0-72 1,0 36 0,-36 0-1,36-35 1,0-1 0,-35 1-1,35-1 1,0 1-1,0-1 1,-36-35 0,36 35-1,-35-35 1,35 35 0,0-35 15,-36 35-16,1-35 1,35 36 0,-36-1-1,36 1 1,-35-1 0,-1 0-1,0 37 1,0-37-1,1 36 1,35 1 0,-36-1-1,-35 36 1,35-36 0,0 36-1,1 0 1,-1 0-1,0 0 1,1 36 0,-1-36 15,0 36-15,1-1-1,-1 1 1,0 36-1,1-37 1,-1 37 0,-35 0-1,35-37 1,0 37 0,1-1-1,-37 1 1,36-1-1,1 1 1,-1 35 0,0-35 15,108 71-15,-36 36-1,0-72 1,0 36-1,-36 0 1,0-107 0,-143-36-1</inkml:trace>
  </inkml:traceGroup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1:14.5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66D63E7-E880-4E11-811F-D7EF96DB36AC}" emma:medium="tactile" emma:mode="ink">
          <msink:context xmlns:msink="http://schemas.microsoft.com/ink/2010/main" type="writingRegion" rotatedBoundingBox="16878,2882 15761,9711 12312,9147 13429,2318"/>
        </emma:interpretation>
      </emma:emma>
    </inkml:annotationXML>
    <inkml:traceGroup>
      <inkml:annotationXML>
        <emma:emma xmlns:emma="http://www.w3.org/2003/04/emma" version="1.0">
          <emma:interpretation id="{5CF8AF40-9D22-4461-ABD5-DE6B1AADEFE5}" emma:medium="tactile" emma:mode="ink">
            <msink:context xmlns:msink="http://schemas.microsoft.com/ink/2010/main" type="paragraph" rotatedBoundingBox="16878,2882 15761,9711 12312,9147 13429,23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01EBCF1-D707-4770-B7E3-3BB85DF25D2D}" emma:medium="tactile" emma:mode="ink">
              <msink:context xmlns:msink="http://schemas.microsoft.com/ink/2010/main" type="inkBullet" rotatedBoundingBox="15957,2731 15688,4377 13160,3964 13429,2318"/>
            </emma:interpretation>
            <emma:one-of disjunction-type="recognition" id="oneOf0">
              <emma:interpretation id="interp0" emma:lang="it-IT" emma:confidence="0">
                <emma:literal>48</emma:literal>
              </emma:interpretation>
              <emma:interpretation id="interp1" emma:lang="it-IT" emma:confidence="0">
                <emma:literal>4°</emma:literal>
              </emma:interpretation>
              <emma:interpretation id="interp2" emma:lang="it-IT" emma:confidence="0">
                <emma:literal>488</emma:literal>
              </emma:interpretation>
              <emma:interpretation id="interp3" emma:lang="it-IT" emma:confidence="0">
                <emma:literal>48.</emma:literal>
              </emma:interpretation>
              <emma:interpretation id="interp4" emma:lang="it-IT" emma:confidence="0">
                <emma:literal>Cio</emma:literal>
              </emma:interpretation>
            </emma:one-of>
          </emma:emma>
        </inkml:annotationXML>
        <inkml:trace contextRef="#ctx0" brushRef="#br0">5295-608 0,'143'107'0,"-35"108"16,-37 107-16,1 0 15,-1-36 1,-35-107 0,36-108-1,-72-35 1,0-72-1,0-107 17,36-71-17,-36 214 1</inkml:trace>
        <inkml:trace contextRef="#ctx0" brushRef="#br0" timeOffset="-325.6638">5474-644 0,'72'-36'0,"-144"144"16,-71 71-16,-107 71 0,-108 72 15,72-72 1,143-107-1,35-35 1,73-37 0,106-35-1,108 0 1,215-36 0,-37 0-1,-71 0 16,-71 0-15,-143 0 0,-37 0-1,-142-36 1,-36-71 0,36-72-1,107 179 1</inkml:trace>
        <inkml:trace contextRef="#ctx0" brushRef="#br0" timeOffset="1085.546">6082-179 0,'108'-36'15,"428"-35"-15,-428 71 16,-37 36 15,-71-1-15,-107 73 0,-72-1-1,-71 36 1,35 36-1,143-72 1,37 1 0,70-73-1,109 73 1,34-37 0,37-35-1,-108-72 1,-71-71-1,-143-72 1,-72 0 0,-71 36-1,35 72 1,108 71 0,107 35-1,107 1 16,251 0-15,107 0 0,-465-36-16</inkml:trace>
      </inkml:traceGroup>
      <inkml:traceGroup>
        <inkml:annotationXML>
          <emma:emma xmlns:emma="http://www.w3.org/2003/04/emma" version="1.0">
            <emma:interpretation id="{ED14A55B-BA0E-42D8-AF13-1372F4F86E5C}" emma:medium="tactile" emma:mode="ink">
              <msink:context xmlns:msink="http://schemas.microsoft.com/ink/2010/main" type="line" rotatedBoundingBox="16098,7655 15761,9711 12441,9168 12777,7111"/>
            </emma:interpretation>
          </emma:emma>
        </inkml:annotationXML>
        <inkml:traceGroup>
          <inkml:annotationXML>
            <emma:emma xmlns:emma="http://www.w3.org/2003/04/emma" version="1.0">
              <emma:interpretation id="{F031A017-3602-44A1-A83C-7C99CE82CBDF}" emma:medium="tactile" emma:mode="ink">
                <msink:context xmlns:msink="http://schemas.microsoft.com/ink/2010/main" type="inkWord" rotatedBoundingBox="16098,7655 15761,9711 12441,9168 12777,7111"/>
              </emma:interpretation>
              <emma:one-of disjunction-type="recognition" id="oneOf1">
                <emma:interpretation id="interp5" emma:lang="it-IT" emma:confidence="0">
                  <emma:literal>EN</emma:literal>
                </emma:interpretation>
                <emma:interpretation id="interp6" emma:lang="it-IT" emma:confidence="0">
                  <emma:literal>&lt; . v</emma:literal>
                </emma:interpretation>
                <emma:interpretation id="interp7" emma:lang="it-IT" emma:confidence="0">
                  <emma:literal>d v</emma:literal>
                </emma:interpretation>
                <emma:interpretation id="interp8" emma:lang="it-IT" emma:confidence="0">
                  <emma:literal>. . v</emma:literal>
                </emma:interpretation>
                <emma:interpretation id="interp9" emma:lang="it-IT" emma:confidence="0">
                  <emma:literal>a v</emma:literal>
                </emma:interpretation>
              </emma:one-of>
            </emma:emma>
          </inkml:annotationXML>
          <inkml:trace contextRef="#ctx0" brushRef="#br0" timeOffset="2517.1072">4580 4400 0,'-36'0'0,"-35"143"0,-37 36 0,-71 108 15,-71-1 1,35 0-1,72-107 1,36-36 0,71-107-1,72-1 1,71 1 0,179-36-1,36 0 1,0 0-1,-35 36 1,-73-36 0,-106 0-1,-144-72 1,-36-71 0,-71-71-1,143 214 1</inkml:trace>
          <inkml:trace contextRef="#ctx0" brushRef="#br0" timeOffset="3230.466">5510 4221 0,'143'144'0,"-36"70"15,-71 144-15,0 0 16,-36-1-1,107-142 17,1-108-17,-37-71 1,37-72 0,-1-71-1,0-108 1,36-35-1,36-108 1,-36 72 0,-35 107-1,-37 72 1,-71 107 0</inkml:trace>
          <inkml:trace contextRef="#ctx0" brushRef="#br0" timeOffset="2858.2788">4294 4257 0,'179'143'16,"-36"72"-16,-72 71 15,37-35 1,35-1 0,-36-35-1,-35-36 1,-1-108-1,-71-35 1,-36-108 0,36-142-1,36-72 1,-36 286 0</inkml:trace>
        </inkml:traceGroup>
      </inkml:traceGroup>
    </inkml:traceGroup>
  </inkml:traceGroup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1:29.61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01083B0-AEFB-4941-96BD-8F5922661A94}" emma:medium="tactile" emma:mode="ink">
          <msink:context xmlns:msink="http://schemas.microsoft.com/ink/2010/main" type="writingRegion" rotatedBoundingBox="15571,11124 32583,12743 32165,17137 15153,15518"/>
        </emma:interpretation>
      </emma:emma>
    </inkml:annotationXML>
    <inkml:traceGroup>
      <inkml:annotationXML>
        <emma:emma xmlns:emma="http://www.w3.org/2003/04/emma" version="1.0">
          <emma:interpretation id="{1E917BDA-62F1-467E-8368-05337E1C4CBD}" emma:medium="tactile" emma:mode="ink">
            <msink:context xmlns:msink="http://schemas.microsoft.com/ink/2010/main" type="paragraph" rotatedBoundingBox="16722,11234 32583,12743 32397,14700 16536,131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DAEF76A-7514-4246-8DFA-804E3460E955}" emma:medium="tactile" emma:mode="ink">
              <msink:context xmlns:msink="http://schemas.microsoft.com/ink/2010/main" type="line" rotatedBoundingBox="16722,11234 32583,12743 32397,14700 16536,13191"/>
            </emma:interpretation>
          </emma:emma>
        </inkml:annotationXML>
        <inkml:traceGroup>
          <inkml:annotationXML>
            <emma:emma xmlns:emma="http://www.w3.org/2003/04/emma" version="1.0">
              <emma:interpretation id="{ACBAC377-6E49-41D8-AAF7-8B7A28183B7D}" emma:medium="tactile" emma:mode="ink">
                <msink:context xmlns:msink="http://schemas.microsoft.com/ink/2010/main" type="inkWord" rotatedBoundingBox="16722,11234 32583,12743 32397,14700 16536,13191">
                  <msink:destinationLink direction="with" ref="{1674342C-C473-42CD-B1AE-EED79E6BA6B3}"/>
                </msink:context>
              </emma:interpretation>
              <emma:one-of disjunction-type="recognition" id="oneOf0">
                <emma:interpretation id="interp0" emma:lang="it-IT" emma:confidence="0">
                  <emma:literal>mum</emma:literal>
                </emma:interpretation>
                <emma:interpretation id="interp1" emma:lang="it-IT" emma:confidence="0">
                  <emma:literal>marmi</emma:literal>
                </emma:interpretation>
                <emma:interpretation id="interp2" emma:lang="it-IT" emma:confidence="0">
                  <emma:literal>mimi</emma:literal>
                </emma:interpretation>
                <emma:interpretation id="interp3" emma:lang="it-IT" emma:confidence="0">
                  <emma:literal>mm</emma:literal>
                </emma:interpretation>
                <emma:interpretation id="interp4" emma:lang="it-IT" emma:confidence="0">
                  <emma:literal>munsi</emma:literal>
                </emma:interpretation>
              </emma:one-of>
            </emma:emma>
          </inkml:annotationXML>
          <inkml:trace contextRef="#ctx0" brushRef="#br0">0 1610 0,'0'36'0,"0"-1"0,36-35 0,0-35 15,0-37-15,-1 0 0,1 1 0,0-72 16,35 35-16,1-70 0,-1-1 15,1 0 1,0 36 0,-1 0-1,-35 35 1,35-35 0,-35 72-1,0 35 1,0 36-1,0 0 1,35 71 0,1 37-1,-1 71 1,-35 0 0,71 35-1,-35 37 1,-1-37 15,1 37-15,-1-37-1,1-35 1,0-71 0,-1-73-1,1-35 1,35-71-1,36-108 1,-36-72 0,37 1-1,-1-36 1,0 35 0,-36 37-1,-35 71 1,-37 35-1,1 73 1,0 35 0,35 35-1,-35 108 1,36 36 15,-1 72-15,37 71-1,-1-36 1,0 0 0,1-35-1,35-73 1,-36-70 0,-35-108-1,-1-72 1,36-107-1,-35-107 1,0 36 0,-1-37-1,36 1 1,-35 107 0,35 36-1,-35 72 1,-1 35-1,1 72 17,35 71-17,1 108 1,-1 35 0,0 72-1,36-36 1,-35 1-1,-37-73 1,37-71 0,-37-107-1,-35-36 1,35-107 0,37-179-1,-37-1 1,37 1-1,-37 0 1,37 71 0,-1 36-1,-36 108 1,37 35 0,-37 72 15,37 143-16,35 71 1,-72-35 0,37 143-1,-1-36 1,36-72 0,-36-35-1,1-144 1,-37-35-1,1-108 1,-1-106 0,1-109-1,-1 37 1,1-1 0,35 37-1,1 106 1,-37 37 15,108 71-15,-72 107-1,1 72 1,-1 36 0,0 71-1,36 0 1,0-107-1,1 0 1,-37-72 0,-36-71-1,1-108 1,-36-106 0,35-109-1,1 1 16,-1 0-15,1 107 0,35 36-1,-35 107 1,-1 36 0,37 36-1,-1 107 1,0 72-1,-35 71 1,71-107 0,-36 36-1,1-1 1,35-107 0,-72-71-1,-35-36 1,36-71-1,-1-108 1,-35-107 0,71 35 15,-35 1-15,35 35-1,0 108 1,1 35-1,-1 72 1,36 108 0,-35 70-1,-1 73 1,36 71 0,-36-36-1,-35-36 1,35-71-1,-71-71 1,0-108 0,0-72-1,35-71 1,1-179 0,-1 36-1,1 0 1,-1 71 15,37 36-15,-1 72-1,0 107 1,-35 36 0,-1 107-1,1 107 1,35 36-1,36 1 1,-35-37 0,-1-107-1,0-107 1,-71-36 0,71-143-1,-35-72 1,35-71-1,-35 35 1,35 73 0,-35 106-1,71 72 17,-36 36-17,36 143 1,36 107-1,-36 0 1,0 36 0,-35-72-1,-73-35 1,-35-108 0,-35-142-1,35 35 1</inkml:trace>
        </inkml:traceGroup>
      </inkml:traceGroup>
    </inkml:traceGroup>
    <inkml:traceGroup>
      <inkml:annotationXML>
        <emma:emma xmlns:emma="http://www.w3.org/2003/04/emma" version="1.0">
          <emma:interpretation id="{66D9B416-7883-41FE-8EB6-14B01F90B19D}" emma:medium="tactile" emma:mode="ink">
            <msink:context xmlns:msink="http://schemas.microsoft.com/ink/2010/main" type="paragraph" rotatedBoundingBox="15208,13584 30163,13633 30156,15746 15201,156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8BE47C8-C0FB-44B5-AD5C-C551C1E20A57}" emma:medium="tactile" emma:mode="ink">
              <msink:context xmlns:msink="http://schemas.microsoft.com/ink/2010/main" type="line" rotatedBoundingBox="15208,13584 30163,13633 30156,15746 15201,15697"/>
            </emma:interpretation>
          </emma:emma>
        </inkml:annotationXML>
        <inkml:traceGroup>
          <inkml:annotationXML>
            <emma:emma xmlns:emma="http://www.w3.org/2003/04/emma" version="1.0">
              <emma:interpretation id="{F9BAD35D-F3FC-4C98-8CD3-4DC705D1221F}" emma:medium="tactile" emma:mode="ink">
                <msink:context xmlns:msink="http://schemas.microsoft.com/ink/2010/main" type="inkWord" rotatedBoundingBox="17674,13592 30163,13633 30156,15587 17668,15547"/>
              </emma:interpretation>
              <emma:one-of disjunction-type="recognition" id="oneOf1">
                <emma:interpretation id="interp5" emma:lang="it-IT" emma:confidence="0">
                  <emma:literal>-Amen</emma:literal>
                </emma:interpretation>
                <emma:interpretation id="interp6" emma:lang="it-IT" emma:confidence="0">
                  <emma:literal>-mimi</emma:literal>
                </emma:interpretation>
                <emma:interpretation id="interp7" emma:lang="it-IT" emma:confidence="0">
                  <emma:literal>annui</emma:literal>
                </emma:interpretation>
                <emma:interpretation id="interp8" emma:lang="it-IT" emma:confidence="0">
                  <emma:literal>immi</emma:literal>
                </emma:interpretation>
                <emma:interpretation id="interp9" emma:lang="it-IT" emma:confidence="0">
                  <emma:literal>-Aomen</emma:literal>
                </emma:interpretation>
              </emma:one-of>
            </emma:emma>
          </inkml:annotationXML>
          <inkml:trace contextRef="#ctx0" brushRef="#br1" timeOffset="39595.2782">1109 3112 0,'0'36'0,"0"-72"0,36 1 15,-36-1-15,36 0 0,0-36 0,-1 1 16,1-1-16,0 1 0,0 35 16,-1-36-1,-35 1 1,36-1 0,-36 37-1,36-1 1,-36 0-1,0 36 1,0-36 0,0 36-1,0 0 1,0-35 0,0 35-1,36 0 16,-36 0-31,0 0 16,0 0 15,0 0-15,0 35 0,0-35-1,35 0 1,-35 0-1,0 0 1,36 36 0,-36-36-1,36 36 1,-36-36 0,36 36-1,0-1 1,-1 1-1,1 0 1,0 0 0,0-1-1,-1 37 1,37-36 0,-36 35-1,0 1 16,35-1-15,-35-35 0,35 36-1,1-1 1,-36 1 0,71 35-1,-35-35 16,-1-1-15,-35 1 0,0-36-1,0-1 1,-1 1 0,1 0-1,0 0 1,-36-1-1,36 1 1,-36-36 0,0 0-1,0 0 1,0 0 0,0 0-1,0 0 1,0 0 15,0 0-15,0 0-1,0 0 1,0 0 0,35 0-1,-35 0 1,0 0-1,0 0 1,0 0 0,0 0-1,0 0 1,0 0 0,0 0-1,0 0 1,0 0-1,0 0 1,0 0 0,0 0-1,0 0 1,0 0 15,0 0-15,0 0-1,0 0 1,0 0 0,0 0-1,0 0 1,0 0 0,0 0-1,0 0 1,0 0-1,0 0 1,0 0 0,0 0-1,0 0 1,0 0 0,36 0-1,-36 0 1,36 0-1,-36 0 17,36 0-17,-36 0 1,0 0 0,0 0-1,0 0 1,0 0-1,0 0 1,0 0 0,0 0-1,35 0 1,-35 0 0,0 0-1,36 36 1,-36-36-1,36 36 17,-36-36-32,36 0 15,-36 36 1,36-36 0,-36 0-1,0 0 1,0 0 15,0 0-15,35 0-1,-35-36 1,36 36 0,-36-36-1,36 0 1,0 0-1,-1 1 1,1-37 0,0 36-1,0-35 1,0-1 0,35 1-1,-35-1 1,0 36-1,-1-35 1,1-1 0,0 1-1,0 35 1,0 0 15,-36 0-15,0 1-1,0 35 1,0 0 0,0 0-1,0 0 1,0 0 0,0 0-1,0 0 1,0 0-1,0 0 1,0 0 0,0 0-1,35 0 1,-35-36 0,0 36-1,0 0 1,36 0-1,-36 0 1,0-36 0,0 36 15,36 36-15,-36-36 15,0 36-16,36-36 1,-1 35 0,-35-35-1,36 36 1,0 0 0,0 0-1,-1 0 1,1-1-1,0 1 1,36 0 0,-37 35-1,37-35 1,-36 36 0,35-36-1,-35 35 1,36-35 15,-37 35-15,1-35-1,36 36 1,-37-37 0,-35-35-1,36 36 1,0 0-1,36 0 1,-37 35 0,1-35-1,36 36 1,-37-37 0,37 1-1,-36 36 1,0-36-1,-1-36 1,-35 35 0,36-35-1,-36 0 1,0 36 0,0-36 15,0 0-16,0 0 1,36 0 0,-36 0-1,0 0 1,36 0 0,-36 0-1,0 0 1,0 0-1,35 0 1,-35 0 0,0 0-1,0 0 1,0 0 0,0 0-1,0 0 1,0 0-1,0 0 17,0 0-17,0 0 1,0 0 0,0 0-1,-35 0 1,35-36-1,0 36 1,0 0 31,0-35-31,0 35-1,0 0 1,0 0-1,0 0 1,0 0 0,0 0-1,0 0 1,0 0 0,0 0-1,0 0 1,0 0-1,0 0 1,-36 0 15,36 0-15,0 0 0,0 0-1,0 0 1,0 0-1,0 0 1,0 0 0,0 0-1,0 0 1,0 0 0,0 0-1,0 0 1,0 0-1,0 0 1,0 0 0,0 0-1,0 0 17,0-36-32,0 72 15,0-72 16,0 36-15,0 0 0,0 0-1,0 0 1,0 0 0,-36 0-1,36 0 1,0 0-1,0 0 1,0 0 0,0-36-1,0 36 1,-36 0 0,36-36-1,0 36 1,0 0-1,0 0 1,0 0 0,0-36-1,0 36 17,0 0-17,0 0 1,0 0 15,-35-35-15,35 35-1,0 0 1,0 0 0,0-36-1,0 36 1,0 0-1,35 0 1,-35-36 0,0 36-1,0 0 1,0-36 0,36 36-1,-36-35 1,0-1-1,0 36 1,0-72 0,0 36-1,36-35 17,-36 35-17,0-35 1,36-1-1,-36-35 1,35 35 0,-35 1-1,36-37 1,0 37 0,-36-1-1,36 36 1,-1-71-1,-35 71 1,36 1 0,-36 35-1,0-36 1,0 36 0,0 0-1,36 0 1,-36 36-1,0-36 17,36 71-17,0 1 1,-1-1 0,1 72-1,36-35 1,35 35-1,-35-36 1,35 36 0,0 0-1,1-35 1,-1-1 0,-36-36-1,1-35 1,-36 0-1,-1-36 1,1 0 0,-36-36-1,0-107 1,0-36 15,-36 0-15,36-35-1,0 35 1,0 0 0,36 0-1,0 72 1,0-1 0,35 73-1,-35 35 1,0 0-1,35 107 1,-35 36 0,36 36-1,-1 0 1,37 36 0,-1-37-1,0-35 1,1-71-1,-37 0 1,1-72 15,35-36-15,-35-72 0,-1-70-1,1 35 1,35-1-1,-35 1 1,35 36 0,-36 71-1,1 0 1,35 72 0,-35 36-1,35 71 1,1 36-1,-1 71 1,36-35 0,0-36-1,-71-36 1,35-72 0,-36-35-1,1-72 1,0-107 15,-1-71-15,-35 35-1,35-36 1,1 72 0,0 0-1,-1 107 1,1 0-1,-1 36 1,1 72 0,35 35-1,36 72 1,0 0 0,0-36-1,0-36 1,1-35-1,-1-108 1,-36-71 15,-35-72-15,35-107 0,-71 107-1,35 36 1,-35 71-1,35 72 1,73 72 0,34 71 15,37 107-15,71 36-1,36-35 1,-36-36-1,-71-180 1,36-285 0,-251 250-1</inkml:trace>
          <inkml:trace contextRef="#ctx0" brushRef="#br1" timeOffset="31815.4022">1288 3220 0,'72'-36'16,"-72"0"0,-36 36-1,36 0 1</inkml:trace>
          <inkml:trace contextRef="#ctx0" brushRef="#br1" timeOffset="31753.171">1288 3220 0,'0'0'0</inkml:trace>
          <inkml:trace contextRef="#ctx0" brushRef="#br1" timeOffset="43086.0628">573 3971 0,'0'-36'15,"-108"36"-15,-35 0 0,-36-36 0,-35 1 16,-37-1-16,37 36 15,35 0 17,71 36-17,37-36 1,71 0 0,0 0-1,36 0 1,35 0-1,1-36 1,-1 0 0,-71 36-1</inkml:trace>
          <inkml:trace contextRef="#ctx0" brushRef="#br1" timeOffset="43630.5858">-858 3291 0,'-108'72'0,"-35"-1"16,36 1-16,35-1 0,37 1 16,-1-36-1,36 35 1,36-35 0,35 36-1,36-1 16,1 1-15,35-1 0,-36 1-1,0-1 1,-71-35 0,-36-36-1,0-36 1,0 1-1,0-37 1,36 0 0,71 1-1,1-1 1,-108 72 0</inkml:trace>
          <inkml:trace contextRef="#ctx0" brushRef="#br1" timeOffset="44019.5308">72 3577 0,'143'36'0,"-72"0"0,72 35 16,36 37-16,-36-1 16,-35 0-1,-37-71 1,-71-36 0,0 0-1,-71 36 1,-72 0-1,71 35 1,1-35 0,71 36-1,-36-37 1,36 1 0,71-107-1,-71 71 1</inkml:trace>
        </inkml:traceGroup>
      </inkml:traceGroup>
    </inkml:traceGroup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5:37.55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CDAB09C-A07B-4C0F-A49C-4C1BB4ECE6C5}" emma:medium="tactile" emma:mode="ink">
          <msink:context xmlns:msink="http://schemas.microsoft.com/ink/2010/main" type="inkDrawing" rotatedBoundingBox="5910,6223 22468,7350 22176,11639 5618,10512" hotPoints="5954,6825 21964,7208 21871,11088 5861,10705" semanticType="enclosure" shapeName="Rectangle">
            <msink:sourceLink direction="with" ref="{10B3317C-5246-4D0F-83A1-3C8E2E161C77}"/>
          </msink:context>
        </emma:interpretation>
      </emma:emma>
    </inkml:annotationXML>
    <inkml:trace contextRef="#ctx0" brushRef="#br0">179 107 0,'214'-72'16,"-71"72"-16,36 0 0,72 0 31,35-35-16,36 35 1,107 0 0,36 0-1,36 0 1,71 0 0,37 35-1,34-35 1,37 36-1,36 0 1,-1-36 0,36 71-1,1-35 1,-37 0 0,36 36-1,1-37 1,-37 37-1,1-36 1,-72-1 0,-72-70-1,0 106 17,-35-35-17,-72 0 1,-71-1-1,-108-35 1,-71-35 0,-72-1-1,-72 0 1,-35 36 0,-36 0-1,0 0 1,36 72-1,-36 71 1,0 36 0,36 71-1,-36 72 1,71 72 0,-35 35-1,35 36 1,1 0-1,-36-36 1,35-35 15,-71-72-15,36-108 0,-36-70-1,36-73 1,-36-71-1,0 0 1,0 0 0,0 0-1,-36-36 1,0 1 0,-71-1-1,0 0 1,-108 36-1,-71-36 1,-72 0 0,-107 1-1,-36-37 1,-107 36 0,-72 1-1,-35-37 16,-72 1-15,-72-37 0,0 72-1,-71-71 1,-36 36 0,1-1-1,-37 0 1,72 37-1,0-1 1,71 36 0,72 0-1,107-36 1,72 36 0,143 0-1,107 0 1,144 0-1,106 0 1,72 0 0,36 0 15,0 0-31,36 0 16,-36 0-1,-71 36 16,71-36-31</inkml:trace>
  </inkml:traceGroup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1:12.4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D3B5375-9A93-4CF0-BB01-EA2A67EEF11E}" emma:medium="tactile" emma:mode="ink">
          <msink:context xmlns:msink="http://schemas.microsoft.com/ink/2010/main" type="writingRegion" rotatedBoundingBox="9969,3175 10063,7859 9061,7879 8967,3195"/>
        </emma:interpretation>
      </emma:emma>
    </inkml:annotationXML>
    <inkml:traceGroup>
      <inkml:annotationXML>
        <emma:emma xmlns:emma="http://www.w3.org/2003/04/emma" version="1.0">
          <emma:interpretation id="{3D6A80E8-6330-435F-8300-2D2D63DC741A}" emma:medium="tactile" emma:mode="ink">
            <msink:context xmlns:msink="http://schemas.microsoft.com/ink/2010/main" type="paragraph" rotatedBoundingBox="9969,3175 10063,7859 9061,7879 8967,31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0A84B53-F32D-44B7-8A21-CD497B9921F4}" emma:medium="tactile" emma:mode="ink">
              <msink:context xmlns:msink="http://schemas.microsoft.com/ink/2010/main" type="line" rotatedBoundingBox="9969,3175 10063,7859 9061,7879 8967,3195"/>
            </emma:interpretation>
          </emma:emma>
        </inkml:annotationXML>
        <inkml:traceGroup>
          <inkml:annotationXML>
            <emma:emma xmlns:emma="http://www.w3.org/2003/04/emma" version="1.0">
              <emma:interpretation id="{13CCF807-10EF-4DBF-BFD2-24D55218C7DB}" emma:medium="tactile" emma:mode="ink">
                <msink:context xmlns:msink="http://schemas.microsoft.com/ink/2010/main" type="inkWord" rotatedBoundingBox="9969,3175 10063,7859 9061,7879 8967,3195"/>
              </emma:interpretation>
              <emma:one-of disjunction-type="recognition" id="oneOf0">
                <emma:interpretation id="interp0" emma:lang="it-IT" emma:confidence="0">
                  <emma:literal>a:</emma:literal>
                </emma:interpretation>
                <emma:interpretation id="interp1" emma:lang="it-IT" emma:confidence="0">
                  <emma:literal>a,</emma:literal>
                </emma:interpretation>
                <emma:interpretation id="interp2" emma:lang="it-IT" emma:confidence="0">
                  <emma:literal>a.</emma:literal>
                </emma:interpretation>
                <emma:interpretation id="interp3" emma:lang="it-IT" emma:confidence="0">
                  <emma:literal>'a</emma:literal>
                </emma:interpretation>
                <emma:interpretation id="interp4" emma:lang="it-IT" emma:confidence="0">
                  <emma:literal>à:</emma:literal>
                </emma:interpretation>
              </emma:one-of>
            </emma:emma>
          </inkml:annotationXML>
          <inkml:trace contextRef="#ctx0" brushRef="#br0">573 0 0,'36'107'16,"-36"144"-16,0 35 0,-36 0 31,36-71-15,0-36-1,-36-72 1,36-71-1,-35-36 1,-37-72 0,36-142-1,36-37 1,-36 1 0,1 35-1,-1 72 1,0 107-1,36 1 1,36-1 0,-36 36-1,-36 36 1,-35 107 0,-72 0-1,107-108 1,0-35-1,36-35 17,72-73-17,35-70 1,0-1 0,0 143-1,-35 36 1,0 71-1,35 73 1,0-37 0,36 0-1,-71-35 1,-36-37 0,-108-70-1,72 35 1</inkml:trace>
          <inkml:trace contextRef="#ctx0" brushRef="#br0" timeOffset="790.8978">251 2826 0,'72'108'0,"-37"106"16,1 72-16,-36 1 16,36-73-1,0-35 1,-36-36-1,0-71 1,0-36 0,0-72 15,-72-72-15,1-35-1,-1 36 1,1 36-1,35 71 1,36 0 0,-36 143-1,72 0 1,35 36 0,1-36-1,35 0 1,-35-107-1,-1-36 1,1-36 0,35-107-1,1-36 1,-37 0 0,1 107-1,-37 37 1,-106-1-1,-1 36 17,72 0-32</inkml:trace>
        </inkml:traceGroup>
      </inkml:traceGroup>
    </inkml:traceGroup>
  </inkml:traceGroup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3:25.2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BBF1094-D44F-4E64-BB5B-87ACD90F34BC}" emma:medium="tactile" emma:mode="ink">
          <msink:context xmlns:msink="http://schemas.microsoft.com/ink/2010/main" type="inkDrawing" rotatedBoundingBox="788,3652 11413,3869 11411,3977 786,3759" semanticType="callout" shapeName="Other">
            <msink:sourceLink direction="with" ref="{8D1D0DE7-2D7E-4CCC-ACBD-C0DD561E2F1A}"/>
            <msink:destinationLink direction="with" ref="{6EEBFCEC-EA41-4A0A-A26C-53D7BE046A1E}"/>
          </msink:context>
        </emma:interpretation>
      </emma:emma>
    </inkml:annotationXML>
    <inkml:trace contextRef="#ctx0" brushRef="#br0">0 0 0,'35'0'0,"37"0"0,-1 0 15,73 0-15,70 0 0,72 0 0,72 0 16,107 0-1,72 35 1,71-35 0,72 36-1,71-36 1,72 36 0,35 0 15,37 0-31,-1-36 15,-35 0 1,-108 0 0,-107 0-1,-179 35 17,-250-35-17,-215 0 1,-322-71-1,322 71 1</inkml:trace>
  </inkml:traceGroup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3:25.7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E24F05A-3CB6-4CC3-9415-94244D87A355}" emma:medium="tactile" emma:mode="ink">
          <msink:context xmlns:msink="http://schemas.microsoft.com/ink/2010/main" type="inkDrawing" rotatedBoundingBox="1215,676 1369,6864 1216,6868 1062,680" semanticType="callout" shapeName="Other">
            <msink:sourceLink direction="with" ref="{321C0688-5EAE-4FA0-A0A5-6A3443DE425F}"/>
            <msink:sourceLink direction="with" ref="{A155FC30-40DC-4B6E-9ACE-0F50B9DD9EA3}"/>
          </msink:context>
        </emma:interpretation>
      </emma:emma>
    </inkml:annotationXML>
    <inkml:trace contextRef="#ctx0" brushRef="#br0">0 0 0,'0'536'16,"0"-35"-16,35 36 15,1 71 1,0 36 0,35 107-1,-35 1 1,-36-1 0,-36-179 15,1-214-16,-1-179 1,36-215 0,0-250-1,0 286 1</inkml:trace>
  </inkml:traceGroup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3:27.1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EEBFCEC-EA41-4A0A-A26C-53D7BE046A1E}" emma:medium="tactile" emma:mode="ink">
          <msink:context xmlns:msink="http://schemas.microsoft.com/ink/2010/main" type="inkDrawing" rotatedBoundingBox="1327,1359 6989,2617 6268,5864 605,4605" semanticType="callout" shapeName="Other">
            <msink:sourceLink direction="with" ref="{BBBF1094-D44F-4E64-BB5B-87ACD90F34BC}"/>
          </msink:context>
        </emma:interpretation>
      </emma:emma>
    </inkml:annotationXML>
    <inkml:trace contextRef="#ctx0" brushRef="#br0">0 2182 0,'107'-36'0,"-36"-35"0,73-108 15,-37-36-15,36-35 16,0-72-1,0 0 1,36 36 0,0 0-1,0 107 1,-72 107 0,0 108-1,1 107 16,-37 179-15,1 36 0,35 143-1,0 0 1,1 71 0,35-71-1,0-108 1,0-142-1,0-144 1,-35-107 0,35-143-1,36-179 1,-36-143 0,0 0-1,36 36 1,-1 107-1,-34 107 1,-37 108 0,-36 71-1,1 179 17,35 72-17,-71 107 1,0 35-1,0-71 1,35-71 0,-35-143-1,35-72 1,1-108 0,35-142-1,-35-1 1,-1 1-1,1 107 1,-36 107 0,-36 36-1,36 72 1,-1 142 0,37 1-1,-72-72 1,71-36-1,37-71 17,-1-72-17,36-107 1,-35-36 0,-37 72-1,1 71 1,-72 36-1,35 72 1,-35 107 0,0-72-1,0-107 1</inkml:trace>
  </inkml:traceGroup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3:29.02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067317A-B0D2-42E6-AC0F-395B9AF15F35}" emma:medium="tactile" emma:mode="ink">
          <msink:context xmlns:msink="http://schemas.microsoft.com/ink/2010/main" type="inkDrawing" rotatedBoundingBox="11992,3168 16325,-69 17142,1023 12810,4262" semanticType="callout" shapeName="Other">
            <msink:sourceLink direction="to" ref="{F0CA454C-0DAF-438F-B5A8-81DBFFD487C9}"/>
            <msink:sourceLink direction="from" ref="{8D1D0DE7-2D7E-4CCC-ACBD-C0DD561E2F1A}"/>
          </msink:context>
        </emma:interpretation>
      </emma:emma>
    </inkml:annotationXML>
    <inkml:trace contextRef="#ctx0" brushRef="#br0">3902 0 0,'-71'36'0,"-72"71"0,-72 72 15,-71 71-15,-72 72 16,-107 36 0,-36 36-1,-71 35 1,35-71 0,144-72-1,178-143 1,108-36-1,71-71 1,36-36 0,143-143 15,-143 143-15</inkml:trace>
    <inkml:trace contextRef="#ctx0" brushRef="#br0" timeOffset="513.4074">2614 36 0,'36'-36'15,"143"0"-15,107 36 0,108-36 0,-72 1 32,0-1-17,-143 36 1,-108 0 0,-107 0-1,36 0 1,-107 71-1,-36 37 1,36 35 0,35 71-1,36 37 1,108-180 0,-72-71-1</inkml:trace>
  </inkml:traceGroup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3:32.12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188F99F-D763-4F04-B7FB-1D329C119D58}" emma:medium="tactile" emma:mode="ink">
          <msink:context xmlns:msink="http://schemas.microsoft.com/ink/2010/main" type="inkDrawing" rotatedBoundingBox="17572,203 27097,1781 26531,5199 17006,3621" semanticType="callout" shapeName="Other">
            <msink:sourceLink direction="to" ref="{F0CA454C-0DAF-438F-B5A8-81DBFFD487C9}"/>
            <msink:sourceLink direction="to" ref="{860EFAE4-F3B2-48A2-826D-834FFEA6D827}"/>
            <msink:sourceLink direction="to" ref="{8D1D0DE7-2D7E-4CCC-ACBD-C0DD561E2F1A}"/>
          </msink:context>
        </emma:interpretation>
      </emma:emma>
    </inkml:annotationXML>
    <inkml:trace contextRef="#ctx0" brushRef="#br0">179 0 0,'71'-36'0,"-71"107"15,0 108-15,0 143 0,-35 72 16,-1 71 0,0-36-1,36-71 1,0-36-1,0-36 1,-36-107 0,1 0 15,35-36-15,-36-36-1,0-71 1,36-36-1,0 0 1,0 0 0,36 0-1,-36 0 1,71 0 0,1 0-1,35 0 1,72 36-1,71-1 1,72 1 0,108 0-1,71 0 1,71 0 0,36-36-1,36 35 16,72-35-15,-1 0 0,-35-71-1,-72 107 1,-143-36 0,-71 35-1,-180 37 1,-142-72-1,-36 36 1,-36-36 0,0 0-1,35-36 1,1-36 0,36-35-1,-72 0 1,0-36-1,-36 71 1,0 36 0,0 36 15,36-35-15,0 35-1,72 35 1,71 1-1,107 36 1,37 35 0,70 0-1,-70 1 1,-144-37 0,-72 1-1,-142 35 1,-144 0-1,-143-71 1,0 0 0,37-179-1,321 143 1</inkml:trace>
  </inkml:traceGroup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3:32.82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84AADF0-87D6-4D8A-BE69-3EE3CAE78CBE}" emma:medium="tactile" emma:mode="ink">
          <msink:context xmlns:msink="http://schemas.microsoft.com/ink/2010/main" type="writingRegion" rotatedBoundingBox="17151,-212 19195,277 18952,1288 16909,798"/>
        </emma:interpretation>
      </emma:emma>
    </inkml:annotationXML>
    <inkml:traceGroup>
      <inkml:annotationXML>
        <emma:emma xmlns:emma="http://www.w3.org/2003/04/emma" version="1.0">
          <emma:interpretation id="{DA7010B7-30D6-49FF-B08C-B74D3B1F858B}" emma:medium="tactile" emma:mode="ink">
            <msink:context xmlns:msink="http://schemas.microsoft.com/ink/2010/main" type="paragraph" rotatedBoundingBox="17151,-212 19195,277 18952,1288 16909,7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4595082-2EEA-4360-B474-AC8209DA03CB}" emma:medium="tactile" emma:mode="ink">
              <msink:context xmlns:msink="http://schemas.microsoft.com/ink/2010/main" type="line" rotatedBoundingBox="17151,-212 19195,277 18952,1288 16909,798"/>
            </emma:interpretation>
          </emma:emma>
        </inkml:annotationXML>
        <inkml:traceGroup>
          <inkml:annotationXML>
            <emma:emma xmlns:emma="http://www.w3.org/2003/04/emma" version="1.0">
              <emma:interpretation id="{F0CA454C-0DAF-438F-B5A8-81DBFFD487C9}" emma:medium="tactile" emma:mode="ink">
                <msink:context xmlns:msink="http://schemas.microsoft.com/ink/2010/main" type="inkWord" rotatedBoundingBox="17151,-212 19195,277 18952,1288 16909,798">
                  <msink:destinationLink direction="to" ref="{4188F99F-D763-4F04-B7FB-1D329C119D58}"/>
                  <msink:destinationLink direction="to" ref="{D067317A-B0D2-42E6-AC0F-395B9AF15F35}"/>
                </msink:context>
              </emma:interpretation>
              <emma:one-of disjunction-type="recognition" id="oneOf0">
                <emma:interpretation id="interp0" emma:lang="it-IT" emma:confidence="0">
                  <emma:literal>PA</emma:literal>
                </emma:interpretation>
                <emma:interpretation id="interp1" emma:lang="it-IT" emma:confidence="0">
                  <emma:literal>AA</emma:literal>
                </emma:interpretation>
                <emma:interpretation id="interp2" emma:lang="it-IT" emma:confidence="0">
                  <emma:literal>"A</emma:literal>
                </emma:interpretation>
                <emma:interpretation id="interp3" emma:lang="it-IT" emma:confidence="0">
                  <emma:literal>DA</emma:literal>
                </emma:interpretation>
                <emma:interpretation id="interp4" emma:lang="it-IT" emma:confidence="0">
                  <emma:literal>3A</emma:literal>
                </emma:interpretation>
              </emma:one-of>
            </emma:emma>
          </inkml:annotationXML>
          <inkml:trace contextRef="#ctx0" brushRef="#br0">680 0 0,'-143'107'0,"-1"0"0,-34 36 16,70-35 0,37-73-1,35-35 1,36 0-1,71-71 1,37-108 0,-1 36-1,0 71 1,-71 37 0,0 35-1,36 35 1,-1 37-1,36-1 1,-35-35 0,-36 0 15,-36-36-15,-72 36-1,-71 35 1,0-106-1,143 35 1</inkml:trace>
          <inkml:trace contextRef="#ctx0" brushRef="#br0" timeOffset="1089.046">1860-72 0,'-36'107'0,"-35"108"0,-72 35 16,35-35 0,1-108-1,71-71 1,36-36-1,0-36 1,72-142 0,35-37-1,-35 36 1,-36 72 0,-1 35-1,-35 72 1,36 36 15,71 107-15,-35 72-1,0-36 1,-1-36 0,-35-108-1,-36 1 1,-72-36-1,-71-36 1,-71 1 0,35 35-1,107 35 1,108 37 0,179-108-1,-215 36 1</inkml:trace>
        </inkml:traceGroup>
      </inkml:traceGroup>
    </inkml:traceGroup>
  </inkml:traceGroup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3:36.79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591CAC5-B789-4705-8C3C-7B714D645CA1}" emma:medium="tactile" emma:mode="ink">
          <msink:context xmlns:msink="http://schemas.microsoft.com/ink/2010/main" type="inkDrawing" rotatedBoundingBox="17065,959 23482,461 23754,3970 17336,4467" semanticType="callout" shapeName="Other">
            <msink:sourceLink direction="with" ref="{860EFAE4-F3B2-48A2-826D-834FFEA6D827}"/>
            <msink:sourceLink direction="with" ref="{8D1D0DE7-2D7E-4CCC-ACBD-C0DD561E2F1A}"/>
            <msink:sourceLink direction="with" ref="{18191C3F-24AB-489C-95A0-768A4FA2E7EE}"/>
          </msink:context>
        </emma:interpretation>
      </emma:emma>
    </inkml:annotationXML>
    <inkml:trace contextRef="#ctx0" brushRef="#br0">0 3117 0,'107'0'0,"0"-36"16,36 0-16,1-35 0,34-37 15,1-35 1,-36 0-1,72-36 1,-36 0 15,0-35-15,0 35 0,0-36-1,-36 36 1,0 0-1,-72 108 1,-35-1 0,0 72-1,-36 0 17,36 72-17,-1 35 1,37 36-1,-36 0 1,35 36 0,37 0-1,35 0 1,-36-72 0,36-35-1,-71-36 1,35-36-1,0-108 1,-35-35 0,35-107 15,-71 71-15,35-36-1,-35 1 1,0-1-1,0 0 1,35 36 0,1 36-1,-1 0 1,1 0 0,35 72-1,-35-1 1,-1 36-1,1 36 1,-36 72 0,35 35-1,1 36 1,35 36 0,0 72-1,1-1 1,35 36-1,0 0 17,0 1-17,36-1 1,0-36 0,-36 1-1,0-72 1,0-1-1,-71-35 1,-1-143 0,1 108-1,-1-72 1,1 35 0,-72-71-1,-107-143 1,107 143-1</inkml:trace>
  </inkml:traceGroup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3:40.46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537 1110 0,'214'-107'0,"-178"71"0,-107 144 16,-73 106-16,-34 37 0,-1-37 0,71 1 16,37-108-1,35-35 1,36-36 0,0-1-1,36-35 1,107-71-1,107-36 1,-35-37 0,-36 37 15,-36 0-15,-36 71-1,-35 0 1,-1 72-1,-71 0 1,-35 71 0,-73 72-1,-71 0 1,-35 0 15,35-108-31,107-35 16,72-36-1,0 0 1,143-107 0,108 35-1,35-35 1,36 71 0,-36 0-1,0 1 16,-71-1-15,-108 36 0,-71 0-1,-107 36 1,-144-1 0,0 37-1,108-36 1,107-36-1,36 35 1,143-35 0,71 0-1,0 0 1,-35 36 0,0 0-1,-108 35 1,-71-71-1,-72-35 1,-107-37 0,-36-35-1,-36 0 17,37 35-17,70 0 1,72 1-1,108 35 17,71 0-32,36 1 15,0-1 1,-36 0 0,-36 0-1,-71-71 1,-72 0-1,1-37 1,-37 1 0,36-36-1,36 1 1,0 35 0,0-1-1,36 1 1,-72 0 15,0 72-15,1-1-1,-1 36 1,36 36 0,36 36-1,-1 71 1,37 72-1,-72 0 1,36-36 0,0 72-1,-1 0 17,37-1-17,-1-35 1,37 0-1,-1-36 1,0 0 0,-35 0-1,-36-35 1,-1-1 0,-35-71-1,-35-36 1,35-108-1,0-70 1,-72-37 0,1-36-1,-37 1 1,1 0 0,71 35-1,0 36 1,72 36 15,0 71-15,0 37-1,35 70 1,72 73 0,-35 71-1,-37 71 1,1 0-1,35-71 1,-35-71 0,-37-1-1,1-35 1,0-37 0,0-35-1,0 0 1,-36-35 15,35 35-31,1-36 16,-36 36-1,72 36 17,35 107-32,36 36 31,36 35-16,0-35 1,-72-179 0,-107 0 15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3:50.44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CEA314D-7AA1-485A-84F9-68120629B64C}" emma:medium="tactile" emma:mode="ink">
          <msink:context xmlns:msink="http://schemas.microsoft.com/ink/2010/main" type="inkDrawing" rotatedBoundingBox="13339,5066 16855,7357 16778,7476 13262,5184" semanticType="callout" shapeName="Other">
            <msink:sourceLink direction="with" ref="{8341C3B9-2CC0-479C-B86A-9830FB3B9D63}"/>
            <msink:sourceLink direction="with" ref="{8D1D0DE7-2D7E-4CCC-ACBD-C0DD561E2F1A}"/>
          </msink:context>
        </emma:interpretation>
      </emma:emma>
    </inkml:annotationXML>
    <inkml:trace contextRef="#ctx0" brushRef="#br0">0 0 0,'71'36'15,"-35"35"-15,71 37 0,72-1 0,36 36 16,71 36-16,72 0 16,35 71-1,1 1 1,-1-1 15,-35 0-15,-72-35-1,-107-72 1,-36-36 0,-71-35-1,-72-72 1,0 0-1,0 0 1,-36-72 0,-71 1-1,71-1 1,36 1 0,0 71-1</inkml:trace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7:01.94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80D66D8-1617-4493-8656-6D51065293FC}" emma:medium="tactile" emma:mode="ink">
          <msink:context xmlns:msink="http://schemas.microsoft.com/ink/2010/main" type="writingRegion" rotatedBoundingBox="2337,416 33175,479 33142,16754 2304,16691"/>
        </emma:interpretation>
      </emma:emma>
    </inkml:annotationXML>
    <inkml:traceGroup>
      <inkml:annotationXML>
        <emma:emma xmlns:emma="http://www.w3.org/2003/04/emma" version="1.0">
          <emma:interpretation id="{66B817B8-FD74-4DF9-8D4E-6AF0FBC3C9BB}" emma:medium="tactile" emma:mode="ink">
            <msink:context xmlns:msink="http://schemas.microsoft.com/ink/2010/main" type="paragraph" rotatedBoundingBox="6694,406 29600,799 29555,3392 6649,299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458C3FE-F7FB-43EC-86A4-F964BFCB1376}" emma:medium="tactile" emma:mode="ink">
              <msink:context xmlns:msink="http://schemas.microsoft.com/ink/2010/main" type="line" rotatedBoundingBox="6694,406 29600,799 29555,3392 6649,2998">
                <msink:destinationLink direction="with" ref="{444C798D-C03B-4430-894A-10135474DE25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8D610F6E-E305-4BE6-8361-9014C3D1CE64}" emma:medium="tactile" emma:mode="ink">
                <msink:context xmlns:msink="http://schemas.microsoft.com/ink/2010/main" type="inkWord" rotatedBoundingBox="6694,406 29600,799 29555,3392 6649,2998"/>
              </emma:interpretation>
              <emma:one-of disjunction-type="recognition" id="oneOf0">
                <emma:interpretation id="interp0" emma:lang="it-IT" emma:confidence="0">
                  <emma:literal>ELABORAZIONE</emma:literal>
                </emma:interpretation>
                <emma:interpretation id="interp1" emma:lang="it-IT" emma:confidence="0">
                  <emma:literal>ELABORANDONE</emma:literal>
                </emma:interpretation>
                <emma:interpretation id="interp2" emma:lang="it-IT" emma:confidence="0">
                  <emma:literal>ELABORAZIONI</emma:literal>
                </emma:interpretation>
                <emma:interpretation id="interp3" emma:lang="it-IT" emma:confidence="0">
                  <emma:literal>ELABORATONE</emma:literal>
                </emma:interpretation>
                <emma:interpretation id="interp4" emma:lang="it-IT" emma:confidence="0">
                  <emma:literal>ELABORATINE</emma:literal>
                </emma:interpretation>
              </emma:one-of>
            </emma:emma>
          </inkml:annotationXML>
          <inkml:trace contextRef="#ctx0" brushRef="#br0">1287 0 0,'0'108'0,"-107"71"0,-36 143 16,-143 71 0,-36 72-1,71-71 1,144-108 0,36-107-1,71-36 1,0-107-1,71-1 1,36-35 0,72 0-1,72-35 1,107-1 0,35 72 15,36-1-16,-71 1 1,-107 0 0,-144-36-1,-107 0 1,-107-107 0,-180-36-1,37-1 1,250 144-1</inkml:trace>
          <inkml:trace contextRef="#ctx0" brushRef="#br0" timeOffset="280.1178">500 1360 0,'322'-36'0,"0"0"0,0 36 15,-35 0 1,-180-35 0,-71 35-1,-108-108 1,-143 1-1,1 0 1,214 107 0</inkml:trace>
          <inkml:trace contextRef="#ctx0" brushRef="#br0" timeOffset="529.1114">751 358 0,'501'-71'0,"-72"71"15,-107 0 1,-72-36 0,-106 0-1,-109 0 1,-35-35-1,0 35 1,0 36 0</inkml:trace>
          <inkml:trace contextRef="#ctx0" brushRef="#br0" timeOffset="923.0259">3040 430 0,'36'179'15,"-179"393"-15,-72-214 16,72-36 0,108-108-1,-1-71 1,107 1-1,72-37 1,72-71 0,71-1-1,1-35 1,-109 36 15,-35-36-15,-107-36-16,0 1 31,-72-73-15,0-71-1,36 179-15</inkml:trace>
          <inkml:trace contextRef="#ctx0" brushRef="#br0" timeOffset="1623.3204">4758 752 0,'107'-36'0,"-71"143"0,-72 108 0,-143 143 15,-36 35 1,37-35 0,106-143-1,36-108 1,0-71 0,36-36-1,36-72 1,72-214-1,35-108 1,0 1 0,-36 107-1,0 71 1,37 108 0,-73 35-1,1 72 1,35 72 15,36 107-15,0 143-1,72-36 1,-36-36 0,-36-35-1,-72-144 1,-178 1-1,-143-72 1,-144-36 0,1 0-1,71 36 1,178 0 0,252-107-1,214-36 16,-322 143-31</inkml:trace>
          <inkml:trace contextRef="#ctx0" brushRef="#br0" timeOffset="2494.798">7155 1038 0,'0'215'16,"-36"71"-16,-72 71 15,37-70 17,71-108-17,36-108 1,-1-71-1,-35-250 1,-71-37 0,-72-34-1,-72-1 1,72 71 0,0 108-1,107 143 16,108-72-15,107 1 0,143 71-1,107 36 1,0 35 0,-143 1-1,-214-36 1,-108-1-1,-143 37 1,-107-1 0,0 1-1,107 0 1,107-37 0,144 37-1,178-1 1,180 37-1,35 71 1,-107-1 0,-144 1-1,-214-71 1,-179-37 15,-214 1-15,-1-1-1,-35-71 1,35 0 0,180 0-1,178-35 1,251-73 0,214 1-1,108 0 1,-537 107-1</inkml:trace>
          <inkml:trace contextRef="#ctx0" brushRef="#br0" timeOffset="2961.661">8764 2147 0,'36'36'15,"-36"71"-15,72 0 0,107-35 0,107-72 16,0-36 15,0-71-15,-35-36 0,-108-72-1,-108 0 1,-142-71-1,-215 0 1,0 214 0,0 108-1,72 107 1,71 72 0,143 35 15,179-35-16,143-36 1,108-72 0,-36-178-1,-36-72 1,-322 143 0</inkml:trace>
          <inkml:trace contextRef="#ctx0" brushRef="#br0" timeOffset="3615.2692">10911 1181 0,'0'250'0,"0"72"15,-72 0 1,37-71-1,35-144 1,0-107 0,0 0-1,0-143 17,35-286-17,73-36 1,71 250-1,35 108 1,72 71 0,1 36-1,-109 71 1,-142-35 0,-143 72-1,-179 35 16,-36-36-15,71 0 0,144 1-1,71-1 1,144 36 0,106 0-1,72 0 1,36-35-1,-107-1 1,-108-71 0,-107-36-1,-35-36 1,-1-107 0,36-72-1,0 215 1</inkml:trace>
          <inkml:trace contextRef="#ctx0" brushRef="#br0" timeOffset="4253.3153">13165 1324 0,'35'143'32,"-249"430"-32,-1-287 0,72-143 15,143-107 17,0-36-17,36-72 1,71-286-1,72-107 1,-72 215 15,36 107-15,-35 71 0,-37 72-1,37 36 1,-1 107-1,72 72 1,-36 35 0,36 1-1,-72-73 1,-71-70 0,-108-37-1,-107-35 1,-178 0-1,-37 0 1,72-1 0,251-35-1,142-35 1,215-108 15,108-1-31,35-70 16,-429 214-1</inkml:trace>
          <inkml:trace contextRef="#ctx0" brushRef="#br0" timeOffset="4906.9235">14596 1253 0,'0'-36'0,"143"0"0,143 36 15,72 36-15,-36 0 16,-143-36 0,-144 35-1,-35-35 1,-107 72 15,-251 71-15,72 36-1,36 0 1,142 0 0,108-108-1,108 1 1,106 35-1,108 0 1,72 1 0,-144-37-1,-178-71 1,-108-71 0,-143-72-1,-107-72 1,-36 0-1,0 1 1,107 71 0,180 178-1,70 1 17,37 0-17,250 35 1,71 37-1,-71-73 1,-143-142 0,-179 107-1</inkml:trace>
          <inkml:trace contextRef="#ctx0" brushRef="#br0" timeOffset="5560.5317">16635 1288 0,'-143'430'0,"107"-144"16,-71-36-1,142-107 1,1-107-1,107-36 1,72-107 15,35-144-15,-71 72 0,-143 179-1,-36 0 1,36 72-1,35 35 1,72 72 0,36-36-1,36-71 1,35-144 15,1 37-15,-72-109-1,-108-34 1,-107-109 0,-107 37-1,-107 71 1,-36 108 0,0 142-1,35 144 1,144-1-1,143-35 1,178 36 0,108-144-1,36-214 1,-358 143 0</inkml:trace>
          <inkml:trace contextRef="#ctx0" brushRef="#br0" timeOffset="6140.2188">19211 1396 0,'0'143'16,"-108"71"-16,-35 37 0,-36-37 15,144-106 1,70-108 0,73-72-1,35-71 17,36-179-1,-36 108 0,-72 178-15,-71 72-1,72 71 1,-1 143 0,37 1-1,71-72 1,-1-72-1,1-71 1,0-108 0,-72-71-1,-35-72 1,-108 1 0,0 35-1,-35 107 1,35 37-1,36 35 1,215 0 0,-215 0-1</inkml:trace>
          <inkml:trace contextRef="#ctx0" brushRef="#br0" timeOffset="6529.2713">21607 1431 0,'36'108'16,"-179"71"-16,-36-1 0,0-34 31,108-1-16,107-72 1,107 1 0,179 35-1,143-35 17,-107-37-17,-215-70 1,-143 35-1,-108-72 1,-106-71 0,-1 0-1,215 143 1</inkml:trace>
          <inkml:trace contextRef="#ctx0" brushRef="#br0" timeOffset="6871.6375">21142 1575 0,'573'35'0,"-287"37"16,-143-108 0,-107-71-1,-108-36 1,-142-36-1,-37 0 1,37 72 0,214 107 15,286-72-15,250 144-1,-106 35 16,-180 108-15,-250-215 0</inkml:trace>
        </inkml:traceGroup>
      </inkml:traceGroup>
    </inkml:traceGroup>
    <inkml:traceGroup>
      <inkml:annotationXML>
        <emma:emma xmlns:emma="http://www.w3.org/2003/04/emma" version="1.0">
          <emma:interpretation id="{A982FB7B-8946-4800-88BE-704FB4E95E6C}" emma:medium="tactile" emma:mode="ink">
            <msink:context xmlns:msink="http://schemas.microsoft.com/ink/2010/main" type="paragraph" rotatedBoundingBox="2325,5686 33163,5708 33162,7458 2324,74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B362B09-A797-4562-B8F8-962EF083D8EB}" emma:medium="tactile" emma:mode="ink">
              <msink:context xmlns:msink="http://schemas.microsoft.com/ink/2010/main" type="line" rotatedBoundingBox="2325,5686 33163,5708 33162,7458 2324,7435"/>
            </emma:interpretation>
          </emma:emma>
        </inkml:annotationXML>
        <inkml:traceGroup>
          <inkml:annotationXML>
            <emma:emma xmlns:emma="http://www.w3.org/2003/04/emma" version="1.0">
              <emma:interpretation id="{DE1FB1F8-E5AA-4A7C-A6C3-B6F18E20DE60}" emma:medium="tactile" emma:mode="ink">
                <msink:context xmlns:msink="http://schemas.microsoft.com/ink/2010/main" type="inkWord" rotatedBoundingBox="2325,5686 17065,5696 17063,7446 2324,7435"/>
              </emma:interpretation>
              <emma:one-of disjunction-type="recognition" id="oneOf1">
                <emma:interpretation id="interp5" emma:lang="it-IT" emma:confidence="0">
                  <emma:literal>CORREZIONI</emma:literal>
                </emma:interpretation>
                <emma:interpretation id="interp6" emma:lang="it-IT" emma:confidence="0">
                  <emma:literal>CORREZIONE</emma:literal>
                </emma:interpretation>
                <emma:interpretation id="interp7" emma:lang="it-IT" emma:confidence="0">
                  <emma:literal>CORREZIONI,</emma:literal>
                </emma:interpretation>
                <emma:interpretation id="interp8" emma:lang="it-IT" emma:confidence="0">
                  <emma:literal>CORREZIONE,</emma:literal>
                </emma:interpretation>
                <emma:interpretation id="interp9" emma:lang="it-IT" emma:confidence="0">
                  <emma:literal>CORREZIONI.</emma:literal>
                </emma:interpretation>
              </emma:one-of>
            </emma:emma>
          </inkml:annotationXML>
          <inkml:trace contextRef="#ctx0" brushRef="#br0" timeOffset="14373.5413">-3041 5367 0,'36'0'16,"-36"-72"-16,-72 36 0,-143 36 0,-35 108 0,-36 35 15,35 36-15,108 71 16,36-71-1,214 71 1,72-71 0,143-36-1,107-71 1,-35-72 0,-72-36-1,-179 0 1,-143 36-1,0 0 17,0-35-17,-36 35 1,36 0 0,72 71-1,107 36 1,71 1-1,36-73 1,-35-35 0,-1-35-1,-107-108 1,-71-72 0,-108-71-1,-143 35 1,-71 72-1,-37 108 1,1 71 0,72 71-1,106 73 1,72 34 0,144 37 15,71-36-16,107-143 1,36-108 0,-36-35-1,-286 107 1</inkml:trace>
          <inkml:trace contextRef="#ctx0" brushRef="#br0" timeOffset="15089.3979">-394 5760 0,'72'394'0,"-108"-108"16,0-36-1,72-107 1,-36-35 0,0-108-1,0-143 1,-36-108 0,-35-35-1,-73 0 1,37 35-1,36 73 1,71 106 0,35 72-1,73-36 1,214 36 0,0 72-1,-72-36 16,-71 71-15,-143-36 0,-108 1-1,-143 71 1,37-71 0,35 35-1,71-36 1,108 37-1,71-1 1,143 0 0,-35-35-1,-36 35 1,-107-35 0,-1-36-1,-35-1 1,35-178-1,1 0 1,-72 143 0</inkml:trace>
          <inkml:trace contextRef="#ctx0" brushRef="#br0" timeOffset="15758.5682">1323 5903 0,'108'286'15,"-73"1"-15,-70-37 16,35-71 0,0-108 15,0-35-16,-36-107 1,0-215 0,-71-1-1,-1-35 1,73 72 0,35 143-1,71-1 1,108 73-1,71 35 1,37 107 0,-37 36-1,-107-36 1,-179 1 0,-142-1 15,-252 0-16,216-71 1,106 0 0,108 35-1,108 37 1,142 35 0,36 36 15,-35-72-31,-144-36 15,-35-71 1,-72-71 0,-36-72-1,72-72 1,-36 215 0</inkml:trace>
          <inkml:trace contextRef="#ctx0" brushRef="#br0" timeOffset="16510.41">2718 6118 0,'501'71'0,"-214"1"15,-144-108 1,-143-71-1,-108-36 1,-106 35 0,-108-35-1,35 72 17,144 35-32,143 36 31,179-36-16,179 36 1,71 36 0,-107-72-1,-107-35 1,-215 71 0</inkml:trace>
          <inkml:trace contextRef="#ctx0" brushRef="#br0" timeOffset="16168.0438">3112 5832 0,'0'107'16,"0"36"-16,-107 72 31,-36 35-31,71-71 0,108-107 31,71-1-15,36-35 0,72 0-1,71-108 16,-107 36-15,-108 36 0,-106-71-1,-73-36 1,-70-37 0,-37-34-1,215 178 1</inkml:trace>
          <inkml:trace contextRef="#ctx0" brushRef="#br0" timeOffset="17164.0182">4328 5438 0,'465'72'15,"-286"-36"-15,0 35 16,-107-35-1,-1-36 1,-107 36 0,-35 35-1,-36 1 17,-180 142-17,144-35 1,72-36-1,71-35 1,71 35 0,72-36-1,108 0 17,-37-35-32,-70-72 15,-144-107 1,-72-1-1,-107-106 1,-71 35 15,-36-36-15,107 108 0,71 107-1,73 71 1,106-71-1,180 72 1,106 35 0,-106-71-1,-72-108 1,-36-35 0,-72-72-1,-71 179 1</inkml:trace>
          <inkml:trace contextRef="#ctx0" brushRef="#br0" timeOffset="17833.1885">5759 5581 0,'143'143'16,"-107"36"-16,-36 0 0,-71 72 31,35-37-15,36-71-1,36-71 1,71-108 0,-35-107-1,35-36 1,36-36-1,-72 251 1,-35-36 0,36 36-1,35 71 1,36 36 0,36 1 15,36-73-16,-36-35 1,0-72 0,-72-71-1,-71-144 1,-108 1 0,-71-1-1,-36 73 1,-71 106-1,71 108 1,0 71 0,72 72-1,142 36 1,108-1 0,72-71-1,71-143 1,1 0-1,-37-143 1,-250 143 0</inkml:trace>
          <inkml:trace contextRef="#ctx0" brushRef="#br0" timeOffset="18440.1104">8192 5867 0,'0'144'0,"-72"70"0,-35 1 16,36 0 0,106-144-1,-35-35 1,72-72-1,-1-107 1,1-72 0,0-71-1,-37 215 1,-35 71 15,0 0-15,36 143-1,107 107 1,36-35 0,36-36-1,-1-108 1,1-71 0,-72-71-1,-71-108 1,-108-107-1,-71 71 1,-1 72 0,37 71-1,-1 36 1,36 72 0,108 36-1,107-36 1,71-1-1,-250-35 1</inkml:trace>
          <inkml:trace contextRef="#ctx0" brushRef="#br0" timeOffset="18689.104">10303 5867 0,'35'72'16,"-35"143"-16,0 35 0,36-35 31,0-72-31,-36-36 31,0-71-15,0-179-1,0 143 1</inkml:trace>
        </inkml:traceGroup>
        <inkml:traceGroup>
          <inkml:annotationXML>
            <emma:emma xmlns:emma="http://www.w3.org/2003/04/emma" version="1.0">
              <emma:interpretation id="{F9625D88-1DB7-4EDD-B7D1-17362BB14E3F}" emma:medium="tactile" emma:mode="ink">
                <msink:context xmlns:msink="http://schemas.microsoft.com/ink/2010/main" type="inkWord" rotatedBoundingBox="19211,5964 33163,5974 33162,7339 19210,7329"/>
              </emma:interpretation>
              <emma:one-of disjunction-type="recognition" id="oneOf2">
                <emma:interpretation id="interp10" emma:lang="it-IT" emma:confidence="0">
                  <emma:literal>PONDERANDOLI</emma:literal>
                </emma:interpretation>
                <emma:interpretation id="interp11" emma:lang="it-IT" emma:confidence="0">
                  <emma:literal>PONDERALI</emma:literal>
                </emma:interpretation>
                <emma:interpretation id="interp12" emma:lang="it-IT" emma:confidence="0">
                  <emma:literal>PONDERATALA</emma:literal>
                </emma:interpretation>
                <emma:interpretation id="interp13" emma:lang="it-IT" emma:confidence="0">
                  <emma:literal>reassdmENBLi</emma:literal>
                </emma:interpretation>
                <emma:interpretation id="interp14" emma:lang="it-IT" emma:confidence="0">
                  <emma:literal>reassdmENBLl</emma:literal>
                </emma:interpretation>
              </emma:one-of>
            </emma:emma>
          </inkml:annotationXML>
          <inkml:trace contextRef="#ctx0" brushRef="#br0" timeOffset="22621.4503">19819 6189 0,'0'287'16,"-108"-73"-16,-35-35 15,179-143 1,36-72 31,-37-71-47,73-108 16,-1 1-1,-71 142 1,35 72-1,-35 36 17,72 71-17,35 36 1,0 0 0,0-107-1,-36-72 1,0-71-1,-107-36 1,36-72 0,-72 108-1,36 71 1,0 36 0,36 107-1,0 108 1,0-36-1,-36-107 1,36-37 0,71-142 15,36-36-31,-143 143 31</inkml:trace>
          <inkml:trace contextRef="#ctx0" brushRef="#br0" timeOffset="23290.6206">21500 5832 0,'358'-108'0,"-179"73"15,0-37-15,-179 72 16</inkml:trace>
          <inkml:trace contextRef="#ctx0" brushRef="#br0" timeOffset="23150.5617">21572 6368 0,'250'0'16,"-71"0"-16,-36-71 0,-143-37 15,0 108 16</inkml:trace>
          <inkml:trace contextRef="#ctx0" brushRef="#br0" timeOffset="22979.3786">21751 5867 0,'35'287'0,"-70"-108"15,-37-1 1,36 1-1,36-71 1,72-37 0,-1-71-1,72 0 1,1-36 0,70 1 15,-71 35-16,-143 0 1,0-36 0,-107-71-1,0-1 1,107 108 0</inkml:trace>
          <inkml:trace contextRef="#ctx0" brushRef="#br0" timeOffset="23857.8562">22573 5689 0,'144'107'0,"-73"72"0,-71 0 16,-71 35-1,71-71 1,-36-35 0,72-108-1,-1-36 1,1-71-1,0-108 1,0-35 15,-36 214-15,0 36 0,35 71-1,37 108 1,35 36-1,72 0 1,-36-108 0,-71-107-1,-1-107 1,-35-72 0,-107-72-1,-37-35 1,1 107-1,0 72 1,71 71 0,143 36-1,72 0 1,-179 0 0</inkml:trace>
          <inkml:trace contextRef="#ctx0" brushRef="#br0" timeOffset="24737.8959">23861 5653 0,'108'0'0,"-73"36"0,-35 142 16,-35 1-16,-1 36 15,36-72 1,0-71-1,36-72 1,-36-36 0,0-143-1,-36-36 1,-36 1 0,1 71 15,107 71-16,-1 72 1,108 0 0,72 36-1,-36 0 1,-36-36 0,-71-36-1,-1 36 1,-71 0-1,0 0 1,-36 143 0,1 72-1,-37-1 1,0-71 15,37-35-31,-1-73 16,36-35-1,0 0 1,36-178 0,35 34-1,1-34 17,-1 34-17,1 73 1,35 71 15,1 36-31,35 71 16,36 108-1,-108-108 1,1 36 0,-108-71-1,0-1 1,-107-35-1,-107-36 1,35-36 0,72 36-1,107-107 17,179 35-32,-143 72 15</inkml:trace>
          <inkml:trace contextRef="#ctx0" brushRef="#br0" timeOffset="25142.5105">25543 5653 0,'71'0'0,"-35"107"31,-108 215-31,1-143 0,35-72 16,72-71 0,0-36-1,143-36 16,-1 36-15,1 36 0,-36 36-1,-71-37 1,0-35 0,-72-35-1,0-108 1,0 143-1</inkml:trace>
          <inkml:trace contextRef="#ctx0" brushRef="#br0" timeOffset="25329.2557">26330 5546 0,'143'35'15,"-107"108"1,-36 322-16,0-465 0</inkml:trace>
          <inkml:trace contextRef="#ctx0" brushRef="#br0" timeOffset="19545.0195">13272 5867 0,'0'72'15,"0"143"-15,0-1 0,-72 1 16,1-108 15,35 1-15,36-73-1,0-70 1,0-180 0,-36-35-1,36 250 1</inkml:trace>
          <inkml:trace contextRef="#ctx0" brushRef="#br0" timeOffset="19902.9478">12557 5617 0,'178'-36'0,"144"36"16,72 72-16,-144-144 16,-107 108-1,-107-36 1,-72 0-1,-142-36 1,-1 108 0,-72-1-1,37 72 1,70 36 15,180-71 0,0-37-31,107-35 16,72 0 0,71 0-1,-71-72 1,-108-36 0,-71 1-1,-36 71 1</inkml:trace>
          <inkml:trace contextRef="#ctx0" brushRef="#br0" timeOffset="20307.5624">13987 6583 0,'215'72'16,"0"-37"-16,35-35 0,-71-107 15,-72 0 1,-35-36 0,-72-1 15,-107 1-15,-36 0-1,-72 107 1,0 36-1,72 108 1,36 71 0,143 0-1,71 35 1,108-71 0,35-143-1,-35-35 1,-36-73-1,-179 108 1</inkml:trace>
          <inkml:trace contextRef="#ctx0" brushRef="#br0" timeOffset="21423.1686">15383 6046 0,'0'36'16,"-36"107"-16,-71 72 0,-1-72 0,108-71 31,36-37-15,0-70-1,71-73 1,-35-35-1,-1-36 1,-35 143 0,-36 36-1,36 36 1,35 107 0,72 72-1,36-72 1,0-36-1,-36-71 1,-35-72 0,-73-35-1,-70-144 1,-108-35 0,-1 71-1,1 72 16,72 35-15,71 72 0,107-36-1,72 0 1,36 1 0,-1-1 15,-71 36-16,-71 36 1,-1-1 0,37 1-1,-72 107 1,-1 36 0,-35 36-1,0-36 1,0-108-1,0-71 1,0 0 0,-71-107-1,-1-108 1,-35-35 0,35 35-1,37 72 16,70 72-15,73 35 0,71 72-1,214 142 17,-71 73-17,-215-72 1,-107-36-1,-107 36 1,-143-36 0,35-72-1,0 1 1,108-72 0,71-36-1,179-71 1,108-36-1,-251 143 1</inkml:trace>
          <inkml:trace contextRef="#ctx0" brushRef="#br0" timeOffset="21967.8421">18531 6082 0,'-107'179'0,"-72"36"16,-36-72 15,108 0-15,71-143-1,72 0 1,71-107-1,36-108 1,36-143 0,0 179 15,-108 143 0,-35 36-31,36 72 16,71 107-1,36 36 1,-36-1 0,0-71-1,-143-107 1,-72 0 0,-178-36-1,-72 0 1,0 0-1,72 0 1,214-36 0,179-35-1,-143 71 1</inkml:trace>
        </inkml:traceGroup>
      </inkml:traceGroup>
    </inkml:traceGroup>
    <inkml:traceGroup>
      <inkml:annotationXML>
        <emma:emma xmlns:emma="http://www.w3.org/2003/04/emma" version="1.0">
          <emma:interpretation id="{0D9E5F65-8B17-4E33-BD7A-3261F92E8F72}" emma:medium="tactile" emma:mode="ink">
            <msink:context xmlns:msink="http://schemas.microsoft.com/ink/2010/main" type="paragraph" rotatedBoundingBox="3113,8593 20179,8628 20175,10560 3109,1052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3974BAB-5F6E-43D7-B8B5-1493283DEFD2}" emma:medium="tactile" emma:mode="ink">
              <msink:context xmlns:msink="http://schemas.microsoft.com/ink/2010/main" type="inkBullet" rotatedBoundingBox="3112,9405 4363,9407 4363,9479 3111,9476"/>
            </emma:interpretation>
            <emma:one-of disjunction-type="recognition" id="oneOf3">
              <emma:interpretation id="interp15" emma:lang="it-IT" emma:confidence="0">
                <emma:literal>un</emma:literal>
              </emma:interpretation>
              <emma:interpretation id="interp16" emma:lang="it-IT" emma:confidence="0">
                <emma:literal>in</emma:literal>
              </emma:interpretation>
              <emma:interpretation id="interp17" emma:lang="it-IT" emma:confidence="0">
                <emma:literal>~</emma:literal>
              </emma:interpretation>
              <emma:interpretation id="interp18" emma:lang="it-IT" emma:confidence="0">
                <emma:literal>on</emma:literal>
              </emma:interpretation>
              <emma:interpretation id="interp19" emma:lang="it-IT" emma:confidence="0">
                <emma:literal>,</emma:literal>
              </emma:interpretation>
            </emma:one-of>
          </emma:emma>
        </inkml:annotationXML>
        <inkml:trace contextRef="#ctx0" brushRef="#br0" timeOffset="26502.2478">-3542 8980 0,'71'36'0,"73"-72"0,106 36 16,0 0-16,1 0 16,-108 0-1,-107 0 1,-36 0-1,0 0 1,0 0 0,-36 36-1,0-1 1,108-70 0,35-1-1,-107 36 1</inkml:trace>
      </inkml:traceGroup>
      <inkml:traceGroup>
        <inkml:annotationXML>
          <emma:emma xmlns:emma="http://www.w3.org/2003/04/emma" version="1.0">
            <emma:interpretation id="{48B6EEBE-5899-409E-8E58-D9818CE9EB37}" emma:medium="tactile" emma:mode="ink">
              <msink:context xmlns:msink="http://schemas.microsoft.com/ink/2010/main" type="line" rotatedBoundingBox="5977,8599 20179,8628 20175,10560 5973,10531"/>
            </emma:interpretation>
          </emma:emma>
        </inkml:annotationXML>
        <inkml:traceGroup>
          <inkml:annotationXML>
            <emma:emma xmlns:emma="http://www.w3.org/2003/04/emma" version="1.0">
              <emma:interpretation id="{F6CA7CBA-811B-4386-B30E-9D1028198613}" emma:medium="tactile" emma:mode="ink">
                <msink:context xmlns:msink="http://schemas.microsoft.com/ink/2010/main" type="inkWord" rotatedBoundingBox="5977,8599 20179,8628 20175,10560 5973,10531"/>
              </emma:interpretation>
              <emma:one-of disjunction-type="recognition" id="oneOf4">
                <emma:interpretation id="interp20" emma:lang="it-IT" emma:confidence="0">
                  <emma:literal>AMPIEZZA</emma:literal>
                </emma:interpretation>
                <emma:interpretation id="interp21" emma:lang="it-IT" emma:confidence="0">
                  <emma:literal>AMPUTATA</emma:literal>
                </emma:interpretation>
                <emma:interpretation id="interp22" emma:lang="it-IT" emma:confidence="0">
                  <emma:literal>AMPIEZZA.</emma:literal>
                </emma:interpretation>
                <emma:interpretation id="interp23" emma:lang="it-IT" emma:confidence="0">
                  <emma:literal>Ampezzo</emma:literal>
                </emma:interpretation>
                <emma:interpretation id="interp24" emma:lang="it-IT" emma:confidence="0">
                  <emma:literal>AMPLIATA</emma:literal>
                </emma:interpretation>
              </emma:one-of>
            </emma:emma>
          </inkml:annotationXML>
          <inkml:trace contextRef="#ctx0" brushRef="#br0" timeOffset="30031.9257">6475 8622 0,'71'179'0,"-106"0"0,-73 0 15,-35 0 1,36-1 0,71-34-1,108-73 1,142 1 0,37-72-1,-37 0 1,-35 0 15,-107 0-15,-72 0-1,-72-108 1,-71 1 0,-36-72-1,-35 0 1,-1 36-1,72 36 1,36 143 0,107-36-1,143 0 1,107 71 15,72 1-15,-72-36-16,-106-36 15,-144-36 1,-108-107 0,-142-36-1,-1 0 1,1 36 15,143 71-15,71 72-1,143 0 1,215 36 0,72 0-1,-1 35 1,-35-71 0,-72 0-1,-71-35 1,35 35-1,-35 35 1,-108 37 15,-35-72-31,-37 0 16,-70 0 0,-73 0-1,-106 0 1,-37 36-1,37-1 1,142 37 0,108 35 15,107 36-15,179 36-1,-36 0 1,-35-72-1,-144 1 1,-143-108 0,-71 36-1,-144-36 1,1-36 0,0 36-1,106-36 1,216-36-1,143-71 1,-215 143 0</inkml:trace>
          <inkml:trace contextRef="#ctx0" brushRef="#br0" timeOffset="30890.758">7620 8443 0,'107'0'0,"36"0"0,36 36 15,107 0-15,0 35 16,-35 1 15,-72-36-31,-108-1 16,-107-35-1,-71 0 1,-108 36 0,1 0-1,71 71 1,35 36-1,108 36 1,108 0 0,35 0 15,71-36-15,37-36-1,-1 37 1,-107-109-1,36 37 1,-143-36 0,-72-108-1,-107-71 1,-36 0 0,-71-108 15,-36 1-16,286 250 1</inkml:trace>
          <inkml:trace contextRef="#ctx0" brushRef="#br0" timeOffset="31093.0653">7977 8908 0,'179'72'15,"179"-1"-15,0 37 0,-72-72 32,-107-108-17,-72-35 1,-71-36 0,-36 143-16</inkml:trace>
          <inkml:trace contextRef="#ctx0" brushRef="#br0" timeOffset="31622.1767">9873 8193 0,'72'0'0,"71"71"0,36 1 0,71-1 16,-35-71 0,-36 72-1,-72 0 1,-107-37-1,-36 1 1,-107 0 0,-36 71-1,1 1 1,34 70 0,73 1-1,107 0 1,71 36-1,72-36 1,36-72 0,-37-71-1,-70-108 1,-180-107 15,-107-71-31,179 250 31</inkml:trace>
          <inkml:trace contextRef="#ctx0" brushRef="#br0" timeOffset="31762.2356">9909 8944 0,'608'36'0,"-143"-36"16,-35-107-1,-430 107 1</inkml:trace>
          <inkml:trace contextRef="#ctx0" brushRef="#br0" timeOffset="32291.347">12091 8407 0,'36'251'0,"-72"-1"16,-71-35 0,-36-36-1,0 0 1,107-144 0,72-70-1,71-144 1,1-72-1,-1-71 1,0 108 0,-35 71-1,-1 107 1,37 36 0,35 143 15,36 107-16,107 144 1,0-36 0,-107-72-1,-108-179 1,-106-71 0,-144-36-1,-179-107 1,-107-1-1,36 73 1,142-1 0,287 36-1</inkml:trace>
          <inkml:trace contextRef="#ctx0" brushRef="#br0" timeOffset="27233.6665">178 8479 0,'-35'36'0,"-73"107"16,-70 107-16,-1 37 0,0 34 15,71-142 17,37-107-17,71-36 1,0-72 0,71-179-1,73-107 1,-37-35-1,0 70 1,1 73 0,-73 142-1,1 36 1,0 36 0,71 108-1,36 106 1,36 73-1,36-1 1,-36-36 0,-108-143-1,-107-71 17,-71-36-32,-143-71 31,-72 35-16,0 0 1,107 36 0,108 0-1,214-36 1,108-35 0,-215 71-1</inkml:trace>
          <inkml:trace contextRef="#ctx0" brushRef="#br0" timeOffset="27931.0422">1359 8765 0,'36'322'0,"-72"-71"16,-36-37 0,37-106 15,35-108-31,35 0 47,37-215-47,0-35 15,-1-1 1,-35 108 0,-36 143-1,0 0 1,36 36 0,35 107-1,72 36 1,0-36-1,1-107 1,-1-36 0,-36-108-1,-35-71 1,-37 36 15,-35 72-15,0 71-1,0 36 1,36 107 0,36 71 15,-37 1-31,1-72 16,0-71-1,-36-37 1,36-70-1,35-73 1,37-71 0,-108 179-1</inkml:trace>
          <inkml:trace contextRef="#ctx0" brushRef="#br0" timeOffset="28537.9641">3792 8908 0,'107'322'0,"-179"-71"0,1-72 15,35-1 1,36-106 15,36-215-15,-36-143-1,-72-36 1,-71 0 0,0 71-1,36 72 1,35 144-1,108-1 1,107 0 0,108 36 15,106 107-15,1 72-1,-179 36 1,-107-108-1,-144 1 1,-178-37 0,-37-35-1,1-36 1,107 0 0,72-36-1,179 36 1,142-36-1,144-35 1,-358 71 0</inkml:trace>
          <inkml:trace contextRef="#ctx0" brushRef="#br0" timeOffset="28838.644">5258 8658 0,'36'0'32,"-143"465"-32,71-286 15,0-36 1,1-72-1,70-35 1,1-72 0,71-107 15,-107 143-15</inkml:trace>
        </inkml:traceGroup>
      </inkml:traceGroup>
    </inkml:traceGroup>
    <inkml:traceGroup>
      <inkml:annotationXML>
        <emma:emma xmlns:emma="http://www.w3.org/2003/04/emma" version="1.0">
          <emma:interpretation id="{593F5E3D-ABE6-4DF2-96EF-801941BA705F}" emma:medium="tactile" emma:mode="ink">
            <msink:context xmlns:msink="http://schemas.microsoft.com/ink/2010/main" type="paragraph" rotatedBoundingBox="3604,11415 17960,11830 17914,13422 3558,130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322520A-6B09-4551-9453-C06FCEAB5A4F}" emma:medium="tactile" emma:mode="ink">
              <msink:context xmlns:msink="http://schemas.microsoft.com/ink/2010/main" type="inkBullet" rotatedBoundingBox="3577,12377 5190,12423 5184,12642 3570,12595"/>
            </emma:interpretation>
            <emma:one-of disjunction-type="recognition" id="oneOf5">
              <emma:interpretation id="interp25" emma:lang="it-IT" emma:confidence="0">
                <emma:literal>-</emma:literal>
              </emma:interpretation>
            </emma:one-of>
          </emma:emma>
        </inkml:annotationXML>
        <inkml:trace contextRef="#ctx0" brushRef="#br0" timeOffset="32789.3342">-3077 11949 0,'36'36'0,"71"35"0,36-35 15,72 0-15,71 0 0,36 0 16,-72-36-1,-71 0 1,-107-72 0,-72 72-1</inkml:trace>
      </inkml:traceGroup>
      <inkml:traceGroup>
        <inkml:annotationXML>
          <emma:emma xmlns:emma="http://www.w3.org/2003/04/emma" version="1.0">
            <emma:interpretation id="{3531DCAB-FBD0-476A-B223-1ACF9D0900B6}" emma:medium="tactile" emma:mode="ink">
              <msink:context xmlns:msink="http://schemas.microsoft.com/ink/2010/main" type="line" rotatedBoundingBox="6443,11497 17960,11830 17914,13422 6397,13089"/>
            </emma:interpretation>
          </emma:emma>
        </inkml:annotationXML>
        <inkml:traceGroup>
          <inkml:annotationXML>
            <emma:emma xmlns:emma="http://www.w3.org/2003/04/emma" version="1.0">
              <emma:interpretation id="{6E052F4C-A625-4510-9656-8827EFBF153C}" emma:medium="tactile" emma:mode="ink">
                <msink:context xmlns:msink="http://schemas.microsoft.com/ink/2010/main" type="inkWord" rotatedBoundingBox="6447,11450 17972,11930 17906,13535 6380,13055"/>
              </emma:interpretation>
              <emma:one-of disjunction-type="recognition" id="oneOf6">
                <emma:interpretation id="interp26" emma:lang="it-IT" emma:confidence="0">
                  <emma:literal>STATICA</emma:literal>
                </emma:interpretation>
                <emma:interpretation id="interp27" emma:lang="it-IT" emma:confidence="0">
                  <emma:literal>statica</emma:literal>
                </emma:interpretation>
                <emma:interpretation id="interp28" emma:lang="it-IT" emma:confidence="0">
                  <emma:literal>storica</emma:literal>
                </emma:interpretation>
                <emma:interpretation id="interp29" emma:lang="it-IT" emma:confidence="0">
                  <emma:literal>STATicA</emma:literal>
                </emma:interpretation>
                <emma:interpretation id="interp30" emma:lang="it-IT" emma:confidence="0">
                  <emma:literal>staricA</emma:literal>
                </emma:interpretation>
              </emma:one-of>
            </emma:emma>
          </inkml:annotationXML>
          <inkml:trace contextRef="#ctx0" brushRef="#br0" timeOffset="34314.42">1717 11305 0,'858'72'0,"-536"-36"0,-35-36 16,-1 35-1,-72 1 1,-106 36 0,-73 35 15,-70 72-15,-73 0-1,-106 35 1,71-35-1,71-71 1,36-73 0,36-35-1,72-107 1,35-143 0,36-72 15,-71 71-31,-1 72 15,1 108 1,-36 35 0,-1 0-1,37 72 1,71 179 0,0 35-1,0 36 1,36-35 15,-36-108-15,-107-72-1,-72-71 1,-143-35 0,-107-73-1,-36 37 1,36-1-1,71 36 1,215-35 0,144-1-1,142-71 1,-286 143 0</inkml:trace>
          <inkml:trace contextRef="#ctx0" brushRef="#br0" timeOffset="33567.4392">2218 11627 0,'71'358'0,"-71"-108"15,0 1 1,0-108-1,36-36 1,-36-143 0,-36-178-1,-35-72 1,71 286 0</inkml:trace>
          <inkml:trace contextRef="#ctx0" brushRef="#br0" timeOffset="34781.283">4865 11413 0,'286'-36'0,"108"72"0,-37-36 16,-35 0-1,-107-36 1,-72-36 0,-143 72-1</inkml:trace>
          <inkml:trace contextRef="#ctx0" brushRef="#br0" timeOffset="34594.5378">5545 11556 0,'71'214'0,"-71"1"15,-36-72 1,-35 36-1,71-72 1,36-107 15,35-143-15,-142-143 0,-72 71-1,143 215 1</inkml:trace>
          <inkml:trace contextRef="#ctx0" brushRef="#br0" timeOffset="33318.4456">858 11126 0,'-322'-35'0,"36"35"15,0 71-15,107 1 16,179 35 0,107 36-1,144 36 1,35-36-1,-36 0 1,-107-71 0,-143-1-1,-143 1 17,-107-1-17,-1 1 1,73-1 15,142-71-31,143 0 16,215-107-1,107-72 1,-429 179 0</inkml:trace>
          <inkml:trace contextRef="#ctx0" brushRef="#br0" timeOffset="35045.8387">7011 11591 0,'0'358'0,"0"-143"0,0-36 16,36 0-1,0-72 16,0-71-15,0-144 0,-1-71-1,-35 179 1</inkml:trace>
          <inkml:trace contextRef="#ctx0" brushRef="#br0" timeOffset="35450.4533">8442 11484 0,'215'72'0,"-286"-72"15,-180 0-15,36 107 0,-35 36 0,107 36 16,179 107 0,71-143-1,179 36 1,0-72-1,1-71 1,-109-72 0,-70-71-1,-72-36 1,-36-72 0,0 215-1</inkml:trace>
          <inkml:trace contextRef="#ctx0" brushRef="#br0" timeOffset="36045.7015">9981 11591 0,'36'215'0,"-108"0"15,-35-1 1,-36 37 0,71-108-1,72-36 1,0-107 15,0-214-15,36-73-1,35 1 1,1 36 0,-1 142-1,37 37 1,35 71 0,71 71-1,37 108 1,-1 72-1,-35 35 1,-72-71 0,-71-37 15,-108-70-15,-71-37-1,-108-71 1,-36-71 15,37-37-15,35-35-1,179 143 1</inkml:trace>
          <inkml:trace contextRef="#ctx0" brushRef="#br0" timeOffset="36294.6951">9480 12021 0,'572'214'0,"-250"-106"15,-71-37 1,-37-71-1,-106-36 1,-108-35 0,-108-72-1,108 143 1</inkml:trace>
        </inkml:traceGroup>
      </inkml:traceGroup>
    </inkml:traceGroup>
    <inkml:traceGroup>
      <inkml:annotationXML>
        <emma:emma xmlns:emma="http://www.w3.org/2003/04/emma" version="1.0">
          <emma:interpretation id="{F010771F-4826-44F6-80EC-3305C67EEAB4}" emma:medium="tactile" emma:mode="ink">
            <msink:context xmlns:msink="http://schemas.microsoft.com/ink/2010/main" type="paragraph" rotatedBoundingBox="4181,14566 18954,14526 18960,16679 4187,167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517CC0D-478E-4214-B75C-F5C55C9B631A}" emma:medium="tactile" emma:mode="ink">
              <msink:context xmlns:msink="http://schemas.microsoft.com/ink/2010/main" type="inkBullet" rotatedBoundingBox="4185,15740 5866,15735 5867,16062 4185,16066"/>
            </emma:interpretation>
            <emma:one-of disjunction-type="recognition" id="oneOf7">
              <emma:interpretation id="interp31" emma:lang="it-IT" emma:confidence="0">
                <emma:literal>-</emma:literal>
              </emma:interpretation>
            </emma:one-of>
          </emma:emma>
        </inkml:annotationXML>
        <inkml:trace contextRef="#ctx0" brushRef="#br1" timeOffset="39873.9781">-2469 15312 0,'107'36'16,"72"-36"-16,108 36 0,35-1 0,-1 37 16,-34-1-1,-144-35 1,-107 0-1,-36-36 1,-72 0 0,-71 0-1,71-36 1,108-35 15,36-72-15,-72 143-1</inkml:trace>
      </inkml:traceGroup>
      <inkml:traceGroup>
        <inkml:annotationXML>
          <emma:emma xmlns:emma="http://www.w3.org/2003/04/emma" version="1.0">
            <emma:interpretation id="{14218B63-C001-4DD6-9B2E-D3484C0D5BB7}" emma:medium="tactile" emma:mode="ink">
              <msink:context xmlns:msink="http://schemas.microsoft.com/ink/2010/main" type="line" rotatedBoundingBox="6826,14559 18954,14526 18960,16679 6832,16712"/>
            </emma:interpretation>
          </emma:emma>
        </inkml:annotationXML>
        <inkml:traceGroup>
          <inkml:annotationXML>
            <emma:emma xmlns:emma="http://www.w3.org/2003/04/emma" version="1.0">
              <emma:interpretation id="{BFC752E0-91E9-4365-B542-5E9E9E1578ED}" emma:medium="tactile" emma:mode="ink">
                <msink:context xmlns:msink="http://schemas.microsoft.com/ink/2010/main" type="inkWord" rotatedBoundingBox="6821,14559 18948,14495 18959,16670 6832,16733"/>
              </emma:interpretation>
              <emma:one-of disjunction-type="recognition" id="oneOf8">
                <emma:interpretation id="interp32" emma:lang="it-IT" emma:confidence="0">
                  <emma:literal>DINAMICA</emma:literal>
                </emma:interpretation>
                <emma:interpretation id="interp33" emma:lang="it-IT" emma:confidence="0">
                  <emma:literal>DINAMI CA</emma:literal>
                </emma:interpretation>
                <emma:interpretation id="interp34" emma:lang="it-IT" emma:confidence="0">
                  <emma:literal>DINA MICA</emma:literal>
                </emma:interpretation>
                <emma:interpretation id="interp35" emma:lang="it-IT" emma:confidence="0">
                  <emma:literal>DINA MICIA</emma:literal>
                </emma:interpretation>
                <emma:interpretation id="interp36" emma:lang="it-IT" emma:confidence="0">
                  <emma:literal>DINAMICA.</emma:literal>
                </emma:interpretation>
              </emma:one-of>
            </emma:emma>
          </inkml:annotationXML>
          <inkml:trace contextRef="#ctx0" brushRef="#br1" timeOffset="40602.478">214 14131 0,'108'36'0,"214"107"15,71 143-15,72 72 32,-107 72-32,-108-108 15,-214-36 1,-179-143 31,-215-72-47,-107-35 15,36-36 1,71-36 0,143 1 15,251-109-15,215 1 15,178-35-16,-429 178 1</inkml:trace>
          <inkml:trace contextRef="#ctx0" brushRef="#br1" timeOffset="40187.1653">751 14346 0,'143'465'0,"-179"-143"16,0 0-1,1 0 16,70-107-31,1-108 16,-36-107 0,0-215-1,0-142 1,0 357 31</inkml:trace>
          <inkml:trace contextRef="#ctx0" brushRef="#br1" timeOffset="40898.1579">3005 14918 0,'-72'322'0,"-35"-71"16,-36 35 0,35 0 15,73-143-31,70-71 15,37-108 1,71-179 0,36-71-1,-179 286 1</inkml:trace>
          <inkml:trace contextRef="#ctx0" brushRef="#br1" timeOffset="41500.2153">3720 14954 0,'36'322'0,"-108"-36"0,1-35 16,-1-1-1,72-178 1,0-72 0,36-143-1,0-108 17,0-214-17,-1 251 1,-35 142-1,0 72 1,36 36 0,71 214-1,72 108 1,0-72 0,-36-107-1,36-72 16,-71-142-31,-37-109 16,-71-142 0,-71 0 15,-37 36-15,1 107-1,35 35 1,37 72-1,142 72 1,72-72 0,-179 36-1</inkml:trace>
          <inkml:trace contextRef="#ctx0" brushRef="#br1" timeOffset="42122.6993">5652 15097 0,'-72'322'16,"-35"-107"-16,-36-36 15,71-72 1,72-71-1,0-72 1,72-143 15,107-250-15,-36 107 0,-36 36-1,-35 143 1,-36 107-1,-1 72 1,37 35 0,0 215-1,-1 36 1,1 36 0,-37-107-1,37-1 1,-36-178-1,-108-72 1,-35-108 0,-72 1-1,-71 0 1,-1 35 0,1 72-1,142 0 1,108-36-1,251-35 17,-1-37-17,-250 108-15</inkml:trace>
          <inkml:trace contextRef="#ctx0" brushRef="#br1" timeOffset="42838.5559">7011 15205 0,'-250'393'0,"71"-178"16,72-72-1,107-107 1,71-72 0,37-107-1,106-215 1,-106 108 0,-73 142-1,1 73 1,-36 35-1,0 0 1,72 107 0,35 72-1,0-36 17,37-107-17,-1-179 1,-36-36-1,-71-72 1,-36 144 0,-36 71-1,36 36 1,36 36 0,-1 214-1,73 180 1,-72-216 15,35-71-15,-35-71-1,35-72 1,37-143 0,-37-36-1,-71 179 1</inkml:trace>
          <inkml:trace contextRef="#ctx0" brushRef="#br1" timeOffset="43025.3011">8729 15026 0,'0'322'0,"0"-72"15,0-35 1,35-72 0,108-179-1,72-107 1,-215 143 0</inkml:trace>
          <inkml:trace contextRef="#ctx0" brushRef="#br1" timeOffset="43476.602">10338 14668 0,'-71'36'16,"-144"0"-16,-35-1 0,-36 108 0,71 72 31,108 0-15,178 35-1,108 1 1,0-73-1,71-70 1,1-37 0,-37-35-1,-35-36 1,-36-71 0,-107-37-1,-36 1 1,-36-72-1,-35 0 1,71 179 0</inkml:trace>
          <inkml:trace contextRef="#ctx0" brushRef="#br1" timeOffset="44130.2102">11304 14596 0,'36'72'0,"-72"35"15,-71 108-15,0 71 0,-1 0 16,-35 1-1,108-109 1,35-178 15,0 0-31,107-178 16,36-144 0,0-36-1,-36 36 16,1 107-15,-37 144 0,-35 71-1,71 107 1,36 179 0,-35 72-1,35-36 1,0 0-1,-36-107 1,-71-144 0,-107-71-1,-144-107 1,-71-36 0,35 0-1,1 0 1,35 107-1,108 36 1,71 107 15,36-107-15</inkml:trace>
        </inkml:traceGroup>
      </inkml:traceGroup>
    </inkml:traceGroup>
  </inkml:traceGroup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3:51.94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3B2FAAB-5A9E-4626-94C9-D71729D9AE13}" emma:medium="tactile" emma:mode="ink">
          <msink:context xmlns:msink="http://schemas.microsoft.com/ink/2010/main" type="inkDrawing" rotatedBoundingBox="17446,9155 17529,5901 17652,5905 17570,9158" semanticType="strikethrough" shapeName="Other">
            <msink:sourceLink direction="with" ref="{C1152486-95E5-48D4-B554-0F5133B238DD}"/>
            <msink:destinationLink direction="with" ref="{4448B717-A967-47D0-85D6-49D8CEA90450}"/>
          </msink:context>
        </emma:interpretation>
      </emma:emma>
    </inkml:annotationXML>
    <inkml:trace contextRef="#ctx0" brushRef="#br0">48 0 0,'0'-36'0,"72"143"0,-72 72 16,-36 36-16,36 35 15,36 36 1,-72 36 0,36 36-1,36-36 1,-72 36 0,36-72-1,-72-143 1,72 36-1,0-36 1,0-71 0,0-37 15,36-35-15,-36 0-1,0 0 1,0-35-1,-36-1 1,36-36 0,-35 1-1,35-1 1,35 36 0,-35 36-1</inkml:trace>
  </inkml:traceGroup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3:52.83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9EE0A30-AC28-4EFC-807B-8ECDCC3BD2BD}" emma:medium="tactile" emma:mode="ink">
          <msink:context xmlns:msink="http://schemas.microsoft.com/ink/2010/main" type="inkDrawing" rotatedBoundingBox="17644,9251 26093,10083 26078,10234 17629,9402" semanticType="strikethrough" shapeName="Other">
            <msink:sourceLink direction="with" ref="{D5C7B247-B32D-4B65-9C0A-E019D3EC7C7F}"/>
          </msink:context>
        </emma:interpretation>
      </emma:emma>
    </inkml:annotationXML>
    <inkml:trace contextRef="#ctx0" brushRef="#br0">0 0 0,'108'36'16,"-1"-36"-16,36 36 0,72-36 0,71 36 16,72-1-16,35 1 15,72 0 1,36 0 0,0 0 15,71-1-16,1 1 1,71 0 0,-72 35-1,36 1 1,-71-1 0,0 1-1,-72 0 1,-108-1-1,-70-35 1,-109 0 0,-142-36-1,-36 0 17,-179-72-32,179 72 15</inkml:trace>
  </inkml:traceGroup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4:02.3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21C0688-5EAE-4FA0-A0A5-6A3443DE425F}" emma:medium="tactile" emma:mode="ink">
          <msink:context xmlns:msink="http://schemas.microsoft.com/ink/2010/main" type="inkDrawing" rotatedBoundingBox="1074,7725 16994,8923 16773,11861 853,10663" semanticType="callout" shapeName="Other">
            <msink:sourceLink direction="with" ref="{B97A7C2E-7299-49C5-95EF-CC7F07D932AF}"/>
            <msink:sourceLink direction="with" ref="{21E16DEB-BF61-4AC7-A958-0E711179DA2A}"/>
            <msink:destinationLink direction="with" ref="{1E24F05A-3CB6-4CC3-9415-94244D87A355}"/>
          </msink:context>
        </emma:interpretation>
      </emma:emma>
    </inkml:annotationXML>
    <inkml:trace contextRef="#ctx0" brushRef="#br0">0 1825 0,'-36'35'0,"72"-70"16,-1-1-16,-35 0 0,36 0 0,36 0 15,-1-35-15,37-1 0,-1 1 0,36 35 16,-36-71 15,36-1-15,-35 37-1,35-36 1,0 35 0,-36-35-1,36-1 1,1 37-1,-1-1 1,35-35 0,-34 35-1,-1-35 1,0 36 0,0-1-1,0 36 1,-36-35-1,36 35 17,1 0-17,-37 36 1,36 0 15,-36 36-15,36 0-1,-35-1 1,-1 37 0,0-36-1,1 71 17,-1-35-17,0-1 1,1 1-1,-1 35 1,0 0 0,1 1-1,-1-1 1,0 0 0,1 36-1,-1-35 1,36-1-1,-36 36 1,36 0 0,1-35-1,-37-1 17,36 36-17,0-36 1,72 36-1,-72-35 1,0-1 0,0 0-1,0-35 1,0 0 0,0-1-1,36-35 16,-72 0-15,37-1 0,-37-35-1,36-35 1,0-1 0,0 0-1,0 0 1,0-35-1,0-1 1,1-35 0,-1 0-1,36-1 1,-36 1 0,36 0-1,-36-1 1,35-35-1,-34 0 1,34 36 0,1-36-1,-36 0 17,36 35-17,0 1 1,0-36-1,-36 35 1,72 1 0,-72 36-1,72-37 1,-37 37 0,1 35-1,0 0 1,0 0-1,36 1 1,-72 35 0,36 35-1,0 1 1,-36 71 0,36 1-1,-1-1 1,-35 36-1,36 36 1,0 0 15,0 36-15,36-1 0,-36 1-1,35 0 1,-35 35-1,-36-107 1,36 36 0,-36 36-1,36-37 1,-36 1 0,-35-36-1,-37-71 1,-35-36-1,-36-144 1,0 108 0</inkml:trace>
  </inkml:traceGroup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4:05.81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5D9FB27-4BF0-486B-B78F-4F58222AB836}" emma:medium="tactile" emma:mode="ink">
          <msink:context xmlns:msink="http://schemas.microsoft.com/ink/2010/main" type="writingRegion" rotatedBoundingBox="1438,12371 10742,13928 10487,15452 1183,13895"/>
        </emma:interpretation>
      </emma:emma>
    </inkml:annotationXML>
    <inkml:traceGroup>
      <inkml:annotationXML>
        <emma:emma xmlns:emma="http://www.w3.org/2003/04/emma" version="1.0">
          <emma:interpretation id="{DE47E10F-B129-41B6-BB2E-519E6A8D4151}" emma:medium="tactile" emma:mode="ink">
            <msink:context xmlns:msink="http://schemas.microsoft.com/ink/2010/main" type="paragraph" rotatedBoundingBox="1438,12371 10742,13928 10487,15452 1183,138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9F5CAC0-B59C-4721-BCC3-8CFDEC2022F5}" emma:medium="tactile" emma:mode="ink">
              <msink:context xmlns:msink="http://schemas.microsoft.com/ink/2010/main" type="line" rotatedBoundingBox="1438,12371 10742,13928 10487,15452 1183,13895"/>
            </emma:interpretation>
          </emma:emma>
        </inkml:annotationXML>
        <inkml:traceGroup>
          <inkml:annotationXML>
            <emma:emma xmlns:emma="http://www.w3.org/2003/04/emma" version="1.0">
              <emma:interpretation id="{5DE13273-95B5-4FCC-A2FD-AB40D9152D01}" emma:medium="tactile" emma:mode="ink">
                <msink:context xmlns:msink="http://schemas.microsoft.com/ink/2010/main" type="inkWord" rotatedBoundingBox="1438,12371 10742,13928 10487,15452 1183,13895"/>
              </emma:interpretation>
              <emma:one-of disjunction-type="recognition" id="oneOf0">
                <emma:interpretation id="interp0" emma:lang="it-IT" emma:confidence="0">
                  <emma:literal>mm</emma:literal>
                </emma:interpretation>
                <emma:interpretation id="interp1" emma:lang="it-IT" emma:confidence="0">
                  <emma:literal>man</emma:literal>
                </emma:interpretation>
                <emma:interpretation id="interp2" emma:lang="it-IT" emma:confidence="0">
                  <emma:literal>ma</emma:literal>
                </emma:interpretation>
                <emma:interpretation id="interp3" emma:lang="it-IT" emma:confidence="0">
                  <emma:literal>min</emma:literal>
                </emma:interpretation>
                <emma:interpretation id="interp4" emma:lang="it-IT" emma:confidence="0">
                  <emma:literal>unn</emma:literal>
                </emma:interpretation>
              </emma:one-of>
            </emma:emma>
          </inkml:annotationXML>
          <inkml:trace contextRef="#ctx0" brushRef="#br0">0 1145 0,'-71'36'15,"107"-36"-15,-1-36 0,1-35 0,72-37 16,-1 1-16,36 0 0,0-37 0,-36-34 16,1 70-1,-1-35 1,-35 36-1,-1 71 17,-35 0-17,-36 36 1,36 36 0,-1 107-1,1 36 16,0 0-15,36 71-16,-1-35 16,1 0-1,35-37 1,-36-70 0,1-72-1,0-36 1,-37-72-1,37-107 1,-36 0 0,-1 0-1,37 1 1,0 70 0,-37 1 15,37 71-16,-72 36 1,36 36 0,35 107-1,-35 36 1,36 36 0,35-1-1,-36-35 1,37 0-1,-37-108 1,37 1 0,-1-108-1,-36-107 1,37 0 0,-37-36-1,1 36 1,-1 0-1,1 36 1,0 71 15,-1 36-15,1 36 0,-1 71-1,37 108 1,-37-1-1,36 1 1,1 0 0,-1-37 15,0-106-15,-35-72-1,35-143 1,1-72-1,-37 1 1,36 35 0,-35 36-1,35 35 1,-35 73 31,-36 35-47,35 35 0,37 108 15,-37 0 1,1 72 0,-1-36-1,1-36 1,35-71 15,-35-72-15,35-72-1,0-107 17,1-35-32,-1 70 15,0 37 1,1 71 0,-1 36-1,0 36 1,0 107-1,1 0 1,-37 72 0,37-36-1,-1-72 1,0 1 0,-35-108-1,71-36 1,-36-107-1,36-36 1,-35 0 15,-1 36-15,0 35 0,1 108-1,-1 0 1,36 144-1,0 34 1,0 109 0,72-37-1,-72 0 1,0-71 0,-36-107-1,-71-72 1,0-215-1,-36-71 1,0 286 0</inkml:trace>
        </inkml:traceGroup>
      </inkml:traceGroup>
    </inkml:traceGroup>
  </inkml:traceGroup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4:10.00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E4D7EC1-4039-44FB-B988-5F3FEC0E8F38}" emma:medium="tactile" emma:mode="ink">
          <msink:context xmlns:msink="http://schemas.microsoft.com/ink/2010/main" type="writingRegion" rotatedBoundingBox="10374,14094 11376,14094 11376,15168 10374,15168">
            <msink:destinationLink direction="with" ref="{B97A7C2E-7299-49C5-95EF-CC7F07D932AF}"/>
          </msink:context>
        </emma:interpretation>
      </emma:emma>
    </inkml:annotationXML>
    <inkml:traceGroup>
      <inkml:annotationXML>
        <emma:emma xmlns:emma="http://www.w3.org/2003/04/emma" version="1.0">
          <emma:interpretation id="{BFE1EBFD-DA26-40BF-BCFB-6A46880E6E24}" emma:medium="tactile" emma:mode="ink">
            <msink:context xmlns:msink="http://schemas.microsoft.com/ink/2010/main" type="paragraph" rotatedBoundingBox="10374,14094 11376,14094 11376,15168 10374,151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1E83596-2ADD-4F77-92F6-9232DE14762F}" emma:medium="tactile" emma:mode="ink">
              <msink:context xmlns:msink="http://schemas.microsoft.com/ink/2010/main" type="line" rotatedBoundingBox="10374,14094 11376,14094 11376,15168 10374,15168"/>
            </emma:interpretation>
          </emma:emma>
        </inkml:annotationXML>
        <inkml:traceGroup>
          <inkml:annotationXML>
            <emma:emma xmlns:emma="http://www.w3.org/2003/04/emma" version="1.0">
              <emma:interpretation id="{21E16DEB-BF61-4AC7-A958-0E711179DA2A}" emma:medium="tactile" emma:mode="ink">
                <msink:context xmlns:msink="http://schemas.microsoft.com/ink/2010/main" type="inkWord" rotatedBoundingBox="10374,14094 11376,14094 11376,15168 10374,15168">
                  <msink:destinationLink direction="to" ref="{9750C278-4A9F-4ED2-8073-068097C223A5}"/>
                  <msink:destinationLink direction="from" ref="{9750C278-4A9F-4ED2-8073-068097C223A5}"/>
                  <msink:destinationLink direction="with" ref="{82635647-8913-4EB0-9195-C07EE4215C22}"/>
                  <msink:destinationLink direction="with" ref="{321C0688-5EAE-4FA0-A0A5-6A3443DE425F}"/>
                </msink:context>
              </emma:interpretation>
              <emma:one-of disjunction-type="recognition" id="oneOf0">
                <emma:interpretation id="interp0" emma:lang="it-IT" emma:confidence="0">
                  <emma:literal>ad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al</emma:literal>
                </emma:interpretation>
                <emma:interpretation id="interp3" emma:lang="it-IT" emma:confidence="0">
                  <emma:literal>ma</emma:literal>
                </emma:interpretation>
                <emma:interpretation id="interp4" emma:lang="it-IT" emma:confidence="0">
                  <emma:literal>jr</emma:literal>
                </emma:interpretation>
              </emma:one-of>
            </emma:emma>
          </inkml:annotationXML>
          <inkml:trace contextRef="#ctx0" brushRef="#br0">-1967 5473 0,'36'36'15,"-72"36"-15,36 35 0,-36 0 0,36 36 32,0 0-17,0-71 1,0-1-1,0-35 1,0-36 0,0-71 15,0-1-31,-71 36 16,35 1-1,-36 35 1,36 0-1,1 0 1,-1 35 0,0 37-1,0-1 1,72-71 0,0 72-1,0-36 1,35 0-1,-35-36 17,0 0-17,-36 0 1,0 0 0,36-36-1,-1-36 1,-35 1-1,0 35 1,0 0 0,0-35-1,-35 35 1,70 0 0,1 0-1,-36-35 1,0 71-1</inkml:trace>
          <inkml:trace contextRef="#ctx0" brushRef="#br0" timeOffset="528.9652">-2325 5330 0,'-71'36'0,"-37"35"0,37-35 0,-1 0 16,108-108-16,71 37 0,1-37 0,-1 36 15,-36 36-15,1 0 0,35 36 0,1 36 16,-1-1-16,-35 37 0,35-108 0,-107 0 16</inkml:trace>
        </inkml:traceGroup>
      </inkml:traceGroup>
    </inkml:traceGroup>
  </inkml:traceGroup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4:12.56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8191C3F-24AB-489C-95A0-768A4FA2E7EE}" emma:medium="tactile" emma:mode="ink">
          <msink:context xmlns:msink="http://schemas.microsoft.com/ink/2010/main" type="inkDrawing" rotatedBoundingBox="13102,9952 16013,2783 17350,3325 14439,10494" semanticType="verticalRange" shapeName="Other">
            <msink:sourceLink direction="with" ref="{C1152486-95E5-48D4-B554-0F5133B238DD}"/>
            <msink:destinationLink direction="with" ref="{7591CAC5-B789-4705-8C3C-7B714D645CA1}"/>
            <msink:destinationLink direction="with" ref="{82635647-8913-4EB0-9195-C07EE4215C22}"/>
          </msink:context>
        </emma:interpretation>
      </emma:emma>
    </inkml:annotationXML>
    <inkml:trace contextRef="#ctx0" brushRef="#br0">0 6976 0,'108'0'16,"-73"0"-16,1 0 0,71 36 0,1-36 16,-37-36-16,37 0 0,-1-35 15,-36-37 16,-35-35-15,36 0 0,-72-72-1,-36 1 1,36-72 0,-36 35-1,0-35 1,1 0-1,70 0 1,1-36 0,36 35-1,-1-35 1,37 0 0,-37-35-1,1 35 1,-36 36-1,35-36 1,36 35 0,37 37 15,34 0-15,37 35-1,0 36 1,71 0-1,-36 36 1,-71 36 0,0 35-1,-72 36 1,-35 1 0,-36-1-1,-108 0 1,-35 0-1,-36-35 1,35-1 0,1-35-1,107 107 1</inkml:trace>
    <inkml:trace contextRef="#ctx0" brushRef="#br0" timeOffset="264.4826">2612 36 0,'214'-36'0,"1"72"0,35-1 16,-71-35-1,-71 36 1,-37-36-1,-71 0 1,-36 72 0,-71-1-1,107-35 1,0-36 0</inkml:trace>
  </inkml:traceGroup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4:14.54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97A7C2E-7299-49C5-95EF-CC7F07D932AF}" emma:medium="tactile" emma:mode="ink">
          <msink:context xmlns:msink="http://schemas.microsoft.com/ink/2010/main" type="inkDrawing" rotatedBoundingBox="11402,14726 16000,3439 19529,4877 14931,16164" semanticType="verticalRange" shapeName="Other">
            <msink:sourceLink direction="with" ref="{6E4D7EC1-4039-44FB-B988-5F3FEC0E8F38}"/>
            <msink:destinationLink direction="with" ref="{321C0688-5EAE-4FA0-A0A5-6A3443DE425F}"/>
          </msink:context>
        </emma:interpretation>
      </emma:emma>
    </inkml:annotationXML>
    <inkml:trace contextRef="#ctx0" brushRef="#br0">0 10626 0,'71'35'0,"-35"1"0,71-36 16,-35 0-16,-1 0 0,37 36 0,-1-36 15,72 0-15,107 0 16,-71 0 0,35 0-1,36-36 1,36 0 0,-71-71-1,107 35 16,-37 1-15,1-1 0,-35-35-1,-1 0 1,-72-36 0,-35-36-1,0-36 1,-71 0-1,-1-35 1,0 0 0,-71-1-1,36-35 1,-37-36 0,1 0-1,0 0 1,-72-71-1,0 35 1,1 0 0,35 0-1,-36 1 17,36-1-17,-36-36 1,36 1-1,0 35 1,0 0 0,0 0-1,-36 37 1,72-37 0,0 72-1,35-36 1,37 35-1,-37 1 1,37 36 0,-1-1-1,36 37 1,36 35 0,-36 36-1,36 71 16,-36-35-31,0 71 32,-36 36-17,-71-36 1,-36 36 0,0-35-1,-71 35 1,-1-36-1,0-36 1,1 36 0,71 36-1</inkml:trace>
  </inkml:traceGroup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4:23.58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694FDCA-2E67-4439-9903-67EECF2BE9EB}" emma:medium="tactile" emma:mode="ink">
          <msink:context xmlns:msink="http://schemas.microsoft.com/ink/2010/main" type="writingRegion" rotatedBoundingBox="820,9251 999,13874 363,13899 183,9275"/>
        </emma:interpretation>
      </emma:emma>
    </inkml:annotationXML>
    <inkml:traceGroup>
      <inkml:annotationXML>
        <emma:emma xmlns:emma="http://www.w3.org/2003/04/emma" version="1.0">
          <emma:interpretation id="{B5471434-883E-4418-B90B-DEE9F8845C92}" emma:medium="tactile" emma:mode="ink">
            <msink:context xmlns:msink="http://schemas.microsoft.com/ink/2010/main" type="paragraph" rotatedBoundingBox="820,9251 999,13874 363,13899 183,92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72609AA-646F-44B4-92A7-29929796192F}" emma:medium="tactile" emma:mode="ink">
              <msink:context xmlns:msink="http://schemas.microsoft.com/ink/2010/main" type="line" rotatedBoundingBox="820,9251 999,13874 363,13899 183,9275"/>
            </emma:interpretation>
          </emma:emma>
        </inkml:annotationXML>
        <inkml:traceGroup>
          <inkml:annotationXML>
            <emma:emma xmlns:emma="http://www.w3.org/2003/04/emma" version="1.0">
              <emma:interpretation id="{0EDF51FD-AB2A-408A-9502-16EB5BB3FF3E}" emma:medium="tactile" emma:mode="ink">
                <msink:context xmlns:msink="http://schemas.microsoft.com/ink/2010/main" type="inkWord" rotatedBoundingBox="820,9251 999,13874 363,13899 183,9275"/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e</emma:literal>
                </emma:interpretation>
                <emma:interpretation id="interp2" emma:lang="it-IT" emma:confidence="0">
                  <emma:literal>:</emma:literal>
                </emma:interpretation>
                <emma:interpretation id="interp3" emma:lang="it-IT" emma:confidence="0">
                  <emma:literal>i</emma:literal>
                </emma:interpretation>
                <emma:interpretation id="interp4" emma:lang="it-IT" emma:confidence="0">
                  <emma:literal>f</emma:literal>
                </emma:interpretation>
              </emma:one-of>
            </emma:emma>
          </inkml:annotationXML>
          <inkml:trace contextRef="#ctx0" brushRef="#br0">-500 930 0,'35'36'0,"-35"-36"16,72 36 0,-251-179-16,107 107 0,37 0 15,-1 1-15,0-1 0,0 0 0,36 0 16,-35 0-16,-1 1 0,36-1 16,-36 0 15,36 0-16,0 1 1,-36-1 0,36 0-1,0 36 1,0-36 0,0 36-1,-36-36 1,36 1-1,0 35 1,0 0 0,0 0-1,0 0 1,0 0 0,0 0-1,0 0 1,0 0-1,0 0 1,0 0 0,0 0 15,0 0-15,0 0-1,0 0 1,0 0-1,0 0 1,0 0 0,0 0-1,0 0 1,0 0 0,0 0-1,0 0 1,0 0-1,0 0 1,0 0 0,0 0-1,0 0 1,0 0 0,36 0-1,36-36 1,-72 36-1</inkml:trace>
          <inkml:trace contextRef="#ctx0" brushRef="#br0" timeOffset="3601.634">-429 286 0,'0'-35'15,"0"70"-15,0 109 0,0 34 0,0 1 16,0 0 0,0-36-1,-36 0 1,36-71 0,36-36-1,-36-36 1,0-36-1,36-107 1,0-36 0,-1-36-1,-35 72 1,0 36 0,0 35-1,-35 37 1,35 35-1,-36 107 1,36 0 0,36 36-1,-36-35 17,0-37-17,-72-107 1,36-250-1,36 286-15</inkml:trace>
          <inkml:trace contextRef="#ctx0" brushRef="#br0" timeOffset="2434.799">-822-3255 0,'0'36'0,"0"71"16,-36 36-16,72 36 0,-36-36 16,0 36-1,0 0 1,0-72 0,0-35-1,0-37 16,0-35-31,0-35 32,0-73-17,35-71 1,-35 0 0,0 1-1,0 35 1,0 35-1,-35 37 1,35 71 0,0 0-1,0 107 1,35 36 0,1 72-1,0-36 1,0-36-1,-1-72 1,-35-35 0,0-36-1,0-36 1,0-143 0,-35 0 15,35 1-16,0 35 1,0 71 0,0 36-1,0 0 1,35 72 0,-35 72-1,36 70 1,-36 1-1,36-36 1,0-35 0,-36-37-1,0-71 1,-36-36 0,36-71-1,0-36 1,0-36-1,36 0 1,-36 72 0,0 35 15,0 72-15,0 0-1,0 72 1,-36 107-1,0 0 1,36-36 0,0-36-1,0-35 17,0-72-17,0 0 1,0-108-1,-36-142 1,1 71 0,70 0 15,-35 179-15</inkml:trace>
        </inkml:traceGroup>
      </inkml:traceGroup>
    </inkml:traceGroup>
  </inkml:traceGroup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3:50.89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1152486-95E5-48D4-B554-0F5133B238DD}" emma:medium="tactile" emma:mode="ink">
          <msink:context xmlns:msink="http://schemas.microsoft.com/ink/2010/main" type="writingRegion" rotatedBoundingBox="16410,8028 17140,3975 19651,4428 18921,8480">
            <msink:destinationLink direction="with" ref="{18191C3F-24AB-489C-95A0-768A4FA2E7EE}"/>
            <msink:destinationLink direction="with" ref="{53B2FAAB-5A9E-4626-94C9-D71729D9AE13}"/>
          </msink:context>
        </emma:interpretation>
      </emma:emma>
    </inkml:annotationXML>
    <inkml:traceGroup>
      <inkml:annotationXML>
        <emma:emma xmlns:emma="http://www.w3.org/2003/04/emma" version="1.0">
          <emma:interpretation id="{4D2444EC-CD74-490F-BA7D-F53AE4E4D09B}" emma:medium="tactile" emma:mode="ink">
            <msink:context xmlns:msink="http://schemas.microsoft.com/ink/2010/main" type="paragraph" rotatedBoundingBox="16410,8028 17140,3975 19651,4428 18921,84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F8D16CE-D9BA-4FDC-BC13-6CE2FE5F8F72}" emma:medium="tactile" emma:mode="ink">
              <msink:context xmlns:msink="http://schemas.microsoft.com/ink/2010/main" type="line" rotatedBoundingBox="16410,8028 17140,3975 19651,4428 18921,8480"/>
            </emma:interpretation>
          </emma:emma>
        </inkml:annotationXML>
        <inkml:traceGroup>
          <inkml:annotationXML>
            <emma:emma xmlns:emma="http://www.w3.org/2003/04/emma" version="1.0">
              <emma:interpretation id="{8D1D0DE7-2D7E-4CCC-ACBD-C0DD561E2F1A}" emma:medium="tactile" emma:mode="ink">
                <msink:context xmlns:msink="http://schemas.microsoft.com/ink/2010/main" type="inkWord" rotatedBoundingBox="16410,8028 17140,3975 19651,4428 18921,8480">
                  <msink:destinationLink direction="with" ref="{7591CAC5-B789-4705-8C3C-7B714D645CA1}"/>
                  <msink:destinationLink direction="with" ref="{7CEA314D-7AA1-485A-84F9-68120629B64C}"/>
                  <msink:destinationLink direction="to" ref="{4188F99F-D763-4F04-B7FB-1D329C119D58}"/>
                  <msink:destinationLink direction="from" ref="{D067317A-B0D2-42E6-AC0F-395B9AF15F35}"/>
                  <msink:destinationLink direction="with" ref="{50C04657-DB50-4E04-A35C-8DDBC828BABE}"/>
                  <msink:destinationLink direction="with" ref="{BBBF1094-D44F-4E64-BB5B-87ACD90F34BC}"/>
                </msink:context>
              </emma:interpretation>
              <emma:one-of disjunction-type="recognition" id="oneOf0">
                <emma:interpretation id="interp0" emma:lang="it-IT" emma:confidence="0">
                  <emma:literal>58</emma:literal>
                </emma:interpretation>
                <emma:interpretation id="interp1" emma:lang="it-IT" emma:confidence="0">
                  <emma:literal>I 58</emma:literal>
                </emma:interpretation>
                <emma:interpretation id="interp2" emma:lang="it-IT" emma:confidence="0">
                  <emma:literal>I 50</emma:literal>
                </emma:interpretation>
                <emma:interpretation id="interp3" emma:lang="it-IT" emma:confidence="0">
                  <emma:literal>558</emma:literal>
                </emma:interpretation>
                <emma:interpretation id="interp4" emma:lang="it-IT" emma:confidence="0">
                  <emma:literal>I 59</emma:literal>
                </emma:interpretation>
              </emma:one-of>
            </emma:emma>
          </inkml:annotationXML>
          <inkml:trace contextRef="#ctx0" brushRef="#br0">-143 6868 0,'71'72'0,"37"142"0,35-106 15,0 35 1,-36 0-1,-71-71 1,-72-1 0,-35 1-1,-72-37 1,35 1 15,1-36-15,107 36-1,107-72 1,108 0 15,-215 36-15</inkml:trace>
          <inkml:trace contextRef="#ctx0" brushRef="#br1" timeOffset="49111.1474">-72 6761 0,'72'0'0,"-36"0"0,71 36 16,0-36-16,36 36 0,1-1 0,-1 1 15,-36-36 1,-71 36 0,-36-36-1,0 0 1,-36 0 0,0-36-1,0-35 1,36 71-1</inkml:trace>
          <inkml:trace contextRef="#ctx0" brushRef="#br0" timeOffset="2745.9538">465 5008 0,'0'107'0,"-143"144"16,-36-37-16,36-35 15,36-71 1,35-37 0,72-71-1,36-36 1,71-107 0,72-36-1,0-35 1,-72 71 15,36 0-15,-71 143 15,-1 71-15,1 36-1,0 72 1,-1-36-1,1 1 1,-1-37 0,-35-36-1,-72-35 1,-35 0 0,-108-36-1,-72-36 1,72 0-1,108-35 1,71 71 0</inkml:trace>
          <inkml:trace contextRef="#ctx0" brushRef="#br0" timeOffset="3352.708">2111 4829 0,'-322'179'0,"214"-36"0,37 36 15,71 0 1,36-36-1,71-36 1,36-35 0,36-72-1,36-72 1,-72-71 0,-72-36-1,-71 36 16,-107-36-31,-72 72 16,-36 35 0,1 108-1,71 36 1,71-1 0,72-35-1,107-36 1,1-71 15,-108 71-15</inkml:trace>
          <inkml:trace contextRef="#ctx0" brushRef="#br0" timeOffset="3850.5576">1753 4400 0,'-36'36'0,"36"107"16,0 107-16,36 72 0,0-36 15,35-71 1,-71-36-1,-36-72 17,-71-35-17,-36-1 1,36-71 0,71 0-1,36 0 1,71 0-1,73 0 1,34 0 15,1 0-15,-71 0 0,-73-36-1,-106-71 1,-36-72-1,-72-35 1,179 214 0</inkml:trace>
          <inkml:trace contextRef="#ctx0" brushRef="#br1" timeOffset="49873.4796">1324 6511 0,'0'71'0,"0"36"15,-36 1-15,36 35 16,0-72-16,0-35 15,0 0 1,0-36 0,0 0 15,36-72-15,-36-35-1,71 36 1,1-37-1,-1 72 1,-35 36 0,0 0-1,-36 36 1,36 0 0,-36 36-1,0 71 1,0 0-1,35-72 1,-35-71 0,36 36-1,-36-36 1,-36-72 0,1 37-1,-109-108 1,144 143 15</inkml:trace>
          <inkml:trace contextRef="#ctx0" brushRef="#br1" timeOffset="50141.856">1002 6582 0,'178'-36'0,"1"72"16,36 0-16,0 0 15,-72-36 1,-36 35 0,-71 1 15,-36-36-16,-36-36 1,36 36 0</inkml:trace>
          <inkml:trace contextRef="#ctx0" brushRef="#br2" timeOffset="24020.2894">215 3899 0,'35'0'16,"73"0"-16,35 0 0,0 0 0,36 0 15,-36 0 1,-36 0-1,-35 0 1,-37 0 0,-35 36-1,0-36 1,-71 0 15,-1 71-31,-35 1 31,36 35-31,106-107 16,-35 0 15</inkml:trace>
        </inkml:traceGroup>
      </inkml:traceGroup>
    </inkml:traceGroup>
  </inkml:traceGroup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4:42.0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448B717-A967-47D0-85D6-49D8CEA90450}" emma:medium="tactile" emma:mode="ink">
          <msink:context xmlns:msink="http://schemas.microsoft.com/ink/2010/main" type="inkDrawing" rotatedBoundingBox="17625,9110 17825,12087 17643,12100 17443,9122" semanticType="callout" shapeName="Other">
            <msink:sourceLink direction="with" ref="{4BE1DBC8-3351-45C2-BCFD-B9D4CFD9BCC7}"/>
            <msink:sourceLink direction="with" ref="{53B2FAAB-5A9E-4626-94C9-D71729D9AE13}"/>
          </msink:context>
        </emma:interpretation>
      </emma:emma>
    </inkml:annotationXML>
    <inkml:trace contextRef="#ctx0" brushRef="#br0">0 0 0,'35'71'0,"1"1"16,0 71-16,0-36 15,-36 72 1,35 36 0,1-1-1,0 1 1,-36 71 0,0-35-1,0 35 16,0-36-31,36-35 16,-36-36 0,0-72 15,36 0-31,-36-71 31,0 0-31,0-36 31,0 0-31,0-36 16,-36 36 0,36-36-1,-36 1 17,0-1-17,36 36 1,0 0-1,-36 0 1,36 36 0,0-36-1,0 0 1</inkml:trace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7:09.6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44C798D-C03B-4430-894A-10135474DE25}" emma:medium="tactile" emma:mode="ink">
          <msink:context xmlns:msink="http://schemas.microsoft.com/ink/2010/main" type="inkDrawing" rotatedBoundingBox="7013,3959 28944,4108 28940,4721 7009,4571" semanticType="underline" shapeName="Other">
            <msink:sourceLink direction="with" ref="{B458C3FE-F7FB-43EC-86A4-F964BFCB1376}"/>
          </msink:context>
        </emma:interpretation>
      </emma:emma>
    </inkml:annotationXML>
    <inkml:trace contextRef="#ctx0" brushRef="#br0">0 243 0,'358'71'16,"71"-71"-1,215-35 1,108-1 0,142-36-1,72 37 1,107-1 0,36 0-1,143 36 1,72 0-1,35 0 1,37-36 0,-1 36-1,72 0 1,-1 0 0,-70-36-1,-37 144 1,-143 35-1,-214 36 1,-358-36 0,-286-72-1,-287-214 1,-71 143 0</inkml:trace>
  </inkml:traceGroup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4:08.18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750C278-4A9F-4ED2-8073-068097C223A5}" emma:medium="tactile" emma:mode="ink">
          <msink:context xmlns:msink="http://schemas.microsoft.com/ink/2010/main" type="inkDrawing" rotatedBoundingBox="13616,8769 13853,11751 13081,11812 12844,8831" semanticType="callout" shapeName="Other">
            <msink:sourceLink direction="to" ref="{21E16DEB-BF61-4AC7-A958-0E711179DA2A}"/>
            <msink:sourceLink direction="from" ref="{21E16DEB-BF61-4AC7-A958-0E711179DA2A}"/>
          </msink:context>
        </emma:interpretation>
      </emma:emma>
    </inkml:annotationXML>
    <inkml:trace contextRef="#ctx0" brushRef="#br0">215 0 0,'107'0'0,"-71"35"0,-36 109 15,36 34-15,-36 37 0,0 36 16,72 35-1,-37 0 1,1 0 0,-36-35-1,36-37 1,0-35 0,-36-107-1,35-1 1,-35-71 15,-35-36-15,-1-35-1,0-1 1,-35-35 0,-73 71-1,1 36 1,72 0-1,-37 108 1,144-108 0,36 107-1,35 36 1,-35 0 0,35 0-1,-35-36 1,-1-35-1,-35-72 1,0 0 0,-1-36-1,37-107 17,-36-36-17,0 36 1,-36 107-1,0 1 1,-72-1 0,72 36-1</inkml:trace>
  </inkml:traceGroup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3:54.93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0C04657-DB50-4E04-A35C-8DDBC828BABE}" emma:medium="tactile" emma:mode="ink">
          <msink:context xmlns:msink="http://schemas.microsoft.com/ink/2010/main" type="inkDrawing" rotatedBoundingBox="18002,4751 19750,4933 19742,5011 17994,4829" semanticType="strikethrough" shapeName="Other">
            <msink:sourceLink direction="with" ref="{8D1D0DE7-2D7E-4CCC-ACBD-C0DD561E2F1A}"/>
          </msink:context>
        </emma:interpretation>
      </emma:emma>
    </inkml:annotationXML>
    <inkml:trace contextRef="#ctx0" brushRef="#br0">1073 4579 0,'358'-36'15,"35"72"-15,37 35 0,-73 1 16,-142-72 0,-215 0-1</inkml:trace>
  </inkml:traceGroup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4:08.78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2635647-8913-4EB0-9195-C07EE4215C22}" emma:medium="tactile" emma:mode="ink">
          <msink:context xmlns:msink="http://schemas.microsoft.com/ink/2010/main" type="inkDrawing" rotatedBoundingBox="12589,8824 13666,8695 13772,9587 12696,9715" semanticType="callout" shapeName="Other">
            <msink:sourceLink direction="with" ref="{18191C3F-24AB-489C-95A0-768A4FA2E7EE}"/>
            <msink:sourceLink direction="with" ref="{21E16DEB-BF61-4AC7-A958-0E711179DA2A}"/>
          </msink:context>
        </emma:interpretation>
      </emma:emma>
    </inkml:annotationXML>
    <inkml:trace contextRef="#ctx0" brushRef="#br0">72-36 0,'-107'143'0,"-36"36"0,35 0 15,37-36 1,71-107-1,36-36 1,35-36 0,36-71-1,36-72 1,-71 71 0,0 1-1,-37 107 16,1-36-15,107 144 0,0 70-1,36 109 1,-107-144 0,-72-143-1</inkml:trace>
  </inkml:traceGroup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3:34.79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ED83A45-12A7-4B5C-ADBD-DB36760726C9}" emma:medium="tactile" emma:mode="ink">
          <msink:context xmlns:msink="http://schemas.microsoft.com/ink/2010/main" type="inkDrawing" rotatedBoundingBox="27654,4666 29050,4687 29048,4798 27652,4777" shapeName="Other">
            <msink:destinationLink direction="from" ref="{C2936628-8A00-43DC-A47A-56B187B85A85}"/>
            <msink:destinationLink direction="to" ref="{C2936628-8A00-43DC-A47A-56B187B85A85}"/>
          </msink:context>
        </emma:interpretation>
      </emma:emma>
    </inkml:annotationXML>
    <inkml:trace contextRef="#ctx0" brushRef="#br0">-72 1111 0,'394'-36'0,"-72"72"0,0 0 16,-72-36 0,-142 0-1,-180-107 1,72 107-1</inkml:trace>
  </inkml:traceGroup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3:34.59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2936628-8A00-43DC-A47A-56B187B85A85}" emma:medium="tactile" emma:mode="ink">
          <msink:context xmlns:msink="http://schemas.microsoft.com/ink/2010/main" type="inkDrawing" rotatedBoundingBox="27608,5555 28144,3522 28848,3708 28312,5740" semanticType="callout" shapeName="Other">
            <msink:sourceLink direction="from" ref="{FED83A45-12A7-4B5C-ADBD-DB36760726C9}"/>
            <msink:sourceLink direction="to" ref="{FED83A45-12A7-4B5C-ADBD-DB36760726C9}"/>
          </msink:context>
        </emma:interpretation>
      </emma:emma>
    </inkml:annotationXML>
    <inkml:trace contextRef="#ctx0" brushRef="#br0">644 396 0,'286'-72'0,"-179"36"15,-71 1-15,-36-37 16,-36 36 0,1-35-1,-73-1 1,-35 72-1,0 0 1,0 36 15,36 35-15,71 73 0,107 34-1,1 73 1,35-1-1,-35 1 1,-1-1 0,-106-35-1,-1-36 1,-72-72 0,-35-35-1,0-72 1,-36-72-1,144-107 1,-1 0 0,36 179-1</inkml:trace>
  </inkml:traceGroup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3:55.72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5C7B247-B32D-4B65-9C0A-E019D3EC7C7F}" emma:medium="tactile" emma:mode="ink">
          <msink:context xmlns:msink="http://schemas.microsoft.com/ink/2010/main" type="writingRegion" rotatedBoundingBox="19837,8290 28546,9960 28151,12019 19442,10350">
            <msink:destinationLink direction="with" ref="{29EE0A30-AC28-4EFC-807B-8ECDCC3BD2BD}"/>
          </msink:context>
        </emma:interpretation>
      </emma:emma>
    </inkml:annotationXML>
    <inkml:traceGroup>
      <inkml:annotationXML>
        <emma:emma xmlns:emma="http://www.w3.org/2003/04/emma" version="1.0">
          <emma:interpretation id="{5EF1AD7A-D4C8-4947-9791-B036AC9A808E}" emma:medium="tactile" emma:mode="ink">
            <msink:context xmlns:msink="http://schemas.microsoft.com/ink/2010/main" type="paragraph" rotatedBoundingBox="19837,8290 28546,9960 28151,12019 19442,1035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FC57375-04AD-42E5-9590-D1559516982F}" emma:medium="tactile" emma:mode="ink">
              <msink:context xmlns:msink="http://schemas.microsoft.com/ink/2010/main" type="line" rotatedBoundingBox="19837,8290 28546,9960 28151,12019 19442,10350"/>
            </emma:interpretation>
          </emma:emma>
        </inkml:annotationXML>
        <inkml:traceGroup>
          <inkml:annotationXML>
            <emma:emma xmlns:emma="http://www.w3.org/2003/04/emma" version="1.0">
              <emma:interpretation id="{B988FB9B-3FEA-4F49-9CCF-DB6B24297184}" emma:medium="tactile" emma:mode="ink">
                <msink:context xmlns:msink="http://schemas.microsoft.com/ink/2010/main" type="inkWord" rotatedBoundingBox="25572,9390 28546,9960 28210,11710 25236,11140"/>
              </emma:interpretation>
              <emma:one-of disjunction-type="recognition" id="oneOf0">
                <emma:interpretation id="interp0" emma:lang="it-IT" emma:confidence="0">
                  <emma:literal>...5</emma:literal>
                </emma:interpretation>
                <emma:interpretation id="interp1" emma:lang="it-IT" emma:confidence="0">
                  <emma:literal>...J</emma:literal>
                </emma:interpretation>
                <emma:interpretation id="interp2" emma:lang="it-IT" emma:confidence="0">
                  <emma:literal>...45</emma:literal>
                </emma:interpretation>
                <emma:interpretation id="interp3" emma:lang="it-IT" emma:confidence="0">
                  <emma:literal>...os</emma:literal>
                </emma:interpretation>
                <emma:interpretation id="interp4" emma:lang="it-IT" emma:confidence="0">
                  <emma:literal>...75</emma:literal>
                </emma:interpretation>
              </emma:one-of>
            </emma:emma>
          </inkml:annotationXML>
          <inkml:trace contextRef="#ctx0" brushRef="#br0">8586 9480 0,'250'36'0,"-35"35"0,35 72 16,-71-143-1,0 72 1,-143-1-1,-36 1 1,-107-1 0,-72 1 31,71-36-47,1 35 0,107-71 15,143-71 1,-143 71-1</inkml:trace>
          <inkml:trace contextRef="#ctx0" brushRef="#br0" timeOffset="668.0184">10267 10374 0,'430'72'15,"-108"-1"-15,-36-35 32,-107-143-17,-179 107-15</inkml:trace>
          <inkml:trace contextRef="#ctx0" brushRef="#br0" timeOffset="481.3248">10983 9587 0,'-143'72'0,"107"-1"0,0 37 0,108 70 15,71 1 1,0 0 0,-36 36-1,-35-36 1,-108 0-1,-36-36 1,-71 0 0,0-72-1,0-35 1,36-36 0,-1-71-1,37-144 1,71 215-1</inkml:trace>
          <inkml:trace contextRef="#ctx0" brushRef="#br1" timeOffset="49714.0144">2969 8693 0,'36'36'31,"179"-215"-31,-287 107 0,1 36 0,-1 36 16,-35 0-16,71 36 15,0 0 1,36 35-1,36-35 1,71 0 15,-35-36-15,-1 0 0,-35-36-1,-72 36 1,36-36-1,-35 36 1,-1 0 0,36 72-1,71 0 1,-71-72 0</inkml:trace>
          <inkml:trace contextRef="#ctx0" brushRef="#br1" timeOffset="50910.0232">5223 10338 0,'36'36'0,"0"-72"0,-144 36 15,72 72-15,1-36 0,35 0 0,35-1 32,144 37-32,-143-72 0,0-36 15,-72 36 1,0-71-1,-35 35 1,-1 36 0,36 0-1,1 36 1,70 35 0,73 1-1,-108-72 1</inkml:trace>
        </inkml:traceGroup>
      </inkml:traceGroup>
    </inkml:traceGroup>
  </inkml:traceGroup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4:42.6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D9D355E-3925-46C9-ADFD-464CCE5847E9}" emma:medium="tactile" emma:mode="ink">
          <msink:context xmlns:msink="http://schemas.microsoft.com/ink/2010/main" type="writingRegion" rotatedBoundingBox="17035,11623 18359,12443 17875,13226 16550,12406"/>
        </emma:interpretation>
      </emma:emma>
    </inkml:annotationXML>
    <inkml:traceGroup>
      <inkml:annotationXML>
        <emma:emma xmlns:emma="http://www.w3.org/2003/04/emma" version="1.0">
          <emma:interpretation id="{C54AC1F5-21AD-4268-8200-CF318FFBBBD0}" emma:medium="tactile" emma:mode="ink">
            <msink:context xmlns:msink="http://schemas.microsoft.com/ink/2010/main" type="paragraph" rotatedBoundingBox="17035,11623 18359,12443 17875,13226 16550,1240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EDAEF6F-4BD6-4274-8E4A-521D4E83F710}" emma:medium="tactile" emma:mode="ink">
              <msink:context xmlns:msink="http://schemas.microsoft.com/ink/2010/main" type="line" rotatedBoundingBox="17035,11623 18359,12443 17875,13226 16550,12406"/>
            </emma:interpretation>
          </emma:emma>
        </inkml:annotationXML>
        <inkml:traceGroup>
          <inkml:annotationXML>
            <emma:emma xmlns:emma="http://www.w3.org/2003/04/emma" version="1.0">
              <emma:interpretation id="{4BE1DBC8-3351-45C2-BCFD-B9D4CFD9BCC7}" emma:medium="tactile" emma:mode="ink">
                <msink:context xmlns:msink="http://schemas.microsoft.com/ink/2010/main" type="inkWord" rotatedBoundingBox="17035,11623 18359,12443 17875,13226 16550,12406">
                  <msink:destinationLink direction="with" ref="{4448B717-A967-47D0-85D6-49D8CEA90450}"/>
                </msink:context>
              </emma:interpretation>
              <emma:one-of disjunction-type="recognition" id="oneOf0">
                <emma:interpretation id="interp0" emma:lang="it-IT" emma:confidence="0">
                  <emma:literal>TT</emma:literal>
                </emma:interpretation>
                <emma:interpretation id="interp1" emma:lang="it-IT" emma:confidence="0">
                  <emma:literal>it</emma:literal>
                </emma:interpretation>
                <emma:interpretation id="interp2" emma:lang="it-IT" emma:confidence="0">
                  <emma:literal>.it</emma:literal>
                </emma:interpretation>
                <emma:interpretation id="interp3" emma:lang="it-IT" emma:confidence="0">
                  <emma:literal>sit</emma:literal>
                </emma:interpretation>
                <emma:interpretation id="interp4" emma:lang="it-IT" emma:confidence="0">
                  <emma:literal>Tot</emma:literal>
                </emma:interpretation>
              </emma:one-of>
            </emma:emma>
          </inkml:annotationXML>
          <inkml:trace contextRef="#ctx0" brushRef="#br0">-286 12020 0,'36'36'31,"572"107"-31,-573-143 16,1 0 0,-72 0-1,1 0 1,-1-36 0,72 0-1,-1 0 1,37-35-1,-72 71 1</inkml:trace>
          <inkml:trace contextRef="#ctx0" brushRef="#br0" timeOffset="762.3322">894 12163 0,'72'143'0,"-72"36"0,0-36 15,36-36 1,-36-35-1,35-36 1,-35-108 0,0-35-1,-107-36 1,-36 0 0,0-36-1,-36 107 1,36 36-1,107 36 1,108 36 15,71 0-15,71-36 0,37 36-1,-108-36 1,-36-72-1,-107 1 1,0 71 0</inkml:trace>
          <inkml:trace contextRef="#ctx0" brushRef="#br0" timeOffset="342.2716">715 12234 0,'36'72'0,"-72"35"0,36 1 0,-35-37 16,35 37 0,0-37-1,0-35 1,0-36-1,35-72 1,1-35 0,-36-36-1,72-36 1,-72 179 0</inkml:trace>
        </inkml:traceGroup>
      </inkml:traceGroup>
    </inkml:traceGroup>
  </inkml:traceGroup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5:03.2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2DE3B26-42E6-4B76-9950-557D3BAF065A}" emma:medium="tactile" emma:mode="ink">
          <msink:context xmlns:msink="http://schemas.microsoft.com/ink/2010/main" type="inkDrawing" rotatedBoundingBox="1396,8081 1458,1822 1684,1824 1622,8084" semanticType="callout" shapeName="Other">
            <msink:sourceLink direction="with" ref="{A7D8298C-2BE0-4D5E-8B78-CF09EF00A053}"/>
          </msink:context>
        </emma:interpretation>
      </emma:emma>
    </inkml:annotationXML>
    <inkml:trace contextRef="#ctx0" brushRef="#br0">214 0 0,'36'71'0,"-36"180"0,-36 106 16,0 108-1,-35 72 1,-1 0 0,37 35-1,35 0 1,0 37 0,71-37-1,-35-35 1,0-108-1,-1-107 1,-35-72 0,0-142-1,0-37 1,-71-142 0,71-180-1,-36-107 1,36 358-1</inkml:trace>
  </inkml:traceGroup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5:04.3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6B8E3A4-D07A-415C-81B8-98ED86F13434}" emma:medium="tactile" emma:mode="ink">
          <msink:context xmlns:msink="http://schemas.microsoft.com/ink/2010/main" type="inkDrawing" rotatedBoundingBox="1400,5178 27338,6118 27327,6428 1389,5488" semanticType="strikethrough" shapeName="Other">
            <msink:sourceLink direction="with" ref="{37EA790C-002A-4F4E-B6DD-8CFBB1D9322C}"/>
            <msink:destinationLink direction="to" ref="{27AA40A2-19D4-4624-8807-459610437724}"/>
          </msink:context>
        </emma:interpretation>
      </emma:emma>
    </inkml:annotationXML>
    <inkml:trace contextRef="#ctx0" brushRef="#br0">0 0 0,'71'0'16,"37"0"-16,35 0 0,107 35 0,36 1 15,72 0 1,0-36 0,71 36-1,36-36 1,72 35 0,35-35-1,1 36 16,71 0-15,35 0 0,1-36-1,35 36 1,1-1 0,71-35-1,0 36 1,-36 36-1,36-37 1,0 1 0,-35 0-1,-1 0 1,72 0 0,-36-1-1,-36 1 1,-35-36-1,-1 36 1,1-36 0,-1 0-1,-35-72 17,-36 108-17,0-36 1,0 36-1,-72 0 1,36-1 0,-35 1-1,-37 36 1,-35-72 0,-36 35-1,0-35 1,-71 36-1,-37-36 1,-70 0 0,-73 0-1,-106 0 1,-73 0 0,-35 0-1,-35 36 1,-1-108 15,36 1-15,36-36-1,-36 107 1</inkml:trace>
  </inkml:traceGroup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5:05.6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7D8298C-2BE0-4D5E-8B78-CF09EF00A053}" emma:medium="tactile" emma:mode="ink">
          <msink:context xmlns:msink="http://schemas.microsoft.com/ink/2010/main" type="inkDrawing" rotatedBoundingBox="1991,6398 2990,6783 2686,7571 1687,7185" semanticType="enclosure" shapeName="Other">
            <msink:destinationLink direction="with" ref="{E2DE3B26-42E6-4B76-9950-557D3BAF065A}"/>
          </msink:context>
        </emma:interpretation>
      </emma:emma>
    </inkml:annotationXML>
    <inkml:trace contextRef="#ctx0" brushRef="#br0">722 78 0,'-36'0'15,"0"-71"-15,-71 71 0,-36 0 0,-1 35 16,1 73-16,36-1 16,107 72-16,72-36 15,106 0 16,1-36-15,36-107 0,-36-35-1,-36-73 1,-72-35 0,-106 0-1,-73 36 1,-70 35-1,-1 72 1,71 72 0,180-36-1,214-36 1,-286 0 0</inkml:trace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7:48.07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69 1 0,'71'72'0,"1"71"0,-72 72 15,-72 178 16,1 108-15,-1 0 0,72-36-1,36 0 1,36-107 0,-37-144-1,1-142 1,-36-72-1,-36-143 1,1-215 0,35-35-1,-72-73 1,72 466 0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5:17.8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9831FB9-2C94-472E-A512-AF5C582A5016}" emma:medium="tactile" emma:mode="ink">
          <msink:context xmlns:msink="http://schemas.microsoft.com/ink/2010/main" type="writingRegion" rotatedBoundingBox="14929,4248 31551,5105 31297,10037 14675,9181"/>
        </emma:interpretation>
      </emma:emma>
    </inkml:annotationXML>
    <inkml:traceGroup>
      <inkml:annotationXML>
        <emma:emma xmlns:emma="http://www.w3.org/2003/04/emma" version="1.0">
          <emma:interpretation id="{D61881E4-1BE6-4226-8F4F-DBDD71E61A87}" emma:medium="tactile" emma:mode="ink">
            <msink:context xmlns:msink="http://schemas.microsoft.com/ink/2010/main" type="paragraph" rotatedBoundingBox="14929,4248 28742,4960 28605,7610 14792,68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7EA790C-002A-4F4E-B6DD-8CFBB1D9322C}" emma:medium="tactile" emma:mode="ink">
              <msink:context xmlns:msink="http://schemas.microsoft.com/ink/2010/main" type="line" rotatedBoundingBox="14929,4248 28742,4960 28605,7610 14792,6898">
                <msink:destinationLink direction="with" ref="{B6B8E3A4-D07A-415C-81B8-98ED86F13434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AAA3B269-6333-46DD-91CF-F34DADF8777F}" emma:medium="tactile" emma:mode="ink">
                <msink:context xmlns:msink="http://schemas.microsoft.com/ink/2010/main" type="inkWord" rotatedBoundingBox="14915,4511 18173,4679 18050,7066 14792,6898">
                  <msink:destinationLink direction="with" ref="{207239E5-FDFE-4302-881A-050E046F8480}"/>
                </msink:context>
              </emma:interpretation>
              <emma:one-of disjunction-type="recognition" id="oneOf0">
                <emma:interpretation id="interp0" emma:lang="it-IT" emma:confidence="0">
                  <emma:literal>sui</emma:literal>
                </emma:interpretation>
                <emma:interpretation id="interp1" emma:lang="it-IT" emma:confidence="0">
                  <emma:literal>pur</emma:literal>
                </emma:interpretation>
                <emma:interpretation id="interp2" emma:lang="it-IT" emma:confidence="0">
                  <emma:literal>suo</emma:literal>
                </emma:interpretation>
                <emma:interpretation id="interp3" emma:lang="it-IT" emma:confidence="0">
                  <emma:literal>in</emma:literal>
                </emma:interpretation>
                <emma:interpretation id="interp4" emma:lang="it-IT" emma:confidence="0">
                  <emma:literal>mi</emma:literal>
                </emma:interpretation>
              </emma:one-of>
            </emma:emma>
          </inkml:annotationXML>
          <inkml:trace contextRef="#ctx0" brushRef="#br0">-11075 71 0,'36'-36'0,"-36"1"15,36-1-15,-36 0 0,35-35 0,37-37 16,-36 37-16,-1-1 15,37-71 1,-36 71 0,35-35-1,-35 0 1,0 35 0,0 1 15,-1-37-16,1 73 1,0-37 0,-36 36-1,36 36 1,-36-35 0,0 70-1,0-35 16,0 0-15,0 0 0,0 36-1,35 0 1,-35 0 0,0-1-1,36 1 1,-36 0-1,0 35 17,36-35-32,0 36 15,-36-1 1,36 1 15,-1-1-15,1 1-1,-36 0 1,36-1 0,0 36-1,-1 1 1,1-1 0,-36 0 15,36 37-16,0-37 1,0 36 0,-1-36-1,1 1 1,0-1 0,0-36-1,-1 1 1,1 0-1,-36-37 1,0 1 15,36 36-15,-36-37 0,0-35-1,0 0 1,0 36-1,36-36 1,-36 0 0,0 0-1,0 0 1,0 0 0,0 0-1,36-36 1,-1-35-1,1-1 1,-36 1 0,36-37-1,0 1 1,-1-36 0,1 36-1,0-36 16,0 35-15,0 1 0,-1 0-1,37-1 1,-36 37 0,-1-1-1,1 36 1,0 1-1,-36 35 1,0 0 0,36 35-1,-36 1 1,35 36 0,-35 35-1,36 0 1,0-35-1,0 35 1,0-35 0,-1-36 15,1-1-15,0 1-1,-36-36 1,36 0-1,-1-36 1,-35 1 0,36-73-1,0 1 17,0 0-17,-36 71 1,36 0-1,-36 36 1,0 0 0,0 0-1,0 72 1,35 35 0,1-35-1,-36 35 1,36-36-1,0 1 1,-36-36 0,35-1 15,1-35-15,0 0-1,-36-35 1,36-37-1,35 36 1,-35-35 0,0 35-1,0 0 1,-1 36 0,1 0-1,0 0 1,-36 0-1,0 36 1,36 36 0,-36-37-1,0 1 1,0-36 0,35-107-1,-35 107 1</inkml:trace>
        </inkml:traceGroup>
        <inkml:traceGroup>
          <inkml:annotationXML>
            <emma:emma xmlns:emma="http://www.w3.org/2003/04/emma" version="1.0">
              <emma:interpretation id="{B99CDE51-9E3F-4B05-BBEE-E1CFA26644B5}" emma:medium="tactile" emma:mode="ink">
                <msink:context xmlns:msink="http://schemas.microsoft.com/ink/2010/main" type="inkWord" rotatedBoundingBox="27224,5824 28693,5900 28645,6835 27176,6759"/>
              </emma:interpretation>
              <emma:one-of disjunction-type="recognition" id="oneOf1">
                <emma:interpretation id="interp5" emma:lang="it-IT" emma:confidence="0">
                  <emma:literal>vini</emma:literal>
                </emma:interpretation>
                <emma:interpretation id="interp6" emma:lang="it-IT" emma:confidence="0">
                  <emma:literal>Mini</emma:literal>
                </emma:interpretation>
                <emma:interpretation id="interp7" emma:lang="it-IT" emma:confidence="0">
                  <emma:literal>vini.</emma:literal>
                </emma:interpretation>
                <emma:interpretation id="interp8" emma:lang="it-IT" emma:confidence="0">
                  <emma:literal>vani</emma:literal>
                </emma:interpretation>
                <emma:interpretation id="interp9" emma:lang="it-IT" emma:confidence="0">
                  <emma:literal>veni</emma:literal>
                </emma:interpretation>
              </emma:one-of>
            </emma:emma>
          </inkml:annotationXML>
          <inkml:trace contextRef="#ctx0" brushRef="#br0" timeOffset="-13212.4714">1303 35 0,'107'0'15,"108"72"-15,71 71 0,-35-36 0,-1-35 16,-71 35-1,-72-35 1,-71 35 0,-36 36-1,-72 36 1,1-215 15,71 36-15</inkml:trace>
          <inkml:trace contextRef="#ctx0" brushRef="#br0" timeOffset="-11296.9142">15 0 0,'0'71'16,"-36"144"-16,36-1 0,36 1 16,-36-72-1,36-71 1,0-1 15,-36-71-15,0-35-1,-36-144 1,36 179 0</inkml:trace>
          <inkml:trace contextRef="#ctx0" brushRef="#br0" timeOffset="3530.6512">-4671 143 0,'35'36'15,"37"142"-15,-36-70 0,0-1 16,-1 0 0,37 1-1,-36 35 1,35-36-1,-35 0 1,0-35 0,0 35-1,-1-71 1,1 0 15,-36-36-15,36 0-1,-36-36 1,36-35 0,-1-37-1,1 1 1,0-36 0,-36 0-1,36 0 1,35-1-1,-35 1 1,0-35 0,0 34-1,-1 1 1,37-36 0,-36 36-1,35 0 1,-35 36-1,36-36 17,-37 35-17,1 37 1,0-1 0,0 37-1,-1-1 1,-35 36-1,0 0 1,0 71 0,0 1-1,0 35 1,0 36 0,36 0-1,0 36 1,0-36-1,35 1 1,-35-1 0,36-36-1,-37 0 1,37-35 0,-36-36-1,-36-1 16,35-35-15,1 0 0,-36-35-1,36-1 1,0-36 0,0 1-1,-36-1 1,35 36-1,-35 1 1,36 35 0,-36 0-1,0 0 1,0 71 0,36 1-1,0 35 1,-36 0-1,35 1 1,1-37 0,0-35 15,0 0-15,-36-36-1,36 0 1,-36-36-1,35-36 1,-35 1 0,36-1 15,-36 1-15,0 35-1,36 36 1,-36 0-1,0 36 1,36 0 0,-1 35-1,1 1 1,-36-37 0,36 1-1,0 0 1,-36-36-1,36-36 17,-1 0-17,1-35 1,0-1 0,0 37-1,-36-1 1,35 0-1,-35 36 1,0 0 0,0 36-1,36 35 1,0 1 0,36-1-1,-37 37 1,1-144-1,-36-107 1,0 143 15</inkml:trace>
        </inkml:traceGroup>
      </inkml:traceGroup>
    </inkml:traceGroup>
    <inkml:traceGroup>
      <inkml:annotationXML>
        <emma:emma xmlns:emma="http://www.w3.org/2003/04/emma" version="1.0">
          <emma:interpretation id="{F3F963C1-4240-4509-85BE-B400F14C4719}" emma:medium="tactile" emma:mode="ink">
            <msink:context xmlns:msink="http://schemas.microsoft.com/ink/2010/main" type="paragraph" rotatedBoundingBox="25200,7359 31562,8748 31160,10592 24798,920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247006A-351B-4F38-A5D3-B513EF8DFFA8}" emma:medium="tactile" emma:mode="ink">
              <msink:context xmlns:msink="http://schemas.microsoft.com/ink/2010/main" type="line" rotatedBoundingBox="25200,7359 31562,8748 31160,10592 24798,9204"/>
            </emma:interpretation>
          </emma:emma>
        </inkml:annotationXML>
        <inkml:traceGroup>
          <inkml:annotationXML>
            <emma:emma xmlns:emma="http://www.w3.org/2003/04/emma" version="1.0">
              <emma:interpretation id="{117F3094-30E6-4463-A17A-8187E174D52F}" emma:medium="tactile" emma:mode="ink">
                <msink:context xmlns:msink="http://schemas.microsoft.com/ink/2010/main" type="inkWord" rotatedBoundingBox="25200,7359 31562,8748 31160,10592 24798,9204"/>
              </emma:interpretation>
              <emma:one-of disjunction-type="recognition" id="oneOf2">
                <emma:interpretation id="interp10" emma:lang="it-IT" emma:confidence="0">
                  <emma:literal>T=sos</emma:literal>
                </emma:interpretation>
                <emma:interpretation id="interp11" emma:lang="it-IT" emma:confidence="0">
                  <emma:literal>T= sos</emma:literal>
                </emma:interpretation>
                <emma:interpretation id="interp12" emma:lang="it-IT" emma:confidence="0">
                  <emma:literal>T: sos</emma:literal>
                </emma:interpretation>
                <emma:interpretation id="interp13" emma:lang="it-IT" emma:confidence="0">
                  <emma:literal>T=Los</emma:literal>
                </emma:interpretation>
                <emma:interpretation id="interp14" emma:lang="it-IT" emma:confidence="0">
                  <emma:literal>F sos</emma:literal>
                </emma:interpretation>
              </emma:one-of>
            </emma:emma>
          </inkml:annotationXML>
          <inkml:trace contextRef="#ctx0" brushRef="#br0" timeOffset="-10472.3508">-808 1967 0,'72'-36'0,"214"36"0,72 36 16,71 36-1,0-1 1,-107 1-1,-71-36 1,-144-36 0,-71 0-1,-72-36 17,-71 0-17,107 36 1</inkml:trace>
          <inkml:trace contextRef="#ctx0" brushRef="#br0" timeOffset="-10783.5068">301 2468 0,'36'215'16,"-72"-1"-16,-35 1 0,71-36 15,0 0 1,36-36 15,-1-72-15,-35-35-1,0-250 1,-71-73 0,71 287-1</inkml:trace>
          <inkml:trace contextRef="#ctx0" brushRef="#br0" timeOffset="-9181.0534">1160 3362 0,'71'36'16,"108"0"-16,72-36 0,-1 0 0,-250 0 16</inkml:trace>
          <inkml:trace contextRef="#ctx0" brushRef="#br0" timeOffset="-9352.1892">1267 2969 0,'108'-36'0,"-1"0"0,0 36 16,1 0-16,-108 0 0,-36 0 15,36 0 1</inkml:trace>
          <inkml:trace contextRef="#ctx0" brushRef="#br0" timeOffset="-8216.4698">2555 2969 0,'251'-36'0,"-108"-35"16,-36-72-16,-71-1 15,0 37 1,-72 36 0,36 71-1,-36 0 1,0 71 0,36 108-1,36 36 16,0-1-15,-36-35 0,36 0-1,-36-72 1,-36-35 0,-36-36-1,1-36 1,-1-36-1,36 36 1,36 0 0,72-36-1,71 0 1,36 36 0,0-35-1,-72 35 1,0 0-1,-71 0 1,36 35 0,-1 1-1,37 71 17,-1-35-17,36 0 1,0-72-1,-36-36 1,-35-72 0,-36-70-1,-72-73 1,-71 36 0,-36 1-1,-1 107 1,-34 35-1,70 108 1,37 35 0,71 72-1,107 108 1,72-72 0,36-179 15,-215 0-16</inkml:trace>
          <inkml:trace contextRef="#ctx0" brushRef="#br0" timeOffset="-7734.178">5059 3434 0,'143'72'0,"-214"-72"0,-1-36 16,-35 72-16,71-36 0,0 35 15,72 73-15,107 71 0,0-36 0,-35 0 16,-37-108 0,-106 1-1,-109 0 1,-106-36 0,35-36-1,215 36 1</inkml:trace>
        </inkml:traceGroup>
      </inkml:traceGroup>
    </inkml:traceGroup>
  </inkml:traceGroup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5:13.6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7AA40A2-19D4-4624-8807-459610437724}" emma:medium="tactile" emma:mode="ink">
          <msink:context xmlns:msink="http://schemas.microsoft.com/ink/2010/main" type="inkDrawing" rotatedBoundingBox="3986,2914 8035,4734 6741,7613 2692,5793" semanticType="callout" shapeName="Other">
            <msink:sourceLink direction="to" ref="{B6B8E3A4-D07A-415C-81B8-98ED86F13434}"/>
          </msink:context>
        </emma:interpretation>
      </emma:emma>
    </inkml:annotationXML>
    <inkml:trace contextRef="#ctx0" brushRef="#br0">0 2254 0,'36'0'16,"0"-36"-16,-36 0 0,35-35 0,1-1 15,36-35-15,-37-36 16,37 0 0,0 0-16,-1 0 31,1-36-15,35 36-1,-35 0 1,-1-1-1,36-34 1,-35 35 0,0 35-1,-1 1 1,1 0 0,-37 71-1,1 0 1,-36 0-1,0 72 1,36-36 0,-36 72-1,36 35 1,-1 36 0,1 36-1,-36 0 1,72 35-1,-36 1 17,35 35-17,-35 37 1,35-37 0,1 36-1,0 0 1,-1-35-1,1-1 1,35 1 0,0-37-1,-35-35 1,-1-36 0,1-35-1,-36-37 1,-1-35-1,1-36 1,0-36 0,36-71-1,-1-36 1,1-36 0,-37 0 15,73-36-16,-72 1 1,71-1 0,-36 36-1,1-35 1,0 70 0,-1-34-1,36 70 1,-35 1-1,0 0 1,-1 71 0,1 0-1,-37 0 1,1 72 0,36 36-1,-37-1 16,1 72-31,0 0 16,0 0 0,0 1-1,35-1 17,-35-36-17,0-71 1,-36 0-1,35-36 1,1 0 0,36-72-1,-36 36 1,35-35 0,-35-1-1,35 36 1,-35 1-1,-36 35 1,36 0 0,-36 0-1,0 71 1,0-35 0,36 35-1,-36-35 1,36 0 15,-36-36-15,35 0-1,-35-36 1,0 0 0,0-71-1,0 36 1,0 71-1</inkml:trace>
  </inkml:traceGroup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5:26.31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07239E5-FDFE-4302-881A-050E046F8480}" emma:medium="tactile" emma:mode="ink">
          <msink:context xmlns:msink="http://schemas.microsoft.com/ink/2010/main" type="inkDrawing" rotatedBoundingBox="14385,3125 19101,4788 17939,8085 13223,6422" hotPoints="14393,4064 17951,4574 18693,6311 17422,7583 15564,7281 13624,5411" semanticType="enclosure" shapeName="Hexagon">
            <msink:sourceLink direction="with" ref="{AAA3B269-6333-46DD-91CF-F34DADF8777F}"/>
          </msink:context>
        </emma:interpretation>
      </emma:emma>
    </inkml:annotationXML>
    <inkml:trace contextRef="#ctx0" brushRef="#br0">4082 764 0,'72'-143'15,"-108"71"-15,-71-35 0,-180 0 31,-70-1-15,-37 37 0,1-1-1,-1 1 1,-35 71 0,-1 35-1,37 37 1,35 71-1,72 72 1,107-1 0,72 72 15,107 1-15,71 70-1,144-35 1,71 36-1,72-36 1,0-36 15,35 1-15,36-37 0,1-71 15,-37-72-16,1-107 1,-72-36 0,71-143-1,-71-71 1,-107-72 0,-72 0-1,-107-71 1,-72-1-1,-107 36 1,-72 1 0,-142 35-1,-37 35 1,-143 109 0,1 142-1,106 36 1,430 0-1</inkml:trace>
  </inkml:traceGroup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6:16.6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2EEF9DF-F5F9-4DD6-A51B-43A6F38B3828}" emma:medium="tactile" emma:mode="ink">
          <msink:context xmlns:msink="http://schemas.microsoft.com/ink/2010/main" type="inkDrawing" rotatedBoundingBox="3729,853 3847,7185 3613,7190 3495,858" shapeName="Other"/>
        </emma:interpretation>
      </emma:emma>
    </inkml:annotationXML>
    <inkml:trace contextRef="#ctx0" brushRef="#br0">0 0 0,'36'107'0,"36"72"16,-72 107-16,36 0 15,-1 36 1,-35 72 0,0-1-1,0 72 1,36 36 0,0 0-1,0-36 16,-36 0-15,0-35 0,35-1-1,-70-107 1,-1-72 0,0-35-1,0-36 1,1-108-1,-1 1 1,36-72 0,0-36-1,0 36 1</inkml:trace>
  </inkml:traceGroup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6:17.8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15338CF-1F73-4F4E-9367-FE9F23048D60}" emma:medium="tactile" emma:mode="ink">
          <msink:context xmlns:msink="http://schemas.microsoft.com/ink/2010/main" type="inkDrawing" rotatedBoundingBox="3925,6944 24533,7803 24489,8838 3882,7978" shapeName="Other"/>
        </emma:interpretation>
      </emma:emma>
    </inkml:annotationXML>
    <inkml:trace contextRef="#ctx0" brushRef="#br0">0 228 0,'143'-35'0,"143"-1"0,0 0 16,36 0-1,72 0 1,35 36 0,36 0-1,36 0 1,36 0 0,71 0-1,0 0 1,72 0-1,0 0 1,35 0 0,36 36-1,1 0 1,35 0 15,0 0-15,71 35-1,-35-35 1,-36 0 0,0-1-1,-36 1 1,-35-72 0,-1 72-1,-71 0 1,0 36-1,-36-1 1,-71 1 0,0-1-1,-108-35 1,-35 36 0,-108-72-1,-72 0 1,-106 0-1,-37-36 17,-71-36-17,-36-35 1,36 35 0,0 1-1,0-1 1,36 72-1,-36 36 1,0-36 0,72 36-1,35 0 1,108 71 0,35 0-1,-35 36 1,-144 0-1,-35-35 1,-107-37 0,-144 37-1,-107-1 1,0-71 0,322-36-1</inkml:trace>
  </inkml:traceGroup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6:19.3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B52D43F-06B9-42D3-B77F-62C985A66C8D}" emma:medium="tactile" emma:mode="ink">
          <msink:context xmlns:msink="http://schemas.microsoft.com/ink/2010/main" type="writingRegion" rotatedBoundingBox="2954,-193 23769,130 23735,2277 2920,1953"/>
        </emma:interpretation>
      </emma:emma>
    </inkml:annotationXML>
    <inkml:traceGroup>
      <inkml:annotationXML>
        <emma:emma xmlns:emma="http://www.w3.org/2003/04/emma" version="1.0">
          <emma:interpretation id="{86F8BF32-F606-495B-B48A-4CB58BCD5181}" emma:medium="tactile" emma:mode="ink">
            <msink:context xmlns:msink="http://schemas.microsoft.com/ink/2010/main" type="paragraph" rotatedBoundingBox="2954,-193 23769,130 23735,2277 2920,19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41960E7-069C-4706-A97E-94EF0F5AD75C}" emma:medium="tactile" emma:mode="ink">
              <msink:context xmlns:msink="http://schemas.microsoft.com/ink/2010/main" type="line" rotatedBoundingBox="2954,-193 23769,130 23735,2277 2920,1953"/>
            </emma:interpretation>
          </emma:emma>
        </inkml:annotationXML>
        <inkml:traceGroup>
          <inkml:annotationXML>
            <emma:emma xmlns:emma="http://www.w3.org/2003/04/emma" version="1.0">
              <emma:interpretation id="{0BB75113-B7C6-4FA2-9589-C31E1295DEFD}" emma:medium="tactile" emma:mode="ink">
                <msink:context xmlns:msink="http://schemas.microsoft.com/ink/2010/main" type="inkWord" rotatedBoundingBox="2948,207 11809,345 11787,1798 2925,1660"/>
              </emma:interpretation>
              <emma:one-of disjunction-type="recognition" id="oneOf0">
                <emma:interpretation id="interp0" emma:lang="it-IT" emma:confidence="0">
                  <emma:literal>ricompor</emma:literal>
                </emma:interpretation>
                <emma:interpretation id="interp1" emma:lang="it-IT" emma:confidence="0">
                  <emma:literal>Ricompor</emma:literal>
                </emma:interpretation>
                <emma:interpretation id="interp2" emma:lang="it-IT" emma:confidence="0">
                  <emma:literal>pioppo</emma:literal>
                </emma:interpretation>
                <emma:interpretation id="interp3" emma:lang="it-IT" emma:confidence="0">
                  <emma:literal>ricomporti</emma:literal>
                </emma:interpretation>
                <emma:interpretation id="interp4" emma:lang="it-IT" emma:confidence="0">
                  <emma:literal>pospor</emma:literal>
                </emma:interpretation>
              </emma:one-of>
            </emma:emma>
          </inkml:annotationXML>
          <inkml:trace contextRef="#ctx0" brushRef="#br0">2325 143 0,'-71'107'0,"-1"108"16,-71 71-16,0 0 15,107-214 17,36-72-17,36-72 1,71-107-1,1-71 1,-37 35 0,1 72-1,-36 107 1,-36 36 0,0 72-1,35 35 1,37 36-1,-1-35 1,1-37 0,-36-35-1,-36-36 1,-36 0 0,-143 0-1,-35-36 1,35 0-1,71 36 17,73 0-17,213-71 1,-178 71-16</inkml:trace>
          <inkml:trace contextRef="#ctx0" brushRef="#br0" timeOffset="-622.312">429 286 0,'-107'214'0,"0"1"16,-36-72 0,71-36-1,72-107 1,0-35-1,107-108 1,36-72 0,72 0-1,-72 1 1,-35 106 0,-73 73-1,-35 35 1,36 71-1,0 72 1,0 0 0,71-35 15,0-73-15,-71 1-1,-36 0 1,0-36-1,-36 36 1,36-72 0,72-71-1,-72 107 1</inkml:trace>
          <inkml:trace contextRef="#ctx0" brushRef="#br0" timeOffset="1667.6054">2218 250 0,'0'36'0,"-36"35"15,-71 144-15,0-36 0,-1-72 16,108-35 0,36-72-1,71-36 1,72-71 0,0 35-1,-72 1 1,-71 35-1,-36 36 17,-36 36-17,-71 35 1,0 36 0,107-71-1,71 0 1,37-36-1,35-36 1,-36 0 0,-35 1-1,-72 35 1,0 0 15,0 0-15,0 0-1,0 0 1,0 0 0,0 0-1,0 0 1,0 0 0,0 0-1,0 0 1,-36 0-1,36 0 1,36 0 0,-72 0-1,36 0 1,36 0 0,-36 0-1,0 0 1,35-72-1,1 36 1,0-107 15,0 36-15,-72-36 0,-71 0-1,-72 35 1,-36 73-1,-35 70 1,-1 73 0,72 35-1,72 0 1,71 36 0,72 0-1,107-1 1,108-70-1,71-72 1,0-72 0,-36-107-1,-143 0 1,-107-36 0,-36-36-1,-179 72 16,0 36-15,-72 35 0,73 108-1,35 35 1,178-35 0,-35-36 15</inkml:trace>
          <inkml:trace contextRef="#ctx0" brushRef="#br0" timeOffset="2181.0128">3327 500 0,'0'108'0,"72"106"15,-1-35-15,72-71 16,0-73 0,-35-35-1,-1-35 1,-35-109 0,-72 1-1,0-35 16,-72 70-15,0 1 0,37 107-1,-37 36 1,108 35 0,71-71-1,72-36 1,-179 36-1</inkml:trace>
          <inkml:trace contextRef="#ctx0" brushRef="#br0" timeOffset="3192.2698">5008 35 0,'-35'143'0,"-1"72"0,0 36 15,36-37 1,0-107 0,0-35-1,0-36 16,0-108-15,-107-142 0,35 35-1,1 71 1,35 73 0,36 35-1,36-36 1,143 36-1,35-36 1,1 0 15,0 36-15,-108 0 0,-71 0-1,-36 36 1,-72-36-1,36 0 1,36 36 15,36 35-31,36 37 16,-37 35 0,37-36-1,0 72 1,-37 36-1,1-72 1,-36-72 0,0-35-1,0-72 1,-36-71 0,1-108-1,-1 36 16,72 1-15,-1 106 0,108 1-1,36 71 1,0 0 0,-36 71-1,-71-35 1,-72 0-1,-108-1 1,-70-35 0,-37 0-1,72 0 1,107 0 0,143-107-1,108 36 1,35-1-1,-250 72 1</inkml:trace>
          <inkml:trace contextRef="#ctx0" brushRef="#br0" timeOffset="3565.657">6940 608 0,'0'107'0,"0"36"0,36-36 16,71-35 0,1-36-1,35-72 1,-36-36 0,-35-35-1,-72 0 1,-36 0-1,-36 35 1,1 36 0,35 36-1,72 36 1,107-72 15,72-35-15,-37-1-1,-178 72 1</inkml:trace>
          <inkml:trace contextRef="#ctx0" brushRef="#br0" timeOffset="4032.391">8157 107 0,'-36'71'0,"36"108"16,0 36-16,0-36 16,71-36-1,-35-72 1,-36-35 0,0-36-1,-71-107 1,-37-72 15,1 0-15,107 108-1,0 71 1,107-36 0,36 36-1,72 0 1,-36 36-1,-107-36 1,-1 0 0,-35 0-1,-36-36 1,107 0 15,-107 36-15</inkml:trace>
        </inkml:traceGroup>
        <inkml:traceGroup>
          <inkml:annotationXML>
            <emma:emma xmlns:emma="http://www.w3.org/2003/04/emma" version="1.0">
              <emma:interpretation id="{42CD34B3-0AB1-4854-806E-79093017EE30}" emma:medium="tactile" emma:mode="ink">
                <msink:context xmlns:msink="http://schemas.microsoft.com/ink/2010/main" type="inkWord" rotatedBoundingBox="14182,128 17833,185 17802,2185 14151,2128"/>
              </emma:interpretation>
              <emma:one-of disjunction-type="recognition" id="oneOf1">
                <emma:interpretation id="interp5" emma:lang="it-IT" emma:confidence="0">
                  <emma:literal>Amp</emma:literal>
                </emma:interpretation>
                <emma:interpretation id="interp6" emma:lang="it-IT" emma:confidence="0">
                  <emma:literal>Ampa</emma:literal>
                </emma:interpretation>
                <emma:interpretation id="interp7" emma:lang="it-IT" emma:confidence="0">
                  <emma:literal>Ampi</emma:literal>
                </emma:interpretation>
                <emma:interpretation id="interp8" emma:lang="it-IT" emma:confidence="0">
                  <emma:literal>Ampio</emma:literal>
                </emma:interpretation>
                <emma:interpretation id="interp9" emma:lang="it-IT" emma:confidence="0">
                  <emma:literal>Ampia</emma:literal>
                </emma:interpretation>
              </emma:one-of>
            </emma:emma>
          </inkml:annotationXML>
          <inkml:trace contextRef="#ctx0" brushRef="#br0" timeOffset="4776.2488">12128-108 0,'0'72'0,"-72"178"15,-214 72-15,107-36 16,72-107 0,35-107-1,72-36 1,0-36 0,36-72 15,35-143-16,37-71 1,-37 72 0,1 70-1,-1 73 1,-35 71 0,36 36-1,35 143 1,0 71-1,72-35 1,-71-72 0,-73-36-1,1-71 1,-143-36 0,-108-36-1,-107-36 1,36 72 15,36-35-15,142 35-1,180-36 17,142 0-17,-214 36 1</inkml:trace>
          <inkml:trace contextRef="#ctx0" brushRef="#br0" timeOffset="5414.1186">12950 644 0,'-107'286'0,"143"-251"16,35-35 0,1-71-1,71-36 16,-36-36-15,-71 107 0,-36 36-1,0 71 1,36 37 0,-36-1-1,0-36 1,72-35-1,35-36 1,36-71 0,-36-1-1,-71 1 17,0-1-17,0 72 1,-72 0-1,36 36 1,36 35 0,-1 37-1,37-37 1,35 1 0,-35-108-1,-1 0 1,-71 36-1</inkml:trace>
          <inkml:trace contextRef="#ctx0" brushRef="#br0" timeOffset="5927.526">14453 608 0,'107'214'15,"-107"1"-15,36 35 0,-72 37 16,36-108 0,36-36-1,-36-108 16,0-35-15,-36-143 0,1-179-1,-1 72 17,36 35-17,71 72 1,37 107-1,-37 1 1,37 106 0,-73 1-1,-70 35 1,-73 36 0,37-71-1,106-108 1,144-71-1,-179 107 1</inkml:trace>
        </inkml:traceGroup>
        <inkml:traceGroup>
          <inkml:annotationXML>
            <emma:emma xmlns:emma="http://www.w3.org/2003/04/emma" version="1.0">
              <emma:interpretation id="{F85BACCB-3988-468D-9B16-B65EAD763220}" emma:medium="tactile" emma:mode="ink">
                <msink:context xmlns:msink="http://schemas.microsoft.com/ink/2010/main" type="inkWord" rotatedBoundingBox="19368,62 23769,130 23738,2119 19337,2051"/>
              </emma:interpretation>
              <emma:one-of disjunction-type="recognition" id="oneOf2">
                <emma:interpretation id="interp10" emma:lang="it-IT" emma:confidence="0">
                  <emma:literal>CEV)</emma:literal>
                </emma:interpretation>
                <emma:interpretation id="interp11" emma:lang="it-IT" emma:confidence="0">
                  <emma:literal>LIV)</emma:literal>
                </emma:interpretation>
                <emma:interpretation id="interp12" emma:lang="it-IT" emma:confidence="0">
                  <emma:literal>CEV</emma:literal>
                </emma:interpretation>
                <emma:interpretation id="interp13" emma:lang="it-IT" emma:confidence="0">
                  <emma:literal>Cau)</emma:literal>
                </emma:interpretation>
                <emma:interpretation id="interp14" emma:lang="it-IT" emma:confidence="0">
                  <emma:literal>con)</emma:literal>
                </emma:interpretation>
              </emma:one-of>
            </emma:emma>
          </inkml:annotationXML>
          <inkml:trace contextRef="#ctx0" brushRef="#br0" timeOffset="6300.9132">16993-179 0,'-72'143'0,"-71"71"31,-107 73-31,143-1 0,142 36 16,144-108 15,36-106-15,-36-72 0,-36-108-1,-36-71 1,1-72-1,-108 215 1</inkml:trace>
          <inkml:trace contextRef="#ctx0" brushRef="#br0" timeOffset="6711.2528">17887 107 0,'0'71'0,"-71"108"31,-108 36-31,0 35 0,0-107 16,179-71-1,36-36 1,107 0 15,179 35-15,36-35-1,-179-36 17,-108 0-17,-35-72 1,-108-71-1,-71-36 17,0-71-17,143 250 1</inkml:trace>
          <inkml:trace contextRef="#ctx0" brushRef="#br0" timeOffset="6913.5042">17816 71 0,'107'143'0,"36"108"0,-35 71 16,-1-144-1,0-178 1,36 0-1,-143 0 1</inkml:trace>
          <inkml:trace contextRef="#ctx0" brushRef="#br0" timeOffset="7271.3336">18531 214 0,'0'143'0,"72"108"0,35 35 15,1-107 1,70-72 0,-35-107-1,-71-71 1,35-37-1,-35-71 1,-36-35 0,-36 71-1,0 71 1,0 36 0,35 36 15,-35 0-16</inkml:trace>
          <inkml:trace contextRef="#ctx0" brushRef="#br0" timeOffset="7551.374">19783-36 0,'215'36'0,"71"35"0,0 180 15,-71-1 1,-179 36 0,-179 108-1,-143-37 1,71-106 15,215-251-31</inkml:trace>
        </inkml:traceGroup>
      </inkml:traceGroup>
    </inkml:traceGroup>
  </inkml:traceGroup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6:27.8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95B825A-8DFF-4C4C-8B67-FFCED8165D91}" emma:medium="tactile" emma:mode="ink">
          <msink:context xmlns:msink="http://schemas.microsoft.com/ink/2010/main" type="inkDrawing" rotatedBoundingBox="25007,9094 26581,9166 26579,9194 25006,9122" shapeName="Other">
            <msink:destinationLink direction="with" ref="{2D108ED3-6673-403D-9F98-2E088C6C1E0D}"/>
          </msink:context>
        </emma:interpretation>
      </emma:emma>
    </inkml:annotationXML>
    <inkml:trace contextRef="#ctx0" brushRef="#br0">0 0 0,'215'0'0,"178"0"15,108 35-15,-36 1 16,-465-36 0</inkml:trace>
  </inkml:traceGroup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6:27.7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D108ED3-6673-403D-9F98-2E088C6C1E0D}" emma:medium="tactile" emma:mode="ink">
          <msink:context xmlns:msink="http://schemas.microsoft.com/ink/2010/main" type="inkDrawing" rotatedBoundingBox="24947,10041 25751,7696 26435,7930 25631,10275" semanticType="callout" shapeName="Other">
            <msink:sourceLink direction="with" ref="{F95B825A-8DFF-4C4C-8B67-FFCED8165D91}"/>
          </msink:context>
        </emma:interpretation>
      </emma:emma>
    </inkml:annotationXML>
    <inkml:trace contextRef="#ctx0" brushRef="#br0">1216 0 0,'-71'0'16,"-466"465"-16,501-215 15,72 0 1,71 72 0,-35-35-1,-72-37 1,-72-35 0,-107-72 15,1-72-16,-37-71 1,108-143 0,71-71-1,36 214 1</inkml:trace>
  </inkml:traceGroup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6:29.3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4F89820-54DB-4DD4-AFCB-E9C00C7A8A07}" emma:medium="tactile" emma:mode="ink">
          <msink:context xmlns:msink="http://schemas.microsoft.com/ink/2010/main" type="inkDrawing" rotatedBoundingBox="6904,3684 22039,3967 22036,4165 6900,3882" shapeName="Other"/>
        </emma:interpretation>
      </emma:emma>
    </inkml:annotationXML>
    <inkml:trace contextRef="#ctx0" brushRef="#br0">0 0 0,'36'36'0,"35"-36"0,37 35 16,71-35-16,71 36 0,72 0 16,36 0-1,107 0 1,0-36-1,36 35 1,35-35 0,1 0-1,35 0 1,1 0 0,35 0-1,36 0 1,-36 0-1,36 0 1,0 0 0,0 0-1,36 0 1,-37 36 0,1-36 15,-35 36-16,-1-36 1,-36 0 0,-35 36-1,-36-72 1,-72 72 0,-71-36-1,-36 0 1,-108 35-1,-35 1 17,-107-36-17,-72 0 1,-108 0 0,108 0-1</inkml:trace>
  </inkml:traceGroup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6:33.40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5DC117C-A799-4C1F-86CC-C7A506B0F808}" emma:medium="tactile" emma:mode="ink">
          <msink:context xmlns:msink="http://schemas.microsoft.com/ink/2010/main" type="inkDrawing" rotatedBoundingBox="3790,8834 3792,14773 3613,14774 3611,8835" semanticType="callout" shapeName="Other">
            <msink:sourceLink direction="with" ref="{72967265-80ED-49ED-B09D-12909484668E}"/>
          </msink:context>
        </emma:interpretation>
      </emma:emma>
    </inkml:annotationXML>
    <inkml:trace contextRef="#ctx0" brushRef="#br0">81 0 0,'-35'287'0,"35"70"16,0 73 0,0-1-1,35 108 1,-35 35-1,36 36 1,-36-35 0,-36-1-1,1-71 1,35-72 0,-36-107-1,36-143 1,0-72-1,0-71 1,36-36 15,-36-36-15,35-71 0,1 0-1,0 35 1,0 36-1,-36 36 1</inkml:trace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7:49.77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572 0 0,'251'0'0,"-108"0"15,36 0-15,107 72 16,36-72 0,107 35-1,36-35 1,72 0 15,71 0-15,36 36-1,36-36 1,71 36 0,0 0-1,36 0 1,36-1 0,0-35-1,36 72 1,-1-36-1,-71-1 1,36 37 0,-36 0-1,-36-1 1,-71-71 0,-72 0-1,-71 0 1,-72-36-1,-36 72 1,-71-36 15,-72 36-15,-35 35 0,-37-35 15,-106 36-31,-1-36 15,-36-1 1,1 1 0,0 71-1,-37 36 1,37 36 0,-36 72-1,-36-1 1,35 108-1,1 35 1,0 1 0,-36-36-1,0-72 1,0-71 0,0-108-1,0-71 1,0-36 15,0 0-15,0 0-1,0 0 1,0 0 0,0 0-1,0 0 1,-72 0-1,-35 35 1,-36 1 0,-72 36-1,-71-36 1,-72-1 0,-35 1 15,-36-36-16,-72 107 1,-72-71 0,-106 0-1,-37 0 1,-71 0 0,0-1-1,-71 1 1,-37-36-1,-35 36 1,71 0 0,-71-36-1,-36 0 1,0 0 0,36-72-1,0 1 1,36-1 15,71-35-31,107 35 16,180 1-1,214 35 17,179 0-32,107 36 31,36 0-16,0 0 1,0 0 0,0 0-1,0 0 1,0-36 0,0-71-1,-107-251 1,-108-250-1,-107-72 1,322 680 0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6:34.41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2967265-80ED-49ED-B09D-12909484668E}" emma:medium="tactile" emma:mode="ink">
          <msink:context xmlns:msink="http://schemas.microsoft.com/ink/2010/main" type="inkDrawing" rotatedBoundingBox="3935,15079 24934,15132 24933,15525 3934,15472" shapeName="Other">
            <msink:destinationLink direction="with" ref="{F5DC117C-A799-4C1F-86CC-C7A506B0F808}"/>
          </msink:context>
        </emma:interpretation>
      </emma:emma>
    </inkml:annotationXML>
    <inkml:trace contextRef="#ctx0" brushRef="#br0">0 143 0,'107'-36'16,"501"36"-16,-322 72 15,72-37 1,36 37 0,-1-36-1,72-36 1,36 0-1,0 0 1,36 0 0,-1-36-1,1 36 17,71-36-17,0 0 1,72 1-1,0-1 1,-1 36 0,1-36-1,-36 0 1,71 36 0,-35 0-1,36 36 1,-1 0-1,1 0 1,-37-1 0,1 1-1,-36-36 1,0 36 0,-36-36-1,-71-72 1,-1 72-1,-35 0 17,215 36-17,-287-36 1,-35 36 0,-37 0-1,-35 0 1,-71-1-1,-72-35 1,-36 0 0,-108-35 15,-35 35-15,-35-72-1,-108-35 1,71 35-1,72-35 1,0 107 0</inkml:trace>
  </inkml:traceGroup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6:34.82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F398ED0-F3C1-4D53-8A9C-8C4C2837DF1B}" emma:medium="tactile" emma:mode="ink">
          <msink:context xmlns:msink="http://schemas.microsoft.com/ink/2010/main" type="writingRegion" rotatedBoundingBox="24469,14595 27546,14595 27546,17243 24469,17243"/>
        </emma:interpretation>
      </emma:emma>
    </inkml:annotationXML>
    <inkml:traceGroup>
      <inkml:annotationXML>
        <emma:emma xmlns:emma="http://www.w3.org/2003/04/emma" version="1.0">
          <emma:interpretation id="{EAF1C539-7898-4401-9DE7-59187E44C697}" emma:medium="tactile" emma:mode="ink">
            <msink:context xmlns:msink="http://schemas.microsoft.com/ink/2010/main" type="paragraph" rotatedBoundingBox="24469,14595 27546,14595 27546,17243 24469,172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C8F592A-CF78-4EB4-A2A8-B451155D4631}" emma:medium="tactile" emma:mode="ink">
              <msink:context xmlns:msink="http://schemas.microsoft.com/ink/2010/main" type="line" rotatedBoundingBox="24469,14595 27546,14595 27546,17243 24469,17243"/>
            </emma:interpretation>
          </emma:emma>
        </inkml:annotationXML>
        <inkml:traceGroup>
          <inkml:annotationXML>
            <emma:emma xmlns:emma="http://www.w3.org/2003/04/emma" version="1.0">
              <emma:interpretation id="{670DE825-7AD3-47B0-9285-46529E6147CD}" emma:medium="tactile" emma:mode="ink">
                <msink:context xmlns:msink="http://schemas.microsoft.com/ink/2010/main" type="inkWord" rotatedBoundingBox="24469,14595 27546,14595 27546,17243 24469,17243"/>
              </emma:interpretation>
              <emma:one-of disjunction-type="recognition" id="oneOf0">
                <emma:interpretation id="interp0" emma:lang="it-IT" emma:confidence="0">
                  <emma:literal>s</emma:literal>
                </emma:interpretation>
                <emma:interpretation id="interp1" emma:lang="it-IT" emma:confidence="0">
                  <emma:literal>. f</emma:literal>
                </emma:interpretation>
                <emma:interpretation id="interp2" emma:lang="it-IT" emma:confidence="0">
                  <emma:literal>. t</emma:literal>
                </emma:interpretation>
                <emma:interpretation id="interp3" emma:lang="it-IT" emma:confidence="0">
                  <emma:literal>¥</emma:literal>
                </emma:interpretation>
                <emma:interpretation id="interp4" emma:lang="it-IT" emma:confidence="0">
                  <emma:literal>. G</emma:literal>
                </emma:interpretation>
              </emma:one-of>
            </emma:emma>
          </inkml:annotationXML>
          <inkml:trace contextRef="#ctx0" brushRef="#br0">0 0 0,'108'72'0,"106"71"0,1 0 16,35 36 0,-35 0-1,-36-72 1,-143-35-1,-36-37 17,-143 37-17,35-1 1,1-35 0,35 72-1,37-1 1,70-36-1,37-35 1,143-107 0,-1-37-1,-214 108 1</inkml:trace>
          <inkml:trace contextRef="#ctx0" brushRef="#br0" timeOffset="625.312">2576 179 0,'-107'0'0,"-36"107"16,0 36-16,71 108 0,36 35 31,108 179-15,-36-107-1,35-72 1,-71-35-1,0-108 1,-71-36 0,-37-35-1,1-108 1,0-72 0,-1-106-1,73 35 1,-1 0-1,-36 0 1,72 143 0,36 36-1,36 0 17,71 0-17,107 0 1,72 0-1,-36 36 1,-71 36 0,-72-72-1,-143 0 1</inkml:trace>
        </inkml:traceGroup>
      </inkml:traceGroup>
    </inkml:traceGroup>
  </inkml:traceGroup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6:37.61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4B1005F-3832-484B-8A5C-7E48C886BCDD}" emma:medium="tactile" emma:mode="ink">
          <msink:context xmlns:msink="http://schemas.microsoft.com/ink/2010/main" type="inkDrawing" rotatedBoundingBox="851,9731 1001,7056 2303,7129 2153,9804" semanticType="callout" shapeName="Other">
            <msink:sourceLink direction="with" ref="{DA6A9905-AD35-4C29-A9D1-D9CCA25AA9CF}"/>
          </msink:context>
        </emma:interpretation>
      </emma:emma>
    </inkml:annotationXML>
    <inkml:trace contextRef="#ctx0" brushRef="#br0">680 822 0,'-72'0'0,"-107"108"0,36 35 16,0 36-16,107 35 15,36-35 1,108 0 0,71-36-1,107-71 1,-36-108 0,-35-71-1,-72-1 1,-71-106-1,-144 35 1,-71-36 0,-36 72-1,-36 107 17,1 72-17,71 71 1,71 36-1,108 1 1,71-109 0,36-106-1,-35-72 1,-37-72 0,-35-71-1,-72 0 1,0-1-1,-35 144 1,-1 108 0,37 70-1,35 1 1,0 107 0,35 179-1,-35 72 1,36-1-1,0-35 1,0 0 0,-36-72-1,0-71 1,-36-108 15,36-71-15,-72-36-1,-35-72 1,-36 1 0,-36 35-1,72 72 17,35-36-32,72 0 15,72 35 1,107 1-1,71 0 1,-35-36 0,-108 0-1,-36-72 1,-142-35 0,-36-108-1,107 215 1</inkml:trace>
  </inkml:traceGroup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6:37.84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A6A9905-AD35-4C29-A9D1-D9CCA25AA9CF}" emma:medium="tactile" emma:mode="ink">
          <msink:context xmlns:msink="http://schemas.microsoft.com/ink/2010/main" type="inkDrawing" rotatedBoundingBox="870,6916 2370,7117 2357,7212 857,7011" shapeName="Other">
            <msink:destinationLink direction="with" ref="{B4B1005F-3832-484B-8A5C-7E48C886BCDD}"/>
          </msink:context>
        </emma:interpretation>
      </emma:emma>
    </inkml:annotationXML>
    <inkml:trace contextRef="#ctx0" brushRef="#br0">0 5 0,'358'-36'16,"0"72"-16,71 71 0,-71-35 31,-358-72-31</inkml:trace>
  </inkml:traceGroup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6:36.38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3EA6AB4-582D-4384-A435-600DABA9C8BC}" emma:medium="tactile" emma:mode="ink">
          <msink:context xmlns:msink="http://schemas.microsoft.com/ink/2010/main" type="inkDrawing" rotatedBoundingBox="2997,9180 3381,8276 4067,8568 3683,9472" semanticType="callout" shapeName="Other"/>
        </emma:interpretation>
      </emma:emma>
    </inkml:annotationXML>
    <inkml:trace contextRef="#ctx0" brushRef="#br0">393 465 0,'-71'107'0,"-72"72"15,35-72-15,73-35 16,-1-72 0,36-36-1,36-143 1,35-35-1,1-1 1,-36 36 0,35 108 15,-35 35-15,-36 36-1,71 36 1,37 107-1,-37 36 1,37-36 0,-73-36-1,1-35 1,-36-1 0,-107-35-1,35-179 1,72 143-1</inkml:trace>
  </inkml:traceGroup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6:39.54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2881733-D6DF-40C0-AAED-FB592D260E0A}" emma:medium="tactile" emma:mode="ink">
          <msink:context xmlns:msink="http://schemas.microsoft.com/ink/2010/main" type="inkDrawing" rotatedBoundingBox="8555,11281 22115,11843 22107,12029 8547,11467" shapeName="Other"/>
        </emma:interpretation>
      </emma:emma>
    </inkml:annotationXML>
    <inkml:trace contextRef="#ctx0" brushRef="#br0">0 0 0,'35'0'0,"37"0"16,0 0-16,-1 0 0,36 0 0,1 0 16,35 0-16,36 36 15,35-36 1,1 0-1,35 0 1,-35 0 0,35 0-1,1 0 17,35 0-17,-35 0 1,-1 0-1,0 0 1,1 0 0,35 0-1,-36 36 1,37-36 0,-1 0-1,0 0 1,0 36-1,0-36 1,36 35 0,-71-35-1,71 36 1,-36 0 15,-36-72-31,37 36 16,-1 0-1,0 36 17,0-36-17,0 36 1,-35-36 0,35 0-1,0 0 1,0 35-1,-35-35 1,35 0 0,-36 36-1,37-36 1,-37 0 0,0 36-1,1-36 1,-1 0-1,-35 36 1,0 0 0,-1-36-1,1 35 1,-36-35 0,0 36 15,0 0-16,-36-36 1,0 36 0,-36-36-1,0 35 1,1-35 0,-37 0-1,-71 0 1,0 0-1,-250 0 1,-144-143 0,394 143-1</inkml:trace>
  </inkml:traceGroup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8:13.1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1088EE3-7625-4367-AE73-7D41861AD903}" emma:medium="tactile" emma:mode="ink">
          <msink:context xmlns:msink="http://schemas.microsoft.com/ink/2010/main" type="inkDrawing" rotatedBoundingBox="1901,2785 3328,4719 3170,4836 1743,2902" semanticType="callout" shapeName="Other">
            <msink:sourceLink direction="with" ref="{60926A99-D3DD-4DA2-B3E5-5BB428F20079}"/>
            <msink:sourceLink direction="with" ref="{F4B432AF-E307-44FA-9141-DEF947DB3B67}"/>
          </msink:context>
        </emma:interpretation>
      </emma:emma>
    </inkml:annotationXML>
    <inkml:trace contextRef="#ctx0" brushRef="#br0">0 0 0,'35'35'0,"1"73"0,71 71 0,1 107 16,35 0-1,36-36 1,35 1 0,-35-72-1,0 0 1,-72-72 0,1-36-1,-72-71 1,-108-35-1,-35-144 1,-36-36 0,143 215-1</inkml:trace>
  </inkml:traceGroup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8:13.7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0926A99-D3DD-4DA2-B3E5-5BB428F20079}" emma:medium="tactile" emma:mode="ink">
          <msink:context xmlns:msink="http://schemas.microsoft.com/ink/2010/main" type="inkDrawing" rotatedBoundingBox="2076,2603 8187,2777 8129,4835 2017,4661" semanticType="enclosure" shapeName="Other">
            <msink:destinationLink direction="with" ref="{11088EE3-7625-4367-AE73-7D41861AD903}"/>
          </msink:context>
        </emma:interpretation>
      </emma:emma>
    </inkml:annotationXML>
    <inkml:trace contextRef="#ctx0" brushRef="#br0">0 0 0,'394'36'15,"-1"0"-15,144 35 16,0-35-1,71-36 17,-36 0-17,1-36 1,-37 1 0,-71-1-1,-71 36 1,-108 0-1,-107 36 1,-36 35 0,-36 1-1,1 71 1,-1 36 0,0 35-1,-71 1 1,-36 0-1,-107-37 1,-108-70 0,-35-1-1,-144-35 1,-71 35 0,-107 0 15,-36-35-16,71-36 1,36-1 0,108-35-1,178-71 1,179-144 0,36 215-1</inkml:trace>
  </inkml:traceGroup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8:15.9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4B432AF-E307-44FA-9141-DEF947DB3B67}" emma:medium="tactile" emma:mode="ink">
          <msink:context xmlns:msink="http://schemas.microsoft.com/ink/2010/main" type="inkDrawing" rotatedBoundingBox="460,4064 32107,6167 32075,6645 429,4543" semanticType="underline" shapeName="Other">
            <msink:destinationLink direction="with" ref="{11088EE3-7625-4367-AE73-7D41861AD903}"/>
            <msink:destinationLink direction="from" ref="{A3720BDA-32C8-4416-9D13-9D07A297215B}"/>
            <msink:destinationLink direction="with" ref="{A9545240-C6FA-409C-81DD-AD1882C9062B}"/>
          </msink:context>
        </emma:interpretation>
      </emma:emma>
    </inkml:annotationXML>
    <inkml:trace contextRef="#ctx0" brushRef="#br0">0 36 0,'71'0'0,"37"0"0,71 0 16,-1 0-16,37 0 0,36 0 15,35 0 1,36 0 0,35 0-1,73 0 1,-1 0-1,36-36 1,0 36 0,36-36-1,0 72 1,0-36 15,35 36-15,1-1-1,35 1 1,1 0 0,-1 0-1,36-1 1,0 1 0,1 36-1,35-37 1,-36 1-1,36 36 1,35-1 0,1-35-1,36 36 1,-1-1 0,36 1-1,1-1 1,-37 1-1,72-1 1,-36 1 0,1 0 15,35-37-15,-72-35-1,37 36 1,-1 71-1,-36-71 1,-35 72 0,35-73-1,-71 37 1,36-1 0,-36-35-1,-36 0 1,-35 0-1,-37-36 1,1 35 0,-72-35-1,0 0 1,-71 0 15,-1 36-31,-35-36 16,-36 36 15,-36 0-15,-36-36-1,-71 36 1,-71-36 0,-73 0-1,-70-108 1,-144-71-1,179 179 1</inkml:trace>
  </inkml:traceGroup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8:23.29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C024794-8584-4BBA-A6EF-9104AF2E9F19}" emma:medium="tactile" emma:mode="ink">
          <msink:context xmlns:msink="http://schemas.microsoft.com/ink/2010/main" type="inkDrawing" rotatedBoundingBox="7046,4148 28388,7551 27817,11133 6475,7731" semanticType="callout" shapeName="Other">
            <msink:destinationLink direction="with" ref="{A9545240-C6FA-409C-81DD-AD1882C9062B}"/>
          </msink:context>
        </emma:interpretation>
      </emma:emma>
    </inkml:annotationXML>
    <inkml:trace contextRef="#ctx0" brushRef="#br0">0 0 0,'179'72'0,"36"35"15,71 72-15,72 0 16,35 71 0,36 0-1,36 72 1,72 36-1,71 36 17,0-1-17,1 37 1,-1-73 0,-36 1-1,-71-72 1,-72-35-1,-142-108 1,-144-72 0,-72-71-1,-71 0 1,-71 0 0,-37-35-1,73 70 1,35-35-1,35 72 1,108-1 0,36 37-1,36-37 1,35-35 15,-71-36-15,-36-36-1,-107-35 1,-36-37 0,-71 1-1,-73 0 1,37 71 0,-36 72-1,71 35 1,72 108-1,72-36 1,107 0 0,36-35-1,-37-73 1,-70-70 0,-73-37-1,-106-35 1,-1-1-1,-35 37 1,71 71 15,36 0-15,72 0 0,107 71-1,71 1 1,72-36-1,0 35 1,72-35 0,-37-72-1,108 36 1,36 0 0,36 36-1,35 0 1,36 0-1,72-36 1,-36 71 0,36-35-1,0 0 1,-37 35 0,-34-71-1,-37 36 16,-71-36-15,-108 0 0,1 0-1,-72 0 1,-72 0 0,-35 36-1,-36-36 1,-108 0-1,1 0 1,-72 0 0,0 0 15,0 0-15,0 0-1,0 36 1,72 71-1,-1-35 1,36-37 0,72 73-1,36-73 1,0 1 0,-1-36-1,-106-36 1,-1-71-1,-107 0 1,-72-36 15,-35 0-15,-108 35 0,36 72-1,72 144 1,36-72-1,35 35 1,72-35 0,71 71-1,72-35 1,-108-36 0,-71-144-1,-143-142 1,143 250-1</inkml:trace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8:26.18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1E6B6293-FF4B-46DC-A4C6-B1BC6387B2B6}" emma:medium="tactile" emma:mode="ink">
          <msink:context xmlns:msink="http://schemas.microsoft.com/ink/2010/main" type="writingRegion" rotatedBoundingBox="1528,1322 33260,2006 32931,17296 1199,16613"/>
        </emma:interpretation>
      </emma:emma>
    </inkml:annotationXML>
    <inkml:traceGroup>
      <inkml:annotationXML>
        <emma:emma xmlns:emma="http://www.w3.org/2003/04/emma" version="1.0">
          <emma:interpretation id="{FF597CD6-A880-4EA9-A5C0-C638FC4DD67A}" emma:medium="tactile" emma:mode="ink">
            <msink:context xmlns:msink="http://schemas.microsoft.com/ink/2010/main" type="paragraph" rotatedBoundingBox="2355,1322 32798,2202 32685,6114 2242,523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E5EB7EE-46F3-46F4-9CA3-9E52EC03976F}" emma:medium="tactile" emma:mode="ink">
              <msink:context xmlns:msink="http://schemas.microsoft.com/ink/2010/main" type="inkBullet" rotatedBoundingBox="2355,1322 6672,1447 6559,5358 2242,5233"/>
            </emma:interpretation>
            <emma:one-of disjunction-type="recognition" id="oneOf0">
              <emma:interpretation id="interp0" emma:lang="it-IT" emma:confidence="0">
                <emma:literal>@</emma:literal>
              </emma:interpretation>
              <emma:interpretation id="interp1" emma:lang="it-IT" emma:confidence="0">
                <emma:literal>.</emma:literal>
              </emma:interpretation>
              <emma:interpretation id="interp2" emma:lang="it-IT" emma:confidence="0">
                <emma:literal>e</emma:literal>
              </emma:interpretation>
              <emma:interpretation id="interp3" emma:lang="it-IT" emma:confidence="0">
                <emma:literal>p</emma:literal>
              </emma:interpretation>
              <emma:interpretation id="interp4" emma:lang="it-IT" emma:confidence="0">
                <emma:literal>Q</emma:literal>
              </emma:interpretation>
            </emma:one-of>
          </emma:emma>
        </inkml:annotationXML>
        <inkml:trace contextRef="#ctx0" brushRef="#br0">475-957 0,'-537'36'0,"215"178"16,0 144-1,36 143 1,71 36 0,108-37-1,143-70 1,107-1-1,143-107 1,143 0 0,108-179-1,71-107 1,-35-179 0,35-72-1,-143-107 1,-143-36-1,-72-71 1,-178-72 15,-179-35-15,-144-1 0,-142 108-1,-108 142 1,-36 144-1,0 143 1,37 179 0,106 179-1,144 71 1,250-429 0</inkml:trace>
        <inkml:trace contextRef="#ctx0" brushRef="#br0" timeOffset="-622.484">189 331 0,'-36'-36'0,"36"0"0,0 0 0,36-35 16,71-1-16,0 37 0,72-1 16,-36 36-1,36 71 1,-36 37-1,-71 35 1,-144 71 0,-107 1-1,-35-36 1,-72 36 0,71-37-1,72-34 1,143-1-1,179-36 1,143-71 0,107 35-1,-36-35 1,1 0 15,-144-36-15,-142 36-1,-108-36 1,-72-72 0,-35-35-1,-36-72 1,143 179 0</inkml:trace>
      </inkml:traceGroup>
      <inkml:traceGroup>
        <inkml:annotationXML>
          <emma:emma xmlns:emma="http://www.w3.org/2003/04/emma" version="1.0">
            <emma:interpretation id="{7F8F8D52-0A17-4B12-9519-A1EF38D6DE9E}" emma:medium="tactile" emma:mode="ink">
              <msink:context xmlns:msink="http://schemas.microsoft.com/ink/2010/main" type="line" rotatedBoundingBox="7799,2459 32770,3181 32710,5232 7739,4510"/>
            </emma:interpretation>
          </emma:emma>
        </inkml:annotationXML>
        <inkml:traceGroup>
          <inkml:annotationXML>
            <emma:emma xmlns:emma="http://www.w3.org/2003/04/emma" version="1.0">
              <emma:interpretation id="{780537FC-F623-4817-AE45-4B135F0C79ED}" emma:medium="tactile" emma:mode="ink">
                <msink:context xmlns:msink="http://schemas.microsoft.com/ink/2010/main" type="inkWord" rotatedBoundingBox="7799,2459 32770,3181 32710,5232 7739,4510"/>
              </emma:interpretation>
              <emma:one-of disjunction-type="recognition" id="oneOf1">
                <emma:interpretation id="interp5" emma:lang="it-IT" emma:confidence="0">
                  <emma:literal>DECONTRIBUZIONE</emma:literal>
                </emma:interpretation>
                <emma:interpretation id="interp6" emma:lang="it-IT" emma:confidence="0">
                  <emma:literal>DE CONVOCAZIONE</emma:literal>
                </emma:interpretation>
                <emma:interpretation id="interp7" emma:lang="it-IT" emma:confidence="0">
                  <emma:literal>DE CONVENZIONE</emma:literal>
                </emma:interpretation>
                <emma:interpretation id="interp8" emma:lang="it-IT" emma:confidence="0">
                  <emma:literal>DENOTAZIONE</emma:literal>
                </emma:interpretation>
                <emma:interpretation id="interp9" emma:lang="it-IT" emma:confidence="0">
                  <emma:literal>DE CONVINZIONE</emma:literal>
                </emma:interpretation>
              </emma:one-of>
            </emma:emma>
          </inkml:annotationXML>
          <inkml:trace contextRef="#ctx0" brushRef="#br0" timeOffset="5111.173">21045 1189 0,'0'143'0,"0"72"0,0 36 31,0-37-31,143-71 16,72-71 0,35-36-1,-35-72 1,-72-107 0,-71 0-1,-108-72 1,-36 0-1,-71 72 1,0 36 0,36 35-1,143 37 1,35-1 15,-71 36-31</inkml:trace>
          <inkml:trace contextRef="#ctx0" brushRef="#br0" timeOffset="5593.5981">22548 975 0,'71'-36'0,"37"36"16,106 0-16,73 36 0,-37 0 15,-107-1 1,-107-35 0,-108 36-1,-107 71 16,-71 1-31,-36 106 32,107 1-17,143-36-15,108-36 16,142 0 0,37-36-1,-37-71 16,-35-36-15,-107-71 0,-144-108-1,-35-36 1,107 215 0</inkml:trace>
          <inkml:trace contextRef="#ctx0" brushRef="#br0" timeOffset="5749.2191">22906 1619 0,'500'107'0,"-249"-71"16,-37-144-1,-214 108 1</inkml:trace>
          <inkml:trace contextRef="#ctx0" brushRef="#br0" timeOffset="5967.0885">24408 1225 0,'107'286'0,"-107"-35"16,-35-1 0,-1-71-1,107-143 1,-71-36 0</inkml:trace>
          <inkml:trace contextRef="#ctx0" brushRef="#br0" timeOffset="6402.8273">25195 1941 0,'286'179'15,"-71"-72"-15,35-71 0,1-36 16,-72-72 15,-72-35-15,-107-72 0,-72-36-1,-142 1 1,-215 35 15,35 214-15,179 109-1,180-1 1,106 71 0,144-35-1,107-71 1,0-144-1,-322 36 1</inkml:trace>
          <inkml:trace contextRef="#ctx0" brushRef="#br0" timeOffset="7338.4965">26698 1154 0,'35'143'15,"-35"71"-15,-35 1 0,-37 0 16,72-108 0,36-71-1,0-72 1,35-107 15,-35-143-15,-36 107 15,0 143-15,0 36-1,72 143 16,35 72-15,72 35 0,71-107-1,-71-71 1,-72-108 0,-35-35 15,-36-73-31,-36-106 15,-72 71 1,1 36 0,-37 36-1,144 35 1,71-35 0,1 35-1,35 37 1,-36 35-1,-35 35 1,35 37 15,-71-36-15,0 71 0,-72 72-1,0-36 1,0 0-1,36-36 1,72-35 0,-1-1-1,72-35 1,36 0 0,0-36-1,-36 0 1,-35 0-1,-73 0 1,-35 0 0,-71-107-1,-72-1 1,143 108 0</inkml:trace>
          <inkml:trace contextRef="#ctx0" brushRef="#br0" timeOffset="7494.1175">27986 1404 0,'429'36'16,"-179"0"-1,-71-108-15,-179 72 16</inkml:trace>
          <inkml:trace contextRef="#ctx0" brushRef="#br0" timeOffset="7634.1764">28451 867 0,'214'0'15,"180"36"-15,-394-36 0</inkml:trace>
          <inkml:trace contextRef="#ctx0" brushRef="#br0" timeOffset="902.6018">5161 152 0,'72'143'0,"-72"179"16,0 72-16,0 35 31,0-143-15,0-71-1,36-72 1,-36-107-1,35-36 1,-70-215 0,-37-143-1,-71-71 1,-72 35 0,-35 72-1,35 72 1,72 178-1,107 72 1,108 0 0,143-35-1,178 142 1,108 72 0,107 71-1,-71 108 1,-215-72-1,-251-35 17,-178-73-17,-179 1 1,-358-71 0,71-73-1,108 1 1,108-36-1,213 0 1,180-36 0,215-35-1,178-36 1,72-37 15,-501 144-31</inkml:trace>
          <inkml:trace contextRef="#ctx0" brushRef="#br0" timeOffset="1260.5301">7773 867 0,'0'72'0,"-36"143"0,-35-1 16,-37 72 0,180-107-1,35-71 1,108-37 0,35 1-1,108-36 16,-72-72-15,-250 0 0,-179-71-1,-108-1 1,-71-35 0,322 143-1</inkml:trace>
          <inkml:trace contextRef="#ctx0" brushRef="#br0" timeOffset="1447.2753">7308 1261 0,'608'-36'0,"-215"36"15,-106-36 1,-216-35-1,-214-72 1,143 143 0</inkml:trace>
          <inkml:trace contextRef="#ctx0" brushRef="#br0" timeOffset="1635.9647">7129 689 0,'501'-108'0,"0"144"15,71-36 1,-178-36 15,-394 36-15</inkml:trace>
          <inkml:trace contextRef="#ctx0" brushRef="#br0" timeOffset="2465.616">10993 581 0,'-72'0'0,"-107"36"16,-71 0-16,-72 107 0,0 72 15,107 71 17,144-72-17,106-35-15,144-36 16,143 0 0,72-107-1,-72 0 16,-108-72-15,-106 0 0,-73 1-1,-35 35 1,-35 0 0,-1 0-1,72 35 1,71 37-1,72-36 1,107 0 0,72-36-1,-36-108 1,-72 1 0,-71-72-1,-143-36 1,-108 1-1,-178-1 17,-36 108-32,-36 71 15,0 143 17,36 108-17,142 0 1,144 35-1,179-71 1,108-143 0,106-108-1,-393 72 1</inkml:trace>
          <inkml:trace contextRef="#ctx0" brushRef="#br0" timeOffset="3088.1">13461 1082 0,'0'36'0,"-72"143"0,-71 35 16,0 37-1,108-144 1,70-107 0,1 0-1,36-71 1,-1-108 0,-35-36-1,35 36 1,-35 143-1,-36 36 1,0 36 0,72 107-1,35 108 17,108-37-17,-1-35 1,37-107-1,-1-36 1,-71-108 0,-107-71-1,-72-108 1,-143 37 0,-1 35-1,37 36 1,0 107-1,35 36 1,108 72 0,107-37-1,-143-35 1</inkml:trace>
          <inkml:trace contextRef="#ctx0" brushRef="#br0" timeOffset="3554.963">15822 939 0,'72'72'16,"-1"106"-16,-35 73 0,0 71 15,0-72 1,71-71 0,0-107-1,-71-37 1,36-70 15,-1-108-15,-35-108-1,35-71 1,37 72 15,-1 71-31,0 72 16,-71 71 15,0 72-15,-108 107-1,37-72 1,35-71 0</inkml:trace>
          <inkml:trace contextRef="#ctx0" brushRef="#br0" timeOffset="4006.2639">17432 1941 0,'179'143'0,"-36"-36"16,72 0-16,-1-71 16,37-179-1,-1 72 1,-71-37-1,-36-71 17,-143-35-17,-286-108 1,0 179 0,-36 143-1,36 71 16,71 108-15,108 0 0,142 36-1,144-1 1,107-71 0,36-107-1,-322-36 1</inkml:trace>
          <inkml:trace contextRef="#ctx0" brushRef="#br0" timeOffset="4675.4342">19757 1189 0,'-35'108'0,"-1"35"16,-36-72-16,1 108 15,35-36 1,36-71 0,36-36-1,71 35 1,72-35 15,71 0-15,-71-36-1,-36 0 1,-107 0 0,0 0-1,-72 0 1,-35-36-1,35 0 1,36 36 0</inkml:trace>
        </inkml:traceGroup>
      </inkml:traceGroup>
    </inkml:traceGroup>
    <inkml:traceGroup>
      <inkml:annotationXML>
        <emma:emma xmlns:emma="http://www.w3.org/2003/04/emma" version="1.0">
          <emma:interpretation id="{337E80F3-E73B-4603-A243-2042D874FE7C}" emma:medium="tactile" emma:mode="ink">
            <msink:context xmlns:msink="http://schemas.microsoft.com/ink/2010/main" type="paragraph" rotatedBoundingBox="1402,5658 33136,5787 33117,10641 1382,105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64CFA5D-02B8-4257-8577-E843625921C9}" emma:medium="tactile" emma:mode="ink">
              <msink:context xmlns:msink="http://schemas.microsoft.com/ink/2010/main" type="inkBullet" rotatedBoundingBox="1406,6954 7132,7078 7112,7991 1387,7868"/>
            </emma:interpretation>
            <emma:one-of disjunction-type="recognition" id="oneOf2">
              <emma:interpretation id="interp10" emma:lang="it-IT" emma:confidence="0">
                <emma:literal>si</emma:literal>
              </emma:interpretation>
              <emma:interpretation id="interp11" emma:lang="it-IT" emma:confidence="0">
                <emma:literal>si)</emma:literal>
              </emma:interpretation>
              <emma:interpretation id="interp12" emma:lang="it-IT" emma:confidence="0">
                <emma:literal>si.</emma:literal>
              </emma:interpretation>
              <emma:interpretation id="interp13" emma:lang="it-IT" emma:confidence="0">
                <emma:literal>mi)</emma:literal>
              </emma:interpretation>
              <emma:interpretation id="interp14" emma:lang="it-IT" emma:confidence="0">
                <emma:literal>-a</emma:literal>
              </emma:interpretation>
            </emma:one-of>
          </emma:emma>
        </inkml:annotationXML>
        <inkml:trace contextRef="#ctx0" brushRef="#br1" timeOffset="60103.4741">-2208 5089 0,'107'0'0,"0"0"0,36 0 16,72 0-16,71 0 15,36-36 1,108 36 0,35 0-1,36 36 1,-36-36 0,35 36-1,-106-1 1,-108 1-1,-107-36 1,-143-36 0,-36 36-1,0 0 1,-108-71 0,-35-1-1,72 1 16,35-1-15,72-35 0,-36 107-1</inkml:trace>
        <inkml:trace contextRef="#ctx0" brushRef="#br1" timeOffset="60446.7247">2049 4624 0,'36'0'0,"107"36"16,36 35-16,71 1 0,1 35 0,35 0 16,-36 36-1,-178-71 16,-72-36-31,-72 35 32,-71-35-17,-72 36-15,72-37 16,36 1 15,107 0-15,179-72-1,-179 36 1</inkml:trace>
      </inkml:traceGroup>
      <inkml:traceGroup>
        <inkml:annotationXML>
          <emma:emma xmlns:emma="http://www.w3.org/2003/04/emma" version="1.0">
            <emma:interpretation id="{5648C337-8503-4EED-AA6D-4DF4E374D61C}" emma:medium="tactile" emma:mode="ink">
              <msink:context xmlns:msink="http://schemas.microsoft.com/ink/2010/main" type="line" rotatedBoundingBox="9015,6645 33149,7164 33107,9128 8973,8609"/>
            </emma:interpretation>
          </emma:emma>
        </inkml:annotationXML>
        <inkml:traceGroup>
          <inkml:annotationXML>
            <emma:emma xmlns:emma="http://www.w3.org/2003/04/emma" version="1.0">
              <emma:interpretation id="{46B9370C-D47D-4647-81EF-8AC0F8865A7E}" emma:medium="tactile" emma:mode="ink">
                <msink:context xmlns:msink="http://schemas.microsoft.com/ink/2010/main" type="inkWord" rotatedBoundingBox="9015,6645 23599,6959 23557,8923 8973,8609">
                  <msink:destinationLink direction="with" ref="{8BD4EE8B-82A9-4099-87C5-D4EACD68E370}"/>
                </msink:context>
              </emma:interpretation>
              <emma:one-of disjunction-type="recognition" id="oneOf3">
                <emma:interpretation id="interp15" emma:lang="it-IT" emma:confidence="0">
                  <emma:literal>FILTRAGGIO</emma:literal>
                </emma:interpretation>
                <emma:interpretation id="interp16" emma:lang="it-IT" emma:confidence="0">
                  <emma:literal>FILTRAGGI</emma:literal>
                </emma:interpretation>
                <emma:interpretation id="interp17" emma:lang="it-IT" emma:confidence="0">
                  <emma:literal>FILTRDGcro</emma:literal>
                </emma:interpretation>
                <emma:interpretation id="interp18" emma:lang="it-IT" emma:confidence="0">
                  <emma:literal>FILTRDGoso</emma:literal>
                </emma:interpretation>
                <emma:interpretation id="interp19" emma:lang="it-IT" emma:confidence="0">
                  <emma:literal>FILTRDGoto</emma:literal>
                </emma:interpretation>
              </emma:one-of>
            </emma:emma>
          </inkml:annotationXML>
          <inkml:trace contextRef="#ctx0" brushRef="#br1" timeOffset="62137.6209">7952 4338 0,'36'107'0,"-1"72"0,-35 71 15,-71 108 1,35 71 0,36-214-1,36-72 1,-36-36 0,0-71-1,0-36 1,0 0 15,-36-179-15,36 36-1,36-36 1,-36 179 0</inkml:trace>
          <inkml:trace contextRef="#ctx0" brushRef="#br1" timeOffset="62652.4968">8989 4373 0,'36'143'15,"-286"287"-15,71-144 16,71 107 0,108-249-1,72-37 1,-1-36 15,73-35-15,34-36-1,37-36 1,0 1 0,-1 35-1,-71 0 1,-71 0-1,-36 0 1,-36 0 0,-72 0-1,36-72 1,72-71 0,-36 143-1</inkml:trace>
          <inkml:trace contextRef="#ctx0" brushRef="#br1" timeOffset="63307.7934">9740 4624 0,'394'0'0,"-72"36"16,0-36-1,0 35 1,-72 1-1,-142-36 1,-1-36 0,-107 36 15,-36-71-15,-35 71-1,35 0 1,36 0-1</inkml:trace>
          <inkml:trace contextRef="#ctx0" brushRef="#br1" timeOffset="62995.7474">10814 4767 0,'71'501'0,"-142"-215"15,-1 36 1,108-107 0,71-37 15,-107-142-16,0-72 1,-71-178 0,-72-72-1,143 286 1</inkml:trace>
          <inkml:trace contextRef="#ctx0" brushRef="#br1" timeOffset="64181.5222">11923 4660 0,'71'71'0,"-35"179"0,-72 1 16,0 107 0,1-108-1,35-107 1,0-71 0,0-36-1,35-72 1,-70-72-1,-37-178 1,72 36 15,0 35-31,72 36 32,35 36-17,72 72 1,36-1-1,71 108 1,-36 35 0,-107 1-1,-107 35 1,-143 1 0,-108-37-1,-35-35 1,-37 35-1,109-35 1,106 36 0,144-1-1,71 72 1,143 36 0,36-36-1,-107 1 1,-72-37-1,-72-71 17,-71-36-17,-36-108 1,36-71 0,36-71-1,107-72 1,-143 322-1</inkml:trace>
          <inkml:trace contextRef="#ctx0" brushRef="#br1" timeOffset="64808.5374">14033 4910 0,'36'107'0,"-107"144"15,-72-1-15,-36 72 16,36-71 0,107-144-1,36-71 1,0-72 0,36-107 15,35-143-16,36-180 1,-35 252 0,0 35-1,-37 143 1,1 0 15,71 72-15,1 71-1,71 144-15,-1 35 32,1-71-32,-36-36 15,-35-36 1,-108-36 0,-108-71-1,-70-36 16,-109-36-15,37 36 0,71 0-1,143 72 1,108-215 0,178 35-1,72-35 1,-322 143-1</inkml:trace>
          <inkml:trace contextRef="#ctx0" brushRef="#br1" timeOffset="61148.8282">5769 4230 0,'36'143'0,"-36"108"0,0 35 15,72 0 1,-36 0 0,35-35-1,-71-72 1,0-108-1,0-35 1,0-72 0,-107-107-1,71-107 1,0-72 0,36 322-1</inkml:trace>
          <inkml:trace contextRef="#ctx0" brushRef="#br1" timeOffset="61476.4765">5412 4266 0,'322'-36'15,"-36"72"-15,36 36 0,36-1 32,-108-35-17,-71 0-15,-108-36 16,-71 0 15,-71 0-15,-144-36-1,-35 0 1,-36 72 0,286-36-1</inkml:trace>
          <inkml:trace contextRef="#ctx0" brushRef="#br1" timeOffset="61694.9087">5769 5232 0,'144'71'16,"142"1"-16,0 0 15,107-1 1,-249-35 0,-73-36-1,-71-36 1,-36-35-1,36 71 1</inkml:trace>
          <inkml:trace contextRef="#ctx0" brushRef="#br1" timeOffset="65354.6179">16108 5089 0,'108'-72'0,"-251"36"16,-144 72-16,37 143 0,0 36 0,106-1 15,144 1 16,179 36-15,36-144 0,71-36-1,0-142 1,-107-1 0,-71-35-1,-108-36 1,-72 36-1,-71-1 1,71 72 0,37 36-1,35 0 1,71 36 0,144 0-1,-36-36 1,0 0-1,-72-72 17,-107 72-17</inkml:trace>
          <inkml:trace contextRef="#ctx0" brushRef="#br1" timeOffset="66524.7904">17575 4803 0,'-107'35'0,"-36"37"0,-36 71 16,-36 72-16,72 71 31,179 36-15,107-143-1,72-36 1,-1-36-1,37-107 1,-108-36 0,-36-71-1,-107-36 1,-107 0 0,-1 36-1,73-1 1,35 1-1,71 0 1,72-1 0,0 1-1,36-36 1,-107 71 0,-36 36 15,-72 36-16,36 0 1,-72 144 0,37 70-1,35 1 1,35 0 0,1-37-1,0-34 1,-36-73-1,0-71 1,0 0 15,0-143-31,71-36 16,1 36 0,35 71-1,-35 72 1,-1 72-1,-71-36 1,108 71 15,-1 0-31,36-35 32,36 0-17,36-37 1,35-70-1,-71-37 1,-72-71 0,-71-36-1,-143-36 1,-72 72 0,-72 36-1,1 71 1,71 108-1,36 71 1,143 0 0,72 72-1,142-37 1,108-106 0,-322-72-1</inkml:trace>
        </inkml:traceGroup>
        <inkml:traceGroup>
          <inkml:annotationXML>
            <emma:emma xmlns:emma="http://www.w3.org/2003/04/emma" version="1.0">
              <emma:interpretation id="{E3CF7EAA-B278-4471-A791-79C6DDEB46D8}" emma:medium="tactile" emma:mode="ink">
                <msink:context xmlns:msink="http://schemas.microsoft.com/ink/2010/main" type="inkWord" rotatedBoundingBox="25038,7138 33146,7312 33111,8970 25003,8795">
                  <msink:destinationLink direction="with" ref="{8BD4EE8B-82A9-4099-87C5-D4EACD68E370}"/>
                </msink:context>
              </emma:interpretation>
              <emma:one-of disjunction-type="recognition" id="oneOf4">
                <emma:interpretation id="interp20" emma:lang="it-IT" emma:confidence="0">
                  <emma:literal>NUMERICO</emma:literal>
                </emma:interpretation>
                <emma:interpretation id="interp21" emma:lang="it-IT" emma:confidence="0">
                  <emma:literal>NUMERI 4</emma:literal>
                </emma:interpretation>
                <emma:interpretation id="interp22" emma:lang="it-IT" emma:confidence="0">
                  <emma:literal>NUMERI .</emma:literal>
                </emma:interpretation>
                <emma:interpretation id="interp23" emma:lang="it-IT" emma:confidence="0">
                  <emma:literal>NUMERO</emma:literal>
                </emma:interpretation>
                <emma:interpretation id="interp24" emma:lang="it-IT" emma:confidence="0">
                  <emma:literal>NUMERI o</emma:literal>
                </emma:interpretation>
              </emma:one-of>
            </emma:emma>
          </inkml:annotationXML>
          <inkml:trace contextRef="#ctx0" brushRef="#br1" timeOffset="67353.6583">21761 5232 0,'0'71'0,"-36"108"16,-71 36-16,-1 35 15,37-71 1,35-71-1,36-73 1,0-35 0,36-143-1,0-107 17,-36-1-17,-36 37 1,72 142-1,-36 72 1,0 0 0,71 108-1,72 142 1,36-35 0,0-36-1,-36-72 16,0-71-15,-36-108 0,-71-71-1,-72-107 1,-71 35 0,-36 0-1,36 108 1,-1 35-1,37 72 1,107 0 0,71 0-1,-107 0 1</inkml:trace>
          <inkml:trace contextRef="#ctx0" brushRef="#br1" timeOffset="67806.125">22870 5196 0,'36'179'15,"-36"0"-15,-36 36 0,36 35 16,71-71-1,72 0 17,1-144-17,-1-35 1,0-143 0,-36-71-1,-71-37 1,-72-35-1,-36 71 1,-35 72 0,0 72-1,35 71 1,72 36 0,108 35-1,35 1 1,-143-72-1</inkml:trace>
          <inkml:trace contextRef="#ctx0" brushRef="#br1" timeOffset="68508.2285">24086 5303 0,'36'36'0,"0"72"0,-1 106 16,-35 1-1,0-72-15,36 0 16,0-71 0,-36-72-1,0-36 1,-72-143-1,37-36 1,-1-35 0,36 71-1,71 36 1,-35 107 0,72 72-1,-1 35 1,0 108-1,36 0 1,-35-71 0,-37-73-1,36-70 17,-71-37-17,36-71 1,-36-36-1,-36 36 1,35 107 0,-35 36-1,0 107 1,0 108 0,0 36-1,-35-73 1,70 37-1,1-72 1,36-107 0,-1-108-1,72-71 1,-143 143 0</inkml:trace>
          <inkml:trace contextRef="#ctx0" brushRef="#br1" timeOffset="69069.9113">25553 5697 0,'215'0'0,"35"72"15,0-72-15,-71 0 16,-143-72-1,-108-35 1,72 107 0</inkml:trace>
          <inkml:trace contextRef="#ctx0" brushRef="#br1" timeOffset="69257.1389">25624 5268 0,'322'-72'0,"-71"72"0,-37 0 16,-106-107 0,-108 107-1</inkml:trace>
          <inkml:trace contextRef="#ctx0" brushRef="#br1" timeOffset="68882.6837">25875 5411 0,'0'179'0,"-72"0"0,37 35 15,-1-71 1,107-35 0,1-37-1,71-71 1,0 0 0,0-36 15,72 1-16,-144-1 1,-35 36 0,-72 0-1,-71-72 1,0-35 0,107 107-1</inkml:trace>
          <inkml:trace contextRef="#ctx0" brushRef="#br1" timeOffset="70318.0953">26698 5125 0,'214'-215'0,"1"179"16,0 36 15,-37 36-31,-70 71 16,-108 1-1,-36 35 1,-107-72 0,-36 1 15,72-36-15,35-1-1,72-35 1,72 72-1,35 71 1,108 36 0,-36-36-1,-36-71 1,-72-72 0,-35-36-1,-36-72 1,-36-35-1,36-36 1,0 179 0</inkml:trace>
          <inkml:trace contextRef="#ctx0" brushRef="#br1" timeOffset="69569.1849">27091 5125 0,'0'250'0,"36"-71"0,-36 0 16,36 0 0,35-36-1,-71-72 1,0-35 15,0-36-15,0-143-1,36 0 1,-36 143 0</inkml:trace>
          <inkml:trace contextRef="#ctx0" brushRef="#br1" timeOffset="70583.3344">27986 5017 0,'71'251'15,"-35"-37"-15,-36 1 16,0-36 0,71-72-1,1-35 1,0-144-1,35-71 1,-107 143 0</inkml:trace>
          <inkml:trace contextRef="#ctx0" brushRef="#br1" timeOffset="71176.2218">28737 4910 0,'71'-36'0,"-178"72"16,-108 35-16,37 37 0,-1 71 0,107 0 15,108-1 1,107-34 0,36-37-1,35-71 1,-35-36 15,-71-36-31,-37 0 16,-35 36-1,0 0 17,0 0-17,35 72 1,36-37 0,-35-35-1,35 0 1,-35-143-1,-72-36 1,-36 1 0,-35-1-1,-73 143 1,37 72 15,36 107-15,35 107-1,143 1 1,-107-251-16</inkml:trace>
        </inkml:traceGroup>
      </inkml:traceGroup>
      <inkml:traceGroup>
        <inkml:annotationXML>
          <emma:emma xmlns:emma="http://www.w3.org/2003/04/emma" version="1.0">
            <emma:interpretation id="{96CF816F-60F0-43C7-A5BD-64133C597B99}" emma:medium="tactile" emma:mode="ink">
              <msink:context xmlns:msink="http://schemas.microsoft.com/ink/2010/main" type="line" rotatedBoundingBox="7706,5684 32890,5786 32870,10640 7687,10538">
                <msink:destinationLink direction="with" ref="{8BD4EE8B-82A9-4099-87C5-D4EACD68E370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29BE641C-B77B-4434-9BB3-40BF5E1D751C}" emma:medium="tactile" emma:mode="ink">
                <msink:context xmlns:msink="http://schemas.microsoft.com/ink/2010/main" type="inkWord" rotatedBoundingBox="7706,5684 14756,5712 14737,10472 7687,10444"/>
              </emma:interpretation>
              <emma:one-of disjunction-type="recognition" id="oneOf5">
                <emma:interpretation id="interp25" emma:lang="it-IT" emma:confidence="0">
                  <emma:literal>ANA</emma:literal>
                </emma:interpretation>
                <emma:interpretation id="interp26" emma:lang="it-IT" emma:confidence="0">
                  <emma:literal>LANA</emma:literal>
                </emma:interpretation>
                <emma:interpretation id="interp27" emma:lang="it-IT" emma:confidence="0">
                  <emma:literal>SANA</emma:literal>
                </emma:interpretation>
                <emma:interpretation id="interp28" emma:lang="it-IT" emma:confidence="0">
                  <emma:literal>LIANA</emma:literal>
                </emma:interpretation>
                <emma:interpretation id="interp29" emma:lang="it-IT" emma:confidence="0">
                  <emma:literal>VANA</emma:literal>
                </emma:interpretation>
              </emma:one-of>
            </emma:emma>
          </inkml:annotationXML>
          <inkml:trace contextRef="#ctx0" brushRef="#br2" timeOffset="76370.8098">6378 6019 0,'35'179'0,"-106"71"0,-72 1 16,-72 71-1,36-36 1,72-107-1,71-108 1,0-71 0,36 0-1,72-179 1,35-71 0,1-36-1,-1 107 1,0 72-1,1-1 1,-1 72 0,0 36-1,1 72 1,-1 107 0,0 71-1,0 37 1,1-37-1,-37-71 17,-71-108-17,0-35 1,-143-72 0,-107-71-1,-72-36 1,-36 0-1,36 71 1,108 1 0,106 35-1,180-36 1,142 1 0,-214 71-1</inkml:trace>
          <inkml:trace contextRef="#ctx0" brushRef="#br2" timeOffset="77012.4501">7916 6842 0,'-36'286'0,"-71"-71"16,35-37-1,37-142 1,35-36 0,0 0-1,71-179 1,1-35-1,-1 35 1,-35 107 0,-36 72-1,0 0 1,72 143 0,71 36-1,71 0 16,1-72-15,-36-35 0,35-108-1,-106-35 1,-37-108 0,-106-72-1,-37 73 1,-35 34-1,35 73 17,1 71-17,106 36 1,108 35 0,36-35-1,-179-36 16</inkml:trace>
          <inkml:trace contextRef="#ctx0" brushRef="#br2" timeOffset="77683.3483">10170 6770 0,'0'72'0,"-108"71"0,-35 36 15,0 35 1,72-71 0,71-107-1,0-36 1,35-71 15,73-180-15,35-35-1,-36 36 1,1 107 0,-37 35-1,-71 108 1,36 0-1,35 108 1,1 106 0,71 37-1,36 35 1,0-72 0,-36-35-1,-107-143 1,-72-36-1,-107-36 1,-108-35 0,1-1-1,0 36 1,71 36 0,179-35 15,143-1-16,107-36 1,-250 72 0</inkml:trace>
          <inkml:trace contextRef="#ctx0" brushRef="#br2" timeOffset="85753.6336">4804 3264 0,'-144'501'0,"73"0"0,-36 71 15,-1 72 1,72-35 0,1-37-1,70-35 16,-35-108-15,0-179 0,-35-107-1,-1-143 1,-71-286 0,35-250-1,72 536 1</inkml:trace>
        </inkml:traceGroup>
        <inkml:traceGroup>
          <inkml:annotationXML>
            <emma:emma xmlns:emma="http://www.w3.org/2003/04/emma" version="1.0">
              <emma:interpretation id="{DEAD500B-1DFB-4E61-8FBA-84696DD4730D}" emma:medium="tactile" emma:mode="ink">
                <msink:context xmlns:msink="http://schemas.microsoft.com/ink/2010/main" type="inkWord" rotatedBoundingBox="15458,9139 20109,9158 20103,10588 15452,10569"/>
              </emma:interpretation>
              <emma:one-of disjunction-type="recognition" id="oneOf6">
                <emma:interpretation id="interp30" emma:lang="it-IT" emma:confidence="0">
                  <emma:literal>4281</emma:literal>
                </emma:interpretation>
                <emma:interpretation id="interp31" emma:lang="it-IT" emma:confidence="0">
                  <emma:literal>42 81</emma:literal>
                </emma:interpretation>
                <emma:interpretation id="interp32" emma:lang="it-IT" emma:confidence="0">
                  <emma:literal>4.281</emma:literal>
                </emma:interpretation>
                <emma:interpretation id="interp33" emma:lang="it-IT" emma:confidence="0">
                  <emma:literal>42811</emma:literal>
                </emma:interpretation>
                <emma:interpretation id="interp34" emma:lang="it-IT" emma:confidence="0">
                  <emma:literal>Lisi</emma:literal>
                </emma:interpretation>
              </emma:one-of>
            </emma:emma>
          </inkml:annotationXML>
          <inkml:trace contextRef="#ctx0" brushRef="#br2" timeOffset="78276.2357">12030 6842 0,'36'179'16,"-179"214"-16,107-214 15,0-36 1,36-71-1,36-37 1,-36-35 0,0 0 15,0-35-15,0 35-1,36-36 1,-36 36-1,35 0 1,37-36 0,35 36-1,108-36 1,35 72 0,-35-72-1,0 108 1,-72-36-1,-72-1 1,-71-35 0,0 0-1,-107-35 1,36-73 0,35 1-1,0 0 1,36 107-1</inkml:trace>
          <inkml:trace contextRef="#ctx0" brushRef="#br2" timeOffset="78572.6794">13497 6806 0,'143'72'16,"-72"35"-16,-71 72 0,-35 35 15,-37 1 1,72-36 0,36-108-1,0 1 1,71-144-1,108-142 1,-72 35 0,-143 179-1</inkml:trace>
          <inkml:trace contextRef="#ctx0" brushRef="#br2" timeOffset="79056.3507">15214 7128 0,'215'0'0,"-323"-72"0,-106 37 0,-37 35 15,37 35-15,70 1 16,144 0 0,72 36 15,286 142-31,-72-107 16,-36 37 15,-178-73-16,-72 1 1,-107-37 0,-108 1-1,0-36 1,36 0 0,108-36-1,142-35 1,73-72-1,106-72 1,-250 215 0</inkml:trace>
          <inkml:trace contextRef="#ctx0" brushRef="#br2" timeOffset="79337.1921">16108 6734 0,'143'108'16,"-107"71"-16,0 71 15,-36 36 1,0-35-16,0-37 16,36-106-1,0-73 1,-1-106-1,37-108 17,-72 179-1</inkml:trace>
        </inkml:traceGroup>
        <inkml:traceGroup>
          <inkml:annotationXML>
            <emma:emma xmlns:emma="http://www.w3.org/2003/04/emma" version="1.0">
              <emma:interpretation id="{873C3891-EEFA-4BA1-9C57-2239A3A93C61}" emma:medium="tactile" emma:mode="ink">
                <msink:context xmlns:msink="http://schemas.microsoft.com/ink/2010/main" type="inkWord" rotatedBoundingBox="21432,8699 32878,8745 32871,10377 21425,10331"/>
              </emma:interpretation>
              <emma:one-of disjunction-type="recognition" id="oneOf7">
                <emma:interpretation id="interp35" emma:lang="it-IT" emma:confidence="0">
                  <emma:literal>SPETTRALE</emma:literal>
                </emma:interpretation>
                <emma:interpretation id="interp36" emma:lang="it-IT" emma:confidence="0">
                  <emma:literal>SPERDE</emma:literal>
                </emma:interpretation>
                <emma:interpretation id="interp37" emma:lang="it-IT" emma:confidence="0">
                  <emma:literal>SPETTRALE,</emma:literal>
                </emma:interpretation>
                <emma:interpretation id="interp38" emma:lang="it-IT" emma:confidence="0">
                  <emma:literal>SPERARE</emma:literal>
                </emma:interpretation>
                <emma:interpretation id="interp39" emma:lang="it-IT" emma:confidence="0">
                  <emma:literal>SPERDE,</emma:literal>
                </emma:interpretation>
              </emma:one-of>
            </emma:emma>
          </inkml:annotationXML>
          <inkml:trace contextRef="#ctx0" brushRef="#br2" timeOffset="82087.0931">22333 6627 0,'251'0'0,"-37"0"16,72 72-16,-35-37 15,-37-35 1,-70 0 0,-73-35-1,-71 35 17,0 0-32,0 35 15,-36 73 16,-71 35-15,35 36 0,72-36-1,0 0 17,36-72-17,0-71 1,36 0-1,-37-107 1,-35-36 0,0-72-1,0 215 1</inkml:trace>
          <inkml:trace contextRef="#ctx0" brushRef="#br2" timeOffset="81646.3325">22691 6949 0,'36'143'0,"-36"0"0,-72 0 16,36 0-1,72 1 1,-36-73 0,0-71-1,-36-107 1,1-72 15,-37-143-15,72 322-1</inkml:trace>
          <inkml:trace contextRef="#ctx0" brushRef="#br2" timeOffset="83007.6288">23192 6627 0,'143'72'0,"0"-72"0,72 35 0,-1-70 16,1-73-1,-36 108 1,-36-35 0,-72 35-1,-35-36 1,-36 72 15,-36 107-15,1 0-1,-1 36 1,0 0 0,36-36-1,72-36 1,-72-36 0,35-35-1,-35-72 1,36-35-1,0-72 1,-36-72 0,0-35-1,36 35 1,-1 36 0,37 72 15,35 71-16,72 72 1,0 107 0,36 36-1,-108 0 1,-107-36 0,-107-72-1,-72-35 1,-36-72-1,1 1 1,142-1 0,72 36-1,107 71 1,108 73 0,-36-1-1,0 0 16,-108-72-15,-71-35-16,0-36 16,0-143-1,36 0 17,71-36-17,-107 179 1</inkml:trace>
          <inkml:trace contextRef="#ctx0" brushRef="#br2" timeOffset="83584.9139">26197 6627 0,'36'143'0,"-36"36"0,-72 36 16,-35-1-1,35-35 1,1-36 0,71-107-1,0-72 1,35-71 0,73-108 15,-1-142-16,0 178 1,1 36 0,-37 71-1,72 72 1,0 36 0,1 143-1,-1 35 1,-72-70 15,-35-37-31,-72-36 16,-71-35-1,-108-36 1,36 36 15,0-36-15,72 0-1,107 0 1,72 0 0,71-36-1,-143 36 1</inkml:trace>
          <inkml:trace contextRef="#ctx0" brushRef="#br2" timeOffset="84052.9829">27664 6806 0,'-36'72'0,"-36"35"0,1 72 16,35 0-16,0-36 15,72-36 17,0-35-17,35-37 1,37 1-1,-1-36 1,36 36 0,0-72-1,-36 36 1,-35 0 0,-36-36-1,-72 36 1,-36-71-1,37 35 1,35 36 0</inkml:trace>
          <inkml:trace contextRef="#ctx0" brushRef="#br2" timeOffset="84864.3025">28200 6878 0,'429'35'15,"-321"-35"-15,-37-35 16,-106-109 0,-73 1-1,1 36 1,0 35 15,107 108 0,286 72-15,0 35 0,-36 0-1,-250-143-15</inkml:trace>
          <inkml:trace contextRef="#ctx0" brushRef="#br2" timeOffset="84536.6542">28522 6734 0,'107'36'0,"-107"36"0,-71 35 16,35 36-16,-35 0 16,71 36 15,71-36-15,1-107-1,35 0 1,0-36-1,36 0 1,-35 0 0,-37 0-1,1 36 1,-36-36 0,-72 0-1,-71-72 1,-1-35-1,108 107 1</inkml:trace>
          <inkml:trace contextRef="#ctx0" brushRef="#br2" timeOffset="79992.4887">18577 6842 0,'36'-36'0,"-180"0"16,-34 108-16,-37-1 0,72 1 0,36-1 16,107-35-1,107 36 1,143 35-1,36 0 1,-35 1 0,-72-1-1,-108-35 1,-106-37 0,-109 1 15,-106 0-16,71-36 1,36 0 15,72-72-31,142-35 16,144 0 0,-215 107-1</inkml:trace>
          <inkml:trace contextRef="#ctx0" brushRef="#br2" timeOffset="80273.3301">19435 6842 0,'72'107'0,"-36"36"16,-72 72-16,36-36 15,-72 35 1,72-71 0,-35-71 15,35-72-31,-36-107 16,72-108 15,-36 215-16</inkml:trace>
          <inkml:trace contextRef="#ctx0" brushRef="#br2" timeOffset="80600.9784">19078 6556 0,'214'-36'15,"37"72"-15,35 35 0,-71 36 16,-72 1 0,-143-37-1,-108-35 1,-106 0 0,-73 0-1,37-1 1,35 1 15,180 36-15,178-72-1,107-36 1,-250 36 0</inkml:trace>
          <inkml:trace contextRef="#ctx0" brushRef="#br2" timeOffset="81022.2405">20902 6699 0,'107'35'16,"-285"323"-16,35-179 15,107-36 17,72-36-17,35-71 1,108 0 0,36-72-1,71 36 1,-143 0-1,-107 0 1,-36 0 0,-108 0-1,-71-36 1,36-107 15,-71 0-15,214 143-1</inkml:trace>
          <inkml:trace contextRef="#ctx0" brushRef="#br2" timeOffset="81365.4911">20509 6985 0,'286'36'0,"-36"-1"0,1 1 16,-108 0-1,-107-108 1,-144-35 0,-106-36-1,-1 36 1,0 35 0,144 72-1,107 0 1,142 36-1,73-36 1,71 36 0,-36-1-1,0-35 17,-286 0-17</inkml:trace>
        </inkml:traceGroup>
      </inkml:traceGroup>
    </inkml:traceGroup>
    <inkml:traceGroup>
      <inkml:annotationXML>
        <emma:emma xmlns:emma="http://www.w3.org/2003/04/emma" version="1.0">
          <emma:interpretation id="{88460EEA-3165-47DD-A7A7-457CA7C0FDA2}" emma:medium="tactile" emma:mode="ink">
            <msink:context xmlns:msink="http://schemas.microsoft.com/ink/2010/main" type="paragraph" rotatedBoundingBox="2162,9496 31410,9136 31507,17013 2259,173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94133FD-4337-4A3D-9B84-127234299A84}" emma:medium="tactile" emma:mode="ink">
              <msink:context xmlns:msink="http://schemas.microsoft.com/ink/2010/main" type="inkBullet" rotatedBoundingBox="2267,9392 6443,9603 6252,13382 2076,13171"/>
            </emma:interpretation>
            <emma:one-of disjunction-type="recognition" id="oneOf8">
              <emma:interpretation id="interp40" emma:lang="it-IT" emma:confidence="0">
                <emma:literal>30</emma:literal>
              </emma:interpretation>
              <emma:interpretation id="interp41" emma:lang="it-IT" emma:confidence="0">
                <emma:literal>30.</emma:literal>
              </emma:interpretation>
              <emma:interpretation id="interp42" emma:lang="it-IT" emma:confidence="0">
                <emma:literal>3o</emma:literal>
              </emma:interpretation>
              <emma:interpretation id="interp43" emma:lang="it-IT" emma:confidence="0">
                <emma:literal>30o</emma:literal>
              </emma:interpretation>
              <emma:interpretation id="interp44" emma:lang="it-IT" emma:confidence="0">
                <emma:literal>o</emma:literal>
              </emma:interpretation>
            </emma:one-of>
          </emma:emma>
        </inkml:annotationXML>
        <inkml:trace contextRef="#ctx0" brushRef="#br0" timeOffset="9330.4453">868 7343 0,'-250'-179'16,"-36"71"-16,-36 108 0,-72 144 31,1 106-15,71 108-16,71 35 16,180 72-1,142 36 32,180-36-47,178 0 16,108-71-1,107-144 1,0-107 0,-72-143-1,-107-179 1,-143-107-1,-143-143 1,-143-179 0,-144 0-1,-106-1 1,-144 109 0,-107 142-1,-36 143 1,-36 215-1,1 179 32,142 107-47,215 36 0,179-322 16</inkml:trace>
        <inkml:trace contextRef="#ctx0" brushRef="#br0" timeOffset="8707.9613">-133 8165 0,'393'-143'0,"-107"143"0,-107 72 16,-143-36-1,-108 71 1,-106 0 15,-37 1-15,143-1 0,108-71-1,179 71 1,250 0-1,0 72 1,-107 0 0,-287 36-1,-214-36 1,-179 0 0,0-36 15,36-36-31,107-71 15,108-36 1,71-36 0,214-143-1,1-107 1,-215 286 0</inkml:trace>
      </inkml:traceGroup>
      <inkml:traceGroup>
        <inkml:annotationXML>
          <emma:emma xmlns:emma="http://www.w3.org/2003/04/emma" version="1.0">
            <emma:interpretation id="{9BEE95AC-BEFC-4F59-A472-FCAAB650B6AC}" emma:medium="tactile" emma:mode="ink">
              <msink:context xmlns:msink="http://schemas.microsoft.com/ink/2010/main" type="line" rotatedBoundingBox="9045,10126 28566,11111 28420,14009 8899,13024"/>
            </emma:interpretation>
          </emma:emma>
        </inkml:annotationXML>
        <inkml:traceGroup>
          <inkml:annotationXML>
            <emma:emma xmlns:emma="http://www.w3.org/2003/04/emma" version="1.0">
              <emma:interpretation id="{646D0E21-FF27-4CEC-A3B7-365BA59E7BD4}" emma:medium="tactile" emma:mode="ink">
                <msink:context xmlns:msink="http://schemas.microsoft.com/ink/2010/main" type="inkWord" rotatedBoundingBox="9016,10707 11073,10811 10956,13127 8899,13024"/>
              </emma:interpretation>
              <emma:one-of disjunction-type="recognition" id="oneOf9">
                <emma:interpretation id="interp45" emma:lang="it-IT" emma:confidence="0">
                  <emma:literal>M</emma:literal>
                </emma:interpretation>
                <emma:interpretation id="interp46" emma:lang="it-IT" emma:confidence="0">
                  <emma:literal>n</emma:literal>
                </emma:interpretation>
                <emma:interpretation id="interp47" emma:lang="it-IT" emma:confidence="0">
                  <emma:literal>N</emma:literal>
                </emma:interpretation>
                <emma:interpretation id="interp48" emma:lang="it-IT" emma:confidence="0">
                  <emma:literal>.</emma:literal>
                </emma:interpretation>
                <emma:interpretation id="interp49" emma:lang="it-IT" emma:confidence="0">
                  <emma:literal>r</emma:literal>
                </emma:interpretation>
              </emma:one-of>
            </emma:emma>
          </inkml:annotationXML>
          <inkml:trace contextRef="#ctx0" brushRef="#br0" timeOffset="10250.2574">5698 8595 0,'107'214'0,"-71"37"16,-36 107-1,-36 71 1,72-71 0,0-72-1,35-179 1,-71-71-1,0-143 1,-35-287 0,-109-178-1,1 71 1,0 72 0,72 178 15,71 180-16,36 71 1,35 35 0,72 108-1,72 72 1,35-72 0,36-36-1,1-71 1,-73-143-1,-35-36 1,-36-72 0,-107 72-1,0 143 1,-36 0 0,0 107-1,-72 180 1,36 106-1,1 72 1,35-71 15,35-108-15,1-107 0,36-215-1,-1-214 1,-71 250-1</inkml:trace>
        </inkml:traceGroup>
        <inkml:traceGroup>
          <inkml:annotationXML>
            <emma:emma xmlns:emma="http://www.w3.org/2003/04/emma" version="1.0">
              <emma:interpretation id="{61D65804-C3D0-4622-A14F-5E4EE3CE7D4D}" emma:medium="tactile" emma:mode="ink">
                <msink:context xmlns:msink="http://schemas.microsoft.com/ink/2010/main" type="inkWord" rotatedBoundingBox="12391,10659 28497,10824 28470,13428 12364,13263"/>
              </emma:interpretation>
              <emma:one-of disjunction-type="recognition" id="oneOf10">
                <emma:interpretation id="interp50" emma:lang="it-IT" emma:confidence="0">
                  <emma:literal>RAZIONERÀ</emma:literal>
                </emma:interpretation>
                <emma:interpretation id="interp51" emma:lang="it-IT" emma:confidence="0">
                  <emma:literal>GRAZIERÀ</emma:literal>
                </emma:interpretation>
                <emma:interpretation id="interp52" emma:lang="it-IT" emma:confidence="0">
                  <emma:literal>INGRAZIERÀ</emma:literal>
                </emma:interpretation>
                <emma:interpretation id="interp53" emma:lang="it-IT" emma:confidence="0">
                  <emma:literal>ITERAZIONE</emma:literal>
                </emma:interpretation>
                <emma:interpretation id="interp54" emma:lang="it-IT" emma:confidence="0">
                  <emma:literal>INGRAZIATONE</emma:literal>
                </emma:interpretation>
              </emma:one-of>
            </emma:emma>
          </inkml:annotationXML>
          <inkml:trace contextRef="#ctx0" brushRef="#br0" timeOffset="12551.5942">13926 9239 0,'143'322'0,"-214"-72"15,-37 36 1,-35 36 15,72-107-31,71-144 16,0-71-1,71-143 1,1-214 15,-36-180-31,-1 215 32,1 143-17,0 72 1,0 107-1,71 36 1,36 142 0,36 109-1,36 70 1,-37-70 0,1-37-1,-107-71 1,-72-143-1,-107-36 1,-108-36 15,-71-36-15,0 37-16,71 35 16,72 35-1,143-35 1,179-35-1,143-73 17,-322 108-17</inkml:trace>
          <inkml:trace contextRef="#ctx0" brushRef="#br0" timeOffset="13113.277">15321 9274 0,'108'0'0,"71"0"0,107 36 0,36 36 15,0-72 1,-108 36 0,-106-1-1,-144-35 1,-179 36 0,-107 36-1,36 35 1,36 36-1,142 0 17,108 36-17,108-36 1,142 36 0,72-36-1,-36-36 1,-71-71-1,-108-36 1,-107-71 0,-143-108-1,-107 0 1,-37-36 0,1 1-1,286 214 1</inkml:trace>
          <inkml:trace contextRef="#ctx0" brushRef="#br0" timeOffset="13269.3">15822 9740 0,'608'178'16,"-286"-106"-16,-107-36 15,-36-72 1,-72-107-1,-107 143 1</inkml:trace>
          <inkml:trace contextRef="#ctx0" brushRef="#br0" timeOffset="10624.7126">8846 8237 0,'107'143'0,"-107"36"0,-71 71 16,-1 72-1,37 108 1,35 35-1,35-322 17,1-72-17,-36-71 1,0-107 0,36-179-1,35-72 1,-71 358-1</inkml:trace>
          <inkml:trace contextRef="#ctx0" brushRef="#br0" timeOffset="11927.5022">10313 8738 0,'393'0'0,"-357"0"16,-72 0 0,-178-36-1,-37 108 1,-35 106 0,0 109-1,143 35 16,143 107-15,179-143 0,71-35-1,108-108 1,-36-72 0,-143-142-1,-36-72 1,-143-72-1,-72 36 1,-142 0 0,-1 72-1,72 35 1,107 72 0,72 0-1,179 0 1,71-35 15,0-37-31,-36-35 16,-71-1 15,-71-71-15,-73 72-1,-35 71 1,0 36-1,0 36 1,-71 71 0,71 180-1,0-1 1,0 0 0,0-71-1,36-36 1,-72-144-1,36-35 1,-72-214 0,36-108-1,36-72 1,36 108 0,-36 0 30,72 107-46,71 179 0,-72 0 32,72 0-17,72 107 1,-108 1 0,-35 35-1,-144 36 1,-71-36-1,-71 0 1,35-36 0,72 0-1,107-35 1,107 35 0,143 36-1,36 0 16,1 1-15,-37-1 15,-107 0-31,-71-72 16,-72-71 0,-36-107-1,36-108 16,36-107-15,35-35 0,-71 357-1</inkml:trace>
          <inkml:trace contextRef="#ctx0" brushRef="#br0" timeOffset="13955.8012">17969 9346 0,'107'250'0,"-71"1"15,-36 35 1,71 0 0,1-107-1,-1-72 1,1-107-1,-1-107 1,1-108 0,0 1-1,-37 35 1,37 143 0,35 143-1,-35 37 1,71-37-1,143 36 17,-36-107-17,37-36 1,-1-72 0,-71-71-1,-108-36 1,-143-71-1,-71 107 1,-179-36 0,-72 72-1,-36 107 1,108 107 0,71 72 15,144 35-31,142 37 15,216-1 1,70-107 0,1-214 15,36-37-31,-394 108 16</inkml:trace>
          <inkml:trace contextRef="#ctx0" brushRef="#br0" timeOffset="14938.7461">20974 9453 0,'35'215'15,"-70"35"-15,-37 37 16,72-73-1,36-71 17,0-107-17,35-72 1,-35-143 0,0-71-1,-36 35 1,0 72-1,0 108 1,0 35 0,107 143-1,36 71 1,108 1 0,-1-72-1,-35-71 1,-72-72 15,-72-108-31,-71-142 31,-107-144-31,0 72 32,-36 36-32,71 107 15,144 36 16,106 107-15,73 72 0,71 0-1,-36 35 1,-71 1 0,-72 0-1,-72-37 1,-35 37-1,-72 35 1,1 36 15,-37 36-31,36 36 16,36-36 0,108-36-1,-1-72 1,36 1-1,36-36 1,36-36 0,35 35-1,36 1 1,-71 0 15,-108 0-15,-107-36-1,-179-143 1,-107-108 0,-107 37-1,393 214 1</inkml:trace>
          <inkml:trace contextRef="#ctx0" brushRef="#br0" timeOffset="15110.3714">22977 9346 0,'572'143'0,"-357"-107"16,-72-179 0,-143-36-1,0 179 1</inkml:trace>
          <inkml:trace contextRef="#ctx0" brushRef="#br0" timeOffset="15266.3944">23120 8595 0,'537'107'0,"-108"0"15,36 72 1,-143-107-1,-322-72 1</inkml:trace>
        </inkml:traceGroup>
      </inkml:traceGroup>
      <inkml:traceGroup>
        <inkml:annotationXML>
          <emma:emma xmlns:emma="http://www.w3.org/2003/04/emma" version="1.0">
            <emma:interpretation id="{69B104AD-4DB5-407C-A262-F2C118C6188B}" emma:medium="tactile" emma:mode="ink">
              <msink:context xmlns:msink="http://schemas.microsoft.com/ink/2010/main" type="line" rotatedBoundingBox="7704,14803 31476,14510 31507,17013 7734,17306"/>
            </emma:interpretation>
          </emma:emma>
        </inkml:annotationXML>
        <inkml:traceGroup>
          <inkml:annotationXML>
            <emma:emma xmlns:emma="http://www.w3.org/2003/04/emma" version="1.0">
              <emma:interpretation id="{EB602A82-E7F6-4F1E-9A4E-F827DD51F252}" emma:medium="tactile" emma:mode="ink">
                <msink:context xmlns:msink="http://schemas.microsoft.com/ink/2010/main" type="inkWord" rotatedBoundingBox="7706,14990 11145,14948 11168,16773 7728,16816">
                  <msink:destinationLink direction="to" ref="{F6244AC1-F5C9-41F2-995B-33377DC5DB33}"/>
                </msink:context>
              </emma:interpretation>
              <emma:one-of disjunction-type="recognition" id="oneOf11">
                <emma:interpretation id="interp55" emma:lang="it-IT" emma:confidence="0">
                  <emma:literal>IM</emma:literal>
                </emma:interpretation>
                <emma:interpretation id="interp56" emma:lang="it-IT" emma:confidence="0">
                  <emma:literal>PM</emma:literal>
                </emma:interpretation>
                <emma:interpretation id="interp57" emma:lang="it-IT" emma:confidence="0">
                  <emma:literal>pM</emma:literal>
                </emma:interpretation>
                <emma:interpretation id="interp58" emma:lang="it-IT" emma:confidence="0">
                  <emma:literal>DM</emma:literal>
                </emma:interpretation>
                <emma:interpretation id="interp59" emma:lang="it-IT" emma:confidence="0">
                  <emma:literal>IMI</emma:literal>
                </emma:interpretation>
              </emma:one-of>
            </emma:emma>
          </inkml:annotationXML>
          <inkml:trace contextRef="#ctx0" brushRef="#br1" timeOffset="108530.0467">4231 12566 0,'36'71'31,"71"323"-31,-178-108 0,35 0 15,0 0 1,-35-71 0,71-72-1,0-71 1,0-72 15,-36-72-15,36-178-1,71-1 1,37 1 0,-108 250-1</inkml:trace>
          <inkml:trace contextRef="#ctx0" brushRef="#br1" timeOffset="109419.3778">5519 13067 0,'-71'465'0,"35"-215"15,72-35 1,-1-36-1,-35-108 1,36-71 0,-36-107-1,0-251 1,0-71 0,0 35-1,0 144 1,0 214-1,36 36 1,-36 0 0,71 107-1,108 108 1,0 35 0,0 1-1,0-108 1,0-107 15,-36-72-15,36-179-1,-36-71 1,-36 0 0,-71 143-1,0 107 1,-36 36-1,0 0 1,71 179 0,-35 179-1,-36-1 1,36-35 0,-36-71-1,0-72 1,0-144-1,36-70 1,35-216 0,72-71-1,-143 322 1</inkml:trace>
        </inkml:traceGroup>
        <inkml:traceGroup>
          <inkml:annotationXML>
            <emma:emma xmlns:emma="http://www.w3.org/2003/04/emma" version="1.0">
              <emma:interpretation id="{34364C37-F2DC-4001-8D79-16302E109891}" emma:medium="tactile" emma:mode="ink">
                <msink:context xmlns:msink="http://schemas.microsoft.com/ink/2010/main" type="inkWord" rotatedBoundingBox="12284,15062 16182,15014 16205,16849 12307,16896">
                  <msink:destinationLink direction="to" ref="{F6244AC1-F5C9-41F2-995B-33377DC5DB33}"/>
                </msink:context>
              </emma:interpretation>
              <emma:one-of disjunction-type="recognition" id="oneOf12">
                <emma:interpretation id="interp60" emma:lang="it-IT" emma:confidence="0">
                  <emma:literal>MA</emma:literal>
                </emma:interpretation>
                <emma:interpretation id="interp61" emma:lang="it-IT" emma:confidence="0">
                  <emma:literal>MIA</emma:literal>
                </emma:interpretation>
                <emma:interpretation id="interp62" emma:lang="it-IT" emma:confidence="0">
                  <emma:literal>MDA</emma:literal>
                </emma:interpretation>
                <emma:interpretation id="interp63" emma:lang="it-IT" emma:confidence="0">
                  <emma:literal>MTA</emma:literal>
                </emma:interpretation>
                <emma:interpretation id="interp64" emma:lang="it-IT" emma:confidence="0">
                  <emma:literal>MCA</emma:literal>
                </emma:interpretation>
              </emma:one-of>
            </emma:emma>
          </inkml:annotationXML>
          <inkml:trace contextRef="#ctx0" brushRef="#br1" timeOffset="110261.902">8882 12745 0,'36'214'0,"35"72"15,-107 1 1,-35-1-1,-36 0 1,35-107 15,72-108-15,0-35 0,0-72-1,0-178 1,36-215-1,35 35 1,-35 72 0,0 72-1,-36 178 1,0 36 0,36 36-1,-36 36 1,107 107-1,36 179 1,0-36 0,-36-71-1,72-72 1,0-143 0,-36-71-1,-35-180 1,-1-107 15,-35 108-15,-72 107-1,0 143 1,0 0 0,35 0-1,1 179 1,36 71-1,-37 36 1,1 1 0,0-37-1,0-35 1,0-215 0,-36-108-1,35-142 16,37-36-15,-72 286 0</inkml:trace>
          <inkml:trace contextRef="#ctx0" brushRef="#br1" timeOffset="110948.4032">11601 12852 0,'143'215'0,"-143"-1"15,-72 37 1,1 71 0,-37-36-1,73-143 1,35-72-1,0-71 1,0-178 15,35-109-15,73-70 0,-37 70-1,1 37 1,-36 178-1,-1 37 1,-35 35 0,72 35-1,35 73 1,1 142 0,35 108-1,0-36 1,0-72-1,-107-71 1,-1-143 0,-106-72-1,-108-107 1,-71-36 0,-1 36-1,1 107 1,107 1-1,71 35 17,108 0-17,143 0 1,178-36 0,-357 36-1</inkml:trace>
        </inkml:traceGroup>
        <inkml:traceGroup>
          <inkml:annotationXML>
            <emma:emma xmlns:emma="http://www.w3.org/2003/04/emma" version="1.0">
              <emma:interpretation id="{828FF53D-1543-4B51-B5A3-BEF8A41D7F5B}" emma:medium="tactile" emma:mode="ink">
                <msink:context xmlns:msink="http://schemas.microsoft.com/ink/2010/main" type="inkWord" rotatedBoundingBox="16906,15112 22356,15045 22379,16947 16930,17014"/>
              </emma:interpretation>
              <emma:one-of disjunction-type="recognition" id="oneOf13">
                <emma:interpretation id="interp65" emma:lang="it-IT" emma:confidence="0">
                  <emma:literal>cono</emma:literal>
                </emma:interpretation>
                <emma:interpretation id="interp66" emma:lang="it-IT" emma:confidence="0">
                  <emma:literal>orni</emma:literal>
                </emma:interpretation>
                <emma:interpretation id="interp67" emma:lang="it-IT" emma:confidence="0">
                  <emma:literal>orna</emma:literal>
                </emma:interpretation>
                <emma:interpretation id="interp68" emma:lang="it-IT" emma:confidence="0">
                  <emma:literal>orno</emma:literal>
                </emma:interpretation>
                <emma:interpretation id="interp69" emma:lang="it-IT" emma:confidence="0">
                  <emma:literal>oma</emma:literal>
                </emma:interpretation>
              </emma:one-of>
            </emma:emma>
          </inkml:annotationXML>
          <inkml:trace contextRef="#ctx0" brushRef="#br1" timeOffset="113405.7595">14355 13174 0,'-214'-72'0,"35"108"0,-36 71 15,1 72 1,70 36 0,73 0-1,142 35 1,73-35 0,70-72-1,37-72 1,-37-71-1,-71-107 1,-35-36 0,-108-36-1,-72 0 1,1 72 15,71 71-15,0 36-1,35 0 1,108 36 0,1 0-1,-37-1 1,-36 1 0,-71-36-1,-35-36 1,-1-35-1,72-72 1,71 0 0,36 0-1,0 35 1,-35 37 0,-37 71-1,-71 0 16,0 0-15,0 35-16,0 73 31,-71 106-15,-1 37 0,0 71-1,72-72 1,0-107-1,36-107 1,-36-72 0,36-178-1,36-73 1,-1 1 0,1-71-1,107 106 1,-36 36 15,35 215-31,-142 108 31,0-37 1,36 37-32,-72 106 15,-36 37 1,-36-1-1,-35 36 17,107-143-17,0-71 1,36-72 0,-36-36-1,71-214 1,-35-36 31,36 71-47,-37 72 15,-35 143 1,0 0 0,72 107-1,-1 144 1,73 35-1,-1-107 1,36-72 0,-36-107-1,-72-107 1,1-144 0,-72-106-1,0 70 16,-36 1-15,-36 107 0,37 108-1,35 71 1,35 0 0,108 35-1,36 37 1,36-144-1,0 72 1,-36 0 0,-72 0-1,-71 36 1,-1-36 0,1 36-1,-107 71 1,-1 72 15,1 0-31,35 36 16,72-1 15,71-71-15,0-35-1,36-72 1,0-1-1,-35-35 1,35 0 0,-107 0-1,-1 0 1,-35-35 0,-107-73-1,-72-35 1,0 0 15,-35-72-31,-1 37 16,72-1-1,0 107 1,107 36 0,72 72-1,178-36 1,-35 36-1,36-36 1,-72 0 15,-71-36-15,-108-35 0,-143-108-1,-36 71 1,36 1-1,72 71 1,107 108 0,0-108 15,215 72-15,-1 35-1,37 1 1,-37-36-1,-70-36 1,-1-36 0,-143 36-1</inkml:trace>
        </inkml:traceGroup>
        <inkml:traceGroup>
          <inkml:annotationXML>
            <emma:emma xmlns:emma="http://www.w3.org/2003/04/emma" version="1.0">
              <emma:interpretation id="{8761E275-CFF9-42DB-8B22-4AC6F60D1407}" emma:medium="tactile" emma:mode="ink">
                <msink:context xmlns:msink="http://schemas.microsoft.com/ink/2010/main" type="inkWord" rotatedBoundingBox="24137,14600 31476,14510 31507,17013 24168,17104"/>
              </emma:interpretation>
              <emma:one-of disjunction-type="recognition" id="oneOf14">
                <emma:interpretation id="interp70" emma:lang="it-IT" emma:confidence="0">
                  <emma:literal>Fondato</emma:literal>
                </emma:interpretation>
                <emma:interpretation id="interp71" emma:lang="it-IT" emma:confidence="0">
                  <emma:literal>Fronzuto</emma:literal>
                </emma:interpretation>
                <emma:interpretation id="interp72" emma:lang="it-IT" emma:confidence="0">
                  <emma:literal>ponessero</emma:literal>
                </emma:interpretation>
                <emma:interpretation id="interp73" emma:lang="it-IT" emma:confidence="0">
                  <emma:literal>promossoti</emma:literal>
                </emma:interpretation>
                <emma:interpretation id="interp74" emma:lang="it-IT" emma:confidence="0">
                  <emma:literal>sanniti</emma:literal>
                </emma:interpretation>
              </emma:one-of>
            </emma:emma>
          </inkml:annotationXML>
          <inkml:trace contextRef="#ctx0" brushRef="#br1" timeOffset="114295.0906">20866 13102 0,'179'108'16,"-143"-37"-16,0 72 0,-72 36 16,-36 215-1,108-144 1,-36-35 0,0-72-1,0-107 1,-71-1-1,-37-142 1,37-108 0,35-71 15,-35 0-15,35-36-1,-36 72 1,72 71-1,-36 107 1,108 108 0,178-36-1,-35 36 1,107 0 0,-72 35-1,-71 1 1,-107-37-1,-36-35 1,-144 0 0,-35-71 15,0-1-31,-107 72 16,35 36-1,36 36 1,36 107-1,72-36 1,142-72 15,144 37-15,-72-37 0,36-71-1,-36-36 1,0-71-1,-72 35 1,-35-35 0,-36-36-1,0 143 1</inkml:trace>
          <inkml:trace contextRef="#ctx0" brushRef="#br1" timeOffset="115886.5252">22226 12959 0,'71'36'0,"-71"36"15,-35 71-15,-1 36 0,0-1 16,36 37-1,36 0 17,-36-72-32,0-107 31,0-144-15,36-71-1,35-71 1,36 0-1,37-1 1,-37 72 0,-36 108-1,1 106 1,0 1 0,-1 36-1,-35 35 1,-36 108-1,-36-36 17,0 35-17,36-35 1,36-107 0,0-72-1,0-36 1,35-143-1,-35-36 1,0 37 0,-36 34-1,0 109 1,0 35 0,36 71-1,71 108 1,36 36-1,0-108 1,-36-35 15,36-72-31,-71-72 16,-36-107 0,-36-71-1,-72 71 1,1 0 15,35 72-15,0 35-1,36 72 1,72 36 0,71 0-1,0-36 1,36-36-1,-36 0 1,-36 36 0,-35 36-1,-1-36 1,-35 36 0,-36 35-1,0 37 1,-107 70-1,-1 1 1,-35 0 0,36 36-1,35-108 1,72-71 0,0-36 15,36-72-16,107-142 1,0-37 0,0 1-1,-35-1 1,-37 108 0,-35 72-1,0 71 1,-36 0-1,36 143 1,-1 107 0,37 37-1,35-1 1,1-36 0,-37-71-1,-71-143 1,0-72-1,-143 0 17,0-71-32,-36 0 15,-36 35 17,37 72-17,106 0 1,144 0-1,106-36 1,-178 36 0</inkml:trace>
          <inkml:trace contextRef="#ctx0" brushRef="#br1" timeOffset="116385.7988">25803 12601 0,'36'72'0,"-36"71"0,-107 72 16,-1 35-16,37-35 15,-1-36 1,108-36 15,71-107-15,37-1 0,34-35-1,1 0 1,0 0-1,0 72 1,-36-1 0,-36 1-1,-71-36 1,-36-36 0,0 0-1,-143-72 1,143-71-1,0 0 1,0 143 0</inkml:trace>
          <inkml:trace contextRef="#ctx0" brushRef="#br1" timeOffset="117225.3956">26018 12923 0,'286'36'0,"-71"-36"0,35-36 15,-35 36 1,-72 36 0,-72-36-1,-106-71 1,-73-108 0,-35 0 30,-71-143-46,214 250 16,71 37 0,144 70 15,35 1-15,72 72-1,0 35 1,-322-143-1</inkml:trace>
          <inkml:trace contextRef="#ctx0" brushRef="#br1" timeOffset="116838.2655">26805 12673 0,'107'36'16,"-71"0"-16,0 71 0,-108 108 0,1-1 15,-1 37-15,36-108 16,108-36-1,0-71 17,142-36-17,-35 0 1,0-36 0,0 36-1,-72 0 1,0 36-1,-71-36 1,-72 0 0,-107-72 15,0-71-15,0 0-1,143 143 1</inkml:trace>
        </inkml:traceGroup>
      </inkml:traceGroup>
    </inkml:traceGroup>
  </inkml:traceGroup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8:30.669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696EA902-280C-4989-975B-3F62795D4EEB}" emma:medium="tactile" emma:mode="ink">
          <msink:context xmlns:msink="http://schemas.microsoft.com/ink/2010/main" type="inkDrawing" rotatedBoundingBox="60,3583 32593,6015 32506,7181 -26,4749" semanticType="underline" shapeName="Other"/>
        </emma:interpretation>
      </emma:emma>
    </inkml:annotationXML>
    <inkml:trace contextRef="#ctx0" brushRef="#br0">0 462 0,'35'-35'0,"37"70"16,-36 1-16,-1 0 0,1-36 0,36 36 15,-1-72-15,37 36 16,-1-36-16,36 36 15,0-71 1,36 35 0,0 0-1,0-35 1,0-1 0,-1 0-1,1 1 1,-36 35-1,36 0 1,-36 1 0,1 35-1,-1 0 1,35 0 0,-70 35-1,35 37 1,0-36-1,-36 71 1,36 0 0,-35 1-1,35-1 1,-36 0 15,36 1-15,-35-37-1,70 36 1,-34-71 0,34 0-1,1 0 1,-36-36 0,1 0-1,34-36 1,1 0-1,0-35 1,36-37 0,-36 1-1,0 36 1,-1-37 0,1 37-1,36-1 1,-36 1-1,0 35 1,0 0 15,-1 36-15,37 36 0,-36 0-1,0-1 1,0 73-1,35-37 1,-35 37 0,0-1-1,36 36 1,35 0 15,-71-36-15,0-35-1,0-1 1,0-35 0,0 0-1,-1-36 1,-35-36 0,72 0-1,-72-35 1,72-1-1,0-35 1,-37 35 0,1 1-1,36 35 1,0 0 0,-1 36-1,1 0 1,35 36-1,1 36 1,-1-1 15,-35 37-15,-1-1 0,37 0-1,-36 1 1,-37-1-1,37 0 1,-36-35 0,0 35-1,0-35 1,0-37 0,-1-35-1,1 0 1,-36-35-1,72-37 1,-36 1 0,36-37-1,-37 1 1,37 0 0,-36-1-1,36 1 16,-1 35-15,-35 37 0,36 35-1,-1 0 1,37 35 0,-37 37-1,1 35 1,36-35-1,-1 35 1,-35 0 0,35 1-1,-35-37 1,35 1 0,-35-1-1,-1-106 1,37 70-1,-1-70 1,1 35 0,-1-72-1,36 36 1,-35-35 15,71-1-15,-72 36-1,36-35 1,0 35 0,-35 0-1,-36 36 1,35 0 0,-35 72-1,-36-1 1,-1 37-1,37 35 1,-36 0 0,36 0-1,-1 36 1,1-36 0,-1 0-1,1-36 1,36-35-1,-37-36 1,1-72 15,0 36-15,-1-36 0,1-71-1,-36 35 1,35-35-1,-35 35 1,36-35 0,-36 36-1,35 35 1,-35 36 0,0 0-1,36 71 1,-36 37-1,35-1 1,1 0 0,35 1-1,-35-37 1,-36 1 0,36-72-1,-37-36 16,37-36-15,-36 1 0,36-36-1,-1 35 1,-35-35 0,36 71-1,-1 72 1,37 71-1,-37 72 1,-214-179 0</inkml:trace>
  </inkml:traceGroup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8:14.4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91F9FC6-1573-42D3-927E-2C1AD7DD8D4B}" emma:medium="tactile" emma:mode="ink">
          <msink:context xmlns:msink="http://schemas.microsoft.com/ink/2010/main" type="inkDrawing" rotatedBoundingBox="4005,1877 5150,1858 5166,2807 4021,2827" shapeName="Other"/>
        </emma:interpretation>
      </emma:emma>
    </inkml:annotationXML>
    <inkml:trace contextRef="#ctx0" brushRef="#br0">0 72 0,'36'179'0,"0"71"0,-36 36 16,36-142-1,-1-109 1,-35-35-1,0 0 1,0-179 0,0-107-1,-71 72 1,71 71 0,0 107-1,36 0 1,-1 72-1,108 0 1,72-36 0,0 0-1,-1-36 1,-70-36 0,-109 36-1,1 36 1,-72 0 15,36 108-15,-35 71-1,35-1 1,35 1 0,1-71-1,-36-1 1,-71-35-1,-108-108 1,0 0 0,179 36-1</inkml:trace>
  </inkml:traceGroup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8:20.12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3720BDA-32C8-4416-9D13-9D07A297215B}" emma:medium="tactile" emma:mode="ink">
          <msink:context xmlns:msink="http://schemas.microsoft.com/ink/2010/main" type="inkDrawing" rotatedBoundingBox="7183,4489 9346,6938 8881,7349 6717,4900" semanticType="callout" shapeName="Other">
            <msink:sourceLink direction="from" ref="{F4B432AF-E307-44FA-9141-DEF947DB3B67}"/>
            <msink:sourceLink direction="to" ref="{3F251BF9-AC93-469B-A892-F48D47055A7F}"/>
          </msink:context>
        </emma:interpretation>
      </emma:emma>
    </inkml:annotationXML>
    <inkml:trace contextRef="#ctx0" brushRef="#br0">0 0 0,'179'322'0,"35"0"16,1 0 0,35 0-1,1-71 1,-72-37-1,-36-71 1,-107-35 0,-36-73-1,-72-106 1,1-1 0,-1 37 15,36 70-16,72 73 1,36 71 0,35-36-1,72-72 1,0 37 0,0-108-1,-72-36 1,-71-36 15,-72-35-31,-36 0 16,-71 35-1,-36 36 1,36 72 0,36 36-1,71 35 1,108 0-1,107 1 1,35-73 15,1-70-15,-108-37 0,-107-35-1,-107-72 1,-72 36-1,-36 107 1,36 72 0,108 71-1,178-71 1,-107-36 0</inkml:trace>
  </inkml:traceGroup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0:33.87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05B9192-AB10-4437-886B-2FA2BDE4ED1E}" emma:medium="tactile" emma:mode="ink">
          <msink:context xmlns:msink="http://schemas.microsoft.com/ink/2010/main" type="inkDrawing" rotatedBoundingBox="3370,10793 3595,15986 3372,15995 3147,10803" semanticType="callout" shapeName="Other">
            <msink:sourceLink direction="with" ref="{3F251BF9-AC93-469B-A892-F48D47055A7F}"/>
            <msink:sourceLink direction="with" ref="{6B9B160D-13C6-4D42-9356-2D6A63DDFFF9}"/>
          </msink:context>
        </emma:interpretation>
      </emma:emma>
    </inkml:annotationXML>
    <inkml:trace contextRef="#ctx0" brushRef="#br0">0 0 0,'108'429'0,"-72"-142"16,-1 35-1,1 71 1,36-35-1,-37 107 1,-35 72 0,0-72-1,-35 0 1,35 0 0,-36-72 15,72-107-31,-1-71 31,-35-108-31,36-107 31,-36-35-15,0-287 0,-36-36-1,36 358 1</inkml:trace>
  </inkml:traceGroup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0:36.26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F352A89-3A52-4B80-B556-F810ED8EBBC6}" emma:medium="tactile" emma:mode="ink">
          <msink:context xmlns:msink="http://schemas.microsoft.com/ink/2010/main" type="writingRegion" rotatedBoundingBox="1492,9915 6338,8375 8069,13821 3224,15361"/>
        </emma:interpretation>
      </emma:emma>
    </inkml:annotationXML>
    <inkml:traceGroup>
      <inkml:annotationXML>
        <emma:emma xmlns:emma="http://www.w3.org/2003/04/emma" version="1.0">
          <emma:interpretation id="{B237F42B-D413-45CE-B008-C1A9253CA192}" emma:medium="tactile" emma:mode="ink">
            <msink:context xmlns:msink="http://schemas.microsoft.com/ink/2010/main" type="paragraph" rotatedBoundingBox="1492,9915 6338,8375 8069,13821 3224,1536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EDA89E0-EEDB-4EB8-82EC-B0EA674435C2}" emma:medium="tactile" emma:mode="ink">
              <msink:context xmlns:msink="http://schemas.microsoft.com/ink/2010/main" type="line" rotatedBoundingBox="1492,9915 6338,8375 8069,13821 3224,15361"/>
            </emma:interpretation>
          </emma:emma>
        </inkml:annotationXML>
        <inkml:traceGroup>
          <inkml:annotationXML>
            <emma:emma xmlns:emma="http://www.w3.org/2003/04/emma" version="1.0">
              <emma:interpretation id="{3F251BF9-AC93-469B-A892-F48D47055A7F}" emma:medium="tactile" emma:mode="ink">
                <msink:context xmlns:msink="http://schemas.microsoft.com/ink/2010/main" type="inkWord" rotatedBoundingBox="1492,9915 6338,8375 8069,13821 3224,15361">
                  <msink:destinationLink direction="to" ref="{A3720BDA-32C8-4416-9D13-9D07A297215B}"/>
                  <msink:destinationLink direction="with" ref="{C05B9192-AB10-4437-886B-2FA2BDE4ED1E}"/>
                </msink:context>
              </emma:interpretation>
              <emma:one-of disjunction-type="recognition" id="oneOf0">
                <emma:interpretation id="interp0" emma:lang="it-IT" emma:confidence="0">
                  <emma:literal>APA</emma:literal>
                </emma:interpretation>
                <emma:interpretation id="interp1" emma:lang="it-IT" emma:confidence="0">
                  <emma:literal>AMATA</emma:literal>
                </emma:interpretation>
                <emma:interpretation id="interp2" emma:lang="it-IT" emma:confidence="0">
                  <emma:literal>ARATA</emma:literal>
                </emma:interpretation>
                <emma:interpretation id="interp3" emma:lang="it-IT" emma:confidence="0">
                  <emma:literal>AIPA</emma:literal>
                </emma:interpretation>
                <emma:interpretation id="interp4" emma:lang="it-IT" emma:confidence="0">
                  <emma:literal>AGATA</emma:literal>
                </emma:interpretation>
              </emma:one-of>
            </emma:emma>
          </inkml:annotationXML>
          <inkml:trace contextRef="#ctx0" brushRef="#br0">573 381 0,'143'179'16,"-72"71"-16,-35 1 0,-36 107 16,-36-108-1,72-71 1,-36-72 15,0-71-15,-71-251-1,35-107 1,-71-35 0,-37-37-1,-34 72 1,-1 107 0,71 144-1,108 71 1,72-72-1,107 37 17,107 70-17,36 73 1,0-1 0,-107 36-1,-144-36 1,-107-35-1,-142 0 1,-37-37 0,-36 1-1,37 36 1,35-1 0,143 1-1,143-72 1,72 0-1,-179 0 1</inkml:trace>
          <inkml:trace contextRef="#ctx0" brushRef="#br0" timeOffset="-654.1878">-894 23 0,'107'36'0,"36"107"0,-35 108 16,35 71-16,0 0 15,0-108 1,-36-35-1,-35-36 17,-36-107-17,-36-143 1,35-108 0,-35-35-1,0 250 1</inkml:trace>
          <inkml:trace contextRef="#ctx0" brushRef="#br0" timeOffset="-981.2817">-500 310 0,'-72'107'32,"-71"215"-32,107-179 15,-35 36 1,-73 35 0,37 1-1,0 0 1,71-108-1,36-35 1,36-37 0,35-35-1,72 0 1,36-35 0,36-1-1,0 0 1,35 36-1,-35 36 1,-108-36 0,-35 36-1,-108-36 1,-36 0 0,-107-72 15,72-107-16,0-71 1,107 250 0</inkml:trace>
          <inkml:trace contextRef="#ctx0" brushRef="#br0" timeOffset="-1682.1972">-2075 1204 0,'-35'286'0,"-108"-35"15,-1-37 1,1-35-1,36-36 17,36-107-17,71-36 1,0-36 0,71-143-1,36-71 1,1 71-1,-37 0 1,37 36 0,-37 36-1,1 107 1,-37 35 0,37 109-1,35 70 1,1-35-1,35 0 1,-36 0 0,-71-108-1,0-35 1,-72-36 0,-143-36 15,-36-35-16,-71-1 1,0 37 0,107 35-1,179-108 1,0 108 0</inkml:trace>
          <inkml:trace contextRef="#ctx0" brushRef="#br0" timeOffset="725.2531">1253 1490 0,'0'143'0,"0"0"16,-36 36 0,-36 36-1,36-144 1,1-35 0,35-36-1,0 0 1,35-107-1,1-108 1,0 36 0,0 36-1,0 36 1,35 71 0,-35 0-1,35 72 1,1 36-1,35 107 1,1-1 0,-1-34-1,0-1 17,-71-72-17,-36-35 1,-107-72-1,-36 0 1,-36-35 0,-36-36-1,72 71 1,0 0 0,179 36-1,143 36 1,-179-36-1</inkml:trace>
          <inkml:trace contextRef="#ctx0" brushRef="#br0" timeOffset="7807.4204">-2003 6355 0,'0'0'0</inkml:trace>
          <inkml:trace contextRef="#ctx0" brushRef="#br0" timeOffset="-2850.3897">-1860 4924 0,'0'0'0</inkml:trace>
        </inkml:traceGroup>
      </inkml:traceGroup>
    </inkml:traceGroup>
  </inkml:traceGroup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0:39.29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B9B160D-13C6-4D42-9356-2D6A63DDFFF9}" emma:medium="tactile" emma:mode="ink">
          <msink:context xmlns:msink="http://schemas.microsoft.com/ink/2010/main" type="inkDrawing" rotatedBoundingBox="3485,12808 27680,14586 27404,18345 3209,16568" semanticType="enclosure" shapeName="Other">
            <msink:destinationLink direction="with" ref="{C05B9192-AB10-4437-886B-2FA2BDE4ED1E}"/>
          </msink:context>
        </emma:interpretation>
      </emma:emma>
    </inkml:annotationXML>
    <inkml:trace contextRef="#ctx0" brushRef="#br0">0 134 0,'72'-36'0,"-1"0"0,1 36 0,71-36 15,0 36-15,36 0 0,71 0 16,1 0-1,71 0 1,36 36 0,-1-36-1,37 0 1,35 36 0,36-36-1,36 36 1,-36-36-1,36-36 1,0 72 0,35-36-1,1 0 1,35 36 15,-35-36-15,71 0-1,-35 35 1,71 1 0,-108-36-1,108 36 1,-36-36 0,36 36-1,-36-1 1,36 1-1,0 0 1,0 0 0,0 0-1,0 35 1,0-35 0,-107-36-1,71 36 1,-71-36-1,-1 35 1,1-35 15,-1 36-15,-71-36 0,36 72-1,-107-72 1,-1 35-1,-35-35 1,-36 72 0,-36-72-1,-35 36 1,-37 0 0,-35-36-1,-36 0 1,-71 0-1,-36-36 1,-36 0 0,-36-71-1,-36-1 1,1 37 0,-1-36-1,1 35 16,71 36-15,35 0 0,109 36-1,-1 36 1,71 0 0,37 71-1,-37 1 1,-71-1-1,-71-71 1,-36-36 0,-108 35-1,-35 1 1,-72 0 0,72 36-1,71-1 1,0 1-1,72-37 1,143-106 0,-36-36-1,-143 107 1</inkml:trace>
    <inkml:trace contextRef="#ctx0" brushRef="#br0" timeOffset="8500.5479">-35-188 0,'0'71'0,"71"-71"0,-35 0 16,35-35-16,37-1 0,-72 0 0,35 0 16,-35-35-16,35 35 0,1-36 15,0 1 1,-1-1-1,1 1 1,-1-1 0,1 1-1,-1-1 1,1 1 0,-1-1-1,37-35 1,-37 35 15,1 1-31,35-1 31,-35 0-31,-1 1 16,72-1 15,-71 1-15,35-1-1,0 36 1,1-35 0,-1-1-1,0 37 1,-35-37 0,35 36-1,1 1 1,-1-1-1,-35 0 1,35 0 0,-36 36-1,1-36 1,0 36 0,35 0-1,-71 36 1,35-36-1,1 36 1,-1-36 15,1 36-15,-1 0 0,-35-1-1,71 37 1,-71-36-1,36-1 1,-1 37 0,37-1-1,-37 1 1,1-36 0,-1 35 15,37 37-31,-37-37 15,1 1 1,-1-1 0,1 1-1,35-1 1,-35 1 0,-1 0 15,1-1-16,-1 36 1,1-35 0,-1-1-1,37 37 1,-37-37 0,37 37-1,-1-37 1,0 72-1,1-71 1,-1 35 0,0 36-1,1-71 1,35 71 0,-36-36 15,36 36-16,72 0 1,-108-35 15,36-1-15,-36-35 0,37 35-1,-37-35 1,36-37-1,-36 37 1,1-36 0,35 35-1,-36-71 1,0 36 0,-35-36-1,35 0 1,-35 0-1,35 0 1,-35-36 0,35 0-1,0 1 1,-35-1 0,35-36-1,1 1 1,-1-37-1,-36 37 1,37-36 0,-1-1 15,-71-71-15,35 72-1,37-36 1,-1 0-1,0 36 1,1-37 0,-1 37-1,-35-36 17,35 36-17,0-1 16,36-35-15,-71 36 0,35 0-1,1-1 1,-1 1 0,-36 35-1,1-35 1,35 36-1,-35-1 1,-1 0 15,37 37-15,-37-37 0,37 36-1,-37 36 1,1 0-1,-1 0 1,37 0 0,-37 36-1,1 0 1,35 0 0,-36-1-1,37 37 1,-1 0-1,-35-37 1,35 37 0,0-1-1,-35 1 17,35 35-17,1-35 1,-1 35-1,0-35 1,1 35 0,35 36-1,-36-36 1,0 1 0,36 35-1,-35 0 1,35 0-1,-36 0 1,36 0 0,-35-35-1,35 35 1,-36 0 0,36-36-1,-36 0 1,36 37-1,1-37 1,-1 0 0,-36-35-1,0 35 1,1-35 15,-1-1-15,36-35-1,-36 0 1,-35-36 0,35 0-1,36 35 1,-35-35 0,35 0-1,-36-35 1,36-1-1,-35 0 1,35-35 0,0-37-1,0 1 1,0 0 0,0-1-1,0-35 1,36 0-1,-36 0 1,0 0 15,36 0-15,0 0 0,-36-36-1,0 36 1,36-36-1,-36 36 1,36-36 0,0 36-1,-36 0 1,36 0 0,0 0-1,0 35 16,107 1-15,0 0 0,-71 71-1,-1 143 1,72 72 0,-286-179-1</inkml:trace>
  </inkml:traceGroup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0:41.58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B37C4A5-32CC-4EFD-BBB8-F13490FAEFF8}" emma:medium="tactile" emma:mode="ink">
          <msink:context xmlns:msink="http://schemas.microsoft.com/ink/2010/main" type="writingRegion" rotatedBoundingBox="28798,14381 30014,14381 30014,17064 28798,17064"/>
        </emma:interpretation>
      </emma:emma>
    </inkml:annotationXML>
    <inkml:traceGroup>
      <inkml:annotationXML>
        <emma:emma xmlns:emma="http://www.w3.org/2003/04/emma" version="1.0">
          <emma:interpretation id="{A9BA7301-FE5F-46AE-867D-4D9CA1D2566B}" emma:medium="tactile" emma:mode="ink">
            <msink:context xmlns:msink="http://schemas.microsoft.com/ink/2010/main" type="paragraph" rotatedBoundingBox="28798,14381 30014,14381 30014,17064 28798,1706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40CB8AB-ADC1-469E-8B0E-FA6021E8E03A}" emma:medium="tactile" emma:mode="ink">
              <msink:context xmlns:msink="http://schemas.microsoft.com/ink/2010/main" type="line" rotatedBoundingBox="28798,14381 30014,14381 30014,17064 28798,17064"/>
            </emma:interpretation>
          </emma:emma>
        </inkml:annotationXML>
        <inkml:traceGroup>
          <inkml:annotationXML>
            <emma:emma xmlns:emma="http://www.w3.org/2003/04/emma" version="1.0">
              <emma:interpretation id="{AD96BCA9-9056-4BB9-9755-66D02FDE2A63}" emma:medium="tactile" emma:mode="ink">
                <msink:context xmlns:msink="http://schemas.microsoft.com/ink/2010/main" type="inkWord" rotatedBoundingBox="28798,14381 30014,14381 30014,17064 28798,17064"/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-i</emma:literal>
                </emma:interpretation>
                <emma:interpretation id="interp2" emma:lang="it-IT" emma:confidence="0">
                  <emma:literal>-l</emma:literal>
                </emma:interpretation>
                <emma:interpretation id="interp3" emma:lang="it-IT" emma:confidence="0">
                  <emma:literal>è</emma:literal>
                </emma:interpretation>
                <emma:interpretation id="interp4" emma:lang="it-IT" emma:confidence="0">
                  <emma:literal>-t</emma:literal>
                </emma:interpretation>
              </emma:one-of>
            </emma:emma>
          </inkml:annotationXML>
          <inkml:trace contextRef="#ctx0" brushRef="#br0">8 0 0,'107'250'15,"-143"36"1,36 0 0,-71 36-1,71 36 1,35-36-1,37-36 1,35-35 0,1-108-1,-1-36 1,-36-35 0,1-72-1,-36-36 1,107-36-1,-36-107 1,0 72 0,-71-36-1,-107-36 1,-108-35 0,179 214-1</inkml:trace>
          <inkml:trace contextRef="#ctx0" brushRef="#br0" timeOffset="202.4867">-207 930 0,'393'35'16,"-142"37"-16,-1-36 31,-71 0-31,-72-72 31,-107 36-31</inkml:trace>
        </inkml:traceGroup>
      </inkml:traceGroup>
    </inkml:traceGroup>
  </inkml:traceGroup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1:36.96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FDD7ACC5-3F99-4849-A82B-1C7EEE060DA1}" emma:medium="tactile" emma:mode="ink">
          <msink:context xmlns:msink="http://schemas.microsoft.com/ink/2010/main" type="writingRegion" rotatedBoundingBox="17422,858 20820,858 20820,4077 17422,4077"/>
        </emma:interpretation>
      </emma:emma>
    </inkml:annotationXML>
    <inkml:traceGroup>
      <inkml:annotationXML>
        <emma:emma xmlns:emma="http://www.w3.org/2003/04/emma" version="1.0">
          <emma:interpretation id="{7114DE25-AB76-4EC5-9CCF-DC8643F441DA}" emma:medium="tactile" emma:mode="ink">
            <msink:context xmlns:msink="http://schemas.microsoft.com/ink/2010/main" type="paragraph" rotatedBoundingBox="17422,858 20820,858 20820,4077 17422,40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2430495-BCF8-49AE-96EE-B596D3D3C28F}" emma:medium="tactile" emma:mode="ink">
              <msink:context xmlns:msink="http://schemas.microsoft.com/ink/2010/main" type="line" rotatedBoundingBox="17422,858 20820,858 20820,4077 17422,4077"/>
            </emma:interpretation>
          </emma:emma>
        </inkml:annotationXML>
        <inkml:traceGroup>
          <inkml:annotationXML>
            <emma:emma xmlns:emma="http://www.w3.org/2003/04/emma" version="1.0">
              <emma:interpretation id="{78ADD026-210A-4B18-B565-5C5F985DE61A}" emma:medium="tactile" emma:mode="ink">
                <msink:context xmlns:msink="http://schemas.microsoft.com/ink/2010/main" type="inkWord" rotatedBoundingBox="16884,3211 19858,854 21049,2357 18075,4714">
                  <msink:destinationLink direction="with" ref="{3855E47B-5E79-4C58-A6E0-0E9843667708}"/>
                </msink:context>
              </emma:interpretation>
              <emma:one-of disjunction-type="recognition" id="oneOf0">
                <emma:interpretation id="interp0" emma:lang="it-IT" emma:confidence="0">
                  <emma:literal>al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ai</emma:literal>
                </emma:interpretation>
                <emma:interpretation id="interp3" emma:lang="it-IT" emma:confidence="0">
                  <emma:literal>a!</emma:literal>
                </emma:interpretation>
                <emma:interpretation id="interp4" emma:lang="it-IT" emma:confidence="0">
                  <emma:literal>a'</emma:literal>
                </emma:interpretation>
              </emma:one-of>
            </emma:emma>
          </inkml:annotationXML>
          <inkml:trace contextRef="#ctx0" brushRef="#br0">286-3935 0,'-36'71'0,"0"-35"0,-71 71 16,0 1-16,-37-1 0,37-35 15,36-1 1,-1 1 0,72-37-1,-36-35 1,72 0 0,-36 0-1,72 0 1,35-71-1,-36-1 1,-71 72 0</inkml:trace>
          <inkml:trace contextRef="#ctx0" brushRef="#br0" timeOffset="-498.4288">-72-5008 0,'-36'-36'16,"144"215"-16,-37-36 0,36 36 0,1 35 15,-1 1 1,0 0 0,1-37-1,-1-35 1,-35-35 0,-37-37 15,1-35-16,-36-36 1,0 0 0,-36 0-1,36 0 1,0 0 0,0-36-1,0 36 1,0 0-1,0 0 1,0 0 0,0 0-1,0 0 1,0 0 0,0 0-1,0 0 1,0 0 15,0 36-15,0-36-1,-35 0 1,-37 0 15,36-36-15,-35-71-1,35 0 1,36 107 0</inkml:trace>
          <inkml:trace contextRef="#ctx0" brushRef="#br0" timeOffset="-5965.5701">-1396-2612 0,'-35'36'0,"-144"72"0,-72-1 16,37-36-16,-1 1 15,72 35 1,36-71-1,107 0 1,35 35 0,108-35-1,108 0 1,-1 0 0,-71-1-1,-36-35 1,-35 0 15,-73 0-15,-35-35-1,-35-37 1,-1-71 0,-36 0-1,36 36 1,1 35-1,35 36 1,-36 36 0,36 0-1,0 72 1,36 35 0,-1 0-1,1 1 1,0-72-1,0-1 1,0-106 0,-36 71-1</inkml:trace>
        </inkml:traceGroup>
      </inkml:traceGroup>
    </inkml:traceGroup>
  </inkml:traceGroup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1:29.75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3855E47B-5E79-4C58-A6E0-0E9843667708}" emma:medium="tactile" emma:mode="ink">
          <msink:context xmlns:msink="http://schemas.microsoft.com/ink/2010/main" type="inkDrawing" rotatedBoundingBox="18104,3732 22793,3868 22787,4069 18098,3934" semanticType="strikethrough" shapeName="Other">
            <msink:sourceLink direction="with" ref="{78ADD026-210A-4B18-B565-5C5F985DE61A}"/>
          </msink:context>
        </emma:interpretation>
      </emma:emma>
    </inkml:annotationXML>
    <inkml:trace contextRef="#ctx0" brushRef="#br0">0 0 0,'72'0'0,"35"0"15,36 36-15,72-36 0,35 0 0,37 35 16,34-35-1,73 36 1,0-36 0,-1 36-1,1-36 17,-1 0-17,-35 36 1,-36-36-1,-72 0 1,-71 0 0,-36 0-1,-107 0 1,0 0 0,-36 0-1,-36 0 1,0-72-1,-35 36 1,35-35 0,36 71-1</inkml:trace>
  </inkml:traceGroup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2:02.49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6E51931-9294-4D8C-91FD-97ED058D4DC1}" emma:medium="tactile" emma:mode="ink">
          <msink:context xmlns:msink="http://schemas.microsoft.com/ink/2010/main" type="writingRegion" rotatedBoundingBox="18091,2908 28505,4561 27389,11594 16975,9941">
            <msink:destinationLink direction="with" ref="{A66F5EE7-4761-4CC8-81CD-B6A0A69D62C2}"/>
          </msink:context>
        </emma:interpretation>
      </emma:emma>
    </inkml:annotationXML>
    <inkml:traceGroup>
      <inkml:annotationXML>
        <emma:emma xmlns:emma="http://www.w3.org/2003/04/emma" version="1.0">
          <emma:interpretation id="{B4BFF5FC-9809-4A47-9029-67731F29116A}" emma:medium="tactile" emma:mode="ink">
            <msink:context xmlns:msink="http://schemas.microsoft.com/ink/2010/main" type="paragraph" rotatedBoundingBox="21717,3479 28509,4587 28078,7230 21286,612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3CE06E99-44F2-497B-9D32-7F40F7C03CAE}" emma:medium="tactile" emma:mode="ink">
              <msink:context xmlns:msink="http://schemas.microsoft.com/ink/2010/main" type="line" rotatedBoundingBox="21717,3479 28509,4587 28078,7230 21286,6122"/>
            </emma:interpretation>
          </emma:emma>
        </inkml:annotationXML>
        <inkml:traceGroup>
          <inkml:annotationXML>
            <emma:emma xmlns:emma="http://www.w3.org/2003/04/emma" version="1.0">
              <emma:interpretation id="{4EED7023-CC6D-48CC-ABAC-5FAA8E0BC492}" emma:medium="tactile" emma:mode="ink">
                <msink:context xmlns:msink="http://schemas.microsoft.com/ink/2010/main" type="inkWord" rotatedBoundingBox="21717,3479 28509,4587 28078,7230 21286,6122"/>
              </emma:interpretation>
              <emma:one-of disjunction-type="recognition" id="oneOf0">
                <emma:interpretation id="interp0" emma:lang="it-IT" emma:confidence="0">
                  <emma:literal>ora</emma:literal>
                </emma:interpretation>
                <emma:interpretation id="interp1" emma:lang="it-IT" emma:confidence="0">
                  <emma:literal>ore</emma:literal>
                </emma:interpretation>
                <emma:interpretation id="interp2" emma:lang="it-IT" emma:confidence="0">
                  <emma:literal>oro</emma:literal>
                </emma:interpretation>
                <emma:interpretation id="interp3" emma:lang="it-IT" emma:confidence="0">
                  <emma:literal>orco</emma:literal>
                </emma:interpretation>
                <emma:interpretation id="interp4" emma:lang="it-IT" emma:confidence="0">
                  <emma:literal>otre</emma:literal>
                </emma:interpretation>
              </emma:one-of>
            </emma:emma>
          </inkml:annotationXML>
          <inkml:trace contextRef="#ctx0" brushRef="#br0">1538-72 0,'71'36'15,"-35"-72"-15,0 36 0,36-35 16,-1-1-16,1 0 0,35 0 16,-36 1-16,37-37 15,-1 36 1,0 0-1,37 1 1,-37-1 0,0 0-1,1 0 1,-1 36 0,0-35-1,36 35 1,-35 0-1,-37 35 1,36-35 0,1 36-1,-1-36 1,0 36 15,-35 0-15,0-1-1,35 1 1,-36 0 0,1 0-1,35 35 1,-35 1 0,-1-36-1,37 35 1,-37 1-1,1-36 1,-1 35 0,37 1-1,-37-1 1,1 1 0,-1-1-1,1-35 1,-1 36-1,37-1 1,-37-35 15,37 35-15,-37-35 0,36 36-1,1-36 1,35 35-1,-36-35 1,36 0 0,-35-1-1,-1-35 1,36 36 0,-36-36 15,1 0-16,35 0 1,-36-36 0,-35 1-1,35-1 1,-35 0 0,-1 0-1,1-35 1,35 35-1,-35-36 1,-1 37 0,-35-1-1,35-36 1,-35 37 0,0 35-1,0-36 1,-36 36-1,0 0 1,0 0 0,0 0 15,0 0-15,-36 36-1,-36-36 1,72 0-1</inkml:trace>
          <inkml:trace contextRef="#ctx0" brushRef="#br0" timeOffset="-32349.129">2647-2254 0,'71'0'16,"1"0"-16,107 72 0,0-1 0,35 1 16,-35-72-16,-36 71 15,-71 1 1,-36-36 15,-72 35-15,-71 1-1,-72-36 1,0-36 0,71-72-1,108 72 1</inkml:trace>
          <inkml:trace contextRef="#ctx0" brushRef="#br1" timeOffset="-8011.2504">1395-215 0,'36'36'15,"-1"0"-15,1 35 0,36-35 0,71 0 16,-36-36-16,0-36 15,-35-35 17,-36-1-17,-72-35 1,-36 35 0,-35 1-1,-36 71 1,36 35-1,35 1 1,1 72 0,71-37-1,0 36 1,71-35 0,36-36-1,1-72 1,-37 0-1,-35-35 1,-36-37 0,-71 1-1,-37 35 1,1 37 0,35 35-1,37 35 16,35 37-15,35 0 0,37-1-1,-1-35 1,-35 0 0,-36-36-1,0-36 1,0 36-1,0 0 1,0-36 0,0 36-1,-36 0 1,1-36 0,35 36-1</inkml:trace>
          <inkml:trace contextRef="#ctx0" brushRef="#br1" timeOffset="-4241.3075">7512 179 0,'72'36'0,"-36"-36"0,-1 35 0,1-35 16,36 36-16,-37-36 0,37 36 0,0-36 15,-37 0-15,37 0 0,-72-36 16,36-35 0,-72 35-1,0-36 1,-35 37 0,-1-1-1,0 72 1,1-1-1,35 37 1,36 35 0,72 0-1,35-35 1,36-36 0,-36 0-1,-35-72 1,-1-36-1,-71-35 1,-71 0 0,-72-1 15,36 37-15,-1 71-1,37 36 1,71-1-1,35 73 1,37-1 0,0-36-1,-37-35 1,-35-36 0,0 0-1,0-36 1,0 36-1,-35-35 1,35 35 0,0 0-1,0 0 1,-72 35 0,36-70-1,36 35 16</inkml:trace>
        </inkml:traceGroup>
      </inkml:traceGroup>
    </inkml:traceGroup>
    <inkml:traceGroup>
      <inkml:annotationXML>
        <emma:emma xmlns:emma="http://www.w3.org/2003/04/emma" version="1.0">
          <emma:interpretation id="{D3A69354-3757-4287-95C0-3DA11DF194A8}" emma:medium="tactile" emma:mode="ink">
            <msink:context xmlns:msink="http://schemas.microsoft.com/ink/2010/main" type="paragraph" rotatedBoundingBox="17693,5414 24528,6498 24001,9816 17166,87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6DF60A2-C3BB-4863-9756-C3904A4892B9}" emma:medium="tactile" emma:mode="ink">
              <msink:context xmlns:msink="http://schemas.microsoft.com/ink/2010/main" type="line" rotatedBoundingBox="17693,5414 24528,6498 24001,9816 17166,8732"/>
            </emma:interpretation>
          </emma:emma>
        </inkml:annotationXML>
        <inkml:traceGroup>
          <inkml:annotationXML>
            <emma:emma xmlns:emma="http://www.w3.org/2003/04/emma" version="1.0">
              <emma:interpretation id="{4E0A0883-D430-4EB0-9B5F-E3805025D2A0}" emma:medium="tactile" emma:mode="ink">
                <msink:context xmlns:msink="http://schemas.microsoft.com/ink/2010/main" type="inkWord" rotatedBoundingBox="17693,5414 24528,6498 24001,9816 17166,8732"/>
              </emma:interpretation>
              <emma:one-of disjunction-type="recognition" id="oneOf1">
                <emma:interpretation id="interp5" emma:lang="it-IT" emma:confidence="0">
                  <emma:literal>gap</emma:literal>
                </emma:interpretation>
                <emma:interpretation id="interp6" emma:lang="it-IT" emma:confidence="0">
                  <emma:literal>gap.</emma:literal>
                </emma:interpretation>
                <emma:interpretation id="interp7" emma:lang="it-IT" emma:confidence="0">
                  <emma:literal>gap)</emma:literal>
                </emma:interpretation>
                <emma:interpretation id="interp8" emma:lang="it-IT" emma:confidence="0">
                  <emma:literal>ast</emma:literal>
                </emma:interpretation>
                <emma:interpretation id="interp9" emma:lang="it-IT" emma:confidence="0">
                  <emma:literal>ape</emma:literal>
                </emma:interpretation>
              </emma:one-of>
            </emma:emma>
          </inkml:annotationXML>
          <inkml:trace contextRef="#ctx0" brushRef="#br0" timeOffset="-200027.5941">-1789-358 0,'-36'72'0,"-71"35"0,-36 72 0,-72 0 16,143-108-1,37 1 1,35-72 0,35 0-1,37-107 1,35-72-1,36 0 1,-35 36 0,-37 71-1,-35 36 1,-36 36 0,36 0-1,35 108 1,37 35 15,35-36-15,-36 1-1,-35-37 1,-37-71 0,1-71-1,-36 71 1</inkml:trace>
          <inkml:trace contextRef="#ctx0" brushRef="#br0" timeOffset="-200697.3578">-1897-429 0,'36'71'0,"0"1"15,0 35-15,-36 72 0,0 0 16,36 35-1,-36 37 1,35-1 0,-35 37-1,36-37 1,-36 72 0,0-143-1,0 71 1,72-35 15,-37-72-15,-35 0-1,0-36 1,0-107 0,0 0-1,-71-35 1,-1-37-1,-35-35 1,35 35 0,1 36-1,71 1 1,0 35 0,0 0-1,36 35 1,35 73-1,1-1 1,35 36 0,0-36-1,-35-35 17,-36-36-17,35-36 1,1-72-1,71-142 1,-36-144 0,-107 107-1,0 251 1</inkml:trace>
          <inkml:trace contextRef="#ctx0" brushRef="#br0" timeOffset="-198438.8523">429 0 0,'36'0'0,"-36"36"0,-72 71 16,-71 0-16,-72 72 0,180-71 15,35-108 1,0 0 15,143-72-15,0-71-1,-36 0 1,-35 107 0,-72 36-1,0 0 1,0 0-1,35 107 1,37 36 0,-1-35-1,73-108 1,-144 0 0</inkml:trace>
          <inkml:trace contextRef="#ctx0" brushRef="#br0" timeOffset="-198952.857">572 72 0,'36'35'0,"-1"37"0,-35 71 15,0 36-15,-35 107 16,35-36 0,0 37-1,35-1 1,1 0-1,0-36 1,0 37 0,0-73-1,-1-35 1,-35-72 0,0 1-1,-35-72 1,-1-72-1,-36-36 1,1-71 0,-37-36-1,1 36 1,36 72 0,-1 35 15,72 36-16,0 36 1,107 71 0,36 0-1,0 1 1,-35-37 0,-37-35 15,1-72-31,-36 0 15,-1-142 1,-35-1 0,0 0-1,0 179 1</inkml:trace>
          <inkml:trace contextRef="#ctx0" brushRef="#br0" timeOffset="-197784.6645">2575 859 0,'-71'107'0,"-72"36"0,-72 36 15,-35 0 1,107-36 0,71-36-1,36-35 1,36-72-1,0 35 1,108 1 0,70 0-1,37-36 1,0 0 0,-36 0-1,-1-36 1,-106 36-1,-36 0 1,-36 0 0,-72-36-1,1 1 1,-1-73 15,72 108-15</inkml:trace>
          <inkml:trace contextRef="#ctx0" brushRef="#br0" timeOffset="-196850.1105">2432 787 0,'0'36'0,"72"71"16,-1 72-16,1 0 0,-1 0 15,1-36 1,0-36 15,-37-35-31,-35-37 16,36-35 15,-72-71-15,36-1-1,36 1 1,-36-1 0,72 36-1,35-35 1,-36 35-1,1 36 1,-36 36 0,71-36-1,-71 36 1,0 71 0,-1 72-1,-70 0 16,35 35-15,35-70 0,1-37-1,0-71 1,-36-1 0,0-35-1,0-35 1,-36-73-1,0 1 1,1 0 0,70-72-1,1 0 1,36-36 0,35 108-1,0 71 1,72 36-1,0 107 1,-71-35 0,-37 0 15,-35-72-15,-108 35-1,-35-35 1,-108 0-1,1 36 1,35 0 0,179-36-1</inkml:trace>
        </inkml:traceGroup>
      </inkml:traceGroup>
    </inkml:traceGroup>
    <inkml:traceGroup>
      <inkml:annotationXML>
        <emma:emma xmlns:emma="http://www.w3.org/2003/04/emma" version="1.0">
          <emma:interpretation id="{9D2241D5-17D9-4A7B-BD09-ECBC31C779BA}" emma:medium="tactile" emma:mode="ink">
            <msink:context xmlns:msink="http://schemas.microsoft.com/ink/2010/main" type="paragraph" rotatedBoundingBox="22122,9093 27286,9003 27318,10797 22153,1088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E144445-3192-4833-82E5-D1763CDA2AFA}" emma:medium="tactile" emma:mode="ink">
              <msink:context xmlns:msink="http://schemas.microsoft.com/ink/2010/main" type="line" rotatedBoundingBox="22122,9093 27286,9003 27318,10797 22153,10887"/>
            </emma:interpretation>
          </emma:emma>
        </inkml:annotationXML>
        <inkml:traceGroup>
          <inkml:annotationXML>
            <emma:emma xmlns:emma="http://www.w3.org/2003/04/emma" version="1.0">
              <emma:interpretation id="{E752B8A4-864C-493B-8BB9-DCFF6546CD9D}" emma:medium="tactile" emma:mode="ink">
                <msink:context xmlns:msink="http://schemas.microsoft.com/ink/2010/main" type="inkWord" rotatedBoundingBox="21783,9385 24574,8327 25202,9986 22411,11044">
                  <msink:destinationLink direction="with" ref="{F887E646-9B36-476B-8423-021E6ACA10C4}"/>
                </msink:context>
              </emma:interpretation>
              <emma:one-of disjunction-type="recognition" id="oneOf2">
                <emma:interpretation id="interp10" emma:lang="it-IT" emma:confidence="0">
                  <emma:literal>gara</emma:literal>
                </emma:interpretation>
                <emma:interpretation id="interp11" emma:lang="it-IT" emma:confidence="0">
                  <emma:literal>gas</emma:literal>
                </emma:interpretation>
                <emma:interpretation id="interp12" emma:lang="it-IT" emma:confidence="0">
                  <emma:literal>gaia</emma:literal>
                </emma:interpretation>
                <emma:interpretation id="interp13" emma:lang="it-IT" emma:confidence="0">
                  <emma:literal>gela</emma:literal>
                </emma:interpretation>
                <emma:interpretation id="interp14" emma:lang="it-IT" emma:confidence="0">
                  <emma:literal>fiera</emma:literal>
                </emma:interpretation>
              </emma:one-of>
            </emma:emma>
          </inkml:annotationXML>
          <inkml:trace contextRef="#ctx0" brushRef="#br1" timeOffset="19734.984">3040 4042 0,'0'72'15,"0"35"-15,-35 1 0,-1 35 0,36-36 31,-36 36-15,0 0 0,36-71-1,0-36 1,0-36 0,0 0-1,-35-36 1,-1-71-1,-36 35 1,1-35 0,-72-1-1,35 1 1,1 71 0,0 36-1,71 36 1,36-36 15,71 36-31,72-36 31,36 0-31,36 36 32,-36-36-17,-36 35 1,0-35-1,-36 36 1,-107-72 0,0 36-1</inkml:trace>
          <inkml:trace contextRef="#ctx0" brushRef="#br1" timeOffset="5985.5513">2647 3327 0,'71'0'0,"-35"-36"15,-36 0-15,0 1 0,-36-1 0,1 36 16,-37 0-16,36 36 0,1 35 0,35 1 16,35-1-16,1 1 0,36-36 0,-1-1 15,-35-70-15,0 35 16,-36-108 0,-72 37-1,36 35 1,-35 0-1,35 36 1,0 0 0,72 36-1,0 36 1,71-72 0,36 0 15,-143 0-16</inkml:trace>
          <inkml:trace contextRef="#ctx0" brushRef="#br1" timeOffset="6811.4132">3613 3399 0,'71'35'0,"1"1"0,-36 0 16,-1-72-16,-35 0 0,-35-35 0,-1 35 16,0 0-16,-71 36 0,107 72 0,0-1 15,71 1-15,-35-36 0,36-1 16,-1-35-16,-35-71 0,0-1 0,-72 37 16,0-37-16,215 144 0</inkml:trace>
          <inkml:trace contextRef="#ctx0" brushRef="#br1" timeOffset="7574.9459">4471 3434 0,'36'36'0,"71"-36"0,-35-36 16,-36 1-16,35-1 0,-71 36 0,36-36 15,-36-36-15,-36 37 16,-35 35 0,-1-36 15,1 72-31,35-1 16,36 37-1,36-36 1,35 35-1,1-71 1,-1 36 0,-35-72 15,0 36-15,-36-71-1,-36 35 1,0 36-1,1 0 1,35 36 15,35 0-31,73-1 16,-1 1 0,-107-36-1</inkml:trace>
        </inkml:traceGroup>
        <inkml:traceGroup>
          <inkml:annotationXML>
            <emma:emma xmlns:emma="http://www.w3.org/2003/04/emma" version="1.0">
              <emma:interpretation id="{A6FF70F2-2617-4EAE-A86C-6C6535D93A21}" emma:medium="tactile" emma:mode="ink">
                <msink:context xmlns:msink="http://schemas.microsoft.com/ink/2010/main" type="inkWord" rotatedBoundingBox="25718,9301 27291,9274 27316,10683 25743,10710">
                  <msink:destinationLink direction="with" ref="{F887E646-9B36-476B-8423-021E6ACA10C4}"/>
                </msink:context>
              </emma:interpretation>
              <emma:one-of disjunction-type="recognition" id="oneOf3">
                <emma:interpretation id="interp15" emma:lang="it-IT" emma:confidence="0">
                  <emma:literal>%</emma:literal>
                </emma:interpretation>
                <emma:interpretation id="interp16" emma:lang="it-IT" emma:confidence="0">
                  <emma:literal>e</emma:literal>
                </emma:interpretation>
                <emma:interpretation id="interp17" emma:lang="it-IT" emma:confidence="0">
                  <emma:literal>:</emma:literal>
                </emma:interpretation>
                <emma:interpretation id="interp18" emma:lang="it-IT" emma:confidence="0">
                  <emma:literal>¥</emma:literal>
                </emma:interpretation>
                <emma:interpretation id="interp19" emma:lang="it-IT" emma:confidence="0">
                  <emma:literal>.</emma:literal>
                </emma:interpretation>
              </emma:one-of>
            </emma:emma>
          </inkml:annotationXML>
          <inkml:trace contextRef="#ctx0" brushRef="#br1" timeOffset="8276.1494">5759 3542 0,'72'35'0,"-1"1"0,1 0 16,-1-36-16,37 0 0,-72 0 0,-36-36 15,0-35 1,-72 35 0,0-36-1,-35 37 1,36 35-1,-1 0 1,36 35 0,36 37-1,36-1 1,36-35 0,35 0-1,-36 0 16,1-36-15,-72-36 0,0 0-1,-36-35 1,0 71 0,36 0-1,-35 0 1,106 35-1,37 1 1,-1-36 0,-107 0-1</inkml:trace>
          <inkml:trace contextRef="#ctx0" brushRef="#br2" timeOffset="24922.9163">5938 4651 0,'36'35'0,"0"-35"0,35 0 16,37 0-16,-1 0 0,0 36 0,1-36 16,-37 36-1,-35-36 1,0 0 0,-72 36-1,0-36 1,36 0-1</inkml:trace>
          <inkml:trace contextRef="#ctx0" brushRef="#br1" timeOffset="8728.0361">6904 3721 0,'143'-36'16,"-107"72"-16,71-36 0,-35-36 0,-1 0 16,-71-36-1,-35 37 1,-37-37-1,0 108 1,-35-36 0,71 0-1,36 0 1,0 36 0,72-36-1,-1-36 1,-71 36-1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3:31.28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E0BDBAB-5CF6-4BC0-9617-40E2711F7286}" emma:medium="tactile" emma:mode="ink">
          <msink:context xmlns:msink="http://schemas.microsoft.com/ink/2010/main" type="inkDrawing" rotatedBoundingBox="10373,5829 26234,5188 26311,7091 10450,7733" semanticType="callout" shapeName="Other">
            <msink:sourceLink direction="to" ref="{D0C801EA-357D-4890-8254-6989510AB2F4}"/>
            <msink:sourceLink direction="to" ref="{1EBA72E5-14DB-4BD8-B1EE-92F0BEBA420A}"/>
          </msink:context>
        </emma:interpretation>
      </emma:emma>
    </inkml:annotationXML>
    <inkml:trace contextRef="#ctx0" brushRef="#br0">0 17 0,'72'36'16,"-1"-36"-16,108 0 15,394-36-15,-144 36 16,36 0-1,72 0 1,71 0 0,36 0-1,322 36 1,-323-36 0,37 36-1,36 0 1,-37 0-1,-35-1 1,0 37 0,-71-36-1,-37-36 17,1 35-17,-72 1 1,-36 0-1,-71 0 1,-36-36 0,-36 35-1,-71 1 1,-36-36 0,0 0-1,-36 0 1,-36 0-1,0 0 1,1 0 0,-37 0-1,37 36 1,-37-36 0,72 36-1,-35 0 1,35-36-1,-36 0 1,0 0 15,-35-36-15,-72 36 0,0-72-1,-72 1 1,37-1-1,-1-35 1,72 35 0,-36 1-1,35 71 1,-35 0 0,72 0-1,-1 0 1,72 36-1,36-1 1,72 37 15,35 35-31,72 0 16,-108 1 0,-35-37-1,-108 1 1,-71 35 15,-108 36-15,-142 72-1,35-143 1,179-72 0</inkml:trace>
    <inkml:trace contextRef="#ctx0" brushRef="#br1" timeOffset="134234.2364">1503 1735 0,'35'0'0,"-70"0"0,-108 0 0,-36 35 16,-72 1-16,-35 0 0,107 0 15,72-36 1,35 0 0,37 35-1,35-35 1,0-71 15,71-1-31,72-35 16,36 0-1,-179 107 1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9:53.85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8BD4EE8B-82A9-4099-87C5-D4EACD68E370}" emma:medium="tactile" emma:mode="ink">
          <msink:context xmlns:msink="http://schemas.microsoft.com/ink/2010/main" type="inkDrawing" rotatedBoundingBox="7598,5834 33537,6274 33450,11419 7510,10980" semanticType="enclosure" shapeName="Other">
            <msink:sourceLink direction="with" ref="{46B9370C-D47D-4647-81EF-8AC0F8865A7E}"/>
            <msink:sourceLink direction="with" ref="{E3CF7EAA-B278-4471-A791-79C6DDEB46D8}"/>
            <msink:sourceLink direction="with" ref="{96CF816F-60F0-43C7-A5BD-64133C597B99}"/>
          </msink:context>
        </emma:interpretation>
      </emma:emma>
    </inkml:annotationXML>
    <inkml:trace contextRef="#ctx0" brushRef="#br0">680 0 0,'501'0'0,"-143"0"15,71 0 1,107 0-1,73 0 1,70 0 0,108 36-1,0 0 1,108-1 0,-37 1-1,37 0 1,35 0-1,-36-1 1,36-35 0,-35 0-1,-1-71 1,36 35 0,36 36-1,0 0 1,0 36-1,-36-36 1,0-36 15,-35 36-15,-1 0 0,0 0-1,-71 36 1,0-36-1,-72 36 1,-71 35 0,-108 1-1,-35-72 1,-179 36 0,-108-36-1,-71 0 1,-143 0-1,0 0 1,-36 0 0,0 0-1,35 107 1,-35 36 0,0 0-1,0 72 16,0 71-15,-35 36 0,-1 71-1,36 73 1,0 70 0,0-35-1,-36 0 1,0-72-1,0-107 1,1-71 0,-37-73-1,36-70 1,1-73 0,-1-35-1,0 0 16,0 0-15,-35-35 0,-37 35-1,-70-36 1,-37 0 0,-107 0 15,0 1-16,-72 35 1,-35 0 0,0 0-1,-108-36 1,36 0 0,-71 0-1,0 1 1,-37-37 15,1 36-31,-36 0 16,0 1-1,0 35 1,-71-36 0,-36 0-1,35 36 1,1-36-1,-72 36 1,0 0 0,-36 0 15,36 0-15,-36 0-1,0 0 1,-35 0-1,-1 36 1,0 36 0,-35-72 15,-394 35-15,108 1-1,321 0 1,72-36-1,36 0 1,142 0 0,144 0-1,143 0 1,179 0 0,108 0-1,35 0 1,0 0-1,-108-72 1,108 72 0</inkml:trace>
  </inkml:traceGroup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2:05.92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9545240-C6FA-409C-81DD-AD1882C9062B}" emma:medium="tactile" emma:mode="ink">
          <msink:context xmlns:msink="http://schemas.microsoft.com/ink/2010/main" type="inkDrawing" rotatedBoundingBox="21720,5781 21939,9400 21705,9415 21486,5795" semanticType="callout" shapeName="Other">
            <msink:sourceLink direction="with" ref="{4C024794-8584-4BBA-A6EF-9104AF2E9F19}"/>
            <msink:sourceLink direction="with" ref="{F4B432AF-E307-44FA-9141-DEF947DB3B67}"/>
          </msink:context>
        </emma:interpretation>
      </emma:emma>
    </inkml:annotationXML>
    <inkml:trace contextRef="#ctx0" brushRef="#br0">1538-107 0,'36'71'0,"-1"1"16,-35-1-16,0 72 0,36 0 31,-36 1-31,0 70 31,36-35-31,0 72 31,-36-1-15,36 0 0,-36 1-1,0-37 1,-36 37 0,36-36-1,0-37 1,0-35-1,0 1 1,36-1 0,-36-72-1,0 1 1,35-1 15,-35-35-15,36 0-1,-36-36 1,36 0 0,0-72-1,35-35 1,-71 107 0</inkml:trace>
  </inkml:traceGroup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2:07.01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66F5EE7-4761-4CC8-81CD-B6A0A69D62C2}" emma:medium="tactile" emma:mode="ink">
          <msink:context xmlns:msink="http://schemas.microsoft.com/ink/2010/main" type="inkDrawing" rotatedBoundingBox="27859,6078 28154,9766 28012,9777 27718,6090" semanticType="verticalRange" shapeName="Line">
            <msink:sourceLink direction="with" ref="{F6E51931-9294-4D8C-91FD-97ED058D4DC1}"/>
          </msink:context>
        </emma:interpretation>
      </emma:emma>
    </inkml:annotationXML>
    <inkml:trace contextRef="#ctx0" brushRef="#br0">7798 215 0,'72'-36'16,"-72"215"-16,0-72 0,0 36 0,0 0 15,0 36 1,0 36 0,0-1-1,0 37 1,36 35 0,0-36-1,-36 37 1,35-37-1,1 0 1,-36-106 0,36 70-1,-36-71 17,0 0-32,36-35 15,-36-72 1,35 35 15,-35-71-15,0 36-1,36-36 1,-36 0 15,36 36-31,-36-36 16,-36 0-1,-35-108 1,71 108 0</inkml:trace>
  </inkml:traceGroup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39:09.049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4B570763-6747-428A-AF67-FF99A8B5DF8A}" emma:medium="tactile" emma:mode="ink">
          <msink:context xmlns:msink="http://schemas.microsoft.com/ink/2010/main" type="writingRegion" rotatedBoundingBox="17352,9733 20449,11996 18289,14952 15192,12689"/>
        </emma:interpretation>
      </emma:emma>
    </inkml:annotationXML>
    <inkml:traceGroup>
      <inkml:annotationXML>
        <emma:emma xmlns:emma="http://www.w3.org/2003/04/emma" version="1.0">
          <emma:interpretation id="{C0AD856E-FAF2-4CC2-9ED7-E0DD4845F6D7}" emma:medium="tactile" emma:mode="ink">
            <msink:context xmlns:msink="http://schemas.microsoft.com/ink/2010/main" type="paragraph" rotatedBoundingBox="17352,9733 20449,11996 18289,14952 15192,126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DAAB41F-8A42-48FF-9945-CE12B3E57667}" emma:medium="tactile" emma:mode="ink">
              <msink:context xmlns:msink="http://schemas.microsoft.com/ink/2010/main" type="line" rotatedBoundingBox="17352,9733 20449,11996 18289,14952 15192,12689"/>
            </emma:interpretation>
          </emma:emma>
        </inkml:annotationXML>
        <inkml:traceGroup>
          <inkml:annotationXML>
            <emma:emma xmlns:emma="http://www.w3.org/2003/04/emma" version="1.0">
              <emma:interpretation id="{0B712FF3-927E-4AFB-8D68-0CD3087859AC}" emma:medium="tactile" emma:mode="ink">
                <msink:context xmlns:msink="http://schemas.microsoft.com/ink/2010/main" type="inkWord" rotatedBoundingBox="17352,9733 20449,11996 18289,14952 15192,12689"/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€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G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-573 5545 0,'-71'0'0,"-1"0"0,-35 0 0,-72 0 15,-36 0-15,-35 0 16,35 0-1,0-36 1,1 0 0,35 36-1,72-35 1,35 35 0,36 0-1,1 0 1,35 0-1,0 0 1,35 0 0,1-36-1,-36 0 1,0 0 0,-36-35-1,1 35 16,-1-35-15,-72 71 0,-35 0-1,143 35 1,-71 1 0,-37 36-1,-70-37 1,-37 1-1,72-36 1,0 36 0,107-36-1,0 0 1,36 0 0,72 36-1,107 35 1,0 37-1,35-1 1,-35 36 0,-72-107-1,-35 0 17,-36-72-17,-1-72 1,1 1-1,0 36 1,-36 71 0</inkml:trace>
          <inkml:trace contextRef="#ctx0" brushRef="#br0" timeOffset="529.5806">-1145 5259 0,'107'36'0,"-35"-36"0,-1 0 0,72 35 16,0 1-16,0 0 16,1 71-1,-37-35 1,-36-1-1,-35-35 1,-36 0 0,0-36-1,-36 36 1,-35-1 0,35 1-1,-71 0 1,35 0-1,-35 0 1,35-1 0,72 1-1,0-36 1</inkml:trace>
          <inkml:trace contextRef="#ctx0" brushRef="#br0" timeOffset="8659.2274">-2505 6511 0,'72'71'0,"35"108"0,36 36 16,36 0 0,-36-1-1,-35 1 1,-1-72 0,-107-36-1,36-71 1,-72 0-1,36-108 1,0-35 0,71-72 15,-35 0-15,-36 179-16</inkml:trace>
          <inkml:trace contextRef="#ctx0" brushRef="#br0" timeOffset="8285.4058">-2433 6654 0,'36'36'0,"-72"0"0,0 71 15,-143 72-15,0 0 16,-71 35-16,71-106 16,72 35-1,35-72 1,72-35 0,36-36-1,71 36 1,72-36-1,72 0 1,-1 0 0,-35 0-1,-1 36 1,-71-1 0,-35 1-1,-73-36 16,-35 36-15,-107-36 0,36-72-1,-1-71 1,1-36 0,71 179-1</inkml:trace>
          <inkml:trace contextRef="#ctx0" brushRef="#br0" timeOffset="9251.1116">-1145 6904 0,'71'108'0,"1"-1"0,-72 72 16,-36 36-1,72-36 1,-36-72 0,36-36-1,-1-35 1,-70-36 0,-1-107-1,36-72 1,-72-71-1,37 35 17,-37 0-17,36 36-15,0 144 32,36 35-17,36 0 1,143 35-1,36 1 1,35 71 0,-71 37-1,-72-73 1,-107-35 0,-71 0-1,-108-1 1,-71-35-1,-1-35 1,72-1 0,143 0-1,36 36 1</inkml:trace>
        </inkml:traceGroup>
      </inkml:traceGroup>
    </inkml:traceGroup>
  </inkml:traceGroup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2:41.09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887E646-9B36-476B-8423-021E6ACA10C4}" emma:medium="tactile" emma:mode="ink">
          <msink:context xmlns:msink="http://schemas.microsoft.com/ink/2010/main" type="inkDrawing" rotatedBoundingBox="21915,10596 28121,11103 28014,12414 21808,11907" semanticType="callout" shapeName="Other">
            <msink:sourceLink direction="with" ref="{A6FF70F2-2617-4EAE-A86C-6C6535D93A21}"/>
            <msink:sourceLink direction="with" ref="{E752B8A4-864C-493B-8BB9-DCFF6546CD9D}"/>
          </msink:context>
        </emma:interpretation>
      </emma:emma>
    </inkml:annotationXML>
    <inkml:trace contextRef="#ctx0" brushRef="#br0">0 0 0,'0'35'15,"0"1"-15,0 0 0,36 0 0,-36 0 16,36 35-16,0-35 0,-1 0 0,37 35 16,0 1 15,35-37-15,0 37-1,1-36 1,-1 35-1,0-35 1,36 36 0,-35-37-1,35 1 1,-36 0 0,0-36-1,1 36 1,-37-36-1,37 0 1,-1 0 0,-36-36-1,1 36 1,0 0 0,-1-36-1,1 0 16,-37 36-15,37-35 0,0 35-1,-1 0 1,36-36 0,-35-36-1,71 37 1,-36 35-1,1 35 1,-37 1 0,72 36 15,-35-1-15,-73 1-1,1-1 1,0 1-1,0 35 1,-36-35 0,36-36-1,-36-1 1,35-35 0,-35 0 15,0 0-16,0 0 1,0 0 0,0 0-1,0 0 1,0 0 0,0 0-1,0-35 1,36 35-1,0-72 1,35 0 0,-35 37-1,36-1 1,-37 36 0,37-36 15,0 0-31,35 36 15,-36 0 1,1 0 15,35 0-15,-35 36 0,35 36-1,1-37 1,35 1-1,0 0 1,0 0 0,0 0-1,-36-36 1,36 0 0,0-36-1,-35 0 1,35-36-1,-36 1 1,-35-1 0,35 1-1,-35-37 1,-37 1 0,-35 0-1,0-1 1,-35 1 15,35 36-15,-72-1-1,36 36 1,72 72 0,-36-36-1</inkml:trace>
  </inkml:traceGroup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3:47.00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CE793194-6B00-4A6E-8068-8764B6DF1E4C}" emma:medium="tactile" emma:mode="ink">
          <msink:context xmlns:msink="http://schemas.microsoft.com/ink/2010/main" type="inkDrawing" rotatedBoundingBox="371,3623 30671,5157 30579,6979 278,5445" hotPoints="29746,5816 12608,5950 -4437,4167 12701,4033" semanticType="enclosure" shapeName="Ellipse"/>
        </emma:interpretation>
      </emma:emma>
    </inkml:annotationXML>
    <inkml:trace contextRef="#ctx0" brushRef="#br0">0 0 0,'572'36'0,"-142"0"15,106 35 1,108 1 0,72-1-1,71-35 1,71 36 0,108-1-1,0 1 1,71-36-1,73-1 1,-1 1 0,35 0-1,37 0 1,-36-1 0,35 1-1,1 0 1,-1 36-1,-71-1 1,36-35 0,-72-36-1,1 71 17,-73-35-17,1 0 1,-72 0-1,-71-36 1,-36 36 0,-72-36-1,-71 35 1,-72 37 0,-107-1-1,-108 1 1,-107-1-1,-71-35 1,-179-36 0,-36 0-1</inkml:trace>
    <inkml:trace contextRef="#ctx0" brushRef="#br1" timeOffset="133459.8538">-36-71 0,'-36'-36'0,"0"0"0,72 0 0,36 36 15,-1-35-15,37-1 0,35-36 0,36 36 47,178-107-47,-142 36 0,-36 71 16,36-35-1,-37 35 1,1 36 0,0 36-1,-36-1 1,0 73-1,36 35 1,-36 0 0,36 0-1,-36 36 1,0 0 0,1 0 15,-37-36-16,72 0 1,-72-72 0,36 1-1,36 0 1,0-72 0,0-36-1,35 0 1,1-36-1,0 1 1,-1-36 0,1-37-1,35 1 1,-35 0 31,36 0-47,-37 0 0,37 0 15,-37 0 1,37 71 0,-37 1 15,1-1-15,0 72-1,-1 36 1,-35 0-1,36 35 1,-1 72 0,-35 1-1,0-1 1,0 35 0,0 1-1,0-36 1,35 36 15,-35-36-15,36-35-16,0 35 31,71-36-15,-107-35-1,35-72 1,1 0-1,-36 0 1,35-72 0,1 1-1,0-37 1,-36-35 0,71 0-1,-35 0 1,-36 0-1,71 0 1,-35 35 31,-1 1-47,-35 0 16,36 71-1,-1 0 1,-35 36-1,36 36 1,0 36 0,-1 71-1,-35-36 1,36 72 0,-36 0-1,0 0 1,-1 0-1,1-1 1,36-34 0,-36-37-1,0 0 32,0-35-47,-1-37 0,1-35 31,36-35-15,-36-37 0,35 1-1,1-72 1,0-1 0,-1 1-1,37-36 1,-1 36-1,-35 0 1,35 0 0,1 36 15,-1 35-15,-35 1-16,35 71 15,1 0 1,-37 71-1,1 37 1,-36-73 0,36 108-1,-1 1 1,1 34 0,-1 37 15,1-36-16,0-36 1,-1 36 0,1-36 15,-36-36-31,0-35 16,0-36-1,-36-36 1,0-36-1,36-36 1,-36-35 0,36 0-1,35-72 1,37 0 0,-37 36-1,37-36 1,-1 36 15,1 0-31,-1 35 16,1 1 15,35 36-15,-72 35-1,37 72 1,-1 35-1,-35 36 1,35 37 0,36 34-1,1 37 1,-1 0 0,36-1-1,-36-35 1,36 0 15,-72-36-31,-35-35 16,-36-73-1,0 1 1,-179-36 0</inkml:trace>
  </inkml:traceGroup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3:48.4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1660483-0516-4265-96C1-C701EB1C9755}" emma:medium="tactile" emma:mode="ink">
          <msink:context xmlns:msink="http://schemas.microsoft.com/ink/2010/main" type="inkDrawing" rotatedBoundingBox="432,1697 7425,2893 7004,5352 12,4156" semanticType="callout" shapeName="Other">
            <msink:sourceLink direction="with" ref="{4C6576B2-9AA0-4F0A-90EB-1FAF4134098A}"/>
            <msink:sourceLink direction="with" ref="{C9F5133C-D3AD-4D55-A69C-06E7A197A12D}"/>
          </msink:context>
        </emma:interpretation>
      </emma:emma>
    </inkml:annotationXML>
    <inkml:trace contextRef="#ctx0" brushRef="#br0">0 0 0,'215'36'16,"107"36"-16,71 35 0,108-36 15,71 1 1,72-36 15,286-36-15,-357 0-1,-1-36 1,-142 0 0,-108 36-1,-144 36 1,-34 36 0,-37 71-1,-36 107 1,37 36-1,-37 36 1,37 0 15,-37-36-31,1-107 32,-72-71-32,-72-108 31,-143-215-16,-106-71 1,321 286 0</inkml:trace>
    <inkml:trace contextRef="#ctx0" brushRef="#br0" timeOffset="-560.9628">-322-429 0,'36'107'0,"71"1"15,36 106 1,179 144 0,-36-72-1,1 72 1,35 0 0,0-36-1,-36-36 1,-107-107-1,-36-72 1,-72-71 0,-142-143-1,-72-144 1,-108-35 0,251 286-1</inkml:trace>
  </inkml:traceGroup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3:53.53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5122229-6F11-47E1-914E-B1A2BADEF3AA}" emma:medium="tactile" emma:mode="ink">
          <msink:context xmlns:msink="http://schemas.microsoft.com/ink/2010/main" type="inkDrawing" rotatedBoundingBox="6512,4504 11629,9404 11434,9608 6317,4707" semanticType="callout" shapeName="Other">
            <msink:sourceLink direction="with" ref="{47E7CD56-E58D-4A40-B89D-49B9D61A49BE}"/>
            <msink:sourceLink direction="with" ref="{4C6576B2-9AA0-4F0A-90EB-1FAF4134098A}"/>
          </msink:context>
        </emma:interpretation>
      </emma:emma>
    </inkml:annotationXML>
    <inkml:trace contextRef="#ctx0" brushRef="#br0">0 0 0,'107'71'0,"36"72"0,36 72 16,36 35 0,35 36-1,36 72 1,72 36 0,36 35-1,71 36 1,35 0-1,37 0 1,-36-71 0,-36-37-1,-107-106 1,-108-72 15,-142-72-15,-73-71-16,-106-36 15,-72-72 17,-36 1-17,0-1 1,107 36 0,72 36-1</inkml:trace>
  </inkml:traceGroup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3:55.55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1545445-D379-4E34-97DA-902A9A083EEA}" emma:medium="tactile" emma:mode="ink">
          <msink:context xmlns:msink="http://schemas.microsoft.com/ink/2010/main" type="inkDrawing" rotatedBoundingBox="11752,9100 30507,9919 30476,10627 11721,9808" semanticType="callout" shapeName="Other">
            <msink:sourceLink direction="to" ref="{47E7CD56-E58D-4A40-B89D-49B9D61A49BE}"/>
            <msink:sourceLink direction="to" ref="{E7862591-B68E-4667-8CAC-75A2E1DF7CE3}"/>
            <msink:sourceLink direction="to" ref="{410034F3-709D-43EA-AC8E-A1ADD1461B09}"/>
          </msink:context>
        </emma:interpretation>
      </emma:emma>
    </inkml:annotationXML>
    <inkml:trace contextRef="#ctx0" brushRef="#br0">305 356 0,'-36'36'0,"107"-36"0,37 0 16,35-71-16,0-1 0,-72 1 0,-106-1 15,-73 0 1,-71 37-1,1 70 1,-1 73 0,71-1-1,73 36 1,106-71 0,72-1-1,-35-71 1,-73 0-1,-35-35 1,0-1 0,-71 0 15,-1 36-15,72 0-1,72-36 1,35 36-1,-35 0 1,-72 0 0,0 0-1,0 0 1,0 0 0,0-36-1,35 36 1,73 0-1,-1 0 1,36 36 15,36-36-31,36 36 32,35-36-17,36 36-15,108-36 16,-1 36-1,72-36 17,36 35-17,36 1 1,250-72 0,-179 72-1,36 0 1,36 0-1,0-1 1,35 37 0,-35-36 15,35-1-15,-35-35-1,-36 36 1,0-36-1,0 36 1,-72 0 0,1-36-1,-1 36 1,0-1 0,-35-106-1,0 107 1,-37-1-1,-35 1 1,-71-36 0,-36 36-1,-36-36 1,-108 36 15,-35-36-31,-71 35 16,-37-35-1,-35 36 17,-36-36-17,0 0 1,0 0 0,0 0-1,0 0 1,0 0-1,0 0 1,0-36 0,0 1-1,0-1 1,36 0 0,-1-35-1,1-1 1,0 36-1,-36 0 1,0 36 0,0 0-1,0 0 1,0 36 0,0 36 15,-36 35-16,72 36 1,0-35 0,71-1-1,0-36 1,-35-35 0,0-107-1,-72-37 1,-72-35-1,-35 36 1,-36 35 0,35 72-1,72 36 1,72 107 0,36 0-1,35-107 1,-107-36-1</inkml:trace>
  </inkml:traceGroup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3:59.11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35 0,'72'-35'0,"-1"35"0,1 0 16,35 0-16,36 0 0,0 35 0,72-35 15,35 0 1,72 0 0,0 0-1,36 36 1,0-36-1,-36 36 1,-72 0 0,-35-36-1,-108 0 1,-35 0 0,-37 0 15,-35 0-16,-35-36 1,-109 36 0,-34-36-1,178 36 1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3:59.812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11 0 0,'0'71'16,"36"36"-16,-36 72 0,-36-36 0,36 0 15,0-35 16,0-37 1,-36-71-32,72 0 15,-36-71 1,0-72 0,0 0-1,0-1 1,0 109-1,0 35 1,0 0 0,0 107-1,36 0 1,71 36 0,72-71-1,36-72 16,107-36-31,-322 36 16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0:13.54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6244AC1-F5C9-41F2-995B-33377DC5DB33}" emma:medium="tactile" emma:mode="ink">
          <msink:context xmlns:msink="http://schemas.microsoft.com/ink/2010/main" type="inkDrawing" rotatedBoundingBox="2610,12735 5735,15787 3832,17735 707,14683" semanticType="callout" shapeName="Other">
            <msink:sourceLink direction="to" ref="{EB602A82-E7F6-4F1E-9A4E-F827DD51F252}"/>
            <msink:sourceLink direction="to" ref="{34364C37-F2DC-4001-8D79-16302E109891}"/>
          </msink:context>
        </emma:interpretation>
      </emma:emma>
    </inkml:annotationXML>
    <inkml:trace contextRef="#ctx0" brushRef="#br0">1281 0 0,'0'36'0,"-36"71"0,-143 36 0,1 72 15,-37-1 1,-36 73 0,37-1-1,71 72 1,71 35-1,108-35 1,143-36 0,35-72-1,108-71 1,72 36 0,71-108-1,-36 0 16,-35-71-15,-108-36 0,-107 0-1,-108 0 1,-71 0 0,0 0-1,-35-36 1,-37 36-1,-35 0 1,71-71 0,36-1-1,72-71 1,-37 0 0,-35 36 15,-71 35-16,35 72 17,72 0-17,0 0 1,71 72 0,108-1-1,35 37 16,0-1-15,-71 36 0,-71-71-1,-108-37 1,0-35 0,-72 36-1,-35 36 1,-72 71-1,0-36 1,-36 0 15,36 1-15,108-108 0,142-72-1,108-71 1,-179 143-1</inkml:trace>
  </inkml:traceGroup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4:00.155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0,'72'36'0,"-1"107"0,-71 36 0,0 36 16,36-36-1,-36-36 1,36-36 0,-72-107-1,36 0 1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4:06.02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0 252 0,'72'0'0,"-1"0"0,37 0 15,214-36-15,-108 36 16,1 0 0,35 0-1,37 0 1,-37 0-1,36 0 1,-35 0 0,-1 0-1,-71 0 1,-36 0 0,-36 0-1,-71 0 1,-36 0-1,-36 0 17,-71 0-17,-108-36 1,1 36 0,-108 0-1,0 36 1,0 0-1,0 0 1,36-1 0,35-35-1,72 36 1,108-36 0,71 0-1,0 0 1,143 0-1,72 36 32,71-36-47,36 0 0,36 0 16,-1 36 0,1-36 15,-36 0-16,-72 0 1,-35 35 0,-108-35-1,-71 0 1,-36 0 0,-107-35-1,-36 35 16,-108-72-15,-71 36-16,-71-35 16,-36-1-1,35 36 1,1 36 0,106 0 15,73 36-16,178-36 1,36 36 0,71-72-1,73 36 1,-1 0 0,0 0 15,-36-71-31,-71-37 15,-36 108 1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4:08.960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0,'71'35'0,"-35"-35"16,71 0-16,1 36 0,71-36 0,0 0 15,71 0-15,0 0 16,37 0 0,-37 0-1,-35 0 1,-37 36-1,-70-36 32,-37 0-47,-71 0 16,-71 36 0,-37-36-1,-106 0 1,-72 36-1,-72-36 1,0 35 0,36 1-1,36-36 1,71 0 0,144 0-1,71 0 1,107 0-1,108-36 1,71 72 31,72-36-47,-1 0 0,37 36 16,-72-36 15,-36 36-16,-107-1 1,-72-35 0,-71 0-1,-36 0 1,-36-35 0,-107 35-1,-36-36 1,-35 0-1,-108 36 17,36-36-17,-36 1-15,71-1 16,37 0 0,70 36-1,109 0 1,35 0-1,107-36 1,108 36 0,71 0 15,36 36-15,0-36-1,-36 0 1,-71 36 15,-72-36-31,-72-36 16,-35 36-1,-36 0 1,36-36 0,-36 0-1,0 36 1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4:10.357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0,'72'36'0,"71"-36"0,0 0 15,72 36-15,143-36 16,-72 0-1,0 0 1,36 35 0,0-35 15,-72-71-15,36 71-1,-71 0 1,-36 0-1,-72 0 1,-35 0 0,-72 0-1,-107 0 17,-37 0-32,-106 0 15,-72 0 1,0 71-1,-71-71 1,-1 36 0,72 0-1,72 0 1,142 35 0,73-71-1,106 0 1,108 0 15,71 0-15,37-36 15,35-35-31,-36 35 16,36-71-1,35 107 1,-35 0-1,0 0 1,-71 36 0,-37-1-1,-106 1 1,-108-36 31,0 36-47,-143-36 0,0-36 15,143 36 1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4:14.05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0 116 0,'108'0'0,"-1"-35"0,36 35 0,36-36 15,35 72 1,37-36-1,-1 0 1,37 0 0,-37-72-1,0 72 1,37 0 0,-73 0 30,1 36-46,-72-36 0,-72 36 16,-35-36 0,-72 35-1,-71-35 1,-36 0 15,-107 0-15,-72-35-1,-36-1 1,0 72 0,-71-36-1,71 0 1,72 0 0,107 0-1,108 0 1,106 0-1,73 35 17,106-35-32,1 36 15,35 0 1,37 0 0,-37-72-1,-250 36 1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4:15.31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36 0,'107'0'0,"0"0"0,36-36 16,72 36-16,0 0 16,35 36-1,72-36 1,0 0-1,0 0 1,0 36 0,0-36 15,-36 35-31,-35 1 16,-108 0-1,-36-36 16,-107 0-15,-71 0 0,-73 0-1,-70 0 1,-108-36 0,-36 0-1,-71 1 1,35 35-1,1 35 1,71-35 15,143 72-31,107-36 16,108-36 0,107-36-1,108 36 1,35 0-1,72-36 1,-1 36 0,-71 72-1,-71-37 1,-108-35 15,-107-35-15,0 35-1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4:47.3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C7C4D11-2AF1-49B5-B496-4F3CF574E98C}" emma:medium="tactile" emma:mode="ink">
          <msink:context xmlns:msink="http://schemas.microsoft.com/ink/2010/main" type="writingRegion" rotatedBoundingBox="782,9624 32836,9598 32843,17700 789,17726"/>
        </emma:interpretation>
      </emma:emma>
    </inkml:annotationXML>
    <inkml:traceGroup>
      <inkml:annotationXML>
        <emma:emma xmlns:emma="http://www.w3.org/2003/04/emma" version="1.0">
          <emma:interpretation id="{A0AEA3DB-299A-4156-B4A1-BE9AA0844B0A}" emma:medium="tactile" emma:mode="ink">
            <msink:context xmlns:msink="http://schemas.microsoft.com/ink/2010/main" type="paragraph" rotatedBoundingBox="2158,9569 26433,11884 26152,14831 1877,125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F616B24-B2F1-4442-A0D4-1A85115DB749}" emma:medium="tactile" emma:mode="ink">
              <msink:context xmlns:msink="http://schemas.microsoft.com/ink/2010/main" type="line" rotatedBoundingBox="2158,9569 26433,11884 26152,14831 1877,12516"/>
            </emma:interpretation>
          </emma:emma>
        </inkml:annotationXML>
        <inkml:traceGroup>
          <inkml:annotationXML>
            <emma:emma xmlns:emma="http://www.w3.org/2003/04/emma" version="1.0">
              <emma:interpretation id="{47E7CD56-E58D-4A40-B89D-49B9D61A49BE}" emma:medium="tactile" emma:mode="ink">
                <msink:context xmlns:msink="http://schemas.microsoft.com/ink/2010/main" type="inkWord" rotatedBoundingBox="2158,9569 13163,10619 12906,13313 1901,12263">
                  <msink:destinationLink direction="with" ref="{65122229-6F11-47E1-914E-B1A2BADEF3AA}"/>
                  <msink:destinationLink direction="to" ref="{91545445-D379-4E34-97DA-902A9A083EEA}"/>
                </msink:context>
              </emma:interpretation>
              <emma:one-of disjunction-type="recognition" id="oneOf0">
                <emma:interpretation id="interp0" emma:lang="it-IT" emma:confidence="0">
                  <emma:literal>ARRAY</emma:literal>
                </emma:interpretation>
                <emma:interpretation id="interp1" emma:lang="it-IT" emma:confidence="0">
                  <emma:literal>FARRA Y</emma:literal>
                </emma:interpretation>
                <emma:interpretation id="interp2" emma:lang="it-IT" emma:confidence="0">
                  <emma:literal>ARA Y</emma:literal>
                </emma:interpretation>
                <emma:interpretation id="interp3" emma:lang="it-IT" emma:confidence="0">
                  <emma:literal>ARRAS</emma:literal>
                </emma:interpretation>
                <emma:interpretation id="interp4" emma:lang="it-IT" emma:confidence="0">
                  <emma:literal>ARRAY Y</emma:literal>
                </emma:interpretation>
              </emma:one-of>
            </emma:emma>
          </inkml:annotationXML>
          <inkml:trace contextRef="#ctx0" brushRef="#br0">0 72 0,'501'35'0,"-215"1"16,36-36-1,-72 0 1,-71 0 0,-143 0-1,-108 0 1,-71-71 0,0-1-1,143 72 1</inkml:trace>
          <inkml:trace contextRef="#ctx0" brushRef="#br0" timeOffset="-605.4204">644-715 0,'36'35'0,"-1"-35"16,1-35-16,0-73 0,0 37 0,35-37 15,-35 1-15,36 35 16,-1 1-1,-35-1-15,0 1 16,-36 35 15,0 36-15,0 72 0,-72-1-1,1 108 1,-37 0-1,1 71 1,-36 37 0,-36 70-1,0-35 1,72 0 0,-1-71-1,37-72 16,35-72-31,36-107 16,36-107 0,35-144-1,1-71 1,0-36 0,35-71-1,-107 429 16</inkml:trace>
          <inkml:trace contextRef="#ctx0" brushRef="#br0" timeOffset="-248.3776">715-1502 0,'72'71'0,"-36"108"0,-1 71 16,73 72 15,-1 72-31,0-36 16,1 35 0,-1-35-1,-71-108 1,0-107-1,-36-107 1,-36-72 0,-143-142 15,0-109-31,-71 1 31,250 286-15</inkml:trace>
          <inkml:trace contextRef="#ctx0" brushRef="#br0" timeOffset="900.3688">2218-751 0,'143'214'0,"-143"-35"15,36 72 1,-36 35 0,0-36-1,0 1 1,0-72-1,-36-108 1,36-35 0,0-108-1,0-142 1,-36-72 15,0-1-31,36-35 31,36 36-15,0 72 0,71 70-1,36 73 1,72 71 0,71 107-1,0 36 1,-35 36-1,-108 36 1,-107-108 0,-179 1-1,-144-73 1,-106-35 31,35 0-47,108 0 0,178 0 15,72 36 17,179 36-32,107 106 15,36 73 17,108 107-17,-216-179 1,-106-36-1,-108-108 1,0-70 31,-36-180-47,0-107 0,36-36 16,72-35-1,35 35 16,-107 358-15</inkml:trace>
          <inkml:trace contextRef="#ctx0" brushRef="#br0" timeOffset="1676.5488">4722-608 0,'107'393'0,"-71"-106"15,0-1 1,0 0 0,0-36-1,-36-71 1,35-36 0,-70-107-1,35-36 1,-36-179-1,-72-178 17,37 70-32,-1-35 47,37 0-47,35 72 15,71 71 1,72 36-1,36 107 1,107 72 0,36 107-1,-71 72 1,-37-36 0,-142 35 30,-144-71-46,-142-71 16,-144-36-16,36-1 16,36-70-1,143 70 1,143-35 0,107 72-1,108 71 16,107 72-15,-36-1 0,-36 1-1,-71 0 1,-107-108 0,-37-35 15,-70-108-31,-37-143 15,108-71 1,0-72 0,-36 322-1</inkml:trace>
          <inkml:trace contextRef="#ctx0" brushRef="#br0" timeOffset="2406.158">7441-358 0,'-179'823'0,"36"-501"15,36-71 1,-1-37 15,37-71-15,71-179 0,107-142-1,1-109 1,-1-70-1,0-37 1,0 72 0,-71 36-1,36 143 1,-36 107 0,-1 108-1,37 107 1,35 107-1,36 71 17,36 1-17,36-36 1,-1-71 0,-106-73-1,-72-142 1,-72-36-1,-215-143 1,-71-36 0,-35 72-1,35 0 1,71 71 0,144 36-1,107 0 1,107 0-1,144-36 1,-251 36 0</inkml:trace>
          <inkml:trace contextRef="#ctx0" brushRef="#br0" timeOffset="3073.6728">9552-215 0,'36'-35'16,"71"142"-16,0 72 0,36 71 0,36 1 31,0-37-15,-36-35-1,-71-107 1,-37-108 0,1-107-1,-36-143 1,36-36 31,143-215-47,-36 430 15,-36 35 17,-71 108-32,0 71 15,-36 108 1,-72 35 0,-71 72-1,-36-35 1,36-1-1,0-36 1,36-71 15,-1-107-15,108-72 0</inkml:trace>
        </inkml:traceGroup>
        <inkml:traceGroup>
          <inkml:annotationXML>
            <emma:emma xmlns:emma="http://www.w3.org/2003/04/emma" version="1.0">
              <emma:interpretation id="{85476057-AE79-4807-9C63-0ADE678115D7}" emma:medium="tactile" emma:mode="ink">
                <msink:context xmlns:msink="http://schemas.microsoft.com/ink/2010/main" type="inkWord" rotatedBoundingBox="15501,11077 26410,12117 26152,14831 15242,13791"/>
              </emma:interpretation>
              <emma:one-of disjunction-type="recognition" id="oneOf1">
                <emma:interpretation id="interp5" emma:lang="it-IT" emma:confidence="0">
                  <emma:literal>Storari</emma:literal>
                </emma:interpretation>
                <emma:interpretation id="interp6" emma:lang="it-IT" emma:confidence="0">
                  <emma:literal>s ENORMI</emma:literal>
                </emma:interpretation>
                <emma:interpretation id="interp7" emma:lang="it-IT" emma:confidence="0">
                  <emma:literal>s ENTRI</emma:literal>
                </emma:interpretation>
                <emma:interpretation id="interp8" emma:lang="it-IT" emma:confidence="0">
                  <emma:literal>"Errori</emma:literal>
                </emma:interpretation>
                <emma:interpretation id="interp9" emma:lang="it-IT" emma:confidence="0">
                  <emma:literal>s ENORE</emma:literal>
                </emma:interpretation>
              </emma:one-of>
            </emma:emma>
          </inkml:annotationXML>
          <inkml:trace contextRef="#ctx0" brushRef="#br0" timeOffset="9005.6228">14202 1359 0,'-286'-35'0,"72"70"16,-1 37-1,108 0 1,71-1 31,72 36-47,178-35 15,108 35 1,72 1 0,-36 35-1,-144 0 1,-178-36-1,-143 1 1,-180-73 0,-106 37-1,35-1 1,108-35 31,142-36-47,144-107 0,179-108 31,107-35-15,-322 250-1</inkml:trace>
          <inkml:trace contextRef="#ctx0" brushRef="#br0" timeOffset="9797.3264">14417 1216 0,'286'-107'0,"144"36"0,35 35 16,0 0-1,-179-36 1,-107-35 0,-179 107-1</inkml:trace>
          <inkml:trace contextRef="#ctx0" brushRef="#br0" timeOffset="9611.0432">14954 1825 0,'715'0'0,"-429"35"16,-143-35-1,-178-71 1,-144-108-1,-179 36 1,358 143 0</inkml:trace>
          <inkml:trace contextRef="#ctx0" brushRef="#br0" timeOffset="9393.7128">15133 1503 0,'71'178'0,"-107"37"16,1-36 0,-37 36-1,72-36 32,36-72-47,107-36 16,36-35-1,143 0 1,35-72 0,-106 36-1,-72 0 1,-143 0-1,-180-71 1,-178-108 0,-71-36-1,393 215 1</inkml:trace>
          <inkml:trace contextRef="#ctx0" brushRef="#br0" timeOffset="12187.9608">16671 1324 0,'36'357'0,"-72"-178"16,0 0-1,0-36 1,36-107 0,-35-36-1,35-71 1,0-108 0,0-72-1,35 37 1,1 35-1,0 36 1,-36 107 0,0 36-1,36 107 1,35 72 15,72 36-15,0-1-1,72 1 1,0-108 0,-1-35-1,-106-72 1,-37-107 0,-71-37-1,-71-70 1,-72-1-1,-36 36 1,71 36 0,37 36-1,107 35 32,142 1-47,109 35 0,35 36 16,0 0-1,-72 36 1,-71 0 0,-108 35-1,-71 1 1,0-72 15,-107-36-15,0 0-1,-72 0 1,36 1 0,36 70 31,107 37-47,35-1 0,144 72 15,107 36 16,1 0-31,-37-36 32,-71 0-17,-143-35 1,-108-72 0,-107-36-1,-107-36 1,36-36 15,-1 72-31,144-36 16,71 1-1,179-1 1,72-36 0,107 1-1,36 35 1,-72 0-1,-107 36 1,-108 72 0,-71-1-1,36-35 1,-36 0 0,71 71-1,37 1 16,106-37-15,37 1 0,-36-108-1,-1-36 1,-71-35 0,-107-36-1,-108-108 1,-106 73-1,-109-1 1,-35 71 0,72 108-1,71 72 1,108 35 0,106 72-1,144 0 16,107 0-31,1-36 16,-73-215 0,1 1 15,-72-108-15,-36 0-1,1 36 1,-73-36-1,1 72 1,0 107 0,-36 36 15,36-1-31,-72 1 16,72 107-1,35 72 1,-35 0-1,36-37 1,-37 1 0,-35-107-1,0-36 1,-35-72 0,-37-143 30,1-36-46,35 1 16,0-73 0,108 144-1,-1 0 1,72 0 0,36 72-1,36-1 1,35 179-1,-35 1 32,-108 35-47,-107-36 0,-71-35 16,-108-37 0,-72-35-1,1 36 1,71 0-1,107 36 1,108 35 0,107 36-1,108 36 48,35 36-63,-36-72 0,-142-72 15,-37-71 1,-71-71 0,0-72-1,36-36 1,71-36 0,1 0-1,-108 215 16</inkml:trace>
          <inkml:trace contextRef="#ctx0" brushRef="#br0" timeOffset="12389.7676">23754 966 0,'72'72'16,"-36"142"-16,107 37 0,0-1 31,-72 36-15,1-107 31,-72-179-47</inkml:trace>
        </inkml:traceGroup>
      </inkml:traceGroup>
    </inkml:traceGroup>
    <inkml:traceGroup>
      <inkml:annotationXML>
        <emma:emma xmlns:emma="http://www.w3.org/2003/04/emma" version="1.0">
          <emma:interpretation id="{FB54942D-14AE-45E2-A02D-4E49B15148FD}" emma:medium="tactile" emma:mode="ink">
            <msink:context xmlns:msink="http://schemas.microsoft.com/ink/2010/main" type="paragraph" rotatedBoundingBox="753,13080 32785,12350 32904,17552 871,182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3647C98-5536-4D7D-948C-2FE3C4063159}" emma:medium="tactile" emma:mode="ink">
              <msink:context xmlns:msink="http://schemas.microsoft.com/ink/2010/main" type="line" rotatedBoundingBox="753,13080 32785,12350 32874,16239 841,16969"/>
            </emma:interpretation>
          </emma:emma>
        </inkml:annotationXML>
        <inkml:traceGroup>
          <inkml:annotationXML>
            <emma:emma xmlns:emma="http://www.w3.org/2003/04/emma" version="1.0">
              <emma:interpretation id="{67472817-14E2-4667-BDF1-6F50EE737B8A}" emma:medium="tactile" emma:mode="ink">
                <msink:context xmlns:msink="http://schemas.microsoft.com/ink/2010/main" type="inkWord" rotatedBoundingBox="753,13080 13418,12792 13506,16681 841,16969"/>
              </emma:interpretation>
              <emma:one-of disjunction-type="recognition" id="oneOf2">
                <emma:interpretation id="interp10" emma:lang="it-IT" emma:confidence="0">
                  <emma:literal>(Grappa)</emma:literal>
                </emma:interpretation>
                <emma:interpretation id="interp11" emma:lang="it-IT" emma:confidence="0">
                  <emma:literal>(CRETO)</emma:literal>
                </emma:interpretation>
                <emma:interpretation id="interp12" emma:lang="it-IT" emma:confidence="0">
                  <emma:literal>(Grappe)</emma:literal>
                </emma:interpretation>
                <emma:interpretation id="interp13" emma:lang="it-IT" emma:confidence="0">
                  <emma:literal>(Grappa?</emma:literal>
                </emma:interpretation>
                <emma:interpretation id="interp14" emma:lang="it-IT" emma:confidence="0">
                  <emma:literal>(Grappa</emma:literal>
                </emma:interpretation>
              </emma:one-of>
            </emma:emma>
          </inkml:annotationXML>
          <inkml:trace contextRef="#ctx0" brushRef="#br0" timeOffset="6353.0324">5223 3077 0,'107'-72'0,"72"72"15,107 72-15,36 71 0,36 0 16,-143 0 0,-144-36-1,-142-35 1,-144-1 15,-107-71 0,-36 0-31,1 0 16,249 36 0,144-72-1,143 1 1,107-73 0,108 37-1,-394 71 1</inkml:trace>
          <inkml:trace contextRef="#ctx0" brushRef="#br0" timeOffset="5995.9896">5724 3363 0,'36'215'0,"-36"35"0,71 36 16,-35 0-1,0 1 1,-36-37-1,0-107 17,-72-143-17,1-215 1,-1-107 0,1-35-1,-37-1 1,108 358 15</inkml:trace>
          <inkml:trace contextRef="#ctx0" brushRef="#br0" timeOffset="7439.6844">7226 3399 0,'108'894'0,"-37"-608"0,-35-107 31,-36-36-15,0-143-1,-36-71 1,-107-323-1,36 36 1,-72 1 0,36-1-1,0 107 17,35 73-17,73 106 1,106 36 15,108 0-31,143 72 16,72 72-1,-1 70 1,-35 1 0,-179-36-1,-179-35 1,-143-37-1,-179-71 1,-36 0 0,0 0-1,72 0 1,143 0 0,179 0-1,178 0 1,144 0-1,71 72 1,-35 35 0,-108 36 15,-143 36-15,-143 0-1,-36-72 1,1 1-1,70-1 1,37 0 0,71 1-1,143-1 1,-35-71 0,-1-72-1,-107-71 1,-71-72-1,-144-36 1,-107-35 0,-107-1 31,0 108-47,0 72 0,107 142 15,107 72 1,108 72-1,143 35 17,143-35-17,0-179 1,-36-144 0,-286 108-1</inkml:trace>
          <inkml:trace contextRef="#ctx0" brushRef="#br0" timeOffset="7799.7272">9695 2719 0,'71'0'0,"108"107"0,143 144 16,108 106-16,35 73 15,-215-1 1,-178-35 0,-323-37 15,-71-214 0,108 36-31,-37-71 16,144-1-1,178-107 1,-71 0 0</inkml:trace>
          <inkml:trace contextRef="#ctx0" brushRef="#br0" timeOffset="3865.3764">-215 1932 0,'-179'107'0,"-35"72"0,35 36 16,-36 71-1,72 72 1,72-1 0,106 37-1,37-36 1,107-108-1,-36-35 1,0-72 0,-107-107-1,-36-72 1,-72-143 0,1-107-1,71 286 1</inkml:trace>
          <inkml:trace contextRef="#ctx0" brushRef="#br0" timeOffset="5638.9468">1324 2934 0,'-72'0'0,"-143"35"0,-35 73 0,0 71 16,71 71 0,71 72-1,73 0 1,142-36 15,108-71-31,71-72 16,71-143-1,-106-72 1,-72-35 0,-179-36-1,-143-36 1,-36 72 0,0-1-1,72 73 1,71 35-1,72 0 17,142-36-17,73 0 1,35-36 0,-71-35-1,-72 0 1,-107 35-1,-36 1 1,0 35 0,0 36-1,0 72 1,0 71 0,0 107-1,0-35 1,0 35-1,0-35 1,0-72 0,-36-107-1,36-36 1,-36-215 15,0-35-15,36-72-1,0 0 1,0 35 31,72 73-47,35 71 0,-35 143 16,35-72-1,0 72 1,1 72-1,71 35 1,-36 36 0,-72 0-1,-35 0 1,-143 0 0,-72-71-1,-72-36 1,1-1-1,107 1 17,107-36-32,72 72 31,107 35-15,72 72-1,-1 36 1,-35-36-1,-36-1 1,-71-106 0,-36-36-1,-36-179 1,0-144 0,35-35-1,37 0 1,-1 36-1,72 107 17,-35 179-32,-108 0 15,71 108 1,-71 71 0,36 71-1,-36 0 1,72 37-1,35-73 17,36-106-17,36-73 1,0-142 0,0-72-1,-36-107 1,-107 0-1,-36 35 1,-72 37 0,1 106 15,-37 73-15,108 106-1,108 1 1,106-36-1,37-36 1,-251 0 0</inkml:trace>
        </inkml:traceGroup>
        <inkml:traceGroup>
          <inkml:annotationXML>
            <emma:emma xmlns:emma="http://www.w3.org/2003/04/emma" version="1.0">
              <emma:interpretation id="{08C5D7C6-BBBD-4E11-830A-7E2B4F170EBB}" emma:medium="tactile" emma:mode="ink">
                <msink:context xmlns:msink="http://schemas.microsoft.com/ink/2010/main" type="inkWord" rotatedBoundingBox="13808,14062 16959,13990 16992,15418 13840,15489"/>
              </emma:interpretation>
              <emma:one-of disjunction-type="recognition" id="oneOf3">
                <emma:interpretation id="interp15" emma:lang="it-IT" emma:confidence="0">
                  <emma:literal>PER</emma:literal>
                </emma:interpretation>
                <emma:interpretation id="interp16" emma:lang="it-IT" emma:confidence="0">
                  <emma:literal>PEER</emma:literal>
                </emma:interpretation>
                <emma:interpretation id="interp17" emma:lang="it-IT" emma:confidence="0">
                  <emma:literal>PIER</emma:literal>
                </emma:interpretation>
                <emma:interpretation id="interp18" emma:lang="it-IT" emma:confidence="0">
                  <emma:literal>DER</emma:literal>
                </emma:interpretation>
                <emma:interpretation id="interp19" emma:lang="it-IT" emma:confidence="0">
                  <emma:literal>PERE</emma:literal>
                </emma:interpretation>
              </emma:one-of>
            </emma:emma>
          </inkml:annotationXML>
          <inkml:trace contextRef="#ctx0" brushRef="#br0" timeOffset="13507.4668">12056 3327 0,'107'107'16,"-71"1"-16,-36-1 0,36 36 15,-36 0 17,0-35-17,0-37 1,0-71-1,-36-143 1,0-36 0,-71-35 15,35-1-31,72 215 16</inkml:trace>
          <inkml:trace contextRef="#ctx0" brushRef="#br0" timeOffset="13833.4624">11806 2969 0,'143'-35'0,"0"70"16,71 37-16,1 35 0,-36 1 15,-72-37 1,-143 36-1,-71-35 48,-108 0-63,-35-37 0,71 1 16,72-36-1,107-36 1,107-35-1,36-37 1,-143 108 0</inkml:trace>
          <inkml:trace contextRef="#ctx0" brushRef="#br0" timeOffset="14239.0152">12950 3327 0,'0'107'0,"-35"-71"0,-1 72 16,0-1-16,72 0 15,71 36 1,36-35 0,36-37-1,0 1 1,-72-37 0,-71 1-1,-72-72 1,-71-35-1,-36-72 17,0-36-1,143 179-31</inkml:trace>
          <inkml:trace contextRef="#ctx0" brushRef="#br0" timeOffset="14642.6288">12843 3649 0,'215'36'0,"-36"-36"0,-36 0 16,-36-36-1,-107-35 1,-72-37-1,-106 1 1,-1 35 15,-36 1-31,36-1 16,108 72 0,106 72-1,1-108 1,179 36-1,71-36 1,-36 72 0,1-36-1,-144-36 1,-35-35 0,-72 71-1</inkml:trace>
          <inkml:trace contextRef="#ctx0" brushRef="#br0" timeOffset="15310.1436">13916 3327 0,'36'179'16,"0"-36"-16,-36 36 0,36-36 31,-36 0-15,0-71 0,0-37-1,-36-35 1,0-107-1,36-72 1,36 0 0,0 1-1,107 34 1,0 73 15,36 35-31,-36 72 16,-72 35-1,-35 1 1,-107 35 0,-73-35-1,-70-1 1,35 1 0,72-36 30,142-1-46,73 1 16,214 72 15,-36-1-15,-107 0 0,-144-71-1,-70-72 1,35-71-1,0 107 1</inkml:trace>
        </inkml:traceGroup>
        <inkml:traceGroup>
          <inkml:annotationXML>
            <emma:emma xmlns:emma="http://www.w3.org/2003/04/emma" version="1.0">
              <emma:interpretation id="{410034F3-709D-43EA-AC8E-A1ADD1461B09}" emma:medium="tactile" emma:mode="ink">
                <msink:context xmlns:msink="http://schemas.microsoft.com/ink/2010/main" type="inkWord" rotatedBoundingBox="19199,13429 32803,13119 32858,15561 19255,15871">
                  <msink:destinationLink direction="to" ref="{91545445-D379-4E34-97DA-902A9A083EEA}"/>
                </msink:context>
              </emma:interpretation>
              <emma:one-of disjunction-type="recognition" id="oneOf4">
                <emma:interpretation id="interp20" emma:lang="it-IT" emma:confidence="0">
                  <emma:literal>ATTENUAZIONE</emma:literal>
                </emma:interpretation>
                <emma:interpretation id="interp21" emma:lang="it-IT" emma:confidence="0">
                  <emma:literal>Attuazione</emma:literal>
                </emma:interpretation>
                <emma:interpretation id="interp22" emma:lang="it-IT" emma:confidence="0">
                  <emma:literal>Attuazioni</emma:literal>
                </emma:interpretation>
                <emma:interpretation id="interp23" emma:lang="it-IT" emma:confidence="0">
                  <emma:literal>Attribuzione</emma:literal>
                </emma:interpretation>
                <emma:interpretation id="interp24" emma:lang="it-IT" emma:confidence="0">
                  <emma:literal>Attribuzioni</emma:literal>
                </emma:interpretation>
              </emma:one-of>
            </emma:emma>
          </inkml:annotationXML>
          <inkml:trace contextRef="#ctx0" brushRef="#br0" timeOffset="19373.444">24219 3148 0,'0'143'0,"-35"-35"16,35 71-16,0-1 16,71 1 15,36-71 0,37-37-31,34-71 16,1-71-1,0-73 1,-107 1 0,-72-35-1,-36 34 1,-36 73-1,37-1 1,-1 37 15,36 35-15,71-36 0,72-36-1,-143 72-15</inkml:trace>
          <inkml:trace contextRef="#ctx0" brushRef="#br0" timeOffset="20165.1476">25937 2862 0,'0'36'0,"0"35"0,-36 72 0,0 36 15,-71 108 1,71-109 31,-36-35-47,1-35 15,71-37-15,-36-71 32,72-35-17,-36-73 1,36-71-1,35-35 1,-35-37 0,35 37-1,-35-1 1,36 72 0,-36 71-1,-36 72 1,0 0-1,71 143 1,1 36 0,-1 0-1,36 36 1,37-36 0,-73-72-1,-35-35 1,-108-37 31,-71-35-47,-107-35 78,-323 35-63,681-108 1,-108 108 0</inkml:trace>
          <inkml:trace contextRef="#ctx0" brushRef="#br0" timeOffset="24544.7424">26294 2433 0,'143'0'0,"36"36"0,72-1 15,-1 37-15,-35-1 16,-108 1-1,-71 35 1,-108 1 0,-142 106-1,-1-35 1,36 36 0,72-36-1,107-72 1,71 0-1,108-71 1,0-36 0,0-36 15,-72-71-31,-107-72 16,-71 36-1,-108-36 1,-36 36 15,36 71-15,36 37-1,107 106 1,108 37 0,35-108-1,108 35 1,35 1-1,-35-36 1,-108-143 0,-71-36-1,-36 179 1</inkml:trace>
          <inkml:trace contextRef="#ctx0" brushRef="#br0" timeOffset="24777.5964">27654 2755 0,'35'250'0,"1"-71"16,-36 107-1,36-107 1,0-36-1,35-143 1,1-107 0,-72 107-1</inkml:trace>
          <inkml:trace contextRef="#ctx0" brushRef="#br0" timeOffset="25227.7808">28262 3363 0,'71'143'0,"37"-71"0,35-1 15,0-71 1,36-107-1,-72-36 1,-71-36 0,-108 0-1,-35 0 32,-108 36-47,37 143 0,-1 36 16,71 107-1,108 71 1,72 1 0,107-72-1,0-71 1,71-180 0,-35-35 15,-215 143-31</inkml:trace>
          <inkml:trace contextRef="#ctx0" brushRef="#br0" timeOffset="26050.5316">29264 2683 0,'-36'179'0,"0"36"0,36-1 16,-36-71 0,36-35-1,0-108 32,36-36-47,-36-107 0,0-36 16,0 36-1,36 36 1,-36 107 0,36 0 15,-1 107-15,73 72-1,71 0 1,-72-36-1,36-72 17,-36-71-32,-71-71 15,36-108 1,-37 0 0,-35 0-1,36 0 1,0 72-1,0 71 1,-36 72 0,35 35-1,37 108 1,-36-36 0,-72-35-1,36-1 1,-72 0 15,72-35-15,36-36-1,36 35 1,107-35 0,0-36-1,-108 0 1,1 0 15,-108-36-15,-36-71-1,-35-72 1,107 179 0</inkml:trace>
          <inkml:trace contextRef="#ctx0" brushRef="#br0" timeOffset="26392.0508">29836 2075 0,'358'0'0,"-179"0"15,-108-72 32,-71 72-47</inkml:trace>
          <inkml:trace contextRef="#ctx0" brushRef="#br0" timeOffset="26236.8148">30015 2683 0,'358'-36'0,"-215"36"15,-72-107 1,-71 107-1</inkml:trace>
          <inkml:trace contextRef="#ctx0" brushRef="#br0" timeOffset="16350.2248">18138 3434 0,'0'72'0,"-72"71"15,-35 72-15,-1 35 16,1-35 0,0-1 15,71-70-16,36-109 1,0-35 0,72-143-1,-1-107 1,1-1 0,-1 1-1,1 0 1,-36 106-1,-1 37 1,1 107 0,0 72-1,35 71 1,37 71 0,-1 37-1,0-1 1,-35-35-1,-36-72 1,-144-71 0,-70-37 15,-109-106-15,1-1-1,36 1 1,71-37-1,107 37 1,180-1 0,70 1-1,-178 71 1</inkml:trace>
          <inkml:trace contextRef="#ctx0" brushRef="#br0" timeOffset="16769.362">19032 3506 0,'107'393'0,"-107"-285"31,108 71-15,-73 0 0,1-72-1,-72-107 1,-35-143 0,-72-36-1,143 179 1</inkml:trace>
          <inkml:trace contextRef="#ctx0" brushRef="#br0" timeOffset="17002.216">18388 3649 0,'143'-71'0,"36"71"16,179 0-16,0 0 0,-72-36 16,-72-36-1,-71-35 1,-143 107 15</inkml:trace>
          <inkml:trace contextRef="#ctx0" brushRef="#br0" timeOffset="17235.07">19783 3756 0,'36'322'15,"-72"-107"-15,36-36 16,0-36-1,-35-143 1,-1-107 0,36-72 31,0 179-47</inkml:trace>
          <inkml:trace contextRef="#ctx0" brushRef="#br0" timeOffset="18228.5804">19282 3649 0,'144'-71'0,"-37"-1"0,108 72 15,71 0-15,0-36 16,-36 36 0,-71-36-1,-71 1 1,-73 35 0,-35 0-1,-35 0 16,-1 71-31,36 1 16,-36 71 0,0 0-1,0 72 1,72-37 0,0-34-1,36-37 16,142 0-15,108-107 0,-71-36 15,-108 1-15,-36-1-1,-107 0 1,-143-35-1,-36-73 1,-36 1 15,-35 0-31,35 0 16,36 0 0,72 36-1,36 71 1,106 72-1,1-36 1,107-36 0,72 0-1,-36 72 1,71-36 0,-71 0-1,-72-36 1,-142-35 109,-109-37-47,144 108-78,-608-357 0,608 357 0,394 0 0</inkml:trace>
          <inkml:trace contextRef="#ctx0" brushRef="#br0" timeOffset="18927.1424">20892 2934 0,'716'-36'16,"-394"36"-1,-72-36 1,-35 0-1,-108 36 1,-35 72 0,-108 107-1,0-72 1,0 36 15,36 0-15,-35 36-1,35 0 1,-36 0 0,0-36-1,0-36 1,36-71 0,0-72-1,36-71 1,0-72-1,35 0 1,-35 0 0,0 72-1,0 71 1,-36 36 0,35 72 15,37 35-31,35 36 15,36 0 1,36-35 0,36-73 15,-36 1-15,-36-72-1,-72-71 1,-71-36-1,-71-36 1,-36 0 0,-72 36-1,107 36 1,1 35 0,106 36-1,37-35 1,71-1-1,36 1 1,-179 71 0</inkml:trace>
        </inkml:traceGroup>
      </inkml:traceGroup>
      <inkml:traceGroup>
        <inkml:annotationXML>
          <emma:emma xmlns:emma="http://www.w3.org/2003/04/emma" version="1.0">
            <emma:interpretation id="{66930BCB-96F7-48DC-976D-DD4F6AA61733}" emma:medium="tactile" emma:mode="ink">
              <msink:context xmlns:msink="http://schemas.microsoft.com/ink/2010/main" type="line" rotatedBoundingBox="22249,15854 30835,15846 30837,17701 22251,17708"/>
            </emma:interpretation>
          </emma:emma>
        </inkml:annotationXML>
        <inkml:traceGroup>
          <inkml:annotationXML>
            <emma:emma xmlns:emma="http://www.w3.org/2003/04/emma" version="1.0">
              <emma:interpretation id="{A9B1BEDE-4A07-4335-8780-6EB3FEAC4C8B}" emma:medium="tactile" emma:mode="ink">
                <msink:context xmlns:msink="http://schemas.microsoft.com/ink/2010/main" type="inkWord" rotatedBoundingBox="22249,15854 30835,15846 30837,17701 22251,17708"/>
              </emma:interpretation>
              <emma:one-of disjunction-type="recognition" id="oneOf5">
                <emma:interpretation id="interp25" emma:lang="it-IT" emma:confidence="0">
                  <emma:literal>RUMORE</emma:literal>
                </emma:interpretation>
                <emma:interpretation id="interp26" emma:lang="it-IT" emma:confidence="0">
                  <emma:literal>REMORE</emma:literal>
                </emma:interpretation>
                <emma:interpretation id="interp27" emma:lang="it-IT" emma:confidence="0">
                  <emma:literal>REMORA</emma:literal>
                </emma:interpretation>
                <emma:interpretation id="interp28" emma:lang="it-IT" emma:confidence="0">
                  <emma:literal>Rumore</emma:literal>
                </emma:interpretation>
                <emma:interpretation id="interp29" emma:lang="it-IT" emma:confidence="0">
                  <emma:literal>REMOTE</emma:literal>
                </emma:interpretation>
              </emma:one-of>
            </emma:emma>
          </inkml:annotationXML>
          <inkml:trace contextRef="#ctx0" brushRef="#br0" timeOffset="28844.7796">20248 5295 0,'36'71'16,"-36"108"-16,0 72 0,0 35 16,0-72-1,-36-35 1,36-71 0,0-144-1,36-107 16,0-108-15,-36-35 0,0 36-1,0-1 1,71 72 0,1 36-1,71 72 1,72 107-1,35 35 1,-107 108 47,-143 71-63,-179-142 0,-107-73 15,72 1 1,35-72-1,143 36 1,72 36 15,71 36-15,72 71 0,-36 36-1,0 0 1,0-1-1,-36-70 1,-35-72 0,0-215-1,-1-72 1,1-35 0,35 0-1,0 35 1,36 108 31,-71 143-47,-36 72 0,0-36 15,-36 107 1,0 36 0,35 35-1,37-35 1,35-36 15,36-35-15,36-73-1,-36-106 1,-35-72 0,-73-36-1,-35-36 1,-71 1-1,-37 35 32,1 107-47,107 36 0,0 36 16,72 36 0,71-36-1,71 0 1,-35 0-1,-36 0 1,-35 36 0,-37 35-1,-71 37 17,36-72-17,-36 35 1,-36 72-1,36 36 1,0 0 0,72-36-1,-36 0 1,-36-143 0,0 0-1,-36-179 1,-36-35-1,1-37 1,35 1 0,36 71-1,36 107 1,-36 37 0,71 35-1,1 143 1,35 0-1,0 0 17,37-36-17,-1-107 1,0-36 0,-36-71-1,-35-36 1,-1 0-1,-71 71 1,36 37 0,-36 106-1,0 108 1,36 36 0,0 71-1,-1-71 1,37-72 15,-1-72-15,-35-71-1,36-107 1,-1-108 0,1 108-1,-1 35 1,-35 37 62,179 285-78,-72-107 0,36-71 16,0-72-1,0-36 1,-36-107-1,-72-72 17,-107-107-17,-71 107 1,-108 37 0,1 70-1,-37 73 1,72 142-1,108 72 1,71 35 0,107 73 15,144-73-31,35-142 16,0-144-1,-36-71 1,-250 143 15</inkml:trace>
          <inkml:trace contextRef="#ctx0" brushRef="#br0" timeOffset="29898.4424">26473 5259 0,'0'393'16,"0"-142"-1,0-36 1,0-1 0,0-142-1,0-72 1,36-36-1,-72-179 17,0-142-17,1-1 1,106 179 0,36 107-1,37 37 1,106 106-1,-71 1 1,-36 71 0,-107-36 31,-144-35-47,-70-72 0,-1 0 15,0 0 1,107 35-1,72 1 17,143 107-17,36-35 1,0 71 0,0-36-1,-36-72 1,-107-71 15,0-107-31,-1-144 16,-35 1-1,36-36 1,0 35 0,35 73-1,-35 142 1,-36 36-1,36 0 1,-36 107 0,-36 72-1,36 36 1,0 35 15,0-35-31,72-36 31,35-108-15,36 36 0,36-71-1,36 36 1,-36-37 0,-36 1-1,-72-36 1,-71 0-1,-143-107 1,-36-108 0,-71 1 31,-1-37-47,251 251 0</inkml:trace>
          <inkml:trace contextRef="#ctx0" brushRef="#br0" timeOffset="30069.202">27439 5402 0,'429'-36'16,"-214"36"0,0-36-1,-144-107 1,-71 143-1</inkml:trace>
          <inkml:trace contextRef="#ctx0" brushRef="#br0" timeOffset="30208.9144">27868 4830 0,'501'-36'0,"-72"-36"31,-429 72-31</inkml:trace>
        </inkml:traceGroup>
      </inkml:traceGroup>
    </inkml:traceGroup>
  </inkml:traceGroup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3:49.1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6BAAA60-6DC0-4398-9C85-0EC38E3C8FCE}" emma:medium="tactile" emma:mode="ink">
          <msink:context xmlns:msink="http://schemas.microsoft.com/ink/2010/main" type="writingRegion" rotatedBoundingBox="3072,2933 2575,1074 3827,740 4323,2599"/>
        </emma:interpretation>
      </emma:emma>
    </inkml:annotationXML>
    <inkml:traceGroup>
      <inkml:annotationXML>
        <emma:emma xmlns:emma="http://www.w3.org/2003/04/emma" version="1.0">
          <emma:interpretation id="{4669746B-22CA-4761-ABE0-AE2118C5CD03}" emma:medium="tactile" emma:mode="ink">
            <msink:context xmlns:msink="http://schemas.microsoft.com/ink/2010/main" type="paragraph" rotatedBoundingBox="3072,2933 2575,1074 3827,740 4323,259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D50B5B2-12E7-4896-87B2-2DD780AE3848}" emma:medium="tactile" emma:mode="ink">
              <msink:context xmlns:msink="http://schemas.microsoft.com/ink/2010/main" type="line" rotatedBoundingBox="3072,2933 2575,1074 3827,740 4323,2599"/>
            </emma:interpretation>
          </emma:emma>
        </inkml:annotationXML>
        <inkml:traceGroup>
          <inkml:annotationXML>
            <emma:emma xmlns:emma="http://www.w3.org/2003/04/emma" version="1.0">
              <emma:interpretation id="{C9F5133C-D3AD-4D55-A69C-06E7A197A12D}" emma:medium="tactile" emma:mode="ink">
                <msink:context xmlns:msink="http://schemas.microsoft.com/ink/2010/main" type="inkWord" rotatedBoundingBox="3072,2933 2575,1074 3827,740 4323,2599">
                  <msink:destinationLink direction="with" ref="{81660483-0516-4265-96C1-C701EB1C9755}"/>
                </msink:context>
              </emma:interpretation>
              <emma:one-of disjunction-type="recognition" id="oneOf0">
                <emma:interpretation id="interp0" emma:lang="it-IT" emma:confidence="0">
                  <emma:literal>no</emma:literal>
                </emma:interpretation>
                <emma:interpretation id="interp1" emma:lang="it-IT" emma:confidence="0">
                  <emma:literal>nero</emma:literal>
                </emma:interpretation>
                <emma:interpretation id="interp2" emma:lang="it-IT" emma:confidence="0">
                  <emma:literal>Mo</emma:literal>
                </emma:interpretation>
                <emma:interpretation id="interp3" emma:lang="it-IT" emma:confidence="0">
                  <emma:literal>Mr</emma:literal>
                </emma:interpretation>
                <emma:interpretation id="interp4" emma:lang="it-IT" emma:confidence="0">
                  <emma:literal>MV</emma:literal>
                </emma:interpretation>
              </emma:one-of>
            </emma:emma>
          </inkml:annotationXML>
          <inkml:trace contextRef="#ctx0" brushRef="#br0">0 71 0,'107'322'16,"-35"-107"-16,-72-1 31,0-35-15,0-179-1,0-36 1,0-142 0,0-73-1,35 37 1,1 35-1,36 71 1,-37 108 0,73 36-1,-1 0 17,36 0-17,36-36 1,-36-36-1,0-36 1,-71 37 0,-72 35-1,0 35 1,-72 108 0,37 36-1,35 36 1,71-36-1,1-36 1,-37-72 0,-70-106 15,-73-73-31,-106-71 16,214 179-1</inkml:trace>
          <inkml:trace contextRef="#ctx0" brushRef="#br0" timeOffset="342.8106">179-609 0,'178'-71'16,"-34"142"-16,-73 37 0,-35 71 0,-72-36 15,-35-36 1,35-35 15,72-108-15,-1-143-1,73-36 1,35-35 0,36-1-1,-179 251 1</inkml:trace>
        </inkml:traceGroup>
      </inkml:traceGroup>
    </inkml:traceGroup>
  </inkml:traceGroup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3:50.54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DA348E5-6DBE-4989-AB1C-BFA291C96D08}" emma:medium="tactile" emma:mode="ink">
          <msink:context xmlns:msink="http://schemas.microsoft.com/ink/2010/main" type="writingRegion" rotatedBoundingBox="6546,5151 8621,5151 8621,8406 6546,8406"/>
        </emma:interpretation>
      </emma:emma>
    </inkml:annotationXML>
    <inkml:traceGroup>
      <inkml:annotationXML>
        <emma:emma xmlns:emma="http://www.w3.org/2003/04/emma" version="1.0">
          <emma:interpretation id="{98F671D1-F3BB-4C7A-A2DC-6A55D19AE36D}" emma:medium="tactile" emma:mode="ink">
            <msink:context xmlns:msink="http://schemas.microsoft.com/ink/2010/main" type="paragraph" rotatedBoundingBox="6546,5151 8621,5151 8621,8406 6546,840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B58539F-6806-4298-81CF-313B329E5836}" emma:medium="tactile" emma:mode="ink">
              <msink:context xmlns:msink="http://schemas.microsoft.com/ink/2010/main" type="line" rotatedBoundingBox="6546,5151 8621,5151 8621,8406 6546,8406"/>
            </emma:interpretation>
          </emma:emma>
        </inkml:annotationXML>
        <inkml:traceGroup>
          <inkml:annotationXML>
            <emma:emma xmlns:emma="http://www.w3.org/2003/04/emma" version="1.0">
              <emma:interpretation id="{4C6576B2-9AA0-4F0A-90EB-1FAF4134098A}" emma:medium="tactile" emma:mode="ink">
                <msink:context xmlns:msink="http://schemas.microsoft.com/ink/2010/main" type="inkWord" rotatedBoundingBox="6546,5151 8621,5151 8621,8406 6546,8406">
                  <msink:destinationLink direction="with" ref="{81660483-0516-4265-96C1-C701EB1C9755}"/>
                  <msink:destinationLink direction="with" ref="{65122229-6F11-47E1-914E-B1A2BADEF3AA}"/>
                </msink:context>
              </emma:interpretation>
              <emma:one-of disjunction-type="recognition" id="oneOf0">
                <emma:interpretation id="interp0" emma:lang="it-IT" emma:confidence="0">
                  <emma:literal>la</emma:literal>
                </emma:interpretation>
                <emma:interpretation id="interp1" emma:lang="it-IT" emma:confidence="0">
                  <emma:literal>da</emma:literal>
                </emma:interpretation>
                <emma:interpretation id="interp2" emma:lang="it-IT" emma:confidence="0">
                  <emma:literal>ha</emma:literal>
                </emma:interpretation>
                <emma:interpretation id="interp3" emma:lang="it-IT" emma:confidence="0">
                  <emma:literal>i</emma:literal>
                </emma:interpretation>
                <emma:interpretation id="interp4" emma:lang="it-IT" emma:confidence="0">
                  <emma:literal>ra</emma:literal>
                </emma:interpretation>
              </emma:one-of>
            </emma:emma>
          </inkml:annotationXML>
          <inkml:trace contextRef="#ctx0" brushRef="#br0">3756 3470 0,'0'0'0</inkml:trace>
          <inkml:trace contextRef="#ctx0" brushRef="#br1" timeOffset="1599.1338">3720 3613 0,'108'107'0,"-1"72"0,36 107 16,36 0-1,36 72 1,-37 36 0,1-37-1,-36-70 1,0-73-1,-35-106 1,-108-108 0,-36-108-1,-71-35 1,-1 72 15,1 71-15,36 143-1,35-36 1,107 72 0,37-36-1,35 0 1,107-71 0,-71-72-1,0-36 1,-72-36-1,-107-35 1,-107-36 0,-108 71-1,1 37 1,-1 106 0,108 36-1,107 37 16,71-37-31,180 0 16,-1-143 15,-107-178-15,-143 214 0</inkml:trace>
        </inkml:traceGroup>
      </inkml:traceGroup>
    </inkml:traceGroup>
  </inkml:traceGroup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6:36.0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5AB5BA3-8057-4062-A039-1A1800AADAFB}" emma:medium="tactile" emma:mode="ink">
          <msink:context xmlns:msink="http://schemas.microsoft.com/ink/2010/main" type="inkDrawing" rotatedBoundingBox="1468,3098 31591,3548 31582,4099 1460,3649" semanticType="connector" shapeName="Other">
            <msink:sourceLink direction="with" ref="{2008D0E2-70AC-4774-AA46-E1EB77E626F9}"/>
            <msink:sourceLink direction="with" ref="{678F5AA4-9FDB-4EC6-B953-DDA9C2F884D5}"/>
          </msink:context>
        </emma:interpretation>
      </emma:emma>
    </inkml:annotationXML>
    <inkml:trace contextRef="#ctx0" brushRef="#br0">0 168 0,'72'-72'0,"-36"36"0,35 1 15,1 35-15,35 0 0,36 0 0,36 0 16,36 0 0,35 35-1,36-35 1,72 36 0,0 0-1,35-36 1,37 71-1,35-35 1,0 0 0,71 36-1,1-37 1,35 1 0,-35 0 15,107 0-16,-36-1 1,36 1 0,-36 0-1,0 0 1,36-36 0,0 35-1,-36-35 1,36 36-1,-35-36 1,34 36 0,-34-36-1,70 36 1,-70-36 0,34 0-1,1-36 1,0 36-1,0 0 17,0-36-17,0 36 1,0 0 0,0 0-1,0-36 1,-36 36-1,0 0 1,1-107 0,-37 71-1,0 36 1,-35-35 0,0 35 15,-1 0-31,1 0 15,-1 35 1,-35-35 0,-36 0-1,-35 36 1,-37-36 0,1 0 15,-72 36-16,0-36 1,-72 0 0,-35 0-1,-36 0 1,-72 0 0,-36 0-1,1 0 1,-36 0-1,-36 0 1,36 0 0,-36 0-1,0 0 1,-108 71 0,-35-106-1,143 35 1</inkml:trace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2:22.7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9C18636-8959-4B7A-8BCC-FB9C638FE3B3}" emma:medium="tactile" emma:mode="ink">
          <msink:context xmlns:msink="http://schemas.microsoft.com/ink/2010/main" type="inkDrawing" rotatedBoundingBox="2468,4256 3700,4315 3218,14345 1986,14285" rotationAngle="263530972" semanticType="callout">
            <msink:sourceLink direction="with" ref="{6D42EA84-9E6D-4D4A-978B-7B8B313750B5}"/>
          </msink:context>
        </emma:interpretation>
      </emma:emma>
    </inkml:annotationXML>
    <inkml:trace contextRef="#ctx0" brushRef="#br0">0 0 0,'36'36'16,"-36"36"-16,0 71 0,0 71 0,0 73 16,0 106 15,0 36-15,0 36-1,36 72 1,-1 71-1,1 72 1,36 35 0,-1 37-1,1-1 1,-1 0 0,1 1-1,-36-1 1,35-143-1,-35-107 1,0-143 0,-1-180-1,1-70 1,-36-108 0,0-72-1,0-142 1,0-180-1,0 394 1</inkml:trace>
  </inkml:traceGroup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7:02.0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008D0E2-70AC-4774-AA46-E1EB77E626F9}" emma:medium="tactile" emma:mode="ink">
          <msink:context xmlns:msink="http://schemas.microsoft.com/ink/2010/main" type="inkDrawing" rotatedBoundingBox="6028,3043 6353,10717 2436,10883 2111,3209" hotPoints="4342,3424 6251,7252 4270,11044 2362,7216" semanticType="enclosure" shapeName="Ellipse">
            <msink:sourceLink direction="with" ref="{31345AD8-8343-4FD2-A286-4BC4235C14B1}"/>
            <msink:destinationLink direction="with" ref="{F5AB5BA3-8057-4062-A039-1A1800AADAFB}"/>
            <msink:destinationLink direction="from" ref="{D33523C6-D8B8-48C0-886E-23E5EB28BEEA}"/>
          </msink:context>
        </emma:interpretation>
      </emma:emma>
    </inkml:annotationXML>
    <inkml:trace contextRef="#ctx0" brushRef="#br0">1756 179 0,'0'36'16,"-143"-36"-16,107 0 0,-35 0 15,-1 0-15,1 0 0,35 36 0,0 0 16,0-36-16,-35 35 15,35 1 1,-36 36 0,37-37-1,-1 1 17,-36 36-17,36-37 1,-35 1-1,35 36 1,0-1 0,1-35-1,-1 36 1,-36-1 0,36 1-1,1-1 1,-37 1-1,36-1 1,1 37 0,-1-37-1,0 37 1,0-1 0,1 0-1,-1 1 1,0-1-1,0 36 1,0-36 15,36 1-15,-35 35 0,35-36-1,0 36 1,-36 0-1,0 0 1,36 0 0,0 1-1,-36-37 1,72 72 0,-36-36-1,0 0 1,0-36-1,0 36 1,36 0 0,-36-35-1,0 35 1,36 0 0,-36-36-1,0 36 16,35-35-15,1 35 0,-36-36-1,36 1 1,0-1 0,0 36-1,-1-36 1,-35 1-1,72-1 1,-36 0 0,-1 1-1,1-1 1,36 0 0,-37-35-1,1 35 1,36 0-1,-1 1 1,-35-37 0,36 37-1,-1-37 1,-35 36 15,36-35-15,-37 0-1,37-37 1,-36 37 0,35-1-1,1-35 1,-1 0 0,1 0-1,35 0 1,-35-1-1,35 1 1,0-36 15,-35 0-15,35 0 0,-35-36-1,35 36 1,-35-35-1,35-37 1,0 36 0,-35-35 15,35-1-15,1-35-1,-37-1 1,36 1-1,1-72 17,35-35-17,-72 71 1,1-1 0,35-34-1,-35-1 1,-1 0-1,-35 0 1,36-36 0,-37 1-1,1 35 1,0-36 0,0 0-1,-36-35 1,36 35-1,-36 1 1,0-1 0,-36 0-1,36-35 17,-36 35-17,0 1 1,0-1-1,-35 0 1,35 1 0,-35-1-1,-1 36 1,-35-35 0,35 71-1,1-72 1,-37 72-1,1-36 1,0 36 0,-1 0-1,1 0 1,-36 35 0,0 1-1,35 35 1,-35 1 15,-36-1-15,1 72-1,-37 0 1,-107 0 0,0 36-1,322-36 1</inkml:trace>
  </inkml:traceGroup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7:06.0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4E3A067-6C4B-42A8-A891-A1C5B0FA22C8}" emma:medium="tactile" emma:mode="ink">
          <msink:context xmlns:msink="http://schemas.microsoft.com/ink/2010/main" type="inkDrawing" rotatedBoundingBox="4011,6674 16785,6890 16775,7491 4001,7275" semanticType="callout" shapeName="Other">
            <msink:sourceLink direction="with" ref="{B3394035-7634-4DE2-AAC0-5F248BF7C602}"/>
            <msink:sourceLink direction="with" ref="{66FFB731-A95D-441D-ADB1-44D86D13ED93}"/>
            <msink:sourceLink direction="with" ref="{EAC21696-913C-4B20-A30D-069FDD483EB9}"/>
          </msink:context>
        </emma:interpretation>
      </emma:emma>
    </inkml:annotationXML>
    <inkml:trace contextRef="#ctx0" brushRef="#br0">0 143 0,'36'-36'15,"71"72"-15,-71-36 0,71 0 0,-35 0 16,71 36-16,0-36 0,36 0 16,0 0 15,36 0-31,-1-36 31,1 36-15,35 0-1,1 0 1,-1 0 0,36 0-1,1-36 1,-1 36-1,0 0 1,0 0 0,0 36-1,36-36 1,0 0 0,0 0-1,0 0 1,0 0-1,36 0 1,-36 36 0,0-36-1,36 0 1,-36 0 0,35 0 15,1 36-16,-36-36 1,36 0 0,-36 35-1,36-35 1,-1 36 0,1-36-1,-36 36 1,0 0-1,0-1 1,-72-35 0,-35 36-1,-36-36 1,-72 0 0,-71-36-1,0 36 1,-108-107-1,-35 0 1,0 35 0,-37 1 15,1 35-15,36 36-1,107 0 1,36 0-1,71 0 1,108 36 0,35 35-1,1 37 1,35-37 0,-107 1-1,-36-1 1,-143-35-1,-36 0 1,-71-36 0,-72 35-1,-107 1 1,-1 0 0,-35-108-1,322 72 16</inkml:trace>
  </inkml:traceGroup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7:18.89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08D76D7-27A3-4438-9CAF-C89AB244E187}" emma:medium="tactile" emma:mode="ink">
          <msink:context xmlns:msink="http://schemas.microsoft.com/ink/2010/main" type="writingRegion" rotatedBoundingBox="1261,1106 17571,425 17820,6390 1510,7070"/>
        </emma:interpretation>
      </emma:emma>
    </inkml:annotationXML>
    <inkml:traceGroup>
      <inkml:annotationXML>
        <emma:emma xmlns:emma="http://www.w3.org/2003/04/emma" version="1.0">
          <emma:interpretation id="{82C04FDF-5360-4EAC-B2A1-9F0F2942DEEC}" emma:medium="tactile" emma:mode="ink">
            <msink:context xmlns:msink="http://schemas.microsoft.com/ink/2010/main" type="paragraph" rotatedBoundingBox="3410,1016 17571,425 17676,2929 3514,352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E426BB4-D3D4-4CB6-B535-7407B4B5F211}" emma:medium="tactile" emma:mode="ink">
              <msink:context xmlns:msink="http://schemas.microsoft.com/ink/2010/main" type="inkBullet" rotatedBoundingBox="3489,2918 4109,2892 4131,3425 3511,3451"/>
            </emma:interpretation>
            <emma:one-of disjunction-type="recognition" id="oneOf0">
              <emma:interpretation id="interp0" emma:lang="it-IT" emma:confidence="0">
                <emma:literal>.</emma:literal>
              </emma:interpretation>
              <emma:interpretation id="interp1" emma:lang="it-IT" emma:confidence="0">
                <emma:literal>e</emma:literal>
              </emma:interpretation>
              <emma:interpretation id="interp2" emma:lang="it-IT" emma:confidence="0">
                <emma:literal>o</emma:literal>
              </emma:interpretation>
              <emma:interpretation id="interp3" emma:lang="it-IT" emma:confidence="0">
                <emma:literal>@</emma:literal>
              </emma:interpretation>
              <emma:interpretation id="interp4" emma:lang="it-IT" emma:confidence="0">
                <emma:literal>°</emma:literal>
              </emma:interpretation>
            </emma:one-of>
          </emma:emma>
        </inkml:annotationXML>
        <inkml:trace contextRef="#ctx0" brushRef="#br0">2185-2970 0,'0'108'16,"0"-1"-16,35 0 0,37-35 31,-1 0-15,1-72 0,-36 0-1,0-36 1,-36-36-1,-36 1 1,0-1 0,-36 1-1,1-1 1,-1 36 0,1 72-1,-1 0 1,36 71-1,36 0 1,36-35 0,36 0-1,71-72 1,0-36 0,-36-72-1,-35 1 1,-36 0 15,-36 35-15,-36 1-1,-36 35 1,-71 107 0,0 1-1,143-72 1</inkml:trace>
      </inkml:traceGroup>
      <inkml:traceGroup>
        <inkml:annotationXML>
          <emma:emma xmlns:emma="http://www.w3.org/2003/04/emma" version="1.0">
            <emma:interpretation id="{A1031ED2-83E0-4E4D-9CAC-E8ADE2E4A36C}" emma:medium="tactile" emma:mode="ink">
              <msink:context xmlns:msink="http://schemas.microsoft.com/ink/2010/main" type="line" rotatedBoundingBox="5372,934 17571,425 17676,2929 5477,3438"/>
            </emma:interpretation>
          </emma:emma>
        </inkml:annotationXML>
        <inkml:traceGroup>
          <inkml:annotationXML>
            <emma:emma xmlns:emma="http://www.w3.org/2003/04/emma" version="1.0">
              <emma:interpretation id="{F3C9532B-DB16-4F19-854C-CB1B1E135E38}" emma:medium="tactile" emma:mode="ink">
                <msink:context xmlns:msink="http://schemas.microsoft.com/ink/2010/main" type="inkWord" rotatedBoundingBox="5372,934 17571,425 17676,2929 5477,3438"/>
              </emma:interpretation>
              <emma:one-of disjunction-type="recognition" id="oneOf1">
                <emma:interpretation id="interp5" emma:lang="it-IT" emma:confidence="0">
                  <emma:literal>RALEIGH</emma:literal>
                </emma:interpretation>
                <emma:interpretation id="interp6" emma:lang="it-IT" emma:confidence="0">
                  <emma:literal>RANALLETTA</emma:literal>
                </emma:interpretation>
                <emma:interpretation id="interp7" emma:lang="it-IT" emma:confidence="0">
                  <emma:literal>RALLEGRI</emma:literal>
                </emma:interpretation>
                <emma:interpretation id="interp8" emma:lang="it-IT" emma:confidence="0">
                  <emma:literal>RALENTI</emma:literal>
                </emma:interpretation>
                <emma:interpretation id="interp9" emma:lang="it-IT" emma:confidence="0">
                  <emma:literal>RANIERI</emma:literal>
                </emma:interpretation>
              </emma:one-of>
            </emma:emma>
          </inkml:annotationXML>
          <inkml:trace contextRef="#ctx0" brushRef="#br1" timeOffset="34046.153">9661-4615 0,'-143'214'15,"0"1"-15,36 71 16,71-107-1,72-72 1,71 1 0,72-108 15,179 0-15,-143 0-1,-72 0 1,-143-36-1,-215-36 1,215 72 15</inkml:trace>
          <inkml:trace contextRef="#ctx0" brushRef="#br1" timeOffset="35039.6634">10127-4508 0,'393'-71'0,"72"35"16,0 0-1,-71-107 1,-394 143-1</inkml:trace>
          <inkml:trace contextRef="#ctx0" brushRef="#br1" timeOffset="34806.8094">10592-4365 0,'71'36'0,"-35"71"0,-72 36 0,-35 36 15,-1-36 1,72 0 0,36-35-1,71-37 1,72-35-1,36-36 1,-1-36 0,-71 1-1,-107-37 1,-143-35 0,-108-1-1,-35 1 1,-36 36 15,71 35-15,72 36-1,143 71 1,36-71 0,142-35-1,73-1 1,-1 36-1,1-36 1,-144-36 0,-143-71-1,36 143 1</inkml:trace>
          <inkml:trace contextRef="#ctx0" brushRef="#br1" timeOffset="35272.5174">12345-4758 0,'-36'357'0,"0"-106"15,0 71 1,36-72 0,0-71 15,36-72-15,0-71-1,0-143 1,35-72-1,1-71 1,-72 250 0</inkml:trace>
          <inkml:trace contextRef="#ctx0" brushRef="#br1" timeOffset="36529.929">13776-4508 0,'143'-36'0,"-286"108"16,-144-1-16,-35 108 0,0 36 0,179 0 15,108-1 1,106-35 0,179-36-1,72-35 1,36-108 0,-36-36 15,-179-36-31,-143-35 31,-143-36-15,-71 71-1,-1 36 1,72 36 0,143-35-1,71 35 1,180-36-1,106-36 1,1 1 0,0-36-1,-108-1 1,-106 1 0,-37 0-1,-107 35 1,0-35-1,-36 35 1,0 36 0,1 36-1,35 0 1,0 36 0,35 36 15,1 35-16,-36 72 1,0 0 0,0 35-1,-36 1 1,36-36 0,36-72-1,-36-35 1,0-108-1,-36-36 1,-35-106 0,-1-37-1,1 72 1,35 71 0,72 37-1,35 35 1,72 0-1,72 35 17,107-70-17,-179-37 1,-36-35 0,-107-108-1,-35 0 1,-73 72 15,37 72-31,35 71 16,36 143-1,36 71 1,35 73 15,72 35-15,-35 35-1,-37-35 1,-142-214 0,71-108-1</inkml:trace>
          <inkml:trace contextRef="#ctx0" brushRef="#br1" timeOffset="32493.793">4045-5009 0,'36'36'0,"-36"71"0,-36 72 0,36 72 15,0 35 1,36-71 0,-1-72-1,-35-36 1,0-107-1,0 0 1,-35-36 0,-1-107-1,-36-72 1,36-35 0,72 35-1,107 72 1,72 0-1,71 72 17,72 71-17,-36 71 1,-143 36 0,-143 1-1,-144 35 1,-71-36-1,-143 36 1,36-35 0,107-1-1,108 0 1,107 1 0,142-1-1,37 0 1,36 36-1,-1-71 1,-71-36 0,-36-108-1,-72-107 1,37 0 0,-1-71 15,-107 250-31</inkml:trace>
          <inkml:trace contextRef="#ctx0" brushRef="#br1" timeOffset="33114.737">6513-4508 0,'-107'215'0,"35"35"15,-35 1 1,36-1 0,-1-178-1,72-37 1,0-106 0,72-180 15,-37-106-16,37 106 1,35 72 0,0 36-1,-35 107 1,0 72 0,-1 72-1,36 106 1,37 1-1,-1 0 1,-36-37 0,-35-35-1,-37-71 1,-70-72 0,-109 0 15,-142-36-16,0 0 1,36 36 0,71 36-1,107-36 1,144-36 0,142-107-1,-214 143 1</inkml:trace>
          <inkml:trace contextRef="#ctx0" brushRef="#br1" timeOffset="33409.6854">7622-4723 0,'0'144'0,"36"34"0,71 37 15,-35 0 1,71-72 0,-36-36-1,1-143 1,-108-107-1,0-71 1,0 214 0</inkml:trace>
          <inkml:trace contextRef="#ctx0" brushRef="#br1" timeOffset="33689.1102">8696-4687 0,'-144'358'0,"1"-108"16,-71 108 0,-37-36-1,108-107 1,72-72-1,71-107 1,107-144 0,143-249-1,-250 357 1</inkml:trace>
        </inkml:traceGroup>
      </inkml:traceGroup>
    </inkml:traceGroup>
    <inkml:traceGroup>
      <inkml:annotationXML>
        <emma:emma xmlns:emma="http://www.w3.org/2003/04/emma" version="1.0">
          <emma:interpretation id="{AC2DE18B-BAC3-4E35-878F-6D4F3F03D6E0}" emma:medium="tactile" emma:mode="ink">
            <msink:context xmlns:msink="http://schemas.microsoft.com/ink/2010/main" type="paragraph" rotatedBoundingBox="1429,5825 6162,4877 6422,6175 1689,712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1345AD8-8343-4FD2-A286-4BC4235C14B1}" emma:medium="tactile" emma:mode="ink">
              <msink:context xmlns:msink="http://schemas.microsoft.com/ink/2010/main" type="line" rotatedBoundingBox="1429,5825 6162,4877 6422,6175 1689,7124">
                <msink:destinationLink direction="with" ref="{2008D0E2-70AC-4774-AA46-E1EB77E626F9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B3394035-7634-4DE2-AAC0-5F248BF7C602}" emma:medium="tactile" emma:mode="ink">
                <msink:context xmlns:msink="http://schemas.microsoft.com/ink/2010/main" type="inkWord" rotatedBoundingBox="1453,5947 2657,5706 2893,6882 1689,7124">
                  <msink:destinationLink direction="with" ref="{74E3A067-6C4B-42A8-A891-A1C5B0FA22C8}"/>
                </msink:context>
              </emma:interpretation>
              <emma:one-of disjunction-type="recognition" id="oneOf2">
                <emma:interpretation id="interp10" emma:lang="it-IT" emma:confidence="0">
                  <emma:literal>No</emma:literal>
                </emma:interpretation>
                <emma:interpretation id="interp11" emma:lang="it-IT" emma:confidence="0">
                  <emma:literal>o</emma:literal>
                </emma:interpretation>
                <emma:interpretation id="interp12" emma:lang="it-IT" emma:confidence="0">
                  <emma:literal>g</emma:literal>
                </emma:interpretation>
                <emma:interpretation id="interp13" emma:lang="it-IT" emma:confidence="0">
                  <emma:literal>7o</emma:literal>
                </emma:interpretation>
                <emma:interpretation id="interp14" emma:lang="it-IT" emma:confidence="0">
                  <emma:literal>9o</emma:literal>
                </emma:interpretation>
              </emma:one-of>
            </emma:emma>
          </inkml:annotationXML>
          <inkml:trace contextRef="#ctx0" brushRef="#br1" timeOffset="-8764.039">217 357 0,'71'-35'0,"-35"-1"0,0 0 16,0 0-16,0 1 0,-36-1 0,0 36 16,0 0-1,0 0 1,0-36 0,-36 36-1,36 0 1,0 0-1,0 0 1,0 0 0,0 0 15,0 0-15,0 0-1,0-36 1,0 36-1,0 0 1,0 0 0,0 0-1,0 0 1,0 0 0,0 0-1,0-35 1,0 35-1,0 0 1,0 0 0,0 0-1,-36 0 1,36 35 0,0-35-1,0 0 16,-36 36-15,36-36 0,-36 36-1,36-36 1,0 36 0,0-36-1,0 35 1,0-35-1,0 0 1,-35 0 0,35-35-1,0 35 1,0-36 0,-36 36-1,0-36 1,0 0-1,1 36 1,-1-35 0,0 35-1,36-36 17,0 36-17,0 0 1,0 36-1,0-36 1,0 0 0,0 0-1,0 0 1,0 0 0,0 0-1,0 35 1,0-35-1,0 36 1,0 36 0,36-1-1,35 1 1,1 35 0,-1 0-1,1 1 1,0-1-1,-1 0 17,1 1-17,-37-37 1,-35-35 0,0 0-1,0-36 1,0 0-1,0-72 1,0 36 0,36-71-1,0 36 1,0-37 0,35 1-1,37 35 1,-1 1-1,0-1 1,1 1 0,-73 35-1,1 0 1,-36 36 0,0 0 15,-71-36-16,-1 36 1,-35-35 0,-72-1-1,36 0 1,-72 0 0,0 1-1,72 35 1,36 0-1,71 0 1,36 35 0,72 1-1,35 0 1,-107-36 0</inkml:trace>
        </inkml:traceGroup>
        <inkml:traceGroup>
          <inkml:annotationXML>
            <emma:emma xmlns:emma="http://www.w3.org/2003/04/emma" version="1.0">
              <emma:interpretation id="{9BD1991A-ABCA-4BB4-86FE-0A005B49B6F7}" emma:medium="tactile" emma:mode="ink">
                <msink:context xmlns:msink="http://schemas.microsoft.com/ink/2010/main" type="inkWord" rotatedBoundingBox="4903,5129 6162,4877 6338,5757 5080,6009"/>
              </emma:interpretation>
              <emma:one-of disjunction-type="recognition" id="oneOf3">
                <emma:interpretation id="interp15" emma:lang="it-IT" emma:confidence="0">
                  <emma:literal>a</emma:literal>
                </emma:interpretation>
                <emma:interpretation id="interp16" emma:lang="it-IT" emma:confidence="0">
                  <emma:literal>^</emma:literal>
                </emma:interpretation>
                <emma:interpretation id="interp17" emma:lang="it-IT" emma:confidence="0">
                  <emma:literal>.</emma:literal>
                </emma:interpretation>
                <emma:interpretation id="interp18" emma:lang="it-IT" emma:confidence="0">
                  <emma:literal>-</emma:literal>
                </emma:interpretation>
                <emma:interpretation id="interp19" emma:lang="it-IT" emma:confidence="0">
                  <emma:literal>o</emma:literal>
                </emma:interpretation>
              </emma:one-of>
            </emma:emma>
          </inkml:annotationXML>
          <inkml:trace contextRef="#ctx0" brushRef="#br1" timeOffset="-11573.8106">4009-465 0,'36'-36'16,"0"0"-16,35 0 0,-35 1 0,-108 70 15,1 1-15,-1 0 0,1 35 16,-1 1-16,1 0 0,-1-1 0,1 1 15,35-37-15,36-35 0,36-35 16,-1-37 0,73-35-1,-37-1 1,-35-35 0,35 36-1,1 0 1,-36 35-1,-36 1 1,0 71 0,0 0-1,36 35 1,-1 73 0,73-1-1,35 0 1,36 1-1,-36-1 1,-36-35 0,-35-1 15,-72-35-15,-143-72-1,-72-71 1,215 107-1</inkml:trace>
        </inkml:traceGroup>
      </inkml:traceGroup>
    </inkml:traceGroup>
  </inkml:traceGroup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7:14.7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78F5AA4-9FDB-4EC6-B953-DDA9C2F884D5}" emma:medium="tactile" emma:mode="ink">
          <msink:context xmlns:msink="http://schemas.microsoft.com/ink/2010/main" type="inkDrawing" rotatedBoundingBox="17682,3649 18172,14363 14456,14533 13967,3819" hotPoints="16122,2057 17766,8163 15984,14231 14340,8124" semanticType="enclosure" shapeName="Ellipse">
            <msink:sourceLink direction="with" ref="{EAC21696-913C-4B20-A30D-069FDD483EB9}"/>
            <msink:sourceLink direction="with" ref="{7F1F92B1-0507-47BB-81FD-9834F8CAB624}"/>
            <msink:destinationLink direction="with" ref="{F5AB5BA3-8057-4062-A039-1A1800AADAFB}"/>
          </msink:context>
        </emma:interpretation>
      </emma:emma>
    </inkml:annotationXML>
    <inkml:trace contextRef="#ctx0" brushRef="#br0">644 179 0,'72'-35'0,"0"-1"0,-37 36 16,37 0-16,-1 0 0,-35 0 0,36 36 16,-1-36-16,1 0 15,-1 0 1,-35 0-1,36 0 1,-37-36 0,1 36-1,0 0 1,-36-36 0,36 36-1,0-36 1,-36 36-1,0 0 17,0 0-17,0 0 1,0 0 0,0 0-1,-36 0 1,36 0-1,0 0 1,-36 0 0,36 0-1,-36 0 1,36 0 0,-36 0-1,1 0 1,-1 0-1,0 0 1,36 0 0,-36 0-1,36 0 1,-35-36 15,-1 72-15,0-36-1,0 0 1,36 0 0,-35 0-1,-1 0 1,0 0 0,0 0-1,0 0 1,1 36-1,-1 0 1,0-36 0,0 71-1,-35-35 1,35 36 0,-36-1-1,1 1 1,35-1-1,-35 37 17,35-1-17,-36 0 1,36 1 0,-35-1-1,35 0 1,0 36-1,36-35 1,-71-1 0,71 0-1,0 1 1,0-1 0,-36 0-1,36 1 1,0-1-1,0-35 1,-36 35 0,36 0-1,0 0 1,-35 1 0,35 35 15,0-36-16,0 36 1,0 0 0,0 1-1,0-1 1,0 35 0,35-34-1,-35 34 1,36-34-1,-36 34 1,36-34 0,-36 34-1,36-34 1,-36 34 0,35-35-1,-35 36 1,36-36-1,0 36 1,0-36 0,-1 36 15,37-36-15,-36 0-1,35 36 1,37-71-1,-37 35 1,1 0 0,35-36-1,-35 1 1,-1-1 0,1-36-1,35 1 1,-35 0-1,35-37 1,-36 1 0,1-107-1,35 71 1,1 0 0,-1 0 15,36-72-16,0 0 1,-35 1 0,-1-36-1,0 35 1,1-71 0,-1 0 15,0 0-16,0-36 1,-35 0 0,35-36-1,-35 1 1,35-1 0,-35 0-1,-1 1 1,-35-37-1,71 108 1,-35-107 0,-72-1-1,36 37 1,0-37 0,-1 37-1,-35-37 1,0 37-1,0-1 1,-35 0 0,35 1 15,-36-1-15,0 36-1,0 0 1,-35 0-1,35 0 1,-36 36 0,1 0-1,35 0 1,-36 36 0,-35-36-1,36 71 1,-1-35-1,-35 0 1,35 35 0,-35 0-1,-36 1 1,0 35 0,35 0-1,-71 1 16,36-1-15,0 36 0,0 0-1,-36-36 1,36 72 0,-36 0-1,-35-1 1,-1-35-1,215 0 1</inkml:trace>
    <inkml:trace contextRef="#ctx0" brushRef="#br0" timeOffset="55454.1584">1789 6440 0,'36'-143'16,"-108"-36"-16,-35 107 16,0 37-1,-1-1 1,-35 72 0,0-1-1,72 37 1,-37 71-1,37 36 1,-1 0 0,37 71-1,-1 1 1,0-1 0,0 36 15,36 0-16,0 1 1,0 35 0,0-72-1,36 36 1,36 0 0,35 1-1,-36-73 1,37 1-1,35-72 1,0 0 0,-36 0-1,72-35 17,-36-73-32,0 1 15,36-36 16,-36-36-31,0-35 16,36-72 0,-71-36-1,35-36 1,-36-71 15,-35-36-15,-37-36-1,-35-35 1,0-37 0,-71 37-1,-37-1 1,-70 1 0,-1 71-1,-72 71 1,37 144-1,-73 36 1,1 106 0,72 37-1,71 35 1,143-107 0</inkml:trace>
  </inkml:traceGroup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7:30.6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33523C6-D8B8-48C0-886E-23E5EB28BEEA}" emma:medium="tactile" emma:mode="ink">
          <msink:context xmlns:msink="http://schemas.microsoft.com/ink/2010/main" type="inkDrawing" rotatedBoundingBox="1912,14740 9214,15109 9182,15755 1879,15386" semanticType="callout" shapeName="Other">
            <msink:sourceLink direction="from" ref="{2008D0E2-70AC-4774-AA46-E1EB77E626F9}"/>
            <msink:sourceLink direction="to" ref="{66FFB731-A95D-441D-ADB1-44D86D13ED93}"/>
            <msink:sourceLink direction="to" ref="{9C0B803B-4750-41F1-964D-2683DDCF6220}"/>
          </msink:context>
        </emma:interpretation>
      </emma:emma>
    </inkml:annotationXML>
    <inkml:trace contextRef="#ctx0" brushRef="#br0">0 0 0,'-35'36'0,"106"-36"16,-35 0-16,35 36 0,1-36 0,107 0 15,0 36-15,0-36 0,107 36 16,-36-36 0,1 35-1,35 1 1,36-36 0,0 36-1,-36-36 1,36 36 15,0-1-15,36-35-1,-36 0 1,0 0 0,0 36-1,0-36 1,0 36-1,-36 0 1,0-36 0,-36 36-1,-35-1 1,-72-35 0,-36 0-1,-71 0 1,0-35-1,-36-1 1,-72-36 0,1 1-1,-36-1 1,35 1 15,0-1-15,37 36-1,-1 36 1,36 36 0,0-36-1,71 0 1,37 36 0,35 35-1,36 1 1,0-1-1,0 1 1,-72 0 0,-71-37-1,-36-35 1,-36 0 0,-36 36 15,-35 0-31,35 0 31,37-1-31,-1 1 16,72 0 15,-36-36-15,35-72-1,1 1 1,-36 71-1</inkml:trace>
  </inkml:traceGroup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7:17.79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C42E726-54CA-4C29-9ABF-2EB5CA681FE0}" emma:medium="tactile" emma:mode="ink">
          <msink:context xmlns:msink="http://schemas.microsoft.com/ink/2010/main" type="writingRegion" rotatedBoundingBox="18516,2688 23637,17526 10966,21899 5845,7060"/>
        </emma:interpretation>
      </emma:emma>
    </inkml:annotationXML>
    <inkml:traceGroup>
      <inkml:annotationXML>
        <emma:emma xmlns:emma="http://www.w3.org/2003/04/emma" version="1.0">
          <emma:interpretation id="{B333715B-0E88-4B88-A22B-0A599373B31F}" emma:medium="tactile" emma:mode="ink">
            <msink:context xmlns:msink="http://schemas.microsoft.com/ink/2010/main" type="paragraph" rotatedBoundingBox="18516,2688 23637,17526 19516,18949 14395,411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310DFEE-BED1-4710-9941-E406C7BF4481}" emma:medium="tactile" emma:mode="ink">
              <msink:context xmlns:msink="http://schemas.microsoft.com/ink/2010/main" type="inkBullet" rotatedBoundingBox="16109,3518 16313,4110 15515,4386 15310,3794"/>
            </emma:interpretation>
            <emma:one-of disjunction-type="recognition" id="oneOf0">
              <emma:interpretation id="interp0" emma:lang="it-IT" emma:confidence="0">
                <emma:literal>•</emma:literal>
              </emma:interpretation>
            </emma:one-of>
          </emma:emma>
        </inkml:annotationXML>
        <inkml:trace contextRef="#ctx0" brushRef="#br0">4114-11195 0,'107'-71'0,"-71"35"15,-107 179-15,35-71 0,0-1 16,72 36-16,35-71 0,72 36 15,1-72 1,-37-36 0,-36-36-1,-35 1 1,-36-36 0,-107-1-1,0 37 1,-37-1 15,1 72-15,36 36-1,0 0 1,71 35 0,36 37-1,36-1 1,71-36-1,72 1 1,-36-36 0,0-36-1,-71-36 1,-37-36 0,-70-35-1,-73 36 1,-35-37-1,0 72 1,0 72 15,71 0-15,37 36 0,35 35-1,71-36 1,37 1-1,35-36 1,-72-36 0,-35-36-1,-36-71 1,-72-1 0,-35 1-1,-36 71 1,0 36-1,36 72 1,71-36 0,36-36-1</inkml:trace>
      </inkml:traceGroup>
      <inkml:traceGroup>
        <inkml:annotationXML>
          <emma:emma xmlns:emma="http://www.w3.org/2003/04/emma" version="1.0">
            <emma:interpretation id="{04F14B49-F4F6-44B6-B8C9-CA70000B7537}" emma:medium="tactile" emma:mode="ink">
              <msink:context xmlns:msink="http://schemas.microsoft.com/ink/2010/main" type="line" rotatedBoundingBox="19574,5755 23637,17526 19516,18949 15453,7177"/>
            </emma:interpretation>
          </emma:emma>
        </inkml:annotationXML>
        <inkml:traceGroup>
          <inkml:annotationXML>
            <emma:emma xmlns:emma="http://www.w3.org/2003/04/emma" version="1.0">
              <emma:interpretation id="{EAC21696-913C-4B20-A30D-069FDD483EB9}" emma:medium="tactile" emma:mode="ink">
                <msink:context xmlns:msink="http://schemas.microsoft.com/ink/2010/main" type="inkWord" rotatedBoundingBox="21837,12311 23637,17526 19516,18949 17716,13734">
                  <msink:destinationLink direction="with" ref="{678F5AA4-9FDB-4EC6-B953-DDA9C2F884D5}"/>
                  <msink:destinationLink direction="with" ref="{74E3A067-6C4B-42A8-A891-A1C5B0FA22C8}"/>
                </msink:context>
              </emma:interpretation>
              <emma:one-of disjunction-type="recognition" id="oneOf1">
                <emma:interpretation id="interp1" emma:lang="it-IT" emma:confidence="0">
                  <emma:literal>5</emma:literal>
                </emma:interpretation>
                <emma:interpretation id="interp2" emma:lang="it-IT" emma:confidence="0">
                  <emma:literal>a È.</emma:literal>
                </emma:interpretation>
                <emma:interpretation id="interp3" emma:lang="it-IT" emma:confidence="0">
                  <emma:literal>a Is</emma:literal>
                </emma:interpretation>
                <emma:interpretation id="interp4" emma:lang="it-IT" emma:confidence="0">
                  <emma:literal>3</emma:literal>
                </emma:interpretation>
                <emma:interpretation id="interp5" emma:lang="it-IT" emma:confidence="0">
                  <emma:literal>a E,</emma:literal>
                </emma:interpretation>
              </emma:one-of>
            </emma:emma>
          </inkml:annotationXML>
          <inkml:trace contextRef="#ctx0" brushRef="#br1" timeOffset="24820.2868">8622 969 0,'-36'35'16,"0"1"-16,72 36 0,35 35 0,37-35 15,-1-72-15,36 71 16,0-71 15,-71-36-15,-36 1 0,-72-73-1,-72 1 1,-35 71-1,36 72 1,0-36 0,35 36-1,72 35 1,72 1 0,35-72-1,0 71 1,-71-71-1,-36 0 1,-36-71 15,-71-36-31,36 107 32,-37-36-32,108 0 15,36 0 1,71 0 15,-107 36-15</inkml:trace>
          <inkml:trace contextRef="#ctx0" brushRef="#br1" timeOffset="25782.75">8443-1571 0,'36'143'15,"-1"36"-15,1 35 0,-36 37 16,36-1-1,0-35 1,-36-36 0,0-36-1,-36-108 17,36-35-17,-36-143 1,0-71-1,1-72 1,-37-36 0,-35 35-1,35 1 1,1 72 0,-1 106-1,36 72 1,36 36-1,0 0 1,36 36 0,-72 72-1,0-1 1,1 36 0,-1-36-1,36-71 1,0 0-1,36-108 17,35-35-17,1-36 1,-1-36 0,-35 72-1,0 35 1,0 72-1,-36 0 1,71 107 0,1 72-1,71 72 1,36-37 0,-36 1-1,0-108 1,-143-107-1</inkml:trace>
          <inkml:trace contextRef="#ctx0" brushRef="#br1" timeOffset="27040.1616">8550 2149 0,'0'215'0,"36"-36"16,0 0-16,-1 35 16,1 1-1,0-36 1,-36 0-1,0-72 1,-36 0 0,-35-107-1,-1-35 1,36-73 0,-35 1-1,-37 0 1,37 35-1,-1 36 1,37 36 0,35 108-1,35-1 1,1-71 15,71 71-15,-35-35-1,0-37 1,35 1 0,-71-72-1,35-35 1,1-1 0,-36 1-1,-1-1 1,-35 1-1,36 71 1,-72 0 0,1 0-1,-1 0 1,-36 0 0,1 0-1,-1 0 1,-35-36-1,-1-36 1,-70 1 15,-1 35-15,0-36 0,72 72-1,142 0 1,108 0-1,-143 0 1</inkml:trace>
          <inkml:trace contextRef="#ctx0" brushRef="#br2" timeOffset="7020.5464">5867-8404 0,'107'-108'0,"-71"144"0,-107 71 0,-37-35 15,-35 35-15,-36 1 0,72-37 16,71-35 0,36 0-1,36-36 1,71-36 0,36-71-1,-35-1 1,-1 1-1,0 0 1,-35-1 0,-36 73-1,-1 35 1,1 35 15,36 73-15,71 106-1,-36-71 1,0-35 0,1-37-1,-108-35 17,-72-143-32,72 107 15</inkml:trace>
          <inkml:trace contextRef="#ctx0" brushRef="#br1" timeOffset="28935.0094">11269 289 0,'72'0'0,"-216"-36"0,-34-35 0,-73 71 16,36 0-16,37 35 16,106 1-1,72 71 1,143 72-1,72 36 1,107 35 0,-72 1-1,-107-72 1,-143-108 0,-107 1-1,-108-36 1,-107-1-1,0 1 1,144 36 0,178-72-1</inkml:trace>
        </inkml:traceGroup>
      </inkml:traceGroup>
    </inkml:traceGroup>
    <inkml:traceGroup>
      <inkml:annotationXML>
        <emma:emma xmlns:emma="http://www.w3.org/2003/04/emma" version="1.0">
          <emma:interpretation id="{C98A5B87-0497-4D95-BE6C-6A90FC4B95AF}" emma:medium="tactile" emma:mode="ink">
            <msink:context xmlns:msink="http://schemas.microsoft.com/ink/2010/main" type="paragraph" rotatedBoundingBox="15388,7638 17379,18180 14902,18648 12911,810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3E6C9DD-3E3E-4828-8F97-4E76F6BB9F29}" emma:medium="tactile" emma:mode="ink">
              <msink:context xmlns:msink="http://schemas.microsoft.com/ink/2010/main" type="inkBullet" rotatedBoundingBox="14536,7798 14701,8671 13758,8849 13594,7977"/>
            </emma:interpretation>
            <emma:one-of disjunction-type="recognition" id="oneOf2">
              <emma:interpretation id="interp6" emma:lang="it-IT" emma:confidence="0">
                <emma:literal>↳</emma:literal>
              </emma:interpretation>
            </emma:one-of>
          </emma:emma>
        </inkml:annotationXML>
        <inkml:trace contextRef="#ctx0" brushRef="#br2" timeOffset="7920.9152">2075-7009 0,'36'71'16,"-1"37"-16,37-1 0,0 36 0,-1 0 16,1 0-1,-37-71 17,1-36-17,36-72 1,-36 0-1,35-71 1,1 0 0,35-1-1,0 37 1,-35 35 0,-1 36-1,-71 0 1,-143-36-1,143 36 1</inkml:trace>
      </inkml:traceGroup>
      <inkml:traceGroup>
        <inkml:annotationXML>
          <emma:emma xmlns:emma="http://www.w3.org/2003/04/emma" version="1.0">
            <emma:interpretation id="{B82000CC-9B86-478B-A2F9-6EC462912687}" emma:medium="tactile" emma:mode="ink">
              <msink:context xmlns:msink="http://schemas.microsoft.com/ink/2010/main" type="line" rotatedBoundingBox="16058,11186 17379,18180 14902,18648 13581,11654"/>
            </emma:interpretation>
          </emma:emma>
        </inkml:annotationXML>
        <inkml:traceGroup>
          <inkml:annotationXML>
            <emma:emma xmlns:emma="http://www.w3.org/2003/04/emma" version="1.0">
              <emma:interpretation id="{7F1F92B1-0507-47BB-81FD-9834F8CAB624}" emma:medium="tactile" emma:mode="ink">
                <msink:context xmlns:msink="http://schemas.microsoft.com/ink/2010/main" type="inkWord" rotatedBoundingBox="16625,14184 17379,18180 14902,18648 14147,14652">
                  <msink:destinationLink direction="with" ref="{678F5AA4-9FDB-4EC6-B953-DDA9C2F884D5}"/>
                </msink:context>
              </emma:interpretation>
              <emma:one-of disjunction-type="recognition" id="oneOf3">
                <emma:interpretation id="interp7" emma:lang="it-IT" emma:confidence="0">
                  <emma:literal>far</emma:literal>
                </emma:interpretation>
                <emma:interpretation id="interp8" emma:lang="it-IT" emma:confidence="0">
                  <emma:literal>ago</emma:literal>
                </emma:interpretation>
                <emma:interpretation id="interp9" emma:lang="it-IT" emma:confidence="0">
                  <emma:literal>age</emma:literal>
                </emma:interpretation>
                <emma:interpretation id="interp10" emma:lang="it-IT" emma:confidence="0">
                  <emma:literal>agi</emma:literal>
                </emma:interpretation>
                <emma:interpretation id="interp11" emma:lang="it-IT" emma:confidence="0">
                  <emma:literal>aro</emma:literal>
                </emma:interpretation>
              </emma:one-of>
            </emma:emma>
          </inkml:annotationXML>
          <inkml:trace contextRef="#ctx0" brushRef="#br2" timeOffset="53589.3848">4364-641 0,'-107'0'16,"36"71"-16,-1 1 0,-35 35 0,35 72 15,1 36 1,35 35 0,0 1-1,72 35 1,0 36 0,71-72 15,0 36-16,36-71 1,0-108 0,1 1-1,-1-108 1,0 0 0,36-72-1,-36-35 1,-36-72-1,0 0 1,-35-71 0,-36-37 15,-108-142-15,-107 36-1,0 106 1,-35 73-1,-37 35 1,1 107 0,35 108-1,72 107 1,72 108 0,106-37-1,-35-214 1</inkml:trace>
          <inkml:trace contextRef="#ctx0" brushRef="#br2" timeOffset="54427.6592">4293 1291 0,'-143'71'32,"-36"358"-32,143-178 0,0-1 15,72 1 1,0-1 15,71-35-15,1-36-1,35-36 1,-36-72 0,36-35-1,-36-72 1,1-35-1,-1-37 1,-35-70 0,-37-37-1,-35-36 1,0 1 0,-107 0-1,-36 71 1,-72 0-1,1 36 1,-1 107 0,0 108-1,144 71 1,71-143 0</inkml:trace>
          <inkml:trace contextRef="#ctx0" brushRef="#br2" timeOffset="55685.0708">3220 2113 0,'-108'-35'15,"73"-1"-15,35 0 0,35 36 0,1 0 16,71 36-16,-71 35 0,36 73 0,-1-1 15,1 0-15,-1 0 0,1-107 0,-36-1 16,-36-70 15,0-1-15,0-72 0,-36 1-1,72 36 1,35 35-1,1 0 1,35-35 0,-35-73-1,-72-70 1,0 214 0</inkml:trace>
          <inkml:trace contextRef="#ctx0" brushRef="#br2" timeOffset="56290.4912">2969-69 0,'36'36'0,"36"71"0,-37 36 0,37-35 16,-36 35-1,35-72 1,1-35 0,-1 0-1,1-72 1,-1 0 0,1-35-1,35-37 1,-35 73-1,-36-1 1,-1 0 0,-70-71-1,35-1 1,0 108 0</inkml:trace>
          <inkml:trace contextRef="#ctx0" brushRef="#br2" timeOffset="56880.388">2433-3289 0,'0'-35'0,"35"106"15,1 108-15,0 0 0,36-36 16,35 0-16,-36-71 15,37-37 1,-37-70 15,37-73-15,-1-35 0,36 0-1,0 0 1,0 36-1,-143-72 1,-71-72 0,71 251-1</inkml:trace>
        </inkml:traceGroup>
      </inkml:traceGroup>
    </inkml:traceGroup>
    <inkml:traceGroup>
      <inkml:annotationXML>
        <emma:emma xmlns:emma="http://www.w3.org/2003/04/emma" version="1.0">
          <emma:interpretation id="{ED7C67D7-9697-4520-889B-25FD8E3BD6FD}" emma:medium="tactile" emma:mode="ink">
            <msink:context xmlns:msink="http://schemas.microsoft.com/ink/2010/main" type="paragraph" rotatedBoundingBox="11561,14846 16489,15500 16368,16416 11440,15763" alignmentLevel="4"/>
          </emma:interpretation>
        </emma:emma>
      </inkml:annotationXML>
      <inkml:traceGroup>
        <inkml:annotationXML>
          <emma:emma xmlns:emma="http://www.w3.org/2003/04/emma" version="1.0">
            <emma:interpretation id="{F7F7592E-3E21-47A1-974E-B9003F658F10}" emma:medium="tactile" emma:mode="ink">
              <msink:context xmlns:msink="http://schemas.microsoft.com/ink/2010/main" type="line" rotatedBoundingBox="11561,14846 16489,15500 16368,16416 11440,15763"/>
            </emma:interpretation>
          </emma:emma>
        </inkml:annotationXML>
        <inkml:traceGroup>
          <inkml:annotationXML>
            <emma:emma xmlns:emma="http://www.w3.org/2003/04/emma" version="1.0">
              <emma:interpretation id="{1D9E9D37-9719-451D-B808-20B134E3CFB8}" emma:medium="tactile" emma:mode="ink">
                <msink:context xmlns:msink="http://schemas.microsoft.com/ink/2010/main" type="inkWord" rotatedBoundingBox="11561,14846 16489,15500 16368,16416 11440,15763"/>
              </emma:interpretation>
              <emma:one-of disjunction-type="recognition" id="oneOf4">
                <emma:interpretation id="interp12" emma:lang="it-IT" emma:confidence="0">
                  <emma:literal>ore</emma:literal>
                </emma:interpretation>
                <emma:interpretation id="interp13" emma:lang="it-IT" emma:confidence="0">
                  <emma:literal>ora</emma:literal>
                </emma:interpretation>
                <emma:interpretation id="interp14" emma:lang="it-IT" emma:confidence="0">
                  <emma:literal>oas</emma:literal>
                </emma:interpretation>
                <emma:interpretation id="interp15" emma:lang="it-IT" emma:confidence="0">
                  <emma:literal>oro</emma:literal>
                </emma:interpretation>
                <emma:interpretation id="interp16" emma:lang="it-IT" emma:confidence="0">
                  <emma:literal>or,</emma:literal>
                </emma:interpretation>
              </emma:one-of>
            </emma:emma>
          </inkml:annotationXML>
          <inkml:trace contextRef="#ctx0" brushRef="#br0" timeOffset="15625.4682">0 182 0,'0'71'0,"0"1"0,36-1 0,71 37 16,0-1 0,72-71-1,-36-1 1,-35-70-1,-1-37 1,-71-35 0,-36-36-1,-72 0 1,-35 35 0,-72 37-1,36 71 1,36 35-1,71 37 1,72 71 0,71 0-1,0-71 1,1-36 0,-37-36 15,-71-36-16,0-72 1,-107 1 0,35 36-1,-35 35 1,35 72 0,72 71-1,72 0 1,35-35-1,-107-72 1</inkml:trace>
          <inkml:trace contextRef="#ctx0" brushRef="#br0" timeOffset="17596.9654">1574 539 0,'215'0'0,"-1"0"0,73 36 15,-1 0 1,36 0-1,0-1 1,0 37 0,-36-36-1,-72 0 1,-35-36 0,-71 0-1,-73 0 1,-35 0-1,-35-72 1,-37 0 0,1-35-1,-1 0 1,36 35 15,36 72-15,-36 36-1,36 36 1,36-37 0,107 1-1,0 36 1,72 35 0,-36 36-1,-36-71 1,-143-1-1,-36-35 1,-71 0 0,-36 0-1,0 35 1,35 1 0,73-1-1,35-107 1,0 36-1</inkml:trace>
        </inkml:traceGroup>
      </inkml:traceGroup>
    </inkml:traceGroup>
    <inkml:traceGroup>
      <inkml:annotationXML>
        <emma:emma xmlns:emma="http://www.w3.org/2003/04/emma" version="1.0">
          <emma:interpretation id="{475B020A-85F0-4C21-876E-17432918058F}" emma:medium="tactile" emma:mode="ink">
            <msink:context xmlns:msink="http://schemas.microsoft.com/ink/2010/main" type="paragraph" rotatedBoundingBox="11484,12982 10083,16301 8410,15595 9811,12276" alignmentLevel="3"/>
          </emma:interpretation>
        </emma:emma>
      </inkml:annotationXML>
      <inkml:traceGroup>
        <inkml:annotationXML>
          <emma:emma xmlns:emma="http://www.w3.org/2003/04/emma" version="1.0">
            <emma:interpretation id="{B8784766-1EA6-414B-A4C7-B65EECD207B8}" emma:medium="tactile" emma:mode="ink">
              <msink:context xmlns:msink="http://schemas.microsoft.com/ink/2010/main" type="line" rotatedBoundingBox="11484,12982 10083,16301 8410,15595 9811,12276"/>
            </emma:interpretation>
          </emma:emma>
        </inkml:annotationXML>
        <inkml:traceGroup>
          <inkml:annotationXML>
            <emma:emma xmlns:emma="http://www.w3.org/2003/04/emma" version="1.0">
              <emma:interpretation id="{9C0B803B-4750-41F1-964D-2683DDCF6220}" emma:medium="tactile" emma:mode="ink">
                <msink:context xmlns:msink="http://schemas.microsoft.com/ink/2010/main" type="inkWord" rotatedBoundingBox="11484,12982 10083,16301 8410,15595 9811,12276">
                  <msink:destinationLink direction="to" ref="{D33523C6-D8B8-48C0-886E-23E5EB28BEEA}"/>
                </msink:context>
              </emma:interpretation>
              <emma:one-of disjunction-type="recognition" id="oneOf5">
                <emma:interpretation id="interp17" emma:lang="it-IT" emma:confidence="0">
                  <emma:literal>EP</emma:literal>
                </emma:interpretation>
                <emma:interpretation id="interp18" emma:lang="it-IT" emma:confidence="0">
                  <emma:literal>*P</emma:literal>
                </emma:interpretation>
                <emma:interpretation id="interp19" emma:lang="it-IT" emma:confidence="0">
                  <emma:literal>fp</emma:literal>
                </emma:interpretation>
                <emma:interpretation id="interp20" emma:lang="it-IT" emma:confidence="0">
                  <emma:literal>EPP</emma:literal>
                </emma:interpretation>
                <emma:interpretation id="interp21" emma:lang="it-IT" emma:confidence="0">
                  <emma:literal>*AP</emma:literal>
                </emma:interpretation>
              </emma:one-of>
            </emma:emma>
          </inkml:annotationXML>
          <inkml:trace contextRef="#ctx0" brushRef="#br0" timeOffset="22368.5302">-1216-2502 0,'0'430'0,"0"-144"16,-36 36-1,72-36 17,35-71-17,-35-108 1,35-71 0,-71-179-1,-71-72 1,-36-35-1,-36-72 1,-36 36 0,0 71-1,71 72 1,108 107 0,36-36-1,107 37 1,108 70-1,71 109 1,0-1 0,-72 0-1,-143-36 1,-142-35 15,-73-1-15,-142-71-1,-72 0 1,36-71 0,71-1-1,215 72 1</inkml:trace>
          <inkml:trace contextRef="#ctx0" brushRef="#br0" timeOffset="18441.0594">-1073 289 0,'71'0'15,"-142"0"-15,-72 0 0,0 71 16,-36-35-16,-36 0 0,36 0 0,36-36 47,36 36-47,71-1 31,72-35-15,71-35-1,0-1 1,-35-36 0,-72 1-1,0 71 1</inkml:trace>
          <inkml:trace contextRef="#ctx0" brushRef="#br0" timeOffset="18875.7202">-2397 146 0,'-36'36'0,"-35"-36"15,-37 35-15,37 1 0,-36-36 16,71 36-16,36 0 0,36 35 31,71 37-15,36-1-1,0 0 1,-36 1 0,-35-37-1,-36-35 1,-36 0 0,-36-36-1,0 0 1,36-108-1,-36 1 1,1-36 0,35 143-1</inkml:trace>
          <inkml:trace contextRef="#ctx0" brushRef="#br0" timeOffset="19062.0034">-2719 289 0,'36'0'0,"71"107"16,72 144-16,36 35 0,-36-143 16,-179-143 15</inkml:trace>
        </inkml:traceGroup>
      </inkml:traceGroup>
    </inkml:traceGroup>
  </inkml:traceGroup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8:43.9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BA6C99D-5F7C-4049-A170-35360F6DF1E4}" emma:medium="tactile" emma:mode="ink">
          <msink:context xmlns:msink="http://schemas.microsoft.com/ink/2010/main" type="inkDrawing" rotatedBoundingBox="252,2787 27620,3035 27617,3398 249,3150" semanticType="underline" shapeName="Other">
            <msink:sourceLink direction="with" ref="{CBA9B0D3-0010-4E1A-8DC5-D287DB7A7F99}"/>
            <msink:destinationLink direction="to" ref="{BB6ADB2C-2009-4EDF-B4DE-E9FADBEED78F}"/>
          </msink:context>
        </emma:interpretation>
      </emma:emma>
    </inkml:annotationXML>
    <inkml:trace contextRef="#ctx0" brushRef="#br0">0 210 0,'322'-36'0,"-36"0"16,108 36-16,35-36 15,108 0 1,35 36 0,72-35-1,107 35 1,0 0 0,72 0 15,36 0-16,71 0 1,36 0 0,0 0-1,71 0 1,1 0 0,35 0-1,36 35 1,-36-35-1,0 0 1,36 0 0,-35 0-1,-37 0 1,1 0 0,-1 36-1,-35 0 1,-72 0-1,-36 0 1,-71-72 0,-36 107-1,-107 1 17,-108-1-17,-142 1 1,-180-36-1,-178-72 1,-216-107 0,144 143-1</inkml:trace>
  </inkml:traceGroup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8:59.28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2E29144-D6D5-45CC-8491-C442CCF95C13}" emma:medium="tactile" emma:mode="ink">
          <msink:context xmlns:msink="http://schemas.microsoft.com/ink/2010/main" type="inkDrawing" rotatedBoundingBox="4868,3797 24150,4072 24136,5064 4854,4788" semanticType="strikethrough" shapeName="Other">
            <msink:sourceLink direction="with" ref="{46BEA9BE-E691-481D-8B87-AAF0BA4CF0E5}"/>
          </msink:context>
        </emma:interpretation>
      </emma:emma>
    </inkml:annotationXML>
    <inkml:trace contextRef="#ctx0" brushRef="#br0">0 9 0,'250'-35'0,"1"35"0,35 0 16,72 35-1,107-35 1,36 36-1,35-36 1,108 0 0,0 36-1,72 0 1,-1 0 0,72-1-1,-36 1 16,358-36-15,-322 36 0,0-36-1,-35 0 1,-1 0 0,-35 0-1,-1 0 1,0 0-1,-71-36 1,-35 36 0,-37-71-1,-35 35 1,-72 36 0,-36 36-1,-71-1 1,-36 37-1,-72-1 1,-107-106 15,-35 35-15,-108-36 0,-36 72-1,-107-144 1,0 37-1,-1-1 1,37 36 0,143 1-1,107 70 1,143 1 0,108-36-1,35 72 1,-35-1-1,-108-35 1,-143 0 0,-72-36-1,-106 36 1,-73-1 0,-71 73 15,-71-1-16,0 36 1,-108 36 0,36-72-1,322-107 1</inkml:trace>
  </inkml:traceGroup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9:17.0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3FE6A9A-F23A-4246-BBC9-3EFCBFE7E864}" emma:medium="tactile" emma:mode="ink">
          <msink:context xmlns:msink="http://schemas.microsoft.com/ink/2010/main" type="inkDrawing" rotatedBoundingBox="3052,6384 3475,17834 2164,17883 1740,6432" semanticType="callout" shapeName="Other">
            <msink:sourceLink direction="from" ref="{E379AB33-4169-477A-86F5-15E67C2151F0}"/>
            <msink:sourceLink direction="from" ref="{0A0B53DF-44E8-427D-825D-0D91D17FDC3C}"/>
            <msink:sourceLink direction="to" ref="{45EA50E5-DBDA-4C9C-A2F6-C5F93ACC544C}"/>
            <msink:sourceLink direction="to" ref="{F70E25B8-CAF2-42A4-B2E6-107074D4865E}"/>
          </msink:context>
        </emma:interpretation>
      </emma:emma>
    </inkml:annotationXML>
    <inkml:trace contextRef="#ctx0" brushRef="#br0">269 0 0,'144'-107'0,"-73"214"0,-35 179 0,0 72 15,-1 71 1,-35 144-1,0 35 1,-35 107 0,35 72-1,0 36 1,0 72 0,71-1-1,1 0 1,35-35-1,0-144 1,-35-106 0,-36-180 15,-1-143-31,-35-179 16,-35-71 15,-1-72-16,-71-142 1,-72-37 0,0 0-1,0 108 1,0 71 0,36 179-1,107 108 1,72-1-1,143 108 1,0-36 0,35-36-1,-35-107 1,-36-143 0,-35-108-1,-73-107 1,1-107 15,0 0-31,-36 71 16,36 36-1,0 108 1,-1 35 15,1 108-15,0 35-1,-36-36 1,0-71 0</inkml:trace>
  </inkml:traceGroup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9:19.3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7B622A0-14A1-4653-83C6-25583012E23C}" emma:medium="tactile" emma:mode="ink">
          <msink:context xmlns:msink="http://schemas.microsoft.com/ink/2010/main" type="inkDrawing" rotatedBoundingBox="2165,6655 22065,7583 22023,8473 2124,7544" semanticType="callout" shapeName="Other">
            <msink:sourceLink direction="with" ref="{C73EFB9B-2FF2-4E2D-AB06-699D03831544}"/>
          </msink:context>
        </emma:interpretation>
      </emma:emma>
    </inkml:annotationXML>
    <inkml:trace contextRef="#ctx0" brushRef="#br0">0 38 0,'72'-36'0,"-1"0"15,72 36-15,36 36 0,71-36 0,37 36 32,70-1-17,1-35-15,71 36 16,37 36 0,70-37 15,1 1-16,-1 0 1,73-36 0,-37 36-1,36-36 1,36 35 0,0-35-1,0 0 1,36 36-1,35-36 1,1 36 0,-37 0-1,37 35 1,-36-35 0,35 0-1,-35 35 1,-36 1-1,35-36 17,-70 0-17,-37-1 1,-71-106 0,0 71-1,-72 36 1,-71-36-1,-36 0 1,-72 0 0,-35 35-1,-108-35 1,-71-35 0,-36 35-1,-36-36 1,-71-72-1,-1 1 1,37 36 0,35 35-1,0 72 1,72-1 0,71-35-1,72 72 1,72-1 15,71 1-15,-36 35-1,-36 1 1,-142-1 0,-108-35-1,-108-1 1,-70 1-1,-1-37 1,36 1 0,71 0-1,72-36 1,143-72 0,-143 72-1</inkml:trace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2:40.08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1E4DBD50-E651-4C2F-9259-0E0485366C0A}" emma:medium="tactile" emma:mode="ink">
          <msink:context xmlns:msink="http://schemas.microsoft.com/ink/2010/main" type="inkDrawing" rotatedBoundingBox="3360,8709 24969,8560 24970,8757 3362,8906" semanticType="underline" shapeName="Other">
            <msink:sourceLink direction="with" ref="{1123D161-8C75-48B5-9BE7-58EAADC568E9}"/>
          </msink:context>
        </emma:interpretation>
      </emma:emma>
    </inkml:annotationXML>
    <inkml:trace contextRef="#ctx0" brushRef="#br0">0 286 0,'72'-36'0,"-1"36"0,73 0 0,-1 0 16,36 0-16,35 0 15,37 0 1,35 0 0,0 0-1,72 0 1,-36 0-1,0 0 1,35-36 0,1 36-1,36 0 17,-37-35-17,1 35 1,36-36-1,-37 36 17,37-36-17,-1 36 1,37-36 0,-37 36-1,1 0 1,35-35-1,-35 35 1,-1 0 0,36 0-1,-35 0 1,35 35 0,-35-35-1,-1 0 1,37 0-1,-1 36 1,-36-36 0,37 36-1,-37-36 1,37 0 0,-37 0-1,1 36 16,-37-108-15,37 72 0,-36 0-1,35-36 1,-35 36 0,0 36-1,35-72 1,-35 72-1,-36-36 1,36 0 0,-36 0-1,0 0 1,0 0 0,-72 0-1,36 0 1,-35 0-1,-1 0 1,-35 0 0,-1 0-1,1 0 1,-36 0 15,-36 0-15,36 0-1,-36-36 1,-36 36 0,36 0-1,-35 0 1,-37 0 0,36 0-1,-35 0 1,-36 0-1,0 0 1,-1 0 0,1 0 15,0 0-15,-36 0-1,0 0 1,36-35-1,-36 70 1,0-70 0,0 35-1,0 35 1,0-35 0,0-35-1,35 35 1,-35 0-1,0 35 1,36-70 0,-36 35-1,0 35 1,0-70 0,0 35-1,-71-36 1,71 36-1</inkml:trace>
  </inkml:traceGroup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9:37.8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515F5AC-97F9-4232-9A91-477C7FB918D8}" emma:medium="tactile" emma:mode="ink">
          <msink:context xmlns:msink="http://schemas.microsoft.com/ink/2010/main" type="inkDrawing" rotatedBoundingBox="3794,696 12450,786 12446,1159 3790,1070" semanticType="strikethrough" shapeName="Other">
            <msink:sourceLink direction="with" ref="{F57673CB-A0F6-4BF1-999A-5FA601E7E34B}"/>
          </msink:context>
        </emma:interpretation>
      </emma:emma>
    </inkml:annotationXML>
    <inkml:trace contextRef="#ctx0" brushRef="#br0">0 108 0,'107'35'16,"0"-35"-16,72 0 0,72 36 0,35-36 15,72 0 1,71 0 15,0 36-15,108-36 0,35 36-1,72-36 1,0 0-1,0 0 1,36 35 0,-36 1-1,-36 0 1,-72-36 0,-142 0-1,-72-36 1,-143-35-1,-72-1 1,-107 1 0,-36-37-1,36 108 1</inkml:trace>
  </inkml:traceGroup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9:44.78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247EC8F-8B75-4329-832F-777B3C3F9C8A}" emma:medium="tactile" emma:mode="ink">
          <msink:context xmlns:msink="http://schemas.microsoft.com/ink/2010/main" type="writingRegion" rotatedBoundingBox="21589,3997 32767,4943 31831,16007 20653,15062"/>
        </emma:interpretation>
      </emma:emma>
    </inkml:annotationXML>
    <inkml:traceGroup>
      <inkml:annotationXML>
        <emma:emma xmlns:emma="http://www.w3.org/2003/04/emma" version="1.0">
          <emma:interpretation id="{888E305C-88EF-45B1-99C3-2478E791B403}" emma:medium="tactile" emma:mode="ink">
            <msink:context xmlns:msink="http://schemas.microsoft.com/ink/2010/main" type="paragraph" rotatedBoundingBox="24003,4201 31340,4822 31182,6689 23845,606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B9E8840-1D91-4D2D-A312-59BE28928253}" emma:medium="tactile" emma:mode="ink">
              <msink:context xmlns:msink="http://schemas.microsoft.com/ink/2010/main" type="line" rotatedBoundingBox="24003,4201 31340,4822 31182,6689 23845,6069"/>
            </emma:interpretation>
          </emma:emma>
        </inkml:annotationXML>
        <inkml:traceGroup>
          <inkml:annotationXML>
            <emma:emma xmlns:emma="http://www.w3.org/2003/04/emma" version="1.0">
              <emma:interpretation id="{CB14FF53-5698-491E-BBC3-E7454E7A39B7}" emma:medium="tactile" emma:mode="ink">
                <msink:context xmlns:msink="http://schemas.microsoft.com/ink/2010/main" type="inkWord" rotatedBoundingBox="24003,4201 31340,4822 31182,6689 23845,6069"/>
              </emma:interpretation>
              <emma:one-of disjunction-type="recognition" id="oneOf0">
                <emma:interpretation id="interp0" emma:lang="it-IT" emma:confidence="0">
                  <emma:literal>velocità</emma:literal>
                </emma:interpretation>
                <emma:interpretation id="interp1" emma:lang="it-IT" emma:confidence="0">
                  <emma:literal>Veloci tè</emma:literal>
                </emma:interpretation>
                <emma:interpretation id="interp2" emma:lang="it-IT" emma:confidence="0">
                  <emma:literal>veloci tè</emma:literal>
                </emma:interpretation>
                <emma:interpretation id="interp3" emma:lang="it-IT" emma:confidence="0">
                  <emma:literal>Velocità</emma:literal>
                </emma:interpretation>
                <emma:interpretation id="interp4" emma:lang="it-IT" emma:confidence="0">
                  <emma:literal>Velaci tè</emma:literal>
                </emma:interpretation>
              </emma:one-of>
            </emma:emma>
          </inkml:annotationXML>
          <inkml:trace contextRef="#ctx0" brushRef="#br0">15419 4664 0,'143'71'0,"0"-71"15,36-71-15,-72-37 0,-71 1 16,-72 36 0,-35 35-1,-73 0 16,37 72-15,36 35 0,71 37-1,71-1 1,72 0 0,36-35-1,0-1 1,-36-35-1,0 0 1,-71 0 0,-1-36-1,-35-36 1,-36-36 0,-72-107-1,-35 1 16,107 178-31</inkml:trace>
          <inkml:trace contextRef="#ctx0" brushRef="#br0" timeOffset="249.0176">16027 3805 0,'286'36'16,"108"143"-16,-394-179 15</inkml:trace>
          <inkml:trace contextRef="#ctx0" brushRef="#br0" timeOffset="-2801.448">9409 3018 0,'107'107'0,"36"36"0,-36 72 16,-71 36 0,36-1-1,-1-35 1,-35-108 0,35-35-1,-35-72 1,0-72-1,36-107 1,-1 0 0,36-35-1,1-1 17,-1 72-17,-35 35 1,-1 73-1,-71 35 1,0 35 0,-36 1-1,36-36 1</inkml:trace>
          <inkml:trace contextRef="#ctx0" brushRef="#br0" timeOffset="-1151.7064">10589 4306 0,'143'36'0,"36"-72"0,0 0 15,0-35-15,-36-1 16,-72 1 0,-35-1-1,-72 0 1,-107 72 0,0 36-1,36 36 1,35 35-1,37 36 1,106 0 15,36-71-31,108 35 32,0-143-17,-1 1 1,-35-108-1,-36-72 1,-71-36 0,-72 1-1,36 35 1,-72 36 0,36 72-1,0 71 1,0 36-1,-36 108 1,36 71 0,-36 107-1,1 0 1,35 0 0,71-35-1,1-144 16,71 0-15,-36-107 0,0-36-1,-35-71 1,-36 71 0,0 1-1,-36 35 1,0 0-1,0 0 1,35 35 0,73 37-1,-1-72 1,0-36 0,1-35-1,-37-37 1,-35 1-1,-108 0 1,-35 35 0,-36 72-1,36 36 1,-36 107 0,107-36 15,72 1-16,71-37 1,72-71 0,35-36-1,1-35 1,-36-1 0,-36-35-1,-71 35 1,-1 37-1,-35 35 1,35-72 0,-35 36 15,-36 1-31,-36 35 16,-35 0-1,-72 71 1,0 1-1,35 35 1,108 0 0,36-35-1,71-1 17,72-35-17,-36-36 1,36 0-1,-71-36 1,-37 1 0,-35-1-1,-36 36 1,0 0 0,36 71-1,0 37 1,35-37 15,36-35-15,-35-179-1,-72-36 1,-36-36 0,36 215-1</inkml:trace>
          <inkml:trace contextRef="#ctx0" brushRef="#br0" timeOffset="-964.9432">14238 3590 0,'36'-35'0,"0"-1"0,35 0 0,37-71 16,-1 35-16,-107 72 16</inkml:trace>
          <inkml:trace contextRef="#ctx0" brushRef="#br0" timeOffset="-466.908">15168 3090 0,'72'178'0,"-36"1"0,-36 72 15,0-1 1,-36 72 0,36-71-1,0-73 1,36-70-1,-1-72 1,-35-108 0,-35-107-1,-37-35 1,-35-37 0,-1 36-1,37 72 1,35 108-1,108-37 1,71 36 0,71 36 15,37 0-15,-1 36-1,-142 0 1,-73 0-1,-106-1 1,71-35 0</inkml:trace>
        </inkml:traceGroup>
      </inkml:traceGroup>
    </inkml:traceGroup>
    <inkml:traceGroup>
      <inkml:annotationXML>
        <emma:emma xmlns:emma="http://www.w3.org/2003/04/emma" version="1.0">
          <emma:interpretation id="{CCF270C6-5E72-494F-94A4-9609D7BCF50D}" emma:medium="tactile" emma:mode="ink">
            <msink:context xmlns:msink="http://schemas.microsoft.com/ink/2010/main" type="paragraph" rotatedBoundingBox="23049,5427 32768,7265 32157,10496 22438,865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A371AA8-89F6-4CDF-8D49-FF4C813CA341}" emma:medium="tactile" emma:mode="ink">
              <msink:context xmlns:msink="http://schemas.microsoft.com/ink/2010/main" type="inkBullet" rotatedBoundingBox="22789,6803 24604,7146 24264,8944 22449,8600"/>
            </emma:interpretation>
            <emma:one-of disjunction-type="recognition" id="oneOf1">
              <emma:interpretation id="interp5" emma:lang="it-IT" emma:confidence="0">
                <emma:literal>x</emma:literal>
              </emma:interpretation>
              <emma:interpretation id="interp6" emma:lang="it-IT" emma:confidence="0">
                <emma:literal>X</emma:literal>
              </emma:interpretation>
              <emma:interpretation id="interp7" emma:lang="it-IT" emma:confidence="0">
                <emma:literal>+</emma:literal>
              </emma:interpretation>
              <emma:interpretation id="interp8" emma:lang="it-IT" emma:confidence="0">
                <emma:literal>Y</emma:literal>
              </emma:interpretation>
              <emma:interpretation id="interp9" emma:lang="it-IT" emma:confidence="0">
                <emma:literal>y</emma:literal>
              </emma:interpretation>
            </emma:one-of>
          </emma:emma>
        </inkml:annotationXML>
        <inkml:trace contextRef="#ctx0" brushRef="#br1" timeOffset="-24609.9332">8156 5594 0,'36'36'0,"72"71"32,213 251-32,-70-144 0,-1 1 15,1 0 1,-37-72-1,-70-36 1,-109-71 0,-35-36-1,0 0 1,0-36 15,-71 0-15,-72-35-1,-36-1 1,179 72 0</inkml:trace>
        <inkml:trace contextRef="#ctx0" brushRef="#br1" timeOffset="-24983.4596">9480 5487 0,'36'-36'0,"-36"72"16,-107 71-16,-37 72 0,-70 71 0,-1 1 15,36 35 1,36-36 0,36-71-1,71-72 1,36-107 15,0 0-15,36-143-1,-36-107 1,0 250 0</inkml:trace>
      </inkml:traceGroup>
      <inkml:traceGroup>
        <inkml:annotationXML>
          <emma:emma xmlns:emma="http://www.w3.org/2003/04/emma" version="1.0">
            <emma:interpretation id="{0A861BB5-5A5B-45EE-A91E-F08749FCB8F0}" emma:medium="tactile" emma:mode="ink">
              <msink:context xmlns:msink="http://schemas.microsoft.com/ink/2010/main" type="line" rotatedBoundingBox="26175,6018 32768,7265 32157,10496 25564,9249">
                <msink:destinationLink direction="with" ref="{383DB6F9-8E9C-4C51-87C9-E300AE19F15D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3EF2437A-9831-47E8-B2E0-A752C5F0A705}" emma:medium="tactile" emma:mode="ink">
                <msink:context xmlns:msink="http://schemas.microsoft.com/ink/2010/main" type="inkWord" rotatedBoundingBox="26175,6018 32768,7265 32157,10496 25564,9249"/>
              </emma:interpretation>
              <emma:one-of disjunction-type="recognition" id="oneOf2">
                <emma:interpretation id="interp10" emma:lang="it-IT" emma:confidence="0">
                  <emma:literal>gregario"</emma:literal>
                </emma:interpretation>
                <emma:interpretation id="interp11" emma:lang="it-IT" emma:confidence="0">
                  <emma:literal>arieggino"</emma:literal>
                </emma:interpretation>
                <emma:interpretation id="interp12" emma:lang="it-IT" emma:confidence="0">
                  <emma:literal>gregari"</emma:literal>
                </emma:interpretation>
                <emma:interpretation id="interp13" emma:lang="it-IT" emma:confidence="0">
                  <emma:literal>OMaReyliigh</emma:literal>
                </emma:interpretation>
                <emma:interpretation id="interp14" emma:lang="it-IT" emma:confidence="0">
                  <emma:literal>aggiri"</emma:literal>
                </emma:interpretation>
              </emma:one-of>
            </emma:emma>
          </inkml:annotationXML>
          <inkml:trace contextRef="#ctx0" brushRef="#br0" timeOffset="3144.8191">14596 4986 0,'-36'572'16,"108"-393"-1,-37-36 1,1-36-1,0-71 1,-72-36 0,-71 36 15,-108-72-15,36 72-1,72 0 1,71-1-1,36 1 1,108 36 0,70-36-1,37-36 1,-36 0 0,-36 0-1,-36 0 1,-35-36 15,35 36-15,1 36-1,-1-1 1,0-70 0,-35-1-1,-36-36 1,-108-71-1,-35 107 1,-72-35 0,0 35-1,36 72 1,107 0 0,72 71-1,35 0 1,72-71-1,72 36 1,-36-1 0,0 1-1,-72-1 1,-35-35 15,-72-36-15,-108 0-1,-106-72 1,214 72 0</inkml:trace>
          <inkml:trace contextRef="#ctx0" brushRef="#br0" timeOffset="3876.3083">12271 6524 0,'71'179'0,"-35"0"15,0 0-15,-36-1 16,-36-34 15,36-73-15,0-71 0,36-71-1,-108-108 1,1-36-1,-1-35 1,36 35 0,72 72-1,36 71 1,71 37 0,71 35-1,1 71 1,-108 1-1,-35 35 1,-144 0 0,-35 1-1,-108-37 1,72 1 0,0-1 15,143-35-16,36 36 1,107-1 0,36 36-1,-36-35 1,-36-36 0,-35 0-1,-36-72 1,-36-36-1,0 72 1</inkml:trace>
          <inkml:trace contextRef="#ctx0" brushRef="#br0" timeOffset="4996.8875">13272 7383 0,'72'-36'16,"35"0"-16,0-36 0,1-35 16,-37 36-16,-35 35 15,-72-36 1,-35 1-1,-72 71 1,35 36 0,37 35-1,35 72 1,72-36 0,35-107-1,37 108 16,-37-72-15,1-1 0,-1-35-1,-35 36 1,71-36 0,-35 0-1,-1 0 1,1-36-1,-36-35 1,-36-37 0,0 1-1,0 0 1,0 35 0,0 37-1,36 106 1,-72-71-1,72 72 32,-36 35-47,35 0 0,1 36 32,71-71-17,1-72 1,-1-72-1,-71 1 1,0-72 0,-36 35-1,-36 1 1,36 71 0,-36 36-1,0 72 1,72 107-1,0 0 1,35 35 0,37 1-1,-37-36 1,-35-72 0,-107 0-1,-37-35 1,-106-72-1,-37-36 17,-35 0-17,71 1 1,108-1 0,71-36-1,108-35 1,107 0-1,-179 107 1</inkml:trace>
          <inkml:trace contextRef="#ctx0" brushRef="#br0" timeOffset="5961.8307">15132 6381 0,'0'143'15,"0"36"-15,36 36 0,72 106 32,35-34-17,-36-180 1,-35-35 0,-1-72-1,1-36 1,-37-72-1,1-35 1,-36 36 0,0 35-1,0 37 1,-36 70 0,1 1-1,35 72 1,35-37-1,37 36 1,0-71 0,35 0-1,0-72 17,-35-71-17,-37-36 1,1 35-1,0 73 1,-72 35 0,36 35-1,0 37 1,0 0 0,36 35-1,36 0 1,-1-71-1,-35-72 1,0-71 0,-36-36-1,-36-36 1,-36 0 0,-35 36-1,35 36 1,72 107-1,0-36 17,36 36-17,-36 0 1,36 107 0,36-71-1,-72-36 1</inkml:trace>
          <inkml:trace contextRef="#ctx0" brushRef="#br0" timeOffset="6489.0449">16742 7561 0,'72'-35'15,"-36"-37"-15,-72 1 0,-36-37 0,1 72 16,-37 1-16,37 35 16,35 35-1,36 37 16,72 35-15,71 1 0,-36 35-1,0-36 1,-35 36 0,0 0 15,-72-71-31,-36 35 31,-36-35-15,-35-37-16,-36 1 31,0-72-15,35 1-1,-35-73 1,107 1-1,36 107 1</inkml:trace>
          <inkml:trace contextRef="#ctx0" brushRef="#br0" timeOffset="7033.7709">16957 5952 0,'0'71'0,"0"108"0,36 107 16,0-35-1,-1 106 17,37-142-17,-36-143 1,-1-72 0,1-36-1,0-72 1,0-35 15,35 72-31,1-1 16,-1 72-1,37 72 1,-37-1 0,1 37-1,-36 35 1,-36-36-1,35 0 1,-35-142 15,0 35-31</inkml:trace>
          <inkml:trace contextRef="#ctx0" brushRef="#br0" timeOffset="1775.2223">11698 5129 0,'36'-72'0,"-72"36"0,0 36 0,-35 72 15,-1 0-15,1 71 0,71 0 0,35-36 16,73 0-16,71-35 16,0-72-1,35-36 1,-71-35 0,-107-72-1,-36 35 1,-107-35-1,-72 36 1,-36 71 0,72 36-1,36 36 1,107 0 0,71 71-1,72-71 16,72-36-15,-215 0 0</inkml:trace>
          <inkml:trace contextRef="#ctx0" brushRef="#br0" timeOffset="2273.2575">12736 5129 0,'-36'143'0,"36"-72"0,0 73 15,0-37 1,36-36-1,-1-71 1,37-35 0,-1-37-1,1-35 1,-36 35 0,35 36-1,-35 36 16,-36 36-31,72 72 32,-37 35-32,37 0 15,35-36 1,1-35 0,35-108-1,0-72 16,-36 1-15,-107 107 0</inkml:trace>
        </inkml:traceGroup>
      </inkml:traceGroup>
    </inkml:traceGroup>
    <inkml:traceGroup>
      <inkml:annotationXML>
        <emma:emma xmlns:emma="http://www.w3.org/2003/04/emma" version="1.0">
          <emma:interpretation id="{A7332154-4961-4E3C-8FB9-C2414DCFC452}" emma:medium="tactile" emma:mode="ink">
            <msink:context xmlns:msink="http://schemas.microsoft.com/ink/2010/main" type="paragraph" rotatedBoundingBox="20999,10159 27832,10159 27832,13236 20999,132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FA9899B-D611-4F1B-9766-3C2B944118C0}" emma:medium="tactile" emma:mode="ink">
              <msink:context xmlns:msink="http://schemas.microsoft.com/ink/2010/main" type="line" rotatedBoundingBox="20999,10159 27832,10159 27832,13236 20999,13236">
                <msink:destinationLink direction="with" ref="{854EB3BC-6E24-4EF1-A9F8-2DE2261F69F5}"/>
                <msink:destinationLink direction="with" ref="{E79B1FB3-5A70-484E-A009-2EACAA16C8DE}"/>
                <msink:destinationLink direction="with" ref="{383DB6F9-8E9C-4C51-87C9-E300AE19F15D}"/>
                <msink:destinationLink direction="with" ref="{030117CF-452C-433C-A77E-B21BD0F2D2C1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7EDA7987-B45F-42E3-BFF8-FC550A016F35}" emma:medium="tactile" emma:mode="ink">
                <msink:context xmlns:msink="http://schemas.microsoft.com/ink/2010/main" type="inkWord" rotatedBoundingBox="20999,10159 27832,10159 27832,13236 20999,13236"/>
              </emma:interpretation>
              <emma:one-of disjunction-type="recognition" id="oneOf3">
                <emma:interpretation id="interp15" emma:lang="it-IT" emma:confidence="0">
                  <emma:literal>ex</emma:literal>
                </emma:interpretation>
                <emma:interpretation id="interp16" emma:lang="it-IT" emma:confidence="0">
                  <emma:literal>Ex</emma:literal>
                </emma:interpretation>
                <emma:interpretation id="interp17" emma:lang="it-IT" emma:confidence="0">
                  <emma:literal>ELA</emma:literal>
                </emma:interpretation>
                <emma:interpretation id="interp18" emma:lang="it-IT" emma:confidence="0">
                  <emma:literal>TELA</emma:literal>
                </emma:interpretation>
                <emma:interpretation id="interp19" emma:lang="it-IT" emma:confidence="0">
                  <emma:literal>EIA</emma:literal>
                </emma:interpretation>
              </emma:one-of>
            </emma:emma>
          </inkml:annotationXML>
          <inkml:trace contextRef="#ctx0" brushRef="#br1" timeOffset="-12308.8598">7119 8563 0,'-36'72'0,"-35"35"0,35 108 16,0-1-1,36 73 1,36-1 0,0 36-1,35-36 1,1 0 0,35-71-1,0-36 1,1-108 15,71-35-31,-1-36 16,1-36-1,-36-35 17,1-1-32,-37 36 31,-107-71-16,-143-108-15,143 215 16</inkml:trace>
          <inkml:trace contextRef="#ctx0" brushRef="#br1" timeOffset="-11966.4606">6439 9386 0,'644'0'0,"-286"36"15,-36 0 16,-36 35-15,-107-35 0,-107 35-1,-37-35 1,-70-72 0,35 1-1,0 35 1</inkml:trace>
          <inkml:trace contextRef="#ctx0" brushRef="#br1" timeOffset="-10799.1906">8800 10209 0,'143'-108'0,"1"73"16,70-1-16,1 72 0,-72-1 31,-71-35-31,-108-35 31,-143-1-15,179 36 0</inkml:trace>
          <inkml:trace contextRef="#ctx0" brushRef="#br1" timeOffset="-10627.991">8729 10459 0,'36'72'16,"142"-72"-16,109 36 0,-1-108 0,-36 36 15,72-35 1,-322 71 0</inkml:trace>
          <inkml:trace contextRef="#ctx0" brushRef="#br1" timeOffset="-9460.721">10696 11640 0,'644'-143'0,"-250"107"16,-1 72-1,1 35 1,-72-71 0,-72 0-1,-107 36 1,-107-36 0,-107 0-1,-72 0 1,143 0-1</inkml:trace>
          <inkml:trace contextRef="#ctx0" brushRef="#br1" timeOffset="-9958.7562">11340 9887 0,'72'36'0,"35"71"16,1 72-16,106 71 0,-71-71 16,36 0-1,-71-72 1,-1-35 0,-107-108-1,-36-71 16,36 107-31</inkml:trace>
          <inkml:trace contextRef="#ctx0" brushRef="#br1" timeOffset="-10192.2102">12306 9672 0,'-35'36'0,"-37"71"16,-143 144-16,72-37 0,0 73 15,0-73 1,36-35 0,71-143 15,36-36-15,-36-143-1,36-72 1,36-35-1,-36 250 1</inkml:trace>
        </inkml:traceGroup>
      </inkml:traceGroup>
    </inkml:traceGroup>
    <inkml:traceGroup>
      <inkml:annotationXML>
        <emma:emma xmlns:emma="http://www.w3.org/2003/04/emma" version="1.0">
          <emma:interpretation id="{C1388CE6-E940-4FDB-88E0-19CD712BFBAA}" emma:medium="tactile" emma:mode="ink">
            <msink:context xmlns:msink="http://schemas.microsoft.com/ink/2010/main" type="paragraph" rotatedBoundingBox="26008,13844 27796,13844 27796,15597 26008,15597" alignmentLevel="3"/>
          </emma:interpretation>
        </emma:emma>
      </inkml:annotationXML>
      <inkml:traceGroup>
        <inkml:annotationXML>
          <emma:emma xmlns:emma="http://www.w3.org/2003/04/emma" version="1.0">
            <emma:interpretation id="{C0464C13-7A0D-4D0A-906F-49928647DE7B}" emma:medium="tactile" emma:mode="ink">
              <msink:context xmlns:msink="http://schemas.microsoft.com/ink/2010/main" type="line" rotatedBoundingBox="26008,13844 27796,13844 27796,15597 26008,15597">
                <msink:destinationLink direction="with" ref="{030117CF-452C-433C-A77E-B21BD0F2D2C1}"/>
                <msink:destinationLink direction="with" ref="{854EB3BC-6E24-4EF1-A9F8-2DE2261F69F5}"/>
                <msink:destinationLink direction="with" ref="{E79B1FB3-5A70-484E-A009-2EACAA16C8DE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442B318E-13FF-4C1F-B861-74C3621082E9}" emma:medium="tactile" emma:mode="ink">
                <msink:context xmlns:msink="http://schemas.microsoft.com/ink/2010/main" type="inkWord" rotatedBoundingBox="26008,13844 27796,13844 27796,15597 26008,15597"/>
              </emma:interpretation>
              <emma:one-of disjunction-type="recognition" id="oneOf4">
                <emma:interpretation id="interp20" emma:lang="it-IT" emma:confidence="0">
                  <emma:literal>v</emma:literal>
                </emma:interpretation>
                <emma:interpretation id="interp21" emma:lang="it-IT" emma:confidence="0">
                  <emma:literal>V</emma:literal>
                </emma:interpretation>
                <emma:interpretation id="interp22" emma:lang="it-IT" emma:confidence="0">
                  <emma:literal>.</emma:literal>
                </emma:interpretation>
                <emma:interpretation id="interp23" emma:lang="it-IT" emma:confidence="0">
                  <emma:literal>r</emma:literal>
                </emma:interpretation>
                <emma:interpretation id="interp24" emma:lang="it-IT" emma:confidence="0">
                  <emma:literal>u</emma:literal>
                </emma:interpretation>
              </emma:one-of>
            </emma:emma>
          </inkml:annotationXML>
          <inkml:trace contextRef="#ctx0" brushRef="#br1" timeOffset="-8854.7149">11448 12248 0,'250'429'0,"-178"-143"0,35 36 15,72-35 1,-36-37 0,-36-107-1,1-107 1,-37-72-1,1-71 1,-1-72 0,1-72-1,-1-35 17,37 36-17,-1 35 1,0 108-1,-35 35 17,-1 37-17,-71 70 1,-35 37 0,-37-108-1,72 36 1</inkml:trace>
        </inkml:traceGroup>
      </inkml:traceGroup>
    </inkml:traceGroup>
  </inkml:traceGroup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0:09.77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A0B53DF-44E8-427D-825D-0D91D17FDC3C}" emma:medium="tactile" emma:mode="ink">
          <msink:context xmlns:msink="http://schemas.microsoft.com/ink/2010/main" type="inkDrawing" rotatedBoundingBox="3399,4545 20083,12776 17360,18295 676,10064" semanticType="enclosure" shapeName="Other">
            <msink:sourceLink direction="with" ref="{6096E5ED-C658-4667-BD69-81C146F4A354}"/>
            <msink:sourceLink direction="with" ref="{E738A1E2-98AC-4628-B7DF-1E1E51F6B21A}"/>
            <msink:destinationLink direction="from" ref="{D3FE6A9A-F23A-4246-BBC9-3EFCBFE7E864}"/>
          </msink:context>
        </emma:interpretation>
      </emma:emma>
    </inkml:annotationXML>
    <inkml:trace contextRef="#ctx0" brushRef="#br0">0 3 0,'0'-36'0,"0"72"0,36-36 0,0 0 16,35 36-16,37-36 0,35 36 0,0-1 15,0 1-15,0 0 16,36 35 0,0-35-1,0 36 1,0-1 0,35 1-1,1-1 1,0 1-1,-1 0 1,1-1 0,35 1-1,1-1 1,-37 37 0,73-37-1,-37 36 16,36-35-15,-35 35 0,35-35-1,36 35 1,-36 0 0,36 1-1,36-1 1,-36 0-1,0-35 1,35 35 0,37 1-1,-1-1 1,1 36 0,35-36-1,1 36 1,35-35-1,0 35 1,0 36 0,36-36 15,-1 36-15,1 0-1,0-36 1,0 36-1,-72-36 1,72 0 0,-72 0-1,36 0 1,-35 36 0,-1-36-1,-71 0 1,-36-36-1,-36 1 1,-36-1 0,1 0-1,-72-35 1,-72-36 0,-35-1-1,-37-35 16,1 0-15,-36 0 0,0 0-1,-107-71 1,-72-36 0,179 107-1</inkml:trace>
    <inkml:trace contextRef="#ctx0" brushRef="#br1" timeOffset="-38895.3734">-250-247 0,'0'-108'0,"-36"108"16,36 0-16,36 36 0,0 0 0,-1 0 15,37-1-15,-36 1 0,0 0 0,-1 0 16,1 0-16,0-1 0,35 1 0,-35 0 16,0 0-16,35-1 15,-35 1 1,0 0-1,0 0 1,35-1 0,-35 1 15,36 0-15,-1 0-1,-35 0 1,36 35-1,-1-35 1,1 0 0,-1 35-1,1-35 1,-1 0 0,1 35-1,35 1 1,-35-36-1,35 35 1,0 1 0,-35-1-1,35 1 1,1 35 0,-1-35-1,0-1 16,1 1-15,-1 35 0,0-35-1,1 35 1,-1-35 0,0-1-1,0 1 1,37 35-1,-73-71 1,36 35 0,1 37-1,-1-37 1,0 1 0,-35-1-1,35 1 1,1-1-1,-1 1 17,0-1-32,-35 1 15,35 35 17,0-35-17,1-1 1,-37 1-1,37 35 1,-1-35 0,0-1-1,1 1 1,-1 35 0,0-35-1,36 35 1,-35-35-1,-1 35 1,36 0 0,-36-35-1,1 35 1,35-35 0,0 35-1,-36 0 1,36 1-1,36-1 17,-36 36-17,-35-35 1,71-1 0,-36 0-1,0 36 1,0-35-1,36 35 1,-36 0 0,36-36-1,-36 36 1,36 0 0,-36-35-1,36 35 1,-36 0-1,36 0 17,71 36-17,-71-36 1,0 0 0,-36 0-1,36-36 1,0 37-1,0-1 1,-1 0 0,1 0-1,-36 0 1,-35-72 0,35 73-1,36-1 1,0 0-1,-36 0 17,0 0-17,36 0 1,-36-36 0,0 36-1,36 1 1,-36-1-1,0-36 1,0 0 0,-36 1-1,36-1 17,0-35-17,-35 35 1,-1-36 15,0 37-15,1-37-1,-37-35 1,1 0 0,-36 0-1,-1-36 1,-35 0 15,-35-144-15,-73-142-1,108 286-15</inkml:trace>
    <inkml:trace contextRef="#ctx0" brushRef="#br2" timeOffset="15441.0326">-214 1470 0,'71'0'16,"-35"0"-16,36 0 0,-1 0 0,-35 0 15,71 0-15,-35 0 0,-1 36 16,37-36-1,-1 0 1,0 0 0,1 35-1,-1-35 1,0 36 0,36-36-1,0 36 1,1 0 15,70-1-15,-35-35-1,0 36 1,0 0 0,-36 0-1,72 0 1,-37-1-1,1 1 1,0 0 0,36 0-1,-1-36 1,1 71 0,-36-71 15,71 72-31,-35-36 15,0-1 1,-1 1 0,1 36-1,0-37 1,-1 1 0,37 36-1,-37-1 16,1-35-15,35 36 0,-35 35-1,35-71 1,-35 71 0,36-71-1,-37 71 1,37-35-1,-37-1 1,1 1 0,0-1-1,-1 37 1,1-37 0,0 1-1,-1-1 1,1 37-1,-36-37 1,35 1 0,-35 35 15,0-35-15,0-1-1,0 1 1,0-1-1,0 1 1,-1-36 0,1 35-1,0-35 1,0 0 0,-36-1-1,36 37 1,-36-36-1,0 0 1,36-1 0,-107-35-1,71 72 1,0-36 0,0 35 15,-36 1-16,36-36 1,-71-1 0,-36-35-1,-72-71 1,-71-72 0,107 143-1</inkml:trace>
  </inkml:traceGroup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8:45.1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B6ADB2C-2009-4EDF-B4DE-E9FADBEED78F}" emma:medium="tactile" emma:mode="ink">
          <msink:context xmlns:msink="http://schemas.microsoft.com/ink/2010/main" type="inkDrawing" rotatedBoundingBox="1538,1143 4666,1326 4569,2991 1440,2808" semanticType="callout" shapeName="Other">
            <msink:sourceLink direction="to" ref="{CBA6C99D-5F7C-4049-A170-35360F6DF1E4}"/>
            <msink:sourceLink direction="to" ref="{7A41E972-633C-4204-A497-E65597566F6F}"/>
          </msink:context>
        </emma:interpretation>
      </emma:emma>
    </inkml:annotationXML>
    <inkml:trace contextRef="#ctx0" brushRef="#br0">-13022-452 0,'36'36'0,"35"107"0,1 179 16,-37 36-1,-70 35 1,-1-107 0,72-178-1,-36-73 1,0-70 0,-36-144-1,36-72 1,-36-35-1,0 36 1,1 71 0,35 71-1,0 73 1,35 35 0,108 35-1,108 37 1,71 0-1,36-1 17,71-71-17,0 0 1,1-36 0,-109-35-1,-106 35 1,-108 0-1,-71 36 1,-36 36 0,-71 107-1,-1 36 1,1 71 0,35 37-1,36-109 1,36 1-1,-36-107 1,-72-179 0,72 107-1</inkml:trace>
  </inkml:traceGroup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8:45.5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FE5B322-5795-4EBD-96CF-125348AA6CCD}" emma:medium="tactile" emma:mode="ink">
          <msink:context xmlns:msink="http://schemas.microsoft.com/ink/2010/main" type="inkDrawing" rotatedBoundingBox="2570,1852 3467,1928 3402,2700 2505,2624" shapeName="Other"/>
        </emma:interpretation>
      </emma:emma>
    </inkml:annotationXML>
    <inkml:trace contextRef="#ctx0" brushRef="#br0">-11627 335 0,'143'-36'0,"-322"108"0,0-1 15,36 37-15,108-37 0,106-35 16,144 0-1,71-36 1,-36 0 0,-178 35-1,-108 37 1,-143 35 0,-71-35-1,35-1 1,72-106 15,286-144-15,-143 179-16</inkml:trace>
  </inkml:traceGroup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48:48.89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C894C45-FAC8-4202-9038-BD291FB86BFD}" emma:medium="tactile" emma:mode="ink">
          <msink:context xmlns:msink="http://schemas.microsoft.com/ink/2010/main" type="writingRegion" rotatedBoundingBox="3151,-201 28748,2105 27151,19825 1554,17518"/>
        </emma:interpretation>
      </emma:emma>
    </inkml:annotationXML>
    <inkml:traceGroup>
      <inkml:annotationXML>
        <emma:emma xmlns:emma="http://www.w3.org/2003/04/emma" version="1.0">
          <emma:interpretation id="{4F2682E4-6FDA-448B-845D-2C059452D68B}" emma:medium="tactile" emma:mode="ink">
            <msink:context xmlns:msink="http://schemas.microsoft.com/ink/2010/main" type="paragraph" rotatedBoundingBox="3151,-201 28748,2105 28578,3988 2981,168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BA9B0D3-0010-4E1A-8DC5-D287DB7A7F99}" emma:medium="tactile" emma:mode="ink">
              <msink:context xmlns:msink="http://schemas.microsoft.com/ink/2010/main" type="line" rotatedBoundingBox="3151,-201 28748,2105 28578,3988 2981,1681">
                <msink:destinationLink direction="with" ref="{CBA6C99D-5F7C-4049-A170-35360F6DF1E4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7A41E972-633C-4204-A497-E65597566F6F}" emma:medium="tactile" emma:mode="ink">
                <msink:context xmlns:msink="http://schemas.microsoft.com/ink/2010/main" type="inkWord" rotatedBoundingBox="3151,-201 28748,2105 28578,3988 2981,1681">
                  <msink:destinationLink direction="to" ref="{BB6ADB2C-2009-4EDF-B4DE-E9FADBEED78F}"/>
                </msink:context>
              </emma:interpretation>
              <emma:one-of disjunction-type="recognition" id="oneOf0">
                <emma:interpretation id="interp0" emma:lang="it-IT" emma:confidence="0">
                  <emma:literal>£</emma:literal>
                </emma:interpretation>
                <emma:interpretation id="interp1" emma:lang="it-IT" emma:confidence="0">
                  <emma:literal>: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@</emma:literal>
                </emma:interpretation>
                <emma:interpretation id="interp4" emma:lang="it-IT" emma:confidence="0">
                  <emma:literal>(</emma:literal>
                </emma:interpretation>
              </emma:one-of>
            </emma:emma>
          </inkml:annotationXML>
          <inkml:trace contextRef="#ctx0" brushRef="#br0">12736 1015 0,'0'71'0,"-36"72"0,0 72 16,36-36 0,36-36-1,-36-143 1,-36-72 0,0-71-1,36 143 1</inkml:trace>
          <inkml:trace contextRef="#ctx0" brushRef="#br1" timeOffset="49275.2667">-2218-810 0,'250'36'0,"1"36"0,35-1 16,0 1-1,-36-1 1,-71 1-1,-107-1 1,-108-35 0,-71 36-1,-108-37 1,-107 1 0,36-36-1,286 0 1</inkml:trace>
          <inkml:trace contextRef="#ctx0" brushRef="#br0" timeOffset="372.5664">11913 550 0,'358'-179'16,"35"215"-16,1 35 31,-72 72-15,-215 36-1,-214-107 1,-108-1 0,0 1-1,72-1 1,143 1-1,179 35 1,107 72 0,72 0 15,-72 36-15,-143-108-1,-143-107 1</inkml:trace>
          <inkml:trace contextRef="#ctx0" brushRef="#br1" timeOffset="50146.8283">-10303-1060 0,'-143'36'0,"-36"71"0,-72 0 16,-35 1-16,107-37 16,36-35-1,107 0 1,72-36-1,71-36 1,108 36 0,0 0-1,-36 36 1,-36 35 0,-36-71-1,0 0 16,-71 0-31,-36-71 16,-71-1 15,35-35-15,-36 35 0,1 36-1,35 72 1,36 0-1,36 0 1,0 35 0,35 37-1,36-1 1,-35-36 0,71-106-1,-143 35 1</inkml:trace>
          <inkml:trace contextRef="#ctx0" brushRef="#br1" timeOffset="50878.3175">-6797-1382 0,'-72'71'0,"-71"37"0,36-1 16,-1 0-16,1-35 15,71-1 1,0-106-1,1-37 1,35-35 0,-72-36-1,1 35 1,35 37 0,0 107 15,72-1-16,0 1 1,142 36 0,37 71-1,36-36 1,-144-71 0,-107-36-1</inkml:trace>
          <inkml:trace contextRef="#ctx0" brushRef="#br0" timeOffset="-605.4204">0 228 0,'214'-36'16,"-106"107"-16,-37 73 0,-71 106 0,-35-35 15,-37-1 1,108-142 15,-36-72-15,0-36-1,0-143 1,-36-36 0,-36 1-1,72 35 1,36 0 0,36 108-1,107-1 1,0 72-1,35 36 1,-107 35 0,-71 37-1,-179-1 1,-36 0 0,36-35-1,36 71 1,107-72-1,143 37 1,72-1 0,35-35 15,0-1-15,-35 1-1,-72-72 1,-143 0-1</inkml:trace>
        </inkml:traceGroup>
      </inkml:traceGroup>
    </inkml:traceGroup>
    <inkml:traceGroup>
      <inkml:annotationXML>
        <emma:emma xmlns:emma="http://www.w3.org/2003/04/emma" version="1.0">
          <emma:interpretation id="{D9DADFD2-5712-42F5-937B-0DCE165A1DED}" emma:medium="tactile" emma:mode="ink">
            <msink:context xmlns:msink="http://schemas.microsoft.com/ink/2010/main" type="paragraph" rotatedBoundingBox="5519,2093 21915,2639 21794,6279 5398,573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6BEA9BE-E691-481D-8B87-AAF0BA4CF0E5}" emma:medium="tactile" emma:mode="ink">
              <msink:context xmlns:msink="http://schemas.microsoft.com/ink/2010/main" type="line" rotatedBoundingBox="5519,2093 21915,2639 21794,6279 5398,5734">
                <msink:destinationLink direction="with" ref="{82E29144-D6D5-45CC-8491-C442CCF95C13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575922AC-E329-45E8-832F-0C41DB501A5B}" emma:medium="tactile" emma:mode="ink">
                <msink:context xmlns:msink="http://schemas.microsoft.com/ink/2010/main" type="inkWord" rotatedBoundingBox="5519,2093 21915,2639 21794,6279 5398,5734"/>
              </emma:interpretation>
              <emma:one-of disjunction-type="recognition" id="oneOf1">
                <emma:interpretation id="interp5" emma:lang="it-IT" emma:confidence="0">
                  <emma:literal>000 00</emma:literal>
                </emma:interpretation>
                <emma:interpretation id="interp6" emma:lang="it-IT" emma:confidence="0">
                  <emma:literal>000 00</emma:literal>
                </emma:interpretation>
                <emma:interpretation id="interp7" emma:lang="it-IT" emma:confidence="0">
                  <emma:literal>000 000</emma:literal>
                </emma:interpretation>
                <emma:interpretation id="interp8" emma:lang="it-IT" emma:confidence="0">
                  <emma:literal>00000</emma:literal>
                </emma:interpretation>
                <emma:interpretation id="interp9" emma:lang="it-IT" emma:confidence="0">
                  <emma:literal>000 0</emma:literal>
                </emma:interpretation>
              </emma:one-of>
            </emma:emma>
          </inkml:annotationXML>
          <inkml:trace contextRef="#ctx0" brushRef="#br2" timeOffset="5914.4908">-8729 1480 0,'-72'71'0,"1"37"0,35 71 15,-36 71 1,1 0 0,71 37-1,36-37 1,35 0-1,72-35 1,36-72 0,36-36-1,-1-107 1,1-35 0,0-108 15,-36-72-16,-36-71-15,-72-36 16,-35 0 15,-36 0-15,-36 0 0,-71 0-1,-72 71 1,36 73-1,-72 70 1,1 72 0,-1 108-1,0 107 1,36 71 0,1 72-1,106 36 1,108 0-1,35 35 1,108-106 0,72-144-1,-251-143 1</inkml:trace>
          <inkml:trace contextRef="#ctx0" brushRef="#br2" timeOffset="6799.336">-5796 1229 0,'-107'72'0,"35"-1"0,1 108 15,-1 108-15,37 34 16,-37 73 0,72 0-1,72 71 17,106-215-17,37-71 1,71-72-1,36-143 1,-36-107 0,-35-71-1,-36-37 1,-72-71 0,-72-35-1,-35-1 1,-143 0-1,-36 36 1,-72 107 0,-71 72-1,-1 143 1,1 108 0,36 178-1,143 107 1,107 1 15,178-36-15,73-144-1,107-71 1,-358-143 0</inkml:trace>
          <inkml:trace contextRef="#ctx0" brushRef="#br2" timeOffset="7547.3786">-2218 1050 0,'-251'108'0,"37"35"0,35 179 15,0 36 1,72 35 0,107 1-1,35-1 1,73-35 0,71-36-1,71-36 1,36-107-1,36-107 1,-36-144 0,-35-143-1,-37-71 1,-70-72 15,-73-71-15,-71-36-1,-71 36 1,-37 35 0,-71 72-1,-71 72 1,-36 142 0,0 144-1,-36 179 1,71 107-1,108 143 1,179 0 0,178-179-1,144-71 1,-358-215 0</inkml:trace>
          <inkml:trace contextRef="#ctx0" brushRef="#br2" timeOffset="8308.035">930 1444 0,'-179'537'0,"108"-144"16,71 36 0,71 1-1,72-37 1,36-71 0,71-36-1,37-142 1,35-109 15,0-142-15,-36-143-1,-36-72 1,-35-36 0,-72-71-1,-71-1 1,-108 1-1,-36 35 1,-107 72 0,-35 72-1,-37 143 1,-35 142 0,0 144-1,71 143 1,72 108-1,107 35 1,144 0 0,71-72-1,107-142 1,-286-251 15</inkml:trace>
          <inkml:trace contextRef="#ctx0" brushRef="#br2" timeOffset="9022.1206">5116 1444 0,'-287'358'0,"180"-36"15,71 71 17,72 1-17,71-1 1,108 1 0,35-72-1,1-72 1,35-214-1,72-36 1,-36-143 0,-36-108-1,-36-106 1,-106 35 0,-37-143-1,-107 0 1,-72 35-1,-107 73 1,-71 35 0,-36 143-1,-72 179 1,36 179 0,-36 178-1,108 108 1,143 36 15,107-71-15,35-180-1,-35-250 1</inkml:trace>
        </inkml:traceGroup>
      </inkml:traceGroup>
    </inkml:traceGroup>
    <inkml:traceGroup>
      <inkml:annotationXML>
        <emma:emma xmlns:emma="http://www.w3.org/2003/04/emma" version="1.0">
          <emma:interpretation id="{97A3CCE4-8042-4917-A3AD-D38CBA4AB731}" emma:medium="tactile" emma:mode="ink">
            <msink:context xmlns:msink="http://schemas.microsoft.com/ink/2010/main" type="paragraph" rotatedBoundingBox="9817,5810 18519,6390 18441,7555 9739,6975" alignmentLevel="3"/>
          </emma:interpretation>
        </emma:emma>
      </inkml:annotationXML>
      <inkml:traceGroup>
        <inkml:annotationXML>
          <emma:emma xmlns:emma="http://www.w3.org/2003/04/emma" version="1.0">
            <emma:interpretation id="{665686E2-FC06-431F-8F9A-B729BA690828}" emma:medium="tactile" emma:mode="ink">
              <msink:context xmlns:msink="http://schemas.microsoft.com/ink/2010/main" type="line" rotatedBoundingBox="9817,5810 18519,6390 18441,7555 9739,6975"/>
            </emma:interpretation>
          </emma:emma>
        </inkml:annotationXML>
        <inkml:traceGroup>
          <inkml:annotationXML>
            <emma:emma xmlns:emma="http://www.w3.org/2003/04/emma" version="1.0">
              <emma:interpretation id="{C9E31CDD-43DD-48D2-A780-429242DC8ED5}" emma:medium="tactile" emma:mode="ink">
                <msink:context xmlns:msink="http://schemas.microsoft.com/ink/2010/main" type="inkWord" rotatedBoundingBox="9817,5810 18519,6390 18441,7555 9739,6975"/>
              </emma:interpretation>
              <emma:one-of disjunction-type="recognition" id="oneOf2">
                <emma:interpretation id="interp10" emma:lang="it-IT" emma:confidence="0">
                  <emma:literal>estro</emma:literal>
                </emma:interpretation>
                <emma:interpretation id="interp11" emma:lang="it-IT" emma:confidence="0">
                  <emma:literal>esito</emma:literal>
                </emma:interpretation>
                <emma:interpretation id="interp12" emma:lang="it-IT" emma:confidence="0">
                  <emma:literal>esiti</emma:literal>
                </emma:interpretation>
                <emma:interpretation id="interp13" emma:lang="it-IT" emma:confidence="0">
                  <emma:literal>essa</emma:literal>
                </emma:interpretation>
                <emma:interpretation id="interp14" emma:lang="it-IT" emma:confidence="0">
                  <emma:literal>esca</emma:literal>
                </emma:interpretation>
              </emma:one-of>
            </emma:emma>
          </inkml:annotationXML>
          <inkml:trace contextRef="#ctx0" brushRef="#br1" timeOffset="33569.6557">-1145 4950 0,'286'-72'0,"0"108"16,-71-36-16,-36 36 15,-179-72 1,-107 0 0,107 36-1</inkml:trace>
          <inkml:trace contextRef="#ctx0" brushRef="#br1" timeOffset="33756.4189">-1073 5200 0,'965'108'0,"-786"-251"15,-179 143 17</inkml:trace>
          <inkml:trace contextRef="#ctx0" brushRef="#br1" timeOffset="33351.7653">-966 4843 0,'71'143'15,"-35"0"-15,-36 36 0,0-72 32,36 0-17,-36-107 1,0-71 0,0-37-1,-36-35 1,36 143-1</inkml:trace>
          <inkml:trace contextRef="#ctx0" brushRef="#br1" timeOffset="34783.6165">858 4807 0,'-71'36'0,"107"-36"0,-72 35 0,-36-35 16,1 0-16,-1 72 0,36-36 0,1 35 15,70 1-15,73 35 0,35 0 16,0 1 0,-36-37-1,-71 37 1,-72-73 0,-143 1-1,-35-36 1,35-36-1,72 36 1,71-71 0,143-1-1,144-35 1,-1 0 0,0-1-1,-35 37 16,-72-1-15,-71 36 0,-37 1-1,-35 35 1,0 35 0,0 73-1,-35-1 1,-1 36-1,107-71 1,-35 35 0,72-35-1,35-37 1,0 37 15,0-36-31,-36-36 16,-71-36-1,-36 36 1,-107-107 0,-72-36 15,179 143-31</inkml:trace>
          <inkml:trace contextRef="#ctx0" brushRef="#br1" timeOffset="35141.5793">930 4628 0,'393'36'0,"-35"-1"16,-36-70 0,-322 35-1</inkml:trace>
          <inkml:trace contextRef="#ctx0" brushRef="#br1" timeOffset="34970.3797">1216 5129 0,'573'-36'0,"-395"36"31,-106-72-31,-72 72 15</inkml:trace>
          <inkml:trace contextRef="#ctx0" brushRef="#br1" timeOffset="35582.2216">2754 4950 0,'1181'215'0,"-1181"-215"16</inkml:trace>
          <inkml:trace contextRef="#ctx0" brushRef="#br1" timeOffset="35405.1862">3112 5057 0,'72'322'0,"-108"-143"15,0 0 16,72-108-15,-36-35 0,-72-143-1,72 107 1</inkml:trace>
          <inkml:trace contextRef="#ctx0" brushRef="#br1" timeOffset="32355.6949">-4293 4521 0,'-36'-36'0,"-71"107"0,-1 1 0,1-1 15,0 73-15,71-1 16,72 0-1,71-36 1,36-35 0,36-72-1,0-72 1,-36-35 0,-107-1-1,-36-35 1,-72 36-1,1 35 1,-37 37 0,1 35-1,71 107 1,72 0 0,143-71-1,71 0 1,-250-36-1</inkml:trace>
          <inkml:trace contextRef="#ctx0" brushRef="#br1" timeOffset="32853.7301">-2683 4986 0,'-36'107'16,"0"0"-16,36 36 0,0-35 16,72-37 15,-72-106-16,0-73 1,-36 1 0,-36-36-1,1-36 1,-1 72 0,72 35-1,36 144 1,0-72-1,143-36 1,0 36 0,71 36-1,-35-36 1,-72 0 0,-143-36-1,-72 0 1,72 36-1</inkml:trace>
          <inkml:trace contextRef="#ctx0" brushRef="#br1" timeOffset="33024.9297">-2791 5165 0,'143'35'16,"144"1"-16,-1 0 16,-36-143-1,-250 107-15</inkml:trace>
        </inkml:traceGroup>
      </inkml:traceGroup>
    </inkml:traceGroup>
    <inkml:traceGroup>
      <inkml:annotationXML>
        <emma:emma xmlns:emma="http://www.w3.org/2003/04/emma" version="1.0">
          <emma:interpretation id="{C0CF488A-A4C9-45FF-A7D2-37515F86BB93}" emma:medium="tactile" emma:mode="ink">
            <msink:context xmlns:msink="http://schemas.microsoft.com/ink/2010/main" type="paragraph" rotatedBoundingBox="5911,5545 17274,8388 16316,12217 4953,937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738A1E2-98AC-4628-B7DF-1E1E51F6B21A}" emma:medium="tactile" emma:mode="ink">
              <msink:context xmlns:msink="http://schemas.microsoft.com/ink/2010/main" type="line" rotatedBoundingBox="5911,5545 17274,8388 16316,12217 4953,9374">
                <msink:destinationLink direction="with" ref="{0A0B53DF-44E8-427D-825D-0D91D17FDC3C}"/>
                <msink:destinationLink direction="with" ref="{7FCD019D-2798-4948-BDFA-C57100B3B11F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C73EFB9B-2FF2-4E2D-AB06-699D03831544}" emma:medium="tactile" emma:mode="ink">
                <msink:context xmlns:msink="http://schemas.microsoft.com/ink/2010/main" type="inkWord" rotatedBoundingBox="12468,7185 17274,8388 16316,12217 11510,11015">
                  <msink:destinationLink direction="with" ref="{A7B622A0-14A1-4653-83C6-25583012E23C}"/>
                  <msink:destinationLink direction="with" ref="{4134BF96-23FD-4F44-A2C7-F9A2A3F839F6}"/>
                </msink:context>
              </emma:interpretation>
              <emma:one-of disjunction-type="recognition" id="oneOf3">
                <emma:interpretation id="interp15" emma:lang="it-IT" emma:confidence="0">
                  <emma:literal>333141</emma:literal>
                </emma:interpretation>
                <emma:interpretation id="interp16" emma:lang="it-IT" emma:confidence="0">
                  <emma:literal>33314)</emma:literal>
                </emma:interpretation>
                <emma:interpretation id="interp17" emma:lang="it-IT" emma:confidence="0">
                  <emma:literal>333.141</emma:literal>
                </emma:interpretation>
                <emma:interpretation id="interp18" emma:lang="it-IT" emma:confidence="0">
                  <emma:literal>333.341</emma:literal>
                </emma:interpretation>
                <emma:interpretation id="interp19" emma:lang="it-IT" emma:confidence="0">
                  <emma:literal>733.141</emma:literal>
                </emma:interpretation>
              </emma:one-of>
            </emma:emma>
          </inkml:annotationXML>
          <inkml:trace contextRef="#ctx0" brushRef="#br1" timeOffset="88702.7202">-2182 5952 0,'35'0'0,"-35"71"0,0 72 15,0 0-15,36 36 16,-36 36 15,36 35-31,0 1 16,-1-1 15,1 36-31,0-71 16,-36 0-1,36-72 1,-36-36 15,0-71-15,0-36 0,0 0-1,0 0 1,0 0-1,0 0 1,0 0 0,-36 36-1,36-1 1,0 37 0,0-36-1,36-36 1,-36 0-1,0 0 1,36 0 0,-36 0-1,0 0 1,0 0 0,0 0 15,0 0-16,35 35 1,37 1 0,-1 0-1,1 0 1,-1 35 0,-35-35-1,-36 0 1,-36 0-1,-35 35 1,-1-35 0,-35 71-1,0 1 1,35-1 0,36 0-1,72 1 1,36-1-1,35-107 1,0-107 15,36-72-15,-143 179-16</inkml:trace>
          <inkml:trace contextRef="#ctx0" brushRef="#br1" timeOffset="111013.1338">-2290 9493 0,'0'0'0</inkml:trace>
          <inkml:trace contextRef="#ctx0" brushRef="#br1" timeOffset="89978.9354">-72 6095 0,'0'107'0,"36"0"16,-36 36-16,0 72 15,0 0 1,36 35 0,-36 36-1,0 1 16,0-37-15,0 0 0,0-71-1,0 0 1,0-36 0,0-71-1,0-36 1,0-1-1,0-35 1,0 0 0,0 0-1,0 0 1,0 0 0,36 36-1,-36-36 1,0 0-1,0 0 1,-36-36 0,0 36 15,-36 36-15,37-36-1,-37 36 1,36 0-1,1-1 1,35 1 0,35 0-1,-35-36 1,72 36 0,-1-36-1,1 0 1,35 0-1,1 36 1,-1-36 0,-35 35-1,-37 1 1,1-36 15,-72 0-15,-71 36-1,-36-36 1,36 36 0,35 35-1,36-35 1,72 0 0,36 35-1,35 1 1,0-1-1,1 37 1,-73-108 0,1-36 15,-36-36-15,0 72-1</inkml:trace>
          <inkml:trace contextRef="#ctx0" brushRef="#br1" timeOffset="91115.0782">1431 6488 0,'0'358'16,"36"-108"-16,-36 1 16,35 35-1,1 36 1,0-36 15,0 36-15,-72-107-1,36 35 1,0-35 0,0-36-1,0-108 1,0 1-1,0-72 1,0 0 0,0 0-1,0 0 1,0 0 0,0 0-1,0 0 1,0 0-1,0 0 1,0 0 0,0 0-1,0 0 17,0 36-17,0-36 1,36 0-1,-1 0 1,1 35 0,36-35-1,-1 36 1,37 0 0,-73 0-1,-35-1 1,-35 1-1,-37 0 1,-35 0 0,-36 35-1,35 1 17,73 35-32,35 1 15,35-1 1,37-36-1,-1 37 17,-35-37-17,-36-71 1,36-35 0,0-109-1,-36 144 1</inkml:trace>
          <inkml:trace contextRef="#ctx0" brushRef="#br1" timeOffset="108924.6933">-6869 6309 0,'0'0'16</inkml:trace>
          <inkml:trace contextRef="#ctx0" brushRef="#br1" timeOffset="85157.1387">-9015 5415 0,'35'36'0,"-35"71"16,0 36-16,-35 0 0,-1 0 16,36 0-1,0-35 1,0-37 0,36 1-1,-36-72 1,0 0 15,0 0-15,0 0-1,-36-36 1,36 36 0,0 0-1,0-36 1,36 72-1,-1-36 1,37 0 0,71 36-1,-36 0 1,36-1 0,-35 1-1,-37 0 1,-71 0-1,0-36 1,-35 0 0,-73 0-1,1 0 17,-36 0-17,35 36 1,37-36-1,35 35 1,36 1 0,0 0-1,36 0 1,0-36 0,-36 0-1,35 0 1,-35 0-1,0 0 1,0 0 0,0 0-1,0 0 1,0 0 0,0 0-1,0 35 1,0-35-1,36 36 1,-36-36 15,0 36-15,0-36 0,0 0-1,0 0 1,0 0-1,0 0 1,0 36 0,36-36-1,-36 0 1,0 36 0,0-36-1,0 35 1,0-35-1,0 36 1,0 0 0,0-36-1,0 36 17,0-1-17,-36 1 1,36 36-1,0-37 1,0 1 0,0 0-1,0 0 1,0 0 0,0 35 15,0-35-16,0 0 1,0-1 0,0 37-1,0-36 1,0 0 0,0 35-1,0-35 1,0 0-1,0-36 1,0 35 0,0-35-1,0 0 1,0 0 0,-36-71-1,36-36 1,0 107-1</inkml:trace>
          <inkml:trace contextRef="#ctx0" brushRef="#br1" timeOffset="86448.9175">-6547 5701 0,'0'-36'0,"-36"72"0,36 0 15,0 71-15,0 1 0,-36-1 0,1 72 32,35 0-32,0-36 15,0 36 1,0-36-1,35-36 1,-35-35 0,0-37-1,0 1 1,0-36 0,0 36-1,-35-36 1,35 0-1,0 0 1,35 0 15,-35 0-15,36 0 0,0 0-1,0 36 1,71-36-1,0 71 1,37-35 0,34 0-1,-34 35 1,-1-35 0,-108 0-1,1-36 1,-107 0-1,-37 0 1,-71 0 0,-35 36-1,-1-1 17,72 37-17,36 35 1,71-35-1,72 35 1,71-35 0,0-1-1,-35 1 1,-1-36 0,-71-1-1,-35-35 1,-1-71-1,0-36 17,0-37-32,36 144 15</inkml:trace>
          <inkml:trace contextRef="#ctx0" brushRef="#br1" timeOffset="87551.0138">-4830 5880 0,'0'36'0,"36"35"0,-36 37 0,0 35 16,36 0-1,0 36 1,-36 35-1,35 1 1,-35 0 0,36-36-1,0-36 1,-36-36 15,0 0-31,0-71 31,0 0-15,0-36 0,0 0-1,0 0 1,0 0 0,0 0-1,0 0 1,0 0-1,0 0 1,0 36 0,71-36-1,1 0 1,35 0 0,1 0-1,-1 35 1,0 1-1,-71 0 1,-36 0 0,-72 0 15,-71-1-15,0 1-1,-36 0 1,36 35-1,72 37 1,107-1 0,71 0 15,0-35-15,1-36-1,-37-1 1,-35-70-1,0-108 1,-36 143 0</inkml:trace>
        </inkml:traceGroup>
      </inkml:traceGroup>
    </inkml:traceGroup>
    <inkml:traceGroup>
      <inkml:annotationXML>
        <emma:emma xmlns:emma="http://www.w3.org/2003/04/emma" version="1.0">
          <emma:interpretation id="{85E0C5D2-BE5B-470B-885D-7D91F6959F00}" emma:medium="tactile" emma:mode="ink">
            <msink:context xmlns:msink="http://schemas.microsoft.com/ink/2010/main" type="paragraph" rotatedBoundingBox="6574,8107 11407,13626 9002,15733 4169,1021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096E5ED-C658-4667-BD69-81C146F4A354}" emma:medium="tactile" emma:mode="ink">
              <msink:context xmlns:msink="http://schemas.microsoft.com/ink/2010/main" type="line" rotatedBoundingBox="6574,8107 11407,13626 9002,15733 4169,10214">
                <msink:destinationLink direction="with" ref="{0A0B53DF-44E8-427D-825D-0D91D17FDC3C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86F969CC-CEE8-47CF-BB51-C336BC17C189}" emma:medium="tactile" emma:mode="ink">
                <msink:context xmlns:msink="http://schemas.microsoft.com/ink/2010/main" type="inkWord" rotatedBoundingBox="6574,8107 11407,13626 9002,15733 4169,10214"/>
              </emma:interpretation>
              <emma:one-of disjunction-type="recognition" id="oneOf4">
                <emma:interpretation id="interp20" emma:lang="it-IT" emma:confidence="0">
                  <emma:literal>34</emma:literal>
                </emma:interpretation>
                <emma:interpretation id="interp21" emma:lang="it-IT" emma:confidence="0">
                  <emma:literal>33</emma:literal>
                </emma:interpretation>
                <emma:interpretation id="interp22" emma:lang="it-IT" emma:confidence="0">
                  <emma:literal>37</emma:literal>
                </emma:interpretation>
                <emma:interpretation id="interp23" emma:lang="it-IT" emma:confidence="0">
                  <emma:literal>al</emma:literal>
                </emma:interpretation>
                <emma:interpretation id="interp24" emma:lang="it-IT" emma:confidence="0">
                  <emma:literal>se</emma:literal>
                </emma:interpretation>
              </emma:one-of>
            </emma:emma>
          </inkml:annotationXML>
          <inkml:trace contextRef="#ctx0" brushRef="#br1" timeOffset="110138.6541">-6690 7991 0,'0'36'0,"0"35"0,0 1 0,0-1 16,0 36-16,-36 1 16,36 35-1,0 0 1,0 0-1,0 0 1,0 0 0,0 0-1,0-35 1,0-1 0,0 0-1,0-35 1,-36-36-1,36-1 1,0-35 0,-35 36-1,35-36 17,0 0-17,0 0 1,71 0-1,1 36 1,71 0 0,36 35-1,71 72 1,1-35 0,35 71-1,-36 0 1,1-1-1,-108-35 1,-36-35 0,-71-37-1,-108-35 1,-35 0 0,-108 0-1,1-1 1,-1 1 15,0 0-15,72 36-1,0 35 1,107 0 0,72 1-1,71 70 1,72 1-1,36 0 1,35 36 0,-35-1-1,-36 1 1,-72 0 0,-35-36-1,-108-36 1,0-36-1,-107-35 1,107-72 0,1-108-1,106-71 17,-71 179-32</inkml:trace>
          <inkml:trace contextRef="#ctx0" brushRef="#br1" timeOffset="108193.2041">-9266 7633 0,'0'36'0,"36"35"0,35-35 15,-35 0-15,72 35 0,35 1 0,36 0 16,-1-1 0,37 36-1,0-35 1,-1 35-1,-35 1 1,0-1 0,-36-36-1,-71 37 1,-1-37 0,-71-35-1,-71 36 1,-37-37-1,-70-35 17,-73-35-17,-35 35 1,-36-36 0,36 36-1,0-36 1,35 72-1,72 35 1,72-35 0,71 36-1,72 35 1,107 0 0,36 37-1,71-1 1,37 0-1,-37 0 17,72 36-17,-179-36 1,-71-72 0,-72 1-1,-72-1 1,-35 37-1,35-1 1,36 36 0,36 0-1,0 0 1,72 0 0,0-71-1,-1 0 1,-71-72-1</inkml:trace>
        </inkml:traceGroup>
      </inkml:traceGroup>
    </inkml:traceGroup>
    <inkml:traceGroup>
      <inkml:annotationXML>
        <emma:emma xmlns:emma="http://www.w3.org/2003/04/emma" version="1.0">
          <emma:interpretation id="{EA0150DD-F69E-4F6F-995D-D596762AA84D}" emma:medium="tactile" emma:mode="ink">
            <msink:context xmlns:msink="http://schemas.microsoft.com/ink/2010/main" type="paragraph" rotatedBoundingBox="4360,15359 5193,17355 4065,17826 3232,1583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F87FB055-9863-463C-9356-4B1D4056E6A2}" emma:medium="tactile" emma:mode="ink">
              <msink:context xmlns:msink="http://schemas.microsoft.com/ink/2010/main" type="line" rotatedBoundingBox="4360,15359 5193,17355 4065,17826 3232,15830"/>
            </emma:interpretation>
          </emma:emma>
        </inkml:annotationXML>
        <inkml:traceGroup>
          <inkml:annotationXML>
            <emma:emma xmlns:emma="http://www.w3.org/2003/04/emma" version="1.0">
              <emma:interpretation id="{F70E25B8-CAF2-42A4-B2E6-107074D4865E}" emma:medium="tactile" emma:mode="ink">
                <msink:context xmlns:msink="http://schemas.microsoft.com/ink/2010/main" type="inkWord" rotatedBoundingBox="4360,15359 5193,17355 4065,17826 3232,15830">
                  <msink:destinationLink direction="to" ref="{D3FE6A9A-F23A-4246-BBC9-3EFCBFE7E864}"/>
                </msink:context>
              </emma:interpretation>
              <emma:one-of disjunction-type="recognition" id="oneOf5">
                <emma:interpretation id="interp25" emma:lang="it-IT" emma:confidence="0">
                  <emma:literal>t</emma:literal>
                </emma:interpretation>
                <emma:interpretation id="interp26" emma:lang="it-IT" emma:confidence="0">
                  <emma:literal>f</emma:literal>
                </emma:interpretation>
                <emma:interpretation id="interp27" emma:lang="it-IT" emma:confidence="0">
                  <emma:literal>tr</emma:literal>
                </emma:interpretation>
                <emma:interpretation id="interp28" emma:lang="it-IT" emma:confidence="0">
                  <emma:literal>ti</emma:literal>
                </emma:interpretation>
                <emma:interpretation id="interp29" emma:lang="it-IT" emma:confidence="0">
                  <emma:literal>-l</emma:literal>
                </emma:interpretation>
              </emma:one-of>
            </emma:emma>
          </inkml:annotationXML>
          <inkml:trace contextRef="#ctx0" brushRef="#br1" timeOffset="28850.9684">-10768 14001 0,'-36'107'0,"36"1"0,0 70 16,36 109-1,-1 35 1,1 35-1,0-35 17,36 0-17,-1-179 1,36-143 0,1 0-1,71-71 1,-1-72-1,1 35 1,-36 37 0,-71-72-1,-108 0 1,-107-36 0,143 179-1</inkml:trace>
          <inkml:trace contextRef="#ctx0" brushRef="#br1" timeOffset="29053.2952">-10947 14681 0,'393'-36'0,"-107"143"15,1-35 17,-108-180-17,-179 108-15</inkml:trace>
        </inkml:traceGroup>
      </inkml:traceGroup>
    </inkml:traceGroup>
  </inkml:traceGroup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0:20.7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83DB6F9-8E9C-4C51-87C9-E300AE19F15D}" emma:medium="tactile" emma:mode="ink">
          <msink:context xmlns:msink="http://schemas.microsoft.com/ink/2010/main" type="inkDrawing" rotatedBoundingBox="17745,8031 18352,11984 17271,12149 16664,8197" semanticType="verticalRange" shapeName="Other">
            <msink:sourceLink direction="with" ref="{0A861BB5-5A5B-45EE-A91E-F08749FCB8F0}"/>
            <msink:sourceLink direction="with" ref="{CFA9899B-D611-4F1B-9766-3C2B944118C0}"/>
          </msink:context>
        </emma:interpretation>
      </emma:emma>
    </inkml:annotationXML>
    <inkml:trace contextRef="#ctx0" brushRef="#br0">2611 6524 0,'36'107'0,"0"36"16,0 72-16,-36 35 31,-36 1-15,36 107-1,-36 71 1,0-36 0,1 1-1,-1-72 1,72-36 0,-1-107-1,37-72 1,-1-35-1,-35-72 1,0-36 0,-36 0-1,36 1 1,0-1 0,35 36-1,36 0 1,37 71-1,70 72 1,-35 1 15,-36-1-15,-107-143 0,-36 0-16</inkml:trace>
  </inkml:traceGroup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0:26.39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9710C57-DD06-4440-B82C-F290CE81F9ED}" emma:medium="tactile" emma:mode="ink">
          <msink:context xmlns:msink="http://schemas.microsoft.com/ink/2010/main" type="inkDrawing" rotatedBoundingBox="2685,11499 17932,14653 17708,15739 2460,12585" semanticType="underline" shapeName="Other">
            <msink:destinationLink direction="with" ref="{8D216A92-975F-40D4-B201-84EEFA2BACC5}"/>
          </msink:context>
        </emma:interpretation>
      </emma:emma>
    </inkml:annotationXML>
    <inkml:trace contextRef="#ctx0" brushRef="#br0">0 115 0,'36'-36'15,"71"1"-15,0 35 0,72-36 0,36 36 16,71 0-1,36 0 1,71 36 0,37-1-1,35 1 1,36 0 0,35 35-1,72 1 1,1 0-1,-1-1 1,71 36 0,1 1-1,36-1 1,35 36 0,0 36-1,72 36 1,-36 35-1,0 1 1,36 35 15,-36 36-15,-72 35 0,-71 1-1,-143-107 1,-143-144-1,-358-107 1</inkml:trace>
  </inkml:traceGroup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0:26.98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D216A92-975F-40D4-B201-84EEFA2BACC5}" emma:medium="tactile" emma:mode="ink">
          <msink:context xmlns:msink="http://schemas.microsoft.com/ink/2010/main" type="inkDrawing" rotatedBoundingBox="3149,12980 15682,17169 15383,18065 2850,13876" semanticType="callout" shapeName="Other">
            <msink:sourceLink direction="with" ref="{DC959161-C7BC-430C-954F-0A506F68550C}"/>
            <msink:sourceLink direction="with" ref="{854EB3BC-6E24-4EF1-A9F8-2DE2261F69F5}"/>
            <msink:sourceLink direction="with" ref="{99710C57-DD06-4440-B82C-F290CE81F9ED}"/>
          </msink:context>
        </emma:interpretation>
      </emma:emma>
    </inkml:annotationXML>
    <inkml:trace contextRef="#ctx0" brushRef="#br0">0 0 0,'787'143'0,"-250"-36"15,71 0 1,108 1 0,142 35-1,108 36 1,107 107-1,72 36 1,71 143 0,72 107-1,-71 72 1,-37 107 0,-285-250-1,-895-501 1</inkml:trace>
  </inkml:traceGroup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0:40.9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FCD019D-2798-4948-BDFA-C57100B3B11F}" emma:medium="tactile" emma:mode="ink">
          <msink:context xmlns:msink="http://schemas.microsoft.com/ink/2010/main" type="inkDrawing" rotatedBoundingBox="10565,9855 12269,16846 10898,17180 9193,10190" semanticType="verticalRange" shapeName="Other">
            <msink:sourceLink direction="with" ref="{E738A1E2-98AC-4628-B7DF-1E1E51F6B21A}"/>
          </msink:context>
        </emma:interpretation>
      </emma:emma>
    </inkml:annotationXML>
    <inkml:trace contextRef="#ctx0" brushRef="#br0">183 0 0,'36'0'0,"-36"72"15,0-37-15,0 37 0,0-1 0,0 37 16,0-1-16,-36-35 16,0 35-1,1 0 1,-1 36 0,0 1-1,0-1 1,36 0 15,36 0-15,-36 36-1,0 0 1,36-36 0,-36 36-1,36-72 1,-36 36-1,35-36 1,-35-35 0,36-1-1,0 1 1,0-36 0,35 35-1,1 1 1,35 35-1,72-35 1,0 35 0,0 36-1,71-36 1,-35 37 0,-72-37 15,0 0-16,-107 0 1,-72-71 0,-71 36-1,-72-36 1,-72-1 0,1 37-1,35-1 1,36 73-1,108-1 1,107 71 0,71 37-1,108 35 1,-1 36 0,1-36-1,-72 36 1,-36-36-1,-71-71 17,-36 0-17,-71-72 17,35-108-17,0-70 1,108-180-1,-72 215 1</inkml:trace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2:25.3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D42EA84-9E6D-4D4A-978B-7B8B313750B5}" emma:medium="tactile" emma:mode="ink">
          <msink:context xmlns:msink="http://schemas.microsoft.com/ink/2010/main" type="inkDrawing" rotatedBoundingBox="3506,4501 26347,4820 26208,14759 3367,14440" hotPoints="25287,4443 25575,14191 3701,14838 3413,5090" semanticType="enclosure" shapeName="Rectangle">
            <msink:sourceLink direction="with" ref="{1123D161-8C75-48B5-9BE7-58EAADC568E9}"/>
            <msink:sourceLink direction="with" ref="{F80E5F06-0044-46D2-B4CA-C3861C7B3975}"/>
            <msink:destinationLink direction="with" ref="{F9C18636-8959-4B7A-8BCC-FB9C638FE3B3}"/>
          </msink:context>
        </emma:interpretation>
      </emma:emma>
    </inkml:annotationXML>
    <inkml:trace contextRef="#ctx0" brushRef="#br0">1037 322 0,'430'-71'0,"-73"107"15,1-1 1,36-70 0,71 70-1,0-70 1,72 70-1,35-35 1,0 0 0,36 36-1,1-36 1,70 0 0,1 0-1,36 36 1,-1 0-1,-35-1 17,71 1-17,0 0 1,-35 0 0,-1-1-1,37-35 1,-73 36-1,37-36 1,-37 36 0,37 36-1,-36-37 1,-1-35 0,-70 36 15,35-36-31,-108-71 15,1 71 1,-72-36 0,-72 36-1,-35-36 1,-107 36 0,-37 0-1,-35 36 32,-72 0-31,-35-1-1,-1 108 1,1 36 15,0 72-15,35 35-1,0 107 1,1 1 0,35 71-1,0 36 1,0 71 0,0 1-1,36 35 1,-72 36-1,-35-108 1,-1 73 0,1-37-1,-36-35 1,-1-37 15,-35 144-15,0-286-1,-35-36 1,-1-107 0,36-72-1,-36 0 1,0-107 0,36-36-1,0 0 1,0 0-1,0 36 1,0-72 0,0 36-1,-36 0 17,1 0-17,-1 0 1,-71-36-1,-1 36 1,-35 0 0,-71 0-1,-73 0 1,-35-36 0,0 36-1,-71 36 1,-36-72-1,-1 36 1,-71 0 15,1 0-31,-37 0 16,36 36 0,-71-36-1,35 0 1,-35 0-1,-1 0 1,-35-36 0,36 36 15,-36 0-15,35-36-1,-35 36 1,0-35-1,35-1 1,-35 0 0,72 72-1,-37-36 1,1-36 0,-1 36-1,37 0 1,-1 0-1,1 0 1,35 36 0,-36-36-1,36 0 1,-35 0 0,35 0-1,0 0 1,36 0-1,-36-36 1,36 0 15,36 1-15,-1-1 0,73-36-1,35 1 1,71 35-1,72 0 1,72 0 0,36 36-1,-1 0 1,72 0 0,0 0-1,0 36 1,0-72-1,0 36 1,-72-35 0,-35-180-1,107 215 17</inkml:trace>
  </inkml:traceGroup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0:42.5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30117CF-452C-433C-A77E-B21BD0F2D2C1}" emma:medium="tactile" emma:mode="ink">
          <msink:context xmlns:msink="http://schemas.microsoft.com/ink/2010/main" type="inkDrawing" rotatedBoundingBox="12540,10765 13564,18183 12854,18281 11830,10863" semanticType="verticalRange" shapeName="Other">
            <msink:sourceLink direction="with" ref="{C0464C13-7A0D-4D0A-906F-49928647DE7B}"/>
            <msink:sourceLink direction="with" ref="{CFA9899B-D611-4F1B-9766-3C2B944118C0}"/>
            <msink:destinationLink direction="with" ref="{4134BF96-23FD-4F44-A2C7-F9A2A3F839F6}"/>
          </msink:context>
        </emma:interpretation>
      </emma:emma>
    </inkml:annotationXML>
    <inkml:trace contextRef="#ctx0" brushRef="#br0">43 0 0,'36'36'15,"-72"0"-15,36-1 0,-36 37 0,36 0 16,36-1-16,-36 36 16,0 1-1,0-1 1,0 0-1,0 72 1,-36-71 15,36-1-31,0 36 32,0 0-32,0 0 31,0 0-31,36 36 15,0 36 17,0-36-17,35 0 1,1 35 0,-36-35-1,-1 0 1,1-36-1,0 0 1,-36 0 0,36-71-1,0 35 1,-36-71 0,35 35-1,1 1 1,36 0-1,-1-1 1,36 36 0,-35 1-1,-36-37 1,-36-35 0,-72 0 15,-35 0-16,-36-36 1,0 0 0,35 35-1,37 1 1,35 0 0,36 35-1,107 1 1,1 35-1,71 1 1,-36-1 0,-36-35-1,0 71 1,-35-36 0,-108-35-1,0-1 1,-107 1-1,0-37 1,36 37 15,71 71-15,-35-107 0,106 107-1,37 36 1,35 0-1,-35 71 1,-1-71 0,1 36-1,-72-37 1,36 1 0,-36-36-1,-36-107 1,72-107-1,-36-108 1,0 179 0</inkml:trace>
  </inkml:traceGroup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0:44.1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54EB3BC-6E24-4EF1-A9F8-2DE2261F69F5}" emma:medium="tactile" emma:mode="ink">
          <msink:context xmlns:msink="http://schemas.microsoft.com/ink/2010/main" type="inkDrawing" rotatedBoundingBox="15185,11114 15831,19303 14814,19383 14169,11194" semanticType="verticalRange" shapeName="Other">
            <msink:sourceLink direction="with" ref="{C0464C13-7A0D-4D0A-906F-49928647DE7B}"/>
            <msink:sourceLink direction="with" ref="{CFA9899B-D611-4F1B-9766-3C2B944118C0}"/>
            <msink:destinationLink direction="with" ref="{8D216A92-975F-40D4-B201-84EEFA2BACC5}"/>
          </msink:context>
        </emma:interpretation>
      </emma:emma>
    </inkml:annotationXML>
    <inkml:trace contextRef="#ctx0" brushRef="#br0">431 297 0,'0'-36'0,"-36"-36"0,0 1 16,-36-1-16,1 37 16,-36-1-1,35 72 1,72-36-1,-36 35 1,36-35 0,0 36-1,36 0 1,0 71 0,0 1 15,-1 35-16,1 36 1,36 35 0,-1 72-1,-71-71 1,36 71 0,-36 0-1,-36 1 1,0-1-1,-35-36 1,-1 1 0,1-1-1,-1 1 1,72 35 0,0-36-1,36 1 1,0-1-1,35 0 1,37-71 15,-1 0-15,0-72 0,-35-35-1,-1 0 1,-35-37-1,0 1 1,-36-36 0,36 36-1,35 35 1,-35 1 0,71 35-1,1 1 1,-37-1-1,1-35 1,-72 35 0,0-71-1,-108-1 17,-35-35-32,-71 0 15,35 36 16,0 36-15,72-1 0,71 72-1,72 36 1,107 72 0,0 35-1,-36-71 1,-35-37-1,-36-35 1,-36 1 0,-36-1-1,36-108 1,0 1 0,36-179-1,71-107 1,-107 250-1</inkml:trace>
  </inkml:traceGroup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0:45.4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79B1FB3-5A70-484E-A009-2EACAA16C8DE}" emma:medium="tactile" emma:mode="ink">
          <msink:context xmlns:msink="http://schemas.microsoft.com/ink/2010/main" type="inkDrawing" rotatedBoundingBox="17402,11843 17888,20066 16704,20136 16218,11913" semanticType="verticalRange" shapeName="Other">
            <msink:sourceLink direction="with" ref="{CFA9899B-D611-4F1B-9766-3C2B944118C0}"/>
            <msink:sourceLink direction="with" ref="{C0464C13-7A0D-4D0A-906F-49928647DE7B}"/>
          </msink:context>
        </emma:interpretation>
      </emma:emma>
    </inkml:annotationXML>
    <inkml:trace contextRef="#ctx0" brushRef="#br0">250 0 0,'-35'36'0,"70"0"0,1 71 0,0 72 15,35 36-15,-71 71 16,0 0 0,0 36-1,0 36 1,0 0-1,0-1 1,0 1 0,36 0-1,-36 0 1,0-72 0,0 0-1,0 0 1,0-35-1,0-37 1,0 1 0,36-36-1,0 0 17,0-36-17,-1 0 1,37-36-1,-36 36 1,-36-107 0,0-36-1,0 0 1,-36 0 0,36 0-1,-36-36 16,36 36-15,0 0 0,0 0-1,36 36 1,0 36 0,-36 35-1,35-71 1,-70-1-1,-73 1 1,-35 0 0,-36-72-1,36 36 1,36 36 0,107 0-1,0 0 1,143 35-1,36 72 1,0-35 0,71 70-1,-35 37 1,-36 107 15,-72 36-15,-71-72-1,-72-250 1,36-36 0</inkml:trace>
  </inkml:traceGroup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0:50.3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134BF96-23FD-4F44-A2C7-F9A2A3F839F6}" emma:medium="tactile" emma:mode="ink">
          <msink:context xmlns:msink="http://schemas.microsoft.com/ink/2010/main" type="inkDrawing" rotatedBoundingBox="2292,7102 11590,18746 11339,18946 2041,7302" semanticType="callout" shapeName="Other">
            <msink:sourceLink direction="with" ref="{030117CF-452C-433C-A77E-B21BD0F2D2C1}"/>
            <msink:sourceLink direction="with" ref="{C73EFB9B-2FF2-4E2D-AB06-699D03831544}"/>
          </msink:context>
        </emma:interpretation>
      </emma:emma>
    </inkml:annotationXML>
    <inkml:trace contextRef="#ctx0" brushRef="#br0">0 0 0,'36'-36'0,"35"72"16,-71-36-16,36 36 0,0 36 0,0-37 16,-1 37-16,37-1 0,0 1 0,-1 35 15,1 1 1,-1-1-1,1 0 1,35 1 0,-35 35-1,35 0 1,0-36 15,-35 36-15,35 0-1,0 36 1,37-36 0,-37 36-1,36-36 1,-36 36 0,36 0-1,-35 0 1,35 0-1,-36 0 1,36-1 0,0 1-1,-35 0 1,35-36 0,-36 36 15,36 0-16,0-36-15,0 36 16,0 0 15,1 0-15,-1 0 0,0-36-1,36 36 1,-36 0-1,0-1 1,0-35 0,0 36-1,0-36 1,0 36 0,0-36-1,0 36 1,1 36-1,34-36 1,1 0 0,-36 35-1,36 1 1,0 0 0,0-1-1,0 37 16,0-37-15,0 1 0,-1 35-1,-34-35 1,34 0 0,1-1-1,-36 1 1,36 0-1,0-1 1,0 1 0,-36 0-1,36-37 1,-36 1 0,-36-36-1,1 1 1,-37-37-1,1-36 1,-36 1 0,-36-36 15,0-36-15,-36-179-1,-36-143 1,72 322-1</inkml:trace>
  </inkml:traceGroup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0:56.73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751 0 0,'-35'0'0,"-73"35"0,-71 1 0,36 36 16,0 35-16,36-36 16,71 1-1,36 0 17,72-1-32,107 1 15,107-1 1,36 1-1,36-36 1,-37 35 0,-34-35-1,-37 35 1,-107-35 0,-71 0-1,-72 0 1,-143 0-1,-72-1 1,-71 1 0,0 36-1,71-1 32,0 36-47,144 1 16,142-1-1,108 0 1,143 1 0,107-1-1,1-35 1,-1-1 0,-35 1-1,-37-1 1,-106 37-1,-72-37 1,-108 1 0,-107 35-1,-107-35 1,-107-1 0,-72 36-1,36 1 1,0 35-1,71 0 17,108 0-17,142 0 1,180-35 0,143-37-1,107 36 1,36-71-1,-1 36 1,37-1 0,-72 1-1,-36-1 1,-71 37 0,-143-37-1,-144-35 1,-71 36-1,-143-1 1,-107 1 0,-36 35-1,-72 0 1,36 1 0,0 35 15,72 0-16,142 0 1,180-107 15,142 35-15,180-71 0,35 36-1,72 0 1,36-36-16,-1 36 15,-35 35 1,-36 1 15,-107 35-15,-108 0 0,-106-35-1,-144-1 1,-108 1-1,-71 35 1,-107 36 0,-72 0-1,1 1 1,35 34 0,-36-34-1,107-1 1,108 0 15,108-107-31,70-1 16,144-35-1,179 0 1,71 0 0,36 36-1,36 0 16,36 35-15,-144-35 0,1 72-1,-108-37 1,-143 36 0,-107-71-1,-108 36 1,-142 35-1,-72-35 1,-72 35 0,0 36 15,72 72-31,-72-72 16,72 0-1,71-36 1,144-71 15,71-36-31,36 0 16,107-107-1,71-36 17,72-36-17,-286 179 1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0:58.34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8371 0,'0'36'0,"71"0"15,-35-1-15,107 73 0,0-37 0,72 72 32,71-35-32,36-1 0,72 36 15,35-71 1,72-1 0,0-35-1,35-36 16,1-36-15,35-35 0,1-37-1,-1-35 1,-71-107 0,35-1-1,1-71 1,0-35-1,-36-37 1,-1-35 0,-35-36-1,0-36 1,-71-36 31,0 1-47,-37-37 0,-71 37 31,-35-1-31,35 36 16,-71 0-1,-1 179 1,-35-35 15,0 35-15,-72 35-1,-35 109 1,-36 70 0,-36 72-1,-36 36 1,-71 36 0,-36 36-1,-1-36 1,-34 35-1,35-35 1,35 0 0,37-72-1,35 0 1,36-35 0,36-37-1,71-35 1,0 0-1,72 0 1,0 0 15,0 71-15,-36 1 0,-36 71-1,-71 0 1,-72 71-1,-35 37 1,-37-1 0,1 36-1,71-71 1,36-1 0,72-35-1,71 0 1,0-36-1,0-36 1,36 36 0,-36 36-1,0 107 1,-71 71 0,-72-214-1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1:22.7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5D93B38-122A-464F-96A8-1C7462E31E5E}" emma:medium="tactile" emma:mode="ink">
          <msink:context xmlns:msink="http://schemas.microsoft.com/ink/2010/main" type="inkDrawing" rotatedBoundingBox="5401,3391 27331,3492 27330,3671 5400,3570" shapeName="Other">
            <msink:destinationLink direction="with" ref="{30ACE69D-F044-4F54-A606-C6F99D068F46}"/>
          </msink:context>
        </emma:interpretation>
      </emma:emma>
    </inkml:annotationXML>
    <inkml:trace contextRef="#ctx0" brushRef="#br0">0 72 0,'823'-107'0,"-179"107"16,36 36 0,35-1-1,73-35 1,-37 36-1,143-36 1,-35 36 0,35-36-1,-35 0 1,35 0 15,0 0-31,37 0 31,-37 0-31,0 36 32,1-36-17,-1 0 1,0 0 0,1 35-1,-37 1 1,-35-36-1,-36-107 1,-71 107 0,-72 0-1,-72 0 1,-107 0 0,-71 0-1,-72 0 1,-108 0-1,-71 0 1,-143 0 0,-71-36-1,71 36 1</inkml:trace>
  </inkml:traceGroup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1:26.99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0ACE69D-F044-4F54-A606-C6F99D068F46}" emma:medium="tactile" emma:mode="ink">
          <msink:context xmlns:msink="http://schemas.microsoft.com/ink/2010/main" type="inkDrawing" rotatedBoundingBox="4889,4863 16933,13690 16742,13951 4698,5124" semanticType="callout" shapeName="Other">
            <msink:sourceLink direction="with" ref="{95D93B38-122A-464F-96A8-1C7462E31E5E}"/>
            <msink:sourceLink direction="with" ref="{49AF0B43-64A6-4445-8946-9A9403A06707}"/>
          </msink:context>
        </emma:interpretation>
      </emma:emma>
    </inkml:annotationXML>
    <inkml:trace contextRef="#ctx0" brushRef="#br0">71 108 0,'-36'0'0,"36"-36"0,-35 0 16,35 0-16,71 72 0,-35 0 0,35 0 16,1-1-16,35 37 0,1-36 0,35 35 15,-36 1-15,36 35 0,36-35 16,-36 35-1,36 0 1,0 1 0,-36-1-1,36 36 1,35 0 0,-35-35 15,36 70-31,0-34 31,-1 34-15,37 1-1,-1 0 1,1 36 0,35-36-1,0 35 1,0 1-1,0 0 1,1-36 0,35 35-1,-36 37 1,36-37 0,0 1-1,-36 35 1,36 1-1,0-37 1,36 37 0,-36-1-1,35 1 1,-35-1 0,36 0-1,-36 1 1,36-1 15,-36 1-15,-36-72-1,36 71 1,-36 0 0,-36 1-1,1-1 1,-36-35-1,-37-36 1,-34-36 0,-73-72-1,-71-35 1,-71-107 0,-73-215-1,144 286 1</inkml:trace>
  </inkml:traceGroup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1:28.49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CC7C33E-8B11-48ED-816B-28B52F3949A5}" emma:medium="tactile" emma:mode="ink">
          <msink:context xmlns:msink="http://schemas.microsoft.com/ink/2010/main" type="inkDrawing" rotatedBoundingBox="6400,11413 8223,9297 8416,9463 6593,11580" semanticType="callout" shapeName="Other">
            <msink:sourceLink direction="with" ref="{3C64D1F2-ABF2-4C2C-85A8-781DABF5D720}"/>
          </msink:context>
        </emma:interpretation>
      </emma:emma>
    </inkml:annotationXML>
    <inkml:trace contextRef="#ctx0" brushRef="#br0">1825 0 0,'35'71'0,"-106"1"0,-36 35 16,-37 72-16,-34 0 15,-37 71 1,0 36 0,-71 1-1,36-37 1,71-35-1,36-72 1,71-72 0,108-35-1,71-143 1,108-36 0,71 0-1,-286 143 1</inkml:trace>
  </inkml:traceGroup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1:28.9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7B909A6-65B3-430B-A650-EDDDD8EC0070}" emma:medium="tactile" emma:mode="ink">
          <msink:context xmlns:msink="http://schemas.microsoft.com/ink/2010/main" type="inkDrawing" rotatedBoundingBox="7522,12705 9554,10471 9903,10788 7871,13022" semanticType="callout" shapeName="Other">
            <msink:sourceLink direction="with" ref="{3C64D1F2-ABF2-4C2C-85A8-781DABF5D720}"/>
          </msink:context>
        </emma:interpretation>
      </emma:emma>
    </inkml:annotationXML>
    <inkml:trace contextRef="#ctx0" brushRef="#br0">1932 0 0,'-72'250'0,"-107"-71"16,-35 0 0,-37 71-1,1 37 1,-1-1 15,37 0-15,-1-36-1,72-71 1,36-36 0,71-107-1,72-107 1,-1-108-1,37-108 1,-36-70 0,-36 357-1</inkml:trace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2:06.34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F7BC651-25DD-49A9-B385-DE5D30334ADA}" emma:medium="tactile" emma:mode="ink">
          <msink:context xmlns:msink="http://schemas.microsoft.com/ink/2010/main" type="writingRegion" rotatedBoundingBox="1467,638 24517,730 24466,13324 1417,13232"/>
        </emma:interpretation>
      </emma:emma>
    </inkml:annotationXML>
    <inkml:traceGroup>
      <inkml:annotationXML>
        <emma:emma xmlns:emma="http://www.w3.org/2003/04/emma" version="1.0">
          <emma:interpretation id="{BEE82322-6D7A-412F-9DAD-F8DA4A536506}" emma:medium="tactile" emma:mode="ink">
            <msink:context xmlns:msink="http://schemas.microsoft.com/ink/2010/main" type="paragraph" rotatedBoundingBox="1467,638 22543,722 22527,4697 1451,461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68E350F-DC38-4D40-A922-84AC04773A0E}" emma:medium="tactile" emma:mode="ink">
              <msink:context xmlns:msink="http://schemas.microsoft.com/ink/2010/main" type="line" rotatedBoundingBox="1467,638 22543,722 22534,2800 1459,2716"/>
            </emma:interpretation>
          </emma:emma>
        </inkml:annotationXML>
        <inkml:traceGroup>
          <inkml:annotationXML>
            <emma:emma xmlns:emma="http://www.w3.org/2003/04/emma" version="1.0">
              <emma:interpretation id="{3EE80E4E-ADFB-4E90-8D6A-684324370FF2}" emma:medium="tactile" emma:mode="ink">
                <msink:context xmlns:msink="http://schemas.microsoft.com/ink/2010/main" type="inkWord" rotatedBoundingBox="1471,627 14473,814 14443,2899 1441,2711"/>
              </emma:interpretation>
              <emma:one-of disjunction-type="recognition" id="oneOf0">
                <emma:interpretation id="interp0" emma:lang="it-IT" emma:confidence="0">
                  <emma:literal>SISMICA</emma:literal>
                </emma:interpretation>
                <emma:interpretation id="interp1" emma:lang="it-IT" emma:confidence="0">
                  <emma:literal>SISMICITÀ</emma:literal>
                </emma:interpretation>
                <emma:interpretation id="interp2" emma:lang="it-IT" emma:confidence="0">
                  <emma:literal>SISMICO</emma:literal>
                </emma:interpretation>
                <emma:interpretation id="interp3" emma:lang="it-IT" emma:confidence="0">
                  <emma:literal>SISMICI</emma:literal>
                </emma:interpretation>
                <emma:interpretation id="interp4" emma:lang="it-IT" emma:confidence="0">
                  <emma:literal>SISMICHE</emma:literal>
                </emma:interpretation>
              </emma:one-of>
            </emma:emma>
          </inkml:annotationXML>
          <inkml:trace contextRef="#ctx0" brushRef="#br0">6726 617 0,'36'215'0,"-36"107"16,-36 36 0,36-144-1,36-106 1,-1-108-1,-35-36 1,72-143 15,-36-393-15,35 285 0,-35 180-1,-36 107 1,0 0-1,36 72 1,0 106 0,35-34-1,72-73 1,0-35 0,36-108-1,0-71 1,-36-36-1,-71 36 1,-36 107 0,-36 36-1,0 108 1,35 106 0,-70 108 15,70-71-16,37-72 1,-36-108 0,35-35-1,-35-179 1,71-72 0,-107 215-1</inkml:trace>
          <inkml:trace contextRef="#ctx0" brushRef="#br0" timeOffset="265.2391">9230 689 0,'0'250'0,"0"108"16,-71 0-1,-1-108 1,108-214 0,107-108-1,36-107 1,-36-35 0,-143 214-1</inkml:trace>
          <inkml:trace contextRef="#ctx0" brushRef="#br0" timeOffset="1404.207">10733 581 0,'71'36'0,"-107"36"0,36-1 0,0 1 16,36-36 0,36-1-1,71-35 1,-72-35-1,-35-1 1,-72-36 0,-35 37-1,-108 35 17,0 71-17,-71 72 1,107 36-1,107 0 1,107-36 0,72 0-1,108-36 1,71-71 0,0-72-1,-108-71 1,1-36-1,-72-107 1,-71-1 0,-1 37-1,-35 142 1,-36 36 0,-36 72-1,-35 143 1,-1 36 15,-71 107-31,0-72 31,143-143-15,0-71 0,0-36-1,0-36 1,107-214-1,1-72 1,-1 36 0,0 107-1,-35 71 1,-72 73 0,36 70-1,-1 73 1,109 142-1,-1 1 1,71-1 0,-71-107-1,-35-71 1,-73-72 0,-106 0-1,-144-72 16,-107 1-15,0 35 0,108 107-1,106-35 1,108 0 0,251 35-1,107-106 1,-358 35-1</inkml:trace>
          <inkml:trace contextRef="#ctx0" brushRef="#br0" timeOffset="-1490.993">1252 188 0,'72'-36'0,"-72"0"0,0 1 15,-36-1-15,-143 0 0,-107 72 0,0 35 16,0 1-16,107 35 16,107 1-1,72-1 1,179 36 0,107 0-1,179 0 1,-35 0 15,71 72-15,-358 35-1,-251-142 1,-106 35 15,-108-36-31,-72 0 31,72-35-15,143-72 0,108 0-1,250-143 1,143-72 0,-322 215-1</inkml:trace>
          <inkml:trace contextRef="#ctx0" brushRef="#br0" timeOffset="-1194.5493">3220 403 0,'72'71'0,"-1"180"0,1 142 16,-144 72 0,36-179-1,36-143 1,0-107 0,108-107-1,-1-180 1,36-106 15,-143 357-31</inkml:trace>
          <inkml:trace contextRef="#ctx0" brushRef="#br0" timeOffset="-670.8989">5045 403 0,'250'0'0,"-107"0"0,-71 35 16,-180 1 0,-178 36-1,0 35 1,0 0-1,143 1 1,107 35 0,215-36 15,178-35 0,144 35-15,-143 0-1,-179 1 1,-215-1 15,-179 36-15,-142-36 0,35 1-1,71-73 1,108-35-1,251-178 1,178-73 0,-286 251-1</inkml:trace>
        </inkml:traceGroup>
        <inkml:traceGroup>
          <inkml:annotationXML>
            <emma:emma xmlns:emma="http://www.w3.org/2003/04/emma" version="1.0">
              <emma:interpretation id="{61C6BC85-F5E7-4222-9DF7-AD2EA0E6382F}" emma:medium="tactile" emma:mode="ink">
                <msink:context xmlns:msink="http://schemas.microsoft.com/ink/2010/main" type="inkWord" rotatedBoundingBox="17141,806 22542,828 22535,2651 17134,2630"/>
              </emma:interpretation>
              <emma:one-of disjunction-type="recognition" id="oneOf1">
                <emma:interpretation id="interp5" emma:lang="it-IT" emma:confidence="0">
                  <emma:literal>2-D</emma:literal>
                </emma:interpretation>
                <emma:interpretation id="interp6" emma:lang="it-IT" emma:confidence="0">
                  <emma:literal>2 3</emma:literal>
                </emma:interpretation>
                <emma:interpretation id="interp7" emma:lang="it-IT" emma:confidence="0">
                  <emma:literal>2. D</emma:literal>
                </emma:interpretation>
                <emma:interpretation id="interp8" emma:lang="it-IT" emma:confidence="0">
                  <emma:literal>2 .</emma:literal>
                </emma:interpretation>
                <emma:interpretation id="interp9" emma:lang="it-IT" emma:confidence="0">
                  <emma:literal>2, D</emma:literal>
                </emma:interpretation>
              </emma:one-of>
            </emma:emma>
          </inkml:annotationXML>
          <inkml:trace contextRef="#ctx0" brushRef="#br0" timeOffset="2834.7354">15705 725 0,'36'-36'0,"143"-72"16,71-35-16,37 108 0,-73 35 15,-106 71 1,-73-35-1,-106 107 1,-108 36 0,-107 36-1,-36-1 1,107 1 0,144-72 15,106-107-16,144 35 1,143 1 0,0-36-1,-71-72 1,-144 36 0,-107 0-1,0 0 1,0-72-1,36 1 1,-1-37 0,-35 108-1</inkml:trace>
          <inkml:trace contextRef="#ctx0" brushRef="#br0" timeOffset="3178.9604">17458 1154 0,'287'-36'0,"-37"72"0,36 0 0,-35-36 16,-108 35-1,-72-35 1,-71 0 0,0 0-1,-107-35 17,-72-1-17,143 0 1,72-35-1,-36 71 1</inkml:trace>
          <inkml:trace contextRef="#ctx0" brushRef="#br0" timeOffset="3849.8593">19784 546 0,'71'107'0,"-35"72"0,-36 71 15,-36 37 1,36-73-1,0-107 1,0-71 0,0-72-1,-36-107 1,-35-107 0,-1-36-1,-71 0 1,36 35-1,0 72 1,107 144 0,35-1-1,108 0 1,72 72 0,143 143 15,71 71-16,-107 0 1,-143 1 0,-107-36-1,-180-37 1,-106 1 0,-108-36-1,0-71 1,107-72-1,36 36 1,108-1 0,285-70-1,-214 35 1</inkml:trace>
        </inkml:traceGroup>
      </inkml:traceGroup>
      <inkml:traceGroup>
        <inkml:annotationXML>
          <emma:emma xmlns:emma="http://www.w3.org/2003/04/emma" version="1.0">
            <emma:interpretation id="{AC717691-10BD-4DDC-AEE4-1E8692CC5F7F}" emma:medium="tactile" emma:mode="ink">
              <msink:context xmlns:msink="http://schemas.microsoft.com/ink/2010/main" type="line" rotatedBoundingBox="9654,3033 20834,3450 20785,4758 9605,4340"/>
            </emma:interpretation>
          </emma:emma>
        </inkml:annotationXML>
        <inkml:traceGroup>
          <inkml:annotationXML>
            <emma:emma xmlns:emma="http://www.w3.org/2003/04/emma" version="1.0">
              <emma:interpretation id="{5BC01FDE-5552-4A7E-89FF-C44F0DB3A36A}" emma:medium="tactile" emma:mode="ink">
                <msink:context xmlns:msink="http://schemas.microsoft.com/ink/2010/main" type="inkWord" rotatedBoundingBox="9654,3033 20834,3450 20785,4758 9605,4340"/>
              </emma:interpretation>
              <emma:one-of disjunction-type="recognition" id="oneOf2">
                <emma:interpretation id="interp10" emma:lang="it-IT" emma:confidence="0">
                  <emma:literal>OFFSET</emma:literal>
                </emma:interpretation>
                <emma:interpretation id="interp11" emma:lang="it-IT" emma:confidence="0">
                  <emma:literal>OFFESE</emma:literal>
                </emma:interpretation>
                <emma:interpretation id="interp12" emma:lang="it-IT" emma:confidence="0">
                  <emma:literal>OFFSET*</emma:literal>
                </emma:interpretation>
                <emma:interpretation id="interp13" emma:lang="it-IT" emma:confidence="0">
                  <emma:literal>OFFESE*</emma:literal>
                </emma:interpretation>
                <emma:interpretation id="interp14" emma:lang="it-IT" emma:confidence="0">
                  <emma:literal>OFFRE*</emma:literal>
                </emma:interpretation>
              </emma:one-of>
            </emma:emma>
          </inkml:annotationXML>
          <inkml:trace contextRef="#ctx0" brushRef="#br1" timeOffset="271719.2305">8658 2943 0,'-72'0'16,"-71"0"-16,0 35 0,36 73 0,71 35 16,72 36-1,143-36 1,71-36-1,72-71 1,-36-108 15,-35-35-15,-108-72 0,-108-36-1,-106 1 1,-144 35-1,-35 72 1,-36 107 0,35 71-1,144 37 1,71 35 0,143 35-1,108-106 1,143-72-1,-358 0 1</inkml:trace>
          <inkml:trace contextRef="#ctx0" brushRef="#br1" timeOffset="272384.209">10446 2692 0,'-35'179'16,"-1"36"-16,36 35 16,36-107-1,-36-35 1,35-108-1,-35-72 1,-35-71 0,-37-108-1,1 1 1,-37 71 0,73 108-1,35 71 1,35 0-1,216-36 1,71 72 0,0-1-1,-36-35 1,-107 36 0,-144-36 15,-106 36-31,-144-72 31,-35 36-15,-1 72-1,37 35 1,142-35 0,108-37-1,107 73 1,143-37-1,36 1 1,-107-144 15,-72-35-31,-143 107 16</inkml:trace>
          <inkml:trace contextRef="#ctx0" brushRef="#br1" timeOffset="272904.4165">12128 2835 0,'71'143'0,"1"36"16,-72 72-16,0-37 15,0-71 1,0-71 0,36-72-1,-72-143 1,-36-72 0,-35-71 15,0 0-16,-36 143 1,107 107 0,36 0-1,179 36 17,250 0-17,-107 36 1,-72 0-1,-71-36 1,-143 0 0,-107 0-1,-144 0 1,-71 0 0,286 0-1</inkml:trace>
          <inkml:trace contextRef="#ctx0" brushRef="#br1" timeOffset="273074.2807">12199 3336 0,'358'72'16,"36"-1"-16,-37-71 0,-142-71 31,-108-37-16,-107 108 1</inkml:trace>
          <inkml:trace contextRef="#ctx0" brushRef="#br1" timeOffset="273892.7173">14417 2871 0,'-536'-36'0,"393"72"0,71 36 16,108-37-1,179 108 17,285 108-17,-142-108 1,-143 0 0,-179-36-1,-108-35 1,-143 0-1,-35-37 1,71-70 0,72-37-1,143-71 1,142-36 0,73-36-1,35-35 1,-35 71-1,-73 108 1,-106 106 0,-36-35 15,35 72-15,-71 35-1,-71 72 1,-1 0-1,36-36 1,72-36 0,71 1-1,108-37 1,36-35 0,35-36-1,-107 0 1,-72-36-1,-107 36 1,-72-71 0,-142-1-1,-37-71 1,1-36 0,250 179-1</inkml:trace>
          <inkml:trace contextRef="#ctx0" brushRef="#br1" timeOffset="274247.8879">15205 3121 0,'357'-35'0,"37"70"0,-108 1 15,-107-36 16,-179-71-31,-179-1 16,-107-35 0,-108-36-1,72 71 1,179 72 0,107 36-1,215-36 1,179 0-1,143 0 1,35 36 15,-178-72-15,-358 36 0</inkml:trace>
          <inkml:trace contextRef="#ctx0" brushRef="#br1" timeOffset="274695.7117">17279 2764 0,'215'0'0,"250"36"0,36 71 15,-36 36 1,-179-36-1,-143-71 1,-143-36 0</inkml:trace>
          <inkml:trace contextRef="#ctx0" brushRef="#br1" timeOffset="274525.8475">18210 3229 0,'-72'322'0,"72"-108"16,-72-70-1,72-37 1,0-71 0,-35-72-1,-37-143 17,-35-71-17,107 250 1</inkml:trace>
        </inkml:traceGroup>
      </inkml:traceGroup>
    </inkml:traceGroup>
    <inkml:traceGroup>
      <inkml:annotationXML>
        <emma:emma xmlns:emma="http://www.w3.org/2003/04/emma" version="1.0">
          <emma:interpretation id="{4E550236-7FE7-4133-8342-E92BA654B37A}" emma:medium="tactile" emma:mode="ink">
            <msink:context xmlns:msink="http://schemas.microsoft.com/ink/2010/main" type="paragraph" rotatedBoundingBox="2159,5861 15942,5758 15975,10117 2192,102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CCF0400-6DEF-4636-8AAB-4BAA724CCC45}" emma:medium="tactile" emma:mode="ink">
              <msink:context xmlns:msink="http://schemas.microsoft.com/ink/2010/main" type="inkBullet" rotatedBoundingBox="2180,8665 3433,8656 3435,8826 2182,8836"/>
            </emma:interpretation>
            <emma:one-of disjunction-type="recognition" id="oneOf3">
              <emma:interpretation id="interp15" emma:lang="it-IT" emma:confidence="0">
                <emma:literal>-</emma:literal>
              </emma:interpretation>
            </emma:one-of>
          </emma:emma>
        </inkml:annotationXML>
        <inkml:trace contextRef="#ctx0" brushRef="#br2" timeOffset="34888.6636">1968 8094 0,'0'0'0,"0"-36"15,-72 1-15,1 70 0,35-35 0,-36 0 16,-35 36-16,0-36 0,-72 36 0,0 0 15,0-36 17,72 35-17,0-35 1,71 0 0,36 0-1,0 0 1,0 0-1,0 0 1,0 0 0,0 0-1,0 0 1,0 0 0,36 0-1,-72 0 1,36 0-1,0-35 1,0 35 0</inkml:trace>
      </inkml:traceGroup>
      <inkml:traceGroup>
        <inkml:annotationXML>
          <emma:emma xmlns:emma="http://www.w3.org/2003/04/emma" version="1.0">
            <emma:interpretation id="{1123D161-8C75-48B5-9BE7-58EAADC568E9}" emma:medium="tactile" emma:mode="ink">
              <msink:context xmlns:msink="http://schemas.microsoft.com/ink/2010/main" type="line" rotatedBoundingBox="4313,5845 15942,5758 15975,10117 4345,10204">
                <msink:destinationLink direction="with" ref="{1E4DBD50-E651-4C2F-9259-0E0485366C0A}"/>
                <msink:destinationLink direction="with" ref="{6D42EA84-9E6D-4D4A-978B-7B8B313750B5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22CBFE9F-01FA-4516-B984-6DCCC598B3AE}" emma:medium="tactile" emma:mode="ink">
                <msink:context xmlns:msink="http://schemas.microsoft.com/ink/2010/main" type="inkWord" rotatedBoundingBox="8322,6016 15944,5959 15975,10117 8353,10174"/>
              </emma:interpretation>
              <emma:one-of disjunction-type="recognition" id="oneOf4">
                <emma:interpretation id="interp16" emma:lang="it-IT" emma:confidence="0">
                  <emma:literal>Pisa</emma:literal>
                </emma:interpretation>
                <emma:interpretation id="interp17" emma:lang="it-IT" emma:confidence="0">
                  <emma:literal>Pisa.</emma:literal>
                </emma:interpretation>
                <emma:interpretation id="interp18" emma:lang="it-IT" emma:confidence="0">
                  <emma:literal>Disossa</emma:literal>
                </emma:interpretation>
                <emma:interpretation id="interp19" emma:lang="it-IT" emma:confidence="0">
                  <emma:literal>Pietosa</emma:literal>
                </emma:interpretation>
                <emma:interpretation id="interp20" emma:lang="it-IT" emma:confidence="0">
                  <emma:literal>pietosa</emma:literal>
                </emma:interpretation>
              </emma:one-of>
            </emma:emma>
          </inkml:annotationXML>
          <inkml:trace contextRef="#ctx0" brushRef="#br3" timeOffset="48717.165">6869 7057 0,'36'35'16,"107"252"-16,-36-73 0,72 37 16,36-1 31,-1 1-47,1-1 15,-36-35 1,-36-72-1,-71-72 1,-72-71 0,-36-71-1,-36-108 1,-71-107 0,0-1-1,-36-34 1,179 321-1</inkml:trace>
          <inkml:trace contextRef="#ctx0" brushRef="#br3" timeOffset="49232.0409">6905 7021 0,'71'-36'0,"72"72"0,108 35 0,71 1 15,71 0 1,1-1 0,-72 1-1,-36-37 1,-107-35-1,-108 0 1,-71 0 0,-35 36-1,-37 36 1,-71 35 0,0 108-1,-36-1 1,72 37 15,-1-72-31,37 0 16,35-1-1,36-70 1,0-37 0,0-142-1,36-72 16,-36 143-15</inkml:trace>
          <inkml:trace contextRef="#ctx0" brushRef="#br1" timeOffset="45069.1563">7441 6127 0,'72'35'0,"35"-35"0,1-35 16,-37-37-16,72 36 0,-143 36 15</inkml:trace>
          <inkml:trace contextRef="#ctx0" brushRef="#br1" timeOffset="45240.7816">8872 6127 0,'215'-36'0,"0"36"16,-1-72-16,1 1 15,-215 71 1</inkml:trace>
          <inkml:trace contextRef="#ctx0" brushRef="#br1" timeOffset="45412.4069">10446 6162 0,'144'36'16,"-1"0"-16,-72-36 0,1-36 0,-72 0 15,0 36 1</inkml:trace>
          <inkml:trace contextRef="#ctx0" brushRef="#br1" timeOffset="46816.6139">11913 7057 0,'36'107'16,"0"72"-16,0 107 0,35 0 15,-35 0 1,0 1 0,-1 35-1,-35-108 1,36-35 15,-36-143-15,0-72-1,36-143 1,-36-143 0,-36 0-1,-71-35 1,-36-1-1,0 72 1,0 71 0,143 108-1,35 35 1,108 36 0,72 36-1,71 72 1,72-1-1,-72 37 1,0-37 0,-107-35-1,-71-36 1,-37 0 15,-71 0-15,0 36-1,0 35 1,36 73 0,0 106-1,0 0 1,35 72 0,1-71-1,-37-1 1,1-35-1,0-36 1,-72-72 0,-35-35-1,-37-37 1,37-35 0,-37-35-1,1-37 1,36-35-1,-37-1 1,1 37 0,0 35-1,-37 0 17,1 1-17,0 70 1,0-35-1,0 0 1,0 0 0,143-35-1,0 35 1</inkml:trace>
          <inkml:trace contextRef="#ctx0" brushRef="#br1" timeOffset="56643.1299">13022 5697 0,'108'-107'16,"-108"71"-16,-36-35 0,-72 35 0,-142 36 15,0 0-15,-1 71 31,37-35-15,106 36-16,72-1 31,108 72-15,178 0 0,72 36-1,-71-36 1,-72 1-1,-108-37 1,-107 0 0,-71-71-1,-107 0 1,-1-72 0,36 0-1,0 0 1,36 1-1,107-1 17,179 0-17,72-35-15,-215 71 16</inkml:trace>
          <inkml:trace contextRef="#ctx0" brushRef="#br3" timeOffset="55036.093">12486 5340 0,'0'0'16</inkml:trace>
          <inkml:trace contextRef="#ctx0" brushRef="#br1" timeOffset="57251.6196">13523 6270 0,'72'35'16,"-72"37"-16,-72 35 0,-35 72 16,71-36-1,0-71 1,72-1 0,0-71-1,35-35 1,1-73-1,-1-35 1,-35 72 0,-36-1-1,36 72 1,0 36 15,35 71-31,37 36 16,70 36-1,-34-107 17,-37-72-17,0-36-15,-71-36 16,-36-142 0,-72-1-1,-35 36 16,0 143-15,107 1 0,0 35-1</inkml:trace>
          <inkml:trace contextRef="#ctx0" brushRef="#br1" timeOffset="37675.6205">2862 6985 0,'72'107'0,"-72"72"16,36 72-16,-1-1 31,1 36-16,0 1 1,0-1-16,-1-72 16,1-35 15,0-71-15,-36-37-1,0-71 1,-36-71-1,-35-108 1,-1-36 0,36 0-1,36 215 1</inkml:trace>
          <inkml:trace contextRef="#ctx0" brushRef="#br1" timeOffset="38471.3378">2862 7200 0,'36'-72'16,"71"72"-16,-35 0 0,71 0 0,72 36 0,35 0 16,0-36-1,1 36 1,-36-36 0,-72 0-1,-36 0 1,-71 0-1,-36 0 1,36 71 0,-36 1 15,0 71-15,35 36-1,1 0 1,0 35 15,35 1-15,1 35-16,-36-71 15,35 0 1,-35-72 0,0-35-1,-36-36 1,-36-1-1,-35-35 1,-73 0 0,-34 0-1,-37 0 1,-36 36 0,73 0-1,-1-36 1,71 36-1,37-36 17,35-36-17,36 36 1,36-72 0,71-71-1,-107 143 1</inkml:trace>
          <inkml:trace contextRef="#ctx0" brushRef="#br1" timeOffset="39173.4413">3864 5518 0,'71'-107'0,"-106"71"0,-108-35 0,-36 35 16,-36 36 0,36 36-1,36 0 1,36-1-1,107 1 1,36 36 0,107-1-1,71 36 1,37 1 0,-37-1-1,-71 0 16,-107-35-15,-72 0 0,-35-1-1,-36-35 1,-72-36 0,0-36-1,36 36 1,35-36-1,108 36 1,72 0 0,143 0-1,-215 0 1</inkml:trace>
          <inkml:trace contextRef="#ctx0" brushRef="#br1" timeOffset="44117.416">4579 6270 0,'108'-36'0,"-37"36"0,37-72 0,-37 37 15,1-37-15,-36 0 0,-1 37 16,-35-1 0,0 36-1,0 0 1,0 36-1,0 35 1,36 1 0,0-1-1,0-35 1,-36-36 0,35-71-1,-35-73 1,-35 1-1,35 143 1</inkml:trace>
          <inkml:trace contextRef="#ctx0" brushRef="#br1" timeOffset="44507.4735">4937 5196 0,'0'0'0</inkml:trace>
        </inkml:traceGroup>
      </inkml:traceGroup>
    </inkml:traceGroup>
    <inkml:traceGroup>
      <inkml:annotationXML>
        <emma:emma xmlns:emma="http://www.w3.org/2003/04/emma" version="1.0">
          <emma:interpretation id="{7FC12A45-9D5A-48B6-9016-E70F61D2821E}" emma:medium="tactile" emma:mode="ink">
            <msink:context xmlns:msink="http://schemas.microsoft.com/ink/2010/main" type="paragraph" rotatedBoundingBox="9107,9921 24564,10586 24424,13840 8966,1317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F80E5F06-0044-46D2-B4CA-C3861C7B3975}" emma:medium="tactile" emma:mode="ink">
              <msink:context xmlns:msink="http://schemas.microsoft.com/ink/2010/main" type="line" rotatedBoundingBox="9107,9921 24564,10586 24424,13840 8966,13174">
                <msink:destinationLink direction="with" ref="{6D42EA84-9E6D-4D4A-978B-7B8B313750B5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69B410E4-99DE-4A62-B037-A4216F77B2DC}" emma:medium="tactile" emma:mode="ink">
                <msink:context xmlns:msink="http://schemas.microsoft.com/ink/2010/main" type="inkWord" rotatedBoundingBox="9086,10399 11797,10515 11677,13291 8966,13174"/>
              </emma:interpretation>
              <emma:one-of disjunction-type="recognition" id="oneOf5">
                <emma:interpretation id="interp21" emma:lang="it-IT" emma:confidence="0">
                  <emma:literal>Rj</emma:literal>
                </emma:interpretation>
                <emma:interpretation id="interp22" emma:lang="it-IT" emma:confidence="0">
                  <emma:literal>RJ</emma:literal>
                </emma:interpretation>
                <emma:interpretation id="interp23" emma:lang="it-IT" emma:confidence="0">
                  <emma:literal>Ri</emma:literal>
                </emma:interpretation>
                <emma:interpretation id="interp24" emma:lang="it-IT" emma:confidence="0">
                  <emma:literal>RO</emma:literal>
                </emma:interpretation>
                <emma:interpretation id="interp25" emma:lang="it-IT" emma:confidence="0">
                  <emma:literal>RG</emma:literal>
                </emma:interpretation>
              </emma:one-of>
            </emma:emma>
          </inkml:annotationXML>
          <inkml:trace contextRef="#ctx0" brushRef="#br3" timeOffset="50371.0088">7942 9883 0,'36'71'0,"0"73"0,-36 34 15,0 37 1,36 0 0,-1-1-1,1-35 1,-36-36-1,0-71 1,0-72 0,0-107-1,-71-144 1,35-35 0,-72 0-1,1 35 16,0 37-31,35 106 16,72 73 15,36 35-15,36 0 0,71 0-1,71 35 1,37 73-1,-37-1 1,-106 36 0,-72-36-1,-72 1 1,-107-37 0,-72 1-1,0-36 1,36-36-1,108 71 1,71 1 0,143 35-1,107 36 1,37 0 0,-37 0-1,-71-35 16,-36-73-15,-107 1 0,-36-36-1,0 0 1,0 0 0,0 0-1,-36-71 1,36 35-1,0 36 1</inkml:trace>
          <inkml:trace contextRef="#ctx0" brushRef="#br3" timeOffset="50807.8732">9838 11636 0,'72'36'0,"-36"107"0,35 36 16,37 71-16,-73-107 15,-35 0 1,-71-71 0,-72-36-1,-36-36 1,-36-72-1,72 0 1,36-35 0,107 0-1,107-36 1,0 0 0,-107 143-1</inkml:trace>
          <inkml:trace contextRef="#ctx0" brushRef="#br3" timeOffset="51057.51">9481 11350 0,'71'0'0,"36"35"0,72-35 0,-71 36 16,35-36-1,-72 0 1,37-71 0,-108 71-1</inkml:trace>
        </inkml:traceGroup>
        <inkml:traceGroup>
          <inkml:annotationXML>
            <emma:emma xmlns:emma="http://www.w3.org/2003/04/emma" version="1.0">
              <emma:interpretation id="{DD87379D-46E5-4005-B9E4-5B9C055E605B}" emma:medium="tactile" emma:mode="ink">
                <msink:context xmlns:msink="http://schemas.microsoft.com/ink/2010/main" type="inkWord" rotatedBoundingBox="14880,10169 24564,10586 24456,13096 14772,12679"/>
              </emma:interpretation>
              <emma:one-of disjunction-type="recognition" id="oneOf6">
                <emma:interpretation id="interp26" emma:lang="it-IT" emma:confidence="0">
                  <emma:literal>.--2tm</emma:literal>
                </emma:interpretation>
                <emma:interpretation id="interp27" emma:lang="it-IT" emma:confidence="0">
                  <emma:literal>...Pin</emma:literal>
                </emma:interpretation>
                <emma:interpretation id="interp28" emma:lang="it-IT" emma:confidence="0">
                  <emma:literal>...ARM</emma:literal>
                </emma:interpretation>
                <emma:interpretation id="interp29" emma:lang="it-IT" emma:confidence="0">
                  <emma:literal>,--2tm</emma:literal>
                </emma:interpretation>
                <emma:interpretation id="interp30" emma:lang="it-IT" emma:confidence="0">
                  <emma:literal>...7 PM</emma:literal>
                </emma:interpretation>
              </emma:one-of>
            </emma:emma>
          </inkml:annotationXML>
          <inkml:trace contextRef="#ctx0" brushRef="#br3" timeOffset="51431.9652">13344 11171 0,'36'0'0,"71"0"0,36-108 0,36-35 15,-179 143-15</inkml:trace>
          <inkml:trace contextRef="#ctx0" brushRef="#br3" timeOffset="51634.7951">15383 11135 0,'215'36'0,"35"-72"0,72 0 15,-35-35 1,-1-1 0,-286 72-1</inkml:trace>
          <inkml:trace contextRef="#ctx0" brushRef="#br3" timeOffset="51759.6135">17494 11028 0,'215'35'0,"178"-35"31,-35-107-31,-358 107 0</inkml:trace>
          <inkml:trace contextRef="#ctx0" brushRef="#br3" timeOffset="51931.2388">19354 11063 0,'179'36'16,"-36"-72"-16,36-35 0,-71-36 0,-108 107 15</inkml:trace>
          <inkml:trace contextRef="#ctx0" brushRef="#br3" timeOffset="53163.817">20356 9954 0,'107'-71'0,"72"35"32,322 143-32,-215 72 0,0 0 15,-142-71 1,-73 35-1,-107-72 17,-107 36-17,-107 1 1,-1-37 0,73-35-1,70 36 1,108-1-1,72 72 1,107 36 0,71 0-1,0 0 1,-106-36 0,-73-143 15,-35 36-31,-36-36 15,-36 0 1,0 0 0,36-72-1,0-35 1,0 107 0</inkml:trace>
          <inkml:trace contextRef="#ctx0" brushRef="#br3" timeOffset="52602.1342">20964 10348 0,'0'36'0,"36"35"0,-36 72 0,-36 72 16,36 71-1,0 36 1,0-71-1,36-73 17,-36-34-17,0-109 1,0-70 0,-36-73-1,36-106 1,-36-73-1,36 287 1</inkml:trace>
          <inkml:trace contextRef="#ctx0" brushRef="#br3" timeOffset="54053.1481">22037 11850 0,'72'144'0,"-72"-37"16,36 36-16,-36-36 16,0-71-1,-36 0 16,0-36-15,0-36 0,-35-107-1,35-36 1,72 72 0,-36-36-1,36 35 1,-1 73-1,1 35 1,36 0 0,-1 0-1,1 143 1,-1-36 0,-35-71-1,36 0 1,-36-72-1,35-36 1,-35-35 0,0 0 15,-1 71-15,-35 0-1,36 72 1,36 35-1,-36 108 1,71 0 0,-71-36-1,-36-71 1,35-180 0,-35 108-1</inkml:trace>
        </inkml:traceGroup>
      </inkml:traceGroup>
    </inkml:traceGroup>
  </inkml:traceGroup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1:29.3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C64D1F2-ABF2-4C2C-85A8-781DABF5D720}" emma:medium="tactile" emma:mode="ink">
          <msink:context xmlns:msink="http://schemas.microsoft.com/ink/2010/main" type="inkDrawing" rotatedBoundingBox="8623,6705 12235,10286 10266,12273 6653,8692" hotPoints="6860,8592 0,0 10492,11646" semanticType="enclosure" shapeName="RightTriangle">
            <msink:destinationLink direction="with" ref="{C7B909A6-65B3-430B-A650-EDDDD8EC0070}"/>
            <msink:destinationLink direction="with" ref="{2CC7C33E-8B11-48ED-816B-28B52F3949A5}"/>
          </msink:context>
        </emma:interpretation>
      </emma:emma>
    </inkml:annotationXML>
    <inkml:trace contextRef="#ctx0" brushRef="#br0">0 0 0,'250'108'0,"-35"-1"0,35 108 16,72 35 0,72 72-1,35 36 1,36 35-1,-36 37 1,1-73 0,-73-35-1,-142-71 1,-36-108 0,-179-143-1,-36-143 1,-107-108 15,143 251-31</inkml:trace>
    <inkml:trace contextRef="#ctx0" brushRef="#br0" timeOffset="575.8532">3756-178 0,'-107'107'0,"-108"-107"16,-71 36-16,-144-1 0,-35 1 15,0-36 1,0 0 0,72 0-1,142 0 1,144 0 0,107 0-1,215 0 1,107 36-1,107-72 1,36 36 0,-36-71 15,1-1-15,-430 72-1</inkml:trace>
    <inkml:trace contextRef="#ctx0" brushRef="#br0" timeOffset="902.6888">3613-357 0,'36'71'0,"-72"108"0,36 36 31,36 214-16,-36-35 1,0 35 0,35 0-1,-35-35 1,36-37 0,0-106-1,0-108 1,-72-107-1,-36-144 1,-71-249 0,143 357-1</inkml:trace>
  </inkml:traceGroup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1:32.7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511786E-7CDF-4950-90FD-131F4B93E1B5}" emma:medium="tactile" emma:mode="ink">
          <msink:context xmlns:msink="http://schemas.microsoft.com/ink/2010/main" type="inkDrawing" rotatedBoundingBox="12734,10021 15811,10015 15812,10194 12735,10200" shapeName="Other">
            <msink:destinationLink direction="with" ref="{FD16DDFD-04E9-42F8-A7A6-B10AB48EEA92}"/>
          </msink:context>
        </emma:interpretation>
      </emma:emma>
    </inkml:annotationXML>
    <inkml:trace contextRef="#ctx0" brushRef="#br0">0 179 0,'108'0'0,"-1"-36"0,72-35 15,71 71-15,72-36 16,72 36-1,35 36 1,0-1 0,-35 1-1,-144 0 1,-71-36 0,-143-36-1,-36 36 1,-143-71-1,35-1 17,108 72-17</inkml:trace>
  </inkml:traceGroup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1:33.1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D16DDFD-04E9-42F8-A7A6-B10AB48EEA92}" emma:medium="tactile" emma:mode="ink">
          <msink:context xmlns:msink="http://schemas.microsoft.com/ink/2010/main" type="inkDrawing" rotatedBoundingBox="14378,10499 14656,11966 14372,12020 14095,10553" semanticType="callout" shapeName="Other">
            <msink:sourceLink direction="with" ref="{49AF0B43-64A6-4445-8946-9A9403A06707}"/>
            <msink:sourceLink direction="with" ref="{E511786E-7CDF-4950-90FD-131F4B93E1B5}"/>
          </msink:context>
        </emma:interpretation>
      </emma:emma>
    </inkml:annotationXML>
    <inkml:trace contextRef="#ctx0" brushRef="#br0">0 0 0,'71'0'0,"1"107"15,142 287-15,-142-180 16,-72 1 0,0-1-1,-36-70 1,-35-37-1,35-36 1,36-142 0,107-72-1,-107 143 1</inkml:trace>
  </inkml:traceGroup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1:33.7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523C140-C093-4B7B-9ABA-62354D6CBFC9}" emma:medium="tactile" emma:mode="ink">
          <msink:context xmlns:msink="http://schemas.microsoft.com/ink/2010/main" type="writingRegion" rotatedBoundingBox="15526,11089 17136,11089 17136,12735 15526,12735"/>
        </emma:interpretation>
      </emma:emma>
    </inkml:annotationXML>
    <inkml:traceGroup>
      <inkml:annotationXML>
        <emma:emma xmlns:emma="http://www.w3.org/2003/04/emma" version="1.0">
          <emma:interpretation id="{3325F6BE-084F-4368-86B5-9469C440A2A3}" emma:medium="tactile" emma:mode="ink">
            <msink:context xmlns:msink="http://schemas.microsoft.com/ink/2010/main" type="paragraph" rotatedBoundingBox="15526,11089 17136,11089 17136,12735 15526,127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FC55074-E41B-4BB3-92E4-628463C4F59E}" emma:medium="tactile" emma:mode="ink">
              <msink:context xmlns:msink="http://schemas.microsoft.com/ink/2010/main" type="line" rotatedBoundingBox="15526,11089 17136,11089 17136,12735 15526,12735"/>
            </emma:interpretation>
          </emma:emma>
        </inkml:annotationXML>
        <inkml:traceGroup>
          <inkml:annotationXML>
            <emma:emma xmlns:emma="http://www.w3.org/2003/04/emma" version="1.0">
              <emma:interpretation id="{49AF0B43-64A6-4445-8946-9A9403A06707}" emma:medium="tactile" emma:mode="ink">
                <msink:context xmlns:msink="http://schemas.microsoft.com/ink/2010/main" type="inkWord" rotatedBoundingBox="15526,11089 17136,11089 17136,12735 15526,12735">
                  <msink:destinationLink direction="with" ref="{FD16DDFD-04E9-42F8-A7A6-B10AB48EEA92}"/>
                  <msink:destinationLink direction="with" ref="{30ACE69D-F044-4F54-A606-C6F99D068F46}"/>
                </msink:context>
              </emma:interpretation>
              <emma:one-of disjunction-type="recognition" id="oneOf0">
                <emma:interpretation id="interp0" emma:lang="it-IT" emma:confidence="0">
                  <emma:literal>x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X</emma:literal>
                </emma:interpretation>
                <emma:interpretation id="interp3" emma:lang="it-IT" emma:confidence="0">
                  <emma:literal>4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1572 0 0,'-36'215'0,"-107"-36"16,-36 0 0,-71 35-1,35-71 1,0 1 0,36-109-1,72-70 1,-36-73-1,71-35 1,37-72 0,70 37-1,37 70 1,35 108 0,36 36-1,36 36 16,0 106-15,36 37 0,-36 0-1,35 35 1,-35 1 0,-71-144-1,-108-143 1,-72-179-1,72 215 1</inkml:trace>
        </inkml:traceGroup>
      </inkml:traceGroup>
    </inkml:traceGroup>
  </inkml:traceGroup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1:37.12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8E39CDD-243D-4334-9F40-D39B2BF3B0AE}" emma:medium="tactile" emma:mode="ink">
          <msink:context xmlns:msink="http://schemas.microsoft.com/ink/2010/main" type="inkDrawing" rotatedBoundingBox="8115,1301 10475,2133 10001,3478 7641,2646" hotPoints="7718,1787 10643,2031 9361,3423" semanticType="enclosure" shapeName="Triangle"/>
        </emma:interpretation>
      </emma:emma>
    </inkml:annotationXML>
    <inkml:trace contextRef="#ctx0" brushRef="#br0">0 0 0,'143'179'0,"0"36"15,0 71-15,36-35 16,36-37 0,-36-71-1,-72-71 1,-71-72 0,-143-107-1,-36-108 1,-72 0 15,215 215-15</inkml:trace>
    <inkml:trace contextRef="#ctx0" brushRef="#br0" timeOffset="373.5264">-250 36 0,'250'-71'0,"72"71"15,107 35-15,72 37 16,-36-36 0,-143 35-1,-107 1 1,-179 35-1,-108 0 1,-142 72 0,-1 0-1,0 0 1,36 36 0,108-108-1,107-35 1,107-108-1,36-36 1,-179 72 0</inkml:trace>
  </inkml:traceGroup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1:38.06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57143D4-D3EB-4407-A8D6-71E70777FCF3}" emma:medium="tactile" emma:mode="ink">
          <msink:context xmlns:msink="http://schemas.microsoft.com/ink/2010/main" type="inkDrawing" rotatedBoundingBox="16099,1632 18661,2266 18279,3807 15718,3174" hotPoints="-2147483648,-2147483648 18405,2328 17830,3832" semanticType="enclosure" shapeName="IsoscelesTriangle"/>
        </emma:interpretation>
      </emma:emma>
    </inkml:annotationXML>
    <inkml:trace contextRef="#ctx0" brushRef="#br0">0 0 0,'143'107'0,"36"72"0,71 36 16,-35 35-1,35-35 1,-35-72-1,-72-35 1,-71-73 0,-144-70-1,-71-109 1,-72-106 0,215 250-1</inkml:trace>
    <inkml:trace contextRef="#ctx0" brushRef="#br0" timeOffset="360.9628">72 36 0,'214'-107'0,"108"71"0,107 36 16,72 0-1,-36 36 1,-107-1 0,-107 37-1,-180 35 1,-107 36 15,-214 179-15,35-107-1,36 35 1,36-35 0,108-36-1,142-179 1,-107 0 0</inkml:trace>
  </inkml:traceGroup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1:51:38.95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25B972B-A750-40BC-9B69-135E590CB93D}" emma:medium="tactile" emma:mode="ink">
          <msink:context xmlns:msink="http://schemas.microsoft.com/ink/2010/main" type="inkDrawing" rotatedBoundingBox="23779,1745 26745,2105 26534,3840 23568,3480" hotPoints="23708,2367 26833,2238 0,0" semanticType="enclosure" shapeName="RightTriangle"/>
        </emma:interpretation>
      </emma:emma>
    </inkml:annotationXML>
    <inkml:trace contextRef="#ctx0" brushRef="#br0">0 0 0,'107'36'0,"1"35"15,71 144-15,71 35 0,0 1 16,1-72-1,-36 0 17,-1-72-32,-106-71 31,-108-108-31,-72-143 31,72 215-15</inkml:trace>
    <inkml:trace contextRef="#ctx0" brushRef="#br0" timeOffset="342.3992">429-36 0,'215'-214'0,"143"142"15,143 108 1,-1 0 0,-34-1-1,-144 37 1,-144-1 0,-142 37-1,-179 71 1,-72 35-1,1 108 1,35 0 0,72 0-1,71-215 1,36-107 0</inkml:trace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3:29.0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9607B69-F14C-45AF-90C5-9BE06DB0C12D}" emma:medium="tactile" emma:mode="ink">
          <msink:context xmlns:msink="http://schemas.microsoft.com/ink/2010/main" type="inkDrawing" rotatedBoundingBox="1281,6789 28849,8644 28819,9081 1252,7226" shapeName="Other">
            <msink:destinationLink direction="with" ref="{B47B3632-20A5-4716-8F2D-4EAF4B55E4D4}"/>
          </msink:context>
        </emma:interpretation>
      </emma:emma>
    </inkml:annotationXML>
    <inkml:trace contextRef="#ctx0" brushRef="#br0">0 51 0,'35'-36'0,"1"36"0,0 0 0,71 0 16,36 0-16,36 0 0,72 0 15,35 0 1,72 0 0,-1 0-1,73 36 1,35-36 0,0 0-1,71 0 1,1 0-1,0 35 1,71-35 0,0 36-1,0-36 1,72 36 0,0 0-1,-1-1 16,37 1-15,-1 0 0,1 0-1,-1 35 1,37-35 0,-37 36-1,72-1 1,-36 1-1,36-36 1,0 35 0,-71-35-1,107 35 1,-36 1 0,36 35-1,-36 1 1,-36-37 15,286 72-15,-321-35-1,-72-37 1,0-35 0,-72 0-1,-71-1 1,0-35-1,-72 36 17,-35-36-17,-72 36 1,-72-108 0,0 72-1,-71 36 1,-71-36-1,35 0 1,-72 0 15,-35 0-15,0 0 0,-108-36-1,-142 1 1,214 35 15</inkml:trace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3:29.9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47B3632-20A5-4716-8F2D-4EAF4B55E4D4}" emma:medium="tactile" emma:mode="ink">
          <msink:context xmlns:msink="http://schemas.microsoft.com/ink/2010/main" type="inkDrawing" rotatedBoundingBox="2308,4703 4439,7082 4319,7190 2188,4811" semanticType="callout" shapeName="Other">
            <msink:sourceLink direction="with" ref="{39607B69-F14C-45AF-90C5-9BE06DB0C12D}"/>
            <msink:sourceLink direction="with" ref="{19BDC8EC-D9F4-4B0D-A89E-85B86EAB6B1D}"/>
            <msink:sourceLink direction="with" ref="{90818BB8-9049-42CA-BBAB-93C863A5B72C}"/>
          </msink:context>
        </emma:interpretation>
      </emma:emma>
    </inkml:annotationXML>
    <inkml:trace contextRef="#ctx0" brushRef="#br0">0 0 0,'36'0'0,"0"108"0,71 71 16,36-1-16,36 73 15,36 35 1,71 0 0,0 0-1,0 1 1,-35-73-1,-73-35 1,-106-71 0,-36-73-1,-108-70 1,-71-180 0,143 215-1</inkml:trace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3:30.6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9D5AE68-1977-4D5B-97A4-99CEDA03DDF5}" emma:medium="tactile" emma:mode="ink">
          <msink:context xmlns:msink="http://schemas.microsoft.com/ink/2010/main" type="inkDrawing" rotatedBoundingBox="2686,3462 9513,5391 9015,7154 2188,5225" semanticType="callout" shapeName="Other">
            <msink:sourceLink direction="to" ref="{304C594D-4DD0-488B-9293-2A7BC7F83A2C}"/>
            <msink:sourceLink direction="from" ref="{90818BB8-9049-42CA-BBAB-93C863A5B72C}"/>
          </msink:context>
        </emma:interpretation>
      </emma:emma>
    </inkml:annotationXML>
    <inkml:trace contextRef="#ctx0" brushRef="#br0">0 0 0,'179'36'0,"71"0"16,36 71-16,108-36 15,107-35 1,71-36-1,36 36 1,72 0 0,-36 0-1,-108-1 1,-71 1 15,-107-36-15,-107 0-1,-73 0 1,-106 0 0,0 0-1,-1 36 1,-35 35 0,0 37-1,-1 35 1,1 107-1,36-35 1,-1 71 0,1-35-1,-1-37 1,1 1 15,-36-36-31,-36-108 16,0-35-1,-72-72 1,-35-143 0,-36-107 15,143 286-31</inkml:trace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3:42.02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D69E946-65A3-4707-A0A2-95443AA27E01}" emma:medium="tactile" emma:mode="ink">
          <msink:context xmlns:msink="http://schemas.microsoft.com/ink/2010/main" type="writingRegion" rotatedBoundingBox="17222,8361 18654,14754 11897,16267 10465,9875"/>
        </emma:interpretation>
      </emma:emma>
    </inkml:annotationXML>
    <inkml:traceGroup>
      <inkml:annotationXML>
        <emma:emma xmlns:emma="http://www.w3.org/2003/04/emma" version="1.0">
          <emma:interpretation id="{F5C9C014-68A1-483B-976D-C2392E2044EC}" emma:medium="tactile" emma:mode="ink">
            <msink:context xmlns:msink="http://schemas.microsoft.com/ink/2010/main" type="paragraph" rotatedBoundingBox="17756,11415 18786,14705 17263,15182 16233,1189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131B14A-D7AD-47F1-9BD4-E564EDE4EA23}" emma:medium="tactile" emma:mode="ink">
              <msink:context xmlns:msink="http://schemas.microsoft.com/ink/2010/main" type="line" rotatedBoundingBox="17756,11415 18786,14705 17263,15182 16233,11892"/>
            </emma:interpretation>
          </emma:emma>
        </inkml:annotationXML>
        <inkml:traceGroup>
          <inkml:annotationXML>
            <emma:emma xmlns:emma="http://www.w3.org/2003/04/emma" version="1.0">
              <emma:interpretation id="{A22FE296-28BD-475F-A33C-FA29A5B8B3A4}" emma:medium="tactile" emma:mode="ink">
                <msink:context xmlns:msink="http://schemas.microsoft.com/ink/2010/main" type="inkWord" rotatedBoundingBox="17756,11415 18786,14705 17263,15182 16233,11892">
                  <msink:destinationLink direction="with" ref="{1A22CBC4-4488-4017-BECC-C32B97D87F01}"/>
                  <msink:destinationLink direction="from" ref="{172A0ED3-1269-4845-8535-C7E5CF6CB3C3}"/>
                </msink:context>
              </emma:interpretation>
              <emma:one-of disjunction-type="recognition" id="oneOf0">
                <emma:interpretation id="interp0" emma:lang="it-IT" emma:confidence="0">
                  <emma:literal>Ri</emma:literal>
                </emma:interpretation>
                <emma:interpretation id="interp1" emma:lang="it-IT" emma:confidence="0">
                  <emma:literal>Rià</emma:literal>
                </emma:interpretation>
                <emma:interpretation id="interp2" emma:lang="it-IT" emma:confidence="0">
                  <emma:literal>Rio</emma:literal>
                </emma:interpretation>
                <emma:interpretation id="interp3" emma:lang="it-IT" emma:confidence="0">
                  <emma:literal>rià</emma:literal>
                </emma:interpretation>
                <emma:interpretation id="interp4" emma:lang="it-IT" emma:confidence="0">
                  <emma:literal>Ria</emma:literal>
                </emma:interpretation>
              </emma:one-of>
            </emma:emma>
          </inkml:annotationXML>
          <inkml:trace contextRef="#ctx0" brushRef="#br0">12207 9409 0,'36'71'0,"0"-35"0,71 0 0,-36 0 15,73-1-15,-1-70 0,0-1 16,-36-72 0,-35 37-1,-108-36 1,-36-37-1,-71 37 1,-36 71 0,0 36-1,36 72 1,36 35 0,71 36-1,36 36 1,108-36-1,-1-35 1,36-37 0,-71-71 15,-37-36-15,1-35-1,-72-72 1,-35 35-1,-1 37 1,36 71 0,36 0-1,0 0 1,72 107 0,35 36-1,36 0 1,-35-107-1,-180-179 1,72 143 0</inkml:trace>
          <inkml:trace contextRef="#ctx0" brushRef="#br0" timeOffset="9385.7479">12207 10339 0,'36'71'16,"-72"72"-16,0 1 0,36 70 31,0 1-15,0-36 0,-36 0-1,36-72 1,-35-71-1,35-36 1,0-108 0,0-142-1,0 0 1,-36-1 0,0 108-1,0 0 1,72 71-1,0 1 1,107 71 0,72 71-1,-1 37 1,-71-1 0,-35-35-1,-108-1 16,-72 1-15,-107-37 0,-35 37-1,71 0 1,71-1 0,108 36-1,71 36 1,72-35-1,0-1 1,0 0 0,-72-35-1,0 0 1,-71-37 0,0 1-1,-36 0 1,0-36-1,36-36 1,35-35 0,1-1-1,-36-35 17,35 35-17,1 36 1,-1 72-1,1 36 1,-72 35 0,0 0-1,36-35 1,-1 35 0,-70-71-1,35 36 1,0-1-1,35-107 1,1 1 0,-36 35-1</inkml:trace>
        </inkml:traceGroup>
      </inkml:traceGroup>
    </inkml:traceGroup>
    <inkml:traceGroup>
      <inkml:annotationXML>
        <emma:emma xmlns:emma="http://www.w3.org/2003/04/emma" version="1.0">
          <emma:interpretation id="{6A730882-F64E-49FE-8376-D9CDAC19CE20}" emma:medium="tactile" emma:mode="ink">
            <msink:context xmlns:msink="http://schemas.microsoft.com/ink/2010/main" type="paragraph" rotatedBoundingBox="12395,9442 13368,13786 11438,14218 10465,98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55E1090-6A8F-4336-AD60-EA2AC1DEB3F3}" emma:medium="tactile" emma:mode="ink">
              <msink:context xmlns:msink="http://schemas.microsoft.com/ink/2010/main" type="line" rotatedBoundingBox="12395,9442 13368,13786 11438,14218 10465,9875"/>
            </emma:interpretation>
          </emma:emma>
        </inkml:annotationXML>
        <inkml:traceGroup>
          <inkml:annotationXML>
            <emma:emma xmlns:emma="http://www.w3.org/2003/04/emma" version="1.0">
              <emma:interpretation id="{304C594D-4DD0-488B-9293-2A7BC7F83A2C}" emma:medium="tactile" emma:mode="ink">
                <msink:context xmlns:msink="http://schemas.microsoft.com/ink/2010/main" type="inkWord" rotatedBoundingBox="12395,9442 13368,13786 11438,14218 10465,9875">
                  <msink:destinationLink direction="with" ref="{8B4ACF99-9F26-4A81-A373-029591858381}"/>
                  <msink:destinationLink direction="to" ref="{59D5AE68-1977-4D5B-97A4-99CEDA03DDF5}"/>
                </msink:context>
              </emma:interpretation>
              <emma:one-of disjunction-type="recognition" id="oneOf1">
                <emma:interpretation id="interp5" emma:lang="it-IT" emma:confidence="0">
                  <emma:literal>%</emma:literal>
                </emma:interpretation>
                <emma:interpretation id="interp6" emma:lang="it-IT" emma:confidence="0">
                  <emma:literal>:</emma:literal>
                </emma:interpretation>
                <emma:interpretation id="interp7" emma:lang="it-IT" emma:confidence="0">
                  <emma:literal>e</emma:literal>
                </emma:interpretation>
                <emma:interpretation id="interp8" emma:lang="it-IT" emma:confidence="0">
                  <emma:literal>£</emma:literal>
                </emma:interpretation>
                <emma:interpretation id="interp9" emma:lang="it-IT" emma:confidence="0">
                  <emma:literal>?</emma:literal>
                </emma:interpretation>
              </emma:one-of>
            </emma:emma>
          </inkml:annotationXML>
          <inkml:trace contextRef="#ctx0" brushRef="#br1" timeOffset="-4851.9705">6948 8836 0,'-36'-36'16,"-286"1"-16,215 70 0,71 1 16,36 36-1,72-1 1,107 72-1,71 36 1,1 0 0,-37 0-1,-35 0 1,-72 0 0,-71-36-1,-143-36 1,-36-107-1,-72-36 1,-35-35 0,-36-36-1,35-1 1,36 1 0,108 35 15,107 72-16,143 0 1,143 108 0,-286-108-1</inkml:trace>
          <inkml:trace contextRef="#ctx0" brushRef="#br1" timeOffset="-5757.7507">7020 7942 0,'71'36'0,"1"-1"0,35-70 0,0-1 16,1 0-16,-37-35 15,1-1 1,-72-35 0,-36-36-1,-107-1 1,0 1 0,-72 36-1,36 36 1,1 71-1,34 35 1,37 73 0,71 70-1,72 1 1,71 36 0,72-36 15,143-36-16,36-71 1,-179-144 0,-72-71-1,-107 0 1,-36-72 0,-107 36 15,-36 0-16,1 108 1,-1 35 0,71 72-1,73 35 1,-1 72 0,107 36-1,37-71 1,-1-108-1,-107 0 1</inkml:trace>
          <inkml:trace contextRef="#ctx0" brushRef="#br1" timeOffset="14430.0021">7485 10911 0,'71'36'0,"1"-36"15,-1-72-15,-35 37 0,36-37 16,-1 36-16,-35-35 0,0 35 0,-36 0 16,0 36-1,0 0 16,-36 36-15,36 36 0,0 35-1,0 0 1,0 36 0,36-35-1,-36-37 1,-36 1-1,0-37 1,1-35 0,35 0-1,0 0 1,0 0 0,35 0-1,37-35 1,-36 35-1,35 0 1,-35 0 0,-72-36-1,36-36 1,-36-71 0,36 143-1</inkml:trace>
          <inkml:trace contextRef="#ctx0" brushRef="#br1" timeOffset="15023.4443">7413 11126 0,'72'-36'16,"-1"36"-16,72 36 0,36 35 0,36-35 16,-108-36-16,-107 0 31,0-36-16,-107-35 1,-36 35 0,71 72-1,72-36 1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3:49.04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0,'71'0'0,"1"0"31,250 71-31,-179 1 0,36-36 16,0 35 0,35 1-1,73 35 1,35 36-1,71 0 1,72 0 0,36 72-1,36-36 17,-1 35-32,37 1 15,-1 0 1,-71-1-1,0-35 1,-143-36 0,-108-35-1,-71-37 17,-108-71-1,-71 0-31,36-36 15,-72 1 1,-35-37 0,-1 1-1,37-37 1,35 108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3:39.59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A22CBC4-4488-4017-BECC-C32B97D87F01}" emma:medium="tactile" emma:mode="ink">
          <msink:context xmlns:msink="http://schemas.microsoft.com/ink/2010/main" type="inkDrawing" rotatedBoundingBox="8663,6679 17630,12076 17493,12306 8525,6908" semanticType="callout" shapeName="Other">
            <msink:sourceLink direction="with" ref="{90818BB8-9049-42CA-BBAB-93C863A5B72C}"/>
            <msink:sourceLink direction="with" ref="{A22FE296-28BD-475F-A33C-FA29A5B8B3A4}"/>
          </msink:context>
        </emma:interpretation>
      </emma:emma>
    </inkml:annotationXML>
    <inkml:trace contextRef="#ctx0" brushRef="#br0">0 0 0,'35'0'0,"73"36"0,-37 35 0,37-35 15,-1 36-15,72 35 0,35 0 16,1 0 0,36 37-1,35-1 1,36 36 0,35-1-1,1 37 1,0 0-1,35-1 1,1 1 0,35 35-1,-35 1 1,35-1 0,-35 1-1,-1-37 1,1 37-1,-1-1 1,1-35 0,-108-72 15,0 72-15,0-37-1,-35 1 1,-37 0-1,-35-36 1,-71-35 0,-1-1-1,0-35 1,-35-1 0,-36-35-1,-36-36 1,35 36-1,-35-36 1,0-36 0,-35-36-1,-37-35 1,36 35 0,36 72-1</inkml:trace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3:35.42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B4ACF99-9F26-4A81-A373-029591858381}" emma:medium="tactile" emma:mode="ink">
          <msink:context xmlns:msink="http://schemas.microsoft.com/ink/2010/main" type="inkDrawing" rotatedBoundingBox="8833,7157 11498,9893 11408,9981 8742,7245" semanticType="callout" shapeName="Other">
            <msink:sourceLink direction="with" ref="{304C594D-4DD0-488B-9293-2A7BC7F83A2C}"/>
          </msink:context>
        </emma:interpretation>
      </emma:emma>
    </inkml:annotationXML>
    <inkml:trace contextRef="#ctx0" brushRef="#br0">3943 4615 0,'0'0'0,"36"36"0,0-1 16,35 37-16,1-1 0,35 73 0,36-1 15,0 71 1,72 1 0,35 71-1,37 0 1,-1 1 0,0-1-1,-36-36 1,-35-71-1,-72-36 1,-71-71 0,-37-37-1,-35-35 1,0-35 0,-35 35-1,-1-108 16,-36 37-31,37-1 32,35 72-32</inkml:trace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3:32.3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2BD734B-68A4-48A1-A910-DC80C353DB0E}" emma:medium="tactile" emma:mode="ink">
          <msink:context xmlns:msink="http://schemas.microsoft.com/ink/2010/main" type="writingRegion" rotatedBoundingBox="5579,2334 6367,4672 4971,5143 4183,2804"/>
        </emma:interpretation>
      </emma:emma>
    </inkml:annotationXML>
    <inkml:traceGroup>
      <inkml:annotationXML>
        <emma:emma xmlns:emma="http://www.w3.org/2003/04/emma" version="1.0">
          <emma:interpretation id="{902AC9E9-C2B4-45BD-B4D5-3CC87FA6FB1B}" emma:medium="tactile" emma:mode="ink">
            <msink:context xmlns:msink="http://schemas.microsoft.com/ink/2010/main" type="paragraph" rotatedBoundingBox="5579,2334 6367,4672 4971,5143 4183,28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480DB98-F936-4534-BFC5-2593845EA639}" emma:medium="tactile" emma:mode="ink">
              <msink:context xmlns:msink="http://schemas.microsoft.com/ink/2010/main" type="line" rotatedBoundingBox="5579,2334 6367,4672 4971,5143 4183,2804"/>
            </emma:interpretation>
          </emma:emma>
        </inkml:annotationXML>
        <inkml:traceGroup>
          <inkml:annotationXML>
            <emma:emma xmlns:emma="http://www.w3.org/2003/04/emma" version="1.0">
              <emma:interpretation id="{90818BB8-9049-42CA-BBAB-93C863A5B72C}" emma:medium="tactile" emma:mode="ink">
                <msink:context xmlns:msink="http://schemas.microsoft.com/ink/2010/main" type="inkWord" rotatedBoundingBox="5579,2334 6367,4672 4971,5143 4183,2804">
                  <msink:destinationLink direction="with" ref="{B47B3632-20A5-4716-8F2D-4EAF4B55E4D4}"/>
                  <msink:destinationLink direction="from" ref="{59D5AE68-1977-4D5B-97A4-99CEDA03DDF5}"/>
                  <msink:destinationLink direction="with" ref="{1A22CBC4-4488-4017-BECC-C32B97D87F01}"/>
                </msink:context>
              </emma:interpretation>
              <emma:one-of disjunction-type="recognition" id="oneOf0">
                <emma:interpretation id="interp0" emma:lang="it-IT" emma:confidence="0">
                  <emma:literal>Re</emma:literal>
                </emma:interpretation>
                <emma:interpretation id="interp1" emma:lang="it-IT" emma:confidence="0">
                  <emma:literal>Arò</emma:literal>
                </emma:interpretation>
                <emma:interpretation id="interp2" emma:lang="it-IT" emma:confidence="0">
                  <emma:literal>Ri</emma:literal>
                </emma:interpretation>
                <emma:interpretation id="interp3" emma:lang="it-IT" emma:confidence="0">
                  <emma:literal>5o</emma:literal>
                </emma:interpretation>
                <emma:interpretation id="interp4" emma:lang="it-IT" emma:confidence="0">
                  <emma:literal>Mr</emma:literal>
                </emma:interpretation>
              </emma:one-of>
            </emma:emma>
          </inkml:annotationXML>
          <inkml:trace contextRef="#ctx0" brushRef="#br0">8 0 0,'36'107'15,"-36"72"-15,0 36 0,0-72 16,35-36 15,-35-71-15,0-36-1,0 0 1,-35-143 0,35 0-1,-36 0 1,36 0 0,0 71-1,36 36 1,-1 0-1,73 1 1,-1-1 0,-35 36-1,-1 0 17,-35 0-32,-72 0 15,0 0 1,-35 36-1,-1-1 1,72 37 0,0 35-1,36 36 1,0 1 0,-36-37 15,36 0-16,-36-35 1,-36-72 0,0-179-1,36 179 1</inkml:trace>
          <inkml:trace contextRef="#ctx0" brushRef="#br0" timeOffset="-780.115">-243 1216 0,'36'179'15,"36"0"-15,-72 36 0,71-36 16,-71-144-1,0 1 1,0-36 0,0-107-1,-71-108 17,-1 0-17,36 37 1,36 34-1,0 109 1,36 35 0,0 0-1,143 71 1,36-35 0,35-36-1,0-36 1,-35 0-1,-72-35 1,-71 35 0,-72 0-1,0 36 17,0 36-17,-36 71-15,0 108 31,72 0-31,0-1 32,35-35-17,-35-71 1,-36-37 0,0-71-1,-36-36 1,-107-107-1,72-36 1,71 179 0</inkml:trace>
        </inkml:traceGroup>
      </inkml:traceGroup>
    </inkml:traceGroup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3:41.07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72A0ED3-1269-4845-8535-C7E5CF6CB3C3}" emma:medium="tactile" emma:mode="ink">
          <msink:context xmlns:msink="http://schemas.microsoft.com/ink/2010/main" type="inkDrawing" rotatedBoundingBox="17219,11687 28812,11999 28791,12776 17198,12463" semanticType="callout" shapeName="Other">
            <msink:sourceLink direction="to" ref="{B53F1970-A71F-4622-9BFD-35CB5E9623CA}"/>
            <msink:sourceLink direction="from" ref="{A22FE296-28BD-475F-A33C-FA29A5B8B3A4}"/>
          </msink:context>
        </emma:interpretation>
      </emma:emma>
    </inkml:annotationXML>
    <inkml:trace contextRef="#ctx0" brushRef="#br0">0 180 0,'72'0'0,"35"0"0,72-36 16,0 72-16,71-36 0,36 35 15,36-35 1,0 36-1,72-36 1,-1 36 0,72-36-1,-35 36 1,71-1 0,-36-35-1,35 72 1,1-72 15,-36 36-15,36-36-1,-107 0 1,107 0 0,-36 71-1,0-35 1,-36 0-1,0 35 1,-35-35 0,-36-36-1,-72 36 1,0-36 0,-71-36-1,-1 36 1,-71 0-1,-35 0 1,-1 0 0,-71 0-1,0 0 1,-36 0 15,0 0-15,-36 0-1,0 0 1,-36-36 0,37 36-1,-1 36 1,72-36 0,-36 36-1,71-36 16,37 0-31,-1 0 16,0-36 0,1-71-1,-37 35 1,-71-35 15,-36-72-15,-71 72-1,0 71 1,-36 36 0,35 36-1,37 35 1,-1 72 0,72-35-1,72-1 1,35-35-1,36-72 1,-36-36 0,-35-36-1,-36-71 1,-72 0 15,-71 0-15,-36 71-1,-36 37 1,-36 70 0,36 73-1,36-37 1,143-71 0</inkml:trace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3:52.99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5902F8A-B2C3-4EB0-A427-508E45242129}" emma:medium="tactile" emma:mode="ink">
          <msink:context xmlns:msink="http://schemas.microsoft.com/ink/2010/main" type="writingRegion" rotatedBoundingBox="27490,13407 30097,14478 29582,15732 26974,14661"/>
        </emma:interpretation>
      </emma:emma>
    </inkml:annotationXML>
    <inkml:traceGroup>
      <inkml:annotationXML>
        <emma:emma xmlns:emma="http://www.w3.org/2003/04/emma" version="1.0">
          <emma:interpretation id="{FA496ADB-EA53-4AE8-8C7B-AB5F8D7FA1E7}" emma:medium="tactile" emma:mode="ink">
            <msink:context xmlns:msink="http://schemas.microsoft.com/ink/2010/main" type="paragraph" rotatedBoundingBox="27490,13407 30097,14478 29582,15732 26974,1466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8B22F2F-CEAD-4045-B762-CE8F2995B9AF}" emma:medium="tactile" emma:mode="ink">
              <msink:context xmlns:msink="http://schemas.microsoft.com/ink/2010/main" type="line" rotatedBoundingBox="27490,13407 30097,14478 29582,15732 26974,14661"/>
            </emma:interpretation>
          </emma:emma>
        </inkml:annotationXML>
        <inkml:traceGroup>
          <inkml:annotationXML>
            <emma:emma xmlns:emma="http://www.w3.org/2003/04/emma" version="1.0">
              <emma:interpretation id="{B53F1970-A71F-4622-9BFD-35CB5E9623CA}" emma:medium="tactile" emma:mode="ink">
                <msink:context xmlns:msink="http://schemas.microsoft.com/ink/2010/main" type="inkWord" rotatedBoundingBox="27490,13407 30097,14478 29582,15732 26974,14661">
                  <msink:destinationLink direction="to" ref="{172A0ED3-1269-4845-8535-C7E5CF6CB3C3}"/>
                </msink:context>
              </emma:interpretation>
              <emma:one-of disjunction-type="recognition" id="oneOf0">
                <emma:interpretation id="interp0" emma:lang="it-IT" emma:confidence="0">
                  <emma:literal>RM</emma:literal>
                </emma:interpretation>
                <emma:interpretation id="interp1" emma:lang="it-IT" emma:confidence="0">
                  <emma:literal>Rin</emma:literal>
                </emma:interpretation>
                <emma:interpretation id="interp2" emma:lang="it-IT" emma:confidence="0">
                  <emma:literal>Ron</emma:literal>
                </emma:interpretation>
                <emma:interpretation id="interp3" emma:lang="it-IT" emma:confidence="0">
                  <emma:literal>Rm</emma:literal>
                </emma:interpretation>
                <emma:interpretation id="interp4" emma:lang="it-IT" emma:confidence="0">
                  <emma:literal>Roy</emma:literal>
                </emma:interpretation>
              </emma:one-of>
            </emma:emma>
          </inkml:annotationXML>
          <inkml:trace contextRef="#ctx0" brushRef="#br0">189 0 0,'72'36'16,"-72"36"-16,-36 106 0,0 73 0,36-37 31,0 1-15,36 0-1,-36-72 1,0-72 0,0-71-1,-36-71 16,-35-108-31,35-36 16,-35 1 0,71 35-1,0 36 17,71 0-17,72 0 1,36 107-1,36 72 1,-1 35 0,-71 1-1,-71-1 1,-36 1 0,-108-1-1,-71 1 1,-36 71-1,36-72 1,36-35 0,35-36-1,1 0 1,35 0 0,0 0-1,72 0 1,0 36-1,71 107 1,36 0 0,36 0-1,0 0 17,-72-71-17,-35-36 1,-72-36-1,0 0 1,-72-36 0,36 0-1,36 36 1,72-36 0,35-35-1,-35-1 1,-72 72-1</inkml:trace>
          <inkml:trace contextRef="#ctx0" brushRef="#br0" timeOffset="655.9098">1513 1145 0,'36'72'16,"0"-1"-16,-36 1 0,35 35 0,-35-36 16,36-35 15,-36-36-15,-36-36-1,1-71 1,-1-36-1,36-72 1,-36 108 0,72 71-1,0 36 1,71 36 0,0 107-1,1-35 16,-1 35-15,0-108 0,-71-35-1,0-71 1,-36-72 0,0 35-1,-36 37 1,36 35-1,36 36 1,0 36 0,35 107-1,1-36 1,-1 36 0,-35 36-1,0-36 1,-72-71-1,36-108 1,0 36 0</inkml:trace>
        </inkml:traceGroup>
      </inkml:traceGroup>
    </inkml:traceGroup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4:21.3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99A3931-F0FB-411F-8B53-FE05EFEA8D6D}" emma:medium="tactile" emma:mode="ink">
          <msink:context xmlns:msink="http://schemas.microsoft.com/ink/2010/main" type="inkDrawing" rotatedBoundingBox="4314,4613 27536,4088 27811,16226 4588,16751" hotPoints="25917,3316 27353,14939 5993,17578 4557,5956" semanticType="enclosure" shapeName="Rectangle">
            <msink:sourceLink direction="with" ref="{A0CC7AEB-9EFF-42D7-9593-829EA176A112}"/>
            <msink:sourceLink direction="with" ref="{6EE36471-5DC5-4178-941E-AC6949CA8C4D}"/>
            <msink:destinationLink direction="to" ref="{338EFD14-61E8-47A2-95EA-2AAC99BD0F36}"/>
            <msink:destinationLink direction="to" ref="{29B43641-46ED-4CAE-AE60-354C08104DBD}"/>
          </msink:context>
        </emma:interpretation>
      </emma:emma>
    </inkml:annotationXML>
    <inkml:trace contextRef="#ctx0" brushRef="#br0">472 465 0,'358'-179'16,"-72"143"-1,108 36-15,71 0 16,36-35-1,71 35 1,-35 0 0,71 0-1,72 0 1,71 0 0,72 35-1,-1 37 1,37-36-1,35-1 1,1 37 0,-1-36-1,72 35 1,-36 1 0,-35-36-1,-37-1 1,-35-35-1,-72 36 1,-71-143 0,-36 71 15,-72 36-15,-71-36-1,-72 36 1,-35 0-1,-36 0 1,-108 36 0,-35 0-1,-36 71 1,-36 36 0,0 108-1,0-1 1,36 144-1,0-1 1,35 108 0,-35 36-1,36 35 1,0 108 0,-37-1-1,-35-35 1,36 72-1,-107-1 17,35-35-17,-71-36 1,0-36 0,0-107-1,-1-36 1,1-107-1,0 0 1,-36-144 0,71-35-1,-71-72 1,0-71 0,0 36-1,-35-72 1,35 0-1,-36 0 17,0 36-17,-71-72 1,-36 72 0,0-36-1,-108 35 1,-35-35-1,-72 0 1,-71 0 0,-36 0-1,-108 0 1,-70 0 0,-37 36-1,-36-36 1,-71 36-1,-36-36 1,36 71 0,-107-71-1,0 36 1,-36-36 15,-1 36-15,37 36-1,-36-1 1,0 1 0,35-1-1,73 72 1,-37-107 0,0 36-1,1-37 1,35-35-1,107 0 1,73 0 0,142 0-1,214 0 1,180-35 0,107 35-1,0 0 1,0 0-1,0-36 1,36 36 0,-36-36 15,0-36-15,0-35-1,0-36 1,0-36-1,-72-71 1,1-1 0,-36-71-1,-37 0 1,37 0 15,-36-71-31,36 35 16,35-35-1,-35 35 1,35-36 0,1 37-1,-1 35 1,36 107 0,1 36-1,-1 72 1,0 35-1,36 72 17,0 0-17,0 36 1,-36 71 0,0-35-1,-35 35 1,-1-35-1,-35-36 1,-108-36 0,-35-108-1,35-71 1,215 179 0</inkml:trace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4:26.3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2A67868-94FB-4393-927F-30CA0D03EFC1}" emma:medium="tactile" emma:mode="ink">
          <msink:context xmlns:msink="http://schemas.microsoft.com/ink/2010/main" type="inkDrawing" rotatedBoundingBox="7115,7477 12430,9106 11609,11785 6294,10156" hotPoints="5875,9190 11663,8712 11625,11764" semanticType="enclosure" shapeName="Triangle">
            <msink:sourceLink direction="with" ref="{A0CC7AEB-9EFF-42D7-9593-829EA176A112}"/>
            <msink:destinationLink direction="from" ref="{338EFD14-61E8-47A2-95EA-2AAC99BD0F36}"/>
          </msink:context>
        </emma:interpretation>
      </emma:emma>
    </inkml:annotationXML>
    <inkml:trace contextRef="#ctx0" brushRef="#br0">0 0 0,'36'36'0,"0"0"15,35 0-15,72 107 0,-35-36 16,35 0-16,0 1 16,36 35-1,36 0 1,-1 0-1,37-36 1,-1 36 0,0 1-1,72-1 1,-35-36 0,-1 0 15,36 1-16,0-1 1,-36 0 0,-36-35-1,-35-1 1,0 1 0,-36-36-1,-36-1 1,-36 1-1,-35-36 1,-37 0 0,-35 0-1,0-36 1,-71 1 15,-72-37-15,143 72-1</inkml:trace>
    <inkml:trace contextRef="#ctx0" brushRef="#br0" timeOffset="-1061.9492">215 72 0,'71'-36'0,"-35"0"0,36 36 16,-1-35-16,1-1 0,-1 0 0,1 0 16,35 0-16,36 1 15,-35-1 1,35 0 0,0 0-1,-36 1 1,36-1-1,36 0 1,-36 36 0,36-36-1,0 36 1,0-36 0,0 36-1,0 0 1,0-35-1,-1 35 1,37 0 0,-36-36-1,0 36 17,35 0-17,-35 36 1,0-36-1,0 0 1,0 0 0,-36 35-1,0-35 1,-35 36 0,-73-36-1,1 0 1,-36 0-1,-71 0 1,-144-36 0,-36-71-1,251 107 1</inkml:trace>
    <inkml:trace contextRef="#ctx0" brushRef="#br0" timeOffset="640.2929">4758-536 0,'36'71'0,"-36"72"15,0 36-15,0 36 16,0 35-1,36 36 1,-36 1 0,36 35-1,-1-36 1,1 0 15,0-71-15,0-36-1,-36-72 1,36-71 0,-36-36-1,0 0 1,0-36 0,-72-143-1,0 36 1,1-72-1,71 215 1</inkml:trace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4:47.5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38EFD14-61E8-47A2-95EA-2AAC99BD0F36}" emma:medium="tactile" emma:mode="ink">
          <msink:context xmlns:msink="http://schemas.microsoft.com/ink/2010/main" type="inkDrawing" rotatedBoundingBox="8780,5621 9197,7604 8224,7809 7807,5826" semanticType="callout" shapeName="Other">
            <msink:sourceLink direction="from" ref="{02A67868-94FB-4393-927F-30CA0D03EFC1}"/>
            <msink:sourceLink direction="to" ref="{899A3931-F0FB-411F-8B53-FE05EFEA8D6D}"/>
          </msink:context>
        </emma:interpretation>
      </emma:emma>
    </inkml:annotationXML>
    <inkml:trace contextRef="#ctx0" brushRef="#br0">608 287 0,'71'143'16,"-71"0"-16,0 108 0,0 35 16,0-35-1,36-37 1,-36 1 0,0-108 15,0 0-16,0-107 1,0-35 0,0-108-1,-36-108 1,36-35 0,-71 0-1,-1 0 1,37 35-1,-37 72 1,36 72 0,0 71-1,72 36 1,-36 0 0,0 36-1,-71 36 16,-72 106-15,-1-70 0,109-108-1,35 35 1,0-70 0,0-1-1,107-143 1,0 36-1,-35 71 17,-1 1-17,-35 35 1,0 36 0,36 72-1,-1 35 1,72 36-1,0-36 1,-35-71 0,-73 0-1,-35-36 1,-107-143 0,-108-108-1,215 251 1</inkml:trace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4:57.29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9B43641-46ED-4CAE-AE60-354C08104DBD}" emma:medium="tactile" emma:mode="ink">
          <msink:context xmlns:msink="http://schemas.microsoft.com/ink/2010/main" type="inkDrawing" rotatedBoundingBox="14455,9861 24222,9947 24216,10628 14449,10541" semanticType="callout" shapeName="Other">
            <msink:sourceLink direction="to" ref="{899A3931-F0FB-411F-8B53-FE05EFEA8D6D}"/>
            <msink:sourceLink direction="from" ref="{9DA4AB43-870D-45F5-B4CA-2CEFD12114DC}"/>
            <msink:sourceLink direction="from" ref="{63EE83FF-D45A-4058-A677-5FDDE7D92669}"/>
            <msink:sourceLink direction="from" ref="{1AB8541A-1A2F-4B7F-BD94-96A3931ECFCD}"/>
          </msink:context>
        </emma:interpretation>
      </emma:emma>
    </inkml:annotationXML>
    <inkml:trace contextRef="#ctx0" brushRef="#br0">0 302 0,'72'0'16,"0"35"-16,-37 1 0,1 0 0,0-72 15,35 36-15,-35-36 0,72 36 0,-1 0 16,0 0-16,36 0 15,36 0 17,0 0-17,36 0 1,-1 0 0,-35-71-1,107 71 1,1 0-1,-1 0 1,0 0 0,36 0-1,0 0 1,0 0 0,36 0-1,-1 0 1,-35 0-1,36 0 1,0 0 0,35 36-1,-35-36 17,36 35-17,-1-35-15,-71 36 31,0 0-15,0-36 0,-36 36-1,-71 0 1,0-36 0,-72 0-1,-36 0 1,-71 0-1,-36 0 1,0 0 0,0 0-1,0 0 1,0 35 0,0 1-1,0 36 1,71-37-1,1 1 1,35-36 0,1-36-1,-1 1 1,-36-73 0,1 37 15,-72-72-16,-72 0 1,-71 35 0,-36 72-1,1 36 1,34 36 0,37 72-1,71-1 1,36 0-1,36-35 1,71-1 0,1-71-1,-1-35 1,0-37 0,-71 0-1,0 1 1,-72-1-1,-35 37 1,-37 106 0,-35 72-1,72-35 17,71-108-17</inkml:trace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4:29.8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0CC7AEB-9EFF-42D7-9593-829EA176A112}" emma:medium="tactile" emma:mode="ink">
          <msink:context xmlns:msink="http://schemas.microsoft.com/ink/2010/main" type="writingRegion" rotatedBoundingBox="9700,9378 9616,14562 8176,14538 8261,9355">
            <msink:destinationLink direction="with" ref="{899A3931-F0FB-411F-8B53-FE05EFEA8D6D}"/>
            <msink:destinationLink direction="with" ref="{02A67868-94FB-4393-927F-30CA0D03EFC1}"/>
          </msink:context>
        </emma:interpretation>
      </emma:emma>
    </inkml:annotationXML>
    <inkml:traceGroup>
      <inkml:annotationXML>
        <emma:emma xmlns:emma="http://www.w3.org/2003/04/emma" version="1.0">
          <emma:interpretation id="{FD71ABB3-1F8F-4322-A095-7D98DBF5029E}" emma:medium="tactile" emma:mode="ink">
            <msink:context xmlns:msink="http://schemas.microsoft.com/ink/2010/main" type="paragraph" rotatedBoundingBox="9700,9378 9616,14562 8176,14538 8261,93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A1F31FA-139E-410E-82F3-95E99035DA17}" emma:medium="tactile" emma:mode="ink">
              <msink:context xmlns:msink="http://schemas.microsoft.com/ink/2010/main" type="line" rotatedBoundingBox="9700,9378 9616,14562 8176,14538 8261,9355"/>
            </emma:interpretation>
          </emma:emma>
        </inkml:annotationXML>
        <inkml:traceGroup>
          <inkml:annotationXML>
            <emma:emma xmlns:emma="http://www.w3.org/2003/04/emma" version="1.0">
              <emma:interpretation id="{58E9015A-2819-48EE-BFE1-0F1A50C06349}" emma:medium="tactile" emma:mode="ink">
                <msink:context xmlns:msink="http://schemas.microsoft.com/ink/2010/main" type="inkWord" rotatedBoundingBox="9700,9378 9616,14562 8176,14538 8261,9355"/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è</emma:literal>
                </emma:interpretation>
                <emma:interpretation id="interp2" emma:lang="it-IT" emma:confidence="0">
                  <emma:literal>,</emma:literal>
                </emma:interpretation>
                <emma:interpretation id="interp3" emma:lang="it-IT" emma:confidence="0">
                  <emma:literal>à</emma:literal>
                </emma:interpretation>
                <emma:interpretation id="interp4" emma:lang="it-IT" emma:confidence="0">
                  <emma:literal>ù</emma:literal>
                </emma:interpretation>
              </emma:one-of>
            </emma:emma>
          </inkml:annotationXML>
          <inkml:trace contextRef="#ctx0" brushRef="#br0">1001 143 0,'-36'36'0,"1"-36"0,-73 0 16,-35 36-16,-36 0 0,1-1 0,-1 1 15,71 36 1,73-37 0,70 1 15,73 36-15,35-1-1,71 37 1,37-1-1,-37-36 1,-70 1 0,-37-36-1,-71-36 1,-72-36 15,-71-71-15,-37-1-1,37 1 1,-36-36 0,72 0-1,35 36 1,72 35 0,-1-35-1,37 35 1,-1 72-1,1 0 1,-72 107 0,0 37-1,-36-1 1,0-36 15,36 0-31,0-71 16,0-36-1,0 0 1,-35-72 0,-1-35 15,0 36-15,36 35-1,0 0 1,0 36-1,36 36 1,71 35 0,-35 1-1,-72-72 1,0 0 0,0 0-1,-72 0 1,1 0-1,71 0 1,71 36 0,72-1-1,36-35 1,-72-143 0,-107 143-1</inkml:trace>
          <inkml:trace contextRef="#ctx0" brushRef="#br0" timeOffset="16390.8977">751 2791 0,'0'35'16,"0"1"-16,-36 71 0,36 72 0,0 36 15,0 35-15,0 1 16,0-1 0,0-35 15,0-36-15,0-36-1,0-107 1,0-1-1,0-35 1,0-35 0,0-109-1,0 73 1,36-1 0,-36-35-1,36 36 1,35 35-1,1 0 1,-1 108 0,1-1-1,-36 36 1,35-35 0,-71 71-1,0-36 1,-36 36-1,1-35 17,-1-1-17,36-35 1,-36-37 0,0-35-1,-107-35 1,-71-108-1,-37-72 1,1 0 0,35 36-1,108 36 1,71 108 0,36 35-1,71 35 1,73 1-1,-1 71 1,-36-71 0,-71 0-1,-36-72 1,-36-35 0,36 71 15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3:49.420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0,'72'36'0,"71"72"16,72 70-16,71 1 0,-36 36 15,-35-36 1,-72-72 0,-143-35-1,0-37 1,-107-35 0,-36-35-1,0 35 16,0 71-31,71 1 16,36 71 15,179-36-15,-143-107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5:02.10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3D434F12-6260-4A5E-ABE4-EA346D7ACDFA}" emma:medium="tactile" emma:mode="ink">
          <msink:context xmlns:msink="http://schemas.microsoft.com/ink/2010/main" type="inkDrawing" rotatedBoundingBox="231,8324 1465,8682 1109,9909 -124,9550" shapeName="Other"/>
        </emma:interpretation>
      </emma:emma>
    </inkml:annotationXML>
    <inkml:trace contextRef="#ctx0" brushRef="#br0">1252 0 0,'-143'71'16,"-72"1"-16,-36 35 0,-35-35 0,72-1 16,106 1 15,73-36-16,70 71 1,73 0 0,142 1-1,36 35 1,-71-36 0,-72 0 15,-71 1-16,-72-108 1</inkml:trace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5:01.747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41F28B54-9A04-493D-976C-7ABBEED83745}" emma:medium="tactile" emma:mode="ink">
          <msink:context xmlns:msink="http://schemas.microsoft.com/ink/2010/main" type="inkDrawing" rotatedBoundingBox="770,8715 4941,8889 4921,9366 750,9193" shapeName="Other"/>
        </emma:interpretation>
      </emma:emma>
    </inkml:annotationXML>
    <inkml:trace contextRef="#ctx0" brushRef="#br0">-279 4686 0,'215'0'0,"-180"0"0,-106-71 0,-72 35 15,-72 0-15,-71 36 0,-108 36 0,1 36 16,-72-37 0,36 37-1,-37-36 1,37-36-1,71 35 1,72-35 0,143 0-1,36 36 1,107-36 0,36 0-1,71-71 1,36-1-1,-36-35 1,-107 107 0</inkml:trace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5:10.868"/>
    </inkml:context>
    <inkml:brush xml:id="br0">
      <inkml:brushProperty name="width" value="0.04667" units="cm"/>
      <inkml:brushProperty name="height" value="0.04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EE36471-5DC5-4178-941E-AC6949CA8C4D}" emma:medium="tactile" emma:mode="ink">
          <msink:context xmlns:msink="http://schemas.microsoft.com/ink/2010/main" type="writingRegion" rotatedBoundingBox="11304,10088 21574,4618 22662,6661 12391,12130">
            <msink:destinationLink direction="with" ref="{899A3931-F0FB-411F-8B53-FE05EFEA8D6D}"/>
          </msink:context>
        </emma:interpretation>
      </emma:emma>
    </inkml:annotationXML>
    <inkml:traceGroup>
      <inkml:annotationXML>
        <emma:emma xmlns:emma="http://www.w3.org/2003/04/emma" version="1.0">
          <emma:interpretation id="{D2AD6DFE-C790-480B-9FC8-C9270B66FD8D}" emma:medium="tactile" emma:mode="ink">
            <msink:context xmlns:msink="http://schemas.microsoft.com/ink/2010/main" type="paragraph" rotatedBoundingBox="11304,10088 21574,4618 22662,6661 12391,121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90543A9-9254-43E2-926C-A0F44F548EB3}" emma:medium="tactile" emma:mode="ink">
              <msink:context xmlns:msink="http://schemas.microsoft.com/ink/2010/main" type="line" rotatedBoundingBox="11304,10088 21574,4618 22662,6661 12391,12130"/>
            </emma:interpretation>
          </emma:emma>
        </inkml:annotationXML>
        <inkml:traceGroup>
          <inkml:annotationXML>
            <emma:emma xmlns:emma="http://www.w3.org/2003/04/emma" version="1.0">
              <emma:interpretation id="{8FE24B5A-E9CF-46DD-894B-6E4F657E116C}" emma:medium="tactile" emma:mode="ink">
                <msink:context xmlns:msink="http://schemas.microsoft.com/ink/2010/main" type="inkWord" rotatedBoundingBox="11304,10088 18482,6265 19570,8308 12391,12130"/>
              </emma:interpretation>
              <emma:one-of disjunction-type="recognition" id="oneOf0">
                <emma:interpretation id="interp0" emma:lang="it-IT" emma:confidence="0">
                  <emma:literal>a,</emma:literal>
                </emma:interpretation>
                <emma:interpretation id="interp1" emma:lang="it-IT" emma:confidence="0">
                  <emma:literal>a"</emma:literal>
                </emma:interpretation>
                <emma:interpretation id="interp2" emma:lang="it-IT" emma:confidence="0">
                  <emma:literal>a",</emma:literal>
                </emma:interpretation>
                <emma:interpretation id="interp3" emma:lang="it-IT" emma:confidence="0">
                  <emma:literal>ai,</emma:literal>
                </emma:interpretation>
                <emma:interpretation id="interp4" emma:lang="it-IT" emma:confidence="0">
                  <emma:literal>ao</emma:literal>
                </emma:interpretation>
              </emma:one-of>
            </emma:emma>
          </inkml:annotationXML>
          <inkml:trace contextRef="#ctx0" brushRef="#br0">-2469 2289 0,'-179'143'0,"36"1"15,107-109 1,-107 73 0,-179-37-1,36 37 1,107-37-1,72 1 1,71-1 0,-35-71 15,-37 72-15,-106-1-1,-37 72-15,180-143 16,-1 108 15,1 35-15,35-36-1,0 0 1,-179 37 0,37-73-1,70 1 1,-35 35-1,179-36 1,-36-71 0</inkml:trace>
          <inkml:trace contextRef="#ctx0" brushRef="#br0" timeOffset="1717.859">-5724 4328 0,'214'108'0,"-35"-108"16,-36-36-16,-71 0 15,-72 0 1,0-35 15,-36-1-15,-71 1 0,-72-1-1,0 72 1,36 0-1,71 36 1,72 36 0,72-1-1,107 1 1,71-1 0,-71-71-1,-107-36 1,-37 36-1,-106-107 1,-108 36 0,-36 35-1,72 72 1,107 35 0,251 36-1,179-107 1,-394 0-1</inkml:trace>
          <inkml:trace contextRef="#ctx0" brushRef="#br1" timeOffset="-19070.168">-8801 4472 0,'36'0'0,"36"0"0,35 35 16,36-35-16,36 0 0,0 0 15,0 36 1,-36-36 0,-36 36-1,-71-36 1,-36 0-1,0 0 1,0 0 0,0 0-1,-36 0 1,36 36 15,36-1-15,0 37-1,35 0 1,72-1 0,-35 1-1,35-37 1,36-35 0,-36 0-1,-36-35 1,-35-73-1,-37 1 1,-70-36 0,-37 0-1,-71 0 1,-36 71 0,0 36-1,36 36 1,36 72-1,-1 35 1,73 36 0,70 0 15,73-35-15,35-1-1,36-71 1,-36-36-1,-36-36 1,-71-35 0,-36-37-1,-36 1 1,-71 35 0,35 37-1,-35-1 1,71 72 15,36 35-31,36 72 16,35 36-1,-35-215 1,-36 36 0</inkml:trace>
          <inkml:trace contextRef="#ctx0" brushRef="#br2" timeOffset="-12695.5493">-5724 4686 0,'71'72'0,"1"-36"0,35-1 15,36-106-15,-35 35 0,-72-36 16,-36 1 0,-36-1-1,-36 1 1,-71 35-1,-36 36 17,36 107-17,72 1 1,71 35 0,107 0-1,0-72 1,36-35-1,0-36 1,-107-36 0,0 1-1,-72-108 1,-71 35 0,0 37-1,-1 71 1,72 0-1,36 107 17,144 108-17,70-72 1,-71-72 0,-143-71-1</inkml:trace>
          <inkml:trace contextRef="#ctx0" brushRef="#br0" timeOffset="-406.0394">-1145 1574 0,'0'0'0</inkml:trace>
        </inkml:traceGroup>
        <inkml:traceGroup>
          <inkml:annotationXML>
            <emma:emma xmlns:emma="http://www.w3.org/2003/04/emma" version="1.0">
              <emma:interpretation id="{FD5F6D6E-AD2B-43BC-A63D-1DC557A83C25}" emma:medium="tactile" emma:mode="ink">
                <msink:context xmlns:msink="http://schemas.microsoft.com/ink/2010/main" type="inkWord" rotatedBoundingBox="19787,6165 21822,5082 22281,5945 20247,7028"/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e</emma:literal>
                </emma:interpretation>
                <emma:interpretation id="interp7" emma:lang="it-IT" emma:confidence="0">
                  <emma:literal>%</emma:literal>
                </emma:interpretation>
                <emma:interpretation id="interp8" emma:lang="it-IT" emma:confidence="0">
                  <emma:literal>@</emma:literal>
                </emma:interpretation>
                <emma:interpretation id="interp9" emma:lang="it-IT" emma:confidence="0">
                  <emma:literal>a</emma:literal>
                </emma:interpretation>
              </emma:one-of>
            </emma:emma>
          </inkml:annotationXML>
          <inkml:trace contextRef="#ctx0" brushRef="#br0" timeOffset="-593.4422">1967 0 0,'-71'36'0,"35"35"0,-36 1 0,72-37 15,-35 37-15,-73 35 16,37-35-1,-1-36 1,-71 35 0,36 1-1,-1-1 1,-106 1 0,-72-1-1,142-35 1,37-36-1,-107 107 1,35 37 15,179-144-15</inkml:trace>
          <inkml:trace contextRef="#ctx0" brushRef="#br0" timeOffset="890.1633">1323 429 0,'72'72'0,"35"-37"0,36 1 15,0-72-15,-35-35 0,-1-36 16,-35-1 0,-108-71-1,-72 36 1,-35 0-1,-71 72 1,35 71 0,36 0-1,71 71 1,72 36 0,36 1 15,107-37-16,72 1 1,-36-36 0,-36-72-1,-108 0 1,1-35 0,-107-73-1,-72 73 1,-72 35-1,36 143 1,108 37 0,71-144-1</inkml:trace>
          <inkml:trace contextRef="#ctx0" brushRef="#br0" timeOffset="2483.0871">1431-108 0,'0'0'16</inkml:trace>
        </inkml:traceGroup>
      </inkml:traceGroup>
    </inkml:traceGroup>
  </inkml:traceGroup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5:29.28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546D754-7C37-4183-9457-A31691FE7F01}" emma:medium="tactile" emma:mode="ink">
          <msink:context xmlns:msink="http://schemas.microsoft.com/ink/2010/main" type="writingRegion" rotatedBoundingBox="14955,2963 16468,3468 16143,4439 14631,3934"/>
        </emma:interpretation>
      </emma:emma>
    </inkml:annotationXML>
    <inkml:traceGroup>
      <inkml:annotationXML>
        <emma:emma xmlns:emma="http://www.w3.org/2003/04/emma" version="1.0">
          <emma:interpretation id="{1EC5268F-DF12-4137-B059-166E12125B6B}" emma:medium="tactile" emma:mode="ink">
            <msink:context xmlns:msink="http://schemas.microsoft.com/ink/2010/main" type="paragraph" rotatedBoundingBox="14955,2963 16468,3468 16143,4439 14631,39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748A4D7-F623-4F89-B8D0-E89F6925FEAF}" emma:medium="tactile" emma:mode="ink">
              <msink:context xmlns:msink="http://schemas.microsoft.com/ink/2010/main" type="line" rotatedBoundingBox="14955,2963 16468,3468 16143,4439 14631,3934"/>
            </emma:interpretation>
          </emma:emma>
        </inkml:annotationXML>
        <inkml:traceGroup>
          <inkml:annotationXML>
            <emma:emma xmlns:emma="http://www.w3.org/2003/04/emma" version="1.0">
              <emma:interpretation id="{CA6D6682-BE9A-4DEA-9EDC-A2023E51218F}" emma:medium="tactile" emma:mode="ink">
                <msink:context xmlns:msink="http://schemas.microsoft.com/ink/2010/main" type="inkWord" rotatedBoundingBox="14955,2963 16468,3468 16143,4439 14631,3934"/>
              </emma:interpretation>
              <emma:one-of disjunction-type="recognition" id="oneOf0">
                <emma:interpretation id="interp0" emma:lang="it-IT" emma:confidence="0">
                  <emma:literal>si</emma:literal>
                </emma:interpretation>
                <emma:interpretation id="interp1" emma:lang="it-IT" emma:confidence="0">
                  <emma:literal>s i</emma:literal>
                </emma:interpretation>
                <emma:interpretation id="interp2" emma:lang="it-IT" emma:confidence="0">
                  <emma:literal>. i</emma:literal>
                </emma:interpretation>
                <emma:interpretation id="interp3" emma:lang="it-IT" emma:confidence="0">
                  <emma:literal>a i</emma:literal>
                </emma:interpretation>
                <emma:interpretation id="interp4" emma:lang="it-IT" emma:confidence="0">
                  <emma:literal>€ i</emma:literal>
                </emma:interpretation>
              </emma:one-of>
            </emma:emma>
          </inkml:annotationXML>
          <inkml:trace contextRef="#ctx0" brushRef="#br0">382 1539 0,'36'-36'0,"-72"-35"0,-71 35 15,-1 0-15,-106 36 0,35-36 16,0 72-16,108-36 16,35 36-1,107 35 1,108 1 0,36 35-1,-1 0 1,-142-35 15,-72-36-15,-36 0-16,-107-1 15,-36-35 17,-71 0-17,71 0 1,36 0-1,107 0 1,143-35 15,108-1-15,36 0 0,-251 36-1</inkml:trace>
          <inkml:trace contextRef="#ctx0" brushRef="#br0" timeOffset="1046.3323">668 1324 0,'0'0'0</inkml:trace>
          <inkml:trace contextRef="#ctx0" brushRef="#br0" timeOffset="687.1436">454 2111 0,'71'-36'15,"1"1"-15,-36-1 0,35 36 0,-71 36 16,0 35-16,0 1 0,36-1 0,35-35 15,-35-107-15,0-1 0,-36-71 16,0 143 0</inkml:trace>
        </inkml:traceGroup>
      </inkml:traceGroup>
    </inkml:traceGroup>
  </inkml:traceGroup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4:18.9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F9F92AE-9010-4317-9B3F-35E7CC1147E1}" emma:medium="tactile" emma:mode="ink">
          <msink:context xmlns:msink="http://schemas.microsoft.com/ink/2010/main" type="inkDrawing" rotatedBoundingBox="4949,4325 5539,4348 5258,11590 4668,11567" shapeName="Other"/>
        </emma:interpretation>
      </emma:emma>
    </inkml:annotationXML>
    <inkml:trace contextRef="#ctx0" brushRef="#br0">43 0 0,'-72'358'0,"72"35"16,72 144 0,-36 71-1,0 36 1,-1 71-1,1 37 1,0-37 0,-36-35-1,0-36 1,0-108 0,36-142-1,-36-179 1,35-144-1,-35-142 1,0-359 0,-35-142 15,35-108-15,0 680-1</inkml:trace>
  </inkml:traceGroup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5:26.65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58E2D37-07DC-4313-9030-9ACD085DBC32}" emma:medium="tactile" emma:mode="ink">
          <msink:context xmlns:msink="http://schemas.microsoft.com/ink/2010/main" type="writingRegion" rotatedBoundingBox="16196,2736 559,2191 584,1471 16221,2016"/>
        </emma:interpretation>
      </emma:emma>
    </inkml:annotationXML>
    <inkml:traceGroup>
      <inkml:annotationXML>
        <emma:emma xmlns:emma="http://www.w3.org/2003/04/emma" version="1.0">
          <emma:interpretation id="{62F5C3B1-945A-4A43-8C30-F92E4ADBEDA0}" emma:medium="tactile" emma:mode="ink">
            <msink:context xmlns:msink="http://schemas.microsoft.com/ink/2010/main" type="paragraph" rotatedBoundingBox="16196,2736 559,2191 584,1471 16221,20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8A04ABD-99DE-4B8F-BE89-848F4BE675FB}" emma:medium="tactile" emma:mode="ink">
              <msink:context xmlns:msink="http://schemas.microsoft.com/ink/2010/main" type="line" rotatedBoundingBox="16196,2736 559,2191 584,1471 16221,2016"/>
            </emma:interpretation>
          </emma:emma>
        </inkml:annotationXML>
        <inkml:traceGroup>
          <inkml:annotationXML>
            <emma:emma xmlns:emma="http://www.w3.org/2003/04/emma" version="1.0">
              <emma:interpretation id="{21BC0EC4-9BA5-493D-B02B-FA858BF5C227}" emma:medium="tactile" emma:mode="ink">
                <msink:context xmlns:msink="http://schemas.microsoft.com/ink/2010/main" type="inkWord" rotatedBoundingBox="696,1560 1494,1936 1348,2246 550,1869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o</emma:literal>
                </emma:interpretation>
                <emma:interpretation id="interp2" emma:lang="it-IT" emma:confidence="0">
                  <emma:literal>°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-</emma:literal>
                </emma:interpretation>
              </emma:one-of>
            </emma:emma>
          </inkml:annotationXML>
          <inkml:trace contextRef="#ctx0" brushRef="#br0">-14357-214 0,'36'107'15,"0"1"-15,35-1 0,1-36 16,-1-35-1,1-36 17,-36-71-17,-1-1 1,-106-71 0,-108 0-1,-36 107 1,1 36-1,70 36 1,109 0 0,106 35-1,108 1 1,179-72 0,-358 0-1</inkml:trace>
        </inkml:traceGroup>
        <inkml:traceGroup>
          <inkml:annotationXML>
            <emma:emma xmlns:emma="http://www.w3.org/2003/04/emma" version="1.0">
              <emma:interpretation id="{74540050-85E5-484C-8F4D-A15C898F00E9}" emma:medium="tactile" emma:mode="ink">
                <msink:context xmlns:msink="http://schemas.microsoft.com/ink/2010/main" type="inkWord" rotatedBoundingBox="3453,1668 4179,1761 4136,2100 3410,2007"/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a</emma:literal>
                </emma:interpretation>
                <emma:interpretation id="interp7" emma:lang="it-IT" emma:confidence="0">
                  <emma:literal>o</emma:literal>
                </emma:interpretation>
                <emma:interpretation id="interp8" emma:lang="it-IT" emma:confidence="0">
                  <emma:literal>0</emma:literal>
                </emma:interpretation>
                <emma:interpretation id="interp9" emma:lang="it-IT" emma:confidence="0">
                  <emma:literal>-</emma:literal>
                </emma:interpretation>
              </emma:one-of>
            </emma:emma>
          </inkml:annotationXML>
          <inkml:trace contextRef="#ctx0" brushRef="#br0" timeOffset="-530.9746">-11638-107 0,'36'36'0,"-1"36"0,37-37 0,0 1 16,35-36-16,-36-36 0,-35 1 0,-36-37 16,-36-35-1,-107 35 1,0 36-1,-36 36 1,36 36 0,72 36-1,71-1 1,71 1 0,72-1-1,36-71 1,0 0-1,-72-35 1,-71-1 0,-72-36-1,-35 36 1,-36 1 0,-37 70-1,73 37 1,35 0 15,36-37-15,-36-70-1,36 35-15</inkml:trace>
        </inkml:traceGroup>
        <inkml:traceGroup>
          <inkml:annotationXML>
            <emma:emma xmlns:emma="http://www.w3.org/2003/04/emma" version="1.0">
              <emma:interpretation id="{DFA7F2B4-30AD-4BA3-BA57-FA5CC942C50D}" emma:medium="tactile" emma:mode="ink">
                <msink:context xmlns:msink="http://schemas.microsoft.com/ink/2010/main" type="inkWord" rotatedBoundingBox="6900,1779 7694,1914 7632,2280 6837,2145"/>
              </emma:interpretation>
              <emma:one-of disjunction-type="recognition" id="oneOf2">
                <emma:interpretation id="interp10" emma:lang="it-IT" emma:confidence="0">
                  <emma:literal>.</emma:literal>
                </emma:interpretation>
                <emma:interpretation id="interp11" emma:lang="it-IT" emma:confidence="0">
                  <emma:literal>a</emma:literal>
                </emma:interpretation>
                <emma:interpretation id="interp12" emma:lang="it-IT" emma:confidence="0">
                  <emma:literal>m</emma:literal>
                </emma:interpretation>
                <emma:interpretation id="interp13" emma:lang="it-IT" emma:confidence="0">
                  <emma:literal>o</emma:literal>
                </emma:interpretation>
                <emma:interpretation id="interp14" emma:lang="it-IT" emma:confidence="0">
                  <emma:literal>0</emma:literal>
                </emma:interpretation>
              </emma:one-of>
            </emma:emma>
          </inkml:annotationXML>
          <inkml:trace contextRef="#ctx0" brushRef="#br0" timeOffset="-1421.1379">-7774 72 0,'-36'36'0,"72"0"0,-1-1 0,1-70 15,-36-37-15,-36 1 0,-71-1 0,-36 0 16,0 72-16,-36 0 0,72 36 16,35 36-16,72-1 15,72 1 1,35-1 0,72-71-1,-36 0 1,-72-35-1,-71-1 1,0-36 0,-71 37-1,-36-1 1,35 72 0,72-1-1,36 37 1,71 35-1,0-143 1,-107 36 0,0 0-1</inkml:trace>
        </inkml:traceGroup>
        <inkml:traceGroup>
          <inkml:annotationXML>
            <emma:emma xmlns:emma="http://www.w3.org/2003/04/emma" version="1.0">
              <emma:interpretation id="{B44FE21D-F784-4AD9-8406-0421FCE5E8E9}" emma:medium="tactile" emma:mode="ink">
                <msink:context xmlns:msink="http://schemas.microsoft.com/ink/2010/main" type="inkWord" rotatedBoundingBox="9813,1900 10485,2045 10385,2511 9713,2366"/>
              </emma:interpretation>
              <emma:one-of disjunction-type="recognition" id="oneOf3">
                <emma:interpretation id="interp15" emma:lang="it-IT" emma:confidence="0">
                  <emma:literal>.</emma:literal>
                </emma:interpretation>
                <emma:interpretation id="interp16" emma:lang="it-IT" emma:confidence="0">
                  <emma:literal>a</emma:literal>
                </emma:interpretation>
                <emma:interpretation id="interp17" emma:lang="it-IT" emma:confidence="0">
                  <emma:literal>8</emma:literal>
                </emma:interpretation>
                <emma:interpretation id="interp18" emma:lang="it-IT" emma:confidence="0">
                  <emma:literal>@</emma:literal>
                </emma:interpretation>
                <emma:interpretation id="interp19" emma:lang="it-IT" emma:confidence="0">
                  <emma:literal>o</emma:literal>
                </emma:interpretation>
              </emma:one-of>
            </emma:emma>
          </inkml:annotationXML>
          <inkml:trace contextRef="#ctx0" brushRef="#br0" timeOffset="-2295.6843">-5628 287 0,'72'71'0,"-1"-35"0,72 0 0,-35-36 16,-37 0-16,36-36 16,-35-36-1,-36 1 1,-36-36-1,-72-1 1,-35 73 0,0-1-1,35 72 1,0 35 0,1 1-1,107 35 1,35 0 15,37-35-15,-1-36-1,0-36 17,-35-72-17,-72 0 1,-36 1-1,-36-36 17,-71 35-1,36 36-15,71 72-1,0 36 1,108 71-1,71-72 1,-36-71 0,-107 0-1</inkml:trace>
        </inkml:traceGroup>
        <inkml:traceGroup>
          <inkml:annotationXML>
            <emma:emma xmlns:emma="http://www.w3.org/2003/04/emma" version="1.0">
              <emma:interpretation id="{482B9437-29CE-4235-9D6C-4D7048458E1E}" emma:medium="tactile" emma:mode="ink">
                <msink:context xmlns:msink="http://schemas.microsoft.com/ink/2010/main" type="inkWord" rotatedBoundingBox="12730,1943 13398,2231 13201,2688 12533,2400"/>
              </emma:interpretation>
              <emma:one-of disjunction-type="recognition" id="oneOf4">
                <emma:interpretation id="interp20" emma:lang="it-IT" emma:confidence="0">
                  <emma:literal>00</emma:literal>
                </emma:interpretation>
                <emma:interpretation id="interp21" emma:lang="it-IT" emma:confidence="0">
                  <emma:literal>80</emma:literal>
                </emma:interpretation>
                <emma:interpretation id="interp22" emma:lang="it-IT" emma:confidence="0">
                  <emma:literal>a</emma:literal>
                </emma:interpretation>
                <emma:interpretation id="interp23" emma:lang="it-IT" emma:confidence="0">
                  <emma:literal>o</emma:literal>
                </emma:interpretation>
                <emma:interpretation id="interp24" emma:lang="it-IT" emma:confidence="0">
                  <emma:literal>io</emma:literal>
                </emma:interpretation>
              </emma:one-of>
            </emma:emma>
          </inkml:annotationXML>
          <inkml:trace contextRef="#ctx0" brushRef="#br0" timeOffset="-3187.7951">-2229 215 0,'-36'36'15,"0"0"-15,36-1 0,-36 1 0,36 0 16,-36 0-16,72 0 0,0-1 0,0 1 16,71-36-16,-35-36 15,-37-35 1,1-1 15,-72 1-15,-35-37-1,-72 37 1,0-1 0,0 72-1,35 72 1,37-1 0,71 37-1,36-1 1,71 0-1,36-71 1,0 0 0,0-72-1,-71-35 1,-1-37 0,-107 1-1,-71 35 1,-36 37-1,36-1 1,35 72 0,36 35 15,72 36-15,71 1-1,1-108 1,-37 0-1,-71 0 1</inkml:trace>
        </inkml:traceGroup>
        <inkml:traceGroup>
          <inkml:annotationXML>
            <emma:emma xmlns:emma="http://www.w3.org/2003/04/emma" version="1.0">
              <emma:interpretation id="{FA5E3378-184A-4345-9F2F-6C7B42E94ED7}" emma:medium="tactile" emma:mode="ink">
                <msink:context xmlns:msink="http://schemas.microsoft.com/ink/2010/main" type="inkWord" rotatedBoundingBox="15501,1869 16326,2187 16089,2802 15264,2484"/>
              </emma:interpretation>
              <emma:one-of disjunction-type="recognition" id="oneOf5">
                <emma:interpretation id="interp25" emma:lang="it-IT" emma:confidence="0">
                  <emma:literal>.</emma:literal>
                </emma:interpretation>
                <emma:interpretation id="interp26" emma:lang="it-IT" emma:confidence="0">
                  <emma:literal>a</emma:literal>
                </emma:interpretation>
                <emma:interpretation id="interp27" emma:lang="it-IT" emma:confidence="0">
                  <emma:literal>@</emma:literal>
                </emma:interpretation>
                <emma:interpretation id="interp28" emma:lang="it-IT" emma:confidence="0">
                  <emma:literal>o</emma:literal>
                </emma:interpretation>
                <emma:interpretation id="interp29" emma:lang="it-IT" emma:confidence="0">
                  <emma:literal>-</emma:literal>
                </emma:interpretation>
              </emma:one-of>
            </emma:emma>
          </inkml:annotationXML>
          <inkml:trace contextRef="#ctx0" brushRef="#br0" timeOffset="-4171.6598">167 322 0,'36'72'0,"0"0"16,36-1-16,-37 1 0,37-1 15,-1-71 1,37 0 15,35-36-15,-36-107-1,-107 36 1,0-36 0,-71 36-1,-37 35 17,-71 1-17,1 71 1,34 35-1,73 1 1,-1 71 0,37 1-1,106-1 1,72-35 0,0-1-1,36-107 1,-107 1-1,-1-37 1,-106 0 0,-1 1-1,-36 35 1,1 0 0,-1 108-1,108 107 1,0-72-1,-1-71 1,-35-36 0</inkml:trace>
        </inkml:traceGroup>
      </inkml:traceGroup>
    </inkml:traceGroup>
  </inkml:traceGroup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5:41.13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BDBF9550-677D-40A1-A99F-86CD1B0EA4F1}" emma:medium="tactile" emma:mode="ink">
          <msink:context xmlns:msink="http://schemas.microsoft.com/ink/2010/main" type="inkDrawing" rotatedBoundingBox="20618,2635 25719,102 25785,234 20683,2767" semanticType="strikethrough" shapeName="Other">
            <msink:sourceLink direction="with" ref="{113DDCC1-2C07-406A-8347-2B26B4691BDE}"/>
          </msink:context>
        </emma:interpretation>
      </emma:emma>
    </inkml:annotationXML>
    <inkml:trace contextRef="#ctx0" brushRef="#br0">5116 0 0,'-107'36'0,"-1"35"0,1 1 0,-36-1 16,-36 37-16,-71-37 16,-1 37-1,-71 35 1,0 0-1,0 0 1,0 107 0,-35-107-1,-1 36 1,36-36 0,0-35-1,36 35 1,71-36-1,0 36 1,37-35 0,70-1 15,1-36-15,35 1-1,37-72 1,-1 0-1,36 0 1,0 0 0,0 0-1,0 0 1,0 0 0,0 0-1,0 0 1,0 0-1,0 0 1,0-36 0,0 36-1,-72 0 1,72 0 0</inkml:trace>
  </inkml:traceGroup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5:58.347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13DDCC1-2C07-406A-8347-2B26B4691BDE}" emma:medium="tactile" emma:mode="ink">
          <msink:context xmlns:msink="http://schemas.microsoft.com/ink/2010/main" type="writingRegion" rotatedBoundingBox="26992,473 20459,3551 19935,2438 26467,-639">
            <msink:destinationLink direction="with" ref="{BDBF9550-677D-40A1-A99F-86CD1B0EA4F1}"/>
          </msink:context>
        </emma:interpretation>
      </emma:emma>
    </inkml:annotationXML>
    <inkml:traceGroup>
      <inkml:annotationXML>
        <emma:emma xmlns:emma="http://www.w3.org/2003/04/emma" version="1.0">
          <emma:interpretation id="{9101B205-691D-4099-AD05-C9120C8CD3FE}" emma:medium="tactile" emma:mode="ink">
            <msink:context xmlns:msink="http://schemas.microsoft.com/ink/2010/main" type="paragraph" rotatedBoundingBox="26992,473 20459,3551 19935,2438 26467,-6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8BB3671-CDD8-462A-96DD-5330CE428488}" emma:medium="tactile" emma:mode="ink">
              <msink:context xmlns:msink="http://schemas.microsoft.com/ink/2010/main" type="line" rotatedBoundingBox="26992,473 20459,3551 19935,2438 26467,-639"/>
            </emma:interpretation>
          </emma:emma>
        </inkml:annotationXML>
        <inkml:traceGroup>
          <inkml:annotationXML>
            <emma:emma xmlns:emma="http://www.w3.org/2003/04/emma" version="1.0">
              <emma:interpretation id="{FC9EA7D1-64C3-40F8-96CC-0DCC016B79C2}" emma:medium="tactile" emma:mode="ink">
                <msink:context xmlns:msink="http://schemas.microsoft.com/ink/2010/main" type="inkWord" rotatedBoundingBox="19980,2518 22360,1548 22604,2145 20224,3115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@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-</emma:literal>
                </emma:interpretation>
                <emma:interpretation id="interp4" emma:lang="it-IT" emma:confidence="0">
                  <emma:literal>e</emma:literal>
                </emma:interpretation>
              </emma:one-of>
            </emma:emma>
          </inkml:annotationXML>
          <inkml:trace contextRef="#ctx0" brushRef="#br0">1889-322 0,'107'0'15,"-35"0"-15,0 0 0,35 0 0,0 0 0,-35-36 16,-1 0 0,-71-35-1,-35-37 1,-37 37-1,-71-1 1,0 1 0,35 71 15,1 71-15,36 1-1,106-1 1,1 37-1,107-1 1,-35-71 0,-1-1-1,-71-35 1,-1-35 0,-70-73-1,-1 37 1,-71-1-1,-1 72 1,37 36 0,35 36-1,72 35 1,-36-107 0</inkml:trace>
          <inkml:trace contextRef="#ctx0" brushRef="#br0" timeOffset="-16633.7159">172 393 0,'72'36'0,"-37"0"16,1-1-16,36 1 0,-1-36 0,-71-36 16,36-35-16,-36-36 0,-36 35 0,-71-35 15,0 35-15,-1 36 0,1 72 16,71 0-1,36 35 1,36 1 0,35 0-1,73-37 1,-37-35 0,0 0-1,36-71 1,0-37-1,0-70 1,-143 178 0</inkml:trace>
        </inkml:traceGroup>
        <inkml:traceGroup>
          <inkml:annotationXML>
            <emma:emma xmlns:emma="http://www.w3.org/2003/04/emma" version="1.0">
              <emma:interpretation id="{75F76CFB-7C58-456F-B9BA-B5B37C8473F6}" emma:medium="tactile" emma:mode="ink">
                <msink:context xmlns:msink="http://schemas.microsoft.com/ink/2010/main" type="inkWord" rotatedBoundingBox="24206,334 26817,-240 26978,487 24366,1062"/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a</emma:literal>
                </emma:interpretation>
                <emma:interpretation id="interp7" emma:lang="it-IT" emma:confidence="0">
                  <emma:literal>€</emma:literal>
                </emma:interpretation>
                <emma:interpretation id="interp8" emma:lang="it-IT" emma:confidence="0">
                  <emma:literal>6</emma:literal>
                </emma:interpretation>
                <emma:interpretation id="interp9" emma:lang="it-IT" emma:confidence="0">
                  <emma:literal>@</emma:literal>
                </emma:interpretation>
              </emma:one-of>
            </emma:emma>
          </inkml:annotationXML>
          <inkml:trace contextRef="#ctx0" brushRef="#br0" timeOffset="-15930.9554">5717-2004 0,'36'36'16,"-36"0"-16,71 0 0,1-36 0,-36-36 15,35-36-15,-35-35 0,-72-72 0,-71 107 16,0 1-16,-1 71 0,-35 36 31,107-1-31,1 1 31,-1 0-15,36 0 0,0-36-1,-36 0 1,-107 0 0,-36 0-1,179 0 1</inkml:trace>
          <inkml:trace contextRef="#ctx0" brushRef="#br1" timeOffset="-19953.2791">6933-2004 0,'0'0'16</inkml:trace>
          <inkml:trace contextRef="#ctx0" brushRef="#br0" timeOffset="-772.11">4608-1467 0,'143'-143'0,"-71"35"16,-1-35-16,-35 36 16,0 0-1,-72 35 17,-36 1-1,-71 35-31,36 72 0,-36-1 15,36 73 17,35-1-17,36 0 1,36 1 0,72-1-1,35-71 1,36 0-1,0-72 1,-35 0 0,-73-36-1,-35-35 1,-35 36 0,-73 35-1,1 0 1,-36 108-1,107-1 1,0 1 0,36-72-1</inkml:trace>
        </inkml:traceGroup>
      </inkml:traceGroup>
    </inkml:traceGroup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5:55.96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C5F3B7D-B0B5-46C3-B59D-32B4325A208F}" emma:medium="tactile" emma:mode="ink">
          <msink:context xmlns:msink="http://schemas.microsoft.com/ink/2010/main" type="inkDrawing" rotatedBoundingBox="15591,1626 24298,70 24456,955 15750,2511" hotPoints="22624,1926 22223,3000 16474,852 16876,-221" semanticType="enclosure" shapeName="Rectangle"/>
        </emma:interpretation>
      </emma:emma>
    </inkml:annotationXML>
    <inkml:trace contextRef="#ctx0" brushRef="#br0">0 894 0,'72'36'0,"-36"-36"16,143-36-16,-108 0 0,36 0 0,1 36 16,35-71-1,0 35 1,0 0 0,72 1-1,-36-37 1,71 36-1,72 0 1,36-35 0,35 35-1,1 0 1,35 1 0,-35-1-1,-37 0 1,1 0-1,0-35 1,-72 35 0,0 36-1,-71-36 17,-36 0-17,-36 36 1,-36 0-1,-35 0 1,-37-35 0,-35 35-1,0 0 1,36 0 0,-72 0-1,36 0 1,0 0-1,-71 35 1,-1-70 0,72 35-1</inkml:trace>
    <inkml:trace contextRef="#ctx0" brushRef="#br0" timeOffset="1127.2806">287 322 0,'35'0'0,"73"-36"0,35 0 15,36 0-15,35 36 0,37-71 16,71-1-1,71 36 1,36-71 0,1 0-1,35-1 1,0 1 0,0 0-1,0 35 1,72 1-1,-36 35 1,-1-36 0,-35 37-1,-35-1 17,-1-72-17,-107 73 1,-72 35-1,-35 0 1,-72 0 0,-35 0-1,-37 35 1,-35-35 0,-36 0-1,0 0 1,0 0-1,-107 0 1,35 0 0,36 0-1,36 0 17</inkml:trace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6:28.04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BC62F451-6988-4D89-A79E-B7500737A142}" emma:medium="tactile" emma:mode="ink">
          <msink:context xmlns:msink="http://schemas.microsoft.com/ink/2010/main" type="writingRegion" rotatedBoundingBox="2032,159 27311,1047 27140,5904 1862,5016"/>
        </emma:interpretation>
      </emma:emma>
    </inkml:annotationXML>
    <inkml:traceGroup>
      <inkml:annotationXML>
        <emma:emma xmlns:emma="http://www.w3.org/2003/04/emma" version="1.0">
          <emma:interpretation id="{FB9B58F0-E5C1-44C1-B465-B2DDCEE12C74}" emma:medium="tactile" emma:mode="ink">
            <msink:context xmlns:msink="http://schemas.microsoft.com/ink/2010/main" type="paragraph" rotatedBoundingBox="1980,564 23657,769 23641,2444 1965,223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CBBC0DD-CA60-475F-B30A-1569431E2F94}" emma:medium="tactile" emma:mode="ink">
              <msink:context xmlns:msink="http://schemas.microsoft.com/ink/2010/main" type="line" rotatedBoundingBox="1980,564 23657,769 23641,2444 1965,2238"/>
            </emma:interpretation>
          </emma:emma>
        </inkml:annotationXML>
        <inkml:traceGroup>
          <inkml:annotationXML>
            <emma:emma xmlns:emma="http://www.w3.org/2003/04/emma" version="1.0">
              <emma:interpretation id="{63DE91CA-DB24-4B06-9293-CDC084097FF1}" emma:medium="tactile" emma:mode="ink">
                <msink:context xmlns:msink="http://schemas.microsoft.com/ink/2010/main" type="inkWord" rotatedBoundingBox="1980,659 14251,775 14237,2260 1965,2143"/>
              </emma:interpretation>
              <emma:one-of disjunction-type="recognition" id="oneOf0">
                <emma:interpretation id="interp0" emma:lang="it-IT" emma:confidence="0">
                  <emma:literal>SISMICA</emma:literal>
                </emma:interpretation>
                <emma:interpretation id="interp1" emma:lang="it-IT" emma:confidence="0">
                  <emma:literal>SISMICITÀ</emma:literal>
                </emma:interpretation>
                <emma:interpretation id="interp2" emma:lang="it-IT" emma:confidence="0">
                  <emma:literal>SISMA</emma:literal>
                </emma:interpretation>
                <emma:interpretation id="interp3" emma:lang="it-IT" emma:confidence="0">
                  <emma:literal>SISMICO</emma:literal>
                </emma:interpretation>
                <emma:interpretation id="interp4" emma:lang="it-IT" emma:confidence="0">
                  <emma:literal>ISMicA</emma:literal>
                </emma:interpretation>
              </emma:one-of>
            </emma:emma>
          </inkml:annotationXML>
          <inkml:trace contextRef="#ctx0" brushRef="#br0">3756 408 0,'0'72'0,"0"107"15,-35 71-15,35-35 16,0-36 0,35-108-1,-35-35 1,0-36 0,36-143-1,36-108 1,-72 251-1</inkml:trace>
          <inkml:trace contextRef="#ctx0" brushRef="#br0" timeOffset="558.9192">5152 444 0,'286'0'0,"-143"0"16,-71-72-16,-180 37 16,-106-1-1,35 36 16,-36 36-15,72-36 0,36 71-1,107 36 1,143 37 0,179-1-1,71 0 1,-71-36-1,-143-35 1,-179-1 0,-72-35-1,-249 36 1,-37-72 0,36 0-1,107 35 1,179-70-1,179-37 1,179-35 0,36-36-1,-358 143 1</inkml:trace>
          <inkml:trace contextRef="#ctx0" brushRef="#br0" timeOffset="1487.2743">7084 659 0,'-36'143'0,"0"71"0,0 1 16,36-72-1,0-71 1,0-37 0,36-35-1,0-107 1,0-143 15,-36-1-15,0 72-1,0 72 1,-36 35 0,-36 37-1,1 35 1,-1 35 0,72 1-1,0-36 1,0 0-1,0-36 1,36-35 0,35-1 15,1-35-15,0 36-1,-1 35 1,1 0-1,-1 108 1,-35 71 0,0 35-1,71 1 1,-35 0 0,35-107-1,36-36 1,-36-36-1,1-108 1,-1-35 0,-71 36-1,0 35 1,-36 72 0,0 0-1,0 108 1,0 35 15,0 36-15,35-36-1,1-36 1,36-107 0,35-107-1,0-72 1,-107 179-1</inkml:trace>
          <inkml:trace contextRef="#ctx0" brushRef="#br0" timeOffset="1734.3495">9051 301 0,'0'286'0,"-36"0"16,-35-35 0,35-72-1,72-108 1,71-71 15,0-107-15,-107 107-1</inkml:trace>
          <inkml:trace contextRef="#ctx0" brushRef="#br0" timeOffset="2151.2889">10589 659 0,'144'-144'0,"-216"73"0,-71 35 16,-36 36 0,0 107-1,72 1 1,71 35-1,72 36 1,107-36 0,107 0-1,37-107 1,-37-72 15,0-107-15,-178-36-1,-1 0 1,1 0 0,-72 179-1</inkml:trace>
          <inkml:trace contextRef="#ctx0" brushRef="#br0" timeOffset="2676.3237">11698 551 0,'-107'215'0,"71"0"16,-107-1 0,72-35-1,35-143 1,72-36 0,-1-107-1,73-144 1,-72-35-1,35 71 17,1 72-17,-37 72 1,-35 71 0,72 107-1,0 143 1,35 1-1,0-1 1,36-71 0,-71-107-1,-72-37 1,-107-35 0,-108-71 15,-36-1-16,-35 37 1,143 35 0,215 0-1,178-72 1,-250 72 0</inkml:trace>
          <inkml:trace contextRef="#ctx0" brushRef="#br0" timeOffset="-370.6128">2182 15 0,'-143'-36'0,"-71"72"0,-73-36 16,73 35 0,35 1-1,72 0 1,71 0-1,36 35 1,107 37 0,72-37-1,71 72 1,72-35 0,0 35-1,0 36 16,-143-36-15,-107-36 0,-108-71-1,-36 35 1,-106 1 0,-144-72-1,-36 36 1,-107-36-1,35 0 1,73 0 0,35 0-1,179-36 1,71-36 0,215-35-1,143-36 1,-286 143-1</inkml:trace>
        </inkml:traceGroup>
        <inkml:traceGroup>
          <inkml:annotationXML>
            <emma:emma xmlns:emma="http://www.w3.org/2003/04/emma" version="1.0">
              <emma:interpretation id="{AEB8B36E-6FAF-4AB7-86F1-79203FA0AE44}" emma:medium="tactile" emma:mode="ink">
                <msink:context xmlns:msink="http://schemas.microsoft.com/ink/2010/main" type="inkWord" rotatedBoundingBox="17529,711 23657,769 23641,2444 17513,2386"/>
              </emma:interpretation>
              <emma:one-of disjunction-type="recognition" id="oneOf1">
                <emma:interpretation id="interp5" emma:lang="it-IT" emma:confidence="0">
                  <emma:literal>3-D</emma:literal>
                </emma:interpretation>
                <emma:interpretation id="interp6" emma:lang="it-IT" emma:confidence="0">
                  <emma:literal>3 -D</emma:literal>
                </emma:interpretation>
                <emma:interpretation id="interp7" emma:lang="it-IT" emma:confidence="0">
                  <emma:literal>3 D</emma:literal>
                </emma:interpretation>
                <emma:interpretation id="interp8" emma:lang="it-IT" emma:confidence="0">
                  <emma:literal>2 D</emma:literal>
                </emma:interpretation>
                <emma:interpretation id="interp9" emma:lang="it-IT" emma:confidence="0">
                  <emma:literal>3-9</emma:literal>
                </emma:interpretation>
              </emma:one-of>
            </emma:emma>
          </inkml:annotationXML>
          <inkml:trace contextRef="#ctx0" brushRef="#br0" timeOffset="3649.1823">15562 15 0,'143'0'0,"36"0"16,71 35-16,-35 1 0,-72 36 31,-107-72-31,-108 36 31,-71 71-31,-107-36 16,0 37-1,178-1 1,144 0 15,142 1-15,144-1-1,0 36 1,-108 36 0,-178-72-1,-144-35 1,-143-1 0,-107-35-1,36 0 1,107-36-1,144-36 1,213-71 0,144 0-1,-322 107 1</inkml:trace>
          <inkml:trace contextRef="#ctx0" brushRef="#br0" timeOffset="4112.4483">17673 981 0,'71'0'0,"72"0"16,36 0-16,0 0 0,0 0 15,-36 0 1,-71 35 0,-72-35-1,0 0 1,-72 0 0,1-35-1,71-1 16,71-36-15,-71 72 0</inkml:trace>
          <inkml:trace contextRef="#ctx0" brushRef="#br0" timeOffset="4807.3473">20213 408 0,'107'107'0,"-71"37"15,-36 106-15,0 0 32,0 1-17,0-72 1,36-72 0,-36-71-1,0-72 1,-108-143-1,37-107 1,-1 0 0,-71 0-1,36 35 1,0 108 0,107 107-1,35 1 1,144 35-1,107 35 1,144 108 0,-37 36 15,-35 72-31,-179-72 16,-143 35 15,-144-35-16,-142-36 1,-72-36 0,-36-71-1,72 0 1,71-36 0,251-36-1,-36 36 1</inkml:trace>
        </inkml:traceGroup>
      </inkml:traceGroup>
    </inkml:traceGroup>
    <inkml:traceGroup>
      <inkml:annotationXML>
        <emma:emma xmlns:emma="http://www.w3.org/2003/04/emma" version="1.0">
          <emma:interpretation id="{1F3E84FE-A467-46E3-BE51-1534CE5855D8}" emma:medium="tactile" emma:mode="ink">
            <msink:context xmlns:msink="http://schemas.microsoft.com/ink/2010/main" type="paragraph" rotatedBoundingBox="2252,3259 27202,4136 27140,5904 2190,50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96DBFDB-B10D-44C3-B974-C19832E279E6}" emma:medium="tactile" emma:mode="ink">
              <msink:context xmlns:msink="http://schemas.microsoft.com/ink/2010/main" type="line" rotatedBoundingBox="2252,3259 27202,4136 27140,5904 2190,5028"/>
            </emma:interpretation>
          </emma:emma>
        </inkml:annotationXML>
        <inkml:traceGroup>
          <inkml:annotationXML>
            <emma:emma xmlns:emma="http://www.w3.org/2003/04/emma" version="1.0">
              <emma:interpretation id="{9C2460D2-08B8-4BC2-B05D-92E031F48FD8}" emma:medium="tactile" emma:mode="ink">
                <msink:context xmlns:msink="http://schemas.microsoft.com/ink/2010/main" type="inkWord" rotatedBoundingBox="2244,3506 8001,3708 7948,5217 2191,5015"/>
              </emma:interpretation>
              <emma:one-of disjunction-type="recognition" id="oneOf2">
                <emma:interpretation id="interp10" emma:lang="it-IT" emma:confidence="0">
                  <emma:literal>Ora</emma:literal>
                </emma:interpretation>
                <emma:interpretation id="interp11" emma:lang="it-IT" emma:confidence="0">
                  <emma:literal>Orzi</emma:literal>
                </emma:interpretation>
                <emma:interpretation id="interp12" emma:lang="it-IT" emma:confidence="0">
                  <emma:literal>Orazi</emma:literal>
                </emma:interpretation>
                <emma:interpretation id="interp13" emma:lang="it-IT" emma:confidence="0">
                  <emma:literal>Orcia</emma:literal>
                </emma:interpretation>
                <emma:interpretation id="interp14" emma:lang="it-IT" emma:confidence="0">
                  <emma:literal>Ora.</emma:literal>
                </emma:interpretation>
              </emma:one-of>
            </emma:emma>
          </inkml:annotationXML>
          <inkml:trace contextRef="#ctx0" brushRef="#br1" timeOffset="19143.4911">1252 2841 0,'-393'36'0,"142"142"15,37 73 1,71-1 0,143 37-1,143-73 1,107-35-1,108-72 1,35-142 0,1-109-1,-108-34 1,-143-73 0,-143 1-1,-179-1 1,-107 72-1,-72 72 1,1 107 0,106 107-1,72 37 17,215-37-17,179-71 1,-215-36-16</inkml:trace>
          <inkml:trace contextRef="#ctx0" brushRef="#br1" timeOffset="19884.7167">3256 3127 0,'0'179'16,"-36"107"-16,-36 0 0,72-35 15,-35-108 1,70-36 15,-35-107-15,-71-107-1,-1-144 1,1-35 0,-72 0-1,35 71 1,37 108-1,106 107 1,1 0 0,179-36-1,143 36 1,35 0 0,-71 0-1,-143 0 1,-107 0-1,-144 36 1,-143-36 0,-107 36-1,0 71 17,72 0-17,143 72 1,142-36-1,37-107 1,214 36 0,72-1-1,-72-106 1,-107-37 0,-72-35-1,-107 107 1</inkml:trace>
          <inkml:trace contextRef="#ctx0" brushRef="#br1" timeOffset="20226.4451">4901 3199 0,'36'71'0,"36"108"15,-72 71-15,-36 1 16,36-37 0,36-35-1,-36-107 1,0-36 15,-72-215-15,-35-215-1,-36 108 1,143 286 0</inkml:trace>
          <inkml:trace contextRef="#ctx0" brushRef="#br1" timeOffset="20624.0103">4544 3163 0,'321'-36'16,"1"0"-16,0 72 0,-71 0 31,-144 0-15,-143-1-1,-142-35 1,-109 72 0,-35 35-1,0 1 1,179 35 15,108 0-31,142-107 16,179-1-1,108 1 1,-72-72 31,-108-35-31,-71-37-1,-143 108 1</inkml:trace>
        </inkml:traceGroup>
        <inkml:traceGroup>
          <inkml:annotationXML>
            <emma:emma xmlns:emma="http://www.w3.org/2003/04/emma" version="1.0">
              <emma:interpretation id="{74CFAD6D-BFA7-41D6-88C9-8EB990ABF4F0}" emma:medium="tactile" emma:mode="ink">
                <msink:context xmlns:msink="http://schemas.microsoft.com/ink/2010/main" type="inkWord" rotatedBoundingBox="7994,3696 14335,3918 14282,5453 7940,5230"/>
              </emma:interpretation>
              <emma:one-of disjunction-type="recognition" id="oneOf3">
                <emma:interpretation id="interp15" emma:lang="it-IT" emma:confidence="0">
                  <emma:literal>SET.</emma:literal>
                </emma:interpretation>
                <emma:interpretation id="interp16" emma:lang="it-IT" emma:confidence="0">
                  <emma:literal>SET</emma:literal>
                </emma:interpretation>
                <emma:interpretation id="interp17" emma:lang="it-IT" emma:confidence="0">
                  <emma:literal>SETE</emma:literal>
                </emma:interpretation>
                <emma:interpretation id="interp18" emma:lang="it-IT" emma:confidence="0">
                  <emma:literal>SETT.</emma:literal>
                </emma:interpretation>
                <emma:interpretation id="interp19" emma:lang="it-IT" emma:confidence="0">
                  <emma:literal>SETA</emma:literal>
                </emma:interpretation>
              </emma:one-of>
            </emma:emma>
          </inkml:annotationXML>
          <inkml:trace contextRef="#ctx0" brushRef="#br1" timeOffset="21613.275">7656 3771 0,'286'-36'0,"36"36"0,-107-36 16,-108-71 0,-179-36-1,72 143 1</inkml:trace>
          <inkml:trace contextRef="#ctx0" brushRef="#br1" timeOffset="21767.697">7692 3270 0,'644'-107'16,"-251"35"-1,-393 72 1</inkml:trace>
          <inkml:trace contextRef="#ctx0" brushRef="#br1" timeOffset="21443.4108">8121 3485 0,'0'143'15,"-36"36"-15,-71 0 0,71-36 31,72-36-15,35-35 0,144-1-1,0-35 1,-1 35 0,-71-35-1,-71-36 1,-179-36-1,-36-107 1,-108-36 15,251 179-15</inkml:trace>
          <inkml:trace contextRef="#ctx0" brushRef="#br1" timeOffset="22204.0786">9767 3413 0,'71'823'0,"-71"-680"15,0-71 1,0-108 0,-36-107 15,-71-143-16,-36-36 1,-143 0 0,143 179-1,143 143 1,35 0 0,252-72-1,35 108 1,71 0-1,-71 35 1,-143-35 0,-107-36-1,-108-36 1,36 36 0</inkml:trace>
          <inkml:trace contextRef="#ctx0" brushRef="#br1" timeOffset="22601.5758">11162 3986 0,'179'0'16,"71"-36"-16,36 36 0,-35 0 16,-108 36-1,-72-36 17,-142-36-17,71 36 1</inkml:trace>
          <inkml:trace contextRef="#ctx0" brushRef="#br1" timeOffset="21103.6824">6797 3306 0,'-214'0'0,"-73"36"0,73 35 16,142 1 0,72 35-1,108 0 1,321 108 15,-107-36-15,-36-36-1,-179-36 1,-142 1 15,-108-37-31,-179-35 16,71-72-1,72 0 1,143-71 0,144-72-1,214-35 1,71-37 0,-393 251-1</inkml:trace>
        </inkml:traceGroup>
        <inkml:traceGroup>
          <inkml:annotationXML>
            <emma:emma xmlns:emma="http://www.w3.org/2003/04/emma" version="1.0">
              <emma:interpretation id="{956B0438-678C-4FAC-9BA2-1076EDE02164}" emma:medium="tactile" emma:mode="ink">
                <msink:context xmlns:msink="http://schemas.microsoft.com/ink/2010/main" type="inkWord" rotatedBoundingBox="15286,3717 27202,4136 27141,5890 15224,5472">
                  <msink:destinationLink direction="with" ref="{AEAF9E2D-2513-4464-82C6-2579BAF93CE5}"/>
                </msink:context>
              </emma:interpretation>
              <emma:one-of disjunction-type="recognition" id="oneOf4">
                <emma:interpretation id="interp20" emma:lang="it-IT" emma:confidence="0">
                  <emma:literal>AZIMUTALI</emma:literal>
                </emma:interpretation>
                <emma:interpretation id="interp21" emma:lang="it-IT" emma:confidence="0">
                  <emma:literal>AZIMUTALE</emma:literal>
                </emma:interpretation>
                <emma:interpretation id="interp22" emma:lang="it-IT" emma:confidence="0">
                  <emma:literal>AZIMUT</emma:literal>
                </emma:interpretation>
                <emma:interpretation id="interp23" emma:lang="it-IT" emma:confidence="0">
                  <emma:literal>Dainivrss</emma:literal>
                </emma:interpretation>
                <emma:interpretation id="interp24" emma:lang="it-IT" emma:confidence="0">
                  <emma:literal>Azimutali</emma:literal>
                </emma:interpretation>
              </emma:one-of>
            </emma:emma>
          </inkml:annotationXML>
          <inkml:trace contextRef="#ctx0" brushRef="#br2" timeOffset="25954.458">18245 3699 0,'72'287'0,"-72"-37"16,-36-35-1,72-144 1,-36-71 0,36-71 15,35-108-15,-35-72-16,-36 73 15,0 142 16,0 36-15,36 36 0,71 107-1,36 0 17,72-72-17,-36-71 1,-1-71-1,-70-37 1,-1-70 0,-35 70-1,-72 108 1,0 0 0,-36 143-1,36 108 1,-36-37-1,72 37 1,0-144 0,35-71-1,37-143 1,70-72 15,-35-72-15,-143 251-1</inkml:trace>
          <inkml:trace contextRef="#ctx0" brushRef="#br2" timeOffset="26309.6286">20499 3807 0,'36'143'0,"0"71"0,-36 73 16,35-73-1,73-71 1,35-71 0,36-36-1,-1-144 1,-34-106 15,-73-37-31,-107 1 31,-71-36-15,35 214 0,1 36-1,35 36 1,108 72 0,142-36-1,-214-36 1</inkml:trace>
          <inkml:trace contextRef="#ctx0" brushRef="#br2" timeOffset="27375.1404">22574 3771 0,'71'215'15,"-71"-1"1,-35 72-16,35-35 31,35-108-31,1-71 32,-36-72-17,-36-144 1,-35-249 15,-144-36-15,36 214-1,108 143 1,107 37 0,35-1-1,144 36 1,178 0-1,37 36 1,-144-1 0,-72-70-1,-106 35 1,-72-36 0,-36 36-1,0 107 1,-36 108-1,0 71 17,36 36-32,36-72 15,0-71 1,-36-107 15,-36-36-15,0-72-1,-71-143 1,-1 36 0,1 36-1,71 71 1,36 36 0,36-36-1,107 72 1,36-36-1,0 0 1,0-72 0,-36-71-1,-36-36 1,-35-71 0,-36 35-1,-1 1 1,-35 142-1,0 36 1,36 108 0,36 107 15,71 143-15,-36 0-1,36 35 1,-36-142-1,-142-108 1,-108-107 0,0-322-1,143 322 1</inkml:trace>
          <inkml:trace contextRef="#ctx0" brushRef="#br2" timeOffset="24373.5654">14203 3234 0,'0'179'0,"-72"107"0,-143 72 15,1-36 1,106-107 0,108-144-1,0-71 1,0-71 15,108-287-31,-1 36 31,0 36-31,1 35 16,-37 108 0,-35 72 15,0 35-16,0 36 1,71 143 0,36 72-1,0 71 1,0-36 0,-71-35-1,-36-108 1,-72-35-1,-107-36 1,-143-36 0,-36-72-1,-36 72 1,72-36 15,143 36-15,286-35-1,179-73 1,-322 108 0</inkml:trace>
          <inkml:trace contextRef="#ctx0" brushRef="#br2" timeOffset="25022.1378">15240 3413 0,'143'0'0,"179"72"16,0-1-16,-71-35 15,-108 0 17,-143 0-17,-143 107 1,-144 0 0,37 71-1,35 1 1,180-36-1,70-72 17,73 1-17,142-37 1,0-71 0,-71 0-1,-107-107 1,-179-36-1,-108 0 1,-35 35 0,-72-35-1,143 107 1,143 72 0,36-36-1,143 0 1,143 0-1,108 36 1,-72-72 0,-143-71-1,-179 107 1</inkml:trace>
          <inkml:trace contextRef="#ctx0" brushRef="#br2" timeOffset="25300.0974">17244 3592 0,'71'215'0,"-35"71"0,-36 0 16,0 36-1,-36-143 17,72-143-17,0-179 1,107-179 15,-143 322-31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3:52.934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15204 681 0,'-36'-36'0,"-35"36"16,-36 0-16,-1 0 0,-71 0 0,-71 0 15,-36-35-15,-36-1 32,-72 0-1,-35-35-31,0 71 16,-36-36-1,-36 0 1,-72-36-1,-35 37 1,0 70 0,0-70-1,-72 35 1,0-36 0,-35 36 15,-36-36-31,35 0 15,-35 36 1,71 0 0,-35-35-1,35-1 1,0 0 0,108 36-1,107 0 16,71 0-15,108 0 0,71 0 15,72 0 0,36-36-31,107 36 16,0 0-1,0 0 1,0 0 0,107 0-1,36-36 1,-143 36 15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7:08.73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B71C4A3-54BE-4E73-A1AB-3F6202624633}" emma:medium="tactile" emma:mode="ink">
          <msink:context xmlns:msink="http://schemas.microsoft.com/ink/2010/main" type="inkDrawing" rotatedBoundingBox="6009,8834 24725,9599 24718,9771 6002,9006" semanticType="enclosure" shapeName="Other"/>
        </emma:interpretation>
      </emma:emma>
    </inkml:annotationXML>
    <inkml:trace contextRef="#ctx0" brushRef="#br0">0 0 0,'143'72'0,"71"-36"15,37 0-15,35-36 16,36 35 0,72-35-1,71 36 1,107-36-1,36 36 17,72-36-17,35 36 1,72-36 0,36 35-1,0 1 1,71 36-1,-35-36 1,71 35 0,0 1 15,-71-72-15,-1 35-16,1-35 15,-36 0 1,-36 36-1,-36-36 17,-35 0-17,-72 36 17,-72 0-32,-35 71 31,-180-71-16,-142 0 1,-179-72 0,-36 36-1</inkml:trace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7:09.46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D0B043B-86E1-4E22-A41A-162BCADD915B}" emma:medium="tactile" emma:mode="ink">
          <msink:context xmlns:msink="http://schemas.microsoft.com/ink/2010/main" type="inkDrawing" rotatedBoundingBox="6114,11029 25037,10801 25042,11197 6119,11425" semanticType="underline" shapeName="Other">
            <msink:destinationLink direction="to" ref="{10D8CAFB-BE0B-4593-A60C-FD63EBC40E2D}"/>
          </msink:context>
        </emma:interpretation>
      </emma:emma>
    </inkml:annotationXML>
    <inkml:trace contextRef="#ctx0" brushRef="#br0">0 369 0,'143'36'0,"108"0"15,142 0-15,144-72 16,107 0 15,429-35-15,-250 35-1,143 36 1,35-36 0,108 36-1,36-36 1,36 1 0,-37-73-1,73 72 1,-1 1-1,0 35 1,-107 0 0,0 35-1,-143 73 1,-143-37 0,-250 37 15,-287-108-16,-322-36 1,-214 0 0,250 36-16</inkml:trace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7:10.20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A5C338F-58D8-4D3D-9370-3014C54B0997}" emma:medium="tactile" emma:mode="ink">
          <msink:context xmlns:msink="http://schemas.microsoft.com/ink/2010/main" type="inkDrawing" rotatedBoundingBox="5467,13032 26466,12768 26473,13305 5474,13569" semanticType="underline" shapeName="Other">
            <msink:destinationLink direction="to" ref="{EE4DBC90-1E83-491A-8BA5-EA14279950B8}"/>
          </msink:context>
        </emma:interpretation>
      </emma:emma>
    </inkml:annotationXML>
    <inkml:trace contextRef="#ctx0" brushRef="#br0">0 610 0,'107'36'0,"108"-72"0,250-35 0,107-72 16,144 35 0,107 37-1,71 71 1,72-36 0,72 36-1,106 0 1,1 36-1,-36-108 1,107 36 0,1 1-1,-37-1 1,-35 0 0,36 0-1,-36 72 1,-108-36 15,-71 36-15,-108 71-1,-106 0 1,-180 1 0,-178-37-1,-251-106 1,-215-109-1,-142-70 1,214 214 0</inkml:trace>
  </inkml:traceGroup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7:13.98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EAF9E2D-2513-4464-82C6-2579BAF93CE5}" emma:medium="tactile" emma:mode="ink">
          <msink:context xmlns:msink="http://schemas.microsoft.com/ink/2010/main" type="inkDrawing" rotatedBoundingBox="18612,6208 19669,18810 19051,18862 17994,6260" semanticType="callout" shapeName="Other">
            <msink:sourceLink direction="with" ref="{12436725-B70A-4E9B-B08D-E17BFEBEABF3}"/>
            <msink:sourceLink direction="with" ref="{956B0438-678C-4FAC-9BA2-1076EDE02164}"/>
            <msink:sourceLink direction="with" ref="{3A982490-8094-427F-B52C-1ADCF9482731}"/>
          </msink:context>
        </emma:interpretation>
      </emma:emma>
    </inkml:annotationXML>
    <inkml:trace contextRef="#ctx0" brushRef="#br0">0 0 0,'251'286'0,"-108"179"15,-36 36 1,-35 179-1,35 35 1,0 36 0,1 36-1,-1 108 1,0 71 15,1 71-15,-37 36-1,-35-71 1,0-36 0,-72-107-1,-71-144 1,35-143 0,108-250-1,-36-322 1</inkml:trace>
  </inkml:traceGroup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7:25.033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E03C3918-6B6D-4C93-B9EE-AB2B3A8185A4}" emma:medium="tactile" emma:mode="ink">
          <msink:context xmlns:msink="http://schemas.microsoft.com/ink/2010/main" type="writingRegion" rotatedBoundingBox="12326,16183 5980,14165 6959,11087 13305,13104">
            <msink:destinationLink direction="with" ref="{3A982490-8094-427F-B52C-1ADCF9482731}"/>
          </msink:context>
        </emma:interpretation>
      </emma:emma>
    </inkml:annotationXML>
    <inkml:traceGroup>
      <inkml:annotationXML>
        <emma:emma xmlns:emma="http://www.w3.org/2003/04/emma" version="1.0">
          <emma:interpretation id="{35F81923-650B-4305-86B5-9C3128AB31F6}" emma:medium="tactile" emma:mode="ink">
            <msink:context xmlns:msink="http://schemas.microsoft.com/ink/2010/main" type="paragraph" rotatedBoundingBox="9047,15225 6141,13287 6615,12577 9520,1451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3C1AC7F-C6D7-490E-AA64-F9A94D195F10}" emma:medium="tactile" emma:mode="ink">
              <msink:context xmlns:msink="http://schemas.microsoft.com/ink/2010/main" type="line" rotatedBoundingBox="9047,15225 6141,13287 6615,12577 9520,14515"/>
            </emma:interpretation>
          </emma:emma>
        </inkml:annotationXML>
        <inkml:traceGroup>
          <inkml:annotationXML>
            <emma:emma xmlns:emma="http://www.w3.org/2003/04/emma" version="1.0">
              <emma:interpretation id="{E1EEB78B-603A-45A6-9588-5449CF51D70D}" emma:medium="tactile" emma:mode="ink">
                <msink:context xmlns:msink="http://schemas.microsoft.com/ink/2010/main" type="inkWord" rotatedBoundingBox="6615,12577 9520,14515 9047,15225 6142,13286">
                  <msink:destinationLink direction="from" ref="{EE4DBC90-1E83-491A-8BA5-EA14279950B8}"/>
                  <msink:destinationLink direction="from" ref="{10D8CAFB-BE0B-4593-A60C-FD63EBC40E2D}"/>
                </msink:context>
              </emma:interpretation>
              <emma:one-of disjunction-type="recognition" id="oneOf0">
                <emma:interpretation id="interp0" emma:lang="it-IT" emma:confidence="0">
                  <emma:literal>rado</emma:literal>
                </emma:interpretation>
                <emma:interpretation id="interp1" emma:lang="it-IT" emma:confidence="0">
                  <emma:literal>raso</emma:literal>
                </emma:interpretation>
                <emma:interpretation id="interp2" emma:lang="it-IT" emma:confidence="0">
                  <emma:literal>iato</emma:literal>
                </emma:interpretation>
                <emma:interpretation id="interp3" emma:lang="it-IT" emma:confidence="0">
                  <emma:literal>cala</emma:literal>
                </emma:interpretation>
                <emma:interpretation id="interp4" emma:lang="it-IT" emma:confidence="0">
                  <emma:literal>rata</emma:literal>
                </emma:interpretation>
              </emma:one-of>
            </emma:emma>
          </inkml:annotationXML>
          <inkml:trace contextRef="#ctx0" brushRef="#br0">112 215 0,'0'0'0</inkml:trace>
          <inkml:trace contextRef="#ctx0" brushRef="#br1" timeOffset="-8193.0459">183 394 0,'-36'35'0,"72"37"0,-36-36 16,36 35-16,0 36 0,35-71 15,-35-36 1,0 0 0,0-36-1,-1-35 1,1-1 0,-36-35-1,-36 0 1,1 35-1,-37 36 1,-35 36 0,-1 36 15,1 72-15,71-1-1,72 36 1,107-36-1,-36-71 1,37-36 0,-73-36-1,36-71 1,-35-72 0,-72 36-1,-72 0 1,1 36-1,-36 71 1,-1 36 0,1 71-1,71 72 1,72-35 0,71 35 15,36-72-16,-71-35 1,35-72 0,-35-71-1,-72-36 1,-36 0 0,0 0-1,-71 107 1,35 36-1,1 72 1,35 71 0,72 36-1,71-1 1,0-142 0,-71-143-1,-36-144 1,0 251-1</inkml:trace>
          <inkml:trace contextRef="#ctx0" brushRef="#br0" timeOffset="-4512.9798">-2250-1359 0,'144'71'0,"-1"-35"0,-36 0 15,-36-36-15,-35 0 16,-36 0 0,-36-36-1,1 0 1,-37 0 0,-35 36 15,35 36-31,1 36 15,71 35 1,36 0 0,107 1-1,35-37 1,-34-71 0,-73-36-1,-71-35 16,-36-1-15,1 1 0,-37 35-1,36 36 1,0 179 15,215-36-31,143-107 16,-322-36-1</inkml:trace>
          <inkml:trace contextRef="#ctx0" brushRef="#br0" timeOffset="-5269.6476">-2035-1324 0,'0'36'15,"72"0"-15,-1 35 0,72 73 0,0-1 16,72 36 0,35 35-16,37 1 31,-37-1-15,36 1-1,-71-72 1,-72 0-1,-107-71 1,-36-72 0,-36-36-1,-36-35 1,72 71 0</inkml:trace>
          <inkml:trace contextRef="#ctx0" brushRef="#br2" timeOffset="1.22805E6">-1284-286 0,'36'36'0,"0"-36"0,0 35 16,35-35-16,-35 0 0,36-35 0,-72-37 15,35 0-15,-70 1 0,-1 35 0,-36-35 16,36 71-16,-35 35 0,35 1 16,0 36-1,72-1 1,36 1 0,-1-36-1,1-1 1,-36-70-1,-1-1 1,-35 0 0,-35 0-1,-1 0 1,-36 108 0,108 0 15,-36-72-16</inkml:trace>
        </inkml:traceGroup>
      </inkml:traceGroup>
    </inkml:traceGroup>
    <inkml:traceGroup>
      <inkml:annotationXML>
        <emma:emma xmlns:emma="http://www.w3.org/2003/04/emma" version="1.0">
          <emma:interpretation id="{07EC73A4-B5A4-412A-B536-AAB1EA5241A7}" emma:medium="tactile" emma:mode="ink">
            <msink:context xmlns:msink="http://schemas.microsoft.com/ink/2010/main" type="paragraph" rotatedBoundingBox="12529,15546 7117,13826 7893,11384 13305,131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B5C67B4-D287-4922-AE40-946FFA016F80}" emma:medium="tactile" emma:mode="ink">
              <msink:context xmlns:msink="http://schemas.microsoft.com/ink/2010/main" type="line" rotatedBoundingBox="12529,15546 7117,13826 7893,11384 13305,13104"/>
            </emma:interpretation>
          </emma:emma>
        </inkml:annotationXML>
        <inkml:traceGroup>
          <inkml:annotationXML>
            <emma:emma xmlns:emma="http://www.w3.org/2003/04/emma" version="1.0">
              <emma:interpretation id="{D15CBF54-701C-41E7-95BE-C0A02DD23309}" emma:medium="tactile" emma:mode="ink">
                <msink:context xmlns:msink="http://schemas.microsoft.com/ink/2010/main" type="inkWord" rotatedBoundingBox="7893,11384 13305,13104 12529,15546 7117,13826"/>
              </emma:interpretation>
              <emma:one-of disjunction-type="recognition" id="oneOf1">
                <emma:interpretation id="interp5" emma:lang="it-IT" emma:confidence="0">
                  <emma:literal>ai</emma:literal>
                </emma:interpretation>
                <emma:interpretation id="interp6" emma:lang="it-IT" emma:confidence="0">
                  <emma:literal>dai</emma:literal>
                </emma:interpretation>
                <emma:interpretation id="interp7" emma:lang="it-IT" emma:confidence="0">
                  <emma:literal>ai.</emma:literal>
                </emma:interpretation>
                <emma:interpretation id="interp8" emma:lang="it-IT" emma:confidence="0">
                  <emma:literal>Joao</emma:literal>
                </emma:interpretation>
                <emma:interpretation id="interp9" emma:lang="it-IT" emma:confidence="0">
                  <emma:literal>dai.</emma:literal>
                </emma:interpretation>
              </emma:one-of>
            </emma:emma>
          </inkml:annotationXML>
          <inkml:trace contextRef="#ctx0" brushRef="#br0" timeOffset="-3293.046">2652-1359 0,'143'71'15,"36"1"-15,-72-72 0,36 0 0,-72 0 16,1-72 15,-36 1-15,-72-37 0,-36 1-1,-35 0 1,-36 71-1,0 72 1,71 35 0,1 1-1,107 35 1,-1-35 0,73-1-1,-37-35 1,-71-72-1,0-35 1,-71-37 0,-108 37-1,107 71 1,72 0 0</inkml:trace>
          <inkml:trace contextRef="#ctx0" brushRef="#br0" timeOffset="-3864.4074">3152-1324 0,'-107'72'0,"-36"-1"0,-72 73 0,-35-1 16,-36 0-1,-36 0 1,0 0-1,36 0 1,-1 0 0,37-36-1,143 1 1,35-37 0,36-35-1,36-36 1,36 0-1,0-36 1,71-107 15,0 36-15,-35 0 0,71-37-1,0 1 1,-143 143-1</inkml:trace>
          <inkml:trace contextRef="#ctx0" brushRef="#br2" timeOffset="1.22511E6">1578-608 0,'0'36'16,"0"-1"-16,-35 37 0,35-1 0,35 1 15,1 35 1,0-35-1,35-36 1,-71-36 15,36-36-15,-36-71 0,-36-1-1,-35 1 1,-36 35-1,-1 1 1,37 71 0,35 36-1,0-1 1,72 37 0,35-1 15,37-35-16,-1 0-15,-35-36 32,-1-72-17,-71 37 1,0-37 0,-36 1-1,-35 35 1,35 0-1,-35 72 1,71 0 0,0-36-1</inkml:trace>
          <inkml:trace contextRef="#ctx0" brushRef="#br2" timeOffset="1.22616E6">970-2075 0,'72'36'0,"-144"-36"0,-35 0 0,35 36 16,1-1-16,71 37 0,0-36 0,71 35 16,37-35-16,35 0 15,-36-36 1,-35-72-1,-37 1 1,-35-1 0,-71-35-1,-1 35 1,-35 37 0,35 35-1,1 0 1,71 71-1,0-35 1,36 35 0,71 1-1,-36-36 1,1-36 0,-36-36 15,-36 0-16,0-35 1,-72 35 0,-35 0-1,35 36 1,72 36 0,0-36-1</inkml:trace>
          <inkml:trace contextRef="#ctx0" brushRef="#br2" timeOffset="1.22398E6">4047 143 0,'-36'36'0,"0"0"0,36 35 0,0-35 15,36 0-15,0-36 0,35 0 16,-35-36-1,-36-71 1,0 35 0,-71-35-1,-1-1 1,-35 73 0,35-1-1,1 72 1,-1-1-1,72 37 1,0 35 0,72 1-1,-1-37 1,72 1 0,-35-72-1,-37-36 1,1-36 15,-72 1-15,0-72-1,-72 0 1,-35 35 0,35 73-1,-35 70 1,71 1-1,36 107 1,72-35 0,-1 35-1,1-108 1,-72-35 0,36-71-1,-108-72 1,-107-36-1,108 72 1,71 107 0</inkml:trace>
          <inkml:trace contextRef="#ctx0" brushRef="#br2" timeOffset="1.22714E6">-1069-1646 0,'-36'72'0,"36"-36"0,0-1 0,72 1 16,-36-36-16,35 0 0,1 0 0,-37-36 15,-35 1-15,0-37 0,-71 36 0,-1 1 16,1 35-16,-1 0 0,36 71 0,36 1 16,36-1-16,36 1 0,35-36 15,0-1-15,-71-70 0,0 35 0,-36-72 16,-36 0-16,-35 1 15,35 71 1,-71 0 0,107 107-1,107-35 1,-107-72 0</inkml:trace>
        </inkml:traceGroup>
      </inkml:traceGroup>
    </inkml:traceGroup>
  </inkml:traceGroup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7:01.98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A982490-8094-427F-B52C-1ADCF9482731}" emma:medium="tactile" emma:mode="ink">
          <msink:context xmlns:msink="http://schemas.microsoft.com/ink/2010/main" type="inkDrawing" rotatedBoundingBox="5401,7190 28035,7779 27795,17007 5161,16418" rotationAngle="263530972" semanticType="enclosure">
            <msink:sourceLink direction="with" ref="{E03C3918-6B6D-4C93-B9EE-AB2B3A8185A4}"/>
            <msink:destinationLink direction="with" ref="{AEAF9E2D-2513-4464-82C6-2579BAF93CE5}"/>
            <msink:destinationLink direction="from" ref="{3A6DCC44-FBEA-44F7-AD8C-3DE5354BB147}"/>
            <msink:destinationLink direction="to" ref="{3A6DCC44-FBEA-44F7-AD8C-3DE5354BB147}"/>
          </msink:context>
        </emma:interpretation>
      </emma:emma>
    </inkml:annotationXML>
    <inkml:trace contextRef="#ctx0" brushRef="#br0">-609-1609 0,'72'250'0,"-36"72"16,-36 107-1,0 72 1,0 36 0,-36 35-1,72 36 1,0 36-1,35 36 1,-35-36 0,35 0-1,-35-72 1,-36-107 0,-36-107-1,36-107 1,0-144 15,0-107-15,0-107-1,108-251 1,-37-107 0,-71 465-1</inkml:trace>
    <inkml:trace contextRef="#ctx0" brushRef="#br0" timeOffset="1752.6846">357-1574 0,'394'-35'15,"-1"70"-15,73 1 32,392 36-17,-214-37 1,72 1 0,71 0-1,107 36 1,36 35-1,72-36 1,-1 1 0,-35-36-1,36 35 17,36-35-17,-73-36-15,1 36 16,-71-36-1,-1 0 1,-107 0 15,-71 0-15,-37 0 0,-142-36-1,-108 36 1,-107-36-1,-71 1 1,-108 70 0,0 1-1,-36 107 1,1 72 0,-1 71-1,36 72 1,36 107-1,35 71 1,-35-35 15,72 179-31,35-36 16,-71 0 0,-1 0 15,-35-107-16,-36-1 1,-35-107 0,-37-107-1,1-71 1,-72-37 0,71-70-1,-71-37 1,-36-36-1,36-35 1,-35 0 0,-1 0-1,-36 0 1,-107-1 0,1 37-1,-109-36 1,-70-1-1,-73 37 1,-106 35 15,-72-35-15,-36 35 0,-108-71-1,-70 35 1,-37 1-1,-71-36 1,0 0 0,0 35-1,-72-35 1,0-36 0,0 0-1,-35-36 1,35-35-1,1 35 1,70 0 15,1-71-31,0 35 32,107 1-32,72-1 15,107 1 16,108 35-15,70 36 0,180 0-1,72 0 1,71 0 0,71-36-1,0 36 1,37-36-1,-1 36 1,-36-71 15,1-1-15,-37-143 0,-35-107-1,143 322 1</inkml:trace>
  </inkml:traceGroup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7:12.72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312CB88-4D5D-475C-97C5-8F8CDA6F5838}" emma:medium="tactile" emma:mode="ink">
          <msink:context xmlns:msink="http://schemas.microsoft.com/ink/2010/main" type="inkDrawing" rotatedBoundingBox="13632,7142 14064,18167 13774,18178 13343,7153" semanticType="callout" shapeName="Other">
            <msink:sourceLink direction="with" ref="{10D8CAFB-BE0B-4593-A60C-FD63EBC40E2D}"/>
          </msink:context>
        </emma:interpretation>
      </emma:emma>
    </inkml:annotationXML>
    <inkml:trace contextRef="#ctx0" brushRef="#br0">7333-1681 0,'215'930'0,"-143"-250"16,-37 35-1,1 144 1,0 35 0,0 108-1,35 0 1,-106-1 0,70 1-1,-35-72 1,36-107-1,-36-215 1,0-214 0,36-215-1,107-322 1,-143 143 0</inkml:trace>
  </inkml:traceGroup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7:22.929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EE4DBC90-1E83-491A-8BA5-EA14279950B8}" emma:medium="tactile" emma:mode="ink">
          <msink:context xmlns:msink="http://schemas.microsoft.com/ink/2010/main" type="inkDrawing" rotatedBoundingBox="8774,14399 16738,12554 16936,13407 8971,15253" semanticType="callout" shapeName="Other">
            <msink:sourceLink direction="to" ref="{5A5C338F-58D8-4D3D-9370-3014C54B0997}"/>
            <msink:sourceLink direction="from" ref="{E1EEB78B-603A-45A6-9588-5449CF51D70D}"/>
          </msink:context>
        </emma:interpretation>
      </emma:emma>
    </inkml:annotationXML>
    <inkml:trace contextRef="#ctx0" brushRef="#br0">0 1981 0,'-36'36'16,"179"-72"-16,0 0 0,72 36 0,-36 0 15,107 0 1,0-36 0,107 1-1,73-37 1,34 36-1,1 1 1,72-37 0,-1 0-1,0 1 1,-71-72 0,0 0-1,0 35 1,-108 1 15,1 0-31,-108 35 16,-71 1-1,-108 35 1,-71 0 0,0 36-1,-36 0 1,0 0-1,-36 0 17,0 0-17,0-36 1,1 1 0,106-37-1,1 0 1,-36 37-1,-1-37 17,1 1-32,-36-1 15,-71 0 1,-37 1 15,-106 35-15,35 72-1,71 71 1,108 1 0,36-37-1,143 36 1,0-71 0,-36-72-1,0 1 16,-71-73-15,-72 1 0,-72-36-1,-71 71 1,-36 37 0,-71 106-1,-1 36 1,37 37-1,35-37 1,179-107 0</inkml:trace>
  </inkml:traceGroup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7:25.929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10D8CAFB-BE0B-4593-A60C-FD63EBC40E2D}" emma:medium="tactile" emma:mode="ink">
          <msink:context xmlns:msink="http://schemas.microsoft.com/ink/2010/main" type="inkDrawing" rotatedBoundingBox="6981,10688 8997,14377 8180,14823 6164,11135" semanticType="callout" shapeName="Other">
            <msink:sourceLink direction="from" ref="{E1EEB78B-603A-45A6-9588-5449CF51D70D}"/>
            <msink:sourceLink direction="to" ref="{AD0B043B-86E1-4E22-A41A-162BCADD915B}"/>
            <msink:destinationLink direction="with" ref="{7312CB88-4D5D-475C-97C5-8F8CDA6F5838}"/>
          </msink:context>
        </emma:interpretation>
      </emma:emma>
    </inkml:annotationXML>
    <inkml:trace contextRef="#ctx0" brushRef="#br0">0 0 0,'-215'0'16,"215"0"0,0 0-1,0 0 1,0 0 0,0 0-1,0-36 1,-36 0-1,0-71 1,1-1 0,-37-70-1,0-1 1,-35-72 0,-36-35-1,0-36 1,-72 0 15,36 36-15,-35-36-1,35 36 1,0 35 0,36 37-1,36 71 1,35 35-1,72 108 1,0 0 0,36 36-1,71 71 1,36 36 0,36-35-1,-36-72 1,-35-36-1,-73-36 1,-35-36 15,-35-71-15,-73 36 0,-71-36-1,36 71 1,-71 72-1,71 0 1,-1 108 0,73 35-1,71 35 17,107 1-32,72-71 15,0-73 1,0-35-1,-108-107 1,1-36 0,-108-72-1,0 72 1,-71 36 0,35 71-1,1 36 1,71 143 15,107 108-15,144-72-1,-251-179 1</inkml:trace>
  </inkml:traceGroup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37:12.15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3A6DCC44-FBEA-44F7-AD8C-3DE5354BB147}" emma:medium="tactile" emma:mode="ink">
          <msink:context xmlns:msink="http://schemas.microsoft.com/ink/2010/main" type="inkDrawing" rotatedBoundingBox="8872,6224 11052,6288 10711,17859 8530,17795" semanticType="callout" shapeName="Other">
            <msink:sourceLink direction="from" ref="{3A982490-8094-427F-B52C-1ADCF9482731}"/>
            <msink:sourceLink direction="to" ref="{3A982490-8094-427F-B52C-1ADCF9482731}"/>
          </msink:context>
        </emma:interpretation>
      </emma:emma>
    </inkml:annotationXML>
    <inkml:trace contextRef="#ctx0" brushRef="#br0">2862-2611 0,'107'322'16,"-71"143"-16,-72 143 15,72 72 1,-36 35-1,36 108 1,-1 36 15,37 142-15,-1 37 0,-35 35-1,-36-71 1,-36-72-1,36-143 1,-35-143 0,35-179-1,0-286 1,71-215 0,144-357-1,35-180 1,-250 573-1</inkml:trace>
    <inkml:trace contextRef="#ctx0" brushRef="#br1" timeOffset="12265.9209">2754 5402 0,'72'36'16,"-108"0"-16,0 0 0,72-72 0,0 0 15,0 0-15,-1-35 0,37-36 0,0-1 16,-1-35-16,36-71 0,-35-1 16,71-36-1,-36 1 1,1-72 0,71 36-1,-36 35 1,36-35-1,-36 72 1,0-1 0,-36 72-1,-35 36 1,-37 35 0,-35 72-1,0 0 1,0 0-1,0 0 1,-35 107 0,35-35-1,35-1 1,37-35 0,-1-72 15,1 1-16,-36-73 1,-36-35 0,-36 0-1,-71 0 1,-36 71 0,-1 37-1,1 35 1,36 71-1,36 72 1,71 0 0,71 1-1,72-73 1,72-35 0,-72-36-1,-72-72 1,1-35-1,-108 0 1,-35-1 15,-37 37-15,-35 71 0,0 71-1,36 108 1,71 0-1,72 36 1,-36-215 0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3:53.837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71 0 0,'0'36'0,"0"107"0,0 0 16,-35 36-16,35-1 16,-36 180-1,36-72 1,0 36 0,0 36-1,0 36 16,36 35-31,-36 0 47,35 36-47,1 0 16,0 36 0,36 0-1,-1-36 1,-35 36-1,0-36 1,-1 36 0,-35-72-1,0 1 1,0-1 0,0-71-1,-35 35 1,-1-35-1,0-36 1,0-36 0,1-36-1,70-35 17,-35-72-17,0-36 1,0-71-1,0-36 1,0 0 0,-35-36-1,-1-71 1,0-107 0,0 35-1,-35-108 1,71 287-1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46:21.89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60DBDC8-98B5-475B-8057-E492DB9AB331}" emma:medium="tactile" emma:mode="ink">
          <msink:context xmlns:msink="http://schemas.microsoft.com/ink/2010/main" type="inkDrawing" rotatedBoundingBox="13418,5133 23147,5370 23141,5606 13412,5369" semanticType="strikethrough" shapeName="Other">
            <msink:sourceLink direction="with" ref="{FC421FD1-7CF9-417E-96FD-F2C77C8DBED6}"/>
            <msink:sourceLink direction="with" ref="{9A503588-A76A-4B17-822E-075D11C47589}"/>
          </msink:context>
        </emma:interpretation>
      </emma:emma>
    </inkml:annotationXML>
    <inkml:trace contextRef="#ctx0" brushRef="#br0">0 72 0,'36'0'0,"35"-36"15,1 36-15,-1-36 0,37 36 16,250 36-16,-144-36 16,72 0-1,1 0 1,106 36 0,1-36 15,71 36-16,0 0 1,36-1 15,-1 1-15,1 0 0,0-36-1,36 36 1,-72-1-1,36-35 1,-72 36 0,0-143-1,1 107 1,-73 0 0,1 0-1,-72 0 1,-35 0-1,-72 0 1,-36 0 0,-72 0 15,-35 0-15,0 0-1,-36 0 1,0 0-1,-36 0 1,-36 0 0,1 0-1,35-72 1,36 72 0</inkml:trace>
  </inkml:traceGroup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47:01.4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0A8EC07-69B8-4595-AF48-416F93135015}" emma:medium="tactile" emma:mode="ink">
          <msink:context xmlns:msink="http://schemas.microsoft.com/ink/2010/main" type="inkDrawing" rotatedBoundingBox="4612,7212 11946,7152 11948,7343 4614,7404" semanticType="underline" shapeName="Other">
            <msink:sourceLink direction="with" ref="{3BD6C594-9F10-4863-AFD5-A98B923EB380}"/>
            <msink:sourceLink direction="with" ref="{23A97ECA-7F26-43A8-8AEF-D087690A32B3}"/>
            <msink:sourceLink direction="with" ref="{23B4BE59-1650-4E92-89F6-80126790FFEC}"/>
            <msink:sourceLink direction="with" ref="{94E48161-8C55-4AB7-9722-D8AF01692075}"/>
          </msink:context>
        </emma:interpretation>
      </emma:emma>
    </inkml:annotationXML>
    <inkml:trace contextRef="#ctx0" brushRef="#br0">0 250 0,'36'-35'0,"72"35"16,-1 0-16,36 0 0,72 0 0,35 0 15,36-36 1,36 36-1,0 0 1,36 0 0,0 0 15,35 0-15,1 0-1,35 0 1,-35 0-1,-1 0 1,36 0 0,-35 0-1,-1 0 1,-35 0 0,-36 0-1,0 0 16,-71 0-15,-73 0 0,-70 0-1,-37 0 1,-71 0 0,0-36-1,0 72 16,-36-36-31,-35 0 32,-1 0-17,37-36 1,35-35 0,0-1-1,0 72 1</inkml:trace>
  </inkml:traceGroup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47:10.6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C813C1C-CF59-4CB6-A429-DCEB5001C045}" emma:medium="tactile" emma:mode="ink">
          <msink:context xmlns:msink="http://schemas.microsoft.com/ink/2010/main" type="inkDrawing" rotatedBoundingBox="5879,11313 25514,12166 25489,12751 5853,11897" semanticType="underline" shapeName="Other"/>
        </emma:interpretation>
      </emma:emma>
    </inkml:annotationXML>
    <inkml:trace contextRef="#ctx0" brushRef="#br0">0 36 0,'35'0'16,"37"-36"-16,35 36 0,72 0 0,0 0 15,71 36 1,72-36 0,0 36-1,72 0 1,35-1 0,36 1-1,36-36 1,36 36-1,35 0 1,36 0 0,36 35-1,0-35 1,0 35 0,36 1-1,-36-36 1,35 0-1,-70-72 1,35 107 15,35-35-15,-35 0 0,0 0-1,0-1 1,0 37-1,0-36 1,0-1 0,0 1-1,-36 36 1,-36-72 0,-35-36-1,143-36 16,-215 37-15,-72 35 0,-106-36-1,-37 0 1,-71 0 0,-36 1-1,-36 70 1,-71-35-1,0 0 1,-36 0 0,-36 0-1,-35-35 1,71-37 0,35 1-1,-35 71 1</inkml:trace>
  </inkml:traceGroup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47:43.13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6819DF1-B9B1-436C-8D05-376CAA394919}" emma:medium="tactile" emma:mode="ink">
          <msink:context xmlns:msink="http://schemas.microsoft.com/ink/2010/main" type="writingRegion" rotatedBoundingBox="327,-519 29656,571 29150,14179 -178,13088"/>
        </emma:interpretation>
      </emma:emma>
    </inkml:annotationXML>
    <inkml:traceGroup>
      <inkml:annotationXML>
        <emma:emma xmlns:emma="http://www.w3.org/2003/04/emma" version="1.0">
          <emma:interpretation id="{25C535D0-8E1A-4D1A-AA12-AA75056B40CC}" emma:medium="tactile" emma:mode="ink">
            <msink:context xmlns:msink="http://schemas.microsoft.com/ink/2010/main" type="paragraph" rotatedBoundingBox="181,631 29649,131 29734,5142 265,56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4E6600D-2407-42B1-A3A2-8917FE40CB20}" emma:medium="tactile" emma:mode="ink">
              <msink:context xmlns:msink="http://schemas.microsoft.com/ink/2010/main" type="line" rotatedBoundingBox="181,631 29649,131 29683,2159 215,2658"/>
            </emma:interpretation>
          </emma:emma>
        </inkml:annotationXML>
        <inkml:traceGroup>
          <inkml:annotationXML>
            <emma:emma xmlns:emma="http://www.w3.org/2003/04/emma" version="1.0">
              <emma:interpretation id="{4190F034-1522-47A2-9F75-FA5A812E3AB4}" emma:medium="tactile" emma:mode="ink">
                <msink:context xmlns:msink="http://schemas.microsoft.com/ink/2010/main" type="inkWord" rotatedBoundingBox="143,2304 992,2083 1128,2603 279,2824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w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o</emma:literal>
                </emma:interpretation>
              </emma:one-of>
            </emma:emma>
          </inkml:annotationXML>
          <inkml:trace contextRef="#ctx0" brushRef="#br0">-3935 1730 0,'-72'0'0,"-107"71"0,0-35 15,0 36-15,72-1 16,107-35-1,0-36 1,143 36 0,36-1-1,36-35 1,-72 0 0,-72 0-1,-71 0 1,0 0-1,-35-71 1,-1-36 0,0-37-1,-35 37 17,35 36-17,36 71 1,0 0-1,0 35 1,0 73 0,36-1-1,-1 0 1,1-35 0,36-108-1,-37-71 1,37-72-1,-72 179 1</inkml:trace>
        </inkml:traceGroup>
        <inkml:traceGroup>
          <inkml:annotationXML>
            <emma:emma xmlns:emma="http://www.w3.org/2003/04/emma" version="1.0">
              <emma:interpretation id="{D0FC92A5-D134-4709-93E4-058DD8994EF0}" emma:medium="tactile" emma:mode="ink">
                <msink:context xmlns:msink="http://schemas.microsoft.com/ink/2010/main" type="inkWord" rotatedBoundingBox="850,863 2978,529 3180,1819 1052,2153"/>
              </emma:interpretation>
              <emma:one-of disjunction-type="recognition" id="oneOf1">
                <emma:interpretation id="interp5" emma:lang="it-IT" emma:confidence="0">
                  <emma:literal>45</emma:literal>
                </emma:interpretation>
                <emma:interpretation id="interp6" emma:lang="it-IT" emma:confidence="0">
                  <emma:literal>49</emma:literal>
                </emma:interpretation>
                <emma:interpretation id="interp7" emma:lang="it-IT" emma:confidence="0">
                  <emma:literal>465</emma:literal>
                </emma:interpretation>
                <emma:interpretation id="interp8" emma:lang="it-IT" emma:confidence="0">
                  <emma:literal>ds</emma:literal>
                </emma:interpretation>
                <emma:interpretation id="interp9" emma:lang="it-IT" emma:confidence="0">
                  <emma:literal>as</emma:literal>
                </emma:interpretation>
              </emma:one-of>
            </emma:emma>
          </inkml:annotationXML>
          <inkml:trace contextRef="#ctx0" brushRef="#br0" timeOffset="498.7136">-2969 370 0,'-72'143'0,"-107"0"0,0 36 16,-35-36 0,35 1-1,107-37 1,72-71 0,36-36-1,107 35 1,108-70-1,-37-1 1,1 0 0,-72 36-1,-107-36 1,-36 1 0,-72-1-1,-35-72 1,-1 1-1,108 107 1</inkml:trace>
          <inkml:trace contextRef="#ctx0" brushRef="#br0" timeOffset="841.5792">-3291 191 0,'71'72'0,"1"71"0,-37 0 0,37 36 15,-36-36 1,35 0-1,-35-107 1,0 0 0,-36-36-1,0-72 1,0-35 0,36-36-1,-36 143 1</inkml:trace>
          <inkml:trace contextRef="#ctx0" brushRef="#br0" timeOffset="1262.3688">-2004 406 0,'108'36'15,"-144"-36"-15,-143 36 0,0-1 0,36 1 16,107 0-16,72 35 0,107 1 15,36 0 1,36-1 15,-72 1-15,-107 35 0,-108-35-1,-71 71 1,-107-72-1,35-35 1,215-36 0</inkml:trace>
        </inkml:traceGroup>
        <inkml:traceGroup>
          <inkml:annotationXML>
            <emma:emma xmlns:emma="http://www.w3.org/2003/04/emma" version="1.0">
              <emma:interpretation id="{7A25E28C-6052-4B3E-9B12-79AD9CCED1E1}" emma:medium="tactile" emma:mode="ink">
                <msink:context xmlns:msink="http://schemas.microsoft.com/ink/2010/main" type="inkWord" rotatedBoundingBox="4859,551 11857,433 11883,1982 4886,2101"/>
              </emma:interpretation>
              <emma:one-of disjunction-type="recognition" id="oneOf2">
                <emma:interpretation id="interp10" emma:lang="it-IT" emma:confidence="0">
                  <emma:literal>SMAC</emma:literal>
                </emma:interpretation>
                <emma:interpretation id="interp11" emma:lang="it-IT" emma:confidence="0">
                  <emma:literal>sono</emma:literal>
                </emma:interpretation>
                <emma:interpretation id="interp12" emma:lang="it-IT" emma:confidence="0">
                  <emma:literal>STACK</emma:literal>
                </emma:interpretation>
                <emma:interpretation id="interp13" emma:lang="it-IT" emma:confidence="0">
                  <emma:literal>STAGE</emma:literal>
                </emma:interpretation>
                <emma:interpretation id="interp14" emma:lang="it-IT" emma:confidence="0">
                  <emma:literal>STASI</emma:literal>
                </emma:interpretation>
              </emma:one-of>
            </emma:emma>
          </inkml:annotationXML>
          <inkml:trace contextRef="#ctx0" brushRef="#br1" timeOffset="-101334.2368">1252 48 0,'-107'-35'0,"-108"-1"0,-71 107 16,0-35-16,71 71 15,72 1 1,179-1 0,143 0-1,214 1 1,108-37-1,-72 37 1,-214-1 0,-179-36-1,-215 37 1,-179-37 0,-71 1-1,71-36 1,143-36-1,358-215 17,251-71-17,-394 286-15</inkml:trace>
          <inkml:trace contextRef="#ctx0" brushRef="#br1" timeOffset="-100461.488">2647 191 0,'72'179'0,"-144"107"0,1 1 16,142-144 0,72-107-1,-35-108 1,-73-178-1,-106-72 1,-144 0 0,-35 179-1,-1 214 1,251-71 0,72 0-1,214 0 1,215 0-1,71 36 1,-178-72 0,-179 36-1,-144 36 1,-71 0 15,-71 143-15,-108 107-1,36 71 1,35-70 0,72-144-1,72-72 1,-36-71 0,72-179-1,107-178 1,35-73-1,1 144 1,-108 215 0,-35 35-1,-1 72 1,-35 143 0,0 107-1,35 0 16,-35-71-15,0-108 0,-36-36-16,-72-71 15,-142 0 17,-180-71-17,1 71 1,250-72-1,286-35 1,250-72 0,-393 179-1</inkml:trace>
          <inkml:trace contextRef="#ctx0" brushRef="#br1" timeOffset="-100025.1136">6582 299 0,'0'-36'0,"0"-71"0,-71-1 16,-72 108-16,-72 72 15,0 107 1,1 71 0,142-35-1,144-36 1,142-72 0,108 0-1,0-107 1,-71-35-1,-108-1 1,-107-36 0,-72-35 15,0 0-15,72-37-1,-36 144 1</inkml:trace>
        </inkml:traceGroup>
        <inkml:traceGroup>
          <inkml:annotationXML>
            <emma:emma xmlns:emma="http://www.w3.org/2003/04/emma" version="1.0">
              <emma:interpretation id="{0B747448-7B65-4DD2-B69F-B8D6750D0ED2}" emma:medium="tactile" emma:mode="ink">
                <msink:context xmlns:msink="http://schemas.microsoft.com/ink/2010/main" type="inkWord" rotatedBoundingBox="13033,466 19205,699 19151,2128 12979,1895"/>
              </emma:interpretation>
              <emma:one-of disjunction-type="recognition" id="oneOf3">
                <emma:interpretation id="interp15" emma:lang="it-IT" emma:confidence="0">
                  <emma:literal>RING</emma:literal>
                </emma:interpretation>
                <emma:interpretation id="interp16" emma:lang="it-IT" emma:confidence="0">
                  <emma:literal>ANG</emma:literal>
                </emma:interpretation>
                <emma:interpretation id="interp17" emma:lang="it-IT" emma:confidence="0">
                  <emma:literal>PING</emma:literal>
                </emma:interpretation>
                <emma:interpretation id="interp18" emma:lang="it-IT" emma:confidence="0">
                  <emma:literal>RINGO</emma:literal>
                </emma:interpretation>
                <emma:interpretation id="interp19" emma:lang="it-IT" emma:confidence="0">
                  <emma:literal>QING</emma:literal>
                </emma:interpretation>
              </emma:one-of>
            </emma:emma>
          </inkml:annotationXML>
          <inkml:trace contextRef="#ctx0" brushRef="#br1" timeOffset="-99401.7216">8192 263 0,'0'-36'0,"0"36"16,-36 0-16,36 143 0,0 36 0,0 36 16,0-72-16,0-36 15,0-35 1,0-72 15,0 0-31,0 0 16,36-179-1,36-72 17,107 1-17,71 71 1,-71 72-1,-72 35 1,-35 72 0,-108 36-1,-71 107 1,-144-71 0,1-1-1,250-71 1</inkml:trace>
          <inkml:trace contextRef="#ctx0" brushRef="#br1" timeOffset="-99167.9496">8192 800 0,'251'143'16,"35"0"-16,-107 36 0,-72-108 15,-71-35 17,-36-108-17,36-106 1,35-37 0,-71 215-1</inkml:trace>
          <inkml:trace contextRef="#ctx0" brushRef="#br1" timeOffset="-98965.3472">9731 299 0,'0'250'16,"0"36"-16,-36 1 15,0-216 16,108-107-15,35-71 0,-107 107-1</inkml:trace>
          <inkml:trace contextRef="#ctx0" brushRef="#br1" timeOffset="-98404.2944">10983 585 0,'71'250'0,"-142"37"16,-72-73 0,143-250-1,71-71 1,1-36-1,-1-72 17,1-35-17,-36 143 1,-36 71 0,35 72-1,1 142 1,71 37-1,72-36 1,36-72 0,0-35-1,-1-108 1,-71-35 0,-71-108-1,-108-108 1,-107 73-1,0 71 1,0 107 0,36 36-1,35 72 1,215-72 0,-143 0 15</inkml:trace>
          <inkml:trace contextRef="#ctx0" brushRef="#br1" timeOffset="-97827.6568">13809 120 0,'-107'36'0,"-180"71"0,1 143 15,72 37 1,178-73 0,107-71-1,108 0 1,72-71-1,-1-108 1,-71-35 0,-72-37-1,-107-35 1,-179 0 0,-35 72-1,71 71 1,71 0-1,108 0 1,107 35 0,143 37-1,0-36 1,-71-36 0,-179 0 15,-36 0-16,-72 0 1,-71-36 0,107-36-1,36 72 1</inkml:trace>
        </inkml:traceGroup>
        <inkml:traceGroup>
          <inkml:annotationXML>
            <emma:emma xmlns:emma="http://www.w3.org/2003/04/emma" version="1.0">
              <emma:interpretation id="{610D4067-4096-44D5-8F5A-2E6A8F54BD42}" emma:medium="tactile" emma:mode="ink">
                <msink:context xmlns:msink="http://schemas.microsoft.com/ink/2010/main" type="inkWord" rotatedBoundingBox="21688,492 29648,266 29690,1733 21730,1960"/>
              </emma:interpretation>
              <emma:one-of disjunction-type="recognition" id="oneOf4">
                <emma:interpretation id="interp20" emma:lang="it-IT" emma:confidence="0">
                  <emma:literal>CHART</emma:literal>
                </emma:interpretation>
                <emma:interpretation id="interp21" emma:lang="it-IT" emma:confidence="0">
                  <emma:literal>CHIARITA</emma:literal>
                </emma:interpretation>
                <emma:interpretation id="interp22" emma:lang="it-IT" emma:confidence="0">
                  <emma:literal>CHIARO</emma:literal>
                </emma:interpretation>
                <emma:interpretation id="interp23" emma:lang="it-IT" emma:confidence="0">
                  <emma:literal>CHIARE</emma:literal>
                </emma:interpretation>
                <emma:interpretation id="interp24" emma:lang="it-IT" emma:confidence="0">
                  <emma:literal>CHARME</emma:literal>
                </emma:interpretation>
              </emma:one-of>
            </emma:emma>
          </inkml:annotationXML>
          <inkml:trace contextRef="#ctx0" brushRef="#br1" timeOffset="-97282.1888">17816-59 0,'-108'0'16,"-142"107"-16,-1 72 0,37 72 31,71-37-15,143-35 0,107-72-1,108 1 1,107-37-1,-36-35 1,-107-72 0,-72 36-1,-107-35 1,36-73 0,-72-71-1,36 179 1</inkml:trace>
          <inkml:trace contextRef="#ctx0" brushRef="#br1" timeOffset="-96546.7844">18281 191 0,'35'179'0,"-70"36"0,-1 71 16,36-107-1,71-72 1,-71-71 0,36-36-1,-36-36 1,-36-71-1,36-36 1,0 71 0,0 37-1,36-1 17,143 36-17,0 0 16,-36-143-15,0 107-16,-71-36 16,-1-106-1,-35-1 1,-72 0 0,36 107-1,-35 36 1,35 36-1,-36 36 17,0 143-17,36 72 17,36-1-17,35-35 1,1-72-1,-72-72 1,36-71 0,-36-107-1,35-72 1,73-71 0,-108 250-1</inkml:trace>
          <inkml:trace contextRef="#ctx0" brushRef="#br1" timeOffset="-96016.9012">20427 227 0,'-107'358'0,"-36"-108"16,0-35-1,71-108 1,108-142 0,107-37-1,0-178 1,0-72 15,36 0-15,-107 250-1,-72 72 1,71 107 15,1 72-15,35 36 0,36-36-1,-71-36 1,-37-72-1,-70-35 1,-144-36 0,-107-71-1,-1 35 17,73 0-32,178 0 15,215-71 1,-179 107-1</inkml:trace>
          <inkml:trace contextRef="#ctx0" brushRef="#br1" timeOffset="-95377.9244">21715 370 0,'107'72'16,"-107"142"-16,-71 37 0,-72-1 16,107-142 15,108-108-15,-37-36-1,1-36 1,0-142-1,35-180 1,1 72 15,107 215-15,71 71 0,1 72-1,-108 0 1,-107-1-1,-108 1 1,-178 0 0,-72 0-1,35 71 1,180 0 0,214 1-1,108-1 1,107 0-1,-72 1 1,-71-1 0,-71-71-1,-108 0 1,0-36 0,71-108-1,72-35 16,-143 143-15</inkml:trace>
          <inkml:trace contextRef="#ctx0" brushRef="#br1" timeOffset="-94988.3044">23754 156 0,'72'214'0,"-36"72"15,-72-35 1,0-72 0,72-108-1,0-35 1,-36-72 0,-72-178-1,-71-144 1,-36 36 15,36 107-15,143 215-1,143 36 1,179-36 0,72 36-1,-37 0 16,-178-72-31,-107-71 32,-72 107-32</inkml:trace>
        </inkml:traceGroup>
      </inkml:traceGroup>
      <inkml:traceGroup>
        <inkml:annotationXML>
          <emma:emma xmlns:emma="http://www.w3.org/2003/04/emma" version="1.0">
            <emma:interpretation id="{8782CC76-7A1D-4911-9DB3-8007DA44D39B}" emma:medium="tactile" emma:mode="ink">
              <msink:context xmlns:msink="http://schemas.microsoft.com/ink/2010/main" type="line" rotatedBoundingBox="13393,2431 19648,2875 19470,5386 13215,4942"/>
            </emma:interpretation>
          </emma:emma>
        </inkml:annotationXML>
        <inkml:traceGroup>
          <inkml:annotationXML>
            <emma:emma xmlns:emma="http://www.w3.org/2003/04/emma" version="1.0">
              <emma:interpretation id="{4CFB8AE3-68FB-4DD1-A84E-4FC5FD20E009}" emma:medium="tactile" emma:mode="ink">
                <msink:context xmlns:msink="http://schemas.microsoft.com/ink/2010/main" type="inkWord" rotatedBoundingBox="13393,2431 19648,2875 19470,5386 13215,4942"/>
              </emma:interpretation>
              <emma:one-of disjunction-type="recognition" id="oneOf5">
                <emma:interpretation id="interp25" emma:lang="it-IT" emma:confidence="0">
                  <emma:literal>(CIR;</emma:literal>
                </emma:interpretation>
                <emma:interpretation id="interp26" emma:lang="it-IT" emma:confidence="0">
                  <emma:literal>FAXARE)</emma:literal>
                </emma:interpretation>
                <emma:interpretation id="interp27" emma:lang="it-IT" emma:confidence="0">
                  <emma:literal>*XOR*</emma:literal>
                </emma:interpretation>
                <emma:interpretation id="interp28" emma:lang="it-IT" emma:confidence="0">
                  <emma:literal>(CIR')</emma:literal>
                </emma:interpretation>
                <emma:interpretation id="interp29" emma:lang="it-IT" emma:confidence="0">
                  <emma:literal>*XOR)</emma:literal>
                </emma:interpretation>
              </emma:one-of>
            </emma:emma>
          </inkml:annotationXML>
          <inkml:trace contextRef="#ctx0" brushRef="#br2" timeOffset="-13952.2816">9623 2338 0,'0'36'0,"-36"-1"0,-107 1 0,-35 0 16,34 0-16,37 0 0,71-36 15,72 0 1,36 35 0,35 1-1,36 0 1,-36-36 0,-35 36-1,-1-1 1,-35-70-1,72-1 1,-108 36 0</inkml:trace>
          <inkml:trace contextRef="#ctx0" brushRef="#br2" timeOffset="-14404.2408">9802 2624 0,'72'0'0,"35"0"0,0-36 15,36 36-15,-35 0 0,-37 36 16,-35-36-1,-36 0 1,-107 0 0,35-71-1,-35-1 1,107 72 0</inkml:trace>
          <inkml:trace contextRef="#ctx0" brushRef="#br2" timeOffset="-16352.3408">11269 2195 0,'36'-36'15,"-72"72"-15,0 0 0,-35 35 16,-73 108-16,37-36 0,0-36 0,35 1 15,1-1 1,-1-35 0,36-1-1,36 1 17,0-37-17,0-35 1,0 36-1,0-36 1,0 0 0,36 0-1,0 0 1,0 0 0,71 0-1,36 0 1,36 36-1,71-36 1,-35 36 0,0 0-1,-36-36 1,-72 35 15,0-35-31,1 0 16,-73 36 15,-35-36-15,0 0-1,-71-36 1,-1-35 0,1-37-1,71 108 16</inkml:trace>
          <inkml:trace contextRef="#ctx0" brushRef="#br2" timeOffset="-15853.6272">11018 2052 0,'36'0'15,"36"35"-15,35 37 0,0 71 0,72 72 16,-71-72-16,-1 0 16,0 0-1,1-36 1,-73 1 0,1-73 15,-36 1-16,0-36 1,0 0 0,0-36-1,-36-35 1,1-1 0,35-35-1,-36 36 1,36 71-1</inkml:trace>
          <inkml:trace contextRef="#ctx0" brushRef="#br2" timeOffset="-14965.2936">12449 2553 0,'36'71'0,"-36"36"0,0 37 16,0-1-1,0 71 17,0-106-17,0-73 1,0-35 0,0-35-1,-71-109 1,35-34-1,0-37 1,0 36 0,72 36-1,-36 36 1,72-1 0,35 73-1,36 35 1,0 71-1,-35 1 17,-73 35-17,-35 0 1,-71-35 0,-37 35-1,-35-35 1,0-1-1,36-35 1,71 0 0,72 0-1,35 35 1,108 1 0,0-1-1,-36 1 1,-35-36-1,-73-36 1,-35 0 0,-71-36-1,-36-72 1,35 1 0,72 107 15</inkml:trace>
          <inkml:trace contextRef="#ctx0" brushRef="#br2" timeOffset="-13297.72">13308 2803 0,'72'0'0,"-37"0"0,73 0 15,-1 0-15,36 0 0,0 0 0,0 36 16,-71-36 0,-36 0-1,-36 36 1,-36-36 0,0-36-1,0 0 1,1-36-1,-1 1 1,36 71 0</inkml:trace>
          <inkml:trace contextRef="#ctx0" brushRef="#br2" timeOffset="-13095.1176">13809 2624 0,'107'36'0,"36"35"0,0-35 0,-35 36 15,-37-36 1,-35-1 0,-36 37-1,-71-1 1,35 1-1,36-72 1</inkml:trace>
          <inkml:trace contextRef="#ctx0" brushRef="#br2" timeOffset="-10103.8132">8550 2481 0,'107'0'0,"-178"0"0,35 36 0,0 0 15,0-1-15,36 37 0,0-1 0,0 37 16,36-37-16,36 37 0,-1-1 16,37 36-1,35-36 1,0 36-1,0 1 1,36-37 0,35 0 15,1 36-15,0-35-1,-1-37 1,-70 1-1,-37-1 1,-71-35 0,-1-36-1,-35 36 1,0-36 0,-35 0-1,35-36 1,35 0-1,-35 36 1</inkml:trace>
          <inkml:trace contextRef="#ctx0" brushRef="#br2" timeOffset="-9277.8188">14131 2803 0,'250'36'0,"-142"35"0,-37 1 0,36-1 0,-71 37 15,-36-1 1,0 72-1,-36-36 1,-35 36 0,35 0-1,-35 0 1,-1-36 0,-35 0-1,-36-36 1,35 0-1,1-35 1,35-36 0,1 0 15,142-72-15,-71 36-1</inkml:trace>
        </inkml:traceGroup>
      </inkml:traceGroup>
    </inkml:traceGroup>
    <inkml:traceGroup>
      <inkml:annotationXML>
        <emma:emma xmlns:emma="http://www.w3.org/2003/04/emma" version="1.0">
          <emma:interpretation id="{0A93F355-03E8-4731-AD98-6E7BC6F12841}" emma:medium="tactile" emma:mode="ink">
            <msink:context xmlns:msink="http://schemas.microsoft.com/ink/2010/main" type="paragraph" rotatedBoundingBox="3189,3620 27844,4537 27614,10733 2958,981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2ABCF4E-D937-4D25-AA52-322E536D7D46}" emma:medium="tactile" emma:mode="ink">
              <msink:context xmlns:msink="http://schemas.microsoft.com/ink/2010/main" type="line" rotatedBoundingBox="3189,3620 26944,4503 26808,8163 3053,7280"/>
            </emma:interpretation>
          </emma:emma>
        </inkml:annotationXML>
        <inkml:traceGroup>
          <inkml:annotationXML>
            <emma:emma xmlns:emma="http://www.w3.org/2003/04/emma" version="1.0">
              <emma:interpretation id="{23B4BE59-1650-4E92-89F6-80126790FFEC}" emma:medium="tactile" emma:mode="ink">
                <msink:context xmlns:msink="http://schemas.microsoft.com/ink/2010/main" type="inkWord" rotatedBoundingBox="3186,3709 5962,3812 5829,7383 3053,7280">
                  <msink:destinationLink direction="with" ref="{E0A8EC07-69B8-4595-AF48-416F93135015}"/>
                </msink:context>
              </emma:interpretation>
              <emma:one-of disjunction-type="recognition" id="oneOf6">
                <emma:interpretation id="interp30" emma:lang="it-IT" emma:confidence="0">
                  <emma:literal>Do,</emma:literal>
                </emma:interpretation>
                <emma:interpretation id="interp31" emma:lang="it-IT" emma:confidence="0">
                  <emma:literal>De,</emma:literal>
                </emma:interpretation>
                <emma:interpretation id="interp32" emma:lang="it-IT" emma:confidence="0">
                  <emma:literal>Da,</emma:literal>
                </emma:interpretation>
                <emma:interpretation id="interp33" emma:lang="it-IT" emma:confidence="0">
                  <emma:literal>Ds,</emma:literal>
                </emma:interpretation>
                <emma:interpretation id="interp34" emma:lang="it-IT" emma:confidence="0">
                  <emma:literal>Dà,</emma:literal>
                </emma:interpretation>
              </emma:one-of>
            </emma:emma>
          </inkml:annotationXML>
          <inkml:trace contextRef="#ctx0" brushRef="#br1" timeOffset="-42558.1544">-394 5665 0,'72'36'0,"-72"-36"15,0 71-15,0 1 0,0 35 0,-36 0 16,36 37-16,0-1 15,-36 0 1,36-36 0,0-35 15,0-1-15,0-35-1,0-36 1,0 0-1,0 0 1,0-36 0,0 0-1,-35 1 1,35-1 0,0 36-1</inkml:trace>
          <inkml:trace contextRef="#ctx0" brushRef="#br0" timeOffset="-89641.748">-1682 3232 0,'287'-71'0,"-37"106"16,72-35-16,36 36 15,35-36 1,1 36 15,-72 0-31,-108-36 16,-106 36 0,-108-36 15,0 35-16,-36 37 1,0 71 0,36 0-1,36 72 1,0-1 0,0 1-1,-1 0 1,-35-36-1,0-72 1,-35 0 0,-37-71-1,-35-36 1,-72-36 0,-72 0-1,-71-35 1,-35 35-1,35 0 1,107 36 0,108 0-1,107 0 17,179 0-17,-1-71 1,-34-1-1,-144 72 1</inkml:trace>
          <inkml:trace contextRef="#ctx0" brushRef="#br0" timeOffset="-90327.4792">-1216 3411 0,'35'0'0,"-70"107"0,35 72 0,-36 72 15,36-1 1,36-35 0,-36-1-1,0-106 1,0-72-1,0-36 1,-36-72 0,-36-143-1,72-35 1,0 250 0</inkml:trace>
          <inkml:trace contextRef="#ctx0" brushRef="#br0" timeOffset="-89065.1104">-680 3697 0,'143'36'15,"72"36"-15,-179-72 0,-36 0 16,-36 0 0,-107-36-1,-36 36 1,36 0-1,71 36 1,37 35 0,106 1-1,144-1 1,35 37 0,-71-37 15,-72 1-16,-142-37 1,-144 1 0,-36-72-1,36 1 1,179-108 0,0 143-1</inkml:trace>
        </inkml:traceGroup>
        <inkml:traceGroup>
          <inkml:annotationXML>
            <emma:emma xmlns:emma="http://www.w3.org/2003/04/emma" version="1.0">
              <emma:interpretation id="{94E48161-8C55-4AB7-9722-D8AF01692075}" emma:medium="tactile" emma:mode="ink">
                <msink:context xmlns:msink="http://schemas.microsoft.com/ink/2010/main" type="inkWord" rotatedBoundingBox="11238,3919 13386,3999 13300,6308 11152,6228">
                  <msink:destinationLink direction="with" ref="{E0A8EC07-69B8-4595-AF48-416F93135015}"/>
                </msink:context>
              </emma:interpretation>
              <emma:one-of disjunction-type="recognition" id="oneOf7">
                <emma:interpretation id="interp35" emma:lang="it-IT" emma:confidence="0">
                  <emma:literal>*</emma:literal>
                </emma:interpretation>
                <emma:interpretation id="interp36" emma:lang="it-IT" emma:confidence="0">
                  <emma:literal>$</emma:literal>
                </emma:interpretation>
                <emma:interpretation id="interp37" emma:lang="it-IT" emma:confidence="0">
                  <emma:literal>a</emma:literal>
                </emma:interpretation>
                <emma:interpretation id="interp38" emma:lang="it-IT" emma:confidence="0">
                  <emma:literal>z</emma:literal>
                </emma:interpretation>
                <emma:interpretation id="interp39" emma:lang="it-IT" emma:confidence="0">
                  <emma:literal>9</emma:literal>
                </emma:interpretation>
              </emma:one-of>
            </emma:emma>
          </inkml:annotationXML>
          <inkml:trace contextRef="#ctx0" brushRef="#br2" timeOffset="-82613.0072">7405 4985 0,'72'0'0,"-1"-36"0,1-71 0,-36 71 16,-36 1-16,35 35 15,-35 0 1,-35 71-1,35 1 1,0 35 0,0-35-1,0-1 1,0-35 0,-36 0-1,0-1 1,0-35-1,36 0 1,0 0 0,108 36-1,-37-36 1,37 36 15,-73-36-15,-35 0-1,-71-36 1,35 0 0,0-35-1,36 71 1</inkml:trace>
          <inkml:trace contextRef="#ctx0" brushRef="#br2" timeOffset="-86150.7568">6368 3518 0,'36'72'0,"-1"71"16,-70 36-16,35 36 0,35 35 15,1 36 1,0-35-1,0-72 17,-1-36-17,-35-36 1,0-71 0,-35 0-1,-1-36 1,0-36-1,-35 0 1,35 0 0,0 36-1,36 72 1,72-1 0,-1 1-1,72-36 1,108-1-1,-1-35 1,36 0 0,-35 36-1,-37 0 1,-71 0 15,-71-1-15,-72-106-1,-36-36 1,36 107-16</inkml:trace>
          <inkml:trace contextRef="#ctx0" brushRef="#br2" timeOffset="-85574.1192">6439 3554 0,'322'-143'16,"-71"143"-16,35 0 31,143 0-15,-214 36-1,-72-36 1,-36 36 0,-71 35-1,0 37 1,-36 35-1,-36 36 1,72 35 0,-36 37-1,36-1 17,35-35-17,-35 35 1,-36-71-1,0-36 1,36-71 0,-72-72-1,36-36 1,-36-143 0,36 179-1</inkml:trace>
          <inkml:trace contextRef="#ctx0" brushRef="#br2" timeOffset="-83142.8904">6869 4198 0,'35'72'16,"-35"71"-16,-35 36 0,35 0 31,0-36-15,35-36-1,-35-71 1,0-36 0,-35-36-1,-1-107 1,36-36 0,-36 0-1,0 0 1,36 36-1,0 107 1,0 36 0,36 0-1,107 0 1,0 0 0,0 72-1,-35-1 1,-37-35-1,-107 36 1,-71-36 15,-36-1-15,0 1 0,36 36-1,71-37 1,72 37-1,35 35 1,36-35 0,1-36-1,-37-1 1,1 1 0,-36-36-1,-36-71 1,35 35-1,-35 36 1</inkml:trace>
        </inkml:traceGroup>
        <inkml:traceGroup>
          <inkml:annotationXML>
            <emma:emma xmlns:emma="http://www.w3.org/2003/04/emma" version="1.0">
              <emma:interpretation id="{682DCB73-9DCA-451C-9CD3-C494A94A0B35}" emma:medium="tactile" emma:mode="ink">
                <msink:context xmlns:msink="http://schemas.microsoft.com/ink/2010/main" type="inkWord" rotatedBoundingBox="15606,4997 16149,5017 16128,5590 15585,5570"/>
              </emma:interpretation>
              <emma:one-of disjunction-type="recognition" id="oneOf8">
                <emma:interpretation id="interp40" emma:lang="it-IT" emma:confidence="0">
                  <emma:literal>o</emma:literal>
                </emma:interpretation>
                <emma:interpretation id="interp41" emma:lang="it-IT" emma:confidence="0">
                  <emma:literal>a</emma:literal>
                </emma:interpretation>
                <emma:interpretation id="interp42" emma:lang="it-IT" emma:confidence="0">
                  <emma:literal>°</emma:literal>
                </emma:interpretation>
                <emma:interpretation id="interp43" emma:lang="it-IT" emma:confidence="0">
                  <emma:literal>.</emma:literal>
                </emma:interpretation>
                <emma:interpretation id="interp44" emma:lang="it-IT" emma:confidence="0">
                  <emma:literal>0</emma:literal>
                </emma:interpretation>
              </emma:one-of>
            </emma:emma>
          </inkml:annotationXML>
          <inkml:trace contextRef="#ctx0" brushRef="#br2" timeOffset="-20362.5004">10804 4699 0,'71'36'0,"-35"0"16,0-1-16,35 1 0,-35 0 15,36 0-15,-1-36 0,-35-36 0,0 0 0,-36-71 16,-36-1 0,-71 1-1,-1 71 1,37 36 0,-36 36 15,35 36-16,36 35 1,72 36 0,36-36-1,71-35 1,0-72 0,-36-72-1,-71 1 1,-36-36-1,-36-37 1,-35 37 0,-1 71-1,0 1 1,72 70 0,108 1-1,-108-36 1</inkml:trace>
        </inkml:traceGroup>
        <inkml:traceGroup>
          <inkml:annotationXML>
            <emma:emma xmlns:emma="http://www.w3.org/2003/04/emma" version="1.0">
              <emma:interpretation id="{5C2F45E1-DA18-48C3-B734-EAC096ADC22C}" emma:medium="tactile" emma:mode="ink">
                <msink:context xmlns:msink="http://schemas.microsoft.com/ink/2010/main" type="inkWord" rotatedBoundingBox="18405,5070 21413,5182 21385,5922 18378,5810"/>
              </emma:interpretation>
              <emma:one-of disjunction-type="recognition" id="oneOf9">
                <emma:interpretation id="interp45" emma:lang="it-IT" emma:confidence="0">
                  <emma:literal>.</emma:literal>
                </emma:interpretation>
                <emma:interpretation id="interp46" emma:lang="it-IT" emma:confidence="0">
                  <emma:literal>'</emma:literal>
                </emma:interpretation>
                <emma:interpretation id="interp47" emma:lang="it-IT" emma:confidence="0">
                  <emma:literal>,</emma:literal>
                </emma:interpretation>
                <emma:interpretation id="interp48" emma:lang="it-IT" emma:confidence="0">
                  <emma:literal>"</emma:literal>
                </emma:interpretation>
                <emma:interpretation id="interp49" emma:lang="it-IT" emma:confidence="0">
                  <emma:literal>!</emma:literal>
                </emma:interpretation>
              </emma:one-of>
            </emma:emma>
          </inkml:annotationXML>
          <inkml:trace contextRef="#ctx0" brushRef="#br2" timeOffset="-19536.506">14059 5128 0,'72'-71'16,"-72"35"-16,-36-36 0,-35 1 0,-37 35 16,-35 36-16,36 36 15,-1 0 1,73 35 0,70 37 15,73-37-31,71 1 15,0-37 1,-72-35 0,-71-71 15,-36-1-15,-72-35-1,1 35 1,-1 72-1,36 0 1,144 72 0,70 0-1,-178-72 1</inkml:trace>
          <inkml:trace contextRef="#ctx0" brushRef="#br2" timeOffset="-18850.7748">16098 5307 0,'108'36'0,"-37"-36"0,-35-36 16,71 0-16,-71 1 0,36-37 0,-108 1 15,-36-73 1,-71 73 15,0-1-31,0 108 16,72 0 0,35 0-1,72 71 1,71-107-1,72 107 1,-108-107 0,-71-35-1,-143-109 1,-71 37 0,-1-143-1,215 250 1</inkml:trace>
        </inkml:traceGroup>
        <inkml:traceGroup>
          <inkml:annotationXML>
            <emma:emma xmlns:emma="http://www.w3.org/2003/04/emma" version="1.0">
              <emma:interpretation id="{E2FE3D82-8B11-4E8A-88FC-D2609D75D99C}" emma:medium="tactile" emma:mode="ink">
                <msink:context xmlns:msink="http://schemas.microsoft.com/ink/2010/main" type="inkWord" rotatedBoundingBox="23647,4399 26943,4521 26859,6802 23562,6679"/>
              </emma:interpretation>
              <emma:one-of disjunction-type="recognition" id="oneOf10">
                <emma:interpretation id="interp50" emma:lang="it-IT" emma:confidence="0">
                  <emma:literal>Da</emma:literal>
                </emma:interpretation>
                <emma:interpretation id="interp51" emma:lang="it-IT" emma:confidence="0">
                  <emma:literal>Dar</emma:literal>
                </emma:interpretation>
                <emma:interpretation id="interp52" emma:lang="it-IT" emma:confidence="0">
                  <emma:literal>Diaz</emma:literal>
                </emma:interpretation>
                <emma:interpretation id="interp53" emma:lang="it-IT" emma:confidence="0">
                  <emma:literal>tra</emma:literal>
                </emma:interpretation>
                <emma:interpretation id="interp54" emma:lang="it-IT" emma:confidence="0">
                  <emma:literal>Dia</emma:literal>
                </emma:interpretation>
              </emma:one-of>
            </emma:emma>
          </inkml:annotationXML>
          <inkml:trace contextRef="#ctx0" brushRef="#br2" timeOffset="-78771.3576">19318 4592 0,'72'179'0,"-72"-72"0,0 0 15,36-35-15,-36 35 16,0 0-1,35-71 1,-35 0 0,0 0-1,0-36 1,0 0 0,0 0-1,0-36 1,0 0-1,0-71 1,-35 35 0,35-71-1,0 36 1,-36 0 0,36 35 30,0 72-46,0-36 16,71 36 0,1-36-1,35 36 1,0 36 0,72 36-1,-36-1 1,-35-35-1,-72 36 1,-36-1 0,-144 1-1,1-1 17,0-35-32,36 36 15,71-37 1,36 1-1,107 0 1,37 36 15,-1-37-15,0 1 0,-107-36-1,-1 0 1,-35 0-1,-71 0 1,35-71 0,36 71-1</inkml:trace>
          <inkml:trace contextRef="#ctx0" brushRef="#br2" timeOffset="-77586.9128">20391 5522 0,'108'-36'0,"-37"-35"0,-35 35 0,0-36 16,0 36-16,-36 36 16,0 0-1,0 72 1,0 0 15,0 35-31,35-36 16,-35 37-1,0-37 1,-35-35 0,35 0-1,-72-36 1,1 0-1,35 36 1,0-36 15,36 0-31,36 0 16,35 0 0,37 0-1,35 0 16,-36 0-15,-71 0 0,-36 0-1,-36-72 1,0 0 0,0-35-1,36 107 1</inkml:trace>
          <inkml:trace contextRef="#ctx0" brushRef="#br2" timeOffset="-77244.0472">20892 5343 0,'72'0'16,"107"36"-16,-72 0 0,-71-1 15,-36 37 1,-36-1 0,-71 1-1,35-1 1,1-35-1,106 36 1,73-1 0,35-35-1,-36-36 1,-107 0 0</inkml:trace>
          <inkml:trace contextRef="#ctx0" brushRef="#br2" timeOffset="-80766.212">18782 3840 0,'35'36'16,"-35"107"-16,0 72 0,-35 143 15,35 35 1,-36-107-1,72-71 1,-36-36 0,35-72-1,-35-35 1,0-36 0,0-36-1,0-36 1,0-72-1,0-35 1,0-35 0,0 178-1</inkml:trace>
          <inkml:trace contextRef="#ctx0" brushRef="#br2" timeOffset="-80002.5568">18889 3948 0,'143'-36'0,"0"0"0,72 72 0,107 0 15,0 0 1,35 35 0,37-35-1,107 0 17,-143 35-17,-215-35 1,-72 35-1,-71-35 1,0 72 0,-36 35-1,36 36 1,0-1 15,0 37-31,72 0 16,-36-1-1,0 1 1,-1-72 0,-35-36-1,-35-35 1,-109 0 0,-70-72-1,-72 0 16,-144 0-15,1-36 0,0 0-1,35 36 1,72 0 0,143-36-1,144 36 1,70-36-1,108 1 1,36-37 0,36 1-1,-215 71 1</inkml:trace>
        </inkml:traceGroup>
      </inkml:traceGroup>
      <inkml:traceGroup>
        <inkml:annotationXML>
          <emma:emma xmlns:emma="http://www.w3.org/2003/04/emma" version="1.0">
            <emma:interpretation id="{88D21E94-1362-490A-B4BB-9987B47884EC}" emma:medium="tactile" emma:mode="ink">
              <msink:context xmlns:msink="http://schemas.microsoft.com/ink/2010/main" type="line" rotatedBoundingBox="6013,6534 27731,7099 27646,10353 5928,9789"/>
            </emma:interpretation>
          </emma:emma>
        </inkml:annotationXML>
        <inkml:traceGroup>
          <inkml:annotationXML>
            <emma:emma xmlns:emma="http://www.w3.org/2003/04/emma" version="1.0">
              <emma:interpretation id="{0DFD2C6E-F667-4DAD-92CD-A658E7B68C2D}" emma:medium="tactile" emma:mode="ink">
                <msink:context xmlns:msink="http://schemas.microsoft.com/ink/2010/main" type="inkWord" rotatedBoundingBox="5982,7725 7661,7769 7626,9095 5947,9051"/>
              </emma:interpretation>
              <emma:one-of disjunction-type="recognition" id="oneOf11">
                <emma:interpretation id="interp55" emma:lang="it-IT" emma:confidence="0">
                  <emma:literal>08</emma:literal>
                </emma:interpretation>
                <emma:interpretation id="interp56" emma:lang="it-IT" emma:confidence="0">
                  <emma:literal>o</emma:literal>
                </emma:interpretation>
                <emma:interpretation id="interp57" emma:lang="it-IT" emma:confidence="0">
                  <emma:literal>o.</emma:literal>
                </emma:interpretation>
                <emma:interpretation id="interp58" emma:lang="it-IT" emma:confidence="0">
                  <emma:literal>8o</emma:literal>
                </emma:interpretation>
                <emma:interpretation id="interp59" emma:lang="it-IT" emma:confidence="0">
                  <emma:literal>os.</emma:literal>
                </emma:interpretation>
              </emma:one-of>
            </emma:emma>
          </inkml:annotationXML>
          <inkml:trace contextRef="#ctx0" brushRef="#br1" timeOffset="-38893.7832">2540 7239 0,'-36'-36'0,"-35"144"0,71-37 0,0 72 16,35-35-16,37 70 15,-1 1 1,1 0-1,-36-36 1,-72 0 0,0-71-1,-71-72 1,-36 0 0,0-36-1,35-35 1,37-37-1,107 1 1,-1 0 0,1-36-1,0 71 1,-72 0 15,0 72-15,36 36-1,0 0 1,72-36 0,35 0-1,36 0 1,-35-36 0,-37-35-1,1-37 1,-36 1-1,-1 0 1,-35 107 0</inkml:trace>
          <inkml:trace contextRef="#ctx0" brushRef="#br1" timeOffset="-39641.8536">1252 7311 0,'-72'35'15,"37"37"-15,-1-1 0,36 37 0,71 35 16,1-36-1,71-35 1,36-1 0,-36-71-1,36 0 1,-72-71 15,-35-37-31,-72-35 16,-72 36-1,-71 0 1,0 35 0,-36 36-1,36 72 1,36 36 0,107 35-1,71 0 1,72-71-1,36 0 1,-179-36 0</inkml:trace>
        </inkml:traceGroup>
        <inkml:traceGroup>
          <inkml:annotationXML>
            <emma:emma xmlns:emma="http://www.w3.org/2003/04/emma" version="1.0">
              <emma:interpretation id="{861BE5F1-1236-4E5A-B6AB-62889D4884B9}" emma:medium="tactile" emma:mode="ink">
                <msink:context xmlns:msink="http://schemas.microsoft.com/ink/2010/main" type="inkWord" rotatedBoundingBox="11912,6688 12030,6691 12011,7404 11893,7401"/>
              </emma:interpretation>
              <emma:one-of disjunction-type="recognition" id="oneOf12">
                <emma:interpretation id="interp60" emma:lang="it-IT" emma:confidence="0">
                  <emma:literal>.</emma:literal>
                </emma:interpretation>
                <emma:interpretation id="interp61" emma:lang="it-IT" emma:confidence="0">
                  <emma:literal>h</emma:literal>
                </emma:interpretation>
                <emma:interpretation id="interp62" emma:lang="it-IT" emma:confidence="0">
                  <emma:literal>,</emma:literal>
                </emma:interpretation>
                <emma:interpretation id="interp63" emma:lang="it-IT" emma:confidence="0">
                  <emma:literal>b</emma:literal>
                </emma:interpretation>
                <emma:interpretation id="interp64" emma:lang="it-IT" emma:confidence="0">
                  <emma:literal>:</emma:literal>
                </emma:interpretation>
              </emma:one-of>
            </emma:emma>
          </inkml:annotationXML>
          <inkml:trace contextRef="#ctx0" brushRef="#br1" timeOffset="-41184.7488">7047 6130 0,'36'0'0,"0"36"0,-36 71 15,-36 0-15,72 37 0,-36-37 16,0 0-1,0-35 1,0-37 0,0-35-1,0-35 1,0-73 0,0 37-1,0-36 16,36 71-15,-36 36 0,0 0-1,0 36 1,-36 71 0,0-71-1,36-36 1</inkml:trace>
        </inkml:traceGroup>
        <inkml:traceGroup>
          <inkml:annotationXML>
            <emma:emma xmlns:emma="http://www.w3.org/2003/04/emma" version="1.0">
              <emma:interpretation id="{142A8372-49FC-4F04-8001-BEC86B93E5AC}" emma:medium="tactile" emma:mode="ink">
                <msink:context xmlns:msink="http://schemas.microsoft.com/ink/2010/main" type="inkWord" rotatedBoundingBox="16146,7288 23046,7468 22974,10232 16074,10053"/>
              </emma:interpretation>
              <emma:one-of disjunction-type="recognition" id="oneOf13">
                <emma:interpretation id="interp65" emma:lang="it-IT" emma:confidence="0">
                  <emma:literal>"Noioso</emma:literal>
                </emma:interpretation>
                <emma:interpretation id="interp66" emma:lang="it-IT" emma:confidence="0">
                  <emma:literal>finisce</emma:literal>
                </emma:interpretation>
                <emma:interpretation id="interp67" emma:lang="it-IT" emma:confidence="0">
                  <emma:literal>"Niosi</emma:literal>
                </emma:interpretation>
                <emma:interpretation id="interp68" emma:lang="it-IT" emma:confidence="0">
                  <emma:literal>"Nicorvo</emma:literal>
                </emma:interpretation>
                <emma:interpretation id="interp69" emma:lang="it-IT" emma:confidence="0">
                  <emma:literal>"Nocciono</emma:literal>
                </emma:interpretation>
              </emma:one-of>
            </emma:emma>
          </inkml:annotationXML>
          <inkml:trace contextRef="#ctx0" brushRef="#br1" timeOffset="-61769.3276">11305 6989 0,'0'107'16,"-36"0"-16,36 36 0,0 0 15,0-35 1,36-37-1,-72-71 17,36-71-17,36-72 1,35 0 0,-71 143-1</inkml:trace>
          <inkml:trace contextRef="#ctx0" brushRef="#br1" timeOffset="-61162.496">12056 6881 0,'107'108'0,"-107"35"0,-36 71 16,1-71 0,35-71-1,0-36 1,0-36 0,0-36-1,35-71 1,1-1-1,36 73 1,-36-1 0,-1 36-1,37 71 1,35 37 0,1 35-1,35-36 1,-36-35-1,-35-144 1,35 1 15,-36 35-15,-106-107 0,-1-36-1,-36 71 1,1 37-1,35 35 1,0 72 0,72 0-1,107-36 1,-143 0 0</inkml:trace>
          <inkml:trace contextRef="#ctx0" brushRef="#br1" timeOffset="-59526.092">17351 7311 0,'-36'143'15,"-72"0"-15,1 0 0,71-36 32,72-35-17,36-1 1,107 1 0,-1-36-1,-34-36 1,-1 35-1,-108-35 1,-70-35 0,-73-1-1,1-71 1,-36-37 0,143 144-1</inkml:trace>
          <inkml:trace contextRef="#ctx0" brushRef="#br1" timeOffset="-57001.3544">15133 8670 0,'107'72'0,"-36"-72"15,-35-36-15,-72 0 0,-35 0 0,-1 36 16,-71 0-16,0 108 0,-36 35 0,108 0 15,106 71-15,109-71 0,70 1 16,37-73 0,-1-107-1,-71-71 1,-72-36 0,-107-36 15,-143 0-16,-71 0 1,-73 72 0,73 107-1,35 36 1,143 71 0,143-35-1,180-72 1,-287 0-1</inkml:trace>
          <inkml:trace contextRef="#ctx0" brushRef="#br1" timeOffset="-60710.5368">13880 7060 0,'36'72'0,"-107"35"15,-37 72-15,-35 0 32,143-36-17,36-107 1,0 35 0,35-71-1,37 36 1,71-36-1,-72 0 1,0 36 0,-71-36-1,-36 0 1,0 0 0,-72-72 15,72-35-16,36 0 1,-36 107 0</inkml:trace>
          <inkml:trace contextRef="#ctx0" brushRef="#br1" timeOffset="-60430.0104">14918 7203 0,'71'143'16,"-106"108"-16,-1-108 16,36-36-1,0-71 1,0 0-1,36-72 17,107-179-17,-143 215 1</inkml:trace>
          <inkml:trace contextRef="#ctx0" brushRef="#br1" timeOffset="-59884.5424">15633 7346 0,'72'108'16,"-108"35"-16,0-36 16,1 0-1,35-107 1,0 0-1,71-35 1,1-108 0,-37-1-1,37 37 1,-72 107 0,36 0-1,-36 107 1,71 72-1,37-36 1,35-35 0,-36-72-1,36-36 1,-35-72 15,-73-71-15,-70-36-1,-73 36 1,1 36 0,0 71-1,35 0 1,144 0 0,106 36-1,-178 0 1</inkml:trace>
          <inkml:trace contextRef="#ctx0" brushRef="#br1" timeOffset="-59136.472">17064 7454 0,'215'0'0,"0"35"0,-36 1 16,-36-36-1,-143-36 1,-72-71 0,-71-36-1,-36 0 1,-36 0 0,108 71 15,107 108-16,72 0 1,142 35 0,37 1-1,-37-1 1,-35 1 0,-36-72-1,-143 0 1</inkml:trace>
        </inkml:traceGroup>
        <inkml:traceGroup>
          <inkml:annotationXML>
            <emma:emma xmlns:emma="http://www.w3.org/2003/04/emma" version="1.0">
              <emma:interpretation id="{5BD5D9CA-9013-4113-8AB6-C408ABFB32DF}" emma:medium="tactile" emma:mode="ink">
                <msink:context xmlns:msink="http://schemas.microsoft.com/ink/2010/main" type="inkWord" rotatedBoundingBox="25372,8138 27702,8198 27680,9066 25350,9006"/>
              </emma:interpretation>
              <emma:one-of disjunction-type="recognition" id="oneOf14">
                <emma:interpretation id="interp70" emma:lang="it-IT" emma:confidence="0">
                  <emma:literal>con</emma:literal>
                </emma:interpretation>
                <emma:interpretation id="interp71" emma:lang="it-IT" emma:confidence="0">
                  <emma:literal>coro</emma:literal>
                </emma:interpretation>
                <emma:interpretation id="interp72" emma:lang="it-IT" emma:confidence="0">
                  <emma:literal>cow</emma:literal>
                </emma:interpretation>
                <emma:interpretation id="interp73" emma:lang="it-IT" emma:confidence="0">
                  <emma:literal>cono</emma:literal>
                </emma:interpretation>
                <emma:interpretation id="interp74" emma:lang="it-IT" emma:confidence="0">
                  <emma:literal>coso</emma:literal>
                </emma:interpretation>
              </emma:one-of>
            </emma:emma>
          </inkml:annotationXML>
          <inkml:trace contextRef="#ctx0" brushRef="#br1" timeOffset="-58388.4016">20821 7776 0,'-322'143'0,"322"0"16,0 0-16,71 0 16,37-71-1,-1-37 1,-36-70-1,-35-1 1,0 0 0,0 36-1,0 0 1,71 36 0,36 0-1,0-1 1,0-70-1,-35-1 1,-37-36 15,-35-35-31,-143-36 16,-1 71 0,-71 72-1,-35 36 1,106 71-1,37-35 17,142 35-17,72 1 1,72-144 0,36 0-1,-251 36 1</inkml:trace>
          <inkml:trace contextRef="#ctx0" brushRef="#br1" timeOffset="-57858.5184">22037 7919 0,'-36'36'0,"-35"71"15,-37 36-15,73-72 0,-1-35 16,36 0 0,36-108-1,-1-35 1,37-36 0,-36 36 15,0 71-16,-1 72 1,37 35 0,35 37-1,36 35 1,0-36 0,0-71-1,-35-72 1,-37-36-1,-35-35 17,-36-107-17,-71 35 1,-37 71 0,37 73-1,35 35 1,72 35-1,-36-35 1</inkml:trace>
        </inkml:traceGroup>
      </inkml:traceGroup>
      <inkml:traceGroup>
        <inkml:annotationXML>
          <emma:emma xmlns:emma="http://www.w3.org/2003/04/emma" version="1.0">
            <emma:interpretation id="{AABAD927-5468-4E82-8DAF-6B77FA0E68C5}" emma:medium="tactile" emma:mode="ink">
              <msink:context xmlns:msink="http://schemas.microsoft.com/ink/2010/main" type="line" rotatedBoundingBox="6474,7653 26925,8539 26827,10800 6376,9914"/>
            </emma:interpretation>
          </emma:emma>
        </inkml:annotationXML>
        <inkml:traceGroup>
          <inkml:annotationXML>
            <emma:emma xmlns:emma="http://www.w3.org/2003/04/emma" version="1.0">
              <emma:interpretation id="{29C38EC3-0CFD-409B-9329-F6E9D56A88FD}" emma:medium="tactile" emma:mode="ink">
                <msink:context xmlns:msink="http://schemas.microsoft.com/ink/2010/main" type="inkWord" rotatedBoundingBox="6474,7653 11536,7873 11438,10133 6376,9914"/>
              </emma:interpretation>
              <emma:one-of disjunction-type="recognition" id="oneOf15">
                <emma:interpretation id="interp75" emma:lang="it-IT" emma:confidence="0">
                  <emma:literal>nutrimmo</emma:literal>
                </emma:interpretation>
                <emma:interpretation id="interp76" emma:lang="it-IT" emma:confidence="0">
                  <emma:literal>nutriamo</emma:literal>
                </emma:interpretation>
                <emma:interpretation id="interp77" emma:lang="it-IT" emma:confidence="0">
                  <emma:literal>nitrimmo</emma:literal>
                </emma:interpretation>
                <emma:interpretation id="interp78" emma:lang="it-IT" emma:confidence="0">
                  <emma:literal>nitriamo</emma:literal>
                </emma:interpretation>
                <emma:interpretation id="interp79" emma:lang="it-IT" emma:confidence="0">
                  <emma:literal>mutiamo</emma:literal>
                </emma:interpretation>
              </emma:one-of>
            </emma:emma>
          </inkml:annotationXML>
          <inkml:trace contextRef="#ctx0" brushRef="#br1" timeOffset="-36806.3964">2969 7167 0,'-71'0'15,"-1"287"-15,144-144 16,35 0-16,0 36 31,1-36-15,-73 0-1,-35 0 1,-35-71 0,-37-1-1,-35-71 1,-36 0-1,0-36 1,35-35 0,108-37-1,36 1 1,0 0 0,35-36-1,-71 71 1,-35 36-1,-37 36 1,72 36 0,0-72-1,72 36 17,35 0-17,36 0 1,0 0-1,0-35 1,-71-1 0,-37 0-1,1 0 1,0-71 15,36 35-31,-1 1 16,1 35-1,35 72 17,-71 0-17,-36-36 1,0 0 0,0 0-1,-108 0 1,1 0-1,36 35 1,35 37 0,36 0-1,36-1 1,107 36 0,36-35-1,-36 0 16,-72-37-15,-71-35 0,-36 36-1,-107-36 1,0 0 0,0 0-1,72 0 1,35 0-1,107-36 1,72 1 0,1-1-1,-1 0 1,-72 36 0,-35 36-1,-36 0 1,0-36-1,36 0 1,0 0 0,35 0-1,1 0 17,35-36-17,-71 0 1,-36 0-1,-36 0 1,-71-35 0,35 71-1,-35 0 1,35 0 0,72 71-1,36 1 1,71 71-1,1-71 1,-1-37 0,36 1-1,-71-72 17,-1-107-32,1 0 15,-37-36 16,1 0-15,0 1 0,0 106-1,-36 72 1,0 0 0,0 36-1,0 35 1,0 72-1,0 36 1,36-36 0,-36-35-1,35-1 1,-35-35 0,-35-108 15,-1-36-31,-36-71 15,1 0 1,-1 36 0,1 35-1,106 72 1,73-36 0,106 36 15,-35 0-16,0 36 1,-36 0 0,-71 0 15,-144 0-15,-71-1-1,-107 1 1,250-36-1</inkml:trace>
          <inkml:trace contextRef="#ctx0" brushRef="#br1" timeOffset="-35590.7836">1538 8742 0,'72'35'16,"-72"1"-16,36 71 0,-36 1 0,0-37 15,35 1-15,-35-36 16,0-72-1,72 0 17,-36-71-17,35-36 1,1 107 0,-1 0-1,1 36 1,-36 36-1,-1 71 1,-35-35 0,36 35-1,0-35 1,0-37 0,71-35-1,0-71 1,-35-1-1,-1 37 1,-35-1 0,-36 36-1,0 0 1,36 36 15,-36 35-15,0 1-1,36-1 1,0-35 0,35-36-1,1-72 1,-1 1 0,1-1-1,-72 37 1,35 35-1,-35 0 1,0 35 0,36 37-1,36-1 1,-36 1 0,35-36-1,1-72 1,-37-36-1,-35-71 17,-35-36-17,-37 1 1,1 34 0,-37 109-1,37 70 1,71-35-1,35 0 1,-35 0 0,0 0-1,36 0 1,36-35 0,-72 35-1</inkml:trace>
          <inkml:trace contextRef="#ctx0" brushRef="#br1" timeOffset="-34920.6372">3613 8813 0,'72'143'0,"-72"-71"16,0 35-16,35 0 15,-35-71 17,36 0-17,-36-36 1,36 0 0,0-107-1,35-36 16,-35 71-31,0 72 16,-36 0 0,0 0 15,0 72-15,36-1-1,-36 1 1,35-1-1,37-35 1,0-36 0,-1 0-1,1-72 1,-1 37 0,-71-1-1,36 36 1,-36 0-1,0 0 1,36 71 0,-1 1-1,37 35 1,-36-71 0,35-72-1,-35-35 1,-72-72 15,36 143-31</inkml:trace>
          <inkml:trace contextRef="#ctx0" brushRef="#br1" timeOffset="-34624.526">4186 8634 0,'0'0'0</inkml:trace>
          <inkml:trace contextRef="#ctx0" brushRef="#br1" timeOffset="-33658.2684">4829 8885 0,'36'143'0,"-36"-72"0,0 37 16,36-73-1,-36 37 1,36-72 0,-36-36-1,0-35 1,36-37 0,-1 1-1,1 35 1,0 72-1,-36 0 1,36 0 0,-36 72-1,0 35 1,35-35 0,1-1-1,0-35 16,36-36-15,-1-36 0,-35-35-1,0-1 1,-1 1 0,-35 71-1,0-36 1,0 72-1,0 71 1,0 0 0,36 1-1,36-37 1,-1-35 0,1-36-1,-36-36 16,35-35-31,-71-1 16,0 36 0,0 1 15,0 35-15,36 35-1,0 37 1,35-1-1,1 1 1,35-36 0,0 0-1,-35-1 1,35-35 0,-35-35-1,-36-37 1,-1 0-1,-35-71 1,-71 0 0,-36 72-1,-1 35 1,1 36 15,35 72-31,72 71 31,108-36-15,-1 0 0,-107-107-16</inkml:trace>
        </inkml:traceGroup>
        <inkml:traceGroup>
          <inkml:annotationXML>
            <emma:emma xmlns:emma="http://www.w3.org/2003/04/emma" version="1.0">
              <emma:interpretation id="{DEAA5884-7003-4D39-903C-387F209F1A9F}" emma:medium="tactile" emma:mode="ink">
                <msink:context xmlns:msink="http://schemas.microsoft.com/ink/2010/main" type="inkWord" rotatedBoundingBox="20822,9177 26886,9440 26843,10420 20779,10157"/>
              </emma:interpretation>
              <emma:one-of disjunction-type="recognition" id="oneOf16">
                <emma:interpretation id="interp80" emma:lang="it-IT" emma:confidence="0">
                  <emma:literal>FFET</emma:literal>
                </emma:interpretation>
                <emma:interpretation id="interp81" emma:lang="it-IT" emma:confidence="0">
                  <emma:literal>FESE.</emma:literal>
                </emma:interpretation>
                <emma:interpretation id="interp82" emma:lang="it-IT" emma:confidence="0">
                  <emma:literal>FESTE.</emma:literal>
                </emma:interpretation>
                <emma:interpretation id="interp83" emma:lang="it-IT" emma:confidence="0">
                  <emma:literal>FSE.</emma:literal>
                </emma:interpretation>
                <emma:interpretation id="interp84" emma:lang="it-IT" emma:confidence="0">
                  <emma:literal>FESE</emma:literal>
                </emma:interpretation>
              </emma:one-of>
            </emma:emma>
          </inkml:annotationXML>
          <inkml:trace contextRef="#ctx0" brushRef="#br1" timeOffset="-54471.7508">19497 9207 0,'215'35'0,"-36"1"16,-1-36-16,-34-36 15,-144-35 1,-36-36-1,36 107 1</inkml:trace>
          <inkml:trace contextRef="#ctx0" brushRef="#br1" timeOffset="-54331.4876">19604 8777 0,'215'36'0,"71"0"16,-35-36-16,-37 0 16,-214 0-1</inkml:trace>
          <inkml:trace contextRef="#ctx0" brushRef="#br1" timeOffset="-54658.7684">19891 8992 0,'-36'143'0,"-36"-36"0,1 72 15,71-71 1,35-37 0,37 1-1,35-1 1,36-35 0,1-36 15,-37-36-16,-71 0 1,-36 1 0,-108-37-1,1-35 1,-72-36 0,179 143-1</inkml:trace>
          <inkml:trace contextRef="#ctx0" brushRef="#br1" timeOffset="-53941.8676">21000 9135 0,'143'0'0,"143"72"0,0-37 16,0 73-1,-286-108 1</inkml:trace>
          <inkml:trace contextRef="#ctx0" brushRef="#br1" timeOffset="-54082.1308">21214 9207 0,'36'250'16,"-36"-107"-16,-36-107 16,36 35-1,36-106 16,0-1-15,-36-107 0,0 143-1</inkml:trace>
          <inkml:trace contextRef="#ctx0" brushRef="#br1" timeOffset="-56217.2484">16492 8742 0,'0'107'0,"-36"36"0,0 72 16,36-37-1,36-70 1,0-37-1,-36-35 1,0-107 0,-72-73-1,-35-70 1,0-1 0,-36 36-1,35 72 1,108 107-1,36 0 1,179 0 15,35 36-31,36 0 32,-71-1-17,-72 1 16,-71-36-15,-108 0 0,-107 0-1,-36 0 1,0 0 0,0-36-1,0 72 1,72 0-1,107 35 1,36 1 0,35-36-1,144 0 1,0-1 0,-36-35-1,-36 0 1,-72-35-1,-71-37 1,0 72 0</inkml:trace>
          <inkml:trace contextRef="#ctx0" brushRef="#br1" timeOffset="-55687.3652">17565 8885 0,'36'214'15,"0"-71"-15,-36 0 0,36 1 31,-1-109-15,-35-35 0,0-35-1,-35-144 1,-37 0 0,-35-36-1,35 36 1,1 108-1,106 71 1,1 0 0,107 0-1,36 36 1,0-1 0,-36 1-1,-36 0 1,-71 0-1,-36-36 1,-107 0 0,-36-36-1,143 36 1</inkml:trace>
          <inkml:trace contextRef="#ctx0" brushRef="#br1" timeOffset="-55484.7628">17386 9028 0,'215'36'16,"0"35"-16,107-71 0,-179-36 15,-72-35 1,-71 71-1</inkml:trace>
          <inkml:trace contextRef="#ctx0" brushRef="#br1" timeOffset="-55032.8036">18925 8920 0,'35'36'0,"-178"-72"0,-36 1 16,36 35-16,72 35 0,35-35 15,143 108 17,180 71-17,-37-36 1,-143-72 0,-71-35 15,-107 36-31,-73-37 15,-34 1 1,34-72 0,109 1 15,106-37-31,144-71 16,-215 143-1</inkml:trace>
        </inkml:traceGroup>
      </inkml:traceGroup>
    </inkml:traceGroup>
    <inkml:traceGroup>
      <inkml:annotationXML>
        <emma:emma xmlns:emma="http://www.w3.org/2003/04/emma" version="1.0">
          <emma:interpretation id="{FDEA39B9-57E5-4D81-84F7-BE8CEDBC9F28}" emma:medium="tactile" emma:mode="ink">
            <msink:context xmlns:msink="http://schemas.microsoft.com/ink/2010/main" type="paragraph" rotatedBoundingBox="5005,10405 26429,12085 26242,14471 4817,12791" alignmentLevel="3"/>
          </emma:interpretation>
        </emma:emma>
      </inkml:annotationXML>
      <inkml:traceGroup>
        <inkml:annotationXML>
          <emma:emma xmlns:emma="http://www.w3.org/2003/04/emma" version="1.0">
            <emma:interpretation id="{AEA88ED8-1130-4654-BB8B-39074ACF9B2B}" emma:medium="tactile" emma:mode="ink">
              <msink:context xmlns:msink="http://schemas.microsoft.com/ink/2010/main" type="inkBullet" rotatedBoundingBox="25578,12019 26429,12085 26369,12845 25518,12778"/>
            </emma:interpretation>
            <emma:one-of disjunction-type="recognition" id="oneOf17">
              <emma:interpretation id="interp85" emma:lang="it-IT" emma:confidence="0">
                <emma:literal>&gt;</emma:literal>
              </emma:interpretation>
              <emma:interpretation id="interp86" emma:lang="it-IT" emma:confidence="0">
                <emma:literal>)</emma:literal>
              </emma:interpretation>
              <emma:interpretation id="interp87" emma:lang="it-IT" emma:confidence="0">
                <emma:literal>.</emma:literal>
              </emma:interpretation>
              <emma:interpretation id="interp88" emma:lang="it-IT" emma:confidence="0">
                <emma:literal>,</emma:literal>
              </emma:interpretation>
              <emma:interpretation id="interp89" emma:lang="it-IT" emma:confidence="0">
                <emma:literal>I</emma:literal>
              </emma:interpretation>
            </emma:one-of>
          </emma:emma>
        </inkml:annotationXML>
        <inkml:trace contextRef="#ctx0" brushRef="#br1" timeOffset="-32115.3732">20713 11460 0,'322'108'0,"-214"-37"0,-1-35 0,36 36 31,-71-1-15,-1-35-1,-71 0 1,-107-1-1,0 37 1,-1-36 0,-35 71-1,72 0 1,71-107 0</inkml:trace>
      </inkml:traceGroup>
      <inkml:traceGroup>
        <inkml:annotationXML>
          <emma:emma xmlns:emma="http://www.w3.org/2003/04/emma" version="1.0">
            <emma:interpretation id="{CB17FF15-2F52-45A4-A8C2-0247DE93A37F}" emma:medium="tactile" emma:mode="ink">
              <msink:context xmlns:msink="http://schemas.microsoft.com/ink/2010/main" type="line" rotatedBoundingBox="4950,11103 24845,12663 24713,14351 4817,12791"/>
            </emma:interpretation>
          </emma:emma>
        </inkml:annotationXML>
        <inkml:traceGroup>
          <inkml:annotationXML>
            <emma:emma xmlns:emma="http://www.w3.org/2003/04/emma" version="1.0">
              <emma:interpretation id="{0FB26E45-C5FA-4E2E-80F8-7BBD5C6F6003}" emma:medium="tactile" emma:mode="ink">
                <msink:context xmlns:msink="http://schemas.microsoft.com/ink/2010/main" type="inkWord" rotatedBoundingBox="4950,11103 6265,11206 6203,11991 4888,11888"/>
              </emma:interpretation>
              <emma:one-of disjunction-type="recognition" id="oneOf18">
                <emma:interpretation id="interp90" emma:lang="it-IT" emma:confidence="0">
                  <emma:literal>a</emma:literal>
                </emma:interpretation>
                <emma:interpretation id="interp91" emma:lang="it-IT" emma:confidence="0">
                  <emma:literal>A</emma:literal>
                </emma:interpretation>
                <emma:interpretation id="interp92" emma:lang="it-IT" emma:confidence="0">
                  <emma:literal>.</emma:literal>
                </emma:interpretation>
                <emma:interpretation id="interp93" emma:lang="it-IT" emma:confidence="0">
                  <emma:literal>4</emma:literal>
                </emma:interpretation>
                <emma:interpretation id="interp94" emma:lang="it-IT" emma:confidence="0">
                  <emma:literal>t</emma:literal>
                </emma:interpretation>
              </emma:one-of>
            </emma:emma>
          </inkml:annotationXML>
          <inkml:trace contextRef="#ctx0" brushRef="#br1" timeOffset="-31025.4168">823 10602 0,'-72'36'0,"1"35"0,-37 1 16,1 35-1,0 0 1,35-35 0,-35-1-1,35-35 1,1-36-1,71 0 1,0 0 0,35 36-1,109 0 17,106 35-17,-143-35 1,36-36-1,-71 36 1,-72-72 0,0-71-1,-36-36 1,-35-36 0,35 107-1,0 1 1,36 71-1,0 35 1,0 37 0,36 107-1,35-36 1,1-36 0,71-35-1,36-144 1,71-71 15,-250 143-15</inkml:trace>
        </inkml:traceGroup>
        <inkml:traceGroup>
          <inkml:annotationXML>
            <emma:emma xmlns:emma="http://www.w3.org/2003/04/emma" version="1.0">
              <emma:interpretation id="{9E9A699A-A62D-4E2B-8784-2B003877F3C3}" emma:medium="tactile" emma:mode="ink">
                <msink:context xmlns:msink="http://schemas.microsoft.com/ink/2010/main" type="inkWord" rotatedBoundingBox="12580,12560 13495,12631 13437,13370 12523,13298"/>
              </emma:interpretation>
              <emma:one-of disjunction-type="recognition" id="oneOf19">
                <emma:interpretation id="interp95" emma:lang="it-IT" emma:confidence="0">
                  <emma:literal>a</emma:literal>
                </emma:interpretation>
                <emma:interpretation id="interp96" emma:lang="it-IT" emma:confidence="0">
                  <emma:literal>o</emma:literal>
                </emma:interpretation>
                <emma:interpretation id="interp97" emma:lang="it-IT" emma:confidence="0">
                  <emma:literal>.</emma:literal>
                </emma:interpretation>
                <emma:interpretation id="interp98" emma:lang="it-IT" emma:confidence="0">
                  <emma:literal>G</emma:literal>
                </emma:interpretation>
                <emma:interpretation id="interp99" emma:lang="it-IT" emma:confidence="0">
                  <emma:literal>°</emma:literal>
                </emma:interpretation>
              </emma:one-of>
            </emma:emma>
          </inkml:annotationXML>
          <inkml:trace contextRef="#ctx0" brushRef="#br1" timeOffset="-30261.7616">8228 12212 0,'72'35'0,"-37"-70"0,-35-37 16,-107 1-16,0 35 0,-36 72 0,0-1 16,35 37-16,72 71 0,72 0 15,72 0 1,70-35 0,37-37-1,-36-71 1,-36-36-1,-107-71 1,-72-36 0,-36 0-1,-71 35 1,-36 37 0,36 71-1,108 71 1,106 1-1,144-36 1,-215-36 15</inkml:trace>
        </inkml:traceGroup>
        <inkml:traceGroup>
          <inkml:annotationXML>
            <emma:emma xmlns:emma="http://www.w3.org/2003/04/emma" version="1.0">
              <emma:interpretation id="{96CD4B49-BD4F-4441-90F4-61C6193CE5E1}" emma:medium="tactile" emma:mode="ink">
                <msink:context xmlns:msink="http://schemas.microsoft.com/ink/2010/main" type="inkWord" rotatedBoundingBox="13939,12430 18110,12757 18026,13827 13855,13500"/>
              </emma:interpretation>
              <emma:one-of disjunction-type="recognition" id="oneOf20">
                <emma:interpretation id="interp100" emma:lang="it-IT" emma:confidence="0">
                  <emma:literal>passo</emma:literal>
                </emma:interpretation>
                <emma:interpretation id="interp101" emma:lang="it-IT" emma:confidence="0">
                  <emma:literal>Frasso</emma:literal>
                </emma:interpretation>
                <emma:interpretation id="interp102" emma:lang="it-IT" emma:confidence="0">
                  <emma:literal>sotto</emma:literal>
                </emma:interpretation>
                <emma:interpretation id="interp103" emma:lang="it-IT" emma:confidence="0">
                  <emma:literal>Frasso.</emma:literal>
                </emma:interpretation>
                <emma:interpretation id="interp104" emma:lang="it-IT" emma:confidence="0">
                  <emma:literal>Fiastra</emma:literal>
                </emma:interpretation>
              </emma:one-of>
            </emma:emma>
          </inkml:annotationXML>
          <inkml:trace contextRef="#ctx0" brushRef="#br1" timeOffset="-26567.1932">12557 12426 0,'36'143'0,"-72"-35"0,36-37 16,36 1 0,-36-36 15,0-36-16,-36-72 1,0-35 15,-36-144-15,-35 72 0,36 108-1,71 107 1,35-36-1,108 35 1,36 37 0,0-36-1,-36 0 1,0-36 0,-35-36-1,-73 0 16,-35 36-31</inkml:trace>
          <inkml:trace contextRef="#ctx0" brushRef="#br1" timeOffset="-27035.708">11305 12212 0,'-143'0'0,"-1"0"0,1 107 16,72-35-16,107 35 16,71 36-1,72-36 1,-72 1-1,0-1 1,-107-71 0,-35 0-1,-37-1 1,-71 1 0,36-72-1,35 36 1,72-71-1,107-37 1,1-35 15,71 0-15,-36 0 0,0 36-1,-36 71 1,-35 36-1,-72 36 1,0-36 0,36 36-1,-72 35 1,0 36 0,36 37-1,36-37 1,35-36-1,1 1 17,35 0-32,-35-72 15,35 0 1,-71 0 0,0 0-1,-36-36 1,-36-36-1,-72-71 17,1 36-17,-72-36 1,36 35 0,0 108-1,72 36 1,106-36-1,108 72 1,1-37 0,34 1-1,-106-72 1,-36-35 0,-108-36-1,-71-37 1,0 37-1,0 36 1,71 106 0,72 1-1,72-36 1,107 72 0,0-37 15,-1-35-16,-34-35 1,-144 35 0</inkml:trace>
          <inkml:trace contextRef="#ctx0" brushRef="#br1" timeOffset="-29560.4456">9373 12247 0,'0'108'0,"-36"-1"0,0 36 0,36-35 16,36-1 0,-36-36-1,0-35 1,0-107 0,-36-72-1,-35-36 1,-1 0-1,1 71 1,35 37 0,36 71-1,71 36 1,108-36 0,0 35-1,-36-35 1,-71 0-1,-72 0 1,-36-35 0,-36 70 15,-35-35-15,-36 36-1,36 0 1,71 36-1,108-37 1,71 37 0,0-108-1,36 36 1,-36-36 0,36-35-1,-179 71 16</inkml:trace>
          <inkml:trace contextRef="#ctx0" brushRef="#br1" timeOffset="-28921.4688">10553 12283 0,'-178'0'0,"70"0"0,-35 0 0,72 36 16,71 36-1,35 35 1,144 72-1,-71-72 17,-37-35-17,-35-1 1,-36-35 0,-36 0-1,36-36 1,-36 0-1,36 0 1,0-36 0,-35 0-1,35 36 1,0-36 0,-36 1-1,36-1 1,0 0-1,-36 0 1,36 1 0,-36-37-1,0 36 1,1 0 0,35 1-1,-36-1 1,0 0-1,36 36 1</inkml:trace>
          <inkml:trace contextRef="#ctx0" brushRef="#br1" timeOffset="-28282.492">10124 12319 0,'-71'-107'0,"-1"35"0,72 36 0,-36 36 15,0 0 1,36 0 0,72 36-1,71 0 1,36 0 0,0-1-1,-36 1 1,-36 0-1,-35 0 17,-36-36-17,-108 0 1,0-36 0,1 36-1,-36 0 16,35 36-31,-35 0 16,-1-1 0,1 1-1,36 0 1,-1 71 0,72-107-1,0 0 16,72 36-15,71-72 0,0 36-1,-36-36 1,0 72 0,-71-36-1,0 0 16,0-36-31,-1-35 16,-35 71 0</inkml:trace>
        </inkml:traceGroup>
        <inkml:traceGroup>
          <inkml:annotationXML>
            <emma:emma xmlns:emma="http://www.w3.org/2003/04/emma" version="1.0">
              <emma:interpretation id="{3F72B8BB-7F46-437D-943B-0B2DFD77477B}" emma:medium="tactile" emma:mode="ink">
                <msink:context xmlns:msink="http://schemas.microsoft.com/ink/2010/main" type="inkWord" rotatedBoundingBox="19183,12877 24794,13317 24731,14126 19120,13686"/>
              </emma:interpretation>
              <emma:one-of disjunction-type="recognition" id="oneOf21">
                <emma:interpretation id="interp105" emma:lang="it-IT" emma:confidence="0">
                  <emma:literal>russassimo</emma:literal>
                </emma:interpretation>
                <emma:interpretation id="interp106" emma:lang="it-IT" emma:confidence="0">
                  <emma:literal>rifossimo</emma:literal>
                </emma:interpretation>
                <emma:interpretation id="interp107" emma:lang="it-IT" emma:confidence="0">
                  <emma:literal>ripassiamo</emma:literal>
                </emma:interpretation>
                <emma:interpretation id="interp108" emma:lang="it-IT" emma:confidence="0">
                  <emma:literal>tirassimo</emma:literal>
                </emma:interpretation>
                <emma:interpretation id="interp109" emma:lang="it-IT" emma:confidence="0">
                  <emma:literal>mirassimo</emma:literal>
                </emma:interpretation>
              </emma:one-of>
            </emma:emma>
          </inkml:annotationXML>
          <inkml:trace contextRef="#ctx0" brushRef="#br1" timeOffset="-23215.4888">18388 12713 0,'36'107'0,"-72"0"0,0-35 0,0-1 16,36-35 0,0-36-1,-35-71 1,35-73 0,35 37-1,-35 36 1,36 71-1,-36 0 1,72 35 0,-1 37-1,37 35 17,-37-35-17,1-72 1,-1-72-1,-35 1 1,-36-37 0,0 37-1,0 71 1,36 0 0,-36 0-1,36 107 1,-36-35-1,35 35 1,-35-71 0,36 0-1,36-36 1,-1 0 0,37 0-1,-37 0 1,1 35 15,-1 73-15,1-37-1,-1 1 1,37-37 0,-1-70-1,-35-37 1,-72-35-1,0 0 1,-72 35 0,0 72-1,1 0 1,-1 36 15,1 71-31,142 0 16,-71-107-1</inkml:trace>
          <inkml:trace contextRef="#ctx0" brushRef="#br1" timeOffset="-25849.32">14310 12426 0,'143'108'0,"-107"-73"0,-36 73 0,0 35 15,-36-36 1,72 36 0,-36-107-1,35 0 17,-35-108-17,-35-71 1,35-36-1,-36 72 1,36 71 0,0 0-1,36 36 1,71 36 0,0-36-1,1 0 1,-37 0-1,-71-36 1,0 36 0,0 0-1,0 0 1,36 72 0,0 71-1,-1-36 1,1 1-1,0-72 1,0-36 0,35-72-1,1-71 1,-1 0 15,-71 143-15</inkml:trace>
          <inkml:trace contextRef="#ctx0" brushRef="#br1" timeOffset="-24850.8928">15598 12713 0,'35'107'0,"-35"0"0,-71 36 16,-1-71-1,37-1 1,35-71 0,35-71-1,1-72 1,0 0 0,0 0 15,35-1-16,1 144 1,-1 0 0,1 36-1,35 72 1,-35 35 15,-37-72-31,1 1 16,-72-36-1,-35-36 1,-72-36 0,0 0-1,71 36 1,72 0 0,107-36-1,72 36 1,72-36-1,-72-35 17,-36 35-17,-36 0 1,-35 36 0,-37 36-1,-35-36 1,0 0-1,0-36 1,-71-35 0,-72 35-1,35 0 1,1 36 0,71 36-1,36 0 1,108 71-1,71 36 1,-36-35 0,0-37-1,-107 1 1,-72-37 15,-36-35-15,-35 0-1,35 0 1,37 0 0,70-71-1,73-1 1,35-35 0,-143 107-1</inkml:trace>
          <inkml:trace contextRef="#ctx0" brushRef="#br1" timeOffset="-24431.1032">17422 12677 0,'-143'-36'0,"36"0"16,-1 36-16,37 72 0,107-1 16,71 72-1,36 1 1,-36-37 15,-35 0-15,-36-71-1,-108 0 1,-35-36 0,71 35-1,-36-35 1,37 0 0,70-35-1,109-37 1,-1 1-1,-36-72 1,-107 143 0</inkml:trace>
          <inkml:trace contextRef="#ctx0" brushRef="#br1" timeOffset="-24166.1616">17923 12784 0,'0'72'0,"-36"-1"0,0 72 0,36-35 15,0-1 1,36-36-1,36-71 1,-36-71 0,-36 71-1</inkml:trace>
        </inkml:traceGroup>
      </inkml:traceGroup>
    </inkml:traceGroup>
  </inkml:traceGroup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47:37.98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09D769A-04ED-4F5B-8534-3F216E61047C}" emma:medium="tactile" emma:mode="ink">
          <msink:context xmlns:msink="http://schemas.microsoft.com/ink/2010/main" type="writingRegion" rotatedBoundingBox="-606,2880 3876,1044 4925,3605 442,5441"/>
        </emma:interpretation>
      </emma:emma>
    </inkml:annotationXML>
    <inkml:traceGroup>
      <inkml:annotationXML>
        <emma:emma xmlns:emma="http://www.w3.org/2003/04/emma" version="1.0">
          <emma:interpretation id="{52CC5886-31C7-4FD0-9594-699195EC0EEA}" emma:medium="tactile" emma:mode="ink">
            <msink:context xmlns:msink="http://schemas.microsoft.com/ink/2010/main" type="paragraph" rotatedBoundingBox="-606,2880 3876,1044 4925,3605 442,544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C1FE2A3-2D25-4957-925D-6FF09075A351}" emma:medium="tactile" emma:mode="ink">
              <msink:context xmlns:msink="http://schemas.microsoft.com/ink/2010/main" type="line" rotatedBoundingBox="-606,2880 3876,1044 4925,3605 442,5441"/>
            </emma:interpretation>
          </emma:emma>
        </inkml:annotationXML>
        <inkml:traceGroup>
          <inkml:annotationXML>
            <emma:emma xmlns:emma="http://www.w3.org/2003/04/emma" version="1.0">
              <emma:interpretation id="{4C6D51A6-4F2A-4307-B122-60948A272478}" emma:medium="tactile" emma:mode="ink">
                <msink:context xmlns:msink="http://schemas.microsoft.com/ink/2010/main" type="inkWord" rotatedBoundingBox="-606,2880 3876,1044 4925,3605 442,5441"/>
              </emma:interpretation>
              <emma:one-of disjunction-type="recognition" id="oneOf0">
                <emma:interpretation id="interp0" emma:lang="it-IT" emma:confidence="0">
                  <emma:literal>dia</emma:literal>
                </emma:interpretation>
                <emma:interpretation id="interp1" emma:lang="it-IT" emma:confidence="0">
                  <emma:literal>dis</emma:literal>
                </emma:interpretation>
                <emma:interpretation id="interp2" emma:lang="it-IT" emma:confidence="0">
                  <emma:literal>dista</emma:literal>
                </emma:interpretation>
                <emma:interpretation id="interp3" emma:lang="it-IT" emma:confidence="0">
                  <emma:literal>disfa</emma:literal>
                </emma:interpretation>
                <emma:interpretation id="interp4" emma:lang="it-IT" emma:confidence="0">
                  <emma:literal>dia.</emma:literal>
                </emma:interpretation>
              </emma:one-of>
            </emma:emma>
          </inkml:annotationXML>
          <inkml:trace contextRef="#ctx0" brushRef="#br0">-4687 2875 0,'36'35'15,"-36"73"-15,36 35 0,-72 71 0,36 1 16,-36 0 0,36-36-1,0-1 1,36-35 15,0-35-15,0-37-1,-36-71 1,35 0 0,-70-107-1,35-36 1,-36 36 0,0-72-1,36 179 1</inkml:trace>
          <inkml:trace contextRef="#ctx0" brushRef="#br0" timeOffset="732.4856">-4794 2839 0,'143'0'16,"0"36"-16,72-1 0,35 37 0,-35-36 16,0-1-1,-36-35 16,-72 0-31,-36 0 16,-71 0 0,0 0-1,-35 36 1,-1 0 15,36 35-15,-36 73-1,36 34 1,0 1 0,0 0-1,0 36 1,0-72 0,0 0-1,0-107 1,0 0 15,-36-36-15,1 0-1,-37-72 1,-71 36 0,-36-35-1,0 35 1,-36 36-1,72-36 1,36 72 0,71-36-1,108-36 1,71 36 0,-143 0-1</inkml:trace>
          <inkml:trace contextRef="#ctx0" brushRef="#br0" timeOffset="2166.2872">-4186 3411 0,'-36'-107'0,"-71"107"0,-36 36 0,71-36 16,37 35-16,35 37 0,107-1 16,72 1-16,0 0 15,-72-1 1,-71 1-1,-72-72 1,-35 35 0,-37 1-1,-35-72 1,72 36 0,35-71-1,72-1 1,35-35-1,-71 107 1</inkml:trace>
          <inkml:trace contextRef="#ctx0" brushRef="#br0" timeOffset="1215.6144">-4508 3447 0,'0'0'0</inkml:trace>
          <inkml:trace contextRef="#ctx0" brushRef="#br0" timeOffset="2493.568">-4186 2553 0,'108'143'15,"-73"71"-15,-35 1 0,0-215 16</inkml:trace>
          <inkml:trace contextRef="#ctx0" brushRef="#br0" timeOffset="4128.994">-4257 2052 0,'35'0'0,"37"0"16,35 0-16,36 0 0,36 0 16,72 35-16,-1-35 15,108 0 1,35 36 0,37-36-1,-1 0 1,-71 36-1,-72-36 1,-71 36 15,-72-36-15,-72 36 0,-35-1-1,-36 1 1,0-36-1,0 36 1,-72-72 0,1 36-1,35-71 1,-35-1 0,-1 0-1,36 1 1,36 71-1</inkml:trace>
          <inkml:trace contextRef="#ctx0" brushRef="#br0" timeOffset="3566.9688">-4114 1765 0,'0'0'0</inkml:trace>
          <inkml:trace contextRef="#ctx0" brushRef="#br0" timeOffset="4393.9356">-930 1980 0,'36'0'16,"71"36"-16,72 35 0,35 37 0,-71-1 16,-107-35-1,-36-37 1,-71 1 0,-72 0-1,-72 0 1,72-108-1,143 72 1</inkml:trace>
        </inkml:traceGroup>
      </inkml:traceGroup>
    </inkml:traceGroup>
  </inkml:traceGroup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48:06.49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3E4E0EB-D875-4DC0-9E74-ECCF7FD1FC5D}" emma:medium="tactile" emma:mode="ink">
          <msink:context xmlns:msink="http://schemas.microsoft.com/ink/2010/main" type="inkDrawing" rotatedBoundingBox="5472,1108 31418,9682 26902,23347 956,14772" semanticType="callout" shapeName="Other">
            <msink:sourceLink direction="from" ref="{5B0F068F-723F-4CD3-AB58-54F48733BA94}"/>
            <msink:sourceLink direction="to" ref="{6941D1AC-E02C-4DC2-BB63-5D5D499FFE81}"/>
            <msink:sourceLink direction="to" ref="{628D9E83-7E29-4A0F-A6D1-E1C3192ECEE1}"/>
            <msink:sourceLink direction="from" ref="{55FA517D-1FC7-4448-B9BE-5FF29997EF81}"/>
          </msink:context>
        </emma:interpretation>
      </emma:emma>
    </inkml:annotationXML>
    <inkml:trace contextRef="#ctx0" brushRef="#br0">0 0 0,'0'72'16,"0"35"-16,0 0 0,0 72 0,0 36 15,0 71 1,36 0 0,-36 72 15,0 36-16,36 35 1,-1 36 0,-35 36-1,36 35 1,0 1 0,-36 71-1,36 0 1,-36 36-1,0 0 17,-36 286-17,36 108 1,0-358 0,0-1-1,0 1 1,-36-36-1,36 0 17,0-72-32,-36-35 15,36-36 17,0-72-17,0-71 1,0-108-1,36-71 1,-36-107 0,36-72-1,-36 35 1,0-35 0,0-35-1,-36 35 16,72-72-15,-36-35 0,-36 35-1,36 72 1</inkml:trace>
    <inkml:trace contextRef="#ctx0" brushRef="#br0" timeOffset="1667.572">250 15240 0,'108'-36'0,"-1"36"16,501 0-16,-322 0 15,72 36 1,0-36 0,35 0-1,37 36 1,-1-36 0,36 36-1,36-36 1,0 0-1,0 0 1,0-36 15,71 36-15,0 0 0,-71-36-1,72 36 1,35-36-1,0 1 1,0 35 0,0-36-1,36 36 1,36 0 0,0 36-1,-1-36 1,1 35-1,-36-35 1,0-71 15,0 71-31,0 0 32,-36-36-32,0 36 31,0-36-16,-35 36 1,-1 0 0,-35 0-1,-1 36 1,1 0 0,-36 0-1,-36-1 1,0 37-1,-107-108 1,-72 72 0,-36-36-1,-107 0 1,-35 0 0,-72-36-1,-1 36 1,-35 0-1,0 36 1,0-36 15,0 0-15,0 0 0,36 36-1,0-36 1,-36 0-1,0 0 1,0 0 0,36 0-1,-36 0 1,0 0 0,0 0-1,0 0 1,0 0-1,0 0 1,0-36 0,-36 0-1,36 0 1,36-35 0,35-1 15,-71 72-31</inkml:trace>
  </inkml:traceGroup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49:07.94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FBE0645-BDE9-4127-A7FA-6BA60C839EAC}" emma:medium="tactile" emma:mode="ink">
          <msink:context xmlns:msink="http://schemas.microsoft.com/ink/2010/main" type="writingRegion" rotatedBoundingBox="2383,172 17875,-34 17897,1585 2405,1792"/>
        </emma:interpretation>
      </emma:emma>
    </inkml:annotationXML>
    <inkml:traceGroup>
      <inkml:annotationXML>
        <emma:emma xmlns:emma="http://www.w3.org/2003/04/emma" version="1.0">
          <emma:interpretation id="{DCF5F255-7C5D-460C-9783-B3DD97E804CA}" emma:medium="tactile" emma:mode="ink">
            <msink:context xmlns:msink="http://schemas.microsoft.com/ink/2010/main" type="paragraph" rotatedBoundingBox="2383,172 17875,-34 17897,1585 2405,17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0D48572-AFF2-43C9-A196-34EC07B83481}" emma:medium="tactile" emma:mode="ink">
              <msink:context xmlns:msink="http://schemas.microsoft.com/ink/2010/main" type="line" rotatedBoundingBox="2383,172 17875,-34 17897,1585 2405,1792"/>
            </emma:interpretation>
          </emma:emma>
        </inkml:annotationXML>
        <inkml:traceGroup>
          <inkml:annotationXML>
            <emma:emma xmlns:emma="http://www.w3.org/2003/04/emma" version="1.0">
              <emma:interpretation id="{2CD54C56-D620-4B30-B39B-5BDF4D847463}" emma:medium="tactile" emma:mode="ink">
                <msink:context xmlns:msink="http://schemas.microsoft.com/ink/2010/main" type="inkWord" rotatedBoundingBox="2387,433 5858,387 5876,1746 2405,1792"/>
              </emma:interpretation>
              <emma:one-of disjunction-type="recognition" id="oneOf0">
                <emma:interpretation id="interp0" emma:lang="it-IT" emma:confidence="0">
                  <emma:literal>SA</emma:literal>
                </emma:interpretation>
                <emma:interpretation id="interp1" emma:lang="it-IT" emma:confidence="0">
                  <emma:literal>5 A</emma:literal>
                </emma:interpretation>
                <emma:interpretation id="interp2" emma:lang="it-IT" emma:confidence="0">
                  <emma:literal>SD</emma:literal>
                </emma:interpretation>
                <emma:interpretation id="interp3" emma:lang="it-IT" emma:confidence="0">
                  <emma:literal>SP</emma:literal>
                </emma:interpretation>
                <emma:interpretation id="interp4" emma:lang="it-IT" emma:confidence="0">
                  <emma:literal>ss</emma:literal>
                </emma:interpretation>
              </emma:one-of>
            </emma:emma>
          </inkml:annotationXML>
          <inkml:trace contextRef="#ctx0" brushRef="#br0">-3542 394 0,'107'-36'0,"-250"36"15,-71 72-15,-1-1 0,72 1 0,71-1 16,108 1 0,107-1-1,143 1 1,1-36 0,-73 35-1,-178 1 1,-143 35-1,-179 36 17,-36-71-17,322-72-15</inkml:trace>
          <inkml:trace contextRef="#ctx0" brushRef="#br1" timeOffset="-58005.5996">-1252 179 0,'-36'-71'15,"-250"464"-15,107-250 0,36-71 16,107-36-1,36-36 1,36-36 0,71-107-1,36-36 1,36 0 15,-72 36-15,-35 71-1,-36 37 1,-36 35 0,0 107-1,0 36 1,71-36 0,72 1-1,0-37 1,-35-35-1,-72 0 1,-36-36 0,-36 0-1,-179 0 1,-107 36 0,0-36-1,0 35 1,108-35-1,214 0 1</inkml:trace>
        </inkml:traceGroup>
        <inkml:traceGroup>
          <inkml:annotationXML>
            <emma:emma xmlns:emma="http://www.w3.org/2003/04/emma" version="1.0">
              <emma:interpretation id="{95B86973-7D12-4F25-877C-A64BE78DF42F}" emma:medium="tactile" emma:mode="ink">
                <msink:context xmlns:msink="http://schemas.microsoft.com/ink/2010/main" type="inkWord" rotatedBoundingBox="6608,434 9436,396 9447,1198 6619,1236"/>
              </emma:interpretation>
              <emma:one-of disjunction-type="recognition" id="oneOf1">
                <emma:interpretation id="interp5" emma:lang="it-IT" emma:confidence="0">
                  <emma:literal>Sori</emma:literal>
                </emma:interpretation>
                <emma:interpretation id="interp6" emma:lang="it-IT" emma:confidence="0">
                  <emma:literal>Sorr</emma:literal>
                </emma:interpretation>
                <emma:interpretation id="interp7" emma:lang="it-IT" emma:confidence="0">
                  <emma:literal>sor</emma:literal>
                </emma:interpretation>
                <emma:interpretation id="interp8" emma:lang="it-IT" emma:confidence="0">
                  <emma:literal>sovr</emma:literal>
                </emma:interpretation>
                <emma:interpretation id="interp9" emma:lang="it-IT" emma:confidence="0">
                  <emma:literal>Sora</emma:literal>
                </emma:interpretation>
              </emma:one-of>
            </emma:emma>
          </inkml:annotationXML>
          <inkml:trace contextRef="#ctx0" brushRef="#br1" timeOffset="-42743.2248">680 0 0,'-72'0'16,"-35"0"-16,-1 0 0,1 36 0,0 0 16,35 36-1,36-37 1,36 1-1,36 0 1,36 0 0,107 35-1,-1-35 1,1 0 0,0 0-1,-107 35 1,-36-35-1,-72 35 1,-72 1 0,-35-36-1,-71-36 17,35 0-32,36-36 15,35 36 1,37-36-1,107 0 17,35-35-17,72 35 1,36-35 0,-179 71-16</inkml:trace>
          <inkml:trace contextRef="#ctx0" brushRef="#br1" timeOffset="-42244.5112">1288 752 0,'107'0'0,"0"35"0,1-70 0,-1-37 16,-35 1-16,-72-37 16,0 37-1,-72-37 1,-71 1-1,0 71 1,-36 72 0,36 0-1,36 35 1,107 37 0,35-37-1,108 37 1,36-108-1,0-36 17,36-36-17,-72-35 1,-143 107 0</inkml:trace>
          <inkml:trace contextRef="#ctx0" brushRef="#br1" timeOffset="-41558.78">2146 144 0,'0'71'0,"0"36"16,0 37-16,0-37 0,36 0 15,-36-71 1,36 0 0,-36-36-1,0-72 1,-36-35 0,36 0 15,0-1-16,36 37 1,0 35 0,71 0-1,0 36 1,1 0 0,-37 36-1,-35 0 1,-72-1-1,-35 1 1,-37 0 0,37 36-1,-1-37 1,72 1 0,72 36-1,-1-37 1,72 1-1,-35 0 17,-73-36-17,-35 0 1,0 0 0,0-36-1,0-35 1,72-37-1,-72 108 1</inkml:trace>
        </inkml:traceGroup>
        <inkml:traceGroup>
          <inkml:annotationXML>
            <emma:emma xmlns:emma="http://www.w3.org/2003/04/emma" version="1.0">
              <emma:interpretation id="{57CCB1B6-E27D-48AA-BF11-0FDFACBEC5E1}" emma:medium="tactile" emma:mode="ink">
                <msink:context xmlns:msink="http://schemas.microsoft.com/ink/2010/main" type="inkWord" rotatedBoundingBox="9504,77 17875,-34 17896,1499 9525,1611"/>
              </emma:interpretation>
              <emma:one-of disjunction-type="recognition" id="oneOf2">
                <emma:interpretation id="interp10" emma:lang="it-IT" emma:confidence="0">
                  <emma:literal>corsomi</emma:literal>
                </emma:interpretation>
                <emma:interpretation id="interp11" emma:lang="it-IT" emma:confidence="0">
                  <emma:literal>Corsomi</emma:literal>
                </emma:interpretation>
                <emma:interpretation id="interp12" emma:lang="it-IT" emma:confidence="0">
                  <emma:literal>consona</emma:literal>
                </emma:interpretation>
                <emma:interpretation id="interp13" emma:lang="it-IT" emma:confidence="0">
                  <emma:literal>corsomi)</emma:literal>
                </emma:interpretation>
                <emma:interpretation id="interp14" emma:lang="it-IT" emma:confidence="0">
                  <emma:literal>consoni)</emma:literal>
                </emma:interpretation>
              </emma:one-of>
            </emma:emma>
          </inkml:annotationXML>
          <inkml:trace contextRef="#ctx0" brushRef="#br1" timeOffset="-27018.1752">8657-429 0,'-107'36'0,"-72"107"0,0 0 16,-35 36-16,106 0 16,37 36-1,71-37 1,71-35 0,1 1-1,35-73 1,-35-35-1,-37 0 1,1-36 0,-72-36-1,1-71 1,35-1 0,0 108-1</inkml:trace>
          <inkml:trace contextRef="#ctx0" brushRef="#br1" timeOffset="-26284.7172">8622 179 0,'35'108'0,"1"35"0,0 0 16,0-36-1,-36-71 1,0 0 0,0-36-1,0-36 16,71-71-31,36-1 16,1-35 0,-37 72-1,1 35 1,-36 72 0,-1-1-1,1 73 1,36-1-1,-36-35 1,-1-37 0,1-35 15,71-71-15,-35-1-1,0-35 1,-1 35-1,-35 1 1,0 71 0,-36 0-1,0 71 1,71 73 0,1-1-1,-1-36 1,-35-71-1,36-36 1,-72-72 0,35-107-1,-35-35 1,0 214 0</inkml:trace>
          <inkml:trace contextRef="#ctx0" brushRef="#br1" timeOffset="-26016.8552">10410-250 0,'108'36'0,"106"71"0,1 0 16,-36 37-16,-72-37 15,-71 36 17,-108 0-32,-71 72 15,36 35 1,178-178 0,-71-72-1</inkml:trace>
          <inkml:trace contextRef="#ctx0" brushRef="#br1" timeOffset="-40732.792">3398 36 0,'-107'36'0,"-36"36"0,36-1 15,-1 1-15,73 35 16,35 0-1,143 1 17,0-37-17,36-35 1,0-36 0,-108-36-1,-35 36 1,-36-71-1,-72-37 1,-35 73 0,35-37-1,37 36 1,70 0 0,1 1 15,72-1-16,-1 0 1,-36 0 0,-35 36-1,0 0 1,-36 72 0,-36-1-1,0 1 16,36 35-15,0-35 0,72-36-1,-1-1 1,73 1 0,-37-36-1,-36 0 1,1-36-1,-72 1 1,-72-37 0,-35 1-1,-72-37 1,179 108 0</inkml:trace>
          <inkml:trace contextRef="#ctx0" brushRef="#br1" timeOffset="-38815.8616">3649 358 0,'214'-36'16,"-35"36"-16,-107-35 15,-108-37 1,-35 1-1,-73 35 1,-34-36 0,35 72-1,71 0 1,36 36 0,108-36-1,107-36 16,35 36-15,1-71 0,-36 35-1,-72 0 1,-35 36 0,-72 107-1,0-71 1,35 36-1,-70 71 1,-1-36 0,36 1-1,-36-37 1,36-71 0,0 0-1,36-36 1,-36-35-1,36-1 1,-1 1 0,1 71-1,-36 0 17,72 35-17,-36 37 1,71 0-1,0-1 1,36 1 0,-35-72-1,-37 0 1,-35-72 0,-36 1-1,-72-73 1,1 1-1,35 72 1,-35 35 0,71 0-1,35 72 1,37-72 0,71 72-1,0-36 1,-36 0-1,36 72 1,-107-1 15,0-71-15,36 72 0,-72-1-1,35 1 1,-35 35-1,36-35 1,-36-37 0,0-35-1,-36-71 1,-71-1 0,0-71-1,-1 0 1,37 36-1,-1 71 1,72 0 0,72 36-1,35-36 1,72 36 0,-36 0-1,0-35 1,-35 35 15,-73 0-15,-35 0-1,0 35 1,-35 73 0,-1-37-1,36 37 1,71-1-1,72 0 1,-35-71 15,-1 0-15,0 0 0,1-36-1,-1 0 1,-71 0-1,-36-36 1,-72 0 0,-35-35-1,-72-37 1,-71 1 0,35 35-1,72 37 1,71 70-1,108 1 1,36-36 0,107 0-1,35 0 1,-35-36 0,-72 1-1,-142-73 16,-109 37-15,-34-1 0,-1 36-1,71 72 1,73-36 0,142 0-1,108 36 1,35-36-1,-250 0 1</inkml:trace>
        </inkml:traceGroup>
      </inkml:traceGroup>
    </inkml:traceGroup>
  </inkml:traceGroup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48:52.43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F60D0E2-D373-414C-9A26-6BAB97F59713}" emma:medium="tactile" emma:mode="ink">
          <msink:context xmlns:msink="http://schemas.microsoft.com/ink/2010/main" type="writingRegion" rotatedBoundingBox="1631,13013 6399,13373 6280,14942 1512,14582"/>
        </emma:interpretation>
      </emma:emma>
    </inkml:annotationXML>
    <inkml:traceGroup>
      <inkml:annotationXML>
        <emma:emma xmlns:emma="http://www.w3.org/2003/04/emma" version="1.0">
          <emma:interpretation id="{1C61BB81-5F25-4400-927D-B5BCECABFABF}" emma:medium="tactile" emma:mode="ink">
            <msink:context xmlns:msink="http://schemas.microsoft.com/ink/2010/main" type="paragraph" rotatedBoundingBox="1631,13013 6399,13373 6280,14942 1512,145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540F34-48E8-4CE1-93E9-DFE11F92532D}" emma:medium="tactile" emma:mode="ink">
              <msink:context xmlns:msink="http://schemas.microsoft.com/ink/2010/main" type="line" rotatedBoundingBox="1631,13013 6399,13373 6280,14942 1512,14582"/>
            </emma:interpretation>
          </emma:emma>
        </inkml:annotationXML>
        <inkml:traceGroup>
          <inkml:annotationXML>
            <emma:emma xmlns:emma="http://www.w3.org/2003/04/emma" version="1.0">
              <emma:interpretation id="{1221C545-DF5D-4552-9F2A-1DCBE1F3E251}" emma:medium="tactile" emma:mode="ink">
                <msink:context xmlns:msink="http://schemas.microsoft.com/ink/2010/main" type="inkWord" rotatedBoundingBox="1614,13229 3249,13352 3147,14705 1512,14582"/>
              </emma:interpretation>
              <emma:one-of disjunction-type="recognition" id="oneOf0">
                <emma:interpretation id="interp0" emma:lang="it-IT" emma:confidence="0">
                  <emma:literal>sa</emma:literal>
                </emma:interpretation>
                <emma:interpretation id="interp1" emma:lang="it-IT" emma:confidence="0">
                  <emma:literal>Sa</emma:literal>
                </emma:interpretation>
                <emma:interpretation id="interp2" emma:lang="it-IT" emma:confidence="0">
                  <emma:literal>52</emma:literal>
                </emma:interpretation>
                <emma:interpretation id="interp3" emma:lang="it-IT" emma:confidence="0">
                  <emma:literal>s,</emma:literal>
                </emma:interpretation>
                <emma:interpretation id="interp4" emma:lang="it-IT" emma:confidence="0">
                  <emma:literal>so</emma:literal>
                </emma:interpretation>
              </emma:one-of>
            </emma:emma>
          </inkml:annotationXML>
          <inkml:trace contextRef="#ctx0" brushRef="#br0">680 47 0,'-107'-35'0,"-36"35"0,0 0 16,-1 0-16,37 35 16,71-35-1,36 36 1,72 0 0,71 71-1,36 1 1,0-1-1,-36-36 1,-72 37 0,-35-73 15,-72 37-15,-35-36-1,-72 0 1,0-36-1,-36 0 1,107 0 0,36 0-1,36 0 1,108-36 0,-1 0-1,36-36 1,-143 72-1</inkml:trace>
          <inkml:trace contextRef="#ctx0" brushRef="#br0" timeOffset="716.9008">966 942 0,'36'0'0,"36"-36"15,-1-36-15,1 1 0,-37-1 0,37 36 16,-72 36-16,0-35 15,0 35 17,0 35-17,0 37 1,0 35 0,0 1-1,36-1 1,-72 0-1,0-71 1,0 36 0,-71-72-1,36 0 1,35 0 0,0 0-1,72 0 1,0 35-1,71 1 1,36 0 0,-36 0-1,-35 0 1,-36-36 0,-36 0 15,0 0-16,-108-72 1,73 0 0,35-71-1,0 143 1</inkml:trace>
        </inkml:traceGroup>
        <inkml:traceGroup>
          <inkml:annotationXML>
            <emma:emma xmlns:emma="http://www.w3.org/2003/04/emma" version="1.0">
              <emma:interpretation id="{8E96FB54-2A15-4EDC-A855-9579A4B205E0}" emma:medium="tactile" emma:mode="ink">
                <msink:context xmlns:msink="http://schemas.microsoft.com/ink/2010/main" type="inkWord" rotatedBoundingBox="4578,13236 6399,13373 6290,14816 4470,14678"/>
              </emma:interpretation>
              <emma:one-of disjunction-type="recognition" id="oneOf1">
                <emma:interpretation id="interp5" emma:lang="it-IT" emma:confidence="0">
                  <emma:literal>n</emma:literal>
                </emma:interpretation>
                <emma:interpretation id="interp6" emma:lang="it-IT" emma:confidence="0">
                  <emma:literal>x</emma:literal>
                </emma:interpretation>
                <emma:interpretation id="interp7" emma:lang="it-IT" emma:confidence="0">
                  <emma:literal>X</emma:literal>
                </emma:interpretation>
                <emma:interpretation id="interp8" emma:lang="it-IT" emma:confidence="0">
                  <emma:literal>*</emma:literal>
                </emma:interpretation>
                <emma:interpretation id="interp9" emma:lang="it-IT" emma:confidence="0">
                  <emma:literal>€</emma:literal>
                </emma:interpretation>
              </emma:one-of>
            </emma:emma>
          </inkml:annotationXML>
          <inkml:trace contextRef="#ctx0" brushRef="#br0" timeOffset="-3678.9836">2970-24 0,'107'36'0,"36"-36"15,36 35-15,71-35 16,144 36-1,-179 0 1,-37 0 0,-106-36-1,-36 35 1,-36-35 0,0 0-1,0 72 1,0 0-1,0 35 1,36 36 0,-36 36-1,35-36 17,1 0-32,-36-36 15,-36-71 1,1-107 15,-1-251-15,36 322-1</inkml:trace>
          <inkml:trace contextRef="#ctx0" brushRef="#br0" timeOffset="-4255.6212">3005 190 0,'36'36'0,"-36"0"16,0 71-16,0 1 0,36 35 0,-36 36 15,0-1 17,36 1-17,0 0 1,-36-143-1,35 0 1,-35 0 0,0-36-1,36 0 1,0 0 0,35-36-1,1 36 1,71 0 15,36 0-15,71 0-1,-35 36 1,0-36 0,-72 35-1,-72-35 1,-35 0-1,0 0 1,-72 0 0,0 0-1,-35-35 1,-1-73 0,-35-35-1,107 143 1</inkml:trace>
        </inkml:traceGroup>
      </inkml:traceGroup>
    </inkml:traceGroup>
  </inkml:traceGroup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48:58.29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845668A-5E7F-4326-B98E-B642A3E2AEC7}" emma:medium="tactile" emma:mode="ink">
          <msink:context xmlns:msink="http://schemas.microsoft.com/ink/2010/main" type="writingRegion" rotatedBoundingBox="3867,8110 6939,9067 6359,10930 3287,9973"/>
        </emma:interpretation>
      </emma:emma>
    </inkml:annotationXML>
    <inkml:traceGroup>
      <inkml:annotationXML>
        <emma:emma xmlns:emma="http://www.w3.org/2003/04/emma" version="1.0">
          <emma:interpretation id="{2DA439FB-0218-43BF-82F9-7455A33395E2}" emma:medium="tactile" emma:mode="ink">
            <msink:context xmlns:msink="http://schemas.microsoft.com/ink/2010/main" type="paragraph" rotatedBoundingBox="3867,8110 6939,9067 6359,10930 3287,99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DF8CDB7-DC2F-4623-A3AE-262B433EC558}" emma:medium="tactile" emma:mode="ink">
              <msink:context xmlns:msink="http://schemas.microsoft.com/ink/2010/main" type="line" rotatedBoundingBox="3867,8110 6939,9067 6359,10930 3287,9973"/>
            </emma:interpretation>
          </emma:emma>
        </inkml:annotationXML>
        <inkml:traceGroup>
          <inkml:annotationXML>
            <emma:emma xmlns:emma="http://www.w3.org/2003/04/emma" version="1.0">
              <emma:interpretation id="{B9F11B93-E3B9-433B-AA83-1B7DE54AE984}" emma:medium="tactile" emma:mode="ink">
                <msink:context xmlns:msink="http://schemas.microsoft.com/ink/2010/main" type="inkWord" rotatedBoundingBox="3867,8110 6939,9067 6359,10930 3287,9973"/>
              </emma:interpretation>
              <emma:one-of disjunction-type="recognition" id="oneOf0">
                <emma:interpretation id="interp0" emma:lang="it-IT" emma:confidence="0">
                  <emma:literal>*a</emma:literal>
                </emma:interpretation>
                <emma:interpretation id="interp1" emma:lang="it-IT" emma:confidence="0">
                  <emma:literal>*io</emma:literal>
                </emma:interpretation>
                <emma:interpretation id="interp2" emma:lang="it-IT" emma:confidence="0">
                  <emma:literal>*ri</emma:literal>
                </emma:interpretation>
                <emma:interpretation id="interp3" emma:lang="it-IT" emma:confidence="0">
                  <emma:literal>*ai</emma:literal>
                </emma:interpretation>
                <emma:interpretation id="interp4" emma:lang="it-IT" emma:confidence="0">
                  <emma:literal>*R</emma:literal>
                </emma:interpretation>
              </emma:one-of>
            </emma:emma>
          </inkml:annotationXML>
          <inkml:trace contextRef="#ctx0" brushRef="#br0">179 143 0,'107'-35'16,"-71"-37"-16,-36 36 0,-108 36 0,37 36 15,-1 0-15,36 0 0,1-1 0,35 37 16,71-1-16,37 1 0,70 35 0,-70-35 15,-1-1-15,-71 1 0,-36-36 32,-72 0-17,1-1 1,-72-35 0,35 0-1,1 0 1,35 0-1,72-35 1,36-1 0,36-36-1,35 1 1,-35-1 0,-1 36-1,1 1 1,-1 70-1,-35 1 1,0 0 0,0-36-1,35 36 1,-35-36 15,0 35-15,0 1-1,-1 0 1,-35 0 0,-35 35-1,-73-35 1,37 0 0,-1 0-1,72-1 1,36 1-1,107 0 1,0 0 0,-36-36-1,-35 35 1,-72-70 0,-72-37-1,1-35 1,71 107-1</inkml:trace>
          <inkml:trace contextRef="#ctx0" brushRef="#br0" timeOffset="-2259.7928">-358-143 0,'-36'72'0,"36"35"16,-36 36-16,36 36 0,0 0 15,0 0 1,0-36 0,0 0-1,36-36 1,-36 1 0,36-73-1,0 1 16,35 0-15,37 0 0,-1-36-1,36 0 1,72 35 0,35 1-1,36 0 1,36 0-1,-36-36 1,-35 0 0,-36 0-1,-72 0 1,-36 0 0,-71 0-1,0 36 1,-36-36-1,0 35 1,-108-70 0,1-73-1,-36-35 17,143 143-17</inkml:trace>
          <inkml:trace contextRef="#ctx0" brushRef="#br0" timeOffset="-1684.1308">-537-286 0,'251'36'0,"-1"0"0,-35-36 16,107 0-1,-36 35 1,0-35-1,36 0 1,-72 72 0,-71-36-1,-36 35 1,-71 37 0,-36-37-1,-1 36 1,1 37-1,-36-1 1,36 71 0,0-35-1,0 0 17,-1-72-17,-35-35 16,-35-72-15,-73-107 0,-71-108-1,179 215 1</inkml:trace>
        </inkml:traceGroup>
      </inkml:traceGroup>
    </inkml:traceGroup>
  </inkml:traceGroup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49:00.36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0EA1F93-8F33-4618-B04B-45D35424599E}" emma:medium="tactile" emma:mode="ink">
          <msink:context xmlns:msink="http://schemas.microsoft.com/ink/2010/main" type="inkDrawing" rotatedBoundingBox="3779,3747 6928,4212 6658,6034 3510,5569" hotPoints="6452,3962 6509,5642 3793,5734 3736,4054" semanticType="enclosure" shapeName="Rectangle">
            <msink:sourceLink direction="with" ref="{17F572F3-3E1B-4A4F-9A0E-241D48722035}"/>
          </msink:context>
        </emma:interpretation>
      </emma:emma>
    </inkml:annotationXML>
    <inkml:trace contextRef="#ctx0" brushRef="#br0">0 24 0,'215'-36'15,"35"36"-15,36 36 16,215-36 0,-179 0-1,-36 36 1,-35-1 0,-108 1-1,0 36 1,-107-1-1,35 37 1,-71 71 0,36-1 15,0 1-15,0-36-1,-1 0 1,1-35-1,0-37 1,-108-35 0,1-107-1,-108-37 1,179 108 0</inkml:trace>
    <inkml:trace contextRef="#ctx0" brushRef="#br0" timeOffset="-545.468">-179 167 0,'36'72'0,"-36"35"16,0 36-16,0 72 0,0-37 31,36 37-15,-36-72-1,35 0 1,-35 0 0,0-71-1,0-36 1,36-36 0,-36 0-1,72-36 1,-1 36-1,72-36 1,36 36 0,72 0-1,-1 36 1,72 36 0,0-37-1,0 1 1,0 0-1,-107 0 1,-36-36 0,-72 35 15,-71-35-15,-1 0-1,-106-35 1,-36-37-1,-72-35 1,179 107 0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3:54.52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0,'107'143'0,"-35"-72"0,-37 37 16,73 142-16,-1 1 15,72 71 16,71 71 1,-71-214-32,-36-72 15,-35-71 1,-37-108 0,-35-71-1,0-36 1,35 1-1,37-37 1,35-35 0,0 71-1,0 36 1,-72 71 0,-71 72 15,0 0-31,-143-36 15,0 0 17,-71 36-17,-1-35 1,0 35 0,72 0-1,72 0 1,71 0-1,143 0 1,71-36 0,37-71-1,-251 107 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49:03.60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B06B578-70A7-40A1-874B-FF7F84D6F44C}" emma:medium="tactile" emma:mode="ink">
          <msink:context xmlns:msink="http://schemas.microsoft.com/ink/2010/main" type="writingRegion" rotatedBoundingBox="1563,5719 889,834 2212,651 2887,5536"/>
        </emma:interpretation>
      </emma:emma>
    </inkml:annotationXML>
    <inkml:traceGroup>
      <inkml:annotationXML>
        <emma:emma xmlns:emma="http://www.w3.org/2003/04/emma" version="1.0">
          <emma:interpretation id="{C8E875C6-47C1-415F-A8A2-6A3180576B05}" emma:medium="tactile" emma:mode="ink">
            <msink:context xmlns:msink="http://schemas.microsoft.com/ink/2010/main" type="paragraph" rotatedBoundingBox="1563,5719 889,834 2212,651 2887,55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1E02E48-47A6-410C-992F-A29292F774BC}" emma:medium="tactile" emma:mode="ink">
              <msink:context xmlns:msink="http://schemas.microsoft.com/ink/2010/main" type="line" rotatedBoundingBox="1563,5719 889,834 2212,651 2887,5536"/>
            </emma:interpretation>
          </emma:emma>
        </inkml:annotationXML>
        <inkml:traceGroup>
          <inkml:annotationXML>
            <emma:emma xmlns:emma="http://www.w3.org/2003/04/emma" version="1.0">
              <emma:interpretation id="{00B636D0-AE2C-4985-A459-A5741B2569C5}" emma:medium="tactile" emma:mode="ink">
                <msink:context xmlns:msink="http://schemas.microsoft.com/ink/2010/main" type="inkWord" rotatedBoundingBox="1563,5719 889,834 2212,651 2887,5536"/>
              </emma:interpretation>
              <emma:one-of disjunction-type="recognition" id="oneOf0">
                <emma:interpretation id="interp0" emma:lang="it-IT" emma:confidence="0">
                  <emma:literal>ò</emma:literal>
                </emma:interpretation>
                <emma:interpretation id="interp1" emma:lang="it-IT" emma:confidence="0">
                  <emma:literal>è</emma:literal>
                </emma:interpretation>
                <emma:interpretation id="interp2" emma:lang="it-IT" emma:confidence="0">
                  <emma:literal>Ò</emma:literal>
                </emma:interpretation>
                <emma:interpretation id="interp3" emma:lang="it-IT" emma:confidence="0">
                  <emma:literal>à</emma:literal>
                </emma:interpretation>
                <emma:interpretation id="interp4" emma:lang="it-IT" emma:confidence="0">
                  <emma:literal>,</emma:literal>
                </emma:interpretation>
              </emma:one-of>
            </emma:emma>
          </inkml:annotationXML>
          <inkml:trace contextRef="#ctx0" brushRef="#br0">-1610 867 0,'-71'108'0,"-37"35"16,1-36-16,35-71 16,37 0-1,35-36 1,0-36 0,71-72 15,1 1-16,-1 36 1,-35 35 0,36 36-1,-37 0 1,73 71 0,-37 1-1,1-36 1,-1-1-1,-71-35 1,36 36 0,-72 0-1,36-108 1,0 72 0</inkml:trace>
          <inkml:trace contextRef="#ctx0" brushRef="#br0" timeOffset="3077.0204">-1145 581 0,'-36'-36'0,"-35"0"16,-1-35-16,-71-1 0,0-71 0,0 0 16,-36-36-1,0 0 1,36-71-1,36 35 1,35 1 0,1-37-1,35 37 1,72 35 0,0 0-1,-1 72 1,1 35-1,0 36 17,0 0-17,-36 36 1,0 36 0,0-36 15,0-71-16,35-37 1,-35 108 0</inkml:trace>
          <inkml:trace contextRef="#ctx0" brushRef="#br0" timeOffset="3636.1212">-1968-3354 0,'-35'-36'15,"-1"72"-15,-143 71 0,0 72 0,0-36 16,0 0-16,72-107 16,71 0-1,36-36 1,36 0 15,36 0-15,71 0-1,71-36 1,72 0 0,-71 0-1,-36 1 1,-36 35-1,-107-36 1,-72 36 0,-71-36-1,-36-71 1,0-1 0,143 108-1</inkml:trace>
          <inkml:trace contextRef="#ctx0" brushRef="#br0" timeOffset="3947.8172">-2397-3605 0,'107'72'0,"1"71"16,-1 36-16,0 36 15,-35-72 17,-1-36-17,-35-35 1,0-37 0,-36-35 15,-36-71-31,36-72 15,36-36 1,-36 179 0</inkml:trace>
        </inkml:traceGroup>
      </inkml:traceGroup>
    </inkml:traceGroup>
  </inkml:traceGroup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49:01.00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7F572F3-3E1B-4A4F-9A0E-241D48722035}" emma:medium="tactile" emma:mode="ink">
          <msink:context xmlns:msink="http://schemas.microsoft.com/ink/2010/main" type="writingRegion" rotatedBoundingBox="1599,7282 3925,4140 5720,5469 3395,8611">
            <msink:destinationLink direction="with" ref="{70EA1F93-8F33-4618-B04B-45D35424599E}"/>
          </msink:context>
        </emma:interpretation>
      </emma:emma>
    </inkml:annotationXML>
    <inkml:traceGroup>
      <inkml:annotationXML>
        <emma:emma xmlns:emma="http://www.w3.org/2003/04/emma" version="1.0">
          <emma:interpretation id="{7942DE25-D147-412C-82ED-99CC2C042926}" emma:medium="tactile" emma:mode="ink">
            <msink:context xmlns:msink="http://schemas.microsoft.com/ink/2010/main" type="paragraph" rotatedBoundingBox="1599,7282 3925,4140 5720,5469 3395,86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BA1CBBE-8850-4F94-8214-60BF9BFFA4F9}" emma:medium="tactile" emma:mode="ink">
              <msink:context xmlns:msink="http://schemas.microsoft.com/ink/2010/main" type="line" rotatedBoundingBox="1599,7282 3925,4140 5720,5469 3395,8611"/>
            </emma:interpretation>
          </emma:emma>
        </inkml:annotationXML>
        <inkml:traceGroup>
          <inkml:annotationXML>
            <emma:emma xmlns:emma="http://www.w3.org/2003/04/emma" version="1.0">
              <emma:interpretation id="{4977B183-AFB7-4406-8F61-F2E69E8C42C6}" emma:medium="tactile" emma:mode="ink">
                <msink:context xmlns:msink="http://schemas.microsoft.com/ink/2010/main" type="inkWord" rotatedBoundingBox="1599,7282 3925,4140 5720,5469 3395,8611"/>
              </emma:interpretation>
              <emma:one-of disjunction-type="recognition" id="oneOf0">
                <emma:interpretation id="interp0" emma:lang="it-IT" emma:confidence="0">
                  <emma:literal>dì</emma:literal>
                </emma:interpretation>
                <emma:interpretation id="interp1" emma:lang="it-IT" emma:confidence="0">
                  <emma:literal>dì.</emma:literal>
                </emma:interpretation>
                <emma:interpretation id="interp2" emma:lang="it-IT" emma:confidence="0">
                  <emma:literal>dirà</emma:literal>
                </emma:interpretation>
                <emma:interpretation id="interp3" emma:lang="it-IT" emma:confidence="0">
                  <emma:literal>dì:</emma:literal>
                </emma:interpretation>
                <emma:interpretation id="interp4" emma:lang="it-IT" emma:confidence="0">
                  <emma:literal>dì?</emma:literal>
                </emma:interpretation>
              </emma:one-of>
            </emma:emma>
          </inkml:annotationXML>
          <inkml:trace contextRef="#ctx0" brushRef="#br0">215 80 0,'71'-36'0,"-178"1"0,35 70 16,-35 37-16,107 0 0,36-37 0,71 37 15,0-1-15,36 1 0,-71-1 16,-36 1-1,-36-36 1,-36 35 0,-36-35-1,1-36 1,-36 36 0,-1-36-1,37 0 1,35 0-1,36 0 1,36-36 0,35-35-1,37-1 1,-108 72 0</inkml:trace>
          <inkml:trace contextRef="#ctx0" brushRef="#br0" timeOffset="528.9076">608 402 0,'107'0'15,"37"0"1,-37 107-16,-179-71 0,1 0 15,35 0 1,0-36 15,72 36-31,36-1 16,-1 1 15,36 36-15,-35-37-1,-72 1 1,-36 0 0,-35-36-1,-72 0 17,-36 0-32,143-72 31,36 72-16</inkml:trace>
          <inkml:trace contextRef="#ctx0" brushRef="#br0" timeOffset="1979.2664">-1145 1404 0,'0'-36'0,"0"108"0,0 107 0,0 71 16,0 36 0,36-35-1,-36-37 1,0 1 0,-36-72-1,36 0 1,0-71-1,-36-37 1,36-35 0,-35-107-1,-1-36 1,-36 36 0,-71-1-1,36 37 1,0 71-1,71 71 1,72 37 0,-1-1-1,37 0 17,35 108-17,-35-36 1,-1-36-1,1-72 1,-36-35 0,-36-36-1,35-36 1,37-107 0,-1 0-1,37-36 1,-72 72-1,-36 71 17,-36 0-32,-36 36 15,-35-71 1,107 71 0</inkml:trace>
          <inkml:trace contextRef="#ctx0" brushRef="#br0" timeOffset="3600.0856">-894 2084 0,'71'0'0,"-35"-36"0,71 0 16,-35-36-16,-36 1 0,-1-1 0,-35 1 15,0 35 1,0 36 0,0 0 31,0 107-47,0 1 15,0 35 1,0-36-1,36 0 1,-36-35 0,-36 0-1,1-37 1,-37 1 0,0 0-1,72-36 1,0 0-1,0-36 1,108 36 0,-1 0-1,-35 36 17,-1-36-32,-35 36 15,0-36 1,-72 0-1,36-72 17,36 1-17,0-37 1,-36 108 0</inkml:trace>
          <inkml:trace contextRef="#ctx0" brushRef="#br0" timeOffset="3818.2728">0 2298 0,'0'72'0,"36"-1"16,-36-35-16,0 0 0,-36-36 0,36-36 15,36-35 1,0-73 0,-36 144-1</inkml:trace>
          <inkml:trace contextRef="#ctx0" brushRef="#br0" timeOffset="4332.5712">286 1869 0,'36'36'16,"-36"-1"-16,0 37 15,-36 0-15,72-72 0,-36 35 16,36-70 0,-1 35-1,73-36 1,-37 36 0,37 36-1,-37 35 1,1 36-1,-72 1 1,0-37 0,-36 1-1,0-72 1,0 36 0,-35-36-1,35-36 1,0 0-1,1-35 17,-1-1-17,36-35 1,0 107-16</inkml:trace>
          <inkml:trace contextRef="#ctx0" brushRef="#br0" timeOffset="4659.852">143 1619 0,'107'0'16,"36"0"-16,1 0 0,34 35 16,-70-35-1,-37 0 1,-35 0 0,-72 0-1,-35 0 1,-1-35-1,72 35 1</inkml:trace>
        </inkml:traceGroup>
      </inkml:traceGroup>
    </inkml:traceGroup>
  </inkml:traceGroup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49:28.10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F6D5B48-7C0C-4DC3-A2CF-D90085D6F5E3}" emma:medium="tactile" emma:mode="ink">
          <msink:context xmlns:msink="http://schemas.microsoft.com/ink/2010/main" type="inkDrawing" rotatedBoundingBox="5739,13702 13211,14402 13192,14606 5720,13906" shapeName="Other"/>
        </emma:interpretation>
      </emma:emma>
    </inkml:annotationXML>
    <inkml:trace contextRef="#ctx0" brushRef="#br0">0 0 0,'36'0'0,"36"0"15,35 0-15,36 35 0,0-35 0,36 0 16,0 0-16,36 0 16,-1 36-1,37-36 1,-1 0 0,-35 36 15,-1-36-16,1 36 1,0-36 0,35 36-1,-35-36 1,35 35 0,-35 1-1,35 0 1,1 0-1,-1-1 1,-35 1 0,-1 0-1,37 0 1,-36 0 0,-1-1-1,1-35 1,-36 36-1,0-36 1,35 36 0,-35-36-1,-36 0 17,36 0-17,-36 36 1,0-72-1,0 72 1,-35-36 0,-37 0-1,1 0 1,-36 0 0,-1 0-1,-35 0 1,0 0-1,0 0 1,0 0 0,-35 0-1,35-36 1,-72 36 0,0-36-1,37-35 16,35 71-15</inkml:trace>
  </inkml:traceGroup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49:30.77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2B4CD99-8FEC-496D-9408-3FA656DF8E09}" emma:medium="tactile" emma:mode="ink">
          <msink:context xmlns:msink="http://schemas.microsoft.com/ink/2010/main" type="writingRegion" rotatedBoundingBox="8930,16207 32077,15349 32179,18098 9031,18956"/>
        </emma:interpretation>
      </emma:emma>
    </inkml:annotationXML>
    <inkml:traceGroup>
      <inkml:annotationXML>
        <emma:emma xmlns:emma="http://www.w3.org/2003/04/emma" version="1.0">
          <emma:interpretation id="{3A297767-732B-499A-8B21-7F8E88996A82}" emma:medium="tactile" emma:mode="ink">
            <msink:context xmlns:msink="http://schemas.microsoft.com/ink/2010/main" type="paragraph" rotatedBoundingBox="8930,16207 32077,15349 32179,18098 9031,1895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A366FB5-C41F-4659-867C-B02572455E40}" emma:medium="tactile" emma:mode="ink">
              <msink:context xmlns:msink="http://schemas.microsoft.com/ink/2010/main" type="line" rotatedBoundingBox="8930,16207 32077,15349 32179,18098 9031,18956"/>
            </emma:interpretation>
          </emma:emma>
        </inkml:annotationXML>
        <inkml:traceGroup>
          <inkml:annotationXML>
            <emma:emma xmlns:emma="http://www.w3.org/2003/04/emma" version="1.0">
              <emma:interpretation id="{6941D1AC-E02C-4DC2-BB63-5D5D499FFE81}" emma:medium="tactile" emma:mode="ink">
                <msink:context xmlns:msink="http://schemas.microsoft.com/ink/2010/main" type="inkWord" rotatedBoundingBox="9610,16724 9756,17792 9028,17890 8883,16823">
                  <msink:destinationLink direction="to" ref="{33E4E0EB-D875-4DC0-9E74-ECCF7FD1FC5D}"/>
                </msink:context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6</emma:literal>
                </emma:interpretation>
                <emma:interpretation id="interp2" emma:lang="it-IT" emma:confidence="0">
                  <emma:literal>G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*</emma:literal>
                </emma:interpretation>
              </emma:one-of>
            </emma:emma>
          </inkml:annotationXML>
          <inkml:trace contextRef="#ctx0" brushRef="#br0">-3577 3077 0,'0'35'16,"-108"1"-16,37 36 0,-36 35 0,35 0 16,1 37-16,-1-1 31,72 0-16,36 0 1,71-72 0,36 1-1,36-72 1,-36 0 0,-36-72-1,-71 1 1,-36-1-1,-107-35 1,0 35 0,-37 37-1,-34 35 1,70 0 0,37 71-1,71-35 1,71 0-1,108-36 1,0-72 0,-179 72-1</inkml:trace>
        </inkml:traceGroup>
        <inkml:traceGroup>
          <inkml:annotationXML>
            <emma:emma xmlns:emma="http://www.w3.org/2003/04/emma" version="1.0">
              <emma:interpretation id="{628D9E83-7E29-4A0F-A6D1-E1C3192ECEE1}" emma:medium="tactile" emma:mode="ink">
                <msink:context xmlns:msink="http://schemas.microsoft.com/ink/2010/main" type="inkWord" rotatedBoundingBox="10589,17296 11903,17595 11795,18073 10480,17774">
                  <msink:destinationLink direction="to" ref="{33E4E0EB-D875-4DC0-9E74-ECCF7FD1FC5D}"/>
                </msink:context>
              </emma:interpretation>
              <emma:one-of disjunction-type="recognition" id="oneOf1">
                <emma:interpretation id="interp5" emma:lang="it-IT" emma:confidence="0">
                  <emma:literal>in</emma:literal>
                </emma:interpretation>
                <emma:interpretation id="interp6" emma:lang="it-IT" emma:confidence="0">
                  <emma:literal>m</emma:literal>
                </emma:interpretation>
                <emma:interpretation id="interp7" emma:lang="it-IT" emma:confidence="0">
                  <emma:literal>mi</emma:literal>
                </emma:interpretation>
                <emma:interpretation id="interp8" emma:lang="it-IT" emma:confidence="0">
                  <emma:literal>me</emma:literal>
                </emma:interpretation>
                <emma:interpretation id="interp9" emma:lang="it-IT" emma:confidence="0">
                  <emma:literal>ln</emma:literal>
                </emma:interpretation>
              </emma:one-of>
            </emma:emma>
          </inkml:annotationXML>
          <inkml:trace contextRef="#ctx0" brushRef="#br0" timeOffset="732.484">-2504 3792 0,'36'72'0,"-36"-1"0,0 1 0,36-1 16,-1 1-1,-35-72 1,36 0-1,0-72 1,35-35 0,-35-36-1,36 71 1,-36 37 0,-1 35-1,1 35 1,0 1-1,-36 71 1,36 37 0,-1-37-1,1-71 17,36-1-17,-1-70 1,1-108-1,35 35 1,-71 72 0,-36 36-1,36 0 1,0 36 0,-1 107-1,37 0 1,-1 1 15,-35-144-15,-36 0-1</inkml:trace>
        </inkml:traceGroup>
        <inkml:traceGroup>
          <inkml:annotationXML>
            <emma:emma xmlns:emma="http://www.w3.org/2003/04/emma" version="1.0">
              <emma:interpretation id="{EF36FB5E-B290-4E71-914C-DAFB61A3C6B0}" emma:medium="tactile" emma:mode="ink">
                <msink:context xmlns:msink="http://schemas.microsoft.com/ink/2010/main" type="inkWord" rotatedBoundingBox="13722,16916 20648,16660 20690,17784 13763,18040"/>
              </emma:interpretation>
              <emma:one-of disjunction-type="recognition" id="oneOf2">
                <emma:interpretation id="interp10" emma:lang="it-IT" emma:confidence="0">
                  <emma:literal>Percorra</emma:literal>
                </emma:interpretation>
                <emma:interpretation id="interp11" emma:lang="it-IT" emma:confidence="0">
                  <emma:literal>percorra</emma:literal>
                </emma:interpretation>
                <emma:interpretation id="interp12" emma:lang="it-IT" emma:confidence="0">
                  <emma:literal>arretrerete</emma:literal>
                </emma:interpretation>
                <emma:interpretation id="interp13" emma:lang="it-IT" emma:confidence="0">
                  <emma:literal>arretrino</emma:literal>
                </emma:interpretation>
                <emma:interpretation id="interp14" emma:lang="it-IT" emma:confidence="0">
                  <emma:literal>irretirla</emma:literal>
                </emma:interpretation>
              </emma:one-of>
            </emma:emma>
          </inkml:annotationXML>
          <inkml:trace contextRef="#ctx0" brushRef="#br1" timeOffset="-71251.7">3864 3434 0,'-36'36'0,"36"0"0,-71 107 16,35-36-16,36 72 16,36-71-1,-1-1 1,1-71 0,36-1-1,-1-35 1,1 0-1,-1-35 1,37-1 0,-73 36-1,1 0 1,0 0 0,-72 0 15,-35-72-16,-1-35 1,1-36 0,-37 71-1,-35 1 1,36 35 0,0 0-1,35 72 1,72 36-1,36-1 1,0-71 0,71 0-1,0-36 1,0 72 0,1-36-1,-37 36 1,-71-108-1,0-35 1,-107 0 15,0-1-15,-72 1 0,36 71-1,71 1 1,1 106-1,106-71 1,73-36 0,35 72-1,36 0 1,0 35 0,-36-71-1,-72-71 1,1-1-1,-36 1 1,-36-1 0,35 36-1,-35 36 1,0 72 0,0 0-1,0 35 16,0-107-15,36 36 0,0 35-1,35 37 1,1 35 0,0 0-1,35 0 1,-36-72-1,1-35 1,-36 0 0,35-72-1,-35-71 1,-36-36 0,0 0-1,36-36 1,0 107-1,-36 1 1,0 71 0,0 0 15,0 0-15,0 71-1,0-35 1,71-72-1,1 0 1,-1 1 0,1-1-1,-1 0 1,-35 36 0,0 0-1,35 36 1,-71 0-1,0-36 1,36 35 0,-36 37-1,0 35 1,36 36 0,-36 0-1,36-35 1,0-1 15,-36-35-15,35-108-1,1-71 1,0-37 0,35 1-1,1 0 1,-72 143-1</inkml:trace>
          <inkml:trace contextRef="#ctx0" brushRef="#br1" timeOffset="-70316.612">6583 3506 0,'-36'72'15,"72"-37"-15,-36 37 0,-36 35 0,72-35 16,-36 35 0,36-35-1,-36-72 1,0-72-1,-36-143 1,0 72 15,-107-71-15,36 71 0,-1 71-1,108 108 1,0 0-1,72-36 1,71-36 0,-36 36-1,36 36 1,-35-36 0,-1 0-1,-35 35 1,-37-35-1,-35 36 1,0 71 0,0-35-1,0 35 1,0 1 0,36-1 15,36-36-16,35-35 1,0-36 0,1-71-1,-73-1 1,1-35 0,-36 0-1,-36-1 1,-35 37-1,-36 35 1,-1 36 0,1 36-1,71 71 1,36 0 0,36 36-1,35-35 1,73-108-1,34-36 1,1-36 0,-179 72-1</inkml:trace>
          <inkml:trace contextRef="#ctx0" brushRef="#br1" timeOffset="-73012.7824">930 3291 0,'179'-35'0,"-36"35"0,-35 35 16,-1 1-16,-71 0 16,-36-36-1,0 36 1,-72 35 0,-35-35-1,0 0 1,-1 0-1,37-36 1,-1 0 0,72 0-1,0 0 1,0 35 0,72 1-1,35 36 1,0-1-1,1 1 1,-1-1 31,-35 1-31,-37-36-1,-35-36 1,-35 0-1,-1-36 1,0-36 0,36-35-1,0 0 1,36 35 0,0 1-1,71-37 1,-36 72-1,1 1 1,0 70 0,-72 73-1,35-108 1,-35 0 0,36 36-1,-36 35 16,0 36-15,0-35 0,36 35-1,0-71 1,-1 36 0,1-108-1,72-72 1,-37 37-1,36-36 1,36-1 0,-71 37 15,71 35-31,-36 36 16,1 0-1,-1 0 1,-35 0-1,-37 0 1,-35-36 0,0 36-1,-71-36 17,-1 1-17,-35 35 1,0 35-1,-1 37 1,37 35 0,35 1-1,72-1 1,35 0 0,37-35-1,-1-1 1,36-71-1,-36 0 1,1 0 0,-37-35-1,-35 35 1,-36-36 0,0 72-1,-71-1 1,71-70 15,0-37-15,71 0-1,1 1 1,-1-36 0,1-1-1,-72 108 1</inkml:trace>
          <inkml:trace contextRef="#ctx0" brushRef="#br1" timeOffset="-74566.3876">680 3649 0,'36'36'0,"-36"0"16,71 214-16,-35-143 16,0 1-1,0-37 1,-36 1 0,0-36-1,-72-108 1,36-107-1,1 0 1,-1-35 0,0-1-1,36 215 1</inkml:trace>
        </inkml:traceGroup>
        <inkml:traceGroup>
          <inkml:annotationXML>
            <emma:emma xmlns:emma="http://www.w3.org/2003/04/emma" version="1.0">
              <emma:interpretation id="{CE4EC4B4-6B78-441B-A497-F8870D43FD03}" emma:medium="tactile" emma:mode="ink">
                <msink:context xmlns:msink="http://schemas.microsoft.com/ink/2010/main" type="inkWord" rotatedBoundingBox="20877,16534 27202,16349 27240,17655 20915,17840"/>
              </emma:interpretation>
              <emma:one-of disjunction-type="recognition" id="oneOf3">
                <emma:interpretation id="interp15" emma:lang="it-IT" emma:confidence="0">
                  <emma:literal>Radiata</emma:literal>
                </emma:interpretation>
                <emma:interpretation id="interp16" emma:lang="it-IT" emma:confidence="0">
                  <emma:literal>Radiar</emma:literal>
                </emma:interpretation>
                <emma:interpretation id="interp17" emma:lang="it-IT" emma:confidence="0">
                  <emma:literal>Ridiate.</emma:literal>
                </emma:interpretation>
                <emma:interpretation id="interp18" emma:lang="it-IT" emma:confidence="0">
                  <emma:literal>Radiate.</emma:literal>
                </emma:interpretation>
                <emma:interpretation id="interp19" emma:lang="it-IT" emma:confidence="0">
                  <emma:literal>Radiar.</emma:literal>
                </emma:interpretation>
              </emma:one-of>
            </emma:emma>
          </inkml:annotationXML>
          <inkml:trace contextRef="#ctx0" brushRef="#br0" timeOffset="17602.0404">9194 2862 0,'108'36'0,"-37"-36"15,1 36-15,-1-1 0,72 1 0,-35 0 16,71 35-16,-1 1 16,73 0-1,-36-1 1,-1 36 0,1-35-1,-72 0 16,-36-1-15,-71-71-16,0 36 31,-36-36-15,0 0 0,-36-36-1,0-35 1,1 35-1,35 0 1,35-36 0,1 37-1,36-37 1,35 1 0,36-1-1,-36 0 16,1 37-31,-37-1 16,1 36 0,-36 0-1,-36-36 1,0 36 0,-36 36 15,-36 71-16,-71 36 1,0 36 0,36-36-1,35-35 1,36-37 0,36 1-1,0-37 1,72 1 15,71 0-15,36-36-1,0 0 1,-36 0 0,0 0-1,-71 0 1,-37 0-1,1 0 1,-72-72 0,-35 1-1,35-36 1,0-36 0,36 143-1</inkml:trace>
          <inkml:trace contextRef="#ctx0" brushRef="#br0" timeOffset="17944.906">11734 2755 0,'108'71'15,"-1"72"-15,0 36 16,1-36 0,-37 36-1,1-71 1,-1-1 0,1-71-1,-72-36 1,-36-36-1,36-36 1,-36 37 0,1-1-1,35 36 1</inkml:trace>
          <inkml:trace contextRef="#ctx0" brushRef="#br0" timeOffset="19550.1404">12378 2826 0,'143'-36'16,"251"144"-16,-251-37 15,0 37 1,-71-1 0,-37 0-1,-106-35 1,-1-36 0,-71-1-1,0-35 1,36 36-1,35-36 1,72 0 0,0 0-1,72 108 1,71-1 0,-36 0-1,36-35 16,-71-37-15,-36 1 0,-36-36-1,0 0 1,-36-36 0,36 36-1,71-35 1,1-37-1,0 1 1,-1-1 0,-71 72-1</inkml:trace>
          <inkml:trace contextRef="#ctx0" brushRef="#br0" timeOffset="18957.918">12414 3148 0,'0'-36'0,"0"1"0,0-1 15,0 36-15,36-72 0,0 72 0,-36-35 16,35 35-16,-35 0 0,0 0 16,0 0-1,-35-36 1,35 36 31,0 0-47,-36 0 0,36 0 15,-36 36 1,36-1 0,0 37-1,36 35 16,0 36-15,35 0 0,1 1-1,-1-1 1,-35-36 0,-36 0-1,-36-71 1,0-72-1,1-35 1,35-72 0,0-36-1,-72-36 1,72 215 0</inkml:trace>
          <inkml:trace contextRef="#ctx0" brushRef="#br1" timeOffset="-69365.9392">8050 3399 0,'-36'143'0,"36"-72"0,0 37 16,0 35-1,36-36 1,-1-35 0,-35-37-1,0-106 1,-71-37 0,-1-70 15,1-1-16,35 0 1,36 36 0,71 71-1,37 1 1,35 71 0,0 71-1,-36 1 1,1-1-1,-108-35 1,-36 36 0,-36-37-1,-35-35 1,0 36 0,35-36-1,1 36 1,106 36-1,37 35 1,71 36 15,0-36-15,-36 1 0,1-37-1,-72-35 1,-1-36-1,-70-36 1,35-71 0,35-36-1,37 0 1,-1 35 0,37 1 15,-37 35-31,1 37 15,-1 35 1,-71 71 0,36-71-1,0 36 1,35 71 0,-35 108-1,36 35 16,-1-214-15,-71-36-16</inkml:trace>
          <inkml:trace contextRef="#ctx0" brushRef="#br0" timeOffset="20017.6844">13595 3256 0,'71'35'0,"1"-35"0,-1 0 0,1 0 16,-1 0-16,-35-35 0,0 70 0,-72-35 16,36-35-1,-71 35 1,-37 0 0,37 0-1,35 35 1,-36 37-1,37-1 1,70 1 0,73 0-1,-37-37 1,37-35 0,-1-35-1,0-1 1,-71-72-1,-36 108 1</inkml:trace>
        </inkml:traceGroup>
        <inkml:traceGroup>
          <inkml:annotationXML>
            <emma:emma xmlns:emma="http://www.w3.org/2003/04/emma" version="1.0">
              <emma:interpretation id="{5B0F068F-723F-4CD3-AB58-54F48733BA94}" emma:medium="tactile" emma:mode="ink">
                <msink:context xmlns:msink="http://schemas.microsoft.com/ink/2010/main" type="inkWord" rotatedBoundingBox="27584,16332 28932,16486 28814,17519 27466,17364">
                  <msink:destinationLink direction="from" ref="{33E4E0EB-D875-4DC0-9E74-ECCF7FD1FC5D}"/>
                </msink:context>
              </emma:interpretation>
              <emma:one-of disjunction-type="recognition" id="oneOf4">
                <emma:interpretation id="interp20" emma:lang="it-IT" emma:confidence="0">
                  <emma:literal>1.8</emma:literal>
                </emma:interpretation>
                <emma:interpretation id="interp21" emma:lang="it-IT" emma:confidence="0">
                  <emma:literal>1,8</emma:literal>
                </emma:interpretation>
                <emma:interpretation id="interp22" emma:lang="it-IT" emma:confidence="0">
                  <emma:literal>3,8</emma:literal>
                </emma:interpretation>
                <emma:interpretation id="interp23" emma:lang="it-IT" emma:confidence="0">
                  <emma:literal>2.8</emma:literal>
                </emma:interpretation>
                <emma:interpretation id="interp24" emma:lang="it-IT" emma:confidence="0">
                  <emma:literal>3.8</emma:literal>
                </emma:interpretation>
              </emma:one-of>
            </emma:emma>
          </inkml:annotationXML>
          <inkml:trace contextRef="#ctx0" brushRef="#br0" timeOffset="20485.2284">14489 3005 0,'72'-36'0,"-37"36"0,-35 72 15,0 35-15,-35 36 0,70 0 0,-35-35 16,0-37-1,0 1 1,0-36 0,0-36-1,0-36 1,0-36 0,36 1-1,-36 71 1</inkml:trace>
          <inkml:trace contextRef="#ctx0" brushRef="#br0" timeOffset="20917.7044">14883 3649 0,'0'0'0</inkml:trace>
          <inkml:trace contextRef="#ctx0" brushRef="#br0" timeOffset="21545.9648">15312 3077 0,'0'0'0,"-36"35"0,36 37 16,0-36-16,72 0 0,-37-1 0,1-35 15,0-35 1,0 35 0,35 35-1,1 1 1,-36 71 15,35 1-31,-35-37 16,-36 1 15,-36-36-15,0-36-1,-35 35 1,-37-70-1,37 35 1,-36-36 0,71-36-1,36 1 1,-36-72 0,36 0-1,-36-36 1,-35 71-1,35 37 1,-36 35 0,108 36-1,36 0 1,35 0 0,0 36-1,-35-36 1,-1-36 15,1-36-15,-72 72-16</inkml:trace>
        </inkml:traceGroup>
        <inkml:traceGroup>
          <inkml:annotationXML>
            <emma:emma xmlns:emma="http://www.w3.org/2003/04/emma" version="1.0">
              <emma:interpretation id="{55FA517D-1FC7-4448-B9BE-5FF29997EF81}" emma:medium="tactile" emma:mode="ink">
                <msink:context xmlns:msink="http://schemas.microsoft.com/ink/2010/main" type="inkWord" rotatedBoundingBox="29696,14772 32969,16358 32083,18186 28810,16600">
                  <msink:destinationLink direction="from" ref="{33E4E0EB-D875-4DC0-9E74-ECCF7FD1FC5D}"/>
                </msink:context>
              </emma:interpretation>
              <emma:one-of disjunction-type="recognition" id="oneOf5">
                <emma:interpretation id="interp25" emma:lang="it-IT" emma:confidence="0">
                  <emma:literal>Dom)</emma:literal>
                </emma:interpretation>
                <emma:interpretation id="interp26" emma:lang="it-IT" emma:confidence="0">
                  <emma:literal>Dam)</emma:literal>
                </emma:interpretation>
                <emma:interpretation id="interp27" emma:lang="it-IT" emma:confidence="0">
                  <emma:literal>l'in</emma:literal>
                </emma:interpretation>
                <emma:interpretation id="interp28" emma:lang="it-IT" emma:confidence="0">
                  <emma:literal>pini</emma:literal>
                </emma:interpretation>
                <emma:interpretation id="interp29" emma:lang="it-IT" emma:confidence="0">
                  <emma:literal>slam)</emma:literal>
                </emma:interpretation>
              </emma:one-of>
            </emma:emma>
          </inkml:annotationXML>
          <inkml:trace contextRef="#ctx0" brushRef="#br1" timeOffset="-46710.5324">18710 2111 0,'0'107'0,"108"72"16,35 214-16,-36 180 15,-71-1 1,-72-71 0,36-501-1</inkml:trace>
          <inkml:trace contextRef="#ctx0" brushRef="#br1" timeOffset="-82127.9328">16206 2003 0,'36'36'0,"36"36"0,71 35 0,35 36 15,73 0 1,-72 0-1,-72-35 1,-35-37 0,-72-71-1,0 0 1,0 0 0,-72 0-1,-35 36 1,-1 36-1,1 35 1,36 0 0,-37 1-1,72-1 1,72-143 0,-36 36-1</inkml:trace>
          <inkml:trace contextRef="#ctx0" brushRef="#br1" timeOffset="-47349.5092">17601 2683 0,'36'143'0,"-36"36"0,-71 0 16,71-36 0,0-36-1,0-71 1,35 0-1,-35-36 1,72-36 0,-1-107-1,37-36 1,-37 36 0,1 72-1,-36 35 1,-1 72-1,1 35 17,0 72-17,-72-35 1,36-37 0,0-35-1,0-36 1,108-36-1,-37-71 1,1 35 0,-37 36-1,1 36 1,0 36 0,0 72-1,0 35 1,-1-36-1,1-71 1,-36-36 0,36-36 15,-36-36-31,-72-35 16,72 107-1</inkml:trace>
          <inkml:trace contextRef="#ctx0" brushRef="#br1" timeOffset="-47022.2284">17172 1753 0,'-36'36'16,"36"107"-16,-71 72 0,-1-1 0,72 37 31,36 35-15,71 0-1,144-71 1,71-36 0,-322-179-1</inkml:trace>
        </inkml:traceGroup>
      </inkml:traceGroup>
    </inkml:traceGroup>
  </inkml:traceGroup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0:51.90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E97B394-4C06-4AEC-A7CA-410B619CA770}" emma:medium="tactile" emma:mode="ink">
          <msink:context xmlns:msink="http://schemas.microsoft.com/ink/2010/main" type="inkDrawing" rotatedBoundingBox="30030,5051 32981,7216 31621,9069 28671,6904" semanticType="enclosure" shapeName="Other">
            <msink:sourceLink direction="with" ref="{75712BA5-D6C0-4F44-A44A-4F9D8233A534}"/>
          </msink:context>
        </emma:interpretation>
      </emma:emma>
    </inkml:annotationXML>
    <inkml:trace contextRef="#ctx0" brushRef="#br0">0 18 0,'179'-36'0,"35"36"0,37 36 16,71-1 0,0-35-1,0 0 1,0 0 0,-72 0-1,-35-35 1,-36 35-1,-1 0 17,-70 0-17,-72 35 1,-1 1 0,1-36-1,0 36 1,-36-72-1,-36 108 1,0 35 0,36 72-1,-35-36 1,35 72 15,0-37-15,71 37-1,-35-36 1,35 0 0,1 0-1,-72-72 1,0-35 0,-72-37-1,1 37 32,-36-72-47,-37 0 16,-106-72-1,-144-35 1,-35 0 0,-36-1-1,465 108 1</inkml:trace>
  </inkml:traceGroup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0:39.28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7C33F61-FE93-469E-87C4-EB58C2F27C1B}" emma:medium="tactile" emma:mode="ink">
          <msink:context xmlns:msink="http://schemas.microsoft.com/ink/2010/main" type="writingRegion" rotatedBoundingBox="13295,9094 31720,10056 31396,16259 12971,15297"/>
        </emma:interpretation>
      </emma:emma>
    </inkml:annotationXML>
    <inkml:traceGroup>
      <inkml:annotationXML>
        <emma:emma xmlns:emma="http://www.w3.org/2003/04/emma" version="1.0">
          <emma:interpretation id="{6AA280E3-4D01-4B2D-AD53-8D2A1FCEDD14}" emma:medium="tactile" emma:mode="ink">
            <msink:context xmlns:msink="http://schemas.microsoft.com/ink/2010/main" type="paragraph" rotatedBoundingBox="17681,9264 31748,10564 31575,12441 17508,1114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94E3482-2545-4373-BDC4-B75F16471730}" emma:medium="tactile" emma:mode="ink">
              <msink:context xmlns:msink="http://schemas.microsoft.com/ink/2010/main" type="line" rotatedBoundingBox="17681,9264 31748,10564 31575,12441 17508,11141"/>
            </emma:interpretation>
          </emma:emma>
        </inkml:annotationXML>
        <inkml:traceGroup>
          <inkml:annotationXML>
            <emma:emma xmlns:emma="http://www.w3.org/2003/04/emma" version="1.0">
              <emma:interpretation id="{7DC84CB9-15AA-4B09-84AA-2DBD3529C753}" emma:medium="tactile" emma:mode="ink">
                <msink:context xmlns:msink="http://schemas.microsoft.com/ink/2010/main" type="inkWord" rotatedBoundingBox="17677,9313 19934,9521 19782,11164 17525,10955"/>
              </emma:interpretation>
              <emma:one-of disjunction-type="recognition" id="oneOf0">
                <emma:interpretation id="interp0" emma:lang="it-IT" emma:confidence="0">
                  <emma:literal>*a</emma:literal>
                </emma:interpretation>
                <emma:interpretation id="interp1" emma:lang="it-IT" emma:confidence="0">
                  <emma:literal>*a.</emma:literal>
                </emma:interpretation>
                <emma:interpretation id="interp2" emma:lang="it-IT" emma:confidence="0">
                  <emma:literal>*a,</emma:literal>
                </emma:interpretation>
                <emma:interpretation id="interp3" emma:lang="it-IT" emma:confidence="0">
                  <emma:literal>*o,</emma:literal>
                </emma:interpretation>
                <emma:interpretation id="interp4" emma:lang="it-IT" emma:confidence="0">
                  <emma:literal>*e,</emma:literal>
                </emma:interpretation>
              </emma:one-of>
            </emma:emma>
          </inkml:annotationXML>
          <inkml:trace contextRef="#ctx0" brushRef="#br0">4543-4007 0,'0'0'0</inkml:trace>
          <inkml:trace contextRef="#ctx0" brushRef="#br0" timeOffset="1591.0266">4185-4508 0,'72'-36'0,"107"36"0,71 36 0,72 36 16,0-37 0,-72 37-1,-71-36 1,-36 0-1,-71-1 1,-36 1 0,-1 0-1,-35 35 1,36 37 0,-36-1-1,0 36 1,0 0-1,36-35 1,-36 35 0,0-72-1,0 1 1,0-72 0,0 0-1,0 0 16,0 0-15,0-36 0,0-71-1,36 35 1,0 1 0,-36 71-1</inkml:trace>
          <inkml:trace contextRef="#ctx0" brushRef="#br0" timeOffset="920.2997">4221-4114 0,'36'107'0,"-36"-36"0,36 1 0,-1 35 15,-35-35 1,0 35 0,0 36-1,0-35 1,36-1 0,-36-35-1,36-37 1,0 1-1,-36-36 1,0 0 0,0 0-1,0 0 1,35 0 15,-35 0-15,36 0-1,0 0 1,35 0 0,1 0-1,71 0 1,72 36 0,-36 0-1,35-1 1,-35 1-1,0 0 1,-36 0 0,-36 0-1,1-1 1,-1 1 0,-71 0-1,-72-36 1,-71-72-1,-1-71 1,108 143 0</inkml:trace>
          <inkml:trace contextRef="#ctx0" brushRef="#br0" timeOffset="16384.0664">4972-3936 0,'72'-35'0,"-323"214"15,-35-36-15,36-36 16,214-71-16,36-36 16,72 0-1,142-108 1,180-142-1,-144 107 1,-107 107 0,-35 36-1,-108 0 17,0 72-17,-108 71 1,-71 0-1,72-72 1,107-71 0,36 0-1,0 0 1,107 36 0,36 0-1,-72 71 1,-36 1-1,-35-37 1,0-178 0,-36 107-1</inkml:trace>
        </inkml:traceGroup>
        <inkml:traceGroup>
          <inkml:annotationXML>
            <emma:emma xmlns:emma="http://www.w3.org/2003/04/emma" version="1.0">
              <emma:interpretation id="{403FC620-6EEE-443A-8382-183716A8FC84}" emma:medium="tactile" emma:mode="ink">
                <msink:context xmlns:msink="http://schemas.microsoft.com/ink/2010/main" type="inkWord" rotatedBoundingBox="22821,9865 25570,10119 25408,11871 22659,11617"/>
              </emma:interpretation>
              <emma:one-of disjunction-type="recognition" id="oneOf1">
                <emma:interpretation id="interp5" emma:lang="it-IT" emma:confidence="0">
                  <emma:literal>*</emma:literal>
                </emma:interpretation>
                <emma:interpretation id="interp6" emma:lang="it-IT" emma:confidence="0">
                  <emma:literal>p</emma:literal>
                </emma:interpretation>
                <emma:interpretation id="interp7" emma:lang="it-IT" emma:confidence="0">
                  <emma:literal>n</emma:literal>
                </emma:interpretation>
                <emma:interpretation id="interp8" emma:lang="it-IT" emma:confidence="0">
                  <emma:literal>x</emma:literal>
                </emma:interpretation>
                <emma:interpretation id="interp9" emma:lang="it-IT" emma:confidence="0">
                  <emma:literal>7</emma:literal>
                </emma:interpretation>
              </emma:one-of>
            </emma:emma>
          </inkml:annotationXML>
          <inkml:trace contextRef="#ctx0" brushRef="#br0" timeOffset="2532.7742">9802-3971 0,'71'143'0,"-71"36"0,-35 71 16,35-35-1,-72 35 1,72-107-1,36 36 1,0-36 0,-1-35-1,1-37 1,-72-107 0,1-71-1,-37-72 16,-35-35-15,-1-1 0,108 215-1</inkml:trace>
          <inkml:trace contextRef="#ctx0" brushRef="#br0" timeOffset="3165.4807">9301-3649 0,'72'-215'0,"-37"215"16,1-36-1,143 36 1,71 36 0,72 0-1,0 0 1,0-1 0,-36-35 15,-71 0-31,-36 0 15,-72 0 1,-71 0 0,0 0 15,0 36-15,-36 71-1,35 37 1,1-1-1,0 71 1,0-35 0,0 36-1,-1 35 1,-35-71 15,-35-72-31,-1 1 16,-72-72-1,-70-36 1,-37-36 0,-36-36-1,-35 1 1,143 106 0,-36-70-1,72 35 16,107 0-15,179 0 0,36 0-1,-215 0-15</inkml:trace>
        </inkml:traceGroup>
        <inkml:traceGroup>
          <inkml:annotationXML>
            <emma:emma xmlns:emma="http://www.w3.org/2003/04/emma" version="1.0">
              <emma:interpretation id="{36C99804-9EF0-447F-9B29-776F9049CEBC}" emma:medium="tactile" emma:mode="ink">
                <msink:context xmlns:msink="http://schemas.microsoft.com/ink/2010/main" type="inkWord" rotatedBoundingBox="28908,10301 31748,10564 31576,12421 28736,12159"/>
              </emma:interpretation>
              <emma:one-of disjunction-type="recognition" id="oneOf2">
                <emma:interpretation id="interp10" emma:lang="it-IT" emma:confidence="0">
                  <emma:literal>suo</emma:literal>
                </emma:interpretation>
                <emma:interpretation id="interp11" emma:lang="it-IT" emma:confidence="0">
                  <emma:literal>Da</emma:literal>
                </emma:interpretation>
                <emma:interpretation id="interp12" emma:lang="it-IT" emma:confidence="0">
                  <emma:literal>da</emma:literal>
                </emma:interpretation>
                <emma:interpretation id="interp13" emma:lang="it-IT" emma:confidence="0">
                  <emma:literal>muro</emma:literal>
                </emma:interpretation>
                <emma:interpretation id="interp14" emma:lang="it-IT" emma:confidence="0">
                  <emma:literal>Dm</emma:literal>
                </emma:interpretation>
              </emma:one-of>
            </emma:emma>
          </inkml:annotationXML>
          <inkml:trace contextRef="#ctx0" brushRef="#br0" timeOffset="4522.5328">15526-3363 0,'107'0'0,"-107"143"15,0 72-15,0-1 0,36 37 16,0-37 0,-36-35 15,35 0-31,-70-72 15,35-35 1,-36 0 15,36-37-15,0-106 0,0-108-1,0-36 1,-36-71-1,-35 0 1,-1 0 0,36-1-1,0 144 1,36 36 15,36 107-31,107 0 16,72 0-1,0 36 1,71 0 0,0 35-1,0 36 1,0-35 0,-35-36 15,-37 0-16,-106-36 1,-108 0 0,0 0 15,0 0-31,36 35 16,-1 108-1,37 1 16,-1-1-15,1 35 0,0 37-1,-37-36 1,-35-36 0,-35 36-1,-37-107 1,-35-1-1,-1-107 1,-142-35 0,-1-1-1,-35-35 1,-36 35 0,36 72-1,107 36 16,179 71-31,0-107 32</inkml:trace>
          <inkml:trace contextRef="#ctx0" brushRef="#br0" timeOffset="20458.1479">16456-3077 0,'-36'72'0,"-143"71"0,-71 0 16,-36 0-16,143-36 16,214-35-1,72-36 1,72-36-1,71-108 1,0-35 0,-35 0-1,-108 107 1,-36 36 0,-71 36-1,-36 71 1,-107 1-1,-1-1 1,1 0 0,107-71-1,36-36 1,178 0 15,1-71-15,-36-1-1,0 36 1,-108 72 0,-71 0-1,-36 71 1,-71 0 0,-72-107-1,179-107 1,0 107-1</inkml:trace>
        </inkml:traceGroup>
      </inkml:traceGroup>
    </inkml:traceGroup>
    <inkml:traceGroup>
      <inkml:annotationXML>
        <emma:emma xmlns:emma="http://www.w3.org/2003/04/emma" version="1.0">
          <emma:interpretation id="{B130F489-5EA4-4763-8C10-FA9B58E10DA8}" emma:medium="tactile" emma:mode="ink">
            <msink:context xmlns:msink="http://schemas.microsoft.com/ink/2010/main" type="paragraph" rotatedBoundingBox="18599,11456 24254,11752 24164,13481 18509,1318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49DC635-DE15-41C8-95E8-D77C70439ABA}" emma:medium="tactile" emma:mode="ink">
              <msink:context xmlns:msink="http://schemas.microsoft.com/ink/2010/main" type="line" rotatedBoundingBox="18599,11456 24254,11752 24164,13481 18509,13186"/>
            </emma:interpretation>
          </emma:emma>
        </inkml:annotationXML>
        <inkml:traceGroup>
          <inkml:annotationXML>
            <emma:emma xmlns:emma="http://www.w3.org/2003/04/emma" version="1.0">
              <emma:interpretation id="{01B83E0A-52C4-4DA9-865A-57F5A2895BCA}" emma:medium="tactile" emma:mode="ink">
                <msink:context xmlns:msink="http://schemas.microsoft.com/ink/2010/main" type="inkWord" rotatedBoundingBox="18599,11456 24254,11752 24164,13481 18509,13186"/>
              </emma:interpretation>
              <emma:one-of disjunction-type="recognition" id="oneOf3">
                <emma:interpretation id="interp15" emma:lang="it-IT" emma:confidence="0">
                  <emma:literal>era</emma:literal>
                </emma:interpretation>
                <emma:interpretation id="interp16" emma:lang="it-IT" emma:confidence="0">
                  <emma:literal>cera</emma:literal>
                </emma:interpretation>
                <emma:interpretation id="interp17" emma:lang="it-IT" emma:confidence="0">
                  <emma:literal>eroi</emma:literal>
                </emma:interpretation>
                <emma:interpretation id="interp18" emma:lang="it-IT" emma:confidence="0">
                  <emma:literal>Entrar</emma:literal>
                </emma:interpretation>
                <emma:interpretation id="interp19" emma:lang="it-IT" emma:confidence="0">
                  <emma:literal>Estrar</emma:literal>
                </emma:interpretation>
              </emma:one-of>
            </emma:emma>
          </inkml:annotationXML>
          <inkml:trace contextRef="#ctx0" brushRef="#br0" timeOffset="-7354.666">5902-1396 0,'-107'-35'15,"-72"70"-15,-35 37 0,35 0 0,36-1 31,107 1-15,36-37 0,71 37-1,37 0 1,71-1 0,-1-35-1,1 35 1,-36 1-1,-71-36 1,-1-36 0,-71 0 15,0-72-15,0-71-1,36-36 1,-36 179-1</inkml:trace>
          <inkml:trace contextRef="#ctx0" brushRef="#br0" timeOffset="-7136.4788">5724-1539 0,'35'143'16,"-35"1"-16,0 34 0,-35-34 16,70-73-1,73-107 17,35-71-17,-143 107-15</inkml:trace>
          <inkml:trace contextRef="#ctx0" brushRef="#br0" timeOffset="-6575.426">7119-2183 0,'-36'179'16,"-107"-36"-16,-36 36 0,-36 0 31,108-107-31,35-37 16,72-35 15,0 0-15,72 36-1,71-72 1,72 36-1,-1 0 1,-35 36 0,-36-36-1,-71 0 1,-72-36 0,-72-71-1,1-36 16,-37-72-31,1 37 16,107 178 0</inkml:trace>
          <inkml:trace contextRef="#ctx0" brushRef="#br0" timeOffset="-6326.0692">6976-2326 0,'107'143'0,"-36"1"0,37 70 15,-37-35 1,37-36 0,-37 0-1,-35-143 1,36-36 15,-37-71-31,-35 107 16</inkml:trace>
          <inkml:trace contextRef="#ctx0" brushRef="#br0" timeOffset="-5749.4316">7727-1932 0,'36'107'0,"-1"36"16,-35-35-1,36-37-15,-36-35 16,0-36-1,-36-107 1,-35 35 0,71-71 15,0 36-31,71 35 16,1 1 15,71 71-16,0 35 1,-71 1 0,-72 36-1,-72 35 1,1-71 0,-37 0-1,37-1 1,71 1-1,0 36 1,143 71 0,-36-36-1,-35-35 1,-72-144 15,0 72-15</inkml:trace>
          <inkml:trace contextRef="#ctx0" brushRef="#br0" timeOffset="-7971.2344">5545-823 0,'71'-36'15,"1"36"-15,35-36 16,72 72-16,36-72 0,35 72 15,36-36 1,36 0 0,0 0-1,72 36 1,-37 0 0,37-36-1,-36 35 1,-36 37-1,-72-108 1,-35 36 0,-72 0-1,-36 36 1,-71-72 0,-36 36-1,0-71 1,36 35-1,-36-36 1,35 1 0,-70-1 15,-1 36-15,0 1-1,0-1 1,36 36-1,0 0 1,36 0 0,71 0-1,1 36 1,71 35 0,-36 1-1,0-1 1,-72 1-1,-35-1 1,-107-35 0,-37 0-1,-106 36 17,35-37-17,107 1-15,72-72 16,0 36-1</inkml:trace>
        </inkml:traceGroup>
      </inkml:traceGroup>
    </inkml:traceGroup>
    <inkml:traceGroup>
      <inkml:annotationXML>
        <emma:emma xmlns:emma="http://www.w3.org/2003/04/emma" version="1.0">
          <emma:interpretation id="{8760DA90-A821-446F-990F-4A22BBC66AAE}" emma:medium="tactile" emma:mode="ink">
            <msink:context xmlns:msink="http://schemas.microsoft.com/ink/2010/main" type="paragraph" rotatedBoundingBox="13056,13599 31440,13450 31456,15359 13071,155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8D1FA35-289B-4B13-ABF6-20C0B6DA6C8F}" emma:medium="tactile" emma:mode="ink">
              <msink:context xmlns:msink="http://schemas.microsoft.com/ink/2010/main" type="inkBullet" rotatedBoundingBox="13057,13665 14653,13652 14667,15381 13071,15394"/>
            </emma:interpretation>
            <emma:one-of disjunction-type="recognition" id="oneOf4">
              <emma:interpretation id="interp20" emma:lang="it-IT" emma:confidence="0">
                <emma:literal>Dia.</emma:literal>
              </emma:interpretation>
              <emma:interpretation id="interp21" emma:lang="it-IT" emma:confidence="0">
                <emma:literal>Di.</emma:literal>
              </emma:interpretation>
              <emma:interpretation id="interp22" emma:lang="it-IT" emma:confidence="0">
                <emma:literal>Atri</emma:literal>
              </emma:interpretation>
              <emma:interpretation id="interp23" emma:lang="it-IT" emma:confidence="0">
                <emma:literal>Atri.</emma:literal>
              </emma:interpretation>
              <emma:interpretation id="interp24" emma:lang="it-IT" emma:confidence="0">
                <emma:literal>Atri,</emma:literal>
              </emma:interpretation>
            </emma:one-of>
          </emma:emma>
        </inkml:annotationXML>
        <inkml:trace contextRef="#ctx0" brushRef="#br0" timeOffset="-69790.2384">-430-215 0,'108'36'16,"-1"-36"-16,0 36 0,36-36 0,0 0 15,-35 0 1,35 0-16,-36 0 31,-35-36-15,-1 36 0,-35 36-1,0-36 1,0 0-1,-36 35 1,35-35 0,-35 36-1,0 0 1,36 35 0,0 37-1,0 35 1,-1 0-1,1 36 17,0 36-17,0-37 1,0 1 0,-1-71-1,-35-1 1,36-36-1,-72-71 1,1 36 0,-37-72-1,-35 36 1,-36-35 0,-72-1-1,0 0 1,36 0 15,1 36-31,70 0 16,37 0-1,71 0 1,0 0 0,107-35 15,0-1-16,-35-72 1,-72 108 0</inkml:trace>
        <inkml:trace contextRef="#ctx0" brushRef="#br0" timeOffset="-70647.4024">-322-215 0,'35'36'16,"1"35"-16,-36 37 0,0 71 0,0-1 16,36-34-1,-36-1 1,36 0 15,-36 0-15,35-36-1,-35-35 1,0-37 0,0 1-1,36-36 1,-36 0 0,-36-71-1,36-1 1,-35-71-1,-1-36 1,0-35 0,36 214-1</inkml:trace>
        <inkml:trace contextRef="#ctx0" brushRef="#br0" timeOffset="14793.0398">214 0 0,'0'143'0,"-36"0"0,1 0 16,-37 0-1,36 0 1,1-71 0,35-1-1,0-71 1,0 0-1,0 0 1,107-71 0,-36-72-1,108 35 1,-36 37 0,-35 35 15,-72 36-16,-36 0 1,0 0 0,-72 36-1,-71 71 1,-36 72 0,36-72-1,71-35 1,37-72-1,70 36 1,1-72 0,107-36-1,0 1 1,-71 71 0,-36 0-1,-36 0 1,-36 107-1,-36 36 1,72-107 15,215-179-15,-215 143-16</inkml:trace>
        <inkml:trace contextRef="#ctx0" brushRef="#br0" timeOffset="-64160.2328">1073 429 0,'0'0'0</inkml:trace>
      </inkml:traceGroup>
      <inkml:traceGroup>
        <inkml:annotationXML>
          <emma:emma xmlns:emma="http://www.w3.org/2003/04/emma" version="1.0">
            <emma:interpretation id="{3C325619-8212-4354-836B-260ADE8331A8}" emma:medium="tactile" emma:mode="ink">
              <msink:context xmlns:msink="http://schemas.microsoft.com/ink/2010/main" type="line" rotatedBoundingBox="17739,13561 31440,13450 31456,15359 17755,15470"/>
            </emma:interpretation>
          </emma:emma>
        </inkml:annotationXML>
        <inkml:traceGroup>
          <inkml:annotationXML>
            <emma:emma xmlns:emma="http://www.w3.org/2003/04/emma" version="1.0">
              <emma:interpretation id="{7A6E3824-9C75-40A6-B621-E5A589B530E4}" emma:medium="tactile" emma:mode="ink">
                <msink:context xmlns:msink="http://schemas.microsoft.com/ink/2010/main" type="inkWord" rotatedBoundingBox="17739,13561 20029,13542 20045,15451 17755,15470"/>
              </emma:interpretation>
              <emma:one-of disjunction-type="recognition" id="oneOf5">
                <emma:interpretation id="interp25" emma:lang="it-IT" emma:confidence="0">
                  <emma:literal>tanto</emma:literal>
                </emma:interpretation>
                <emma:interpretation id="interp26" emma:lang="it-IT" emma:confidence="0">
                  <emma:literal>Parco</emma:literal>
                </emma:interpretation>
                <emma:interpretation id="interp27" emma:lang="it-IT" emma:confidence="0">
                  <emma:literal>isso</emma:literal>
                </emma:interpretation>
                <emma:interpretation id="interp28" emma:lang="it-IT" emma:confidence="0">
                  <emma:literal>52</emma:literal>
                </emma:interpretation>
                <emma:interpretation id="interp29" emma:lang="it-IT" emma:confidence="0">
                  <emma:literal>tasto</emma:literal>
                </emma:interpretation>
              </emma:one-of>
            </emma:emma>
          </inkml:annotationXML>
          <inkml:trace contextRef="#ctx0" brushRef="#br0" timeOffset="-20499.4552">4257 214 0,'0'0'16</inkml:trace>
          <inkml:trace contextRef="#ctx0" brushRef="#br0" timeOffset="-19922.8176">4650 143 0,'36'0'0,"0"36"0,-36 35 0,0 36 16,-36 1-16,36-1 0,-36 36 16,36 0-1,0 0 1,36-35-1,0-1 1,-36-35 0,0-37-1,0-35 1,0 0 0,-36-107-1,-36-72 1,72-35-1,-35-37 1,35 251 0</inkml:trace>
          <inkml:trace contextRef="#ctx0" brushRef="#br0" timeOffset="-19174.7472">4650-322 0,'251'71'16,"-72"-71"-16,-1 36 0,37-36 31,-36 36-15,36 0-1,-37-1 1,-34 37 0,-37-36-1,0-36 1,-35 35 0,-36-35-1,-36 0 1,0 0-1,0 0 1,35 36 0,-35 72-1,0-1 1,0 36 0,0 0-1,0 72 1,0-36-1,-35-1 1,35-34 15,-36-37-15,-36 0 0,36-71-1,-35 0 1,-36-36-1,-37-36 1,-70-36 0,-72 37-1,71-37 1,36 36 0,36 1-1,179-37 1,107 36-1,143-35 1,-286 71 0</inkml:trace>
          <inkml:trace contextRef="#ctx0" brushRef="#br0" timeOffset="15697.7412">5473-72 0,'0'0'15,"-107"107"1,-287 144-16,215-108 0,144-36 16,-1-71-1,36-36 16,36 0-15,71-36 0,108-107-1,35 0 1,0 36 0,-71 71-1,-36 72 1,-107-36-1,0 71 1,-108 37 0,-71 106-1,-36 1 1,1-36 0,106-72-1,36-71 1,72-36-1,36 0 1,106-107 0,37-36 15,-108 107-15,-35 36-1,-72 36 1,0 35-1,-143 108 1,-72-72 0,144-178-1,106-144 1,-35 215 0</inkml:trace>
        </inkml:traceGroup>
        <inkml:traceGroup>
          <inkml:annotationXML>
            <emma:emma xmlns:emma="http://www.w3.org/2003/04/emma" version="1.0">
              <emma:interpretation id="{1B94AE84-B16B-4B11-9CF0-07867043621F}" emma:medium="tactile" emma:mode="ink">
                <msink:context xmlns:msink="http://schemas.microsoft.com/ink/2010/main" type="inkWord" rotatedBoundingBox="23359,13597 25683,13578 25697,15271 23373,15289"/>
              </emma:interpretation>
              <emma:one-of disjunction-type="recognition" id="oneOf6">
                <emma:interpretation id="interp30" emma:lang="it-IT" emma:confidence="0">
                  <emma:literal>D</emma:literal>
                </emma:interpretation>
                <emma:interpretation id="interp31" emma:lang="it-IT" emma:confidence="0">
                  <emma:literal>.</emma:literal>
                </emma:interpretation>
                <emma:interpretation id="interp32" emma:lang="it-IT" emma:confidence="0">
                  <emma:literal>B</emma:literal>
                </emma:interpretation>
                <emma:interpretation id="interp33" emma:lang="it-IT" emma:confidence="0">
                  <emma:literal>I</emma:literal>
                </emma:interpretation>
                <emma:interpretation id="interp34" emma:lang="it-IT" emma:confidence="0">
                  <emma:literal>s</emma:literal>
                </emma:interpretation>
              </emma:one-of>
            </emma:emma>
          </inkml:annotationXML>
          <inkml:trace contextRef="#ctx0" brushRef="#br0" timeOffset="-18286.4136">9945 0 0,'36'-36'0,"-36"72"0,-36 107 0,0-36 16,36 72-16,0 0 15,0 0 1,0-36 0,36 0-1,-36-36 1,0-35-1,36-36 1,-36-36 0,0 0-1,0-36 1,-36-72 0,36 1-1,0 0 16,-36-72-15,36 0 0,0 179-1</inkml:trace>
          <inkml:trace contextRef="#ctx0" brushRef="#br0" timeOffset="-17632.83">9873-215 0,'215'-36'0,"-36"1"0,71 70 16,-35 1 0,71 0-1,36 35 1,-71-35-1,-1 36 1,-71-72 0,-36 0-1,-107 35 17,-36-70-17,-36 106 1,0 1-1,36 35 1,0 36 0,36 0-1,0 36 1,-36 0 0,-36 0-1,0-72 1,-71 1 15,0-37-15,-72-35-1,0-36 1,-36 0 0,-35 0-1,35-36 1,0 0-1,108 1 17,143 35-17,71-72 1,-107 72 0</inkml:trace>
        </inkml:traceGroup>
        <inkml:traceGroup>
          <inkml:annotationXML>
            <emma:emma xmlns:emma="http://www.w3.org/2003/04/emma" version="1.0">
              <emma:interpretation id="{18B2D4DD-E8D9-415D-82D2-66A87F953546}" emma:medium="tactile" emma:mode="ink">
                <msink:context xmlns:msink="http://schemas.microsoft.com/ink/2010/main" type="inkWord" rotatedBoundingBox="28612,13486 31440,13464 31455,15254 28626,15277"/>
              </emma:interpretation>
              <emma:one-of disjunction-type="recognition" id="oneOf7">
                <emma:interpretation id="interp35" emma:lang="it-IT" emma:confidence="0">
                  <emma:literal>45)</emma:literal>
                </emma:interpretation>
                <emma:interpretation id="interp36" emma:lang="it-IT" emma:confidence="0">
                  <emma:literal>45</emma:literal>
                </emma:interpretation>
                <emma:interpretation id="interp37" emma:lang="it-IT" emma:confidence="0">
                  <emma:literal>455)</emma:literal>
                </emma:interpretation>
                <emma:interpretation id="interp38" emma:lang="it-IT" emma:confidence="0">
                  <emma:literal>da</emma:literal>
                </emma:interpretation>
                <emma:interpretation id="interp39" emma:lang="it-IT" emma:confidence="0">
                  <emma:literal>fa</emma:literal>
                </emma:interpretation>
              </emma:one-of>
            </emma:emma>
          </inkml:annotationXML>
          <inkml:trace contextRef="#ctx0" brushRef="#br0" timeOffset="-16699.6924">15240-394 0,'35'0'0,"1"72"16,-36 71-16,0 71 0,-36 37 15,1-72 1,-1 35 0,72-35-1,-1-36 1,1 0-1,0 1 1,35-37 15,-35-143-15,0-35 0,-36-144-1,-36-35 1,-35-72-1,71 322 1</inkml:trace>
          <inkml:trace contextRef="#ctx0" brushRef="#br0" timeOffset="-16123.0548">15311-358 0,'251'-36'0,"-37"108"16,37-36-16,-1-1 15,36 1 1,-35 0 0,-1 35-1,0-35 16,1 0-15,-72 35 0,-36-35-1,-107 0 1,-1-36 0,-35 0-1,-71 36 1,35 0-1,-71 107 1,71-36 0,0 108-1,0-36 1,1-1 0,-1-35-1,0-35 1,-71-37-1,-1-35 1,-70-36 0,-37-107-1,-35 35 17,71 1-17,179 71-15</inkml:trace>
          <inkml:trace contextRef="#ctx0" brushRef="#br0" timeOffset="19693.8312">16134-286 0,'-36'143'0,"-143"35"0,-107-34 16,-36-1 0,143-36-1,215 0 1,36-71 0,71-36-1,71-36 1,37-35-1,35-72 1,-71 71 0,-37 36-1,-106 36 1,-36 36 0,-72 107-1,-107 0 1,-36 36-1,72-107 1,107-72 15,35 0-15,144-36 0,36-36-1,0 37 1,-36-37-1,-144 72 1,1 72 0,-72 71-1,-143 71 1,1-142 0,178-179-1,0 107 1</inkml:trace>
        </inkml:traceGroup>
      </inkml:traceGroup>
    </inkml:traceGroup>
  </inkml:traceGroup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0:49.64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02FFC6D-E5E5-473D-995D-1AEAD93E7489}" emma:medium="tactile" emma:mode="ink">
          <msink:context xmlns:msink="http://schemas.microsoft.com/ink/2010/main" type="inkDrawing" rotatedBoundingBox="22684,5656 25578,6011 25349,7881 22455,7526" hotPoints="25403,5960 25299,7781 22855,7642 22959,5820" semanticType="enclosure" shapeName="Rectangle"/>
        </emma:interpretation>
      </emma:emma>
    </inkml:annotationXML>
    <inkml:trace contextRef="#ctx0" brushRef="#br0">9803-7763 0,'35'-36'0,"37"0"0,-72 108 16,0 35-16,0 36 0,-36 36 16,36 0-16,-36 36 15,36-1 1,0-35 0,0 0-1,0-72 1,0-35-1,0 0 1,36-72 0,-36-36 15,0-107-15,0-36-1,0 0 1,0 179-1</inkml:trace>
    <inkml:trace contextRef="#ctx0" brushRef="#br0" timeOffset="748.7184">9624-7978 0,'107'0'0,"36"0"16,36 36-16,71 36 0,1-37 16,71 1-1,0 0 1,-36 0-1,0-36 1,-35 36 0,-108-1-1,-72-35 1,-35 0 15,-36 0-15,0 0-1,0 72 1,-36 35 0,36 36-1,0 72 1,0-36 0,0 71-1,0 1 1,36-37-1,0 1 1,-36-108 0,-36-35-1,-36-36 1,-71-72 0,-107-36-1,-72-35 1,-72 35-1,-35 1 17,71 35-17,108 36 1,71 0 0,72-36-1,214 0 1,-107 36-1</inkml:trace>
  </inkml:traceGroup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0:56.52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E41F2CE-4DC5-4BFF-95C4-1FCC940954CB}" emma:medium="tactile" emma:mode="ink">
          <msink:context xmlns:msink="http://schemas.microsoft.com/ink/2010/main" type="writingRegion" rotatedBoundingBox="24718,6243 25228,15001 23618,15094 23108,6337"/>
        </emma:interpretation>
      </emma:emma>
    </inkml:annotationXML>
    <inkml:traceGroup>
      <inkml:annotationXML>
        <emma:emma xmlns:emma="http://www.w3.org/2003/04/emma" version="1.0">
          <emma:interpretation id="{B8E7BAF3-7A20-44E0-9A92-21FBDB748713}" emma:medium="tactile" emma:mode="ink">
            <msink:context xmlns:msink="http://schemas.microsoft.com/ink/2010/main" type="paragraph" rotatedBoundingBox="24718,6243 25228,15001 23618,15094 23108,63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24DE077-718C-437A-A977-32C3B6076108}" emma:medium="tactile" emma:mode="ink">
              <msink:context xmlns:msink="http://schemas.microsoft.com/ink/2010/main" type="line" rotatedBoundingBox="24718,6243 25228,15001 23618,15094 23108,6337"/>
            </emma:interpretation>
          </emma:emma>
        </inkml:annotationXML>
        <inkml:traceGroup>
          <inkml:annotationXML>
            <emma:emma xmlns:emma="http://www.w3.org/2003/04/emma" version="1.0">
              <emma:interpretation id="{348AA6A7-9408-4FCD-A1E5-B1B0B7013D52}" emma:medium="tactile" emma:mode="ink">
                <msink:context xmlns:msink="http://schemas.microsoft.com/ink/2010/main" type="inkWord" rotatedBoundingBox="24718,6243 25228,15001 23618,15094 23108,6337"/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!</emma:literal>
                </emma:interpretation>
                <emma:interpretation id="interp2" emma:lang="it-IT" emma:confidence="0">
                  <emma:literal>;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(</emma:literal>
                </emma:interpretation>
              </emma:one-of>
            </emma:emma>
          </inkml:annotationXML>
          <inkml:trace contextRef="#ctx0" brushRef="#br0">720 143 0,'36'-36'0,"-144"72"15,-70 71-15,-37 72 0,0-36 16,144 0-16,106-107 15,-35-36 1,108-36 0,71-71 15,71-72-15,36-36-1,-71 72 1,-72 107-1,-71 1 1,-72 35 0,-72 71-1,-107 108 1,-35 0 0,-37 0-1,144-72 1,143-35-1,107-36 1,143-36 0,0-36-1,-107-36 1,-108 72 0,-71 36-1,-107 36 16,-107 71-15,70-36 0,144-107-16</inkml:trace>
          <inkml:trace contextRef="#ctx0" brushRef="#br0" timeOffset="829.6351">1078 4114 0,'-322'358'0,"107"-180"16,108-34 0,107-73-1,36-35 17,35 0-17,108-108 16,36 1-15,35-37 0,-35 1-1,-72 71 1,-107 0 0,-36 72-1,-72 36 1,-107 142-1,-35-35 1,-37 0 0,144-107-1,143-72 1,35 35 0,36-35-1,108-107 1,-36-36-1,-72 107 1,-107 36 15,0 0-15,-71 107 0,-1-35-1,72-72 1</inkml:trace>
          <inkml:trace contextRef="#ctx0" brushRef="#br0" timeOffset="1625.1484">1435 7727 0,'-250'107'0,"0"36"0,-1 1 16,108-73-1,143 1 1,0-72-1,36 0 1,71-36 0,144-107-1,35-36 1,-36 36 0,-142 107-1,-108 36 1,0 0-1,-72 107 1,-178 144 15,-108 35-15,179-107 0,179-108-1,107 37 1,108-37-1,107-107 1,0 1 0,-107-37-1,-72 36 1,-143 36 0,-72 0-1,-143 0 1,72 0 15,179-35-15,-36 35-16</inkml:trace>
        </inkml:traceGroup>
      </inkml:traceGroup>
    </inkml:traceGroup>
  </inkml:traceGroup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0:51.14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5712BA5-D6C0-4F44-A44A-4F9D8233A534}" emma:medium="tactile" emma:mode="ink">
          <msink:context xmlns:msink="http://schemas.microsoft.com/ink/2010/main" type="writingRegion" rotatedBoundingBox="29084,6331 31589,6331 31589,8048 29084,8048">
            <msink:destinationLink direction="with" ref="{1E97B394-4C06-4AEC-A7CA-410B619CA770}"/>
          </msink:context>
        </emma:interpretation>
      </emma:emma>
    </inkml:annotationXML>
    <inkml:traceGroup>
      <inkml:annotationXML>
        <emma:emma xmlns:emma="http://www.w3.org/2003/04/emma" version="1.0">
          <emma:interpretation id="{5A3BF766-4322-441F-A462-D17608D24A63}" emma:medium="tactile" emma:mode="ink">
            <msink:context xmlns:msink="http://schemas.microsoft.com/ink/2010/main" type="paragraph" rotatedBoundingBox="29084,6331 31589,6331 31589,8048 29084,804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B412780-7090-4DD6-BBBE-CB2A44D2BBFF}" emma:medium="tactile" emma:mode="ink">
              <msink:context xmlns:msink="http://schemas.microsoft.com/ink/2010/main" type="line" rotatedBoundingBox="29084,6331 31589,6331 31589,8048 29084,8048"/>
            </emma:interpretation>
          </emma:emma>
        </inkml:annotationXML>
        <inkml:traceGroup>
          <inkml:annotationXML>
            <emma:emma xmlns:emma="http://www.w3.org/2003/04/emma" version="1.0">
              <emma:interpretation id="{5480D952-8569-4F08-AAEF-796245A97348}" emma:medium="tactile" emma:mode="ink">
                <msink:context xmlns:msink="http://schemas.microsoft.com/ink/2010/main" type="inkWord" rotatedBoundingBox="29084,6331 31589,6331 31589,8048 29084,8048"/>
              </emma:interpretation>
              <emma:one-of disjunction-type="recognition" id="oneOf0">
                <emma:interpretation id="interp0" emma:lang="it-IT" emma:confidence="0">
                  <emma:literal>la</emma:literal>
                </emma:interpretation>
                <emma:interpretation id="interp1" emma:lang="it-IT" emma:confidence="0">
                  <emma:literal>. a</emma:literal>
                </emma:interpretation>
                <emma:interpretation id="interp2" emma:lang="it-IT" emma:confidence="0">
                  <emma:literal>i a</emma:literal>
                </emma:interpretation>
                <emma:interpretation id="interp3" emma:lang="it-IT" emma:confidence="0">
                  <emma:literal>fa</emma:literal>
                </emma:interpretation>
                <emma:interpretation id="interp4" emma:lang="it-IT" emma:confidence="0">
                  <emma:literal>l a</emma:literal>
                </emma:interpretation>
              </emma:one-of>
            </emma:emma>
          </inkml:annotationXML>
          <inkml:trace contextRef="#ctx0" brushRef="#br0">16170-7334 0,'0'36'0,"-71"36"0,35 106 16,36 37-16,-36 36 16,36 35-1,36 0 16,0-36-15,-36-142 0,36-73-1,-36-35 1,0-178 0,0-73-1,0 1 1,0 250-1</inkml:trace>
          <inkml:trace contextRef="#ctx0" brushRef="#br0" timeOffset="9364.8307">17351-6797 0,'-36'36'0,"-107"71"16,-72 72-16,-71 0 0,72 35 15,178-106 1,72-37 0,71-107-1,72 1 1,0-108 0,71-72-1,-35 72 1,-36 71-1,-36 37 1,-108 35 0,1 35-1,-107 1 1,-37 107 15,-70 36-15,249-107-1,108-37 1,71 1 0,-35-36-1,0 0 1,-108 107 15,-35 37-15,-144 34-1,72-178 1</inkml:trace>
        </inkml:traceGroup>
      </inkml:traceGroup>
    </inkml:traceGroup>
  </inkml:traceGroup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1:43.5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9FC5402-4570-4F9B-B8B2-74ED257D1853}" emma:medium="tactile" emma:mode="ink">
          <msink:context xmlns:msink="http://schemas.microsoft.com/ink/2010/main" type="writingRegion" rotatedBoundingBox="25650,12055 27188,12055 27188,13880 25650,13880"/>
        </emma:interpretation>
      </emma:emma>
    </inkml:annotationXML>
    <inkml:traceGroup>
      <inkml:annotationXML>
        <emma:emma xmlns:emma="http://www.w3.org/2003/04/emma" version="1.0">
          <emma:interpretation id="{5E6C63BD-0EBA-4E1B-BC24-861024039AFC}" emma:medium="tactile" emma:mode="ink">
            <msink:context xmlns:msink="http://schemas.microsoft.com/ink/2010/main" type="paragraph" rotatedBoundingBox="25650,12055 27188,12055 27188,13880 25650,138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EC4F2F7-67A6-4D6C-AD9A-FF1F7902E020}" emma:medium="tactile" emma:mode="ink">
              <msink:context xmlns:msink="http://schemas.microsoft.com/ink/2010/main" type="line" rotatedBoundingBox="25650,12055 27188,12055 27188,13880 25650,13880"/>
            </emma:interpretation>
          </emma:emma>
        </inkml:annotationXML>
        <inkml:traceGroup>
          <inkml:annotationXML>
            <emma:emma xmlns:emma="http://www.w3.org/2003/04/emma" version="1.0">
              <emma:interpretation id="{4FCEADAF-D24E-467F-8A9C-B2E3757753C4}" emma:medium="tactile" emma:mode="ink">
                <msink:context xmlns:msink="http://schemas.microsoft.com/ink/2010/main" type="inkWord" rotatedBoundingBox="25650,12055 27188,12055 27188,13880 25650,13880"/>
              </emma:interpretation>
              <emma:one-of disjunction-type="recognition" id="oneOf0">
                <emma:interpretation id="interp0" emma:lang="it-IT" emma:confidence="0">
                  <emma:literal>r</emma:literal>
                </emma:interpretation>
                <emma:interpretation id="interp1" emma:lang="it-IT" emma:confidence="0">
                  <emma:literal>n</emma:literal>
                </emma:interpretation>
                <emma:interpretation id="interp2" emma:lang="it-IT" emma:confidence="0">
                  <emma:literal>p</emma:literal>
                </emma:interpretation>
                <emma:interpretation id="interp3" emma:lang="it-IT" emma:confidence="0">
                  <emma:literal>R</emma:literal>
                </emma:interpretation>
                <emma:interpretation id="interp4" emma:lang="it-IT" emma:confidence="0">
                  <emma:literal>P</emma:literal>
                </emma:interpretation>
              </emma:one-of>
            </emma:emma>
          </inkml:annotationXML>
          <inkml:trace contextRef="#ctx0" brushRef="#br0">215 41 0,'71'0'0,"1"36"0,-72 178 16,-72 73-16,72 35 16,-36-108-1,72 1 1,-36-36-1,0-143 1,0-1 0,0-70-1,-36-109 1,36-106 0,-35-36-1,-37 35 1,-35 37-1,71 71 17,36 0-17,71 71 1,73 36 0,70 36-1,108 72 1,-107 35-1,-72 0 1,-107 1 0,-108-1-1,-107 72 1,36-108 0,72 1-1,-1-72 1,72 36-1,36 0 1,0-1 0,71 37 15,36 71-31,0 0 31,36 0-15,-36 36-1,-36-72 1,-71-35 0,-36-36-1,-36-36 1,-107-72 0,0-107-1,0-35 1,143 214-1</inkml:trace>
        </inkml:traceGroup>
      </inkml:traceGroup>
    </inkml:traceGroup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23:55.564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32 0,'72'-35'0,"-36"35"16,0 0-16,35 71 0,72 37 0,72 70 31,393 109-31,-322-109 0,0-34 16,-178-37-1,-73-36 1,-70-35 0,-73 0-1,-35 0 16,36 0-15,-36-1 0,-36 37-1,-71-36 1,-144-36 0,72-36-1,322 36 1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1:50.80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9B2C872-DFC0-444A-8648-282A0F84D2CB}" emma:medium="tactile" emma:mode="ink">
          <msink:context xmlns:msink="http://schemas.microsoft.com/ink/2010/main" type="inkDrawing" rotatedBoundingBox="4558,467 24560,12390 18280,22924 -1721,11000" rotationAngle="263530972" semanticType="callout">
            <msink:sourceLink direction="with" ref="{A2B9D794-854F-41AC-8A93-514B70BABD6B}"/>
            <msink:sourceLink direction="with" ref="{F82473A7-AE8D-4511-B0EB-5F3200821D3D}"/>
          </msink:context>
        </emma:interpretation>
      </emma:emma>
    </inkml:annotationXML>
    <inkml:trace contextRef="#ctx0" brushRef="#br0">0 0 0,'36'36'0,"36"0"16,-37 36-16,37-37 0,-1 37 0,-35-1 15,36 1-15,-1-1 16,37 1-1,-37 35 1,37-35 0,-37 35-1,36 1 17,1-1-17,35 0 1,-36 36-1,36-35 1,0 35 0,0 0-1,1 0 1,-37 0 0,72 0-1,-36 36 1,0-36-1,0 36 1,0-36 0,0 36 15,0-36-31,0 36 16,1 0-1,-1 0 1,0-36 15,0 36-15,36 0-1,-36-1 1,0 1 0,0 0-1,36 0 1,-72 0-1,36 0 1,0-36 0,-35 0-1,35 36 1,0-36 0,-36 0-1,1 0 1,35 0-1,-72-35 1,37-1 0,-37-36-1,-35 1 17,0-36-17,-1-36 1,-35 0-1,0 0 1,0 0 0,-35 0-1,-1-72 1,0 1 0,36-72-1,-71-1 1,35-34-1,36 178 1</inkml:trace>
    <inkml:trace contextRef="#ctx0" brushRef="#br1" timeOffset="-10873.9662">-393-10982 0,'0'71'0,"36"1"16,-36-1-16,0 37 0,35-37 15,-35 1 1,0-1-1,36 37 1,-36-37 0,0 36-1,0 1 1,36-1 15,-36 36-15,0-36-1,36 37 1,-36-37 0,0 36-1,0 0 1,0 0 0,0 0-1,0 0 1,0 36-1,0 0 1,35 0 0,-35 0-1,-35 0 1,35 35 0,0-35-1,0 0 1,0 36-1,0-1 1,35 1 15,-35 0-15,0-1 0,36 37-1,-36-1 1,0-35-1,36 35 1,0 37 0,0-37-1,-1 0 1,1 1 0,-36 35-1,72-36 1,-72 1-1,35-1 1,1 1 0,-36-1-1,0-35 1,0 35 0,0 1 15,0-1-16,0 0 1,0-35 0,-36 0-1,72-1 1,-36 1 0,0-72-1,36 0 1,-36-35-1,36 35 1,-36-108 0,0 1 15,0-36-15,0 0-1,0 0 1,0 0-1,0 0 1,0 0 0,0 0-1,0 0 1,0 0 0,35 0-1,-35 0 1,72 0-1,0 0 1,71 0 0,0-36-1,36 36 1,35 0 0,37-35-1,-1 35 16,72-36-15,0 36 0,36 0-1,0-36 1,-1 36 0,37 0-1,-36 0 1,35 0-1,1 0 1,-1 36 0,36-36-1,1 36 1,-1-1 0,0 1-1,1 0 1,-1-36-1,0 72 1,36-37 0,0 1 15,0 0-15,-71-72-1,71 72 1,0 0-1,-36-1 1,1-35 0,-1 36-1,36 0 1,-71-36 0,35 36-1,-71-1 1,35 1-1,-35-36 1,35 36 0,1 0-1,-36 0 1,35-36 0,-35 35-1,0 1 1,-1-36 15,-35 36-15,-35-36-1,35 0 1,-144-36 0,37 36-1,-36 36 1,-36 0-1,-36-1 1,-35-35 0,0 36-1,-72-36 1,-36-71 0,0-72-1,0-1 1,36 144-1</inkml:trace>
    <inkml:trace contextRef="#ctx0" brushRef="#br1" timeOffset="-9516.9141">-536-11233 0,'-36'-36'0,"0"144"0,-107 142 15,-72 1-15,37-108 16,106-72 0,72-71-1,107-143 1,72-72 0,36 1-1,-36-1 1,-36 108-1,-107 35 1,-1 72 0,-35 72-1,72 35 17,35 36-17,36 0 1,0-35-1,36-1 1,-71-71 0,-108-36-1,0 0 1,-144 0 0,-177-72-1,321 72 1</inkml:trace>
  </inkml:traceGroup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2:50.8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54C4E50-4E55-4CEF-AD64-BE793D2CFFE3}" emma:medium="tactile" emma:mode="ink">
          <msink:context xmlns:msink="http://schemas.microsoft.com/ink/2010/main" type="writingRegion" rotatedBoundingBox="22500,4239 20580,7761 20176,7540 22097,4019"/>
        </emma:interpretation>
      </emma:emma>
    </inkml:annotationXML>
    <inkml:traceGroup>
      <inkml:annotationXML>
        <emma:emma xmlns:emma="http://www.w3.org/2003/04/emma" version="1.0">
          <emma:interpretation id="{4E95D701-78EC-40E6-BCEF-91ED14234329}" emma:medium="tactile" emma:mode="ink">
            <msink:context xmlns:msink="http://schemas.microsoft.com/ink/2010/main" type="paragraph" rotatedBoundingBox="22500,4239 20580,7761 20176,7540 22097,40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2393F78-22E0-43B0-9CA7-FD49E946054B}" emma:medium="tactile" emma:mode="ink">
              <msink:context xmlns:msink="http://schemas.microsoft.com/ink/2010/main" type="line" rotatedBoundingBox="22500,4239 20580,7761 20176,7540 22097,4019"/>
            </emma:interpretation>
          </emma:emma>
        </inkml:annotationXML>
        <inkml:traceGroup>
          <inkml:annotationXML>
            <emma:emma xmlns:emma="http://www.w3.org/2003/04/emma" version="1.0">
              <emma:interpretation id="{00A77454-F1F8-4A2D-8E63-9B66BC1D9B8D}" emma:medium="tactile" emma:mode="ink">
                <msink:context xmlns:msink="http://schemas.microsoft.com/ink/2010/main" type="inkWord" rotatedBoundingBox="22500,4239 20580,7761 20176,7540 22097,4019">
                  <msink:destinationLink direction="with" ref="{C0B9FA05-70F0-46E4-8633-9ED04B06CF12}"/>
                </msink:context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:</emma:literal>
                </emma:interpretation>
                <emma:interpretation id="interp2" emma:lang="it-IT" emma:confidence="0">
                  <emma:literal>l</emma:literal>
                </emma:interpretation>
                <emma:interpretation id="interp3" emma:lang="it-IT" emma:confidence="0">
                  <emma:literal>!</emma:literal>
                </emma:interpretation>
                <emma:interpretation id="interp4" emma:lang="it-IT" emma:confidence="0">
                  <emma:literal>(</emma:literal>
                </emma:interpretation>
              </emma:one-of>
            </emma:emma>
          </inkml:annotationXML>
          <inkml:trace contextRef="#ctx0" brushRef="#br0">17565 5259 0,'-107'36'16,"71"36"-16,36-37 0,36 1 0,36 0 15,-72-36-15,35-36 0,-70 0 16,-37-35 15,0 71-31,37 0 31,-1 0-15,72 36 0,71-1-1,0-35 1,-35 0 0,-72 0-1</inkml:trace>
          <inkml:trace contextRef="#ctx0" brushRef="#br0" timeOffset="-1901.4447">17601 5331 0,'0'0'0</inkml:trace>
          <inkml:trace contextRef="#ctx0" brushRef="#br0" timeOffset="-587.4382">18531 3721 0,'36'-72'0,"-36"37"0,-72 35 0,-35 0 15,0 0-15,35 35 0,1 1 0,71 0 16,35 0-16,37-36 16,0 0-1,-1-36 1,1 0 0,-72 0-1,-36-35 1,-36 71-1,1-36 1,-1 72 0,36-36-1,36 71 1,72-71 0,0 36-1,-72-36 16</inkml:trace>
          <inkml:trace contextRef="#ctx0" brushRef="#br0" timeOffset="587.4382">16635 6797 0,'36'36'0,"-36"0"0,0-72 15,-107 0-15,-1 36 0,1 36 0,71 0 0,72 36 16,36-1-16,71-35 0,-36-72 0,0-71 16,-107-108-1,0 215 1</inkml:trace>
        </inkml:traceGroup>
      </inkml:traceGroup>
    </inkml:traceGroup>
  </inkml:traceGroup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4:03.49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39BC354-6132-40EE-886C-3B7BA954DAFF}" emma:medium="tactile" emma:mode="ink">
          <msink:context xmlns:msink="http://schemas.microsoft.com/ink/2010/main" type="writingRegion" rotatedBoundingBox="6768,13529 11392,18565 10005,19838 5381,14802"/>
        </emma:interpretation>
      </emma:emma>
    </inkml:annotationXML>
    <inkml:traceGroup>
      <inkml:annotationXML>
        <emma:emma xmlns:emma="http://www.w3.org/2003/04/emma" version="1.0">
          <emma:interpretation id="{140BFE96-D2B6-49CB-913E-3355245188D4}" emma:medium="tactile" emma:mode="ink">
            <msink:context xmlns:msink="http://schemas.microsoft.com/ink/2010/main" type="paragraph" rotatedBoundingBox="7006,13349 11364,18605 9840,19869 5482,146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83479D6-9220-41DC-8CF8-6BFB52D3888C}" emma:medium="tactile" emma:mode="ink">
              <msink:context xmlns:msink="http://schemas.microsoft.com/ink/2010/main" type="inkBullet" rotatedBoundingBox="6727,13567 7206,14088 6887,14381 6408,13860"/>
            </emma:interpretation>
            <emma:one-of disjunction-type="recognition" id="oneOf0">
              <emma:interpretation id="interp0" emma:lang="it-IT" emma:confidence="0">
                <emma:literal>.</emma:literal>
              </emma:interpretation>
              <emma:interpretation id="interp1" emma:lang="it-IT" emma:confidence="0">
                <emma:literal>@</emma:literal>
              </emma:interpretation>
              <emma:interpretation id="interp2" emma:lang="it-IT" emma:confidence="0">
                <emma:literal>8</emma:literal>
              </emma:interpretation>
              <emma:interpretation id="interp3" emma:lang="it-IT" emma:confidence="0">
                <emma:literal>,</emma:literal>
              </emma:interpretation>
              <emma:interpretation id="interp4" emma:lang="it-IT" emma:confidence="0">
                <emma:literal>e</emma:literal>
              </emma:interpretation>
            </emma:one-of>
          </emma:emma>
        </inkml:annotationXML>
        <inkml:trace contextRef="#ctx0" brushRef="#br0">752-452 0,'71'36'0,"1"-1"0,-1-35 16,1-35-16,-36-1 0,-1 0 15,-70-71-15,-37-1 0,-35 37 0,-1-1 16,1 108-16,36 0 15,35 35 1,72 37 0,-1 35-1,73-72 1,-37-35 15,1-36-15,-36-71-16,-36-72 31,-36 35-15,-36 1-1,-35 35 1,35 72 0,1 36-1,71 0 1,0 71-1,71-35 1,1-1 0,-1-71-1,-35 0 1,0-71 0,-36-37-1,-36 73 1,0-1-1,-35 72 1,35 35 0,36 37-1,36-1 1,35-36 0,-35-35 15,36-72-16,-36-71 1,-36-36 0,-36 36-1,-36-1 1,-35 37 0,0 35-1,35 72 1,36 35-1,36 37 1,72-37 0,-1 1-1,37-72 1,-37 0 0,1-108-1,-72 37 1,-36 35-1,-36-35 1,1 71 15,-1 35-15,72 37 0,72 35-1,-72-107 1</inkml:trace>
      </inkml:traceGroup>
      <inkml:traceGroup>
        <inkml:annotationXML>
          <emma:emma xmlns:emma="http://www.w3.org/2003/04/emma" version="1.0">
            <emma:interpretation id="{9FDFD161-AC18-4593-97FE-5BCE8EF19D81}" emma:medium="tactile" emma:mode="ink">
              <msink:context xmlns:msink="http://schemas.microsoft.com/ink/2010/main" type="line" rotatedBoundingBox="8462,15374 11392,18565 11004,18921 8074,15730"/>
            </emma:interpretation>
          </emma:emma>
        </inkml:annotationXML>
        <inkml:traceGroup>
          <inkml:annotationXML>
            <emma:emma xmlns:emma="http://www.w3.org/2003/04/emma" version="1.0">
              <emma:interpretation id="{19D70E21-8391-4EEF-94BF-889378EB2739}" emma:medium="tactile" emma:mode="ink">
                <msink:context xmlns:msink="http://schemas.microsoft.com/ink/2010/main" type="inkWord" rotatedBoundingBox="8462,15374 11392,18565 11004,18921 8074,15730">
                  <msink:destinationLink direction="with" ref="{4305AF5C-FA4D-4063-919C-F16C5DD5569D}"/>
                </msink:context>
              </emma:interpretation>
              <emma:one-of disjunction-type="recognition" id="oneOf1">
                <emma:interpretation id="interp5" emma:lang="it-IT" emma:confidence="0">
                  <emma:literal>:</emma:literal>
                </emma:interpretation>
                <emma:interpretation id="interp6" emma:lang="it-IT" emma:confidence="0">
                  <emma:literal>'</emma:literal>
                </emma:interpretation>
                <emma:interpretation id="interp7" emma:lang="it-IT" emma:confidence="0">
                  <emma:literal>%</emma:literal>
                </emma:interpretation>
                <emma:interpretation id="interp8" emma:lang="it-IT" emma:confidence="0">
                  <emma:literal>.</emma:literal>
                </emma:interpretation>
                <emma:interpretation id="interp9" emma:lang="it-IT" emma:confidence="0">
                  <emma:literal>i</emma:literal>
                </emma:interpretation>
              </emma:one-of>
            </emma:emma>
          </inkml:annotationXML>
          <inkml:trace contextRef="#ctx0" brushRef="#br0" timeOffset="1576.8078">2397 1015 0,'-35'35'0,"-1"1"16,-36 0-16,72 36 0,0-1 0,0-35 16,72-36-16,-1 0 15,1-36 1,-36-35-1,-36-37 1,-36 37 0,-36-1 15,1 36-15,-1 36-1,1 72 1,71-1-1,0 37 1,107-1 0,-35-71-1,35-36 1,-71-36 0,-1-71-1,-70-1 1,-1 37-1,0 35 1,-35 36 0,-1 72-1,72 107 1,0-179 0</inkml:trace>
          <inkml:trace contextRef="#ctx0" brushRef="#br0" timeOffset="-132348.6514">4723 3268 0,'71'108'16,"108"106"-16,-72-70 15,-35-1 1,-36-36 0,-36 0-1,-36-71 1,-36 0 15,1-36-15,-36 0-1,35 0 1,72-36 0,107-71-1,-107 107 1</inkml:trace>
        </inkml:traceGroup>
      </inkml:traceGroup>
      <inkml:traceGroup>
        <inkml:annotationXML>
          <emma:emma xmlns:emma="http://www.w3.org/2003/04/emma" version="1.0">
            <emma:interpretation id="{05915AB8-498A-4E85-B1D9-DFAE30826353}" emma:medium="tactile" emma:mode="ink">
              <msink:context xmlns:msink="http://schemas.microsoft.com/ink/2010/main" type="line" rotatedBoundingBox="6603,14352 9885,18312 9094,18968 5811,15009"/>
            </emma:interpretation>
          </emma:emma>
        </inkml:annotationXML>
        <inkml:traceGroup>
          <inkml:annotationXML>
            <emma:emma xmlns:emma="http://www.w3.org/2003/04/emma" version="1.0">
              <emma:interpretation id="{F7836372-DF89-4BDB-854D-4DF0185B9DB3}" emma:medium="tactile" emma:mode="ink">
                <msink:context xmlns:msink="http://schemas.microsoft.com/ink/2010/main" type="inkWord" rotatedBoundingBox="6603,14352 9885,18312 9094,18968 5811,15009"/>
              </emma:interpretation>
              <emma:one-of disjunction-type="recognition" id="oneOf2">
                <emma:interpretation id="interp10" emma:lang="it-IT" emma:confidence="0">
                  <emma:literal>a</emma:literal>
                </emma:interpretation>
                <emma:interpretation id="interp11" emma:lang="it-IT" emma:confidence="0">
                  <emma:literal>,</emma:literal>
                </emma:interpretation>
                <emma:interpretation id="interp12" emma:lang="it-IT" emma:confidence="0">
                  <emma:literal>3</emma:literal>
                </emma:interpretation>
                <emma:interpretation id="interp13" emma:lang="it-IT" emma:confidence="0">
                  <emma:literal>%</emma:literal>
                </emma:interpretation>
                <emma:interpretation id="interp14" emma:lang="it-IT" emma:confidence="0">
                  <emma:literal>(</emma:literal>
                </emma:interpretation>
              </emma:one-of>
            </emma:emma>
          </inkml:annotationXML>
          <inkml:trace contextRef="#ctx0" brushRef="#br0" timeOffset="-4805.7879">179 49 0,'-71'71'0,"35"-35"16,0 36-16,0 35 0,72-36 0,36 37 15,35-1 1,36-71-1,0 0 1,-35-72 0,-1-36 15,-71-35-15,-36 0-1,-72-36 1,-35 35-1,-36 1 1,35 107 0,1 36-1,36 35 1,35 72 0,107 0-1,72-71 1,1-36-1,-144-36 1</inkml:trace>
          <inkml:trace contextRef="#ctx0" brushRef="#br0" timeOffset="-4434.7743">1181 943 0,'0'36'0,"-36"35"16,-107 1-16,36 35 0,71-35 0,0-1 15,0 1 1,36-72 0,0 0 15,0-72-15,36-106-1,72-37 1,-37 72-1,-71 143 1</inkml:trace>
          <inkml:trace contextRef="#ctx0" brushRef="#br0" timeOffset="-3228.9801">1932 1837 0,'0'72'16,"-36"0"-16,-71 35 0,0-36 0,35-35 16,1 36-1,71-1 17,0-71-17,0 0 1,107-143-1,-71 36 1,0-36 0,-1 71-1,1 36 1,0 36 0,35 36-1,37 72 1,-1 35-1,0 0 17,-35-36-17,-36-71 1,-36-36 0,0-36-1,-72-35 1,-71-37-1,0 37 1,0-1 0,36 72-1,71 36 1,72 35 0,-1 1-1,73 71 1,-1-36-1,0-35 1,-71-72 0,36-36-1,-72 0 1,0 36 15</inkml:trace>
          <inkml:trace contextRef="#ctx0" brushRef="#br0" timeOffset="-3971.0073">1109 693 0,'144'107'0,"-1"36"0,0 36 16,0 0 0,0-36-1,-107-71 1,-1-1 0,-106-71-1,-36-71 1,-36-73-1,35 37 17,-71 0-17,72 71 1,0 72 0,142-36-1,1 71 1,72 72-1,35 36 1,-36 0 0,-71-107-1,35-1 1,-35-71 0,0-36-1,-36 36 1</inkml:trace>
          <inkml:trace contextRef="#ctx0" brushRef="#br0" timeOffset="-2718.8364">2612 2839 0,'0'-71'0,"-36"-1"0,0 1 15,-35 35-15,35 36 16,36 0 0,-36 71-1,36 37 1,36 70-1,0-34 1,-36-37 15,-36-36-15,-35-71 0,-1 0-1,-35-35 1,35-37-1,1 36 1,35 1 0,36 35-1,71 35 1,72 1 0,1 0-1,34-72 1,-178 36-1</inkml:trace>
          <inkml:trace contextRef="#ctx0" brushRef="#br0" timeOffset="-2068.5955">2612 2911 0,'143'179'0,"-71"-36"0,35-108 16,-35 37 0,-37-72-1,1-72 1,-36 1-1,-36-36 1,36 107 15</inkml:trace>
          <inkml:trace contextRef="#ctx0" brushRef="#br0" timeOffset="-1885.9858">2898 2768 0,'143'178'0,"-71"-70"0,35-37 15,0-35 1,-35-36 0,-72 0-1</inkml:trace>
          <inkml:trace contextRef="#ctx0" brushRef="#br0" timeOffset="-2301.4461">2970 3090 0,'0'35'0,"0"1"0,-72 0 0,-35 35 16,35-71-16,-35 72 0,71-36 0,0 35 15,36-35 1,36 0-1,72 71 1,-37-71 15,-35 0-15,0-36-16,-36 0 31,0 0-15,-36-36-1,36-71 1,0-36 0,0 143-1</inkml:trace>
          <inkml:trace contextRef="#ctx0" brushRef="#br0" timeOffset="-1468.5955">3506 3340 0,'-71'286'0,"-1"-178"15,-35-37 1,0 1-1,35-37 1,72 1 0,0-72-1,36-35 1,0-36 0,-1-37-1,1 37 1,-36 0 15,0 107-15,0 0-1,107 107 1,-35 36 0,0 72-1,35-144 1,-107-71-1</inkml:trace>
        </inkml:traceGroup>
      </inkml:traceGroup>
    </inkml:traceGroup>
  </inkml:traceGroup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4:13.21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9C30801-3D1E-474D-830D-4F37D00F4444}" emma:medium="tactile" emma:mode="ink">
          <msink:context xmlns:msink="http://schemas.microsoft.com/ink/2010/main" type="inkDrawing" rotatedBoundingBox="6207,13793 17795,1879 18358,2427 6769,14340" semanticType="callout" shapeName="Other"/>
        </emma:interpretation>
      </emma:emma>
    </inkml:annotationXML>
    <inkml:trace contextRef="#ctx0" brushRef="#br0">215 11949 0,'71'-36'0,"1"72"16,-37-108-16,-70 37 0,-1-1 0,0 36 15,-71-36-15,71 72 0,-36 0 0,1-36 16,178 0-16,-35-36 0,-1 0 0,-71 0 16,0-35-16,-35 35 0,-37 0 15,36 36-15,-35 36 16,71 0-1,35 0 1,1-1 0,36 1-1,-1-36 1,1-36 0,-36-35-1,-36 35 1,0 0-1,-72 1 1,36 35 0,-35 0-1,35 71 1,36-71 0,0 36-1,0-36 1,36 0-1,0-36 1,-1 36 0,-35-36 15,36 36-15,-36 0-1,0 0 1,-36 0-1,36 0 1,0 0 0,0 0-1,0 0 1,0 0 0,0 0-1,0 0 1,0 0-1,0 36 1,0-36 0,0 0-1,0 36 17,0-36-32,0 0 31,0 0-16,0 0 1,0 36 0,0-36-1,0 0 1,0 0 0,0 35-1,0-35 1,0 0-1,0 0 1,0 0 0,0 0-1,0 0 1,0 0 0,0 0-1,0 0 1,0 0-1,0 0 1,0 0 0,0 0-1,0 0 1,0 0 15,0 0-15,0 0-1,0 0 1,0 0 0,0 0-1,0 0 1,0 0 0,0 0-1,0 0 1,0 0-1,0 0 1,0 0 0,0 0-1,0 0 1,0 0 0,0 0-1,0 0 1,0 0-1,0 0 1,0 0 0,0 0 15,0 0-15,0 0-1,0 0 1,0 0-1,0 0 1,0 0 0,0 0 15,0 0-15,0 0-1,0 0 1,0 0-1,0 0 1,0 0 0,0 0-1,0 0 1,0 0 0,0 0-1,0 0 16,0 0-15,0 0 0,0 0-1,0 0 1,0 0 0,0 0-1,0 0 1,0 0-1,0 0 1,0 0 0,0 0-1,0 0 1,0 0 0,0 0-1,0 0 1,0 0-1,0 0 1,0 0 0,0 0-1,0 0 1,0 36 15,0-36-15,36 0-1,-36 0 1,0 0 0,0 0-1,0 0 1,0 0 0,0 0-1,0 0 1,0 0-1,0 0 1,0 0 0,0 0-1,0 0 1,0 0 0,0 0-1,0 0 1,0 0 15,0 0-31,0 0 16,0 0 15,0 0-15,0 0-1,0 0 1,0 0-1,36 0 1,-36 0 0,36 0-1,-1-36 1,1 36 0,0 0-1,0-35 1,-1 35-1,-35-36 1,36 36 0,36-36-1,-36 36 17,-1-36-32,37 1 15,-1-1 1,1 0 15,35-36-15,-35 37-1,35-37 1,-35 1 0,35-1-1,0-35 1,1 35-1,-1-35 1,0-1 0,1 1-1,35 0 1,-36-1 0,36 1-1,0-36 1,-35 36-1,35-36 1,0 0 0,-36-1-1,36 1 1,-35 0 15,35 36-15,-36-36-1,0 0 1,36 0 0,-35 35-1,-1-35 1,36 0 0,-36 36-1,37-1 1,-37-35-1,0 36 1,1-36 0,-1 36-1,0-36 1,1 35 0,35 1-1,0 0 1,-36-1-1,36-35 1,-36 0 0,1 36 15,35-36-15,-36 0-1,1 35 1,-1-35-1,0 0 1,72-36 15,-36-36-15,0 108 0,0-36-1,-35 0 1,35 0-1,0 0 1,0 0 0,0-36-1,-36 36 1,37 0 0,-1-36-1,35 0 1,-70 36 15,35-36-15,36 36-1,-36-36 1,36 0 0,-36 36-1,36-36 1,-36 0-1,0 0 1,0 0 0,-36 1-1,36-37 1,-35 36 0,35 0-1,0 0 1,0 0-1,-36 36 1,36-36 0,1 36-1,-1 0 1,0 36 0,-36 0 15,0-1-16,1 1 1,-37 35 0,1 1-1,-36 35 1,-1 0 0,-35 36-1,0 0 1,0 0-1,-35 0 1,-1 36 0,0 0-1,0 35 1,-35 1 0,-1 35-1,-35 1 1,35 35-1,-35 0 1,-36 0 0,36 72 15,-37-37-15,1 1-1,-35 36 1,-1 35-1,-36-35 1,36 35 0,-36 1-1,1-1 1,-1 36 0,-35 1-1,-1-37 1,37 36-1,-1-35 1,-71-1 0,0 36-1,35 1 1,1-37 15,-1 0-15,1 1-1,-36 35 1,35-36 0,1 1-1,-1-37 1,1 37 0,0-1-1,-1-35 1,37 0-1,-1 35 1,-36-35 0,37-1-1,-1 1 1,1 0 0,35-1-1,0 1 1,0-36-1,0 35 1,-36 1 0,37-36-1,-1 0 1,0 35 0,0-35 15,0 0-16,0 36 1,0-36 0,36 0-1,0 0 1,0-36 0,36 0-1,35-36 1,1 0-1,35-35 1,0-36 0,0-1-1,36-35 1,0 0 0,0 0-1,0 0 1,0 0-1,-107-35 1,71-37 0,36 72 15</inkml:trace>
  </inkml:traceGroup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1:53.93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54C34D3-2A0C-49B8-986D-90679E7AAD53}" emma:medium="tactile" emma:mode="ink">
          <msink:context xmlns:msink="http://schemas.microsoft.com/ink/2010/main" type="writingRegion" rotatedBoundingBox="4471,8982 12960,-1701 20699,4446 12210,15131"/>
        </emma:interpretation>
      </emma:emma>
    </inkml:annotationXML>
    <inkml:traceGroup>
      <inkml:annotationXML>
        <emma:emma xmlns:emma="http://www.w3.org/2003/04/emma" version="1.0">
          <emma:interpretation id="{384E4560-A338-4A48-869D-85B6024E9F63}" emma:medium="tactile" emma:mode="ink">
            <msink:context xmlns:msink="http://schemas.microsoft.com/ink/2010/main" type="paragraph" rotatedBoundingBox="5168,9694 5569,6649 7301,6878 6900,992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D4658AF-7FA1-4031-BF22-64F2A1FB3CDE}" emma:medium="tactile" emma:mode="ink">
              <msink:context xmlns:msink="http://schemas.microsoft.com/ink/2010/main" type="line" rotatedBoundingBox="5168,9694 5569,6649 7301,6878 6900,9922"/>
            </emma:interpretation>
          </emma:emma>
        </inkml:annotationXML>
        <inkml:traceGroup>
          <inkml:annotationXML>
            <emma:emma xmlns:emma="http://www.w3.org/2003/04/emma" version="1.0">
              <emma:interpretation id="{F82473A7-AE8D-4511-B0EB-5F3200821D3D}" emma:medium="tactile" emma:mode="ink">
                <msink:context xmlns:msink="http://schemas.microsoft.com/ink/2010/main" type="inkWord" rotatedBoundingBox="5168,9694 5569,6649 7301,6878 6900,9922">
                  <msink:destinationLink direction="with" ref="{4305AF5C-FA4D-4063-919C-F16C5DD5569D}"/>
                  <msink:destinationLink direction="to" ref="{FDA821FF-2770-4BA0-A379-07127A149E98}"/>
                  <msink:destinationLink direction="with" ref="{89B2C872-DFC0-444A-8648-282A0F84D2CB}"/>
                </msink:context>
              </emma:interpretation>
              <emma:one-of disjunction-type="recognition" id="oneOf0">
                <emma:interpretation id="interp0" emma:lang="it-IT" emma:confidence="0">
                  <emma:literal>È</emma:literal>
                </emma:interpretation>
                <emma:interpretation id="interp1" emma:lang="it-IT" emma:confidence="0">
                  <emma:literal>: 5</emma:literal>
                </emma:interpretation>
                <emma:interpretation id="interp2" emma:lang="it-IT" emma:confidence="0">
                  <emma:literal>i 5</emma:literal>
                </emma:interpretation>
                <emma:interpretation id="interp3" emma:lang="it-IT" emma:confidence="0">
                  <emma:literal>É</emma:literal>
                </emma:interpretation>
                <emma:interpretation id="interp4" emma:lang="it-IT" emma:confidence="0">
                  <emma:literal>È 5</emma:literal>
                </emma:interpretation>
              </emma:one-of>
            </emma:emma>
          </inkml:annotationXML>
          <inkml:trace contextRef="#ctx0" brushRef="#br0">2290 6619 0,'-72'35'15,"-250"180"-15,179-143 16,71-1-1,72-71 1,36 36 0,36 0-1,107-1 1,-36-35 0,0 36-1,-72-36 1,-35 0-1,-72 0 1,1-71 0,-73-1-1,108-35 1,-36-36 0,1 0-1,35 35 1,0 37-1,0 71 1,0 0 15,35 36-15,1-1 0,0 108-1,-36 36 1,0 36-1,36-72 1,0 0 0,-36-71-1,0-37 1,0-35 0,-36-35-1,36-108 1,0-1-1,0-70 1,0 214 0</inkml:trace>
          <inkml:trace contextRef="#ctx0" brushRef="#br0" timeOffset="530.3422">2504 6440 0,'36'71'16,"-36"1"-16,0 35 0,0-71 0,36 0 31,-36-36-15,71-36-1,1 0 1,35 36 0,0 0-1,1 36 1,-1 35 0,-35 37-1,-1-1 1,-71 0-1,-36-35 1,-35-36 0,-1 0-1,-71-36 1,0 0 0,36-36-1,35 0 1,108-36-1,36-35 1,-37 0 15,-35 107-15</inkml:trace>
          <inkml:trace contextRef="#ctx0" brushRef="#br0" timeOffset="764.3167">2361 6368 0,'143'-36'0,"0"36"0,215 0 0,-108 0 16,-178-71 0,-72 71-1</inkml:trace>
          <inkml:trace contextRef="#ctx0" brushRef="#br0" timeOffset="-857.9065">1288 8944 0,'71'-36'0,"1"0"0,35 36 16,36 0-16,72 0 0,35 36 15,1 36 1,-72-1-1,-36 1 1,-36 35 0,-35-71-1,-72 0 1,0-36 0,0 0-1,0 0 1,-72-36-1,1-107 1,-37-72 15,108 215-31</inkml:trace>
        </inkml:traceGroup>
      </inkml:traceGroup>
    </inkml:traceGroup>
    <inkml:traceGroup>
      <inkml:annotationXML>
        <emma:emma xmlns:emma="http://www.w3.org/2003/04/emma" version="1.0">
          <emma:interpretation id="{ACDD7E4F-0779-439D-A036-8A6E386B9EDB}" emma:medium="tactile" emma:mode="ink">
            <msink:context xmlns:msink="http://schemas.microsoft.com/ink/2010/main" type="paragraph" rotatedBoundingBox="7235,9730 13706,2575 14279,3093 7809,1024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9CEC17F-4054-4DA5-8967-6EDE0BBCA4F8}" emma:medium="tactile" emma:mode="ink">
              <msink:context xmlns:msink="http://schemas.microsoft.com/ink/2010/main" type="inkBullet" rotatedBoundingBox="7235,9730 7658,9263 8096,9658 7673,10126"/>
            </emma:interpretation>
            <emma:one-of disjunction-type="recognition" id="oneOf1">
              <emma:interpretation id="interp5" emma:lang="it-IT" emma:confidence="0">
                <emma:literal>.</emma:literal>
              </emma:interpretation>
              <emma:interpretation id="interp6" emma:lang="it-IT" emma:confidence="0">
                <emma:literal>è</emma:literal>
              </emma:interpretation>
              <emma:interpretation id="interp7" emma:lang="it-IT" emma:confidence="0">
                <emma:literal>o</emma:literal>
              </emma:interpretation>
              <emma:interpretation id="interp8" emma:lang="it-IT" emma:confidence="0">
                <emma:literal>é</emma:literal>
              </emma:interpretation>
              <emma:interpretation id="interp9" emma:lang="it-IT" emma:confidence="0">
                <emma:literal>O</emma:literal>
              </emma:interpretation>
            </emma:one-of>
          </emma:emma>
        </inkml:annotationXML>
        <inkml:trace contextRef="#ctx0" brushRef="#br1" timeOffset="33064.4995">3577 9302 0,'36'0'0,"-36"71"16,36-71-16,36-36 0,-37 1 0,-35-1 15,36-36-15,-36 1 0,-36-1 0,1 37 16,-1-1-16,-36 0 0,-35 36 15,71 36 1,0 0 0,36 35 15,36 36-31,0-35 31,107-36-15,-36-1-1,1-35 1,-1-35 0,-71-37-1,-1 1 1,-70-37 0,-37 37-1,1 35 1,-1 0-1,36 72 1,1 0 0,70 35 15,1-35-15,0 0-1,35-36 1,1-72-1,35-35 1,-107 107 0</inkml:trace>
      </inkml:traceGroup>
      <inkml:traceGroup>
        <inkml:annotationXML>
          <emma:emma xmlns:emma="http://www.w3.org/2003/04/emma" version="1.0">
            <emma:interpretation id="{4EC72523-3E2C-4E4D-9EB8-F8D34E5E6444}" emma:medium="tactile" emma:mode="ink">
              <msink:context xmlns:msink="http://schemas.microsoft.com/ink/2010/main" type="line" rotatedBoundingBox="8907,8003 13767,2629 14279,3093 9419,8467">
                <msink:destinationLink direction="with" ref="{1379D47D-EBF6-43E5-8F4E-FDDDFCED2905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DBF69998-A1D6-441C-A091-37FCC132F4CA}" emma:medium="tactile" emma:mode="ink">
                <msink:context xmlns:msink="http://schemas.microsoft.com/ink/2010/main" type="inkWord" rotatedBoundingBox="8907,8003 13767,2629 14279,3093 9419,8467">
                  <msink:destinationLink direction="with" ref="{2D07CD3F-086D-40FC-9394-56DE86AFBD5F}"/>
                  <msink:destinationLink direction="with" ref="{181B9D82-792D-452E-BBFF-8540888BB760}"/>
                  <msink:destinationLink direction="with" ref="{D090D82C-E52A-4562-B8F9-12156766EB75}"/>
                  <msink:destinationLink direction="with" ref="{C0B9FA05-70F0-46E4-8633-9ED04B06CF12}"/>
                </msink:context>
              </emma:interpretation>
              <emma:one-of disjunction-type="recognition" id="oneOf2">
                <emma:interpretation id="interp10" emma:lang="it-IT" emma:confidence="0">
                  <emma:literal>c</emma:literal>
                </emma:interpretation>
                <emma:interpretation id="interp11" emma:lang="it-IT" emma:confidence="0">
                  <emma:literal>C</emma:literal>
                </emma:interpretation>
                <emma:interpretation id="interp12" emma:lang="it-IT" emma:confidence="0">
                  <emma:literal>e</emma:literal>
                </emma:interpretation>
                <emma:interpretation id="interp13" emma:lang="it-IT" emma:confidence="0">
                  <emma:literal>€</emma:literal>
                </emma:interpretation>
                <emma:interpretation id="interp14" emma:lang="it-IT" emma:confidence="0">
                  <emma:literal>=</emma:literal>
                </emma:interpretation>
              </emma:one-of>
            </emma:emma>
          </inkml:annotationXML>
          <inkml:trace contextRef="#ctx0" brushRef="#br1" timeOffset="35325.2783">6690 6082 0,'0'36'0,"71"-72"0,1 36 16,-1 0-16,1-72 0,-72 37 0,0-1 0,-36-36 16,0 72-16,-35-35 0,-36 70 15,35 1 1,36 0-1,72 0 1,0-1 0,35 1-1,72-36 1,-71-36 15,-36 1-31,-36-1 16,-36-36-1,-36 37 1,1 35 0,-1 0-1,37 35 1,70 37 0,108 35 15,36-107-31,-36-71 31,-71-37-15,-72 108-1</inkml:trace>
          <inkml:trace contextRef="#ctx0" brushRef="#br1" timeOffset="36276.7746">8157 4079 0,'71'0'0,"-35"0"0,0 0 16,35 71-16,1-71 0,-1 0 0,37-36 15,-37-35-15,-35-1 16,-36-35-1,-36 35 1,-35 37 0,-37-1-1,-35 36 1,72 36 15,-1 71-31,36 0 16,108-35-1,35-1 1,1 1 0,-1-72-1,-71 0 1,-36-36 15,-36-35-15,-71-1-1,35 36 1,-35 36 0,71 36-1,72 0 1,35 35 0,72-106-1,36-1 1,-179 36-1</inkml:trace>
          <inkml:trace contextRef="#ctx0" brushRef="#br1" timeOffset="37056.6896">9874 2433 0,'71'-36'0,"-35"0"0,0 1 0,0 35 16,-1-36-16,1 0 0,-72 36 0,-71-36 15,0 72-15,-1 0 16,37 0 0,35 35-1,72-35 1,35 0 0,37 0-1,-1-36 1,0 0-1,-107-36 1,0 0 0,-71-36-1,-72 37 17,-36-1-17,72 107 1,35 37-1,144-1 1,-72-107 0</inkml:trace>
          <inkml:trace contextRef="#ctx0" brushRef="#br1" timeOffset="34202.2007">5330 7477 0,'36'72'0,"0"-36"15,35-36-15,1 0 0,-36-36 16,-36 0-16,0-36 0,0 37 0,-36-1 16,-36 0-16,1 36 0,-1 36 15,1 35-15,35 1 0,36 0 0,72-1 0,-1-35 16,36 0-16,-35-72 0,0 0 0,-37-71 15,-70-1-15,-37 37 16,0-1 0,1 37-1,-1 35 1,37 35 0,70 37-1,37-1 1,35-35-1,36-36 1,0-71 0,-143 71-1</inkml:trace>
        </inkml:traceGroup>
      </inkml:traceGroup>
    </inkml:traceGroup>
    <inkml:traceGroup>
      <inkml:annotationXML>
        <emma:emma xmlns:emma="http://www.w3.org/2003/04/emma" version="1.0">
          <emma:interpretation id="{94B9A14B-D988-45B2-A1FC-7A489ACE4D0A}" emma:medium="tactile" emma:mode="ink">
            <msink:context xmlns:msink="http://schemas.microsoft.com/ink/2010/main" type="paragraph" rotatedBoundingBox="10836,10064 16528,2899 17191,3426 11499,10590" alignmentLevel="3"/>
          </emma:interpretation>
        </emma:emma>
      </inkml:annotationXML>
      <inkml:traceGroup>
        <inkml:annotationXML>
          <emma:emma xmlns:emma="http://www.w3.org/2003/04/emma" version="1.0">
            <emma:interpretation id="{AF207557-8348-45D4-AEC0-435A7BB563DD}" emma:medium="tactile" emma:mode="ink">
              <msink:context xmlns:msink="http://schemas.microsoft.com/ink/2010/main" type="inkBullet" rotatedBoundingBox="10836,10064 11138,9684 11598,10050 11296,10429"/>
            </emma:interpretation>
            <emma:one-of disjunction-type="recognition" id="oneOf3">
              <emma:interpretation id="interp15" emma:lang="it-IT" emma:confidence="0">
                <emma:literal>a</emma:literal>
              </emma:interpretation>
              <emma:interpretation id="interp16" emma:lang="it-IT" emma:confidence="0">
                <emma:literal>.</emma:literal>
              </emma:interpretation>
              <emma:interpretation id="interp17" emma:lang="it-IT" emma:confidence="0">
                <emma:literal>n</emma:literal>
              </emma:interpretation>
              <emma:interpretation id="interp18" emma:lang="it-IT" emma:confidence="0">
                <emma:literal>u</emma:literal>
              </emma:interpretation>
              <emma:interpretation id="interp19" emma:lang="it-IT" emma:confidence="0">
                <emma:literal>d</emma:literal>
              </emma:interpretation>
            </emma:one-of>
          </emma:emma>
        </inkml:annotationXML>
        <inkml:trace contextRef="#ctx0" brushRef="#br1" timeOffset="38679.8882">7334 9624 0,'-36'0'0,"72"0"0,0-36 15,-36-36-15,-36 37 0,0-37 0,-36 36 16,1 0-16,-36 36 0,71 36 16,0 0-1,36 0 1,36 35-1,71-35 1,36 0 0,-35-36 15,-1-36-15,-71-35-1,-36-1 1,-36 36-1,36 36 1,-36 36 0,36 0-1,36 35 1,35-35 0,-35 0-1,0-108 16,0-35-15,-36 107 0</inkml:trace>
      </inkml:traceGroup>
      <inkml:traceGroup>
        <inkml:annotationXML>
          <emma:emma xmlns:emma="http://www.w3.org/2003/04/emma" version="1.0">
            <emma:interpretation id="{67E0E051-6EDA-4BFF-A937-3349D13B4C5A}" emma:medium="tactile" emma:mode="ink">
              <msink:context xmlns:msink="http://schemas.microsoft.com/ink/2010/main" type="line" rotatedBoundingBox="12282,8374 16591,2950 17191,3426 12881,8851"/>
            </emma:interpretation>
          </emma:emma>
        </inkml:annotationXML>
        <inkml:traceGroup>
          <inkml:annotationXML>
            <emma:emma xmlns:emma="http://www.w3.org/2003/04/emma" version="1.0">
              <emma:interpretation id="{4AAE633C-3781-4933-B30A-ADBBD124014C}" emma:medium="tactile" emma:mode="ink">
                <msink:context xmlns:msink="http://schemas.microsoft.com/ink/2010/main" type="inkWord" rotatedBoundingBox="12282,8374 16591,2950 17191,3426 12881,8851"/>
              </emma:interpretation>
              <emma:one-of disjunction-type="recognition" id="oneOf4">
                <emma:interpretation id="interp20" emma:lang="it-IT" emma:confidence="0">
                  <emma:literal>:</emma:literal>
                </emma:interpretation>
                <emma:interpretation id="interp21" emma:lang="it-IT" emma:confidence="0">
                  <emma:literal>.</emma:literal>
                </emma:interpretation>
                <emma:interpretation id="interp22" emma:lang="it-IT" emma:confidence="0">
                  <emma:literal>i</emma:literal>
                </emma:interpretation>
                <emma:interpretation id="interp23" emma:lang="it-IT" emma:confidence="0">
                  <emma:literal>€</emma:literal>
                </emma:interpretation>
                <emma:interpretation id="interp24" emma:lang="it-IT" emma:confidence="0">
                  <emma:literal>a</emma:literal>
                </emma:interpretation>
              </emma:one-of>
            </emma:emma>
          </inkml:annotationXML>
          <inkml:trace contextRef="#ctx0" brushRef="#br1" timeOffset="44326.4734">12772 2827 0,'71'0'0,"1"-36"0,-37-36 16,1 1-16,-36-1 0,-71 36 0,-37-35 15,1 71 1,0 0-1,71 71 1,36-35 0,107 36-1,36-1 1,-35-71 0,-37 0-1,-71 0 1,-36-36-1,-35 1 1,71-1 0,0 36-1</inkml:trace>
          <inkml:trace contextRef="#ctx0" brushRef="#br1" timeOffset="42236.3006">12879 2683 0,'0'0'0</inkml:trace>
          <inkml:trace contextRef="#ctx0" brushRef="#br1" timeOffset="41409.5907">11448 4579 0,'0'0'0</inkml:trace>
          <inkml:trace contextRef="#ctx0" brushRef="#br1" timeOffset="43078.6091">9910 6547 0,'35'36'0,"37"-36"0,-1 0 0,-35 0 15,0-72-15,-36 37 0,-107-37 0,35 36 16,-35 36-16,35 0 0,36 36 0,36 36 16,108-1-16,-1-35 0,0-36 0,-35 0 15,-36-72-15,-72 37 0,0-1 0,287-179 16,-251 215-16</inkml:trace>
          <inkml:trace contextRef="#ctx0" brushRef="#br1" timeOffset="40598.4791">10088 6511 0,'0'0'16</inkml:trace>
          <inkml:trace contextRef="#ctx0" brushRef="#br1" timeOffset="43702.5414">11162 4544 0,'71'35'0,"1"37"0,35-72 0,0 0 16,-71 0-16,0 0 0,-36-36 15,-72-35 1,1-1 0,-36 36-1,-37 72 17,109 36-17,70-37 1,37 37-1,71-36 1,-36-36 0,-71 0-1,0-36 1,-72 36 0,-35-36-1,-1 36 1,36 0-1,108 0 1,107-36 0,-179 36-1</inkml:trace>
          <inkml:trace contextRef="#ctx0" brushRef="#br1" timeOffset="39584.5896">8693 8014 0,'72'0'0,"-36"36"15,-1-1-15,37 1 16,71-107-16,-143 35 0,-36-36 0,0 1 16,-35 71-1,35-36 16,-35 72-15,71 0 0,0-1-1,35 1 1,37 0 0,35-36-1,0 0 1,-35-36-1,-36-35 1,-36-1 0,-72 36-1,1 0 1,-1 36 0,36 36-1,1 0 1,70 36-1,37-108 1,35 0 0,1-36-1,-108 72 1</inkml:trace>
        </inkml:traceGroup>
      </inkml:traceGroup>
    </inkml:traceGroup>
    <inkml:traceGroup>
      <inkml:annotationXML>
        <emma:emma xmlns:emma="http://www.w3.org/2003/04/emma" version="1.0">
          <emma:interpretation id="{A0A3411E-1A77-4FBC-B8CB-3BE01E1C38B0}" emma:medium="tactile" emma:mode="ink">
            <msink:context xmlns:msink="http://schemas.microsoft.com/ink/2010/main" type="paragraph" rotatedBoundingBox="15274,10447 19234,3370 19796,3684 15835,10761" alignmentLevel="4"/>
          </emma:interpretation>
        </emma:emma>
      </inkml:annotationXML>
      <inkml:traceGroup>
        <inkml:annotationXML>
          <emma:emma xmlns:emma="http://www.w3.org/2003/04/emma" version="1.0">
            <emma:interpretation id="{1EC2793E-C993-4AF6-B6C0-90E93C33C48F}" emma:medium="tactile" emma:mode="ink">
              <msink:context xmlns:msink="http://schemas.microsoft.com/ink/2010/main" type="line" rotatedBoundingBox="15274,10447 19234,3370 19796,3684 15835,10761"/>
            </emma:interpretation>
          </emma:emma>
        </inkml:annotationXML>
        <inkml:traceGroup>
          <inkml:annotationXML>
            <emma:emma xmlns:emma="http://www.w3.org/2003/04/emma" version="1.0">
              <emma:interpretation id="{104B7336-74B9-4ADD-A0CD-26261BE3F267}" emma:medium="tactile" emma:mode="ink">
                <msink:context xmlns:msink="http://schemas.microsoft.com/ink/2010/main" type="inkWord" rotatedBoundingBox="15274,10447 19234,3370 19796,3684 15835,10761">
                  <msink:destinationLink direction="with" ref="{F6B2ECA0-220C-4A73-ABFD-75FD255B933A}"/>
                </msink:context>
              </emma:interpretation>
              <emma:one-of disjunction-type="recognition" id="oneOf5">
                <emma:interpretation id="interp25" emma:lang="it-IT" emma:confidence="0">
                  <emma:literal>.....</emma:literal>
                </emma:interpretation>
                <emma:interpretation id="interp26" emma:lang="it-IT" emma:confidence="0">
                  <emma:literal>....</emma:literal>
                </emma:interpretation>
                <emma:interpretation id="interp27" emma:lang="it-IT" emma:confidence="0">
                  <emma:literal>...</emma:literal>
                </emma:interpretation>
                <emma:interpretation id="interp28" emma:lang="it-IT" emma:confidence="0">
                  <emma:literal>...i</emma:literal>
                </emma:interpretation>
                <emma:interpretation id="interp29" emma:lang="it-IT" emma:confidence="0">
                  <emma:literal>r....</emma:literal>
                </emma:interpretation>
              </emma:one-of>
            </emma:emma>
          </inkml:annotationXML>
          <inkml:trace contextRef="#ctx0" brushRef="#br1" timeOffset="46728.6116">12807 8443 0,'72'0'16,"-72"0"-16,-36-36 0,-35 36 16,-1 0-16,0 0 0,37 36 0,-1 0 15,107 0-15,1-36 0,35-36 0,-71-36 16,-36 37-16,-71-1 0,-1 0 0,0 36 31,-71 72-31,465-251 0</inkml:trace>
          <inkml:trace contextRef="#ctx0" brushRef="#br1" timeOffset="47368.1419">13666 6833 0,'71'0'0,"-142"0"0,-1 0 16,144 0-16,-1-36 0,-35-35 0,-36 35 15,-36 0-15,-35-35 0,-36 71 0,-1 0 16,37 0 0,35 36-1,36-1 1,36 1-1,-1-36 1,1 0 0,-36 0-1,0 0 1,-36-36 0,108 1-1,-72 35 1</inkml:trace>
          <inkml:trace contextRef="#ctx0" brushRef="#br1" timeOffset="48287.4674">14560 5188 0,'0'0'0</inkml:trace>
          <inkml:trace contextRef="#ctx0" brushRef="#br1" timeOffset="48802.2113">15419 3220 0,'36'72'15,"35"-37"-15,1-35 0,35 0 0,-35-35 16,-37-37-16,-35 0 15,-35-35 1,-37 36 0,-71-1-1,0 72 1,36 0 0,35 36-1,36 35 1,108 1-1,71 35 1,0-71 0,-72 0-1,-35-36 1,-36 0 0,-71-36-1,-37 0 1,1 72 15,107 0-31,0-36 31</inkml:trace>
          <inkml:trace contextRef="#ctx0" brushRef="#br1" timeOffset="45699.1238">11877 9874 0,'-36'36'0,"-35"-36"0,-1-36 16,1 0-16,35 72 0,36 0 0,36 0 15,35-1-15,37-35 0,-37 0 16,1-35-16,-72-1 0,0 0 0,-72-35 0,1 35 16,-37 0-16,1 72 0,35 0 0,72-1 15,0 37-15,108-1 0,-37-35 0,-35-36 16,0 0-16,-36 0 16,-36-36-1,-36 1 1,108-1-1,72-36 1,35 1 0,-143 71-1</inkml:trace>
        </inkml:traceGroup>
      </inkml:traceGroup>
    </inkml:traceGroup>
  </inkml:traceGroup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4:37.76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305AF5C-FA4D-4063-919C-F16C5DD5569D}" emma:medium="tactile" emma:mode="ink">
          <msink:context xmlns:msink="http://schemas.microsoft.com/ink/2010/main" type="inkDrawing" rotatedBoundingBox="7060,9258 13642,16268 13471,16429 6889,9419" semanticType="callout" shapeName="Other">
            <msink:sourceLink direction="with" ref="{19D70E21-8391-4EEF-94BF-889378EB2739}"/>
            <msink:sourceLink direction="with" ref="{F82473A7-AE8D-4511-B0EB-5F3200821D3D}"/>
          </msink:context>
        </emma:interpretation>
      </emma:emma>
    </inkml:annotationXML>
    <inkml:trace contextRef="#ctx0" brushRef="#br0">0 0 0,'36'36'0,"35"0"16,-35-36-16,35 71 0,-35-35 0,0 0 0,0 0 0,35 35 16,1 1-1,-1-1 1,1-35-1,0 71 1,-1-35 0,36-1-1,-35 37 1,35-37 0,-35 37-1,-1-37 1,37 36-1,-37 1 17,37-1-17,-37 0 1,36-35 0,-35 35-1,35 1 1,1-1-1,-1 0 1,-35 1 0,-1-37-1,72 108 17,0-36-17,-35-36 1,-37-35-1,1 35 17,35 1-32,0-1 15,1 36 1,-1-36 0,0 1-1,1-1 1,-1 36-1,-36-36 1,37 37 15,-1-37-15,-35-36 0,-1 37-1,37-1 1,-37-35-1,1 35 1,-1-36 0,1 37-1,-1-37 1,1 1 0,-1 35-1,37-35 1,-37-1-1,1 1 1,-1-1 0,1 1-1,-1 0 1,37-1 0,-37 1 15,1-37-16,-1 37 1,37-1 0,-37-35-1,1 36 1,-1-1 0,1-35-1,0 36 1,35-1-1,-36 1 1,1 35 0,-1-35-1,-35-1 1,36 1 0,35 35-1,-35 0 1,-1-35-1,1 35 1,-1-35 15,-35-1-15,-36-35 0,-36-72-1,1-71 1,35 107-1</inkml:trace>
  </inkml:traceGroup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4:39.16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6B2ECA0-220C-4A73-ABFD-75FD255B933A}" emma:medium="tactile" emma:mode="ink">
          <msink:context xmlns:msink="http://schemas.microsoft.com/ink/2010/main" type="inkDrawing" rotatedBoundingBox="8676,7459 15882,14777 15704,14952 8498,7634" semanticType="callout" shapeName="Other">
            <msink:sourceLink direction="with" ref="{CEDD7E4C-80A2-4753-882C-6E9B7AB797AC}"/>
            <msink:sourceLink direction="with" ref="{104B7336-74B9-4ADD-A0CD-26261BE3F267}"/>
            <msink:sourceLink direction="with" ref="{1379D47D-EBF6-43E5-8F4E-FDDDFCED2905}"/>
          </msink:context>
        </emma:interpretation>
      </emma:emma>
    </inkml:annotationXML>
    <inkml:trace contextRef="#ctx0" brushRef="#br0">0 0 0,'36'0'0,"35"36"0,1 35 0,35 1 16,0 35-16,37 36 16,-37 1-1,36-1 1,0 36 0,0-1-1,36 1 1,0 0-1,0 0 1,0 0 0,-36 0-1,71 0 1,-35-1 0,0 1-1,36 36 1,-36-36-1,0 0 17,-1 0-17,1 0 1,0-36 0,0 35-1,0 1 1,-36 0-1,36 0 1,-36-36 0,0 36-1,36 0 17,-36 0-32,36 0 15,-36-36 1,0 0 15,36 0-31,-36 36 16,-36-72-1,72 36 1,-36 0 0,0 0-1,36 1 16,-71-1-15,35 0 0,0 0-1,-36 0 1,0-36 0,-35 1-1,0-37 1,-72-35-1,-36-179 1,0-143 0,36 286-1</inkml:trace>
  </inkml:traceGroup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4:40.55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D07CD3F-086D-40FC-9394-56DE86AFBD5F}" emma:medium="tactile" emma:mode="ink">
          <msink:context xmlns:msink="http://schemas.microsoft.com/ink/2010/main" type="inkDrawing" rotatedBoundingBox="10480,6183 19289,13721 19032,14023 10222,6484" semanticType="callout" shapeName="Other">
            <msink:sourceLink direction="with" ref="{DBF69998-A1D6-441C-A091-37FCC132F4CA}"/>
          </msink:context>
        </emma:interpretation>
      </emma:emma>
    </inkml:annotationXML>
    <inkml:trace contextRef="#ctx0" brushRef="#br0">0 0 0,'72'36'16,"-1"0"-16,36 0 0,1 35 0,-1 1 16,0 35-16,37 0 15,-1 1 16,36 35-15,-36 0 0,36 0-1,-1 0 1,1 36 0,0-36-1,0 0 1,36 36-1,-36 0 1,35 0 0,-35 0-1,36-36 1,-36 36 0,-1-36-1,1 0 1,36 0-1,-36 36 17,0-36-17,0 0 17,-1 0-32,1 0 15,72 72 1,-72-72-1,-1 0 1,-34 0 0,-37-35-1,72 35 1,-36 0 0,36 36-1,0-36 1,-36 36 15,36-36-15,-1 36-1,1-1 1,0-35 0,0 1-1,0-37 1,0 36-1,0 0 1,-36-36 0,36 37-1,-36 34 1,0-34 0,-36-1-1,1-36 1,-1 36-1,-71-107 1,-36-72 0,0-143-1,-143-250 17,143 429-32</inkml:trace>
  </inkml:traceGroup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4:42.81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090D82C-E52A-4562-B8F9-12156766EB75}" emma:medium="tactile" emma:mode="ink">
          <msink:context xmlns:msink="http://schemas.microsoft.com/ink/2010/main" type="inkDrawing" rotatedBoundingBox="11560,5144 20489,11913 20315,12143 11386,5374" semanticType="callout" shapeName="Other">
            <msink:sourceLink direction="with" ref="{DBF69998-A1D6-441C-A091-37FCC132F4CA}"/>
          </msink:context>
        </emma:interpretation>
      </emma:emma>
    </inkml:annotationXML>
    <inkml:trace contextRef="#ctx0" brushRef="#br0">0 0 0,'108'71'16,"-1"-35"-16,0 71 0,36-35 0,-35 35 15,71 36 1,0 1 15,-1-1-15,73 35-1,-37-34 1,1 34 0,0-34-1,-1 34 1,37 1 0,-36-36-1,-1 36 1,1-36-1,-1 36 1,37-36 0,-36 36-1,-1 0 1,1 0 0,35-36-1,-35 36 1,35 0-1,-35-36 1,35 36 15,-71-108-15,72 72 0,-37 36-1,1 0 1,0 0-1,-1 0 1,1 36 0,0-37-1,35 37 1,-35-36 0,-1 36-1,37-1 1,-37 1-1,1-36 1,-36 0 0,-36-108-1,-36-35 1,-35-179 0,-72 143-1</inkml:trace>
  </inkml:traceGroup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30T10:51:48.73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379D47D-EBF6-43E5-8F4E-FDDDFCED2905}" emma:medium="tactile" emma:mode="ink">
          <msink:context xmlns:msink="http://schemas.microsoft.com/ink/2010/main" type="inkDrawing" rotatedBoundingBox="4454,11791 14554,875 15694,1930 5595,12846" semanticType="enclosure" shapeName="Other">
            <msink:sourceLink direction="with" ref="{4EC72523-3E2C-4E4D-9EB8-F8D34E5E6444}"/>
            <msink:destinationLink direction="with" ref="{F6B2ECA0-220C-4A73-ABFD-75FD255B933A}"/>
          </msink:context>
        </emma:interpretation>
      </emma:emma>
    </inkml:annotationXML>
    <inkml:trace contextRef="#ctx0" brushRef="#br0">9910 1074 0,'143'0'0,"-36"0"0,72-36 0,71 36 15,-35-36 1,35 36 0,-35 0-1,-108 0 1,-35 0-1,-72 0 1,0 0 0,0 72-1,-72 35 1,37 0 0,-1 36-1,0 36 1,36-36 15,0-35-15,-36-37-1,0-35 1,-35 0 0,-108-108-1,0-35 1,0-1-1,0-35 1,36 36 0,72 36-1,35 35 1,72 36 0,0 0-1,71 71 1,36 72-1,0-35 1,-36-1 0,-35-35-1,-72-72 17,0 0-17,0 0 1,-143-144-1,-108 37 1,1 0 0,0-36-1,250 143 1</inkml:trace>
    <inkml:trace contextRef="#ctx0" brushRef="#br0" timeOffset="-1357.0521">10375 1825 0,'71'-72'0,"-35"36"0,0 36 16,-1-35-16,1-37 0,0 72 0,-36-36 15,36 1-15,-36-1 16,0 36-1,0 0 1,0 0 0,0 0-1,0 0 1,0 0 0,0 0-1,-36 0 1,0 36-1,0-1 1,-35 37 0,-36-1 15,-1 37-31,37-1 16,-72 36 15,35 0-16,-35 36 1,0 0 0,0 36-1,0-36 1,-36 35 0,0 1-1,0 0 1,0 35-1,-107 72 17,107-72-17,-35-35 1,35 35 0,-36-35-1,36 36 1,0-37-1,-35 37 1,-1-37 0,36 37-1,-35-37 1,35 37 15,-72-37-15,37 37-1,-1-37 1,-35 37 15,35-36-15,0-1 0,-35 1-16,35-1 15,-35 1 16,35 0-15,1-1 0,-1-35-1,0 36 1,1-36 15,35 35-15,0-35-1,0 0 1,0 0 0,36-36-1,-36 0 1,0 0 0,72 0-1,-36 1 1,35-37-1,1-36 1,36 37 0,-37-72-1,73-1 1,-37 1 15,72 0-15,-36-36-1,36 0 1,36 0 0,0-72-1,107-107 1,-143 179 0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09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838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223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76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035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8460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28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86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542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103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484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7303A-7FAD-42F2-86F1-C61C49E703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403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emf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19.emf"/><Relationship Id="rId3" Type="http://schemas.openxmlformats.org/officeDocument/2006/relationships/image" Target="../media/image1.emf"/><Relationship Id="rId21" Type="http://schemas.openxmlformats.org/officeDocument/2006/relationships/image" Target="../media/image10.emf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7" Type="http://schemas.openxmlformats.org/officeDocument/2006/relationships/image" Target="../media/image3.emf"/><Relationship Id="rId12" Type="http://schemas.openxmlformats.org/officeDocument/2006/relationships/customXml" Target="../ink/ink6.xml"/><Relationship Id="rId17" Type="http://schemas.openxmlformats.org/officeDocument/2006/relationships/image" Target="../media/image8.emf"/><Relationship Id="rId25" Type="http://schemas.openxmlformats.org/officeDocument/2006/relationships/image" Target="../media/image12.emf"/><Relationship Id="rId33" Type="http://schemas.openxmlformats.org/officeDocument/2006/relationships/image" Target="../media/image16.emf"/><Relationship Id="rId38" Type="http://schemas.openxmlformats.org/officeDocument/2006/relationships/customXml" Target="../ink/ink19.xml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emf"/><Relationship Id="rId41" Type="http://schemas.openxmlformats.org/officeDocument/2006/relationships/image" Target="../media/image20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5.emf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emf"/><Relationship Id="rId40" Type="http://schemas.openxmlformats.org/officeDocument/2006/relationships/customXml" Target="../ink/ink20.xml"/><Relationship Id="rId45" Type="http://schemas.openxmlformats.org/officeDocument/2006/relationships/image" Target="../media/image22.emf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23" Type="http://schemas.openxmlformats.org/officeDocument/2006/relationships/image" Target="../media/image11.emf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image" Target="../media/image9.emf"/><Relationship Id="rId31" Type="http://schemas.openxmlformats.org/officeDocument/2006/relationships/image" Target="../media/image15.emf"/><Relationship Id="rId44" Type="http://schemas.openxmlformats.org/officeDocument/2006/relationships/customXml" Target="../ink/ink22.xml"/><Relationship Id="rId4" Type="http://schemas.openxmlformats.org/officeDocument/2006/relationships/customXml" Target="../ink/ink2.xml"/><Relationship Id="rId9" Type="http://schemas.openxmlformats.org/officeDocument/2006/relationships/image" Target="../media/image4.emf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emf"/><Relationship Id="rId30" Type="http://schemas.openxmlformats.org/officeDocument/2006/relationships/customXml" Target="../ink/ink15.xml"/><Relationship Id="rId35" Type="http://schemas.openxmlformats.org/officeDocument/2006/relationships/image" Target="../media/image17.emf"/><Relationship Id="rId43" Type="http://schemas.openxmlformats.org/officeDocument/2006/relationships/image" Target="../media/image2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78.xml"/><Relationship Id="rId13" Type="http://schemas.openxmlformats.org/officeDocument/2006/relationships/image" Target="../media/image80.emf"/><Relationship Id="rId18" Type="http://schemas.openxmlformats.org/officeDocument/2006/relationships/customXml" Target="../ink/ink83.xml"/><Relationship Id="rId26" Type="http://schemas.openxmlformats.org/officeDocument/2006/relationships/customXml" Target="../ink/ink87.xml"/><Relationship Id="rId3" Type="http://schemas.openxmlformats.org/officeDocument/2006/relationships/image" Target="../media/image75.emf"/><Relationship Id="rId21" Type="http://schemas.openxmlformats.org/officeDocument/2006/relationships/image" Target="../media/image84.emf"/><Relationship Id="rId7" Type="http://schemas.openxmlformats.org/officeDocument/2006/relationships/image" Target="../media/image77.emf"/><Relationship Id="rId12" Type="http://schemas.openxmlformats.org/officeDocument/2006/relationships/customXml" Target="../ink/ink80.xml"/><Relationship Id="rId17" Type="http://schemas.openxmlformats.org/officeDocument/2006/relationships/image" Target="../media/image82.emf"/><Relationship Id="rId25" Type="http://schemas.openxmlformats.org/officeDocument/2006/relationships/image" Target="../media/image86.emf"/><Relationship Id="rId2" Type="http://schemas.openxmlformats.org/officeDocument/2006/relationships/customXml" Target="../ink/ink75.xml"/><Relationship Id="rId16" Type="http://schemas.openxmlformats.org/officeDocument/2006/relationships/customXml" Target="../ink/ink82.xml"/><Relationship Id="rId20" Type="http://schemas.openxmlformats.org/officeDocument/2006/relationships/customXml" Target="../ink/ink84.xml"/><Relationship Id="rId29" Type="http://schemas.openxmlformats.org/officeDocument/2006/relationships/image" Target="../media/image88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7.xml"/><Relationship Id="rId11" Type="http://schemas.openxmlformats.org/officeDocument/2006/relationships/image" Target="../media/image79.emf"/><Relationship Id="rId24" Type="http://schemas.openxmlformats.org/officeDocument/2006/relationships/customXml" Target="../ink/ink86.xml"/><Relationship Id="rId5" Type="http://schemas.openxmlformats.org/officeDocument/2006/relationships/image" Target="../media/image76.emf"/><Relationship Id="rId15" Type="http://schemas.openxmlformats.org/officeDocument/2006/relationships/image" Target="../media/image81.emf"/><Relationship Id="rId23" Type="http://schemas.openxmlformats.org/officeDocument/2006/relationships/image" Target="../media/image85.emf"/><Relationship Id="rId28" Type="http://schemas.openxmlformats.org/officeDocument/2006/relationships/customXml" Target="../ink/ink88.xml"/><Relationship Id="rId10" Type="http://schemas.openxmlformats.org/officeDocument/2006/relationships/customXml" Target="../ink/ink79.xml"/><Relationship Id="rId19" Type="http://schemas.openxmlformats.org/officeDocument/2006/relationships/image" Target="../media/image83.emf"/><Relationship Id="rId4" Type="http://schemas.openxmlformats.org/officeDocument/2006/relationships/customXml" Target="../ink/ink76.xml"/><Relationship Id="rId9" Type="http://schemas.openxmlformats.org/officeDocument/2006/relationships/image" Target="../media/image78.emf"/><Relationship Id="rId14" Type="http://schemas.openxmlformats.org/officeDocument/2006/relationships/customXml" Target="../ink/ink81.xml"/><Relationship Id="rId22" Type="http://schemas.openxmlformats.org/officeDocument/2006/relationships/customXml" Target="../ink/ink85.xml"/><Relationship Id="rId27" Type="http://schemas.openxmlformats.org/officeDocument/2006/relationships/image" Target="../media/image87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92.xml"/><Relationship Id="rId13" Type="http://schemas.openxmlformats.org/officeDocument/2006/relationships/image" Target="../media/image94.emf"/><Relationship Id="rId18" Type="http://schemas.openxmlformats.org/officeDocument/2006/relationships/customXml" Target="../ink/ink97.xml"/><Relationship Id="rId26" Type="http://schemas.openxmlformats.org/officeDocument/2006/relationships/customXml" Target="../ink/ink101.xml"/><Relationship Id="rId39" Type="http://schemas.openxmlformats.org/officeDocument/2006/relationships/image" Target="../media/image107.emf"/><Relationship Id="rId3" Type="http://schemas.openxmlformats.org/officeDocument/2006/relationships/image" Target="../media/image89.emf"/><Relationship Id="rId21" Type="http://schemas.openxmlformats.org/officeDocument/2006/relationships/image" Target="../media/image98.emf"/><Relationship Id="rId34" Type="http://schemas.openxmlformats.org/officeDocument/2006/relationships/customXml" Target="../ink/ink105.xml"/><Relationship Id="rId42" Type="http://schemas.openxmlformats.org/officeDocument/2006/relationships/customXml" Target="../ink/ink109.xml"/><Relationship Id="rId7" Type="http://schemas.openxmlformats.org/officeDocument/2006/relationships/image" Target="../media/image91.emf"/><Relationship Id="rId12" Type="http://schemas.openxmlformats.org/officeDocument/2006/relationships/customXml" Target="../ink/ink94.xml"/><Relationship Id="rId17" Type="http://schemas.openxmlformats.org/officeDocument/2006/relationships/image" Target="../media/image96.emf"/><Relationship Id="rId25" Type="http://schemas.openxmlformats.org/officeDocument/2006/relationships/image" Target="../media/image100.emf"/><Relationship Id="rId33" Type="http://schemas.openxmlformats.org/officeDocument/2006/relationships/image" Target="../media/image104.emf"/><Relationship Id="rId38" Type="http://schemas.openxmlformats.org/officeDocument/2006/relationships/customXml" Target="../ink/ink107.xml"/><Relationship Id="rId2" Type="http://schemas.openxmlformats.org/officeDocument/2006/relationships/customXml" Target="../ink/ink89.xml"/><Relationship Id="rId16" Type="http://schemas.openxmlformats.org/officeDocument/2006/relationships/customXml" Target="../ink/ink96.xml"/><Relationship Id="rId20" Type="http://schemas.openxmlformats.org/officeDocument/2006/relationships/customXml" Target="../ink/ink98.xml"/><Relationship Id="rId29" Type="http://schemas.openxmlformats.org/officeDocument/2006/relationships/image" Target="../media/image102.emf"/><Relationship Id="rId41" Type="http://schemas.openxmlformats.org/officeDocument/2006/relationships/image" Target="../media/image108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1.xml"/><Relationship Id="rId11" Type="http://schemas.openxmlformats.org/officeDocument/2006/relationships/image" Target="../media/image93.emf"/><Relationship Id="rId24" Type="http://schemas.openxmlformats.org/officeDocument/2006/relationships/customXml" Target="../ink/ink100.xml"/><Relationship Id="rId32" Type="http://schemas.openxmlformats.org/officeDocument/2006/relationships/customXml" Target="../ink/ink104.xml"/><Relationship Id="rId37" Type="http://schemas.openxmlformats.org/officeDocument/2006/relationships/image" Target="../media/image106.emf"/><Relationship Id="rId40" Type="http://schemas.openxmlformats.org/officeDocument/2006/relationships/customXml" Target="../ink/ink108.xml"/><Relationship Id="rId45" Type="http://schemas.openxmlformats.org/officeDocument/2006/relationships/image" Target="../media/image110.emf"/><Relationship Id="rId5" Type="http://schemas.openxmlformats.org/officeDocument/2006/relationships/image" Target="../media/image90.emf"/><Relationship Id="rId15" Type="http://schemas.openxmlformats.org/officeDocument/2006/relationships/image" Target="../media/image95.emf"/><Relationship Id="rId23" Type="http://schemas.openxmlformats.org/officeDocument/2006/relationships/image" Target="../media/image99.emf"/><Relationship Id="rId28" Type="http://schemas.openxmlformats.org/officeDocument/2006/relationships/customXml" Target="../ink/ink102.xml"/><Relationship Id="rId36" Type="http://schemas.openxmlformats.org/officeDocument/2006/relationships/customXml" Target="../ink/ink106.xml"/><Relationship Id="rId10" Type="http://schemas.openxmlformats.org/officeDocument/2006/relationships/customXml" Target="../ink/ink93.xml"/><Relationship Id="rId19" Type="http://schemas.openxmlformats.org/officeDocument/2006/relationships/image" Target="../media/image97.emf"/><Relationship Id="rId31" Type="http://schemas.openxmlformats.org/officeDocument/2006/relationships/image" Target="../media/image103.emf"/><Relationship Id="rId44" Type="http://schemas.openxmlformats.org/officeDocument/2006/relationships/customXml" Target="../ink/ink110.xml"/><Relationship Id="rId4" Type="http://schemas.openxmlformats.org/officeDocument/2006/relationships/customXml" Target="../ink/ink90.xml"/><Relationship Id="rId9" Type="http://schemas.openxmlformats.org/officeDocument/2006/relationships/image" Target="../media/image92.emf"/><Relationship Id="rId14" Type="http://schemas.openxmlformats.org/officeDocument/2006/relationships/customXml" Target="../ink/ink95.xml"/><Relationship Id="rId22" Type="http://schemas.openxmlformats.org/officeDocument/2006/relationships/customXml" Target="../ink/ink99.xml"/><Relationship Id="rId27" Type="http://schemas.openxmlformats.org/officeDocument/2006/relationships/image" Target="../media/image101.emf"/><Relationship Id="rId30" Type="http://schemas.openxmlformats.org/officeDocument/2006/relationships/customXml" Target="../ink/ink103.xml"/><Relationship Id="rId35" Type="http://schemas.openxmlformats.org/officeDocument/2006/relationships/image" Target="../media/image105.emf"/><Relationship Id="rId43" Type="http://schemas.openxmlformats.org/officeDocument/2006/relationships/image" Target="../media/image109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4.xml"/><Relationship Id="rId13" Type="http://schemas.openxmlformats.org/officeDocument/2006/relationships/image" Target="../media/image116.emf"/><Relationship Id="rId18" Type="http://schemas.openxmlformats.org/officeDocument/2006/relationships/customXml" Target="../ink/ink119.xml"/><Relationship Id="rId3" Type="http://schemas.openxmlformats.org/officeDocument/2006/relationships/image" Target="../media/image111.emf"/><Relationship Id="rId7" Type="http://schemas.openxmlformats.org/officeDocument/2006/relationships/image" Target="../media/image113.emf"/><Relationship Id="rId12" Type="http://schemas.openxmlformats.org/officeDocument/2006/relationships/customXml" Target="../ink/ink116.xml"/><Relationship Id="rId17" Type="http://schemas.openxmlformats.org/officeDocument/2006/relationships/image" Target="../media/image118.emf"/><Relationship Id="rId2" Type="http://schemas.openxmlformats.org/officeDocument/2006/relationships/customXml" Target="../ink/ink111.xml"/><Relationship Id="rId16" Type="http://schemas.openxmlformats.org/officeDocument/2006/relationships/customXml" Target="../ink/ink11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13.xml"/><Relationship Id="rId11" Type="http://schemas.openxmlformats.org/officeDocument/2006/relationships/image" Target="../media/image115.emf"/><Relationship Id="rId5" Type="http://schemas.openxmlformats.org/officeDocument/2006/relationships/image" Target="../media/image112.emf"/><Relationship Id="rId15" Type="http://schemas.openxmlformats.org/officeDocument/2006/relationships/image" Target="../media/image117.emf"/><Relationship Id="rId10" Type="http://schemas.openxmlformats.org/officeDocument/2006/relationships/customXml" Target="../ink/ink115.xml"/><Relationship Id="rId19" Type="http://schemas.openxmlformats.org/officeDocument/2006/relationships/image" Target="../media/image119.emf"/><Relationship Id="rId4" Type="http://schemas.openxmlformats.org/officeDocument/2006/relationships/customXml" Target="../ink/ink112.xml"/><Relationship Id="rId9" Type="http://schemas.openxmlformats.org/officeDocument/2006/relationships/image" Target="../media/image114.emf"/><Relationship Id="rId14" Type="http://schemas.openxmlformats.org/officeDocument/2006/relationships/customXml" Target="../ink/ink11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3.xml"/><Relationship Id="rId13" Type="http://schemas.openxmlformats.org/officeDocument/2006/relationships/image" Target="../media/image125.emf"/><Relationship Id="rId18" Type="http://schemas.openxmlformats.org/officeDocument/2006/relationships/customXml" Target="../ink/ink128.xml"/><Relationship Id="rId3" Type="http://schemas.openxmlformats.org/officeDocument/2006/relationships/image" Target="../media/image120.emf"/><Relationship Id="rId21" Type="http://schemas.openxmlformats.org/officeDocument/2006/relationships/image" Target="../media/image129.emf"/><Relationship Id="rId7" Type="http://schemas.openxmlformats.org/officeDocument/2006/relationships/image" Target="../media/image122.emf"/><Relationship Id="rId12" Type="http://schemas.openxmlformats.org/officeDocument/2006/relationships/customXml" Target="../ink/ink125.xml"/><Relationship Id="rId17" Type="http://schemas.openxmlformats.org/officeDocument/2006/relationships/image" Target="../media/image127.emf"/><Relationship Id="rId2" Type="http://schemas.openxmlformats.org/officeDocument/2006/relationships/customXml" Target="../ink/ink120.xml"/><Relationship Id="rId16" Type="http://schemas.openxmlformats.org/officeDocument/2006/relationships/customXml" Target="../ink/ink127.xml"/><Relationship Id="rId20" Type="http://schemas.openxmlformats.org/officeDocument/2006/relationships/customXml" Target="../ink/ink12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2.xml"/><Relationship Id="rId11" Type="http://schemas.openxmlformats.org/officeDocument/2006/relationships/image" Target="../media/image124.emf"/><Relationship Id="rId5" Type="http://schemas.openxmlformats.org/officeDocument/2006/relationships/image" Target="../media/image121.emf"/><Relationship Id="rId15" Type="http://schemas.openxmlformats.org/officeDocument/2006/relationships/image" Target="../media/image126.emf"/><Relationship Id="rId23" Type="http://schemas.openxmlformats.org/officeDocument/2006/relationships/image" Target="../media/image130.emf"/><Relationship Id="rId10" Type="http://schemas.openxmlformats.org/officeDocument/2006/relationships/customXml" Target="../ink/ink124.xml"/><Relationship Id="rId19" Type="http://schemas.openxmlformats.org/officeDocument/2006/relationships/image" Target="../media/image128.emf"/><Relationship Id="rId4" Type="http://schemas.openxmlformats.org/officeDocument/2006/relationships/customXml" Target="../ink/ink121.xml"/><Relationship Id="rId9" Type="http://schemas.openxmlformats.org/officeDocument/2006/relationships/image" Target="../media/image123.emf"/><Relationship Id="rId14" Type="http://schemas.openxmlformats.org/officeDocument/2006/relationships/customXml" Target="../ink/ink126.xml"/><Relationship Id="rId22" Type="http://schemas.openxmlformats.org/officeDocument/2006/relationships/customXml" Target="../ink/ink13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4.xml"/><Relationship Id="rId13" Type="http://schemas.openxmlformats.org/officeDocument/2006/relationships/image" Target="../media/image136.emf"/><Relationship Id="rId18" Type="http://schemas.openxmlformats.org/officeDocument/2006/relationships/customXml" Target="../ink/ink139.xml"/><Relationship Id="rId3" Type="http://schemas.openxmlformats.org/officeDocument/2006/relationships/image" Target="../media/image131.emf"/><Relationship Id="rId21" Type="http://schemas.openxmlformats.org/officeDocument/2006/relationships/image" Target="../media/image140.emf"/><Relationship Id="rId7" Type="http://schemas.openxmlformats.org/officeDocument/2006/relationships/image" Target="../media/image133.emf"/><Relationship Id="rId12" Type="http://schemas.openxmlformats.org/officeDocument/2006/relationships/customXml" Target="../ink/ink136.xml"/><Relationship Id="rId17" Type="http://schemas.openxmlformats.org/officeDocument/2006/relationships/image" Target="../media/image138.emf"/><Relationship Id="rId2" Type="http://schemas.openxmlformats.org/officeDocument/2006/relationships/customXml" Target="../ink/ink131.xml"/><Relationship Id="rId16" Type="http://schemas.openxmlformats.org/officeDocument/2006/relationships/customXml" Target="../ink/ink138.xml"/><Relationship Id="rId20" Type="http://schemas.openxmlformats.org/officeDocument/2006/relationships/customXml" Target="../ink/ink14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33.xml"/><Relationship Id="rId11" Type="http://schemas.openxmlformats.org/officeDocument/2006/relationships/image" Target="../media/image135.emf"/><Relationship Id="rId5" Type="http://schemas.openxmlformats.org/officeDocument/2006/relationships/image" Target="../media/image132.emf"/><Relationship Id="rId15" Type="http://schemas.openxmlformats.org/officeDocument/2006/relationships/image" Target="../media/image137.emf"/><Relationship Id="rId23" Type="http://schemas.openxmlformats.org/officeDocument/2006/relationships/image" Target="../media/image141.emf"/><Relationship Id="rId10" Type="http://schemas.openxmlformats.org/officeDocument/2006/relationships/customXml" Target="../ink/ink135.xml"/><Relationship Id="rId19" Type="http://schemas.openxmlformats.org/officeDocument/2006/relationships/image" Target="../media/image139.emf"/><Relationship Id="rId4" Type="http://schemas.openxmlformats.org/officeDocument/2006/relationships/customXml" Target="../ink/ink132.xml"/><Relationship Id="rId9" Type="http://schemas.openxmlformats.org/officeDocument/2006/relationships/image" Target="../media/image134.emf"/><Relationship Id="rId14" Type="http://schemas.openxmlformats.org/officeDocument/2006/relationships/customXml" Target="../ink/ink137.xml"/><Relationship Id="rId22" Type="http://schemas.openxmlformats.org/officeDocument/2006/relationships/customXml" Target="../ink/ink14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5.xml"/><Relationship Id="rId3" Type="http://schemas.openxmlformats.org/officeDocument/2006/relationships/image" Target="../media/image142.emf"/><Relationship Id="rId7" Type="http://schemas.openxmlformats.org/officeDocument/2006/relationships/image" Target="../media/image144.emf"/><Relationship Id="rId2" Type="http://schemas.openxmlformats.org/officeDocument/2006/relationships/customXml" Target="../ink/ink14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44.xml"/><Relationship Id="rId5" Type="http://schemas.openxmlformats.org/officeDocument/2006/relationships/image" Target="../media/image143.emf"/><Relationship Id="rId4" Type="http://schemas.openxmlformats.org/officeDocument/2006/relationships/customXml" Target="../ink/ink143.xml"/><Relationship Id="rId9" Type="http://schemas.openxmlformats.org/officeDocument/2006/relationships/image" Target="../media/image145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9.xml"/><Relationship Id="rId13" Type="http://schemas.openxmlformats.org/officeDocument/2006/relationships/image" Target="../media/image151.emf"/><Relationship Id="rId18" Type="http://schemas.openxmlformats.org/officeDocument/2006/relationships/customXml" Target="../ink/ink154.xml"/><Relationship Id="rId3" Type="http://schemas.openxmlformats.org/officeDocument/2006/relationships/image" Target="../media/image146.emf"/><Relationship Id="rId21" Type="http://schemas.openxmlformats.org/officeDocument/2006/relationships/image" Target="../media/image155.emf"/><Relationship Id="rId7" Type="http://schemas.openxmlformats.org/officeDocument/2006/relationships/image" Target="../media/image148.emf"/><Relationship Id="rId12" Type="http://schemas.openxmlformats.org/officeDocument/2006/relationships/customXml" Target="../ink/ink151.xml"/><Relationship Id="rId17" Type="http://schemas.openxmlformats.org/officeDocument/2006/relationships/image" Target="../media/image153.emf"/><Relationship Id="rId25" Type="http://schemas.openxmlformats.org/officeDocument/2006/relationships/image" Target="../media/image157.emf"/><Relationship Id="rId2" Type="http://schemas.openxmlformats.org/officeDocument/2006/relationships/customXml" Target="../ink/ink146.xml"/><Relationship Id="rId16" Type="http://schemas.openxmlformats.org/officeDocument/2006/relationships/customXml" Target="../ink/ink153.xml"/><Relationship Id="rId20" Type="http://schemas.openxmlformats.org/officeDocument/2006/relationships/customXml" Target="../ink/ink15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48.xml"/><Relationship Id="rId11" Type="http://schemas.openxmlformats.org/officeDocument/2006/relationships/image" Target="../media/image150.emf"/><Relationship Id="rId24" Type="http://schemas.openxmlformats.org/officeDocument/2006/relationships/customXml" Target="../ink/ink157.xml"/><Relationship Id="rId5" Type="http://schemas.openxmlformats.org/officeDocument/2006/relationships/image" Target="../media/image147.emf"/><Relationship Id="rId15" Type="http://schemas.openxmlformats.org/officeDocument/2006/relationships/image" Target="../media/image152.emf"/><Relationship Id="rId23" Type="http://schemas.openxmlformats.org/officeDocument/2006/relationships/image" Target="../media/image156.emf"/><Relationship Id="rId10" Type="http://schemas.openxmlformats.org/officeDocument/2006/relationships/customXml" Target="../ink/ink150.xml"/><Relationship Id="rId19" Type="http://schemas.openxmlformats.org/officeDocument/2006/relationships/image" Target="../media/image154.emf"/><Relationship Id="rId4" Type="http://schemas.openxmlformats.org/officeDocument/2006/relationships/customXml" Target="../ink/ink147.xml"/><Relationship Id="rId9" Type="http://schemas.openxmlformats.org/officeDocument/2006/relationships/image" Target="../media/image149.emf"/><Relationship Id="rId14" Type="http://schemas.openxmlformats.org/officeDocument/2006/relationships/customXml" Target="../ink/ink152.xml"/><Relationship Id="rId22" Type="http://schemas.openxmlformats.org/officeDocument/2006/relationships/customXml" Target="../ink/ink15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61.xml"/><Relationship Id="rId13" Type="http://schemas.openxmlformats.org/officeDocument/2006/relationships/image" Target="../media/image163.emf"/><Relationship Id="rId18" Type="http://schemas.openxmlformats.org/officeDocument/2006/relationships/customXml" Target="../ink/ink166.xml"/><Relationship Id="rId26" Type="http://schemas.openxmlformats.org/officeDocument/2006/relationships/customXml" Target="../ink/ink170.xml"/><Relationship Id="rId39" Type="http://schemas.openxmlformats.org/officeDocument/2006/relationships/image" Target="../media/image176.emf"/><Relationship Id="rId3" Type="http://schemas.openxmlformats.org/officeDocument/2006/relationships/image" Target="../media/image158.emf"/><Relationship Id="rId21" Type="http://schemas.openxmlformats.org/officeDocument/2006/relationships/image" Target="../media/image167.emf"/><Relationship Id="rId34" Type="http://schemas.openxmlformats.org/officeDocument/2006/relationships/customXml" Target="../ink/ink174.xml"/><Relationship Id="rId42" Type="http://schemas.openxmlformats.org/officeDocument/2006/relationships/customXml" Target="../ink/ink178.xml"/><Relationship Id="rId7" Type="http://schemas.openxmlformats.org/officeDocument/2006/relationships/image" Target="../media/image160.emf"/><Relationship Id="rId12" Type="http://schemas.openxmlformats.org/officeDocument/2006/relationships/customXml" Target="../ink/ink163.xml"/><Relationship Id="rId17" Type="http://schemas.openxmlformats.org/officeDocument/2006/relationships/image" Target="../media/image165.emf"/><Relationship Id="rId25" Type="http://schemas.openxmlformats.org/officeDocument/2006/relationships/image" Target="../media/image169.emf"/><Relationship Id="rId33" Type="http://schemas.openxmlformats.org/officeDocument/2006/relationships/image" Target="../media/image173.emf"/><Relationship Id="rId38" Type="http://schemas.openxmlformats.org/officeDocument/2006/relationships/customXml" Target="../ink/ink176.xml"/><Relationship Id="rId2" Type="http://schemas.openxmlformats.org/officeDocument/2006/relationships/customXml" Target="../ink/ink158.xml"/><Relationship Id="rId16" Type="http://schemas.openxmlformats.org/officeDocument/2006/relationships/customXml" Target="../ink/ink165.xml"/><Relationship Id="rId20" Type="http://schemas.openxmlformats.org/officeDocument/2006/relationships/customXml" Target="../ink/ink167.xml"/><Relationship Id="rId29" Type="http://schemas.openxmlformats.org/officeDocument/2006/relationships/image" Target="../media/image171.emf"/><Relationship Id="rId41" Type="http://schemas.openxmlformats.org/officeDocument/2006/relationships/image" Target="../media/image177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60.xml"/><Relationship Id="rId11" Type="http://schemas.openxmlformats.org/officeDocument/2006/relationships/image" Target="../media/image162.emf"/><Relationship Id="rId24" Type="http://schemas.openxmlformats.org/officeDocument/2006/relationships/customXml" Target="../ink/ink169.xml"/><Relationship Id="rId32" Type="http://schemas.openxmlformats.org/officeDocument/2006/relationships/customXml" Target="../ink/ink173.xml"/><Relationship Id="rId37" Type="http://schemas.openxmlformats.org/officeDocument/2006/relationships/image" Target="../media/image175.emf"/><Relationship Id="rId40" Type="http://schemas.openxmlformats.org/officeDocument/2006/relationships/customXml" Target="../ink/ink177.xml"/><Relationship Id="rId45" Type="http://schemas.openxmlformats.org/officeDocument/2006/relationships/image" Target="../media/image179.emf"/><Relationship Id="rId5" Type="http://schemas.openxmlformats.org/officeDocument/2006/relationships/image" Target="../media/image159.emf"/><Relationship Id="rId15" Type="http://schemas.openxmlformats.org/officeDocument/2006/relationships/image" Target="../media/image164.emf"/><Relationship Id="rId23" Type="http://schemas.openxmlformats.org/officeDocument/2006/relationships/image" Target="../media/image168.emf"/><Relationship Id="rId28" Type="http://schemas.openxmlformats.org/officeDocument/2006/relationships/customXml" Target="../ink/ink171.xml"/><Relationship Id="rId36" Type="http://schemas.openxmlformats.org/officeDocument/2006/relationships/customXml" Target="../ink/ink175.xml"/><Relationship Id="rId10" Type="http://schemas.openxmlformats.org/officeDocument/2006/relationships/customXml" Target="../ink/ink162.xml"/><Relationship Id="rId19" Type="http://schemas.openxmlformats.org/officeDocument/2006/relationships/image" Target="../media/image166.emf"/><Relationship Id="rId31" Type="http://schemas.openxmlformats.org/officeDocument/2006/relationships/image" Target="../media/image172.emf"/><Relationship Id="rId44" Type="http://schemas.openxmlformats.org/officeDocument/2006/relationships/customXml" Target="../ink/ink179.xml"/><Relationship Id="rId4" Type="http://schemas.openxmlformats.org/officeDocument/2006/relationships/customXml" Target="../ink/ink159.xml"/><Relationship Id="rId9" Type="http://schemas.openxmlformats.org/officeDocument/2006/relationships/image" Target="../media/image161.emf"/><Relationship Id="rId14" Type="http://schemas.openxmlformats.org/officeDocument/2006/relationships/customXml" Target="../ink/ink164.xml"/><Relationship Id="rId22" Type="http://schemas.openxmlformats.org/officeDocument/2006/relationships/customXml" Target="../ink/ink168.xml"/><Relationship Id="rId27" Type="http://schemas.openxmlformats.org/officeDocument/2006/relationships/image" Target="../media/image170.emf"/><Relationship Id="rId30" Type="http://schemas.openxmlformats.org/officeDocument/2006/relationships/customXml" Target="../ink/ink172.xml"/><Relationship Id="rId35" Type="http://schemas.openxmlformats.org/officeDocument/2006/relationships/image" Target="../media/image174.emf"/><Relationship Id="rId43" Type="http://schemas.openxmlformats.org/officeDocument/2006/relationships/image" Target="../media/image178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emf"/><Relationship Id="rId2" Type="http://schemas.openxmlformats.org/officeDocument/2006/relationships/customXml" Target="../ink/ink18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84.xml"/><Relationship Id="rId13" Type="http://schemas.openxmlformats.org/officeDocument/2006/relationships/image" Target="../media/image186.emf"/><Relationship Id="rId18" Type="http://schemas.openxmlformats.org/officeDocument/2006/relationships/customXml" Target="../ink/ink189.xml"/><Relationship Id="rId3" Type="http://schemas.openxmlformats.org/officeDocument/2006/relationships/image" Target="../media/image181.emf"/><Relationship Id="rId21" Type="http://schemas.openxmlformats.org/officeDocument/2006/relationships/image" Target="../media/image189.emf"/><Relationship Id="rId7" Type="http://schemas.openxmlformats.org/officeDocument/2006/relationships/image" Target="../media/image183.emf"/><Relationship Id="rId12" Type="http://schemas.openxmlformats.org/officeDocument/2006/relationships/customXml" Target="../ink/ink186.xml"/><Relationship Id="rId17" Type="http://schemas.openxmlformats.org/officeDocument/2006/relationships/image" Target="../media/image188.emf"/><Relationship Id="rId2" Type="http://schemas.openxmlformats.org/officeDocument/2006/relationships/customXml" Target="../ink/ink181.xml"/><Relationship Id="rId16" Type="http://schemas.openxmlformats.org/officeDocument/2006/relationships/customXml" Target="../ink/ink188.xml"/><Relationship Id="rId20" Type="http://schemas.openxmlformats.org/officeDocument/2006/relationships/customXml" Target="../ink/ink19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83.xml"/><Relationship Id="rId11" Type="http://schemas.openxmlformats.org/officeDocument/2006/relationships/image" Target="../media/image185.emf"/><Relationship Id="rId5" Type="http://schemas.openxmlformats.org/officeDocument/2006/relationships/image" Target="../media/image182.emf"/><Relationship Id="rId15" Type="http://schemas.openxmlformats.org/officeDocument/2006/relationships/image" Target="../media/image187.emf"/><Relationship Id="rId23" Type="http://schemas.openxmlformats.org/officeDocument/2006/relationships/image" Target="../media/image190.emf"/><Relationship Id="rId10" Type="http://schemas.openxmlformats.org/officeDocument/2006/relationships/customXml" Target="../ink/ink185.xml"/><Relationship Id="rId19" Type="http://schemas.openxmlformats.org/officeDocument/2006/relationships/image" Target="../media/image108.emf"/><Relationship Id="rId4" Type="http://schemas.openxmlformats.org/officeDocument/2006/relationships/customXml" Target="../ink/ink182.xml"/><Relationship Id="rId9" Type="http://schemas.openxmlformats.org/officeDocument/2006/relationships/image" Target="../media/image184.emf"/><Relationship Id="rId14" Type="http://schemas.openxmlformats.org/officeDocument/2006/relationships/customXml" Target="../ink/ink187.xml"/><Relationship Id="rId22" Type="http://schemas.openxmlformats.org/officeDocument/2006/relationships/customXml" Target="../ink/ink19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emf"/><Relationship Id="rId4" Type="http://schemas.openxmlformats.org/officeDocument/2006/relationships/customXml" Target="../ink/ink2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195.xml"/><Relationship Id="rId13" Type="http://schemas.openxmlformats.org/officeDocument/2006/relationships/image" Target="../media/image196.emf"/><Relationship Id="rId18" Type="http://schemas.openxmlformats.org/officeDocument/2006/relationships/customXml" Target="../ink/ink200.xml"/><Relationship Id="rId26" Type="http://schemas.openxmlformats.org/officeDocument/2006/relationships/customXml" Target="../ink/ink204.xml"/><Relationship Id="rId3" Type="http://schemas.openxmlformats.org/officeDocument/2006/relationships/image" Target="../media/image191.emf"/><Relationship Id="rId21" Type="http://schemas.openxmlformats.org/officeDocument/2006/relationships/image" Target="../media/image200.emf"/><Relationship Id="rId7" Type="http://schemas.openxmlformats.org/officeDocument/2006/relationships/image" Target="../media/image193.emf"/><Relationship Id="rId12" Type="http://schemas.openxmlformats.org/officeDocument/2006/relationships/customXml" Target="../ink/ink197.xml"/><Relationship Id="rId17" Type="http://schemas.openxmlformats.org/officeDocument/2006/relationships/image" Target="../media/image198.emf"/><Relationship Id="rId25" Type="http://schemas.openxmlformats.org/officeDocument/2006/relationships/image" Target="../media/image202.emf"/><Relationship Id="rId33" Type="http://schemas.openxmlformats.org/officeDocument/2006/relationships/image" Target="../media/image206.emf"/><Relationship Id="rId2" Type="http://schemas.openxmlformats.org/officeDocument/2006/relationships/customXml" Target="../ink/ink192.xml"/><Relationship Id="rId16" Type="http://schemas.openxmlformats.org/officeDocument/2006/relationships/customXml" Target="../ink/ink199.xml"/><Relationship Id="rId20" Type="http://schemas.openxmlformats.org/officeDocument/2006/relationships/customXml" Target="../ink/ink201.xml"/><Relationship Id="rId29" Type="http://schemas.openxmlformats.org/officeDocument/2006/relationships/image" Target="../media/image204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94.xml"/><Relationship Id="rId11" Type="http://schemas.openxmlformats.org/officeDocument/2006/relationships/image" Target="../media/image195.emf"/><Relationship Id="rId24" Type="http://schemas.openxmlformats.org/officeDocument/2006/relationships/customXml" Target="../ink/ink203.xml"/><Relationship Id="rId32" Type="http://schemas.openxmlformats.org/officeDocument/2006/relationships/customXml" Target="../ink/ink207.xml"/><Relationship Id="rId5" Type="http://schemas.openxmlformats.org/officeDocument/2006/relationships/image" Target="../media/image192.emf"/><Relationship Id="rId15" Type="http://schemas.openxmlformats.org/officeDocument/2006/relationships/image" Target="../media/image197.emf"/><Relationship Id="rId23" Type="http://schemas.openxmlformats.org/officeDocument/2006/relationships/image" Target="../media/image201.emf"/><Relationship Id="rId28" Type="http://schemas.openxmlformats.org/officeDocument/2006/relationships/customXml" Target="../ink/ink205.xml"/><Relationship Id="rId10" Type="http://schemas.openxmlformats.org/officeDocument/2006/relationships/customXml" Target="../ink/ink196.xml"/><Relationship Id="rId19" Type="http://schemas.openxmlformats.org/officeDocument/2006/relationships/image" Target="../media/image199.emf"/><Relationship Id="rId31" Type="http://schemas.openxmlformats.org/officeDocument/2006/relationships/image" Target="../media/image205.emf"/><Relationship Id="rId4" Type="http://schemas.openxmlformats.org/officeDocument/2006/relationships/customXml" Target="../ink/ink193.xml"/><Relationship Id="rId9" Type="http://schemas.openxmlformats.org/officeDocument/2006/relationships/image" Target="../media/image194.emf"/><Relationship Id="rId14" Type="http://schemas.openxmlformats.org/officeDocument/2006/relationships/customXml" Target="../ink/ink198.xml"/><Relationship Id="rId22" Type="http://schemas.openxmlformats.org/officeDocument/2006/relationships/customXml" Target="../ink/ink202.xml"/><Relationship Id="rId27" Type="http://schemas.openxmlformats.org/officeDocument/2006/relationships/image" Target="../media/image203.emf"/><Relationship Id="rId30" Type="http://schemas.openxmlformats.org/officeDocument/2006/relationships/customXml" Target="../ink/ink20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11.xml"/><Relationship Id="rId13" Type="http://schemas.openxmlformats.org/officeDocument/2006/relationships/image" Target="../media/image212.emf"/><Relationship Id="rId18" Type="http://schemas.openxmlformats.org/officeDocument/2006/relationships/customXml" Target="../ink/ink216.xml"/><Relationship Id="rId26" Type="http://schemas.openxmlformats.org/officeDocument/2006/relationships/customXml" Target="../ink/ink220.xml"/><Relationship Id="rId3" Type="http://schemas.openxmlformats.org/officeDocument/2006/relationships/image" Target="../media/image207.emf"/><Relationship Id="rId21" Type="http://schemas.openxmlformats.org/officeDocument/2006/relationships/image" Target="../media/image216.emf"/><Relationship Id="rId34" Type="http://schemas.openxmlformats.org/officeDocument/2006/relationships/customXml" Target="../ink/ink224.xml"/><Relationship Id="rId7" Type="http://schemas.openxmlformats.org/officeDocument/2006/relationships/image" Target="../media/image209.emf"/><Relationship Id="rId12" Type="http://schemas.openxmlformats.org/officeDocument/2006/relationships/customXml" Target="../ink/ink213.xml"/><Relationship Id="rId17" Type="http://schemas.openxmlformats.org/officeDocument/2006/relationships/image" Target="../media/image214.emf"/><Relationship Id="rId25" Type="http://schemas.openxmlformats.org/officeDocument/2006/relationships/image" Target="../media/image218.emf"/><Relationship Id="rId33" Type="http://schemas.openxmlformats.org/officeDocument/2006/relationships/image" Target="../media/image222.emf"/><Relationship Id="rId2" Type="http://schemas.openxmlformats.org/officeDocument/2006/relationships/customXml" Target="../ink/ink208.xml"/><Relationship Id="rId16" Type="http://schemas.openxmlformats.org/officeDocument/2006/relationships/customXml" Target="../ink/ink215.xml"/><Relationship Id="rId20" Type="http://schemas.openxmlformats.org/officeDocument/2006/relationships/customXml" Target="../ink/ink217.xml"/><Relationship Id="rId29" Type="http://schemas.openxmlformats.org/officeDocument/2006/relationships/image" Target="../media/image220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10.xml"/><Relationship Id="rId11" Type="http://schemas.openxmlformats.org/officeDocument/2006/relationships/image" Target="../media/image211.emf"/><Relationship Id="rId24" Type="http://schemas.openxmlformats.org/officeDocument/2006/relationships/customXml" Target="../ink/ink219.xml"/><Relationship Id="rId32" Type="http://schemas.openxmlformats.org/officeDocument/2006/relationships/customXml" Target="../ink/ink223.xml"/><Relationship Id="rId5" Type="http://schemas.openxmlformats.org/officeDocument/2006/relationships/image" Target="../media/image208.emf"/><Relationship Id="rId15" Type="http://schemas.openxmlformats.org/officeDocument/2006/relationships/image" Target="../media/image213.emf"/><Relationship Id="rId23" Type="http://schemas.openxmlformats.org/officeDocument/2006/relationships/image" Target="../media/image217.emf"/><Relationship Id="rId28" Type="http://schemas.openxmlformats.org/officeDocument/2006/relationships/customXml" Target="../ink/ink221.xml"/><Relationship Id="rId10" Type="http://schemas.openxmlformats.org/officeDocument/2006/relationships/customXml" Target="../ink/ink212.xml"/><Relationship Id="rId19" Type="http://schemas.openxmlformats.org/officeDocument/2006/relationships/image" Target="../media/image215.emf"/><Relationship Id="rId31" Type="http://schemas.openxmlformats.org/officeDocument/2006/relationships/image" Target="../media/image221.emf"/><Relationship Id="rId4" Type="http://schemas.openxmlformats.org/officeDocument/2006/relationships/customXml" Target="../ink/ink209.xml"/><Relationship Id="rId9" Type="http://schemas.openxmlformats.org/officeDocument/2006/relationships/image" Target="../media/image210.emf"/><Relationship Id="rId14" Type="http://schemas.openxmlformats.org/officeDocument/2006/relationships/customXml" Target="../ink/ink214.xml"/><Relationship Id="rId22" Type="http://schemas.openxmlformats.org/officeDocument/2006/relationships/customXml" Target="../ink/ink218.xml"/><Relationship Id="rId27" Type="http://schemas.openxmlformats.org/officeDocument/2006/relationships/image" Target="../media/image219.emf"/><Relationship Id="rId30" Type="http://schemas.openxmlformats.org/officeDocument/2006/relationships/customXml" Target="../ink/ink222.xml"/><Relationship Id="rId35" Type="http://schemas.openxmlformats.org/officeDocument/2006/relationships/image" Target="../media/image223.e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28.xml"/><Relationship Id="rId3" Type="http://schemas.openxmlformats.org/officeDocument/2006/relationships/image" Target="../media/image224.emf"/><Relationship Id="rId7" Type="http://schemas.openxmlformats.org/officeDocument/2006/relationships/image" Target="../media/image226.emf"/><Relationship Id="rId2" Type="http://schemas.openxmlformats.org/officeDocument/2006/relationships/customXml" Target="../ink/ink22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27.xml"/><Relationship Id="rId5" Type="http://schemas.openxmlformats.org/officeDocument/2006/relationships/image" Target="../media/image225.emf"/><Relationship Id="rId4" Type="http://schemas.openxmlformats.org/officeDocument/2006/relationships/customXml" Target="../ink/ink226.xml"/><Relationship Id="rId9" Type="http://schemas.openxmlformats.org/officeDocument/2006/relationships/image" Target="../media/image227.e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32.xml"/><Relationship Id="rId13" Type="http://schemas.openxmlformats.org/officeDocument/2006/relationships/image" Target="../media/image233.emf"/><Relationship Id="rId18" Type="http://schemas.openxmlformats.org/officeDocument/2006/relationships/customXml" Target="../ink/ink237.xml"/><Relationship Id="rId3" Type="http://schemas.openxmlformats.org/officeDocument/2006/relationships/image" Target="../media/image228.emf"/><Relationship Id="rId21" Type="http://schemas.openxmlformats.org/officeDocument/2006/relationships/image" Target="../media/image237.emf"/><Relationship Id="rId7" Type="http://schemas.openxmlformats.org/officeDocument/2006/relationships/image" Target="../media/image230.emf"/><Relationship Id="rId12" Type="http://schemas.openxmlformats.org/officeDocument/2006/relationships/customXml" Target="../ink/ink234.xml"/><Relationship Id="rId17" Type="http://schemas.openxmlformats.org/officeDocument/2006/relationships/image" Target="../media/image235.emf"/><Relationship Id="rId25" Type="http://schemas.openxmlformats.org/officeDocument/2006/relationships/image" Target="../media/image239.emf"/><Relationship Id="rId2" Type="http://schemas.openxmlformats.org/officeDocument/2006/relationships/customXml" Target="../ink/ink229.xml"/><Relationship Id="rId16" Type="http://schemas.openxmlformats.org/officeDocument/2006/relationships/customXml" Target="../ink/ink236.xml"/><Relationship Id="rId20" Type="http://schemas.openxmlformats.org/officeDocument/2006/relationships/customXml" Target="../ink/ink23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31.xml"/><Relationship Id="rId11" Type="http://schemas.openxmlformats.org/officeDocument/2006/relationships/image" Target="../media/image232.emf"/><Relationship Id="rId24" Type="http://schemas.openxmlformats.org/officeDocument/2006/relationships/customXml" Target="../ink/ink240.xml"/><Relationship Id="rId5" Type="http://schemas.openxmlformats.org/officeDocument/2006/relationships/image" Target="../media/image229.emf"/><Relationship Id="rId15" Type="http://schemas.openxmlformats.org/officeDocument/2006/relationships/image" Target="../media/image234.emf"/><Relationship Id="rId23" Type="http://schemas.openxmlformats.org/officeDocument/2006/relationships/image" Target="../media/image238.emf"/><Relationship Id="rId10" Type="http://schemas.openxmlformats.org/officeDocument/2006/relationships/customXml" Target="../ink/ink233.xml"/><Relationship Id="rId19" Type="http://schemas.openxmlformats.org/officeDocument/2006/relationships/image" Target="../media/image236.emf"/><Relationship Id="rId4" Type="http://schemas.openxmlformats.org/officeDocument/2006/relationships/customXml" Target="../ink/ink230.xml"/><Relationship Id="rId9" Type="http://schemas.openxmlformats.org/officeDocument/2006/relationships/image" Target="../media/image231.emf"/><Relationship Id="rId14" Type="http://schemas.openxmlformats.org/officeDocument/2006/relationships/customXml" Target="../ink/ink235.xml"/><Relationship Id="rId22" Type="http://schemas.openxmlformats.org/officeDocument/2006/relationships/customXml" Target="../ink/ink239.xml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45.emf"/><Relationship Id="rId18" Type="http://schemas.openxmlformats.org/officeDocument/2006/relationships/customXml" Target="../ink/ink249.xml"/><Relationship Id="rId26" Type="http://schemas.openxmlformats.org/officeDocument/2006/relationships/customXml" Target="../ink/ink253.xml"/><Relationship Id="rId39" Type="http://schemas.openxmlformats.org/officeDocument/2006/relationships/image" Target="../media/image258.emf"/><Relationship Id="rId3" Type="http://schemas.openxmlformats.org/officeDocument/2006/relationships/image" Target="../media/image240.emf"/><Relationship Id="rId21" Type="http://schemas.openxmlformats.org/officeDocument/2006/relationships/image" Target="../media/image249.emf"/><Relationship Id="rId34" Type="http://schemas.openxmlformats.org/officeDocument/2006/relationships/customXml" Target="../ink/ink257.xml"/><Relationship Id="rId42" Type="http://schemas.openxmlformats.org/officeDocument/2006/relationships/customXml" Target="../ink/ink261.xml"/><Relationship Id="rId47" Type="http://schemas.openxmlformats.org/officeDocument/2006/relationships/image" Target="../media/image262.emf"/><Relationship Id="rId50" Type="http://schemas.openxmlformats.org/officeDocument/2006/relationships/customXml" Target="../ink/ink265.xml"/><Relationship Id="rId7" Type="http://schemas.openxmlformats.org/officeDocument/2006/relationships/image" Target="../media/image242.emf"/><Relationship Id="rId12" Type="http://schemas.openxmlformats.org/officeDocument/2006/relationships/customXml" Target="../ink/ink246.xml"/><Relationship Id="rId17" Type="http://schemas.openxmlformats.org/officeDocument/2006/relationships/image" Target="../media/image247.emf"/><Relationship Id="rId25" Type="http://schemas.openxmlformats.org/officeDocument/2006/relationships/image" Target="../media/image251.emf"/><Relationship Id="rId33" Type="http://schemas.openxmlformats.org/officeDocument/2006/relationships/image" Target="../media/image255.emf"/><Relationship Id="rId38" Type="http://schemas.openxmlformats.org/officeDocument/2006/relationships/customXml" Target="../ink/ink259.xml"/><Relationship Id="rId46" Type="http://schemas.openxmlformats.org/officeDocument/2006/relationships/customXml" Target="../ink/ink263.xml"/><Relationship Id="rId2" Type="http://schemas.openxmlformats.org/officeDocument/2006/relationships/customXml" Target="../ink/ink241.xml"/><Relationship Id="rId16" Type="http://schemas.openxmlformats.org/officeDocument/2006/relationships/customXml" Target="../ink/ink248.xml"/><Relationship Id="rId20" Type="http://schemas.openxmlformats.org/officeDocument/2006/relationships/customXml" Target="../ink/ink250.xml"/><Relationship Id="rId29" Type="http://schemas.openxmlformats.org/officeDocument/2006/relationships/image" Target="../media/image253.emf"/><Relationship Id="rId41" Type="http://schemas.openxmlformats.org/officeDocument/2006/relationships/image" Target="../media/image259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43.xml"/><Relationship Id="rId11" Type="http://schemas.openxmlformats.org/officeDocument/2006/relationships/image" Target="../media/image244.emf"/><Relationship Id="rId24" Type="http://schemas.openxmlformats.org/officeDocument/2006/relationships/customXml" Target="../ink/ink252.xml"/><Relationship Id="rId32" Type="http://schemas.openxmlformats.org/officeDocument/2006/relationships/customXml" Target="../ink/ink256.xml"/><Relationship Id="rId37" Type="http://schemas.openxmlformats.org/officeDocument/2006/relationships/image" Target="../media/image257.emf"/><Relationship Id="rId40" Type="http://schemas.openxmlformats.org/officeDocument/2006/relationships/customXml" Target="../ink/ink260.xml"/><Relationship Id="rId45" Type="http://schemas.openxmlformats.org/officeDocument/2006/relationships/image" Target="../media/image261.emf"/><Relationship Id="rId53" Type="http://schemas.openxmlformats.org/officeDocument/2006/relationships/image" Target="../media/image265.emf"/><Relationship Id="rId5" Type="http://schemas.openxmlformats.org/officeDocument/2006/relationships/image" Target="../media/image241.emf"/><Relationship Id="rId15" Type="http://schemas.openxmlformats.org/officeDocument/2006/relationships/image" Target="../media/image246.emf"/><Relationship Id="rId23" Type="http://schemas.openxmlformats.org/officeDocument/2006/relationships/image" Target="../media/image250.emf"/><Relationship Id="rId28" Type="http://schemas.openxmlformats.org/officeDocument/2006/relationships/customXml" Target="../ink/ink254.xml"/><Relationship Id="rId36" Type="http://schemas.openxmlformats.org/officeDocument/2006/relationships/customXml" Target="../ink/ink258.xml"/><Relationship Id="rId49" Type="http://schemas.openxmlformats.org/officeDocument/2006/relationships/image" Target="../media/image263.emf"/><Relationship Id="rId10" Type="http://schemas.openxmlformats.org/officeDocument/2006/relationships/customXml" Target="../ink/ink245.xml"/><Relationship Id="rId19" Type="http://schemas.openxmlformats.org/officeDocument/2006/relationships/image" Target="../media/image248.emf"/><Relationship Id="rId31" Type="http://schemas.openxmlformats.org/officeDocument/2006/relationships/image" Target="../media/image254.emf"/><Relationship Id="rId44" Type="http://schemas.openxmlformats.org/officeDocument/2006/relationships/customXml" Target="../ink/ink262.xml"/><Relationship Id="rId52" Type="http://schemas.openxmlformats.org/officeDocument/2006/relationships/customXml" Target="../ink/ink266.xml"/><Relationship Id="rId4" Type="http://schemas.openxmlformats.org/officeDocument/2006/relationships/customXml" Target="../ink/ink242.xml"/><Relationship Id="rId9" Type="http://schemas.openxmlformats.org/officeDocument/2006/relationships/image" Target="../media/image243.emf"/><Relationship Id="rId14" Type="http://schemas.openxmlformats.org/officeDocument/2006/relationships/customXml" Target="../ink/ink247.xml"/><Relationship Id="rId22" Type="http://schemas.openxmlformats.org/officeDocument/2006/relationships/customXml" Target="../ink/ink251.xml"/><Relationship Id="rId27" Type="http://schemas.openxmlformats.org/officeDocument/2006/relationships/image" Target="../media/image252.emf"/><Relationship Id="rId30" Type="http://schemas.openxmlformats.org/officeDocument/2006/relationships/customXml" Target="../ink/ink255.xml"/><Relationship Id="rId35" Type="http://schemas.openxmlformats.org/officeDocument/2006/relationships/image" Target="../media/image256.emf"/><Relationship Id="rId43" Type="http://schemas.openxmlformats.org/officeDocument/2006/relationships/image" Target="../media/image260.emf"/><Relationship Id="rId48" Type="http://schemas.openxmlformats.org/officeDocument/2006/relationships/customXml" Target="../ink/ink264.xml"/><Relationship Id="rId8" Type="http://schemas.openxmlformats.org/officeDocument/2006/relationships/customXml" Target="../ink/ink244.xml"/><Relationship Id="rId51" Type="http://schemas.openxmlformats.org/officeDocument/2006/relationships/image" Target="../media/image264.e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0.xml"/><Relationship Id="rId13" Type="http://schemas.openxmlformats.org/officeDocument/2006/relationships/image" Target="../media/image271.emf"/><Relationship Id="rId3" Type="http://schemas.openxmlformats.org/officeDocument/2006/relationships/image" Target="../media/image266.emf"/><Relationship Id="rId7" Type="http://schemas.openxmlformats.org/officeDocument/2006/relationships/image" Target="../media/image268.emf"/><Relationship Id="rId12" Type="http://schemas.openxmlformats.org/officeDocument/2006/relationships/customXml" Target="../ink/ink272.xml"/><Relationship Id="rId2" Type="http://schemas.openxmlformats.org/officeDocument/2006/relationships/customXml" Target="../ink/ink26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69.xml"/><Relationship Id="rId11" Type="http://schemas.openxmlformats.org/officeDocument/2006/relationships/image" Target="../media/image270.emf"/><Relationship Id="rId5" Type="http://schemas.openxmlformats.org/officeDocument/2006/relationships/image" Target="../media/image267.emf"/><Relationship Id="rId10" Type="http://schemas.openxmlformats.org/officeDocument/2006/relationships/customXml" Target="../ink/ink271.xml"/><Relationship Id="rId4" Type="http://schemas.openxmlformats.org/officeDocument/2006/relationships/customXml" Target="../ink/ink268.xml"/><Relationship Id="rId9" Type="http://schemas.openxmlformats.org/officeDocument/2006/relationships/image" Target="../media/image269.e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6.xml"/><Relationship Id="rId13" Type="http://schemas.openxmlformats.org/officeDocument/2006/relationships/image" Target="../media/image277.emf"/><Relationship Id="rId18" Type="http://schemas.openxmlformats.org/officeDocument/2006/relationships/customXml" Target="../ink/ink281.xml"/><Relationship Id="rId26" Type="http://schemas.openxmlformats.org/officeDocument/2006/relationships/customXml" Target="../ink/ink285.xml"/><Relationship Id="rId3" Type="http://schemas.openxmlformats.org/officeDocument/2006/relationships/image" Target="../media/image272.emf"/><Relationship Id="rId21" Type="http://schemas.openxmlformats.org/officeDocument/2006/relationships/image" Target="../media/image281.emf"/><Relationship Id="rId7" Type="http://schemas.openxmlformats.org/officeDocument/2006/relationships/image" Target="../media/image274.emf"/><Relationship Id="rId12" Type="http://schemas.openxmlformats.org/officeDocument/2006/relationships/customXml" Target="../ink/ink278.xml"/><Relationship Id="rId17" Type="http://schemas.openxmlformats.org/officeDocument/2006/relationships/image" Target="../media/image279.emf"/><Relationship Id="rId25" Type="http://schemas.openxmlformats.org/officeDocument/2006/relationships/image" Target="../media/image283.emf"/><Relationship Id="rId2" Type="http://schemas.openxmlformats.org/officeDocument/2006/relationships/customXml" Target="../ink/ink273.xml"/><Relationship Id="rId16" Type="http://schemas.openxmlformats.org/officeDocument/2006/relationships/customXml" Target="../ink/ink280.xml"/><Relationship Id="rId20" Type="http://schemas.openxmlformats.org/officeDocument/2006/relationships/customXml" Target="../ink/ink28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75.xml"/><Relationship Id="rId11" Type="http://schemas.openxmlformats.org/officeDocument/2006/relationships/image" Target="../media/image276.emf"/><Relationship Id="rId24" Type="http://schemas.openxmlformats.org/officeDocument/2006/relationships/customXml" Target="../ink/ink284.xml"/><Relationship Id="rId5" Type="http://schemas.openxmlformats.org/officeDocument/2006/relationships/image" Target="../media/image273.emf"/><Relationship Id="rId15" Type="http://schemas.openxmlformats.org/officeDocument/2006/relationships/image" Target="../media/image278.emf"/><Relationship Id="rId23" Type="http://schemas.openxmlformats.org/officeDocument/2006/relationships/image" Target="../media/image282.emf"/><Relationship Id="rId10" Type="http://schemas.openxmlformats.org/officeDocument/2006/relationships/customXml" Target="../ink/ink277.xml"/><Relationship Id="rId19" Type="http://schemas.openxmlformats.org/officeDocument/2006/relationships/image" Target="../media/image280.emf"/><Relationship Id="rId4" Type="http://schemas.openxmlformats.org/officeDocument/2006/relationships/customXml" Target="../ink/ink274.xml"/><Relationship Id="rId9" Type="http://schemas.openxmlformats.org/officeDocument/2006/relationships/image" Target="../media/image275.emf"/><Relationship Id="rId14" Type="http://schemas.openxmlformats.org/officeDocument/2006/relationships/customXml" Target="../ink/ink279.xml"/><Relationship Id="rId22" Type="http://schemas.openxmlformats.org/officeDocument/2006/relationships/customXml" Target="../ink/ink283.xml"/><Relationship Id="rId27" Type="http://schemas.openxmlformats.org/officeDocument/2006/relationships/image" Target="../media/image284.e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customXml" Target="../ink/ink289.xml"/><Relationship Id="rId13" Type="http://schemas.openxmlformats.org/officeDocument/2006/relationships/image" Target="../media/image290.emf"/><Relationship Id="rId18" Type="http://schemas.openxmlformats.org/officeDocument/2006/relationships/customXml" Target="../ink/ink294.xml"/><Relationship Id="rId26" Type="http://schemas.openxmlformats.org/officeDocument/2006/relationships/customXml" Target="../ink/ink298.xml"/><Relationship Id="rId3" Type="http://schemas.openxmlformats.org/officeDocument/2006/relationships/image" Target="../media/image285.emf"/><Relationship Id="rId21" Type="http://schemas.openxmlformats.org/officeDocument/2006/relationships/image" Target="../media/image294.emf"/><Relationship Id="rId34" Type="http://schemas.openxmlformats.org/officeDocument/2006/relationships/customXml" Target="../ink/ink302.xml"/><Relationship Id="rId7" Type="http://schemas.openxmlformats.org/officeDocument/2006/relationships/image" Target="../media/image287.emf"/><Relationship Id="rId12" Type="http://schemas.openxmlformats.org/officeDocument/2006/relationships/customXml" Target="../ink/ink291.xml"/><Relationship Id="rId17" Type="http://schemas.openxmlformats.org/officeDocument/2006/relationships/image" Target="../media/image292.emf"/><Relationship Id="rId25" Type="http://schemas.openxmlformats.org/officeDocument/2006/relationships/image" Target="../media/image296.emf"/><Relationship Id="rId33" Type="http://schemas.openxmlformats.org/officeDocument/2006/relationships/image" Target="../media/image300.emf"/><Relationship Id="rId2" Type="http://schemas.openxmlformats.org/officeDocument/2006/relationships/customXml" Target="../ink/ink286.xml"/><Relationship Id="rId16" Type="http://schemas.openxmlformats.org/officeDocument/2006/relationships/customXml" Target="../ink/ink293.xml"/><Relationship Id="rId20" Type="http://schemas.openxmlformats.org/officeDocument/2006/relationships/customXml" Target="../ink/ink295.xml"/><Relationship Id="rId29" Type="http://schemas.openxmlformats.org/officeDocument/2006/relationships/image" Target="../media/image298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88.xml"/><Relationship Id="rId11" Type="http://schemas.openxmlformats.org/officeDocument/2006/relationships/image" Target="../media/image289.emf"/><Relationship Id="rId24" Type="http://schemas.openxmlformats.org/officeDocument/2006/relationships/customXml" Target="../ink/ink297.xml"/><Relationship Id="rId32" Type="http://schemas.openxmlformats.org/officeDocument/2006/relationships/customXml" Target="../ink/ink301.xml"/><Relationship Id="rId37" Type="http://schemas.openxmlformats.org/officeDocument/2006/relationships/image" Target="../media/image302.emf"/><Relationship Id="rId5" Type="http://schemas.openxmlformats.org/officeDocument/2006/relationships/image" Target="../media/image286.emf"/><Relationship Id="rId15" Type="http://schemas.openxmlformats.org/officeDocument/2006/relationships/image" Target="../media/image291.emf"/><Relationship Id="rId23" Type="http://schemas.openxmlformats.org/officeDocument/2006/relationships/image" Target="../media/image295.emf"/><Relationship Id="rId28" Type="http://schemas.openxmlformats.org/officeDocument/2006/relationships/customXml" Target="../ink/ink299.xml"/><Relationship Id="rId36" Type="http://schemas.openxmlformats.org/officeDocument/2006/relationships/customXml" Target="../ink/ink303.xml"/><Relationship Id="rId10" Type="http://schemas.openxmlformats.org/officeDocument/2006/relationships/customXml" Target="../ink/ink290.xml"/><Relationship Id="rId19" Type="http://schemas.openxmlformats.org/officeDocument/2006/relationships/image" Target="../media/image293.emf"/><Relationship Id="rId31" Type="http://schemas.openxmlformats.org/officeDocument/2006/relationships/image" Target="../media/image299.emf"/><Relationship Id="rId4" Type="http://schemas.openxmlformats.org/officeDocument/2006/relationships/customXml" Target="../ink/ink287.xml"/><Relationship Id="rId9" Type="http://schemas.openxmlformats.org/officeDocument/2006/relationships/image" Target="../media/image288.emf"/><Relationship Id="rId14" Type="http://schemas.openxmlformats.org/officeDocument/2006/relationships/customXml" Target="../ink/ink292.xml"/><Relationship Id="rId22" Type="http://schemas.openxmlformats.org/officeDocument/2006/relationships/customXml" Target="../ink/ink296.xml"/><Relationship Id="rId27" Type="http://schemas.openxmlformats.org/officeDocument/2006/relationships/image" Target="../media/image297.emf"/><Relationship Id="rId30" Type="http://schemas.openxmlformats.org/officeDocument/2006/relationships/customXml" Target="../ink/ink300.xml"/><Relationship Id="rId35" Type="http://schemas.openxmlformats.org/officeDocument/2006/relationships/image" Target="../media/image301.e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customXml" Target="../ink/ink307.xml"/><Relationship Id="rId13" Type="http://schemas.openxmlformats.org/officeDocument/2006/relationships/image" Target="../media/image308.emf"/><Relationship Id="rId18" Type="http://schemas.openxmlformats.org/officeDocument/2006/relationships/customXml" Target="../ink/ink312.xml"/><Relationship Id="rId26" Type="http://schemas.openxmlformats.org/officeDocument/2006/relationships/customXml" Target="../ink/ink316.xml"/><Relationship Id="rId3" Type="http://schemas.openxmlformats.org/officeDocument/2006/relationships/image" Target="../media/image303.emf"/><Relationship Id="rId21" Type="http://schemas.openxmlformats.org/officeDocument/2006/relationships/image" Target="../media/image312.emf"/><Relationship Id="rId7" Type="http://schemas.openxmlformats.org/officeDocument/2006/relationships/image" Target="../media/image305.emf"/><Relationship Id="rId12" Type="http://schemas.openxmlformats.org/officeDocument/2006/relationships/customXml" Target="../ink/ink309.xml"/><Relationship Id="rId17" Type="http://schemas.openxmlformats.org/officeDocument/2006/relationships/image" Target="../media/image310.emf"/><Relationship Id="rId25" Type="http://schemas.openxmlformats.org/officeDocument/2006/relationships/image" Target="../media/image314.emf"/><Relationship Id="rId2" Type="http://schemas.openxmlformats.org/officeDocument/2006/relationships/customXml" Target="../ink/ink304.xml"/><Relationship Id="rId16" Type="http://schemas.openxmlformats.org/officeDocument/2006/relationships/customXml" Target="../ink/ink311.xml"/><Relationship Id="rId20" Type="http://schemas.openxmlformats.org/officeDocument/2006/relationships/customXml" Target="../ink/ink313.xml"/><Relationship Id="rId29" Type="http://schemas.openxmlformats.org/officeDocument/2006/relationships/image" Target="../media/image316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06.xml"/><Relationship Id="rId11" Type="http://schemas.openxmlformats.org/officeDocument/2006/relationships/image" Target="../media/image307.emf"/><Relationship Id="rId24" Type="http://schemas.openxmlformats.org/officeDocument/2006/relationships/customXml" Target="../ink/ink315.xml"/><Relationship Id="rId5" Type="http://schemas.openxmlformats.org/officeDocument/2006/relationships/image" Target="../media/image304.emf"/><Relationship Id="rId15" Type="http://schemas.openxmlformats.org/officeDocument/2006/relationships/image" Target="../media/image309.emf"/><Relationship Id="rId23" Type="http://schemas.openxmlformats.org/officeDocument/2006/relationships/image" Target="../media/image313.emf"/><Relationship Id="rId28" Type="http://schemas.openxmlformats.org/officeDocument/2006/relationships/customXml" Target="../ink/ink317.xml"/><Relationship Id="rId10" Type="http://schemas.openxmlformats.org/officeDocument/2006/relationships/customXml" Target="../ink/ink308.xml"/><Relationship Id="rId19" Type="http://schemas.openxmlformats.org/officeDocument/2006/relationships/image" Target="../media/image311.emf"/><Relationship Id="rId31" Type="http://schemas.openxmlformats.org/officeDocument/2006/relationships/image" Target="../media/image317.emf"/><Relationship Id="rId4" Type="http://schemas.openxmlformats.org/officeDocument/2006/relationships/customXml" Target="../ink/ink305.xml"/><Relationship Id="rId9" Type="http://schemas.openxmlformats.org/officeDocument/2006/relationships/image" Target="../media/image306.emf"/><Relationship Id="rId14" Type="http://schemas.openxmlformats.org/officeDocument/2006/relationships/customXml" Target="../ink/ink310.xml"/><Relationship Id="rId22" Type="http://schemas.openxmlformats.org/officeDocument/2006/relationships/customXml" Target="../ink/ink314.xml"/><Relationship Id="rId27" Type="http://schemas.openxmlformats.org/officeDocument/2006/relationships/image" Target="../media/image315.emf"/><Relationship Id="rId30" Type="http://schemas.openxmlformats.org/officeDocument/2006/relationships/customXml" Target="../ink/ink318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customXml" Target="../ink/ink322.xml"/><Relationship Id="rId13" Type="http://schemas.openxmlformats.org/officeDocument/2006/relationships/image" Target="../media/image323.emf"/><Relationship Id="rId3" Type="http://schemas.openxmlformats.org/officeDocument/2006/relationships/image" Target="../media/image318.emf"/><Relationship Id="rId7" Type="http://schemas.openxmlformats.org/officeDocument/2006/relationships/image" Target="../media/image320.emf"/><Relationship Id="rId12" Type="http://schemas.openxmlformats.org/officeDocument/2006/relationships/customXml" Target="../ink/ink324.xml"/><Relationship Id="rId2" Type="http://schemas.openxmlformats.org/officeDocument/2006/relationships/customXml" Target="../ink/ink31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21.xml"/><Relationship Id="rId11" Type="http://schemas.openxmlformats.org/officeDocument/2006/relationships/image" Target="../media/image322.emf"/><Relationship Id="rId5" Type="http://schemas.openxmlformats.org/officeDocument/2006/relationships/image" Target="../media/image319.emf"/><Relationship Id="rId15" Type="http://schemas.openxmlformats.org/officeDocument/2006/relationships/image" Target="../media/image324.emf"/><Relationship Id="rId10" Type="http://schemas.openxmlformats.org/officeDocument/2006/relationships/customXml" Target="../ink/ink323.xml"/><Relationship Id="rId4" Type="http://schemas.openxmlformats.org/officeDocument/2006/relationships/customXml" Target="../ink/ink320.xml"/><Relationship Id="rId9" Type="http://schemas.openxmlformats.org/officeDocument/2006/relationships/image" Target="../media/image321.emf"/><Relationship Id="rId14" Type="http://schemas.openxmlformats.org/officeDocument/2006/relationships/customXml" Target="../ink/ink32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8.xml"/><Relationship Id="rId3" Type="http://schemas.openxmlformats.org/officeDocument/2006/relationships/image" Target="../media/image25.emf"/><Relationship Id="rId7" Type="http://schemas.openxmlformats.org/officeDocument/2006/relationships/image" Target="../media/image27.emf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7.xml"/><Relationship Id="rId5" Type="http://schemas.openxmlformats.org/officeDocument/2006/relationships/image" Target="../media/image26.emf"/><Relationship Id="rId4" Type="http://schemas.openxmlformats.org/officeDocument/2006/relationships/customXml" Target="../ink/ink26.xml"/><Relationship Id="rId9" Type="http://schemas.openxmlformats.org/officeDocument/2006/relationships/image" Target="../media/image28.e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customXml" Target="../ink/ink329.xml"/><Relationship Id="rId13" Type="http://schemas.openxmlformats.org/officeDocument/2006/relationships/image" Target="../media/image330.emf"/><Relationship Id="rId18" Type="http://schemas.openxmlformats.org/officeDocument/2006/relationships/customXml" Target="../ink/ink334.xml"/><Relationship Id="rId26" Type="http://schemas.openxmlformats.org/officeDocument/2006/relationships/customXml" Target="../ink/ink338.xml"/><Relationship Id="rId39" Type="http://schemas.openxmlformats.org/officeDocument/2006/relationships/image" Target="../media/image343.emf"/><Relationship Id="rId3" Type="http://schemas.openxmlformats.org/officeDocument/2006/relationships/image" Target="../media/image325.emf"/><Relationship Id="rId21" Type="http://schemas.openxmlformats.org/officeDocument/2006/relationships/image" Target="../media/image334.emf"/><Relationship Id="rId34" Type="http://schemas.openxmlformats.org/officeDocument/2006/relationships/customXml" Target="../ink/ink342.xml"/><Relationship Id="rId7" Type="http://schemas.openxmlformats.org/officeDocument/2006/relationships/image" Target="../media/image327.emf"/><Relationship Id="rId12" Type="http://schemas.openxmlformats.org/officeDocument/2006/relationships/customXml" Target="../ink/ink331.xml"/><Relationship Id="rId17" Type="http://schemas.openxmlformats.org/officeDocument/2006/relationships/image" Target="../media/image332.emf"/><Relationship Id="rId25" Type="http://schemas.openxmlformats.org/officeDocument/2006/relationships/image" Target="../media/image336.emf"/><Relationship Id="rId33" Type="http://schemas.openxmlformats.org/officeDocument/2006/relationships/image" Target="../media/image340.emf"/><Relationship Id="rId38" Type="http://schemas.openxmlformats.org/officeDocument/2006/relationships/customXml" Target="../ink/ink344.xml"/><Relationship Id="rId2" Type="http://schemas.openxmlformats.org/officeDocument/2006/relationships/customXml" Target="../ink/ink326.xml"/><Relationship Id="rId16" Type="http://schemas.openxmlformats.org/officeDocument/2006/relationships/customXml" Target="../ink/ink333.xml"/><Relationship Id="rId20" Type="http://schemas.openxmlformats.org/officeDocument/2006/relationships/customXml" Target="../ink/ink335.xml"/><Relationship Id="rId29" Type="http://schemas.openxmlformats.org/officeDocument/2006/relationships/image" Target="../media/image338.emf"/><Relationship Id="rId41" Type="http://schemas.openxmlformats.org/officeDocument/2006/relationships/image" Target="../media/image344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28.xml"/><Relationship Id="rId11" Type="http://schemas.openxmlformats.org/officeDocument/2006/relationships/image" Target="../media/image329.emf"/><Relationship Id="rId24" Type="http://schemas.openxmlformats.org/officeDocument/2006/relationships/customXml" Target="../ink/ink337.xml"/><Relationship Id="rId32" Type="http://schemas.openxmlformats.org/officeDocument/2006/relationships/customXml" Target="../ink/ink341.xml"/><Relationship Id="rId37" Type="http://schemas.openxmlformats.org/officeDocument/2006/relationships/image" Target="../media/image342.emf"/><Relationship Id="rId40" Type="http://schemas.openxmlformats.org/officeDocument/2006/relationships/customXml" Target="../ink/ink345.xml"/><Relationship Id="rId5" Type="http://schemas.openxmlformats.org/officeDocument/2006/relationships/image" Target="../media/image326.emf"/><Relationship Id="rId15" Type="http://schemas.openxmlformats.org/officeDocument/2006/relationships/image" Target="../media/image331.emf"/><Relationship Id="rId23" Type="http://schemas.openxmlformats.org/officeDocument/2006/relationships/image" Target="../media/image335.emf"/><Relationship Id="rId28" Type="http://schemas.openxmlformats.org/officeDocument/2006/relationships/customXml" Target="../ink/ink339.xml"/><Relationship Id="rId36" Type="http://schemas.openxmlformats.org/officeDocument/2006/relationships/customXml" Target="../ink/ink343.xml"/><Relationship Id="rId10" Type="http://schemas.openxmlformats.org/officeDocument/2006/relationships/customXml" Target="../ink/ink330.xml"/><Relationship Id="rId19" Type="http://schemas.openxmlformats.org/officeDocument/2006/relationships/image" Target="../media/image333.emf"/><Relationship Id="rId31" Type="http://schemas.openxmlformats.org/officeDocument/2006/relationships/image" Target="../media/image339.emf"/><Relationship Id="rId4" Type="http://schemas.openxmlformats.org/officeDocument/2006/relationships/customXml" Target="../ink/ink327.xml"/><Relationship Id="rId9" Type="http://schemas.openxmlformats.org/officeDocument/2006/relationships/image" Target="../media/image328.emf"/><Relationship Id="rId14" Type="http://schemas.openxmlformats.org/officeDocument/2006/relationships/customXml" Target="../ink/ink332.xml"/><Relationship Id="rId22" Type="http://schemas.openxmlformats.org/officeDocument/2006/relationships/customXml" Target="../ink/ink336.xml"/><Relationship Id="rId27" Type="http://schemas.openxmlformats.org/officeDocument/2006/relationships/image" Target="../media/image337.emf"/><Relationship Id="rId30" Type="http://schemas.openxmlformats.org/officeDocument/2006/relationships/customXml" Target="../ink/ink340.xml"/><Relationship Id="rId35" Type="http://schemas.openxmlformats.org/officeDocument/2006/relationships/image" Target="../media/image341.e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49.xml"/><Relationship Id="rId13" Type="http://schemas.openxmlformats.org/officeDocument/2006/relationships/image" Target="../media/image350.emf"/><Relationship Id="rId18" Type="http://schemas.openxmlformats.org/officeDocument/2006/relationships/customXml" Target="../ink/ink354.xml"/><Relationship Id="rId3" Type="http://schemas.openxmlformats.org/officeDocument/2006/relationships/image" Target="../media/image345.emf"/><Relationship Id="rId21" Type="http://schemas.openxmlformats.org/officeDocument/2006/relationships/image" Target="../media/image354.emf"/><Relationship Id="rId7" Type="http://schemas.openxmlformats.org/officeDocument/2006/relationships/image" Target="../media/image347.emf"/><Relationship Id="rId12" Type="http://schemas.openxmlformats.org/officeDocument/2006/relationships/customXml" Target="../ink/ink351.xml"/><Relationship Id="rId17" Type="http://schemas.openxmlformats.org/officeDocument/2006/relationships/image" Target="../media/image352.emf"/><Relationship Id="rId2" Type="http://schemas.openxmlformats.org/officeDocument/2006/relationships/customXml" Target="../ink/ink346.xml"/><Relationship Id="rId16" Type="http://schemas.openxmlformats.org/officeDocument/2006/relationships/customXml" Target="../ink/ink353.xml"/><Relationship Id="rId20" Type="http://schemas.openxmlformats.org/officeDocument/2006/relationships/customXml" Target="../ink/ink35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48.xml"/><Relationship Id="rId11" Type="http://schemas.openxmlformats.org/officeDocument/2006/relationships/image" Target="../media/image349.emf"/><Relationship Id="rId5" Type="http://schemas.openxmlformats.org/officeDocument/2006/relationships/image" Target="../media/image346.emf"/><Relationship Id="rId15" Type="http://schemas.openxmlformats.org/officeDocument/2006/relationships/image" Target="../media/image351.emf"/><Relationship Id="rId23" Type="http://schemas.openxmlformats.org/officeDocument/2006/relationships/image" Target="../media/image355.emf"/><Relationship Id="rId10" Type="http://schemas.openxmlformats.org/officeDocument/2006/relationships/customXml" Target="../ink/ink350.xml"/><Relationship Id="rId19" Type="http://schemas.openxmlformats.org/officeDocument/2006/relationships/image" Target="../media/image353.emf"/><Relationship Id="rId4" Type="http://schemas.openxmlformats.org/officeDocument/2006/relationships/customXml" Target="../ink/ink347.xml"/><Relationship Id="rId9" Type="http://schemas.openxmlformats.org/officeDocument/2006/relationships/image" Target="../media/image348.emf"/><Relationship Id="rId14" Type="http://schemas.openxmlformats.org/officeDocument/2006/relationships/customXml" Target="../ink/ink352.xml"/><Relationship Id="rId22" Type="http://schemas.openxmlformats.org/officeDocument/2006/relationships/customXml" Target="../ink/ink35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7" Type="http://schemas.openxmlformats.org/officeDocument/2006/relationships/image" Target="../media/image31.emf"/><Relationship Id="rId2" Type="http://schemas.openxmlformats.org/officeDocument/2006/relationships/customXml" Target="../ink/ink2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1.xml"/><Relationship Id="rId5" Type="http://schemas.openxmlformats.org/officeDocument/2006/relationships/image" Target="../media/image30.emf"/><Relationship Id="rId4" Type="http://schemas.openxmlformats.org/officeDocument/2006/relationships/customXml" Target="../ink/ink3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5.xml"/><Relationship Id="rId3" Type="http://schemas.openxmlformats.org/officeDocument/2006/relationships/image" Target="../media/image32.emf"/><Relationship Id="rId7" Type="http://schemas.openxmlformats.org/officeDocument/2006/relationships/image" Target="../media/image34.emf"/><Relationship Id="rId2" Type="http://schemas.openxmlformats.org/officeDocument/2006/relationships/customXml" Target="../ink/ink3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4.xml"/><Relationship Id="rId5" Type="http://schemas.openxmlformats.org/officeDocument/2006/relationships/image" Target="../media/image33.emf"/><Relationship Id="rId4" Type="http://schemas.openxmlformats.org/officeDocument/2006/relationships/customXml" Target="../ink/ink33.xml"/><Relationship Id="rId9" Type="http://schemas.openxmlformats.org/officeDocument/2006/relationships/image" Target="../media/image35.e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39.xml"/><Relationship Id="rId13" Type="http://schemas.openxmlformats.org/officeDocument/2006/relationships/image" Target="../media/image41.emf"/><Relationship Id="rId18" Type="http://schemas.openxmlformats.org/officeDocument/2006/relationships/customXml" Target="../ink/ink44.xml"/><Relationship Id="rId3" Type="http://schemas.openxmlformats.org/officeDocument/2006/relationships/image" Target="../media/image36.emf"/><Relationship Id="rId7" Type="http://schemas.openxmlformats.org/officeDocument/2006/relationships/image" Target="../media/image38.emf"/><Relationship Id="rId12" Type="http://schemas.openxmlformats.org/officeDocument/2006/relationships/customXml" Target="../ink/ink41.xml"/><Relationship Id="rId17" Type="http://schemas.openxmlformats.org/officeDocument/2006/relationships/image" Target="../media/image43.emf"/><Relationship Id="rId2" Type="http://schemas.openxmlformats.org/officeDocument/2006/relationships/customXml" Target="../ink/ink36.xml"/><Relationship Id="rId16" Type="http://schemas.openxmlformats.org/officeDocument/2006/relationships/customXml" Target="../ink/ink4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8.xml"/><Relationship Id="rId11" Type="http://schemas.openxmlformats.org/officeDocument/2006/relationships/image" Target="../media/image40.emf"/><Relationship Id="rId5" Type="http://schemas.openxmlformats.org/officeDocument/2006/relationships/image" Target="../media/image37.emf"/><Relationship Id="rId15" Type="http://schemas.openxmlformats.org/officeDocument/2006/relationships/image" Target="../media/image42.emf"/><Relationship Id="rId10" Type="http://schemas.openxmlformats.org/officeDocument/2006/relationships/customXml" Target="../ink/ink40.xml"/><Relationship Id="rId19" Type="http://schemas.openxmlformats.org/officeDocument/2006/relationships/image" Target="../media/image44.emf"/><Relationship Id="rId4" Type="http://schemas.openxmlformats.org/officeDocument/2006/relationships/customXml" Target="../ink/ink37.xml"/><Relationship Id="rId9" Type="http://schemas.openxmlformats.org/officeDocument/2006/relationships/image" Target="../media/image39.emf"/><Relationship Id="rId14" Type="http://schemas.openxmlformats.org/officeDocument/2006/relationships/customXml" Target="../ink/ink4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48.xml"/><Relationship Id="rId13" Type="http://schemas.openxmlformats.org/officeDocument/2006/relationships/image" Target="../media/image50.emf"/><Relationship Id="rId18" Type="http://schemas.openxmlformats.org/officeDocument/2006/relationships/customXml" Target="../ink/ink53.xml"/><Relationship Id="rId26" Type="http://schemas.openxmlformats.org/officeDocument/2006/relationships/customXml" Target="../ink/ink57.xml"/><Relationship Id="rId3" Type="http://schemas.openxmlformats.org/officeDocument/2006/relationships/image" Target="../media/image45.emf"/><Relationship Id="rId21" Type="http://schemas.openxmlformats.org/officeDocument/2006/relationships/image" Target="../media/image54.emf"/><Relationship Id="rId7" Type="http://schemas.openxmlformats.org/officeDocument/2006/relationships/image" Target="../media/image47.emf"/><Relationship Id="rId12" Type="http://schemas.openxmlformats.org/officeDocument/2006/relationships/customXml" Target="../ink/ink50.xml"/><Relationship Id="rId17" Type="http://schemas.openxmlformats.org/officeDocument/2006/relationships/image" Target="../media/image52.emf"/><Relationship Id="rId25" Type="http://schemas.openxmlformats.org/officeDocument/2006/relationships/image" Target="../media/image56.emf"/><Relationship Id="rId2" Type="http://schemas.openxmlformats.org/officeDocument/2006/relationships/customXml" Target="../ink/ink45.xml"/><Relationship Id="rId16" Type="http://schemas.openxmlformats.org/officeDocument/2006/relationships/customXml" Target="../ink/ink52.xml"/><Relationship Id="rId20" Type="http://schemas.openxmlformats.org/officeDocument/2006/relationships/customXml" Target="../ink/ink54.xml"/><Relationship Id="rId29" Type="http://schemas.openxmlformats.org/officeDocument/2006/relationships/image" Target="../media/image58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7.xml"/><Relationship Id="rId11" Type="http://schemas.openxmlformats.org/officeDocument/2006/relationships/image" Target="../media/image49.emf"/><Relationship Id="rId24" Type="http://schemas.openxmlformats.org/officeDocument/2006/relationships/customXml" Target="../ink/ink56.xml"/><Relationship Id="rId5" Type="http://schemas.openxmlformats.org/officeDocument/2006/relationships/image" Target="../media/image46.emf"/><Relationship Id="rId15" Type="http://schemas.openxmlformats.org/officeDocument/2006/relationships/image" Target="../media/image51.emf"/><Relationship Id="rId23" Type="http://schemas.openxmlformats.org/officeDocument/2006/relationships/image" Target="../media/image55.emf"/><Relationship Id="rId28" Type="http://schemas.openxmlformats.org/officeDocument/2006/relationships/customXml" Target="../ink/ink58.xml"/><Relationship Id="rId10" Type="http://schemas.openxmlformats.org/officeDocument/2006/relationships/customXml" Target="../ink/ink49.xml"/><Relationship Id="rId19" Type="http://schemas.openxmlformats.org/officeDocument/2006/relationships/image" Target="../media/image53.emf"/><Relationship Id="rId4" Type="http://schemas.openxmlformats.org/officeDocument/2006/relationships/customXml" Target="../ink/ink46.xml"/><Relationship Id="rId9" Type="http://schemas.openxmlformats.org/officeDocument/2006/relationships/image" Target="../media/image48.emf"/><Relationship Id="rId14" Type="http://schemas.openxmlformats.org/officeDocument/2006/relationships/customXml" Target="../ink/ink51.xml"/><Relationship Id="rId22" Type="http://schemas.openxmlformats.org/officeDocument/2006/relationships/customXml" Target="../ink/ink55.xml"/><Relationship Id="rId27" Type="http://schemas.openxmlformats.org/officeDocument/2006/relationships/image" Target="../media/image57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62.xml"/><Relationship Id="rId13" Type="http://schemas.openxmlformats.org/officeDocument/2006/relationships/image" Target="../media/image64.emf"/><Relationship Id="rId18" Type="http://schemas.openxmlformats.org/officeDocument/2006/relationships/customXml" Target="../ink/ink67.xml"/><Relationship Id="rId3" Type="http://schemas.openxmlformats.org/officeDocument/2006/relationships/image" Target="../media/image59.emf"/><Relationship Id="rId21" Type="http://schemas.openxmlformats.org/officeDocument/2006/relationships/image" Target="../media/image68.emf"/><Relationship Id="rId7" Type="http://schemas.openxmlformats.org/officeDocument/2006/relationships/image" Target="../media/image61.emf"/><Relationship Id="rId12" Type="http://schemas.openxmlformats.org/officeDocument/2006/relationships/customXml" Target="../ink/ink64.xml"/><Relationship Id="rId17" Type="http://schemas.openxmlformats.org/officeDocument/2006/relationships/image" Target="../media/image66.emf"/><Relationship Id="rId2" Type="http://schemas.openxmlformats.org/officeDocument/2006/relationships/customXml" Target="../ink/ink59.xml"/><Relationship Id="rId16" Type="http://schemas.openxmlformats.org/officeDocument/2006/relationships/customXml" Target="../ink/ink66.xml"/><Relationship Id="rId20" Type="http://schemas.openxmlformats.org/officeDocument/2006/relationships/customXml" Target="../ink/ink6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61.xml"/><Relationship Id="rId11" Type="http://schemas.openxmlformats.org/officeDocument/2006/relationships/image" Target="../media/image63.emf"/><Relationship Id="rId5" Type="http://schemas.openxmlformats.org/officeDocument/2006/relationships/image" Target="../media/image60.emf"/><Relationship Id="rId15" Type="http://schemas.openxmlformats.org/officeDocument/2006/relationships/image" Target="../media/image65.emf"/><Relationship Id="rId23" Type="http://schemas.openxmlformats.org/officeDocument/2006/relationships/image" Target="../media/image69.emf"/><Relationship Id="rId10" Type="http://schemas.openxmlformats.org/officeDocument/2006/relationships/customXml" Target="../ink/ink63.xml"/><Relationship Id="rId19" Type="http://schemas.openxmlformats.org/officeDocument/2006/relationships/image" Target="../media/image67.emf"/><Relationship Id="rId4" Type="http://schemas.openxmlformats.org/officeDocument/2006/relationships/customXml" Target="../ink/ink60.xml"/><Relationship Id="rId9" Type="http://schemas.openxmlformats.org/officeDocument/2006/relationships/image" Target="../media/image62.emf"/><Relationship Id="rId14" Type="http://schemas.openxmlformats.org/officeDocument/2006/relationships/customXml" Target="../ink/ink65.xml"/><Relationship Id="rId22" Type="http://schemas.openxmlformats.org/officeDocument/2006/relationships/customXml" Target="../ink/ink6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73.xml"/><Relationship Id="rId3" Type="http://schemas.openxmlformats.org/officeDocument/2006/relationships/image" Target="../media/image70.emf"/><Relationship Id="rId7" Type="http://schemas.openxmlformats.org/officeDocument/2006/relationships/image" Target="../media/image72.emf"/><Relationship Id="rId2" Type="http://schemas.openxmlformats.org/officeDocument/2006/relationships/customXml" Target="../ink/ink7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2.xml"/><Relationship Id="rId11" Type="http://schemas.openxmlformats.org/officeDocument/2006/relationships/image" Target="../media/image74.emf"/><Relationship Id="rId5" Type="http://schemas.openxmlformats.org/officeDocument/2006/relationships/image" Target="../media/image71.emf"/><Relationship Id="rId10" Type="http://schemas.openxmlformats.org/officeDocument/2006/relationships/customXml" Target="../ink/ink74.xml"/><Relationship Id="rId4" Type="http://schemas.openxmlformats.org/officeDocument/2006/relationships/customXml" Target="../ink/ink71.xml"/><Relationship Id="rId9" Type="http://schemas.openxmlformats.org/officeDocument/2006/relationships/image" Target="../media/image7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1455292" y="1416549"/>
              <a:ext cx="2814120" cy="17654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3412" y="1404669"/>
                <a:ext cx="2837880" cy="178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3412972" y="2227989"/>
              <a:ext cx="187920" cy="340740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01092" y="2216109"/>
                <a:ext cx="211680" cy="343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Input penna 10"/>
              <p14:cNvContentPartPr/>
              <p14:nvPr/>
            </p14:nvContentPartPr>
            <p14:xfrm>
              <a:off x="3734812" y="2092989"/>
              <a:ext cx="5721480" cy="68904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22932" y="2081109"/>
                <a:ext cx="5745240" cy="71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3" name="Input penna 32"/>
              <p14:cNvContentPartPr/>
              <p14:nvPr/>
            </p14:nvContentPartPr>
            <p14:xfrm>
              <a:off x="605332" y="940269"/>
              <a:ext cx="2614320" cy="92808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57452" y="844149"/>
                <a:ext cx="2710440" cy="112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4" name="Input penna 33"/>
              <p14:cNvContentPartPr/>
              <p14:nvPr/>
            </p14:nvContentPartPr>
            <p14:xfrm>
              <a:off x="2974852" y="1583589"/>
              <a:ext cx="477000" cy="52884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926972" y="1487829"/>
                <a:ext cx="572760" cy="72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5" name="Input penna 34"/>
              <p14:cNvContentPartPr/>
              <p14:nvPr/>
            </p14:nvContentPartPr>
            <p14:xfrm>
              <a:off x="3799252" y="1982829"/>
              <a:ext cx="5473440" cy="24552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751372" y="1887069"/>
                <a:ext cx="5569560" cy="43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6" name="Input penna 35"/>
              <p14:cNvContentPartPr/>
              <p14:nvPr/>
            </p14:nvContentPartPr>
            <p14:xfrm>
              <a:off x="3464452" y="2022069"/>
              <a:ext cx="141480" cy="391536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416572" y="1925949"/>
                <a:ext cx="237600" cy="410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7" name="Input penna 36"/>
              <p14:cNvContentPartPr/>
              <p14:nvPr/>
            </p14:nvContentPartPr>
            <p14:xfrm>
              <a:off x="3078532" y="5396349"/>
              <a:ext cx="759240" cy="66996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030292" y="5300229"/>
                <a:ext cx="855720" cy="86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8" name="Input penna 37"/>
              <p14:cNvContentPartPr/>
              <p14:nvPr/>
            </p14:nvContentPartPr>
            <p14:xfrm>
              <a:off x="9092332" y="1971669"/>
              <a:ext cx="682560" cy="51480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044452" y="1875549"/>
                <a:ext cx="778680" cy="70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3" name="Input penna 42"/>
              <p14:cNvContentPartPr/>
              <p14:nvPr/>
            </p14:nvContentPartPr>
            <p14:xfrm>
              <a:off x="270532" y="334749"/>
              <a:ext cx="10710360" cy="239580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58652" y="322869"/>
                <a:ext cx="10734120" cy="241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2" name="Input penna 51"/>
              <p14:cNvContentPartPr/>
              <p14:nvPr/>
            </p14:nvContentPartPr>
            <p14:xfrm>
              <a:off x="2433052" y="5254509"/>
              <a:ext cx="426240" cy="90828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421172" y="5242629"/>
                <a:ext cx="450000" cy="93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53" name="Input penna 52"/>
              <p14:cNvContentPartPr/>
              <p14:nvPr/>
            </p14:nvContentPartPr>
            <p14:xfrm>
              <a:off x="2459692" y="5550789"/>
              <a:ext cx="388800" cy="10188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447812" y="5538909"/>
                <a:ext cx="412560" cy="12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65" name="Input penna 64"/>
              <p14:cNvContentPartPr/>
              <p14:nvPr/>
            </p14:nvContentPartPr>
            <p14:xfrm>
              <a:off x="4996972" y="2537229"/>
              <a:ext cx="1172520" cy="397800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985092" y="2525349"/>
                <a:ext cx="1196280" cy="400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66" name="Input penna 65"/>
              <p14:cNvContentPartPr/>
              <p14:nvPr/>
            </p14:nvContentPartPr>
            <p14:xfrm>
              <a:off x="4816972" y="3655029"/>
              <a:ext cx="1094760" cy="11880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768732" y="3559269"/>
                <a:ext cx="1190880" cy="31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67" name="Input penna 66"/>
              <p14:cNvContentPartPr/>
              <p14:nvPr/>
            </p14:nvContentPartPr>
            <p14:xfrm>
              <a:off x="5009932" y="5113029"/>
              <a:ext cx="901800" cy="9828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962052" y="5016909"/>
                <a:ext cx="997560" cy="29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69" name="Input penna 68"/>
              <p14:cNvContentPartPr/>
              <p14:nvPr/>
            </p14:nvContentPartPr>
            <p14:xfrm>
              <a:off x="6774292" y="2653149"/>
              <a:ext cx="1198080" cy="378540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762412" y="2641269"/>
                <a:ext cx="1221840" cy="380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70" name="Input penna 69"/>
              <p14:cNvContentPartPr/>
              <p14:nvPr/>
            </p14:nvContentPartPr>
            <p14:xfrm>
              <a:off x="6735772" y="4442709"/>
              <a:ext cx="1236600" cy="12960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687892" y="4346949"/>
                <a:ext cx="1332360" cy="32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71" name="Input penna 70"/>
              <p14:cNvContentPartPr/>
              <p14:nvPr/>
            </p14:nvContentPartPr>
            <p14:xfrm>
              <a:off x="6375052" y="3579789"/>
              <a:ext cx="1610280" cy="10440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327172" y="3484029"/>
                <a:ext cx="1706040" cy="29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72" name="Input penna 71"/>
              <p14:cNvContentPartPr/>
              <p14:nvPr/>
            </p14:nvContentPartPr>
            <p14:xfrm>
              <a:off x="3850732" y="2369829"/>
              <a:ext cx="453240" cy="399312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3802852" y="2273709"/>
                <a:ext cx="549360" cy="418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86" name="Input penna 85"/>
              <p14:cNvContentPartPr/>
              <p14:nvPr/>
            </p14:nvContentPartPr>
            <p14:xfrm>
              <a:off x="4739932" y="309189"/>
              <a:ext cx="127080" cy="1077840"/>
            </p14:xfrm>
          </p:contentPart>
        </mc:Choice>
        <mc:Fallback>
          <p:pic>
            <p:nvPicPr>
              <p:cNvPr id="86" name="Input penna 85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4691692" y="213069"/>
                <a:ext cx="223560" cy="127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87" name="Input penna 86"/>
              <p14:cNvContentPartPr/>
              <p14:nvPr/>
            </p14:nvContentPartPr>
            <p14:xfrm>
              <a:off x="3219652" y="3245349"/>
              <a:ext cx="1391400" cy="3413520"/>
            </p14:xfrm>
          </p:contentPart>
        </mc:Choice>
        <mc:Fallback>
          <p:pic>
            <p:nvPicPr>
              <p:cNvPr id="87" name="Input penna 86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207772" y="3233469"/>
                <a:ext cx="1415160" cy="343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88" name="Input penna 87"/>
              <p14:cNvContentPartPr/>
              <p14:nvPr/>
            </p14:nvContentPartPr>
            <p14:xfrm>
              <a:off x="4765132" y="324669"/>
              <a:ext cx="6555240" cy="1497600"/>
            </p14:xfrm>
          </p:contentPart>
        </mc:Choice>
        <mc:Fallback>
          <p:pic>
            <p:nvPicPr>
              <p:cNvPr id="88" name="Input penna 87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4717252" y="228549"/>
                <a:ext cx="6651360" cy="168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61486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970452" y="399189"/>
              <a:ext cx="8564760" cy="55152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58572" y="387309"/>
                <a:ext cx="8588520" cy="553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9" name="Input penna 18"/>
              <p14:cNvContentPartPr/>
              <p14:nvPr/>
            </p14:nvContentPartPr>
            <p14:xfrm>
              <a:off x="874252" y="-51"/>
              <a:ext cx="5560200" cy="64440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2372" y="-11931"/>
                <a:ext cx="5583960" cy="66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6" name="Input penna 35"/>
              <p14:cNvContentPartPr/>
              <p14:nvPr/>
            </p14:nvContentPartPr>
            <p14:xfrm>
              <a:off x="579412" y="4765269"/>
              <a:ext cx="1678320" cy="54108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67532" y="4753389"/>
                <a:ext cx="1702080" cy="56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2" name="Input penna 41"/>
              <p14:cNvContentPartPr/>
              <p14:nvPr/>
            </p14:nvContentPartPr>
            <p14:xfrm>
              <a:off x="1339372" y="3090909"/>
              <a:ext cx="1017720" cy="65736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27492" y="3079029"/>
                <a:ext cx="1041480" cy="68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5" name="Input penna 44"/>
              <p14:cNvContentPartPr/>
              <p14:nvPr/>
            </p14:nvContentPartPr>
            <p14:xfrm>
              <a:off x="1339372" y="1433829"/>
              <a:ext cx="1069200" cy="66564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327492" y="1421949"/>
                <a:ext cx="1092960" cy="68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8" name="Input penna 47"/>
              <p14:cNvContentPartPr/>
              <p14:nvPr/>
            </p14:nvContentPartPr>
            <p14:xfrm>
              <a:off x="360532" y="270309"/>
              <a:ext cx="631440" cy="176508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48652" y="258429"/>
                <a:ext cx="655200" cy="178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9" name="Input penna 58"/>
              <p14:cNvContentPartPr/>
              <p14:nvPr/>
            </p14:nvContentPartPr>
            <p14:xfrm>
              <a:off x="795052" y="1568109"/>
              <a:ext cx="1009440" cy="134280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83172" y="1556229"/>
                <a:ext cx="1033200" cy="136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3" name="Input penna 62"/>
              <p14:cNvContentPartPr/>
              <p14:nvPr/>
            </p14:nvContentPartPr>
            <p14:xfrm>
              <a:off x="2060452" y="4997109"/>
              <a:ext cx="2692080" cy="23220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048572" y="4985229"/>
                <a:ext cx="2715840" cy="25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03" name="Input penna 102"/>
              <p14:cNvContentPartPr/>
              <p14:nvPr/>
            </p14:nvContentPartPr>
            <p14:xfrm>
              <a:off x="3232252" y="5550789"/>
              <a:ext cx="8344440" cy="966240"/>
            </p14:xfrm>
          </p:contentPart>
        </mc:Choice>
        <mc:Fallback>
          <p:pic>
            <p:nvPicPr>
              <p:cNvPr id="103" name="Input penna 10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220372" y="5538909"/>
                <a:ext cx="8368200" cy="99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24" name="Input penna 123"/>
              <p14:cNvContentPartPr/>
              <p14:nvPr/>
            </p14:nvContentPartPr>
            <p14:xfrm>
              <a:off x="10444852" y="2311869"/>
              <a:ext cx="1138320" cy="730440"/>
            </p14:xfrm>
          </p:contentPart>
        </mc:Choice>
        <mc:Fallback>
          <p:pic>
            <p:nvPicPr>
              <p:cNvPr id="124" name="Input penna 123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432972" y="2299989"/>
                <a:ext cx="1162080" cy="75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26" name="Input penna 125"/>
              <p14:cNvContentPartPr/>
              <p14:nvPr/>
            </p14:nvContentPartPr>
            <p14:xfrm>
              <a:off x="4700692" y="3364149"/>
              <a:ext cx="6687360" cy="2203560"/>
            </p14:xfrm>
          </p:contentPart>
        </mc:Choice>
        <mc:Fallback>
          <p:pic>
            <p:nvPicPr>
              <p:cNvPr id="126" name="Input penna 12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688812" y="3352269"/>
                <a:ext cx="6711120" cy="222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33" name="Input penna 132"/>
              <p14:cNvContentPartPr/>
              <p14:nvPr/>
            </p14:nvContentPartPr>
            <p14:xfrm>
              <a:off x="8165332" y="2047629"/>
              <a:ext cx="964080" cy="776880"/>
            </p14:xfrm>
          </p:contentPart>
        </mc:Choice>
        <mc:Fallback>
          <p:pic>
            <p:nvPicPr>
              <p:cNvPr id="133" name="Input penna 13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153452" y="2035749"/>
                <a:ext cx="987840" cy="80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34" name="Input penna 133"/>
              <p14:cNvContentPartPr/>
              <p14:nvPr/>
            </p14:nvContentPartPr>
            <p14:xfrm>
              <a:off x="8343892" y="2253909"/>
              <a:ext cx="719280" cy="3162960"/>
            </p14:xfrm>
          </p:contentPart>
        </mc:Choice>
        <mc:Fallback>
          <p:pic>
            <p:nvPicPr>
              <p:cNvPr id="134" name="Input penna 133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332012" y="2242029"/>
                <a:ext cx="743040" cy="318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42" name="Input penna 141"/>
              <p14:cNvContentPartPr/>
              <p14:nvPr/>
            </p14:nvContentPartPr>
            <p14:xfrm>
              <a:off x="10477612" y="2279469"/>
              <a:ext cx="878400" cy="618480"/>
            </p14:xfrm>
          </p:contentPart>
        </mc:Choice>
        <mc:Fallback>
          <p:pic>
            <p:nvPicPr>
              <p:cNvPr id="142" name="Input penna 141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0465732" y="2267589"/>
                <a:ext cx="902160" cy="64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6149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put penna 8"/>
              <p14:cNvContentPartPr/>
              <p14:nvPr/>
            </p14:nvContentPartPr>
            <p14:xfrm>
              <a:off x="9234172" y="4338309"/>
              <a:ext cx="554040" cy="6469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22292" y="4326429"/>
                <a:ext cx="577800" cy="67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7" name="Input penna 16"/>
              <p14:cNvContentPartPr/>
              <p14:nvPr/>
            </p14:nvContentPartPr>
            <p14:xfrm>
              <a:off x="1403812" y="218829"/>
              <a:ext cx="7326000" cy="649152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91932" y="206949"/>
                <a:ext cx="7349760" cy="651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3" name="Input penna 52"/>
              <p14:cNvContentPartPr/>
              <p14:nvPr/>
            </p14:nvContentPartPr>
            <p14:xfrm>
              <a:off x="7276492" y="1495389"/>
              <a:ext cx="807840" cy="126180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264612" y="1483509"/>
                <a:ext cx="831600" cy="128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9" name="Input penna 58"/>
              <p14:cNvContentPartPr/>
              <p14:nvPr/>
            </p14:nvContentPartPr>
            <p14:xfrm>
              <a:off x="2176372" y="4920789"/>
              <a:ext cx="1869480" cy="184320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64492" y="4908909"/>
                <a:ext cx="1893240" cy="186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5" name="Input penna 74"/>
              <p14:cNvContentPartPr/>
              <p14:nvPr/>
            </p14:nvContentPartPr>
            <p14:xfrm>
              <a:off x="2266732" y="733989"/>
              <a:ext cx="4198680" cy="4379400"/>
            </p14:xfrm>
          </p:contentPart>
        </mc:Choice>
        <mc:Fallback>
          <p:pic>
            <p:nvPicPr>
              <p:cNvPr id="75" name="Input penna 7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254852" y="722109"/>
                <a:ext cx="4222440" cy="440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7" name="Input penna 76"/>
              <p14:cNvContentPartPr/>
              <p14:nvPr/>
            </p14:nvContentPartPr>
            <p14:xfrm>
              <a:off x="1867492" y="1025589"/>
              <a:ext cx="5230080" cy="279972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855612" y="1013709"/>
                <a:ext cx="5253840" cy="282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8" name="Input penna 77"/>
              <p14:cNvContentPartPr/>
              <p14:nvPr/>
            </p14:nvContentPartPr>
            <p14:xfrm>
              <a:off x="2498572" y="3374229"/>
              <a:ext cx="2382840" cy="251172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486692" y="3362349"/>
                <a:ext cx="2406600" cy="253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81" name="Input penna 80"/>
              <p14:cNvContentPartPr/>
              <p14:nvPr/>
            </p14:nvContentPartPr>
            <p14:xfrm>
              <a:off x="3065212" y="2743149"/>
              <a:ext cx="2590200" cy="262836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053332" y="2731269"/>
                <a:ext cx="2613960" cy="265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84" name="Input penna 83"/>
              <p14:cNvContentPartPr/>
              <p14:nvPr/>
            </p14:nvContentPartPr>
            <p14:xfrm>
              <a:off x="3683332" y="2330949"/>
              <a:ext cx="3168720" cy="2718000"/>
            </p14:xfrm>
          </p:contentPart>
        </mc:Choice>
        <mc:Fallback>
          <p:pic>
            <p:nvPicPr>
              <p:cNvPr id="84" name="Input penna 83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671452" y="2319069"/>
                <a:ext cx="3192480" cy="274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86" name="Input penna 85"/>
              <p14:cNvContentPartPr/>
              <p14:nvPr/>
            </p14:nvContentPartPr>
            <p14:xfrm>
              <a:off x="4121092" y="1906149"/>
              <a:ext cx="3233160" cy="2442600"/>
            </p14:xfrm>
          </p:contentPart>
        </mc:Choice>
        <mc:Fallback>
          <p:pic>
            <p:nvPicPr>
              <p:cNvPr id="86" name="Input penna 8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109212" y="1894269"/>
                <a:ext cx="3256920" cy="246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88" name="Input penna 87"/>
              <p14:cNvContentPartPr/>
              <p14:nvPr/>
            </p14:nvContentPartPr>
            <p14:xfrm>
              <a:off x="1803052" y="579549"/>
              <a:ext cx="3722400" cy="3838320"/>
            </p14:xfrm>
          </p:contentPart>
        </mc:Choice>
        <mc:Fallback>
          <p:pic>
            <p:nvPicPr>
              <p:cNvPr id="88" name="Input penna 87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791172" y="567669"/>
                <a:ext cx="3746160" cy="386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89" name="Input penna 88"/>
              <p14:cNvContentPartPr/>
              <p14:nvPr/>
            </p14:nvContentPartPr>
            <p14:xfrm>
              <a:off x="4584772" y="1262109"/>
              <a:ext cx="3104280" cy="254016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572892" y="1250229"/>
                <a:ext cx="3128040" cy="256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91" name="Input penna 90"/>
              <p14:cNvContentPartPr/>
              <p14:nvPr/>
            </p14:nvContentPartPr>
            <p14:xfrm>
              <a:off x="4945492" y="914349"/>
              <a:ext cx="3129840" cy="2382840"/>
            </p14:xfrm>
          </p:contentPart>
        </mc:Choice>
        <mc:Fallback>
          <p:pic>
            <p:nvPicPr>
              <p:cNvPr id="91" name="Input penna 90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933612" y="902469"/>
                <a:ext cx="3153600" cy="240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93" name="Input penna 92"/>
              <p14:cNvContentPartPr/>
              <p14:nvPr/>
            </p14:nvContentPartPr>
            <p14:xfrm>
              <a:off x="5353732" y="82029"/>
              <a:ext cx="700560" cy="465840"/>
            </p14:xfrm>
          </p:contentPart>
        </mc:Choice>
        <mc:Fallback>
          <p:pic>
            <p:nvPicPr>
              <p:cNvPr id="93" name="Input penna 92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341852" y="70149"/>
                <a:ext cx="724320" cy="48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96" name="Input penna 95"/>
              <p14:cNvContentPartPr/>
              <p14:nvPr/>
            </p14:nvContentPartPr>
            <p14:xfrm>
              <a:off x="6142492" y="180309"/>
              <a:ext cx="490320" cy="433440"/>
            </p14:xfrm>
          </p:contentPart>
        </mc:Choice>
        <mc:Fallback>
          <p:pic>
            <p:nvPicPr>
              <p:cNvPr id="96" name="Input penna 95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130612" y="168429"/>
                <a:ext cx="514080" cy="45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97" name="Input penna 96"/>
              <p14:cNvContentPartPr/>
              <p14:nvPr/>
            </p14:nvContentPartPr>
            <p14:xfrm>
              <a:off x="6529492" y="2035029"/>
              <a:ext cx="863280" cy="1937160"/>
            </p14:xfrm>
          </p:contentPart>
        </mc:Choice>
        <mc:Fallback>
          <p:pic>
            <p:nvPicPr>
              <p:cNvPr id="97" name="Input penna 96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517612" y="2023149"/>
                <a:ext cx="887040" cy="196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98" name="Input penna 97"/>
              <p14:cNvContentPartPr/>
              <p14:nvPr/>
            </p14:nvContentPartPr>
            <p14:xfrm>
              <a:off x="6658372" y="129549"/>
              <a:ext cx="554760" cy="514800"/>
            </p14:xfrm>
          </p:contentPart>
        </mc:Choice>
        <mc:Fallback>
          <p:pic>
            <p:nvPicPr>
              <p:cNvPr id="98" name="Input penna 97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646492" y="117669"/>
                <a:ext cx="578520" cy="53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03" name="Input penna 102"/>
              <p14:cNvContentPartPr/>
              <p14:nvPr/>
            </p14:nvContentPartPr>
            <p14:xfrm>
              <a:off x="669772" y="180309"/>
              <a:ext cx="489600" cy="363600"/>
            </p14:xfrm>
          </p:contentPart>
        </mc:Choice>
        <mc:Fallback>
          <p:pic>
            <p:nvPicPr>
              <p:cNvPr id="103" name="Input penna 102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57892" y="168429"/>
                <a:ext cx="513360" cy="38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104" name="Input penna 103"/>
              <p14:cNvContentPartPr/>
              <p14:nvPr/>
            </p14:nvContentPartPr>
            <p14:xfrm>
              <a:off x="1558252" y="1223589"/>
              <a:ext cx="360" cy="360"/>
            </p14:xfrm>
          </p:contentPart>
        </mc:Choice>
        <mc:Fallback>
          <p:pic>
            <p:nvPicPr>
              <p:cNvPr id="104" name="Input penna 103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546372" y="121170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105" name="Input penna 104"/>
              <p14:cNvContentPartPr/>
              <p14:nvPr/>
            </p14:nvContentPartPr>
            <p14:xfrm>
              <a:off x="1481212" y="2498349"/>
              <a:ext cx="360" cy="360"/>
            </p14:xfrm>
          </p:contentPart>
        </mc:Choice>
        <mc:Fallback>
          <p:pic>
            <p:nvPicPr>
              <p:cNvPr id="105" name="Input penna 104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469332" y="248646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06" name="Input penna 105"/>
              <p14:cNvContentPartPr/>
              <p14:nvPr/>
            </p14:nvContentPartPr>
            <p14:xfrm>
              <a:off x="1609732" y="3387189"/>
              <a:ext cx="360" cy="360"/>
            </p14:xfrm>
          </p:contentPart>
        </mc:Choice>
        <mc:Fallback>
          <p:pic>
            <p:nvPicPr>
              <p:cNvPr id="106" name="Input penna 105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597852" y="337530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07" name="Input penna 106"/>
              <p14:cNvContentPartPr/>
              <p14:nvPr/>
            </p14:nvContentPartPr>
            <p14:xfrm>
              <a:off x="8603092" y="4404549"/>
              <a:ext cx="412560" cy="331200"/>
            </p14:xfrm>
          </p:contentPart>
        </mc:Choice>
        <mc:Fallback>
          <p:pic>
            <p:nvPicPr>
              <p:cNvPr id="107" name="Input penna 106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8591212" y="4392669"/>
                <a:ext cx="436320" cy="35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77926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4" name="Input penna 13"/>
              <p14:cNvContentPartPr/>
              <p14:nvPr/>
            </p14:nvContentPartPr>
            <p14:xfrm>
              <a:off x="1841572" y="2237709"/>
              <a:ext cx="411120" cy="27396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93692" y="2141589"/>
                <a:ext cx="506880" cy="46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5" name="Input penna 14"/>
              <p14:cNvContentPartPr/>
              <p14:nvPr/>
            </p14:nvContentPartPr>
            <p14:xfrm>
              <a:off x="1915012" y="965469"/>
              <a:ext cx="404640" cy="60732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67132" y="869709"/>
                <a:ext cx="500400" cy="79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1" name="Input penna 30"/>
              <p14:cNvContentPartPr/>
              <p14:nvPr/>
            </p14:nvContentPartPr>
            <p14:xfrm>
              <a:off x="6256252" y="1661349"/>
              <a:ext cx="4163040" cy="168768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244372" y="1649469"/>
                <a:ext cx="4186800" cy="171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7" name="Input penna 36"/>
              <p14:cNvContentPartPr/>
              <p14:nvPr/>
            </p14:nvContentPartPr>
            <p14:xfrm>
              <a:off x="6877252" y="3257229"/>
              <a:ext cx="1969560" cy="74196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865372" y="3245349"/>
                <a:ext cx="1993320" cy="76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0" name="Input penna 39"/>
              <p14:cNvContentPartPr/>
              <p14:nvPr/>
            </p14:nvContentPartPr>
            <p14:xfrm>
              <a:off x="6565132" y="515109"/>
              <a:ext cx="2875320" cy="341460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553252" y="503229"/>
                <a:ext cx="2899080" cy="343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1" name="Input penna 50"/>
              <p14:cNvContentPartPr/>
              <p14:nvPr/>
            </p14:nvContentPartPr>
            <p14:xfrm>
              <a:off x="102052" y="110829"/>
              <a:ext cx="10355040" cy="406188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0172" y="98949"/>
                <a:ext cx="10378800" cy="408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3" name="Input penna 52"/>
              <p14:cNvContentPartPr/>
              <p14:nvPr/>
            </p14:nvContentPartPr>
            <p14:xfrm>
              <a:off x="6297652" y="4518309"/>
              <a:ext cx="618840" cy="71100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285772" y="4506429"/>
                <a:ext cx="642600" cy="73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5" name="Input penna 54"/>
              <p14:cNvContentPartPr/>
              <p14:nvPr/>
            </p14:nvContentPartPr>
            <p14:xfrm>
              <a:off x="7443892" y="154389"/>
              <a:ext cx="3752640" cy="445032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432012" y="142509"/>
                <a:ext cx="3776400" cy="447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1" name="Input penna 60"/>
              <p14:cNvContentPartPr/>
              <p14:nvPr/>
            </p14:nvContentPartPr>
            <p14:xfrm>
              <a:off x="10934092" y="4421829"/>
              <a:ext cx="451080" cy="100044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922212" y="4409949"/>
                <a:ext cx="474840" cy="102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57241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056052" y="1433109"/>
              <a:ext cx="9453600" cy="24814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4172" y="1421229"/>
                <a:ext cx="9477360" cy="250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2730412" y="1687269"/>
              <a:ext cx="6285240" cy="139104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18532" y="1675389"/>
                <a:ext cx="6309000" cy="141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" name="Input penna 11"/>
              <p14:cNvContentPartPr/>
              <p14:nvPr/>
            </p14:nvContentPartPr>
            <p14:xfrm>
              <a:off x="1171972" y="746949"/>
              <a:ext cx="2430360" cy="110808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60092" y="735069"/>
                <a:ext cx="2454120" cy="113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0" name="Input penna 19"/>
              <p14:cNvContentPartPr/>
              <p14:nvPr/>
            </p14:nvContentPartPr>
            <p14:xfrm>
              <a:off x="3039292" y="1803189"/>
              <a:ext cx="1172520" cy="250056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27412" y="1791309"/>
                <a:ext cx="1196280" cy="252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3" name="Input penna 22"/>
              <p14:cNvContentPartPr/>
              <p14:nvPr/>
            </p14:nvContentPartPr>
            <p14:xfrm>
              <a:off x="4237012" y="2163549"/>
              <a:ext cx="902160" cy="217692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225132" y="2151669"/>
                <a:ext cx="925920" cy="220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4" name="Input penna 23"/>
              <p14:cNvContentPartPr/>
              <p14:nvPr/>
            </p14:nvContentPartPr>
            <p14:xfrm>
              <a:off x="4027852" y="4234989"/>
              <a:ext cx="325440" cy="32796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015972" y="4223109"/>
                <a:ext cx="349200" cy="35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0" name="Input penna 29"/>
              <p14:cNvContentPartPr/>
              <p14:nvPr/>
            </p14:nvContentPartPr>
            <p14:xfrm>
              <a:off x="339652" y="965829"/>
              <a:ext cx="2288160" cy="74736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27772" y="953949"/>
                <a:ext cx="2311920" cy="77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2" name="Input penna 31"/>
              <p14:cNvContentPartPr/>
              <p14:nvPr/>
            </p14:nvContentPartPr>
            <p14:xfrm>
              <a:off x="1468252" y="1493949"/>
              <a:ext cx="2782080" cy="310428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456372" y="1482069"/>
                <a:ext cx="2805840" cy="312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5" name="Input penna 34"/>
              <p14:cNvContentPartPr/>
              <p14:nvPr/>
            </p14:nvContentPartPr>
            <p14:xfrm>
              <a:off x="4322332" y="2524269"/>
              <a:ext cx="2040120" cy="184428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310452" y="2512389"/>
                <a:ext cx="2063880" cy="186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7" name="Input penna 36"/>
              <p14:cNvContentPartPr/>
              <p14:nvPr/>
            </p14:nvContentPartPr>
            <p14:xfrm>
              <a:off x="1261972" y="1493949"/>
              <a:ext cx="2795400" cy="56700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250092" y="1482069"/>
                <a:ext cx="2819160" cy="59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3" name="Input penna 42"/>
              <p14:cNvContentPartPr/>
              <p14:nvPr/>
            </p14:nvContentPartPr>
            <p14:xfrm>
              <a:off x="4005172" y="649749"/>
              <a:ext cx="3967200" cy="206820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993292" y="637869"/>
                <a:ext cx="3990960" cy="209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10298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53852" y="1197669"/>
              <a:ext cx="9955800" cy="33616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1972" y="1185789"/>
                <a:ext cx="9979560" cy="338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5" name="Input penna 24"/>
              <p14:cNvContentPartPr/>
              <p14:nvPr/>
            </p14:nvContentPartPr>
            <p14:xfrm>
              <a:off x="1648612" y="2421309"/>
              <a:ext cx="2704680" cy="183528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36732" y="2409429"/>
                <a:ext cx="2728440" cy="185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5" name="Input penna 34"/>
              <p14:cNvContentPartPr/>
              <p14:nvPr/>
            </p14:nvContentPartPr>
            <p14:xfrm>
              <a:off x="4881052" y="1867269"/>
              <a:ext cx="2305800" cy="55440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69172" y="1855389"/>
                <a:ext cx="2329560" cy="57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9" name="Input penna 38"/>
              <p14:cNvContentPartPr/>
              <p14:nvPr/>
            </p14:nvContentPartPr>
            <p14:xfrm>
              <a:off x="5185612" y="1416189"/>
              <a:ext cx="1551600" cy="136080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137372" y="1320429"/>
                <a:ext cx="1647720" cy="155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0" name="Input penna 39"/>
              <p14:cNvContentPartPr/>
              <p14:nvPr/>
            </p14:nvContentPartPr>
            <p14:xfrm>
              <a:off x="6478012" y="1519869"/>
              <a:ext cx="1378440" cy="100476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430132" y="1423749"/>
                <a:ext cx="1474200" cy="119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4" name="Input penna 53"/>
              <p14:cNvContentPartPr/>
              <p14:nvPr/>
            </p14:nvContentPartPr>
            <p14:xfrm>
              <a:off x="7250932" y="2109549"/>
              <a:ext cx="541080" cy="56484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239052" y="2097669"/>
                <a:ext cx="564840" cy="58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6" name="Input penna 55"/>
              <p14:cNvContentPartPr/>
              <p14:nvPr/>
            </p14:nvContentPartPr>
            <p14:xfrm>
              <a:off x="8770492" y="3784989"/>
              <a:ext cx="2112480" cy="170532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758612" y="3773109"/>
                <a:ext cx="2136240" cy="172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8" name="Input penna 57"/>
              <p14:cNvContentPartPr/>
              <p14:nvPr/>
            </p14:nvContentPartPr>
            <p14:xfrm>
              <a:off x="1287892" y="708429"/>
              <a:ext cx="6190560" cy="2962440"/>
            </p14:xfrm>
          </p:contentPart>
        </mc:Choice>
        <mc:Fallback>
          <p:pic>
            <p:nvPicPr>
              <p:cNvPr id="58" name="Input penna 5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276012" y="696549"/>
                <a:ext cx="6214320" cy="298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9" name="Input penna 58"/>
              <p14:cNvContentPartPr/>
              <p14:nvPr/>
            </p14:nvContentPartPr>
            <p14:xfrm>
              <a:off x="334972" y="3180909"/>
              <a:ext cx="8217000" cy="225468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23092" y="3169029"/>
                <a:ext cx="8240760" cy="227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61" name="Input penna 60"/>
              <p14:cNvContentPartPr/>
              <p14:nvPr/>
            </p14:nvContentPartPr>
            <p14:xfrm>
              <a:off x="219052" y="2691669"/>
              <a:ext cx="1571400" cy="52848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07172" y="2679789"/>
                <a:ext cx="1595160" cy="55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65" name="Input penna 64"/>
              <p14:cNvContentPartPr/>
              <p14:nvPr/>
            </p14:nvContentPartPr>
            <p14:xfrm>
              <a:off x="9594892" y="3309789"/>
              <a:ext cx="1082160" cy="39960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583012" y="3297909"/>
                <a:ext cx="1105920" cy="42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9825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759772" y="1146189"/>
              <a:ext cx="6999840" cy="30330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7892" y="1134309"/>
                <a:ext cx="7023600" cy="305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3941092" y="1061589"/>
              <a:ext cx="6607080" cy="28796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29212" y="1049709"/>
                <a:ext cx="6630840" cy="290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1493812" y="1313589"/>
              <a:ext cx="8874000" cy="22413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81932" y="1301709"/>
                <a:ext cx="8897760" cy="226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9" name="Input penna 18"/>
              <p14:cNvContentPartPr/>
              <p14:nvPr/>
            </p14:nvContentPartPr>
            <p14:xfrm>
              <a:off x="5679532" y="1222149"/>
              <a:ext cx="1700280" cy="165024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667652" y="1210269"/>
                <a:ext cx="1724040" cy="167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22445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661212" y="257709"/>
              <a:ext cx="6233760" cy="13266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9332" y="245829"/>
                <a:ext cx="6257520" cy="135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1" name="Input penna 30"/>
              <p14:cNvContentPartPr/>
              <p14:nvPr/>
            </p14:nvContentPartPr>
            <p14:xfrm>
              <a:off x="7726852" y="1674309"/>
              <a:ext cx="2834280" cy="55476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714972" y="1662429"/>
                <a:ext cx="2858040" cy="57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2" name="Input penna 51"/>
              <p14:cNvContentPartPr/>
              <p14:nvPr/>
            </p14:nvContentPartPr>
            <p14:xfrm>
              <a:off x="9568972" y="4726029"/>
              <a:ext cx="1240200" cy="137592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521092" y="4630269"/>
                <a:ext cx="1336320" cy="156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5" name="Input penna 54"/>
              <p14:cNvContentPartPr/>
              <p14:nvPr/>
            </p14:nvContentPartPr>
            <p14:xfrm>
              <a:off x="2451052" y="5186829"/>
              <a:ext cx="2134080" cy="35208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439172" y="5174949"/>
                <a:ext cx="2157840" cy="37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6" name="Input penna 55"/>
              <p14:cNvContentPartPr/>
              <p14:nvPr/>
            </p14:nvContentPartPr>
            <p14:xfrm>
              <a:off x="2356732" y="5331909"/>
              <a:ext cx="271080" cy="91476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344852" y="5320029"/>
                <a:ext cx="294840" cy="9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9" name="Input penna 58"/>
              <p14:cNvContentPartPr/>
              <p14:nvPr/>
            </p14:nvContentPartPr>
            <p14:xfrm>
              <a:off x="2833372" y="5383389"/>
              <a:ext cx="2086560" cy="112068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821492" y="5371509"/>
                <a:ext cx="2110320" cy="11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1" name="Input penna 60"/>
              <p14:cNvContentPartPr/>
              <p14:nvPr/>
            </p14:nvContentPartPr>
            <p14:xfrm>
              <a:off x="2138932" y="4172709"/>
              <a:ext cx="1589400" cy="108216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127052" y="4160829"/>
                <a:ext cx="1613160" cy="110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2" name="Input penna 61"/>
              <p14:cNvContentPartPr/>
              <p14:nvPr/>
            </p14:nvContentPartPr>
            <p14:xfrm>
              <a:off x="4438612" y="4430469"/>
              <a:ext cx="882360" cy="185472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426732" y="4418589"/>
                <a:ext cx="906120" cy="187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5" name="Input penna 64"/>
              <p14:cNvContentPartPr/>
              <p14:nvPr/>
            </p14:nvContentPartPr>
            <p14:xfrm>
              <a:off x="3564532" y="3849429"/>
              <a:ext cx="912240" cy="80172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552652" y="3837549"/>
                <a:ext cx="936000" cy="82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68" name="Input penna 67"/>
              <p14:cNvContentPartPr/>
              <p14:nvPr/>
            </p14:nvContentPartPr>
            <p14:xfrm>
              <a:off x="2550052" y="6140469"/>
              <a:ext cx="2260800" cy="402480"/>
            </p14:xfrm>
          </p:contentPart>
        </mc:Choice>
        <mc:Fallback>
          <p:pic>
            <p:nvPicPr>
              <p:cNvPr id="68" name="Input penna 6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538172" y="6128589"/>
                <a:ext cx="2284560" cy="42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78" name="Input penna 77"/>
              <p14:cNvContentPartPr/>
              <p14:nvPr/>
            </p14:nvContentPartPr>
            <p14:xfrm>
              <a:off x="553852" y="1779429"/>
              <a:ext cx="10470960" cy="476352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41972" y="1767549"/>
                <a:ext cx="10494720" cy="478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84" name="Input penna 83"/>
              <p14:cNvContentPartPr/>
              <p14:nvPr/>
            </p14:nvContentPartPr>
            <p14:xfrm>
              <a:off x="2550052" y="3836829"/>
              <a:ext cx="1339560" cy="2963520"/>
            </p14:xfrm>
          </p:contentPart>
        </mc:Choice>
        <mc:Fallback>
          <p:pic>
            <p:nvPicPr>
              <p:cNvPr id="84" name="Input penna 8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538172" y="3824949"/>
                <a:ext cx="1363320" cy="298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58297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669772" y="3990909"/>
              <a:ext cx="9753840" cy="2336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7892" y="3979029"/>
                <a:ext cx="9777600" cy="25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4378852" y="3438669"/>
              <a:ext cx="4804200" cy="19706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66972" y="3426789"/>
                <a:ext cx="4827960" cy="199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4468852" y="3425709"/>
              <a:ext cx="1172520" cy="18385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56972" y="3413829"/>
                <a:ext cx="1196280" cy="186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4" name="Input penna 13"/>
              <p14:cNvContentPartPr/>
              <p14:nvPr/>
            </p14:nvContentPartPr>
            <p14:xfrm>
              <a:off x="1944532" y="4674909"/>
              <a:ext cx="2846880" cy="90756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932652" y="4663029"/>
                <a:ext cx="2870640" cy="93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7" name="Input penna 26"/>
              <p14:cNvContentPartPr/>
              <p14:nvPr/>
            </p14:nvContentPartPr>
            <p14:xfrm>
              <a:off x="1746532" y="3232749"/>
              <a:ext cx="2426760" cy="23256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734652" y="3220869"/>
                <a:ext cx="2450520" cy="25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9" name="Input penna 28"/>
              <p14:cNvContentPartPr/>
              <p14:nvPr/>
            </p14:nvContentPartPr>
            <p14:xfrm>
              <a:off x="1466452" y="1365069"/>
              <a:ext cx="131040" cy="181620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454572" y="1353189"/>
                <a:ext cx="154800" cy="183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3" name="Input penna 32"/>
              <p14:cNvContentPartPr/>
              <p14:nvPr/>
            </p14:nvContentPartPr>
            <p14:xfrm>
              <a:off x="1442332" y="579549"/>
              <a:ext cx="7811640" cy="276948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430452" y="567669"/>
                <a:ext cx="7835400" cy="279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8" name="Input penna 37"/>
              <p14:cNvContentPartPr/>
              <p14:nvPr/>
            </p14:nvContentPartPr>
            <p14:xfrm>
              <a:off x="5370652" y="1596909"/>
              <a:ext cx="3207240" cy="13428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358772" y="1585029"/>
                <a:ext cx="3231000" cy="15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0" name="Input penna 39"/>
              <p14:cNvContentPartPr/>
              <p14:nvPr/>
            </p14:nvContentPartPr>
            <p14:xfrm>
              <a:off x="2124892" y="1339509"/>
              <a:ext cx="2576160" cy="14220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113012" y="1327629"/>
                <a:ext cx="2599920" cy="16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2" name="Input penna 41"/>
              <p14:cNvContentPartPr/>
              <p14:nvPr/>
            </p14:nvContentPartPr>
            <p14:xfrm>
              <a:off x="3232612" y="1442469"/>
              <a:ext cx="257760" cy="46188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220732" y="1430589"/>
                <a:ext cx="281520" cy="48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6" name="Input penna 45"/>
              <p14:cNvContentPartPr/>
              <p14:nvPr/>
            </p14:nvContentPartPr>
            <p14:xfrm>
              <a:off x="3202732" y="1919109"/>
              <a:ext cx="3342240" cy="49068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190852" y="1907229"/>
                <a:ext cx="3366000" cy="51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47" name="Input penna 46"/>
              <p14:cNvContentPartPr/>
              <p14:nvPr/>
            </p14:nvContentPartPr>
            <p14:xfrm>
              <a:off x="6465052" y="1712829"/>
              <a:ext cx="283680" cy="47592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453172" y="1700949"/>
                <a:ext cx="307440" cy="49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49" name="Input penna 48"/>
              <p14:cNvContentPartPr/>
              <p14:nvPr/>
            </p14:nvContentPartPr>
            <p14:xfrm>
              <a:off x="3644812" y="1981389"/>
              <a:ext cx="605520" cy="5400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632932" y="1969509"/>
                <a:ext cx="629280" cy="7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51" name="Input penna 50"/>
              <p14:cNvContentPartPr/>
              <p14:nvPr/>
            </p14:nvContentPartPr>
            <p14:xfrm>
              <a:off x="3409732" y="2112069"/>
              <a:ext cx="3224880" cy="50616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397852" y="2100189"/>
                <a:ext cx="3248640" cy="52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53" name="Input penna 52"/>
              <p14:cNvContentPartPr/>
              <p14:nvPr/>
            </p14:nvContentPartPr>
            <p14:xfrm>
              <a:off x="3837772" y="2408349"/>
              <a:ext cx="2576160" cy="34884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825892" y="2396469"/>
                <a:ext cx="2599920" cy="37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58" name="Input penna 57"/>
              <p14:cNvContentPartPr/>
              <p14:nvPr/>
            </p14:nvContentPartPr>
            <p14:xfrm>
              <a:off x="450532" y="3052389"/>
              <a:ext cx="425520" cy="2287440"/>
            </p14:xfrm>
          </p:contentPart>
        </mc:Choice>
        <mc:Fallback>
          <p:pic>
            <p:nvPicPr>
              <p:cNvPr id="58" name="Input penna 57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38652" y="3040509"/>
                <a:ext cx="449280" cy="231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60" name="Input penna 59"/>
              <p14:cNvContentPartPr/>
              <p14:nvPr/>
            </p14:nvContentPartPr>
            <p14:xfrm>
              <a:off x="3567412" y="382989"/>
              <a:ext cx="4327560" cy="1446120"/>
            </p14:xfrm>
          </p:contentPart>
        </mc:Choice>
        <mc:Fallback>
          <p:pic>
            <p:nvPicPr>
              <p:cNvPr id="60" name="Input penna 59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555532" y="371109"/>
                <a:ext cx="4351320" cy="146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62" name="Input penna 61"/>
              <p14:cNvContentPartPr/>
              <p14:nvPr/>
            </p14:nvContentPartPr>
            <p14:xfrm>
              <a:off x="8358292" y="167349"/>
              <a:ext cx="863280" cy="51480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8346412" y="155469"/>
                <a:ext cx="887040" cy="53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64" name="Input penna 63"/>
              <p14:cNvContentPartPr/>
              <p14:nvPr/>
            </p14:nvContentPartPr>
            <p14:xfrm>
              <a:off x="8937892" y="154389"/>
              <a:ext cx="360" cy="36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926012" y="14250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65" name="Input penna 64"/>
              <p14:cNvContentPartPr/>
              <p14:nvPr/>
            </p14:nvContentPartPr>
            <p14:xfrm>
              <a:off x="4533292" y="1571349"/>
              <a:ext cx="206640" cy="1296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4521412" y="1559469"/>
                <a:ext cx="230400" cy="3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70" name="Input penna 69"/>
              <p14:cNvContentPartPr/>
              <p14:nvPr/>
            </p14:nvContentPartPr>
            <p14:xfrm>
              <a:off x="9234172" y="60069"/>
              <a:ext cx="596160" cy="68724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222292" y="48189"/>
                <a:ext cx="619920" cy="71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71" name="Input penna 70"/>
              <p14:cNvContentPartPr/>
              <p14:nvPr/>
            </p14:nvContentPartPr>
            <p14:xfrm>
              <a:off x="6800212" y="1017309"/>
              <a:ext cx="2601720" cy="162324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6788332" y="1005429"/>
                <a:ext cx="2625480" cy="164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6839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9" name="Input penna 28"/>
              <p14:cNvContentPartPr/>
              <p14:nvPr/>
            </p14:nvContentPartPr>
            <p14:xfrm>
              <a:off x="939412" y="656949"/>
              <a:ext cx="4843440" cy="563976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7532" y="645069"/>
                <a:ext cx="4867200" cy="566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3670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785692" y="386229"/>
              <a:ext cx="78480" cy="41731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3812" y="374349"/>
                <a:ext cx="102240" cy="419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746812" y="4713789"/>
              <a:ext cx="9723960" cy="907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4932" y="4701909"/>
                <a:ext cx="9747720" cy="11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0" name="Input penna 19"/>
              <p14:cNvContentPartPr/>
              <p14:nvPr/>
            </p14:nvContentPartPr>
            <p14:xfrm>
              <a:off x="591292" y="25869"/>
              <a:ext cx="8219520" cy="74736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79412" y="13989"/>
                <a:ext cx="8243280" cy="77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2" name="Input penna 51"/>
              <p14:cNvContentPartPr/>
              <p14:nvPr/>
            </p14:nvContentPartPr>
            <p14:xfrm>
              <a:off x="643852" y="2608149"/>
              <a:ext cx="9968760" cy="14868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31972" y="2596269"/>
                <a:ext cx="9992520" cy="1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8" name="Input penna 57"/>
              <p14:cNvContentPartPr/>
              <p14:nvPr/>
            </p14:nvContentPartPr>
            <p14:xfrm>
              <a:off x="527932" y="-180411"/>
              <a:ext cx="2176920" cy="4005720"/>
            </p14:xfrm>
          </p:contentPart>
        </mc:Choice>
        <mc:Fallback>
          <p:pic>
            <p:nvPicPr>
              <p:cNvPr id="58" name="Input penna 5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16052" y="-192291"/>
                <a:ext cx="2200680" cy="402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60" name="Input penna 59"/>
              <p14:cNvContentPartPr/>
              <p14:nvPr/>
            </p14:nvContentPartPr>
            <p14:xfrm>
              <a:off x="3194092" y="-205890"/>
              <a:ext cx="6851880" cy="1996560"/>
            </p14:xfrm>
          </p:contentPart>
        </mc:Choice>
        <mc:Fallback>
          <p:pic>
            <p:nvPicPr>
              <p:cNvPr id="60" name="Input penna 5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182212" y="-217770"/>
                <a:ext cx="6875640" cy="202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2" name="Input penna 61"/>
              <p14:cNvContentPartPr/>
              <p14:nvPr/>
            </p14:nvContentPartPr>
            <p14:xfrm>
              <a:off x="5357692" y="891553"/>
              <a:ext cx="6040440" cy="474444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45812" y="879673"/>
                <a:ext cx="6064200" cy="476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7" name="Input penna 66"/>
              <p14:cNvContentPartPr/>
              <p14:nvPr/>
            </p14:nvContentPartPr>
            <p14:xfrm>
              <a:off x="2347372" y="2639469"/>
              <a:ext cx="357480" cy="19440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335492" y="2627589"/>
                <a:ext cx="381240" cy="21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8" name="Input penna 67"/>
              <p14:cNvContentPartPr/>
              <p14:nvPr/>
            </p14:nvContentPartPr>
            <p14:xfrm>
              <a:off x="2511532" y="2846109"/>
              <a:ext cx="360" cy="360"/>
            </p14:xfrm>
          </p:contentPart>
        </mc:Choice>
        <mc:Fallback>
          <p:pic>
            <p:nvPicPr>
              <p:cNvPr id="68" name="Input penna 6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499652" y="283422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1" name="Input penna 70"/>
              <p14:cNvContentPartPr/>
              <p14:nvPr/>
            </p14:nvContentPartPr>
            <p14:xfrm>
              <a:off x="1906012" y="2575029"/>
              <a:ext cx="9158760" cy="371016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894132" y="2563149"/>
                <a:ext cx="9182520" cy="37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74" name="Input penna 73"/>
              <p14:cNvContentPartPr/>
              <p14:nvPr/>
            </p14:nvContentPartPr>
            <p14:xfrm>
              <a:off x="2881972" y="2728749"/>
              <a:ext cx="1870560" cy="220572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870092" y="2716869"/>
                <a:ext cx="1894320" cy="2229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258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734212" y="180309"/>
              <a:ext cx="9041040" cy="58860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2332" y="168429"/>
                <a:ext cx="9064800" cy="590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9" name="Input penna 38"/>
              <p14:cNvContentPartPr/>
              <p14:nvPr/>
            </p14:nvContentPartPr>
            <p14:xfrm>
              <a:off x="2047852" y="2434269"/>
              <a:ext cx="5937480" cy="173880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35972" y="2422389"/>
                <a:ext cx="5961240" cy="176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57366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334972" y="643989"/>
              <a:ext cx="2953800" cy="9147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3092" y="632109"/>
                <a:ext cx="2977560" cy="9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Input penna 8"/>
              <p14:cNvContentPartPr/>
              <p14:nvPr/>
            </p14:nvContentPartPr>
            <p14:xfrm>
              <a:off x="2331172" y="898149"/>
              <a:ext cx="464040" cy="4233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19292" y="886269"/>
                <a:ext cx="487800" cy="44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Input penna 10"/>
              <p14:cNvContentPartPr/>
              <p14:nvPr/>
            </p14:nvContentPartPr>
            <p14:xfrm>
              <a:off x="3412972" y="1468029"/>
              <a:ext cx="5293440" cy="19368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01092" y="1456149"/>
                <a:ext cx="5317200" cy="21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4" name="Input penna 13"/>
              <p14:cNvContentPartPr/>
              <p14:nvPr/>
            </p14:nvContentPartPr>
            <p14:xfrm>
              <a:off x="1725652" y="1583949"/>
              <a:ext cx="2085480" cy="53460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713772" y="1572069"/>
                <a:ext cx="2109240" cy="55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5" name="Input penna 14"/>
              <p14:cNvContentPartPr/>
              <p14:nvPr/>
            </p14:nvContentPartPr>
            <p14:xfrm>
              <a:off x="1210492" y="1841709"/>
              <a:ext cx="2921040" cy="94968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98612" y="1829829"/>
                <a:ext cx="2944800" cy="97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" name="Input penna 15"/>
              <p14:cNvContentPartPr/>
              <p14:nvPr/>
            </p14:nvContentPartPr>
            <p14:xfrm>
              <a:off x="759772" y="1919109"/>
              <a:ext cx="3646440" cy="142920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47892" y="1907229"/>
                <a:ext cx="3670200" cy="145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8" name="Input penna 17"/>
              <p14:cNvContentPartPr/>
              <p14:nvPr/>
            </p14:nvContentPartPr>
            <p14:xfrm>
              <a:off x="5447692" y="686829"/>
              <a:ext cx="605880" cy="182808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435812" y="674949"/>
                <a:ext cx="629640" cy="18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1" name="Input penna 20"/>
              <p14:cNvContentPartPr/>
              <p14:nvPr/>
            </p14:nvContentPartPr>
            <p14:xfrm>
              <a:off x="8963812" y="410349"/>
              <a:ext cx="3065400" cy="251352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951932" y="398469"/>
                <a:ext cx="3089160" cy="253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4" name="Input penna 23"/>
              <p14:cNvContentPartPr/>
              <p14:nvPr/>
            </p14:nvContentPartPr>
            <p14:xfrm>
              <a:off x="8899372" y="3335709"/>
              <a:ext cx="2527560" cy="20628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887492" y="3323829"/>
                <a:ext cx="2551320" cy="23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8" name="Input penna 27"/>
              <p14:cNvContentPartPr/>
              <p14:nvPr/>
            </p14:nvContentPartPr>
            <p14:xfrm>
              <a:off x="11101492" y="3322749"/>
              <a:ext cx="579960" cy="109764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1089612" y="3310869"/>
                <a:ext cx="603720" cy="112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1" name="Input penna 30"/>
              <p14:cNvContentPartPr/>
              <p14:nvPr/>
            </p14:nvContentPartPr>
            <p14:xfrm>
              <a:off x="7804612" y="4244709"/>
              <a:ext cx="4032000" cy="208476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792732" y="4232829"/>
                <a:ext cx="4055760" cy="210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47" name="Input penna 46"/>
              <p14:cNvContentPartPr/>
              <p14:nvPr/>
            </p14:nvContentPartPr>
            <p14:xfrm>
              <a:off x="373492" y="3538389"/>
              <a:ext cx="7148160" cy="79704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61612" y="3526509"/>
                <a:ext cx="7171920" cy="82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51" name="Input penna 50"/>
              <p14:cNvContentPartPr/>
              <p14:nvPr/>
            </p14:nvContentPartPr>
            <p14:xfrm>
              <a:off x="399412" y="4997109"/>
              <a:ext cx="7019280" cy="172620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87532" y="4985229"/>
                <a:ext cx="7043040" cy="174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56" name="Input penna 55"/>
              <p14:cNvContentPartPr/>
              <p14:nvPr/>
            </p14:nvContentPartPr>
            <p14:xfrm>
              <a:off x="7430932" y="2472789"/>
              <a:ext cx="1275480" cy="59292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419052" y="2460909"/>
                <a:ext cx="1299240" cy="61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57" name="Input penna 56"/>
              <p14:cNvContentPartPr/>
              <p14:nvPr/>
            </p14:nvContentPartPr>
            <p14:xfrm>
              <a:off x="7795252" y="2791749"/>
              <a:ext cx="1748520" cy="337752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783372" y="2779869"/>
                <a:ext cx="1772280" cy="340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58" name="Input penna 57"/>
              <p14:cNvContentPartPr/>
              <p14:nvPr/>
            </p14:nvContentPartPr>
            <p14:xfrm>
              <a:off x="424972" y="4250109"/>
              <a:ext cx="7238160" cy="1159200"/>
            </p14:xfrm>
          </p:contentPart>
        </mc:Choice>
        <mc:Fallback>
          <p:pic>
            <p:nvPicPr>
              <p:cNvPr id="58" name="Input penna 57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13092" y="4238229"/>
                <a:ext cx="7261920" cy="118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56293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455292" y="914349"/>
              <a:ext cx="206280" cy="32875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3412" y="902469"/>
                <a:ext cx="230040" cy="331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1442332" y="4507509"/>
              <a:ext cx="7976160" cy="2642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30452" y="4495629"/>
                <a:ext cx="799992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9156772" y="4456029"/>
              <a:ext cx="826560" cy="6541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144892" y="4444149"/>
                <a:ext cx="850320" cy="67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Input penna 9"/>
              <p14:cNvContentPartPr/>
              <p14:nvPr/>
            </p14:nvContentPartPr>
            <p14:xfrm>
              <a:off x="10159732" y="4558989"/>
              <a:ext cx="465840" cy="130536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147852" y="4547109"/>
                <a:ext cx="489600" cy="132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1" name="Input penna 10"/>
              <p14:cNvContentPartPr/>
              <p14:nvPr/>
            </p14:nvContentPartPr>
            <p14:xfrm>
              <a:off x="10303012" y="5329389"/>
              <a:ext cx="541440" cy="2844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291132" y="5317509"/>
                <a:ext cx="565200" cy="5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3" name="Input penna 12"/>
              <p14:cNvContentPartPr/>
              <p14:nvPr/>
            </p14:nvContentPartPr>
            <p14:xfrm>
              <a:off x="1274932" y="489549"/>
              <a:ext cx="669960" cy="45144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263052" y="477669"/>
                <a:ext cx="693720" cy="47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2" name="Input penna 21"/>
              <p14:cNvContentPartPr/>
              <p14:nvPr/>
            </p14:nvContentPartPr>
            <p14:xfrm>
              <a:off x="1930492" y="3567549"/>
              <a:ext cx="42480" cy="96624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918612" y="3555669"/>
                <a:ext cx="66240" cy="99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4" name="Input penna 23"/>
              <p14:cNvContentPartPr/>
              <p14:nvPr/>
            </p14:nvContentPartPr>
            <p14:xfrm>
              <a:off x="2897812" y="960429"/>
              <a:ext cx="2292840" cy="212040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885932" y="948549"/>
                <a:ext cx="2316600" cy="214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5" name="Input penna 24"/>
              <p14:cNvContentPartPr/>
              <p14:nvPr/>
            </p14:nvContentPartPr>
            <p14:xfrm>
              <a:off x="1764532" y="3436869"/>
              <a:ext cx="309240" cy="23436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752652" y="3424989"/>
                <a:ext cx="333000" cy="25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6" name="Input penna 25"/>
              <p14:cNvContentPartPr/>
              <p14:nvPr/>
            </p14:nvContentPartPr>
            <p14:xfrm>
              <a:off x="3103732" y="3000909"/>
              <a:ext cx="124560" cy="144252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091852" y="2989029"/>
                <a:ext cx="148320" cy="146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9" name="Input penna 28"/>
              <p14:cNvContentPartPr/>
              <p14:nvPr/>
            </p14:nvContentPartPr>
            <p14:xfrm>
              <a:off x="4134052" y="3387189"/>
              <a:ext cx="394200" cy="114660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122172" y="3375309"/>
                <a:ext cx="417960" cy="117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2" name="Input penna 31"/>
              <p14:cNvContentPartPr/>
              <p14:nvPr/>
            </p14:nvContentPartPr>
            <p14:xfrm>
              <a:off x="5190292" y="1120629"/>
              <a:ext cx="141840" cy="350352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178412" y="1108749"/>
                <a:ext cx="165600" cy="352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5" name="Input penna 34"/>
              <p14:cNvContentPartPr/>
              <p14:nvPr/>
            </p14:nvContentPartPr>
            <p14:xfrm>
              <a:off x="6130252" y="1854669"/>
              <a:ext cx="152280" cy="265320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118372" y="1842789"/>
                <a:ext cx="176040" cy="267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1" name="Input penna 40"/>
              <p14:cNvContentPartPr/>
              <p14:nvPr/>
            </p14:nvContentPartPr>
            <p14:xfrm>
              <a:off x="5859892" y="1653429"/>
              <a:ext cx="359640" cy="30456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848012" y="1641549"/>
                <a:ext cx="383400" cy="32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48" name="Input penna 47"/>
              <p14:cNvContentPartPr/>
              <p14:nvPr/>
            </p14:nvContentPartPr>
            <p14:xfrm>
              <a:off x="6542452" y="3451629"/>
              <a:ext cx="1949040" cy="278208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530572" y="3439749"/>
                <a:ext cx="1972800" cy="280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50" name="Input penna 49"/>
              <p14:cNvContentPartPr/>
              <p14:nvPr/>
            </p14:nvContentPartPr>
            <p14:xfrm>
              <a:off x="6542452" y="2575749"/>
              <a:ext cx="167760" cy="203508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530572" y="2563869"/>
                <a:ext cx="191520" cy="205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52" name="Input penna 51"/>
              <p14:cNvContentPartPr/>
              <p14:nvPr/>
            </p14:nvContentPartPr>
            <p14:xfrm>
              <a:off x="6645412" y="2980029"/>
              <a:ext cx="3449880" cy="10008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633532" y="2968149"/>
                <a:ext cx="3473640" cy="12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15237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236412" y="579549"/>
              <a:ext cx="9028440" cy="45982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24532" y="567669"/>
                <a:ext cx="9052200" cy="462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004572" y="141789"/>
              <a:ext cx="1455480" cy="7344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92692" y="129909"/>
                <a:ext cx="1479240" cy="75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10006732" y="5087109"/>
              <a:ext cx="579960" cy="103176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994852" y="5075229"/>
                <a:ext cx="603720" cy="105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Input penna 11"/>
              <p14:cNvContentPartPr/>
              <p14:nvPr/>
            </p14:nvContentPartPr>
            <p14:xfrm>
              <a:off x="1429732" y="2524269"/>
              <a:ext cx="8744760" cy="39960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17852" y="2512389"/>
                <a:ext cx="8768520" cy="42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46400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309052" y="1699869"/>
              <a:ext cx="916920" cy="392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7172" y="1687989"/>
                <a:ext cx="940680" cy="6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1030132" y="766029"/>
              <a:ext cx="1301400" cy="133668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18252" y="754149"/>
                <a:ext cx="1325160" cy="136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1803052" y="1790229"/>
              <a:ext cx="2782080" cy="1818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91172" y="1778349"/>
                <a:ext cx="2805840" cy="20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5653972" y="1219989"/>
              <a:ext cx="6465240" cy="14605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642092" y="1208109"/>
                <a:ext cx="6489000" cy="148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" name="Input penna 11"/>
              <p14:cNvContentPartPr/>
              <p14:nvPr/>
            </p14:nvContentPartPr>
            <p14:xfrm>
              <a:off x="7006132" y="988149"/>
              <a:ext cx="3439080" cy="6084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994252" y="976269"/>
                <a:ext cx="3462840" cy="8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" name="Input penna 15"/>
              <p14:cNvContentPartPr/>
              <p14:nvPr/>
            </p14:nvContentPartPr>
            <p14:xfrm>
              <a:off x="6877252" y="940269"/>
              <a:ext cx="631440" cy="26604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865372" y="928389"/>
                <a:ext cx="655200" cy="28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7" name="Input penna 16"/>
              <p14:cNvContentPartPr/>
              <p14:nvPr/>
            </p14:nvContentPartPr>
            <p14:xfrm>
              <a:off x="10303012" y="849909"/>
              <a:ext cx="489960" cy="26712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291132" y="838029"/>
                <a:ext cx="513720" cy="29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8" name="Input penna 17"/>
              <p14:cNvContentPartPr/>
              <p14:nvPr/>
            </p14:nvContentPartPr>
            <p14:xfrm>
              <a:off x="8319772" y="318909"/>
              <a:ext cx="747360" cy="51840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307892" y="307029"/>
                <a:ext cx="771120" cy="54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0" name="Input penna 19"/>
              <p14:cNvContentPartPr/>
              <p14:nvPr/>
            </p14:nvContentPartPr>
            <p14:xfrm>
              <a:off x="5872852" y="2942229"/>
              <a:ext cx="6169320" cy="108180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860972" y="2930349"/>
                <a:ext cx="6193080" cy="110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3" name="Input penna 22"/>
              <p14:cNvContentPartPr/>
              <p14:nvPr/>
            </p14:nvContentPartPr>
            <p14:xfrm>
              <a:off x="4481812" y="914349"/>
              <a:ext cx="1314000" cy="240876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469932" y="902469"/>
                <a:ext cx="1337760" cy="243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1" name="Input penna 30"/>
              <p14:cNvContentPartPr/>
              <p14:nvPr/>
            </p14:nvContentPartPr>
            <p14:xfrm>
              <a:off x="5474692" y="4069749"/>
              <a:ext cx="6194520" cy="157500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462812" y="4057869"/>
                <a:ext cx="6218280" cy="159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7" name="Input penna 36"/>
              <p14:cNvContentPartPr/>
              <p14:nvPr/>
            </p14:nvContentPartPr>
            <p14:xfrm>
              <a:off x="3245212" y="1146189"/>
              <a:ext cx="356400" cy="169092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233332" y="1134309"/>
                <a:ext cx="380160" cy="171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3202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283492" y="1339509"/>
              <a:ext cx="3816360" cy="774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1612" y="1327629"/>
                <a:ext cx="3840120" cy="10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399412" y="244749"/>
              <a:ext cx="78480" cy="22438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7532" y="232869"/>
                <a:ext cx="102240" cy="226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283492" y="579549"/>
              <a:ext cx="2125080" cy="131400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1612" y="567669"/>
                <a:ext cx="2148840" cy="133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Input penna 10"/>
              <p14:cNvContentPartPr/>
              <p14:nvPr/>
            </p14:nvContentPartPr>
            <p14:xfrm>
              <a:off x="4493692" y="244749"/>
              <a:ext cx="1585440" cy="116892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481812" y="232869"/>
                <a:ext cx="1609200" cy="119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Input penna 12"/>
              <p14:cNvContentPartPr/>
              <p14:nvPr/>
            </p14:nvContentPartPr>
            <p14:xfrm>
              <a:off x="6259132" y="90309"/>
              <a:ext cx="3361680" cy="147456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247252" y="78429"/>
                <a:ext cx="3385440" cy="149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5" name="Input penna 14"/>
              <p14:cNvContentPartPr/>
              <p14:nvPr/>
            </p14:nvContentPartPr>
            <p14:xfrm>
              <a:off x="6091732" y="64389"/>
              <a:ext cx="745920" cy="34272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079852" y="52509"/>
                <a:ext cx="769680" cy="36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1" name="Input penna 20"/>
              <p14:cNvContentPartPr/>
              <p14:nvPr/>
            </p14:nvContentPartPr>
            <p14:xfrm>
              <a:off x="6220612" y="217389"/>
              <a:ext cx="2319840" cy="121536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208732" y="205509"/>
                <a:ext cx="2343600" cy="123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2" name="Input penna 21"/>
              <p14:cNvContentPartPr/>
              <p14:nvPr/>
            </p14:nvContentPartPr>
            <p14:xfrm>
              <a:off x="6658372" y="501789"/>
              <a:ext cx="1764720" cy="87660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610492" y="406029"/>
                <a:ext cx="1860480" cy="106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5" name="Input penna 24"/>
              <p14:cNvContentPartPr/>
              <p14:nvPr/>
            </p14:nvContentPartPr>
            <p14:xfrm>
              <a:off x="4791052" y="1841709"/>
              <a:ext cx="1249560" cy="85032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779172" y="1829829"/>
                <a:ext cx="1273320" cy="87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0" name="Input penna 29"/>
              <p14:cNvContentPartPr/>
              <p14:nvPr/>
            </p14:nvContentPartPr>
            <p14:xfrm>
              <a:off x="6293332" y="2137989"/>
              <a:ext cx="32400" cy="115524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281452" y="2126109"/>
                <a:ext cx="56160" cy="117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1" name="Input penna 30"/>
              <p14:cNvContentPartPr/>
              <p14:nvPr/>
            </p14:nvContentPartPr>
            <p14:xfrm>
              <a:off x="6349132" y="3361269"/>
              <a:ext cx="3033000" cy="32544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337252" y="3349389"/>
                <a:ext cx="3056760" cy="34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45" name="Input penna 44"/>
              <p14:cNvContentPartPr/>
              <p14:nvPr/>
            </p14:nvContentPartPr>
            <p14:xfrm>
              <a:off x="334972" y="2974989"/>
              <a:ext cx="5705640" cy="123660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23092" y="2963109"/>
                <a:ext cx="5729400" cy="126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47" name="Input penna 46"/>
              <p14:cNvContentPartPr/>
              <p14:nvPr/>
            </p14:nvContentPartPr>
            <p14:xfrm>
              <a:off x="463492" y="4507509"/>
              <a:ext cx="3338640" cy="99216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51612" y="4495629"/>
                <a:ext cx="3362400" cy="101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9" name="Input penna 48"/>
              <p14:cNvContentPartPr/>
              <p14:nvPr/>
            </p14:nvContentPartPr>
            <p14:xfrm>
              <a:off x="3734812" y="5071269"/>
              <a:ext cx="361080" cy="39024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722932" y="5059389"/>
                <a:ext cx="384840" cy="41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55" name="Input penna 54"/>
              <p14:cNvContentPartPr/>
              <p14:nvPr/>
            </p14:nvContentPartPr>
            <p14:xfrm>
              <a:off x="4932532" y="1159149"/>
              <a:ext cx="1305360" cy="252612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920652" y="1147269"/>
                <a:ext cx="1329120" cy="254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58" name="Input penna 57"/>
              <p14:cNvContentPartPr/>
              <p14:nvPr/>
            </p14:nvContentPartPr>
            <p14:xfrm>
              <a:off x="4108492" y="1468029"/>
              <a:ext cx="2312280" cy="3864600"/>
            </p14:xfrm>
          </p:contentPart>
        </mc:Choice>
        <mc:Fallback>
          <p:pic>
            <p:nvPicPr>
              <p:cNvPr id="58" name="Input penna 57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096612" y="1456149"/>
                <a:ext cx="2336040" cy="388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61" name="Input penna 60"/>
              <p14:cNvContentPartPr/>
              <p14:nvPr/>
            </p14:nvContentPartPr>
            <p14:xfrm>
              <a:off x="118972" y="3335709"/>
              <a:ext cx="228960" cy="166176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07092" y="3323829"/>
                <a:ext cx="252720" cy="168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66" name="Input penna 65"/>
              <p14:cNvContentPartPr/>
              <p14:nvPr/>
            </p14:nvContentPartPr>
            <p14:xfrm>
              <a:off x="6033412" y="1493949"/>
              <a:ext cx="963000" cy="142992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021532" y="1482069"/>
                <a:ext cx="986760" cy="145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69" name="Input penna 68"/>
              <p14:cNvContentPartPr/>
              <p14:nvPr/>
            </p14:nvContentPartPr>
            <p14:xfrm>
              <a:off x="6285052" y="3284229"/>
              <a:ext cx="116280" cy="106920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273172" y="3272349"/>
                <a:ext cx="140040" cy="109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72" name="Input penna 71"/>
              <p14:cNvContentPartPr/>
              <p14:nvPr/>
            </p14:nvContentPartPr>
            <p14:xfrm>
              <a:off x="4687732" y="3168309"/>
              <a:ext cx="287640" cy="106920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4675852" y="3156429"/>
                <a:ext cx="311400" cy="109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75" name="Input penna 74"/>
              <p14:cNvContentPartPr/>
              <p14:nvPr/>
            </p14:nvContentPartPr>
            <p14:xfrm>
              <a:off x="6478012" y="1737309"/>
              <a:ext cx="631440" cy="53280"/>
            </p14:xfrm>
          </p:contentPart>
        </mc:Choice>
        <mc:Fallback>
          <p:pic>
            <p:nvPicPr>
              <p:cNvPr id="75" name="Input penna 74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466132" y="1725429"/>
                <a:ext cx="655200" cy="7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76" name="Input penna 75"/>
              <p14:cNvContentPartPr/>
              <p14:nvPr/>
            </p14:nvContentPartPr>
            <p14:xfrm>
              <a:off x="4559212" y="3155349"/>
              <a:ext cx="399600" cy="296640"/>
            </p14:xfrm>
          </p:contentPart>
        </mc:Choice>
        <mc:Fallback>
          <p:pic>
            <p:nvPicPr>
              <p:cNvPr id="76" name="Input penna 75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4547332" y="3143469"/>
                <a:ext cx="423360" cy="32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78" name="Input penna 77"/>
              <p14:cNvContentPartPr/>
              <p14:nvPr/>
            </p14:nvContentPartPr>
            <p14:xfrm>
              <a:off x="9955252" y="1687269"/>
              <a:ext cx="501840" cy="3888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943372" y="1675389"/>
                <a:ext cx="525600" cy="6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79" name="Input penna 78"/>
              <p14:cNvContentPartPr/>
              <p14:nvPr/>
            </p14:nvContentPartPr>
            <p14:xfrm>
              <a:off x="9981172" y="1312869"/>
              <a:ext cx="386640" cy="727920"/>
            </p14:xfrm>
          </p:contentPart>
        </mc:Choice>
        <mc:Fallback>
          <p:pic>
            <p:nvPicPr>
              <p:cNvPr id="79" name="Input penna 78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9969292" y="1300989"/>
                <a:ext cx="410400" cy="75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80" name="Input penna 79"/>
              <p14:cNvContentPartPr/>
              <p14:nvPr/>
            </p14:nvContentPartPr>
            <p14:xfrm>
              <a:off x="7105492" y="3127989"/>
              <a:ext cx="3120840" cy="1047600"/>
            </p14:xfrm>
          </p:contentPart>
        </mc:Choice>
        <mc:Fallback>
          <p:pic>
            <p:nvPicPr>
              <p:cNvPr id="80" name="Input penna 79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7093612" y="3116109"/>
                <a:ext cx="3144600" cy="107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81" name="Input penna 80"/>
              <p14:cNvContentPartPr/>
              <p14:nvPr/>
            </p14:nvContentPartPr>
            <p14:xfrm>
              <a:off x="5988772" y="4417509"/>
              <a:ext cx="541080" cy="29664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5976892" y="4405629"/>
                <a:ext cx="564840" cy="320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14919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515332" y="656949"/>
              <a:ext cx="80640" cy="22539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3452" y="645069"/>
                <a:ext cx="104400" cy="227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502372" y="1919109"/>
              <a:ext cx="9332280" cy="3924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0492" y="1907229"/>
                <a:ext cx="9356040" cy="41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654652" y="2367309"/>
              <a:ext cx="374760" cy="29880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42772" y="2355429"/>
                <a:ext cx="398520" cy="32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2" name="Input penna 21"/>
              <p14:cNvContentPartPr/>
              <p14:nvPr/>
            </p14:nvContentPartPr>
            <p14:xfrm>
              <a:off x="5344732" y="1648389"/>
              <a:ext cx="5924520" cy="195840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332852" y="1636509"/>
                <a:ext cx="5948280" cy="198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4" name="Input penna 23"/>
              <p14:cNvContentPartPr/>
              <p14:nvPr/>
            </p14:nvContentPartPr>
            <p14:xfrm>
              <a:off x="1056052" y="1081749"/>
              <a:ext cx="1700280" cy="144288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44172" y="1069869"/>
                <a:ext cx="1724040" cy="146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9" name="Input penna 28"/>
              <p14:cNvContentPartPr/>
              <p14:nvPr/>
            </p14:nvContentPartPr>
            <p14:xfrm>
              <a:off x="4957012" y="1399269"/>
              <a:ext cx="1717200" cy="135036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945132" y="1387389"/>
                <a:ext cx="1740960" cy="137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8372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261972" y="309189"/>
              <a:ext cx="107640" cy="22798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50092" y="297309"/>
                <a:ext cx="131400" cy="230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403812" y="2648109"/>
              <a:ext cx="7418520" cy="5205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91932" y="2636229"/>
                <a:ext cx="7442280" cy="54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1056052" y="25869"/>
              <a:ext cx="7501320" cy="7599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44172" y="13989"/>
                <a:ext cx="7525080" cy="78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5" name="Input penna 24"/>
              <p14:cNvContentPartPr/>
              <p14:nvPr/>
            </p14:nvContentPartPr>
            <p14:xfrm>
              <a:off x="9002332" y="3284229"/>
              <a:ext cx="567000" cy="2592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990452" y="3272349"/>
                <a:ext cx="590760" cy="4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6" name="Input penna 25"/>
              <p14:cNvContentPartPr/>
              <p14:nvPr/>
            </p14:nvContentPartPr>
            <p14:xfrm>
              <a:off x="9015292" y="2833509"/>
              <a:ext cx="438120" cy="81540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003412" y="2821629"/>
                <a:ext cx="461880" cy="83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8" name="Input penna 27"/>
              <p14:cNvContentPartPr/>
              <p14:nvPr/>
            </p14:nvContentPartPr>
            <p14:xfrm>
              <a:off x="2485612" y="1326549"/>
              <a:ext cx="5448240" cy="15480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473732" y="1314669"/>
                <a:ext cx="5472000" cy="17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2" name="Input penna 31"/>
              <p14:cNvContentPartPr/>
              <p14:nvPr/>
            </p14:nvContentPartPr>
            <p14:xfrm>
              <a:off x="1297252" y="3180909"/>
              <a:ext cx="68400" cy="213912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85372" y="3169029"/>
                <a:ext cx="92160" cy="216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4" name="Input penna 33"/>
              <p14:cNvContentPartPr/>
              <p14:nvPr/>
            </p14:nvContentPartPr>
            <p14:xfrm>
              <a:off x="1416772" y="5447829"/>
              <a:ext cx="7550640" cy="14940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404892" y="5435949"/>
                <a:ext cx="7574400" cy="17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8" name="Input penna 37"/>
              <p14:cNvContentPartPr/>
              <p14:nvPr/>
            </p14:nvContentPartPr>
            <p14:xfrm>
              <a:off x="8809012" y="5254509"/>
              <a:ext cx="1108080" cy="95364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797132" y="5242629"/>
                <a:ext cx="1131840" cy="97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1" name="Input penna 40"/>
              <p14:cNvContentPartPr/>
              <p14:nvPr/>
            </p14:nvContentPartPr>
            <p14:xfrm>
              <a:off x="309052" y="2550189"/>
              <a:ext cx="484560" cy="96696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97172" y="2538309"/>
                <a:ext cx="508320" cy="99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2" name="Input penna 41"/>
              <p14:cNvContentPartPr/>
              <p14:nvPr/>
            </p14:nvContentPartPr>
            <p14:xfrm>
              <a:off x="309052" y="2522469"/>
              <a:ext cx="541440" cy="6660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97172" y="2510589"/>
                <a:ext cx="565200" cy="9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43" name="Input penna 42"/>
              <p14:cNvContentPartPr/>
              <p14:nvPr/>
            </p14:nvContentPartPr>
            <p14:xfrm>
              <a:off x="1120492" y="2987949"/>
              <a:ext cx="259920" cy="33516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108612" y="2976069"/>
                <a:ext cx="283680" cy="35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45" name="Input penna 44"/>
              <p14:cNvContentPartPr/>
              <p14:nvPr/>
            </p14:nvContentPartPr>
            <p14:xfrm>
              <a:off x="3078172" y="4108269"/>
              <a:ext cx="4881240" cy="21924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066292" y="4096389"/>
                <a:ext cx="4905000" cy="24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098578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682732" y="1004709"/>
              <a:ext cx="502560" cy="6955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0852" y="992829"/>
                <a:ext cx="526320" cy="71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746812" y="965829"/>
              <a:ext cx="2195640" cy="7441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4932" y="953949"/>
                <a:ext cx="2219400" cy="76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154612" y="1622829"/>
              <a:ext cx="11395080" cy="70380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2732" y="1610949"/>
                <a:ext cx="11418840" cy="72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3" name="Input penna 12"/>
              <p14:cNvContentPartPr/>
              <p14:nvPr/>
            </p14:nvContentPartPr>
            <p14:xfrm>
              <a:off x="2537092" y="1493949"/>
              <a:ext cx="7560720" cy="205236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525212" y="1482069"/>
                <a:ext cx="7584480" cy="207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5" name="Input penna 14"/>
              <p14:cNvContentPartPr/>
              <p14:nvPr/>
            </p14:nvContentPartPr>
            <p14:xfrm>
              <a:off x="172" y="1417629"/>
              <a:ext cx="11719800" cy="99756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-11708" y="1405749"/>
                <a:ext cx="11743560" cy="102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" name="Input penna 15"/>
              <p14:cNvContentPartPr/>
              <p14:nvPr/>
            </p14:nvContentPartPr>
            <p14:xfrm>
              <a:off x="1442332" y="669549"/>
              <a:ext cx="414360" cy="34812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430452" y="657669"/>
                <a:ext cx="438120" cy="37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7" name="Input penna 16"/>
              <p14:cNvContentPartPr/>
              <p14:nvPr/>
            </p14:nvContentPartPr>
            <p14:xfrm>
              <a:off x="2550052" y="1648389"/>
              <a:ext cx="785880" cy="91476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538172" y="1636509"/>
                <a:ext cx="809640" cy="9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3" name="Input penna 42"/>
              <p14:cNvContentPartPr/>
              <p14:nvPr/>
            </p14:nvContentPartPr>
            <p14:xfrm>
              <a:off x="1133174" y="3889389"/>
              <a:ext cx="118440" cy="186768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121294" y="3877509"/>
                <a:ext cx="142200" cy="189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0" name="Input penna 49"/>
              <p14:cNvContentPartPr/>
              <p14:nvPr/>
            </p14:nvContentPartPr>
            <p14:xfrm>
              <a:off x="901694" y="3237069"/>
              <a:ext cx="1687320" cy="228816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89814" y="3225189"/>
                <a:ext cx="1711080" cy="231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52" name="Input penna 51"/>
              <p14:cNvContentPartPr/>
              <p14:nvPr/>
            </p14:nvContentPartPr>
            <p14:xfrm>
              <a:off x="1185014" y="4841949"/>
              <a:ext cx="8732520" cy="148536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173134" y="4830069"/>
                <a:ext cx="8756280" cy="150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5" name="Input penna 54"/>
              <p14:cNvContentPartPr/>
              <p14:nvPr/>
            </p14:nvContentPartPr>
            <p14:xfrm>
              <a:off x="10367534" y="5177469"/>
              <a:ext cx="438480" cy="95904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0355654" y="5165589"/>
                <a:ext cx="462240" cy="98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57" name="Input penna 56"/>
              <p14:cNvContentPartPr/>
              <p14:nvPr/>
            </p14:nvContentPartPr>
            <p14:xfrm>
              <a:off x="6272174" y="322149"/>
              <a:ext cx="1223640" cy="114624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260294" y="310269"/>
                <a:ext cx="1247400" cy="117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61" name="Input penna 60"/>
              <p14:cNvContentPartPr/>
              <p14:nvPr/>
            </p14:nvContentPartPr>
            <p14:xfrm>
              <a:off x="6516614" y="1390989"/>
              <a:ext cx="1674720" cy="7776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504734" y="1379109"/>
                <a:ext cx="1698480" cy="10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81" name="Input penna 80"/>
              <p14:cNvContentPartPr/>
              <p14:nvPr/>
            </p14:nvContentPartPr>
            <p14:xfrm>
              <a:off x="6330134" y="1313589"/>
              <a:ext cx="3830760" cy="260208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318254" y="1301709"/>
                <a:ext cx="3854520" cy="262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84" name="Input penna 83"/>
              <p14:cNvContentPartPr/>
              <p14:nvPr/>
            </p14:nvContentPartPr>
            <p14:xfrm>
              <a:off x="7740254" y="2086509"/>
              <a:ext cx="154800" cy="1301040"/>
            </p14:xfrm>
          </p:contentPart>
        </mc:Choice>
        <mc:Fallback>
          <p:pic>
            <p:nvPicPr>
              <p:cNvPr id="84" name="Input penna 83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728374" y="2074629"/>
                <a:ext cx="178560" cy="132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86" name="Input penna 85"/>
              <p14:cNvContentPartPr/>
              <p14:nvPr/>
            </p14:nvContentPartPr>
            <p14:xfrm>
              <a:off x="9993854" y="2202429"/>
              <a:ext cx="131040" cy="1316880"/>
            </p14:xfrm>
          </p:contentPart>
        </mc:Choice>
        <mc:Fallback>
          <p:pic>
            <p:nvPicPr>
              <p:cNvPr id="86" name="Input penna 85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981974" y="2190549"/>
                <a:ext cx="154800" cy="134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88" name="Input penna 87"/>
              <p14:cNvContentPartPr/>
              <p14:nvPr/>
            </p14:nvContentPartPr>
            <p14:xfrm>
              <a:off x="5834054" y="3979389"/>
              <a:ext cx="1314000" cy="1006920"/>
            </p14:xfrm>
          </p:contentPart>
        </mc:Choice>
        <mc:Fallback>
          <p:pic>
            <p:nvPicPr>
              <p:cNvPr id="88" name="Input penna 87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822174" y="3967509"/>
                <a:ext cx="1337760" cy="103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89" name="Input penna 88"/>
              <p14:cNvContentPartPr/>
              <p14:nvPr/>
            </p14:nvContentPartPr>
            <p14:xfrm>
              <a:off x="7881734" y="3915309"/>
              <a:ext cx="2228400" cy="47808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869854" y="3903429"/>
                <a:ext cx="2252160" cy="50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591549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41652" y="1448589"/>
              <a:ext cx="10870200" cy="10116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9772" y="1436709"/>
                <a:ext cx="10893960" cy="10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Input penna 8"/>
              <p14:cNvContentPartPr/>
              <p14:nvPr/>
            </p14:nvContentPartPr>
            <p14:xfrm>
              <a:off x="141652" y="695469"/>
              <a:ext cx="2421720" cy="9921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9772" y="683589"/>
                <a:ext cx="2445480" cy="101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4" name="Input penna 13"/>
              <p14:cNvContentPartPr/>
              <p14:nvPr/>
            </p14:nvContentPartPr>
            <p14:xfrm>
              <a:off x="2331172" y="1635789"/>
              <a:ext cx="1854720" cy="175176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19292" y="1623909"/>
                <a:ext cx="1878480" cy="177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0" name="Input penna 19"/>
              <p14:cNvContentPartPr/>
              <p14:nvPr/>
            </p14:nvContentPartPr>
            <p14:xfrm>
              <a:off x="4230532" y="3284589"/>
              <a:ext cx="6726960" cy="54072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18652" y="3272709"/>
                <a:ext cx="6750720" cy="56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1" name="Input penna 20"/>
              <p14:cNvContentPartPr/>
              <p14:nvPr/>
            </p14:nvContentPartPr>
            <p14:xfrm>
              <a:off x="3232612" y="489549"/>
              <a:ext cx="1236240" cy="5220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184732" y="393429"/>
                <a:ext cx="1332360" cy="24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2" name="Input penna 21"/>
              <p14:cNvContentPartPr/>
              <p14:nvPr/>
            </p14:nvContentPartPr>
            <p14:xfrm>
              <a:off x="3099772" y="322149"/>
              <a:ext cx="313560" cy="29628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051892" y="226029"/>
                <a:ext cx="409320" cy="48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3" name="Input penna 22"/>
              <p14:cNvContentPartPr/>
              <p14:nvPr/>
            </p14:nvContentPartPr>
            <p14:xfrm>
              <a:off x="4430332" y="334389"/>
              <a:ext cx="69120" cy="36144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382452" y="238629"/>
                <a:ext cx="164880" cy="55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4" name="Input penna 23"/>
              <p14:cNvContentPartPr/>
              <p14:nvPr/>
            </p14:nvContentPartPr>
            <p14:xfrm>
              <a:off x="4237012" y="3244989"/>
              <a:ext cx="1197720" cy="17712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189132" y="3149229"/>
                <a:ext cx="1293840" cy="36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5" name="Input penna 24"/>
              <p14:cNvContentPartPr/>
              <p14:nvPr/>
            </p14:nvContentPartPr>
            <p14:xfrm>
              <a:off x="6671692" y="3400149"/>
              <a:ext cx="950400" cy="12096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623452" y="3304029"/>
                <a:ext cx="1046520" cy="31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6" name="Input penna 25"/>
              <p14:cNvContentPartPr/>
              <p14:nvPr/>
            </p14:nvContentPartPr>
            <p14:xfrm>
              <a:off x="8809012" y="3490149"/>
              <a:ext cx="1406160" cy="10512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761132" y="3394029"/>
                <a:ext cx="1501920" cy="29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7" name="Input penna 26"/>
              <p14:cNvContentPartPr/>
              <p14:nvPr/>
            </p14:nvContentPartPr>
            <p14:xfrm>
              <a:off x="5447692" y="3370989"/>
              <a:ext cx="1081800" cy="7128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399812" y="3274869"/>
                <a:ext cx="1177920" cy="26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8" name="Input penna 27"/>
              <p14:cNvContentPartPr/>
              <p14:nvPr/>
            </p14:nvContentPartPr>
            <p14:xfrm>
              <a:off x="7534612" y="3490149"/>
              <a:ext cx="1224360" cy="9036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486372" y="3394029"/>
                <a:ext cx="1320480" cy="28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7" name="Input penna 36"/>
              <p14:cNvContentPartPr/>
              <p14:nvPr/>
            </p14:nvContentPartPr>
            <p14:xfrm>
              <a:off x="282052" y="3464589"/>
              <a:ext cx="11529720" cy="291096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70172" y="3452709"/>
                <a:ext cx="11553480" cy="293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77" name="Input penna 76"/>
              <p14:cNvContentPartPr/>
              <p14:nvPr/>
            </p14:nvContentPartPr>
            <p14:xfrm>
              <a:off x="1017532" y="270309"/>
              <a:ext cx="476640" cy="69588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005652" y="258429"/>
                <a:ext cx="500400" cy="71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78" name="Input penna 77"/>
              <p14:cNvContentPartPr/>
              <p14:nvPr/>
            </p14:nvContentPartPr>
            <p14:xfrm>
              <a:off x="2356732" y="1854669"/>
              <a:ext cx="747360" cy="116676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344852" y="1842789"/>
                <a:ext cx="771120" cy="119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468165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527932" y="1111629"/>
              <a:ext cx="10805760" cy="2826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6052" y="1099749"/>
                <a:ext cx="10829520" cy="30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823132" y="1133229"/>
              <a:ext cx="1405800" cy="27579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1252" y="1121349"/>
                <a:ext cx="1429560" cy="278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1442332" y="2472789"/>
              <a:ext cx="4598280" cy="2163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30452" y="2460909"/>
                <a:ext cx="4622040" cy="24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Input penna 10"/>
              <p14:cNvContentPartPr/>
              <p14:nvPr/>
            </p14:nvContentPartPr>
            <p14:xfrm>
              <a:off x="527212" y="334749"/>
              <a:ext cx="5817960" cy="219708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15332" y="322869"/>
                <a:ext cx="5841720" cy="222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Input penna 12"/>
              <p14:cNvContentPartPr/>
              <p14:nvPr/>
            </p14:nvContentPartPr>
            <p14:xfrm>
              <a:off x="5086972" y="1352109"/>
              <a:ext cx="1327320" cy="385272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075092" y="1340229"/>
                <a:ext cx="1351080" cy="387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2" name="Input penna 21"/>
              <p14:cNvContentPartPr/>
              <p14:nvPr/>
            </p14:nvContentPartPr>
            <p14:xfrm>
              <a:off x="695332" y="5408949"/>
              <a:ext cx="2615400" cy="24516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83452" y="5397069"/>
                <a:ext cx="2639160" cy="26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4" name="Input penna 53"/>
              <p14:cNvContentPartPr/>
              <p14:nvPr/>
            </p14:nvContentPartPr>
            <p14:xfrm>
              <a:off x="3129652" y="1311069"/>
              <a:ext cx="5113080" cy="543348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117772" y="1299189"/>
                <a:ext cx="5136840" cy="545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03233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849052" y="154389"/>
              <a:ext cx="11095560" cy="58500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7172" y="142509"/>
                <a:ext cx="11119320" cy="587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8" name="Input penna 17"/>
              <p14:cNvContentPartPr/>
              <p14:nvPr/>
            </p14:nvContentPartPr>
            <p14:xfrm>
              <a:off x="2524132" y="1470909"/>
              <a:ext cx="7895160" cy="23760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12252" y="1459029"/>
                <a:ext cx="7918920" cy="26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3" name="Input penna 72"/>
              <p14:cNvContentPartPr/>
              <p14:nvPr/>
            </p14:nvContentPartPr>
            <p14:xfrm>
              <a:off x="1095652" y="4906389"/>
              <a:ext cx="74520" cy="122436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47772" y="4810629"/>
                <a:ext cx="170280" cy="141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4" name="Input penna 73"/>
              <p14:cNvContentPartPr/>
              <p14:nvPr/>
            </p14:nvContentPartPr>
            <p14:xfrm>
              <a:off x="940132" y="4971189"/>
              <a:ext cx="6645960" cy="170748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92252" y="4875069"/>
                <a:ext cx="6741720" cy="189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052820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90172" y="1045029"/>
              <a:ext cx="9852840" cy="1796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292" y="1033149"/>
                <a:ext cx="9876600" cy="20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1" name="Input penna 20"/>
              <p14:cNvContentPartPr/>
              <p14:nvPr/>
            </p14:nvContentPartPr>
            <p14:xfrm>
              <a:off x="1751572" y="1464789"/>
              <a:ext cx="6941880" cy="35136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39692" y="1452909"/>
                <a:ext cx="6965640" cy="37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5" name="Input penna 24"/>
              <p14:cNvContentPartPr/>
              <p14:nvPr/>
            </p14:nvContentPartPr>
            <p14:xfrm>
              <a:off x="765892" y="2343909"/>
              <a:ext cx="470880" cy="408312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54012" y="2332029"/>
                <a:ext cx="494640" cy="410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1" name="Input penna 30"/>
              <p14:cNvContentPartPr/>
              <p14:nvPr/>
            </p14:nvContentPartPr>
            <p14:xfrm>
              <a:off x="772732" y="2536509"/>
              <a:ext cx="7161120" cy="47736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60852" y="2524629"/>
                <a:ext cx="7184880" cy="50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6" name="Input penna 55"/>
              <p14:cNvContentPartPr/>
              <p14:nvPr/>
            </p14:nvContentPartPr>
            <p14:xfrm>
              <a:off x="1365292" y="283269"/>
              <a:ext cx="3116880" cy="14220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353412" y="271389"/>
                <a:ext cx="3140640" cy="16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83" name="Input penna 82"/>
              <p14:cNvContentPartPr/>
              <p14:nvPr/>
            </p14:nvContentPartPr>
            <p14:xfrm>
              <a:off x="7559812" y="1661349"/>
              <a:ext cx="4109040" cy="3954240"/>
            </p14:xfrm>
          </p:contentPart>
        </mc:Choice>
        <mc:Fallback>
          <p:pic>
            <p:nvPicPr>
              <p:cNvPr id="83" name="Input penna 8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547932" y="1649469"/>
                <a:ext cx="4132800" cy="397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84" name="Input penna 83"/>
              <p14:cNvContentPartPr/>
              <p14:nvPr/>
            </p14:nvContentPartPr>
            <p14:xfrm>
              <a:off x="837172" y="2446869"/>
              <a:ext cx="6375600" cy="3933720"/>
            </p14:xfrm>
          </p:contentPart>
        </mc:Choice>
        <mc:Fallback>
          <p:pic>
            <p:nvPicPr>
              <p:cNvPr id="84" name="Input penna 8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25292" y="2434989"/>
                <a:ext cx="6399360" cy="395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90" name="Input penna 89"/>
              <p14:cNvContentPartPr/>
              <p14:nvPr/>
            </p14:nvContentPartPr>
            <p14:xfrm>
              <a:off x="553852" y="412149"/>
              <a:ext cx="1120680" cy="631440"/>
            </p14:xfrm>
          </p:contentPart>
        </mc:Choice>
        <mc:Fallback>
          <p:pic>
            <p:nvPicPr>
              <p:cNvPr id="90" name="Input penna 8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41972" y="400269"/>
                <a:ext cx="1144440" cy="65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91" name="Input penna 90"/>
              <p14:cNvContentPartPr/>
              <p14:nvPr/>
            </p14:nvContentPartPr>
            <p14:xfrm>
              <a:off x="926812" y="692589"/>
              <a:ext cx="298440" cy="259560"/>
            </p14:xfrm>
          </p:contentPart>
        </mc:Choice>
        <mc:Fallback>
          <p:pic>
            <p:nvPicPr>
              <p:cNvPr id="91" name="Input penna 9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14932" y="680709"/>
                <a:ext cx="322200" cy="28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99" name="Input penna 98"/>
              <p14:cNvContentPartPr/>
              <p14:nvPr/>
            </p14:nvContentPartPr>
            <p14:xfrm>
              <a:off x="1094572" y="77349"/>
              <a:ext cx="9208800" cy="6315120"/>
            </p14:xfrm>
          </p:contentPart>
        </mc:Choice>
        <mc:Fallback>
          <p:pic>
            <p:nvPicPr>
              <p:cNvPr id="99" name="Input penna 9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82692" y="65469"/>
                <a:ext cx="9232560" cy="63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06" name="Input penna 105"/>
              <p14:cNvContentPartPr/>
              <p14:nvPr/>
            </p14:nvContentPartPr>
            <p14:xfrm>
              <a:off x="6156172" y="2923509"/>
              <a:ext cx="451080" cy="1391400"/>
            </p14:xfrm>
          </p:contentPart>
        </mc:Choice>
        <mc:Fallback>
          <p:pic>
            <p:nvPicPr>
              <p:cNvPr id="106" name="Input penna 10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144292" y="2911629"/>
                <a:ext cx="474840" cy="141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08" name="Input penna 107"/>
              <p14:cNvContentPartPr/>
              <p14:nvPr/>
            </p14:nvContentPartPr>
            <p14:xfrm>
              <a:off x="901612" y="4414629"/>
              <a:ext cx="5473800" cy="1252440"/>
            </p14:xfrm>
          </p:contentPart>
        </mc:Choice>
        <mc:Fallback>
          <p:pic>
            <p:nvPicPr>
              <p:cNvPr id="108" name="Input penna 10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89732" y="4402749"/>
                <a:ext cx="5497560" cy="127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09" name="Input penna 108"/>
              <p14:cNvContentPartPr/>
              <p14:nvPr/>
            </p14:nvContentPartPr>
            <p14:xfrm>
              <a:off x="1043092" y="4945629"/>
              <a:ext cx="4495320" cy="1558440"/>
            </p14:xfrm>
          </p:contentPart>
        </mc:Choice>
        <mc:Fallback>
          <p:pic>
            <p:nvPicPr>
              <p:cNvPr id="109" name="Input penna 108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31212" y="4933749"/>
                <a:ext cx="4519080" cy="158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18" name="Input penna 117"/>
              <p14:cNvContentPartPr/>
              <p14:nvPr/>
            </p14:nvContentPartPr>
            <p14:xfrm>
              <a:off x="3501532" y="3606069"/>
              <a:ext cx="658800" cy="2547720"/>
            </p14:xfrm>
          </p:contentPart>
        </mc:Choice>
        <mc:Fallback>
          <p:pic>
            <p:nvPicPr>
              <p:cNvPr id="118" name="Input penna 117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489652" y="3594189"/>
                <a:ext cx="682560" cy="257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20" name="Input penna 119"/>
              <p14:cNvContentPartPr/>
              <p14:nvPr/>
            </p14:nvContentPartPr>
            <p14:xfrm>
              <a:off x="4401892" y="3889389"/>
              <a:ext cx="376560" cy="2666160"/>
            </p14:xfrm>
          </p:contentPart>
        </mc:Choice>
        <mc:Fallback>
          <p:pic>
            <p:nvPicPr>
              <p:cNvPr id="120" name="Input penna 119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390012" y="3877509"/>
                <a:ext cx="400320" cy="268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22" name="Input penna 121"/>
              <p14:cNvContentPartPr/>
              <p14:nvPr/>
            </p14:nvContentPartPr>
            <p14:xfrm>
              <a:off x="5215492" y="4027269"/>
              <a:ext cx="425880" cy="2940480"/>
            </p14:xfrm>
          </p:contentPart>
        </mc:Choice>
        <mc:Fallback>
          <p:pic>
            <p:nvPicPr>
              <p:cNvPr id="122" name="Input penna 121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203612" y="4015389"/>
                <a:ext cx="449640" cy="296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24" name="Input penna 123"/>
              <p14:cNvContentPartPr/>
              <p14:nvPr/>
            </p14:nvContentPartPr>
            <p14:xfrm>
              <a:off x="5975812" y="4275669"/>
              <a:ext cx="468360" cy="2949840"/>
            </p14:xfrm>
          </p:contentPart>
        </mc:Choice>
        <mc:Fallback>
          <p:pic>
            <p:nvPicPr>
              <p:cNvPr id="124" name="Input penna 123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963932" y="4263789"/>
                <a:ext cx="492120" cy="297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26" name="Input penna 125"/>
              <p14:cNvContentPartPr/>
              <p14:nvPr/>
            </p14:nvContentPartPr>
            <p14:xfrm>
              <a:off x="772732" y="2601451"/>
              <a:ext cx="3346920" cy="4197600"/>
            </p14:xfrm>
          </p:contentPart>
        </mc:Choice>
        <mc:Fallback>
          <p:pic>
            <p:nvPicPr>
              <p:cNvPr id="126" name="Input penna 125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60852" y="2589571"/>
                <a:ext cx="3370680" cy="422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128" name="Input penna 127"/>
              <p14:cNvContentPartPr/>
              <p14:nvPr/>
            </p14:nvContentPartPr>
            <p14:xfrm>
              <a:off x="1390852" y="3271411"/>
              <a:ext cx="3670920" cy="3232800"/>
            </p14:xfrm>
          </p:contentPart>
        </mc:Choice>
        <mc:Fallback>
          <p:pic>
            <p:nvPicPr>
              <p:cNvPr id="128" name="Input penna 127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342972" y="3175291"/>
                <a:ext cx="3766680" cy="342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130" name="Input penna 129"/>
              <p14:cNvContentPartPr/>
              <p14:nvPr/>
            </p14:nvContentPartPr>
            <p14:xfrm>
              <a:off x="4791412" y="3258451"/>
              <a:ext cx="4906800" cy="3362760"/>
            </p14:xfrm>
          </p:contentPart>
        </mc:Choice>
        <mc:Fallback>
          <p:pic>
            <p:nvPicPr>
              <p:cNvPr id="130" name="Input penna 129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4743172" y="3162331"/>
                <a:ext cx="5002920" cy="355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040122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944532" y="1236189"/>
              <a:ext cx="7869600" cy="558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32652" y="1224309"/>
                <a:ext cx="7893360" cy="7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713052" y="1815789"/>
              <a:ext cx="4315320" cy="32850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1172" y="1803909"/>
                <a:ext cx="4339080" cy="330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2305252" y="3348669"/>
              <a:ext cx="657720" cy="7599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293372" y="3336789"/>
                <a:ext cx="681480" cy="78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Input penna 9"/>
              <p14:cNvContentPartPr/>
              <p14:nvPr/>
            </p14:nvContentPartPr>
            <p14:xfrm>
              <a:off x="2833372" y="3850869"/>
              <a:ext cx="695880" cy="83736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821492" y="3838989"/>
                <a:ext cx="719640" cy="86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Input penna 12"/>
              <p14:cNvContentPartPr/>
              <p14:nvPr/>
            </p14:nvContentPartPr>
            <p14:xfrm>
              <a:off x="2395612" y="3000909"/>
              <a:ext cx="1416960" cy="130104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383732" y="2989029"/>
                <a:ext cx="1440720" cy="132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" name="Input penna 15"/>
              <p14:cNvContentPartPr/>
              <p14:nvPr/>
            </p14:nvContentPartPr>
            <p14:xfrm>
              <a:off x="4584772" y="3606069"/>
              <a:ext cx="1119600" cy="8496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572892" y="3594189"/>
                <a:ext cx="1143360" cy="10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8" name="Input penna 17"/>
              <p14:cNvContentPartPr/>
              <p14:nvPr/>
            </p14:nvContentPartPr>
            <p14:xfrm>
              <a:off x="5074372" y="3799389"/>
              <a:ext cx="161640" cy="51408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062492" y="3787509"/>
                <a:ext cx="185400" cy="53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9" name="Input penna 18"/>
              <p14:cNvContentPartPr/>
              <p14:nvPr/>
            </p14:nvContentPartPr>
            <p14:xfrm>
              <a:off x="5590252" y="3992349"/>
              <a:ext cx="566280" cy="58536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578372" y="3980469"/>
                <a:ext cx="590040" cy="60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2" name="Input penna 21"/>
              <p14:cNvContentPartPr/>
              <p14:nvPr/>
            </p14:nvContentPartPr>
            <p14:xfrm>
              <a:off x="2846332" y="664869"/>
              <a:ext cx="914760" cy="50184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834452" y="652989"/>
                <a:ext cx="938520" cy="52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5" name="Input penna 24"/>
              <p14:cNvContentPartPr/>
              <p14:nvPr/>
            </p14:nvContentPartPr>
            <p14:xfrm>
              <a:off x="5743972" y="755589"/>
              <a:ext cx="966240" cy="57132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732092" y="743709"/>
                <a:ext cx="990000" cy="59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8" name="Input penna 27"/>
              <p14:cNvContentPartPr/>
              <p14:nvPr/>
            </p14:nvContentPartPr>
            <p14:xfrm>
              <a:off x="8538652" y="702669"/>
              <a:ext cx="1069200" cy="64980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526772" y="690789"/>
                <a:ext cx="1092960" cy="673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814440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2001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71975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44231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54851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73175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38964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9964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9081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02372" y="493149"/>
              <a:ext cx="11424960" cy="56631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0492" y="481269"/>
                <a:ext cx="11448720" cy="568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0" name="Input penna 79"/>
              <p14:cNvContentPartPr/>
              <p14:nvPr/>
            </p14:nvContentPartPr>
            <p14:xfrm>
              <a:off x="2704492" y="2176509"/>
              <a:ext cx="9364680" cy="1919160"/>
            </p14:xfrm>
          </p:contentPart>
        </mc:Choice>
        <mc:Fallback>
          <p:pic>
            <p:nvPicPr>
              <p:cNvPr id="80" name="Input penna 7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92612" y="2164629"/>
                <a:ext cx="9388440" cy="194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2" name="Input penna 81"/>
              <p14:cNvContentPartPr/>
              <p14:nvPr/>
            </p14:nvContentPartPr>
            <p14:xfrm>
              <a:off x="478972" y="4584909"/>
              <a:ext cx="1401840" cy="1493280"/>
            </p14:xfrm>
          </p:contentPart>
        </mc:Choice>
        <mc:Fallback>
          <p:pic>
            <p:nvPicPr>
              <p:cNvPr id="82" name="Input penna 8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7092" y="4573029"/>
                <a:ext cx="1425600" cy="151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62777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62621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06691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92700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62184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60182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13231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12496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3625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13117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5803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3" name="Input penna 12"/>
              <p14:cNvContentPartPr/>
              <p14:nvPr/>
            </p14:nvContentPartPr>
            <p14:xfrm>
              <a:off x="888652" y="1532469"/>
              <a:ext cx="274320" cy="361656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6772" y="1520589"/>
                <a:ext cx="298080" cy="364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6" name="Input penna 15"/>
              <p14:cNvContentPartPr/>
              <p14:nvPr/>
            </p14:nvContentPartPr>
            <p14:xfrm>
              <a:off x="1210492" y="3103869"/>
              <a:ext cx="7779240" cy="10332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98612" y="3091989"/>
                <a:ext cx="780300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7" name="Input penna 26"/>
              <p14:cNvContentPartPr/>
              <p14:nvPr/>
            </p14:nvContentPartPr>
            <p14:xfrm>
              <a:off x="1223452" y="1644429"/>
              <a:ext cx="8205480" cy="364932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11572" y="1632549"/>
                <a:ext cx="8229240" cy="367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7" name="Input penna 46"/>
              <p14:cNvContentPartPr/>
              <p14:nvPr/>
            </p14:nvContentPartPr>
            <p14:xfrm>
              <a:off x="527932" y="228549"/>
              <a:ext cx="8281440" cy="455148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16052" y="216669"/>
                <a:ext cx="8305200" cy="457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190755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75141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82450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53257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41320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79473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59609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955238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454603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8997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450892" y="2583309"/>
              <a:ext cx="9903960" cy="6141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9012" y="2571429"/>
                <a:ext cx="9927720" cy="63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824212" y="1699869"/>
              <a:ext cx="750960" cy="8625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2332" y="1687989"/>
                <a:ext cx="774720" cy="88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850132" y="1661349"/>
              <a:ext cx="2396880" cy="92088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38252" y="1649469"/>
                <a:ext cx="2420640" cy="94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Input penna 9"/>
              <p14:cNvContentPartPr/>
              <p14:nvPr/>
            </p14:nvContentPartPr>
            <p14:xfrm>
              <a:off x="3966652" y="3460269"/>
              <a:ext cx="2743560" cy="185832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954772" y="3448389"/>
                <a:ext cx="2767320" cy="188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7" name="Input penna 16"/>
              <p14:cNvContentPartPr/>
              <p14:nvPr/>
            </p14:nvContentPartPr>
            <p14:xfrm>
              <a:off x="3078172" y="2472789"/>
              <a:ext cx="3219840" cy="195804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066292" y="2460909"/>
                <a:ext cx="3243600" cy="198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8" name="Input penna 17"/>
              <p14:cNvContentPartPr/>
              <p14:nvPr/>
            </p14:nvContentPartPr>
            <p14:xfrm>
              <a:off x="3168172" y="2588709"/>
              <a:ext cx="953280" cy="99180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156292" y="2576829"/>
                <a:ext cx="977040" cy="101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9" name="Input penna 18"/>
              <p14:cNvContentPartPr/>
              <p14:nvPr/>
            </p14:nvContentPartPr>
            <p14:xfrm>
              <a:off x="1661212" y="927309"/>
              <a:ext cx="544680" cy="78804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649332" y="915429"/>
                <a:ext cx="568440" cy="81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2" name="Input penna 21"/>
              <p14:cNvContentPartPr/>
              <p14:nvPr/>
            </p14:nvContentPartPr>
            <p14:xfrm>
              <a:off x="6194692" y="4314189"/>
              <a:ext cx="4178160" cy="27144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182812" y="4302309"/>
                <a:ext cx="4201920" cy="29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6" name="Input penna 25"/>
              <p14:cNvContentPartPr/>
              <p14:nvPr/>
            </p14:nvContentPartPr>
            <p14:xfrm>
              <a:off x="9822772" y="4855269"/>
              <a:ext cx="905760" cy="64260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810892" y="4843389"/>
                <a:ext cx="929520" cy="66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9688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609732" y="1631109"/>
              <a:ext cx="8397360" cy="43578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97852" y="1619229"/>
                <a:ext cx="8421120" cy="438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2356732" y="3142389"/>
              <a:ext cx="1830240" cy="108288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44852" y="3130509"/>
                <a:ext cx="1854000" cy="110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5" name="Input penna 14"/>
              <p14:cNvContentPartPr/>
              <p14:nvPr/>
            </p14:nvContentPartPr>
            <p14:xfrm>
              <a:off x="2846332" y="2060229"/>
              <a:ext cx="357120" cy="70236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34452" y="2048349"/>
                <a:ext cx="380880" cy="72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8" name="Input penna 17"/>
              <p14:cNvContentPartPr/>
              <p14:nvPr/>
            </p14:nvContentPartPr>
            <p14:xfrm>
              <a:off x="5202892" y="3574749"/>
              <a:ext cx="3514320" cy="25164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191012" y="3562869"/>
                <a:ext cx="353808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2" name="Input penna 21"/>
              <p14:cNvContentPartPr/>
              <p14:nvPr/>
            </p14:nvContentPartPr>
            <p14:xfrm>
              <a:off x="2949292" y="3374229"/>
              <a:ext cx="541080" cy="186768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937412" y="3362349"/>
                <a:ext cx="564840" cy="189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3" name="Input penna 22"/>
              <p14:cNvContentPartPr/>
              <p14:nvPr/>
            </p14:nvContentPartPr>
            <p14:xfrm>
              <a:off x="172" y="3103869"/>
              <a:ext cx="451080" cy="46404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-11708" y="3091989"/>
                <a:ext cx="474840" cy="48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0" name="Input penna 29"/>
              <p14:cNvContentPartPr/>
              <p14:nvPr/>
            </p14:nvContentPartPr>
            <p14:xfrm>
              <a:off x="279172" y="3192429"/>
              <a:ext cx="1498320" cy="11880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67292" y="3180549"/>
                <a:ext cx="1522080" cy="14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2" name="Input penna 31"/>
              <p14:cNvContentPartPr/>
              <p14:nvPr/>
            </p14:nvContentPartPr>
            <p14:xfrm>
              <a:off x="4069612" y="1919109"/>
              <a:ext cx="3911482" cy="195768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057732" y="1910829"/>
                <a:ext cx="3931642" cy="197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6" name="Input penna 35"/>
              <p14:cNvContentPartPr/>
              <p14:nvPr/>
            </p14:nvContentPartPr>
            <p14:xfrm>
              <a:off x="5267414" y="1197669"/>
              <a:ext cx="579960" cy="34704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255534" y="1185789"/>
                <a:ext cx="603720" cy="37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5" name="Input penna 44"/>
              <p14:cNvContentPartPr/>
              <p14:nvPr/>
            </p14:nvContentPartPr>
            <p14:xfrm>
              <a:off x="1787572" y="1558389"/>
              <a:ext cx="105840" cy="261468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775692" y="1546509"/>
                <a:ext cx="129600" cy="263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6" name="Input penna 45"/>
              <p14:cNvContentPartPr/>
              <p14:nvPr/>
            </p14:nvContentPartPr>
            <p14:xfrm>
              <a:off x="217694" y="615909"/>
              <a:ext cx="5621040" cy="35496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05814" y="604029"/>
                <a:ext cx="5644800" cy="37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50" name="Input penna 49"/>
              <p14:cNvContentPartPr/>
              <p14:nvPr/>
            </p14:nvContentPartPr>
            <p14:xfrm>
              <a:off x="7431014" y="64389"/>
              <a:ext cx="1842120" cy="91476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419134" y="52509"/>
                <a:ext cx="1865880" cy="9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53" name="Input penna 52"/>
              <p14:cNvContentPartPr/>
              <p14:nvPr/>
            </p14:nvContentPartPr>
            <p14:xfrm>
              <a:off x="7214654" y="13989"/>
              <a:ext cx="2496240" cy="106812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202774" y="2109"/>
                <a:ext cx="2520000" cy="109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55" name="Input penna 54"/>
              <p14:cNvContentPartPr/>
              <p14:nvPr/>
            </p14:nvContentPartPr>
            <p14:xfrm>
              <a:off x="5653694" y="137109"/>
              <a:ext cx="3109680" cy="67752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641814" y="125229"/>
                <a:ext cx="3133440" cy="70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35062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708292" y="252309"/>
              <a:ext cx="9033480" cy="18345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6412" y="240429"/>
                <a:ext cx="9057240" cy="185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3" name="Input penna 32"/>
              <p14:cNvContentPartPr/>
              <p14:nvPr/>
            </p14:nvContentPartPr>
            <p14:xfrm>
              <a:off x="2163772" y="3180909"/>
              <a:ext cx="6735960" cy="32256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51892" y="3169029"/>
                <a:ext cx="6759720" cy="34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6" name="Input penna 35"/>
              <p14:cNvContentPartPr/>
              <p14:nvPr/>
            </p14:nvContentPartPr>
            <p14:xfrm>
              <a:off x="2202292" y="3910989"/>
              <a:ext cx="6832440" cy="16236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190412" y="3899109"/>
                <a:ext cx="6856200" cy="18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7" name="Input penna 36"/>
              <p14:cNvContentPartPr/>
              <p14:nvPr/>
            </p14:nvContentPartPr>
            <p14:xfrm>
              <a:off x="1970452" y="4635669"/>
              <a:ext cx="7534440" cy="21996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958572" y="4623789"/>
                <a:ext cx="7558200" cy="24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4" name="Input penna 43"/>
              <p14:cNvContentPartPr/>
              <p14:nvPr/>
            </p14:nvContentPartPr>
            <p14:xfrm>
              <a:off x="6478012" y="2253909"/>
              <a:ext cx="479520" cy="453348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466132" y="2242029"/>
                <a:ext cx="503280" cy="455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6" name="Input penna 45"/>
              <p14:cNvContentPartPr/>
              <p14:nvPr/>
            </p14:nvContentPartPr>
            <p14:xfrm>
              <a:off x="2292292" y="4378989"/>
              <a:ext cx="2340000" cy="105840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80412" y="4367109"/>
                <a:ext cx="2363760" cy="108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8" name="Input penna 47"/>
              <p14:cNvContentPartPr/>
              <p14:nvPr/>
            </p14:nvContentPartPr>
            <p14:xfrm>
              <a:off x="1944532" y="2601669"/>
              <a:ext cx="8062560" cy="341532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932652" y="2589789"/>
                <a:ext cx="8086320" cy="343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3" name="Input penna 52"/>
              <p14:cNvContentPartPr/>
              <p14:nvPr/>
            </p14:nvContentPartPr>
            <p14:xfrm>
              <a:off x="4803652" y="2575749"/>
              <a:ext cx="258120" cy="396252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791772" y="2563869"/>
                <a:ext cx="281880" cy="398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6" name="Input penna 55"/>
              <p14:cNvContentPartPr/>
              <p14:nvPr/>
            </p14:nvContentPartPr>
            <p14:xfrm>
              <a:off x="3194092" y="4554309"/>
              <a:ext cx="2859840" cy="71352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182212" y="4542429"/>
                <a:ext cx="2883600" cy="73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62" name="Input penna 61"/>
              <p14:cNvContentPartPr/>
              <p14:nvPr/>
            </p14:nvContentPartPr>
            <p14:xfrm>
              <a:off x="2260972" y="3934389"/>
              <a:ext cx="882000" cy="129492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249092" y="3922509"/>
                <a:ext cx="905760" cy="131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71" name="Input penna 70"/>
              <p14:cNvContentPartPr/>
              <p14:nvPr/>
            </p14:nvContentPartPr>
            <p14:xfrm>
              <a:off x="3155212" y="2240949"/>
              <a:ext cx="774000" cy="416016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143332" y="2229069"/>
                <a:ext cx="797760" cy="4183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03597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8" name="Input penna 27"/>
              <p14:cNvContentPartPr/>
              <p14:nvPr/>
            </p14:nvContentPartPr>
            <p14:xfrm>
              <a:off x="4829572" y="1867269"/>
              <a:ext cx="3501720" cy="13608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17692" y="1855389"/>
                <a:ext cx="3525480" cy="15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9" name="Input penna 58"/>
              <p14:cNvContentPartPr/>
              <p14:nvPr/>
            </p14:nvContentPartPr>
            <p14:xfrm>
              <a:off x="1661212" y="2575749"/>
              <a:ext cx="2640600" cy="9036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49332" y="2563869"/>
                <a:ext cx="2664360" cy="11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3" name="Input penna 72"/>
              <p14:cNvContentPartPr/>
              <p14:nvPr/>
            </p14:nvContentPartPr>
            <p14:xfrm>
              <a:off x="2112292" y="4159749"/>
              <a:ext cx="7059960" cy="37476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100412" y="4147869"/>
                <a:ext cx="7083720" cy="39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7" name="Input penna 96"/>
              <p14:cNvContentPartPr/>
              <p14:nvPr/>
            </p14:nvContentPartPr>
            <p14:xfrm>
              <a:off x="76492" y="160509"/>
              <a:ext cx="10600560" cy="4849560"/>
            </p14:xfrm>
          </p:contentPart>
        </mc:Choice>
        <mc:Fallback>
          <p:pic>
            <p:nvPicPr>
              <p:cNvPr id="97" name="Input penna 9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612" y="148629"/>
                <a:ext cx="10624320" cy="487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14" name="Input penna 113"/>
              <p14:cNvContentPartPr/>
              <p14:nvPr/>
            </p14:nvContentPartPr>
            <p14:xfrm>
              <a:off x="25732" y="836949"/>
              <a:ext cx="1648800" cy="979200"/>
            </p14:xfrm>
          </p:contentPart>
        </mc:Choice>
        <mc:Fallback>
          <p:pic>
            <p:nvPicPr>
              <p:cNvPr id="114" name="Input penna 11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3852" y="825069"/>
                <a:ext cx="1672560" cy="100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695627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0</Words>
  <Application>Microsoft Office PowerPoint</Application>
  <PresentationFormat>Widescreen</PresentationFormat>
  <Paragraphs>0</Paragraphs>
  <Slides>58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58</vt:i4>
      </vt:variant>
    </vt:vector>
  </HeadingPairs>
  <TitlesOfParts>
    <vt:vector size="62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PIPAN MICHELE</dc:creator>
  <cp:lastModifiedBy>PIPAN MICHELE</cp:lastModifiedBy>
  <cp:revision>12</cp:revision>
  <dcterms:created xsi:type="dcterms:W3CDTF">2016-11-30T10:22:32Z</dcterms:created>
  <dcterms:modified xsi:type="dcterms:W3CDTF">2016-11-30T11:52:44Z</dcterms:modified>
</cp:coreProperties>
</file>