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0D44D-BAF0-4239-A24B-613C7C17A77C}" type="datetimeFigureOut">
              <a:rPr lang="fr-FR" smtClean="0"/>
              <a:t>13/04/2017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E28B-AADD-4687-9C44-C3405C0628A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1116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0D44D-BAF0-4239-A24B-613C7C17A77C}" type="datetimeFigureOut">
              <a:rPr lang="fr-FR" smtClean="0"/>
              <a:t>13/04/2017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E28B-AADD-4687-9C44-C3405C0628A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3667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0D44D-BAF0-4239-A24B-613C7C17A77C}" type="datetimeFigureOut">
              <a:rPr lang="fr-FR" smtClean="0"/>
              <a:t>13/04/2017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E28B-AADD-4687-9C44-C3405C0628A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8187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0D44D-BAF0-4239-A24B-613C7C17A77C}" type="datetimeFigureOut">
              <a:rPr lang="fr-FR" smtClean="0"/>
              <a:t>13/04/2017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E28B-AADD-4687-9C44-C3405C0628A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7133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0D44D-BAF0-4239-A24B-613C7C17A77C}" type="datetimeFigureOut">
              <a:rPr lang="fr-FR" smtClean="0"/>
              <a:t>13/04/2017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E28B-AADD-4687-9C44-C3405C0628A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7981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0D44D-BAF0-4239-A24B-613C7C17A77C}" type="datetimeFigureOut">
              <a:rPr lang="fr-FR" smtClean="0"/>
              <a:t>13/04/2017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E28B-AADD-4687-9C44-C3405C0628A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2162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0D44D-BAF0-4239-A24B-613C7C17A77C}" type="datetimeFigureOut">
              <a:rPr lang="fr-FR" smtClean="0"/>
              <a:t>13/04/2017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E28B-AADD-4687-9C44-C3405C0628A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4399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0D44D-BAF0-4239-A24B-613C7C17A77C}" type="datetimeFigureOut">
              <a:rPr lang="fr-FR" smtClean="0"/>
              <a:t>13/04/2017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E28B-AADD-4687-9C44-C3405C0628A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9919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0D44D-BAF0-4239-A24B-613C7C17A77C}" type="datetimeFigureOut">
              <a:rPr lang="fr-FR" smtClean="0"/>
              <a:t>13/04/2017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E28B-AADD-4687-9C44-C3405C0628A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9487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0D44D-BAF0-4239-A24B-613C7C17A77C}" type="datetimeFigureOut">
              <a:rPr lang="fr-FR" smtClean="0"/>
              <a:t>13/04/2017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E28B-AADD-4687-9C44-C3405C0628A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6045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0D44D-BAF0-4239-A24B-613C7C17A77C}" type="datetimeFigureOut">
              <a:rPr lang="fr-FR" smtClean="0"/>
              <a:t>13/04/2017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E28B-AADD-4687-9C44-C3405C0628A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9387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0D44D-BAF0-4239-A24B-613C7C17A77C}" type="datetimeFigureOut">
              <a:rPr lang="fr-FR" smtClean="0"/>
              <a:t>13/04/2017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8E28B-AADD-4687-9C44-C3405C0628A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6052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Le </a:t>
            </a:r>
            <a:r>
              <a:rPr lang="it-IT" sz="2800" dirty="0" err="1" smtClean="0"/>
              <a:t>pouvoir</a:t>
            </a:r>
            <a:r>
              <a:rPr lang="it-IT" sz="2800" dirty="0" smtClean="0"/>
              <a:t> </a:t>
            </a:r>
            <a:r>
              <a:rPr lang="it-IT" sz="2800" dirty="0" err="1" smtClean="0"/>
              <a:t>des</a:t>
            </a:r>
            <a:r>
              <a:rPr lang="it-IT" sz="2800" dirty="0" smtClean="0"/>
              <a:t> </a:t>
            </a:r>
            <a:r>
              <a:rPr lang="it-IT" sz="2800" dirty="0" err="1" smtClean="0"/>
              <a:t>mots</a:t>
            </a:r>
            <a:endParaRPr lang="fr-FR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Et </a:t>
            </a:r>
            <a:r>
              <a:rPr lang="it-IT" dirty="0" err="1" smtClean="0"/>
              <a:t>les</a:t>
            </a:r>
            <a:r>
              <a:rPr lang="it-IT" dirty="0" smtClean="0"/>
              <a:t> </a:t>
            </a:r>
            <a:r>
              <a:rPr lang="it-IT" dirty="0" err="1" smtClean="0"/>
              <a:t>mots</a:t>
            </a:r>
            <a:r>
              <a:rPr lang="it-IT" dirty="0" smtClean="0"/>
              <a:t> </a:t>
            </a:r>
            <a:r>
              <a:rPr lang="it-IT" dirty="0" err="1" smtClean="0"/>
              <a:t>dangereux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15455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/>
              <a:t>Observons</a:t>
            </a:r>
            <a:r>
              <a:rPr lang="it-IT" sz="2800" dirty="0"/>
              <a:t> </a:t>
            </a:r>
            <a:br>
              <a:rPr lang="it-IT" sz="2800" dirty="0"/>
            </a:br>
            <a:r>
              <a:rPr lang="it-IT" sz="2800" dirty="0"/>
              <a:t>un </a:t>
            </a:r>
            <a:r>
              <a:rPr lang="it-IT" sz="2800" dirty="0" err="1"/>
              <a:t>autre</a:t>
            </a:r>
            <a:r>
              <a:rPr lang="it-IT" sz="2800" dirty="0"/>
              <a:t> </a:t>
            </a:r>
            <a:r>
              <a:rPr lang="it-IT" sz="2800" dirty="0" err="1"/>
              <a:t>rappel</a:t>
            </a:r>
            <a:r>
              <a:rPr lang="it-IT" sz="2800" dirty="0"/>
              <a:t> à l’histoire </a:t>
            </a:r>
            <a:r>
              <a:rPr lang="it-IT" sz="2800" dirty="0" err="1"/>
              <a:t>française</a:t>
            </a:r>
            <a:r>
              <a:rPr lang="it-IT" sz="2800" dirty="0"/>
              <a:t> </a:t>
            </a:r>
            <a:r>
              <a:rPr lang="it-IT" sz="2800" dirty="0" err="1"/>
              <a:t>au</a:t>
            </a:r>
            <a:r>
              <a:rPr lang="it-IT" sz="2800" dirty="0"/>
              <a:t> </a:t>
            </a:r>
            <a:r>
              <a:rPr lang="it-IT" sz="2800" dirty="0" err="1"/>
              <a:t>cours</a:t>
            </a:r>
            <a:r>
              <a:rPr lang="it-IT" sz="2800" dirty="0"/>
              <a:t> </a:t>
            </a:r>
            <a:r>
              <a:rPr lang="it-IT" sz="2800" dirty="0" err="1"/>
              <a:t>des</a:t>
            </a:r>
            <a:r>
              <a:rPr lang="it-IT" sz="2800" dirty="0"/>
              <a:t> </a:t>
            </a:r>
            <a:r>
              <a:rPr lang="it-IT" sz="2800" dirty="0" err="1"/>
              <a:t>présidentielles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 err="1"/>
              <a:t>Editorial</a:t>
            </a:r>
            <a:r>
              <a:rPr lang="it-IT" b="1" dirty="0"/>
              <a:t> : la </a:t>
            </a:r>
            <a:r>
              <a:rPr lang="it-IT" b="1" dirty="0" err="1"/>
              <a:t>faute</a:t>
            </a:r>
            <a:r>
              <a:rPr lang="it-IT" b="1" dirty="0"/>
              <a:t> de Marine Le Pen </a:t>
            </a:r>
            <a:r>
              <a:rPr lang="it-IT" b="1" dirty="0" err="1"/>
              <a:t>sur</a:t>
            </a:r>
            <a:r>
              <a:rPr lang="it-IT" b="1" dirty="0"/>
              <a:t> la </a:t>
            </a:r>
            <a:r>
              <a:rPr lang="it-IT" b="1" dirty="0" err="1"/>
              <a:t>rafle</a:t>
            </a:r>
            <a:r>
              <a:rPr lang="it-IT" b="1" dirty="0"/>
              <a:t> </a:t>
            </a:r>
            <a:r>
              <a:rPr lang="it-IT" b="1" dirty="0" err="1"/>
              <a:t>du</a:t>
            </a:r>
            <a:r>
              <a:rPr lang="it-IT" b="1" dirty="0"/>
              <a:t> </a:t>
            </a:r>
            <a:r>
              <a:rPr lang="it-IT" b="1" dirty="0" err="1"/>
              <a:t>Vél</a:t>
            </a:r>
            <a:r>
              <a:rPr lang="it-IT" b="1" dirty="0"/>
              <a:t>’ d’</a:t>
            </a:r>
            <a:r>
              <a:rPr lang="it-IT" b="1" dirty="0" err="1"/>
              <a:t>Hiv</a:t>
            </a:r>
            <a:endParaRPr lang="it-IT" b="1" dirty="0"/>
          </a:p>
          <a:p>
            <a:pPr algn="just"/>
            <a:r>
              <a:rPr lang="it-IT" dirty="0"/>
              <a:t>En </a:t>
            </a:r>
            <a:r>
              <a:rPr lang="it-IT" dirty="0" err="1"/>
              <a:t>affirmant</a:t>
            </a:r>
            <a:r>
              <a:rPr lang="it-IT" dirty="0"/>
              <a:t>, </a:t>
            </a:r>
            <a:r>
              <a:rPr lang="it-IT" dirty="0" err="1"/>
              <a:t>dimanche</a:t>
            </a:r>
            <a:r>
              <a:rPr lang="it-IT" dirty="0"/>
              <a:t> 9 </a:t>
            </a:r>
            <a:r>
              <a:rPr lang="it-IT" dirty="0" err="1"/>
              <a:t>avril</a:t>
            </a:r>
            <a:r>
              <a:rPr lang="it-IT" dirty="0"/>
              <a:t>, </a:t>
            </a:r>
            <a:r>
              <a:rPr lang="it-IT" dirty="0" err="1"/>
              <a:t>dans</a:t>
            </a:r>
            <a:r>
              <a:rPr lang="it-IT" dirty="0"/>
              <a:t> l’</a:t>
            </a:r>
            <a:r>
              <a:rPr lang="it-IT" dirty="0" err="1"/>
              <a:t>émission</a:t>
            </a:r>
            <a:r>
              <a:rPr lang="it-IT" dirty="0"/>
              <a:t> « Le </a:t>
            </a:r>
            <a:r>
              <a:rPr lang="it-IT" dirty="0" err="1"/>
              <a:t>Grand</a:t>
            </a:r>
            <a:r>
              <a:rPr lang="it-IT" dirty="0"/>
              <a:t> </a:t>
            </a:r>
            <a:r>
              <a:rPr lang="it-IT" dirty="0" err="1"/>
              <a:t>Jury</a:t>
            </a:r>
            <a:r>
              <a:rPr lang="it-IT" dirty="0"/>
              <a:t> », </a:t>
            </a:r>
            <a:r>
              <a:rPr lang="it-IT" dirty="0" err="1"/>
              <a:t>que</a:t>
            </a:r>
            <a:r>
              <a:rPr lang="it-IT" dirty="0"/>
              <a:t> </a:t>
            </a:r>
            <a:r>
              <a:rPr lang="it-IT" i="1" dirty="0"/>
              <a:t>« la France n’</a:t>
            </a:r>
            <a:r>
              <a:rPr lang="it-IT" i="1" dirty="0" err="1"/>
              <a:t>était</a:t>
            </a:r>
            <a:r>
              <a:rPr lang="it-IT" i="1" dirty="0"/>
              <a:t> </a:t>
            </a:r>
            <a:r>
              <a:rPr lang="it-IT" i="1" dirty="0" err="1"/>
              <a:t>pas</a:t>
            </a:r>
            <a:r>
              <a:rPr lang="it-IT" i="1" dirty="0"/>
              <a:t> </a:t>
            </a:r>
            <a:r>
              <a:rPr lang="it-IT" i="1" dirty="0" err="1"/>
              <a:t>responsable</a:t>
            </a:r>
            <a:r>
              <a:rPr lang="it-IT" i="1" dirty="0"/>
              <a:t> </a:t>
            </a:r>
            <a:r>
              <a:rPr lang="it-IT" i="1" dirty="0" err="1"/>
              <a:t>du</a:t>
            </a:r>
            <a:r>
              <a:rPr lang="it-IT" i="1" dirty="0"/>
              <a:t> </a:t>
            </a:r>
            <a:r>
              <a:rPr lang="it-IT" i="1" dirty="0" err="1"/>
              <a:t>Vél</a:t>
            </a:r>
            <a:r>
              <a:rPr lang="it-IT" i="1" dirty="0"/>
              <a:t>’ d’</a:t>
            </a:r>
            <a:r>
              <a:rPr lang="it-IT" i="1" dirty="0" err="1"/>
              <a:t>Hiv</a:t>
            </a:r>
            <a:r>
              <a:rPr lang="it-IT" i="1" dirty="0"/>
              <a:t> »</a:t>
            </a:r>
            <a:r>
              <a:rPr lang="it-IT" dirty="0"/>
              <a:t>, Marine Le Pen a franchi une </a:t>
            </a:r>
            <a:r>
              <a:rPr lang="it-IT" dirty="0" err="1"/>
              <a:t>ligne</a:t>
            </a:r>
            <a:r>
              <a:rPr lang="it-IT" dirty="0"/>
              <a:t> </a:t>
            </a:r>
            <a:r>
              <a:rPr lang="it-IT" dirty="0" err="1"/>
              <a:t>rouge</a:t>
            </a:r>
            <a:r>
              <a:rPr lang="it-IT" dirty="0"/>
              <a:t> : celle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b="1" dirty="0" err="1"/>
              <a:t>consensus</a:t>
            </a:r>
            <a:r>
              <a:rPr lang="it-IT" b="1" dirty="0"/>
              <a:t> </a:t>
            </a:r>
            <a:r>
              <a:rPr lang="it-IT" b="1" dirty="0" err="1"/>
              <a:t>national</a:t>
            </a:r>
            <a:r>
              <a:rPr lang="it-IT" b="1" dirty="0"/>
              <a:t> </a:t>
            </a:r>
            <a:r>
              <a:rPr lang="it-IT" dirty="0" err="1"/>
              <a:t>sur</a:t>
            </a:r>
            <a:r>
              <a:rPr lang="it-IT" dirty="0"/>
              <a:t> la </a:t>
            </a:r>
            <a:r>
              <a:rPr lang="it-IT" dirty="0" err="1"/>
              <a:t>lecture</a:t>
            </a:r>
            <a:r>
              <a:rPr lang="it-IT" dirty="0"/>
              <a:t>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épisodes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plus </a:t>
            </a:r>
            <a:r>
              <a:rPr lang="it-IT" dirty="0" err="1"/>
              <a:t>douloureux</a:t>
            </a:r>
            <a:r>
              <a:rPr lang="it-IT" dirty="0"/>
              <a:t> de l’histoire de France, en l’</a:t>
            </a:r>
            <a:r>
              <a:rPr lang="it-IT" dirty="0" err="1"/>
              <a:t>occurrence</a:t>
            </a:r>
            <a:r>
              <a:rPr lang="it-IT" dirty="0"/>
              <a:t> </a:t>
            </a:r>
            <a:r>
              <a:rPr lang="it-IT" dirty="0" err="1"/>
              <a:t>celui</a:t>
            </a:r>
            <a:r>
              <a:rPr lang="it-IT" dirty="0"/>
              <a:t> de la </a:t>
            </a:r>
            <a:r>
              <a:rPr lang="it-IT" dirty="0" err="1"/>
              <a:t>déportation</a:t>
            </a:r>
            <a:r>
              <a:rPr lang="it-IT" dirty="0"/>
              <a:t>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juifs</a:t>
            </a:r>
            <a:r>
              <a:rPr lang="it-IT" dirty="0"/>
              <a:t> de France </a:t>
            </a:r>
            <a:r>
              <a:rPr lang="it-IT" dirty="0" err="1"/>
              <a:t>sous</a:t>
            </a:r>
            <a:r>
              <a:rPr lang="it-IT" dirty="0"/>
              <a:t> l’</a:t>
            </a:r>
            <a:r>
              <a:rPr lang="it-IT" dirty="0" err="1"/>
              <a:t>occupation</a:t>
            </a:r>
            <a:r>
              <a:rPr lang="it-IT" dirty="0"/>
              <a:t> allemande.</a:t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i="1" dirty="0"/>
              <a:t>Le Monde, </a:t>
            </a:r>
            <a:r>
              <a:rPr lang="it-IT" dirty="0"/>
              <a:t>le 10 </a:t>
            </a:r>
            <a:r>
              <a:rPr lang="it-IT" dirty="0" err="1"/>
              <a:t>avril</a:t>
            </a:r>
            <a:r>
              <a:rPr lang="it-IT" dirty="0"/>
              <a:t> 2017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204892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 err="1"/>
              <a:t>Les</a:t>
            </a:r>
            <a:r>
              <a:rPr lang="it-IT" sz="2400" dirty="0"/>
              <a:t> 16 et 17 </a:t>
            </a:r>
            <a:r>
              <a:rPr lang="it-IT" sz="2400" dirty="0" err="1"/>
              <a:t>juillet</a:t>
            </a:r>
            <a:r>
              <a:rPr lang="it-IT" sz="2400" dirty="0"/>
              <a:t> 1942, plus de 13 000 </a:t>
            </a:r>
            <a:r>
              <a:rPr lang="it-IT" sz="2400" dirty="0" err="1"/>
              <a:t>juifs</a:t>
            </a:r>
            <a:r>
              <a:rPr lang="it-IT" sz="2400" dirty="0"/>
              <a:t> </a:t>
            </a:r>
            <a:r>
              <a:rPr lang="it-IT" sz="2400" dirty="0" err="1"/>
              <a:t>français</a:t>
            </a:r>
            <a:r>
              <a:rPr lang="it-IT" sz="2400" dirty="0"/>
              <a:t> </a:t>
            </a:r>
            <a:r>
              <a:rPr lang="it-IT" sz="2400" dirty="0" err="1"/>
              <a:t>étaient</a:t>
            </a:r>
            <a:r>
              <a:rPr lang="it-IT" sz="2400" dirty="0"/>
              <a:t> </a:t>
            </a:r>
            <a:r>
              <a:rPr lang="it-IT" sz="2400" dirty="0" err="1"/>
              <a:t>arrêtés</a:t>
            </a:r>
            <a:r>
              <a:rPr lang="it-IT" sz="2400" dirty="0"/>
              <a:t> </a:t>
            </a:r>
            <a:r>
              <a:rPr lang="it-IT" sz="2400" dirty="0" err="1"/>
              <a:t>puis</a:t>
            </a:r>
            <a:r>
              <a:rPr lang="it-IT" sz="2400" dirty="0"/>
              <a:t> </a:t>
            </a:r>
            <a:r>
              <a:rPr lang="it-IT" sz="2400" dirty="0" err="1"/>
              <a:t>rassemblés</a:t>
            </a:r>
            <a:r>
              <a:rPr lang="it-IT" sz="2400" dirty="0"/>
              <a:t> </a:t>
            </a:r>
            <a:r>
              <a:rPr lang="it-IT" sz="2400" dirty="0" err="1"/>
              <a:t>au</a:t>
            </a:r>
            <a:r>
              <a:rPr lang="it-IT" sz="2400" dirty="0"/>
              <a:t> </a:t>
            </a:r>
            <a:r>
              <a:rPr lang="it-IT" sz="2400" dirty="0" err="1"/>
              <a:t>vélodrome</a:t>
            </a:r>
            <a:r>
              <a:rPr lang="it-IT" sz="2400" dirty="0"/>
              <a:t> d’</a:t>
            </a:r>
            <a:r>
              <a:rPr lang="it-IT" sz="2400" dirty="0" err="1"/>
              <a:t>Hiver</a:t>
            </a:r>
            <a:r>
              <a:rPr lang="it-IT" sz="2400" dirty="0"/>
              <a:t>, à Paris, par </a:t>
            </a:r>
            <a:r>
              <a:rPr lang="it-IT" sz="2400" dirty="0" err="1"/>
              <a:t>des</a:t>
            </a:r>
            <a:r>
              <a:rPr lang="it-IT" sz="2400" dirty="0"/>
              <a:t> </a:t>
            </a:r>
            <a:r>
              <a:rPr lang="it-IT" sz="2400" dirty="0" err="1"/>
              <a:t>policiers</a:t>
            </a:r>
            <a:r>
              <a:rPr lang="it-IT" sz="2400" dirty="0"/>
              <a:t> </a:t>
            </a:r>
            <a:r>
              <a:rPr lang="it-IT" sz="2400" dirty="0" err="1"/>
              <a:t>français</a:t>
            </a:r>
            <a:r>
              <a:rPr lang="it-IT" sz="2400" dirty="0"/>
              <a:t> </a:t>
            </a:r>
            <a:r>
              <a:rPr lang="it-IT" sz="2400" dirty="0" err="1"/>
              <a:t>sur</a:t>
            </a:r>
            <a:r>
              <a:rPr lang="it-IT" sz="2400" dirty="0"/>
              <a:t> </a:t>
            </a:r>
            <a:r>
              <a:rPr lang="it-IT" sz="2400" dirty="0" err="1"/>
              <a:t>décision</a:t>
            </a:r>
            <a:r>
              <a:rPr lang="it-IT" sz="2400" dirty="0"/>
              <a:t> </a:t>
            </a:r>
            <a:r>
              <a:rPr lang="it-IT" sz="2400" dirty="0" err="1"/>
              <a:t>du</a:t>
            </a:r>
            <a:r>
              <a:rPr lang="it-IT" sz="2400" dirty="0"/>
              <a:t> </a:t>
            </a:r>
            <a:r>
              <a:rPr lang="it-IT" sz="2400" dirty="0" err="1"/>
              <a:t>régime</a:t>
            </a:r>
            <a:r>
              <a:rPr lang="it-IT" sz="2400" dirty="0"/>
              <a:t> de Vichy, pour être </a:t>
            </a:r>
            <a:r>
              <a:rPr lang="it-IT" sz="2400" dirty="0" err="1"/>
              <a:t>acheminés</a:t>
            </a:r>
            <a:r>
              <a:rPr lang="it-IT" sz="2400" dirty="0"/>
              <a:t> </a:t>
            </a:r>
            <a:r>
              <a:rPr lang="it-IT" sz="2400" dirty="0" err="1"/>
              <a:t>dans</a:t>
            </a:r>
            <a:r>
              <a:rPr lang="it-IT" sz="2400" dirty="0"/>
              <a:t>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camps</a:t>
            </a:r>
            <a:r>
              <a:rPr lang="it-IT" sz="2400" dirty="0"/>
              <a:t> d’</a:t>
            </a:r>
            <a:r>
              <a:rPr lang="it-IT" sz="2400" dirty="0" err="1"/>
              <a:t>extermination</a:t>
            </a:r>
            <a:r>
              <a:rPr lang="it-IT" sz="2400" dirty="0"/>
              <a:t> </a:t>
            </a:r>
            <a:r>
              <a:rPr lang="it-IT" sz="2400" dirty="0" err="1"/>
              <a:t>nazis</a:t>
            </a:r>
            <a:r>
              <a:rPr lang="it-IT" sz="2400" dirty="0"/>
              <a:t>. </a:t>
            </a:r>
            <a:r>
              <a:rPr lang="it-IT" sz="2400" dirty="0" err="1"/>
              <a:t>Longtemps</a:t>
            </a:r>
            <a:r>
              <a:rPr lang="it-IT" sz="2400" dirty="0"/>
              <a:t>, </a:t>
            </a:r>
            <a:r>
              <a:rPr lang="it-IT" sz="2400" dirty="0" err="1"/>
              <a:t>tandis</a:t>
            </a:r>
            <a:r>
              <a:rPr lang="it-IT" sz="2400" dirty="0"/>
              <a:t> </a:t>
            </a:r>
            <a:r>
              <a:rPr lang="it-IT" sz="2400" dirty="0" err="1"/>
              <a:t>que</a:t>
            </a:r>
            <a:r>
              <a:rPr lang="it-IT" sz="2400" dirty="0"/>
              <a:t> la France </a:t>
            </a:r>
            <a:r>
              <a:rPr lang="it-IT" sz="2400" dirty="0" err="1"/>
              <a:t>reconstruisait</a:t>
            </a:r>
            <a:r>
              <a:rPr lang="it-IT" sz="2400" dirty="0"/>
              <a:t> son </a:t>
            </a:r>
            <a:r>
              <a:rPr lang="it-IT" sz="2400" dirty="0" err="1"/>
              <a:t>unité</a:t>
            </a:r>
            <a:r>
              <a:rPr lang="it-IT" sz="2400" dirty="0"/>
              <a:t> et son </a:t>
            </a:r>
            <a:r>
              <a:rPr lang="it-IT" sz="2400" dirty="0" err="1"/>
              <a:t>récit</a:t>
            </a:r>
            <a:r>
              <a:rPr lang="it-IT" sz="2400" dirty="0"/>
              <a:t> </a:t>
            </a:r>
            <a:r>
              <a:rPr lang="it-IT" sz="2400" dirty="0" err="1"/>
              <a:t>historique</a:t>
            </a:r>
            <a:r>
              <a:rPr lang="it-IT" sz="2400" dirty="0"/>
              <a:t> </a:t>
            </a:r>
            <a:r>
              <a:rPr lang="it-IT" sz="2400" dirty="0" err="1"/>
              <a:t>après</a:t>
            </a:r>
            <a:r>
              <a:rPr lang="it-IT" sz="2400" dirty="0"/>
              <a:t> l’</a:t>
            </a:r>
            <a:r>
              <a:rPr lang="it-IT" sz="2400" dirty="0" err="1"/>
              <a:t>Occupation</a:t>
            </a:r>
            <a:r>
              <a:rPr lang="it-IT" sz="2400" dirty="0"/>
              <a:t>, la </a:t>
            </a:r>
            <a:r>
              <a:rPr lang="it-IT" sz="2400" dirty="0" err="1"/>
              <a:t>responsabilité</a:t>
            </a:r>
            <a:r>
              <a:rPr lang="it-IT" sz="2400" dirty="0"/>
              <a:t> de ce crime a </a:t>
            </a:r>
            <a:r>
              <a:rPr lang="it-IT" sz="2400" dirty="0" err="1"/>
              <a:t>été</a:t>
            </a:r>
            <a:r>
              <a:rPr lang="it-IT" sz="2400" dirty="0"/>
              <a:t> </a:t>
            </a:r>
            <a:r>
              <a:rPr lang="it-IT" sz="2400" dirty="0" err="1"/>
              <a:t>attribuée</a:t>
            </a:r>
            <a:r>
              <a:rPr lang="it-IT" sz="2400" dirty="0"/>
              <a:t> </a:t>
            </a:r>
            <a:r>
              <a:rPr lang="it-IT" sz="2400" dirty="0" err="1"/>
              <a:t>aux</a:t>
            </a:r>
            <a:r>
              <a:rPr lang="it-IT" sz="2400" dirty="0"/>
              <a:t> </a:t>
            </a:r>
            <a:r>
              <a:rPr lang="it-IT" sz="2400" b="1" dirty="0" err="1"/>
              <a:t>seuls</a:t>
            </a:r>
            <a:r>
              <a:rPr lang="it-IT" sz="2400" b="1" dirty="0"/>
              <a:t> </a:t>
            </a:r>
            <a:r>
              <a:rPr lang="it-IT" sz="2400" b="1" dirty="0" err="1"/>
              <a:t>acteurs</a:t>
            </a:r>
            <a:r>
              <a:rPr lang="it-IT" sz="2400" b="1" dirty="0"/>
              <a:t> </a:t>
            </a:r>
            <a:r>
              <a:rPr lang="it-IT" sz="2400" b="1" dirty="0" err="1"/>
              <a:t>physiques</a:t>
            </a:r>
            <a:r>
              <a:rPr lang="it-IT" sz="2400" b="1" dirty="0"/>
              <a:t> de la </a:t>
            </a:r>
            <a:r>
              <a:rPr lang="it-IT" sz="2400" b="1" dirty="0" err="1"/>
              <a:t>décision</a:t>
            </a:r>
            <a:r>
              <a:rPr lang="it-IT" sz="2400" dirty="0"/>
              <a:t>. François Mitterrand lui-</a:t>
            </a:r>
            <a:r>
              <a:rPr lang="it-IT" sz="2400" dirty="0" err="1"/>
              <a:t>même</a:t>
            </a:r>
            <a:r>
              <a:rPr lang="it-IT" sz="2400" dirty="0"/>
              <a:t>, </a:t>
            </a:r>
            <a:r>
              <a:rPr lang="it-IT" sz="2400" dirty="0" err="1"/>
              <a:t>reflétant</a:t>
            </a:r>
            <a:r>
              <a:rPr lang="it-IT" sz="2400" dirty="0"/>
              <a:t> l’</a:t>
            </a:r>
            <a:r>
              <a:rPr lang="it-IT" sz="2400" dirty="0" err="1"/>
              <a:t>attitude</a:t>
            </a:r>
            <a:r>
              <a:rPr lang="it-IT" sz="2400" dirty="0"/>
              <a:t> </a:t>
            </a:r>
            <a:r>
              <a:rPr lang="it-IT" sz="2400" dirty="0" err="1"/>
              <a:t>assumée</a:t>
            </a:r>
            <a:r>
              <a:rPr lang="it-IT" sz="2400" dirty="0"/>
              <a:t> par </a:t>
            </a:r>
            <a:r>
              <a:rPr lang="it-IT" sz="2400" dirty="0" err="1"/>
              <a:t>cette</a:t>
            </a:r>
            <a:r>
              <a:rPr lang="it-IT" sz="2400" dirty="0"/>
              <a:t> </a:t>
            </a:r>
            <a:r>
              <a:rPr lang="it-IT" sz="2400" dirty="0" err="1"/>
              <a:t>génération</a:t>
            </a:r>
            <a:r>
              <a:rPr lang="it-IT" sz="2400" dirty="0"/>
              <a:t> de la seconde guerre mondiale, se </a:t>
            </a:r>
            <a:r>
              <a:rPr lang="it-IT" sz="2400" dirty="0" err="1"/>
              <a:t>refusait</a:t>
            </a:r>
            <a:r>
              <a:rPr lang="it-IT" sz="2400" dirty="0"/>
              <a:t> à reconnaître </a:t>
            </a:r>
            <a:r>
              <a:rPr lang="it-IT" sz="2400" dirty="0" err="1"/>
              <a:t>dans</a:t>
            </a:r>
            <a:r>
              <a:rPr lang="it-IT" sz="2400" dirty="0"/>
              <a:t> la </a:t>
            </a:r>
            <a:r>
              <a:rPr lang="it-IT" sz="2400" dirty="0" err="1"/>
              <a:t>rafle</a:t>
            </a:r>
            <a:r>
              <a:rPr lang="it-IT" sz="2400" dirty="0"/>
              <a:t> une </a:t>
            </a:r>
            <a:r>
              <a:rPr lang="it-IT" sz="2400" dirty="0" err="1"/>
              <a:t>décision</a:t>
            </a:r>
            <a:r>
              <a:rPr lang="it-IT" sz="2400" dirty="0"/>
              <a:t> de la </a:t>
            </a:r>
            <a:r>
              <a:rPr lang="it-IT" sz="2400" i="1" dirty="0"/>
              <a:t>« </a:t>
            </a:r>
            <a:r>
              <a:rPr lang="it-IT" sz="2400" i="1" dirty="0" err="1"/>
              <a:t>République</a:t>
            </a:r>
            <a:r>
              <a:rPr lang="it-IT" sz="2400" i="1" dirty="0"/>
              <a:t> </a:t>
            </a:r>
            <a:r>
              <a:rPr lang="it-IT" sz="2400" i="1" dirty="0" err="1"/>
              <a:t>française</a:t>
            </a:r>
            <a:r>
              <a:rPr lang="it-IT" sz="2400" i="1" dirty="0"/>
              <a:t> »</a:t>
            </a:r>
            <a:r>
              <a:rPr lang="it-IT" sz="2400" dirty="0"/>
              <a:t>.</a:t>
            </a:r>
          </a:p>
          <a:p>
            <a:r>
              <a:rPr lang="it-IT" sz="2400" dirty="0"/>
              <a:t/>
            </a:r>
            <a:br>
              <a:rPr lang="it-IT" sz="2400" dirty="0"/>
            </a:b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9059501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 err="1"/>
              <a:t>ll</a:t>
            </a:r>
            <a:r>
              <a:rPr lang="it-IT" sz="2400" dirty="0"/>
              <a:t> </a:t>
            </a:r>
            <a:r>
              <a:rPr lang="it-IT" sz="2400" dirty="0"/>
              <a:t>a </a:t>
            </a:r>
            <a:r>
              <a:rPr lang="it-IT" sz="2400" dirty="0" err="1"/>
              <a:t>fallu</a:t>
            </a:r>
            <a:r>
              <a:rPr lang="it-IT" sz="2400" dirty="0"/>
              <a:t> attendre un </a:t>
            </a:r>
            <a:r>
              <a:rPr lang="it-IT" sz="2400" dirty="0" err="1"/>
              <a:t>peu</a:t>
            </a:r>
            <a:r>
              <a:rPr lang="it-IT" sz="2400" dirty="0"/>
              <a:t> plus d’un demi-</a:t>
            </a:r>
            <a:r>
              <a:rPr lang="it-IT" sz="2400" dirty="0" err="1"/>
              <a:t>siècle</a:t>
            </a:r>
            <a:r>
              <a:rPr lang="it-IT" sz="2400" dirty="0"/>
              <a:t>, </a:t>
            </a:r>
            <a:r>
              <a:rPr lang="it-IT" sz="2400" dirty="0" err="1"/>
              <a:t>attendre</a:t>
            </a:r>
            <a:r>
              <a:rPr lang="it-IT" sz="2400" dirty="0"/>
              <a:t> </a:t>
            </a:r>
            <a:r>
              <a:rPr lang="it-IT" sz="2400" dirty="0" err="1"/>
              <a:t>que</a:t>
            </a:r>
            <a:r>
              <a:rPr lang="it-IT" sz="2400" dirty="0"/>
              <a:t> le </a:t>
            </a:r>
            <a:r>
              <a:rPr lang="it-IT" sz="2400" dirty="0" err="1"/>
              <a:t>temps</a:t>
            </a:r>
            <a:r>
              <a:rPr lang="it-IT" sz="2400" dirty="0"/>
              <a:t> et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historiens</a:t>
            </a:r>
            <a:r>
              <a:rPr lang="it-IT" sz="2400" dirty="0"/>
              <a:t> </a:t>
            </a:r>
            <a:r>
              <a:rPr lang="it-IT" sz="2400" dirty="0" err="1"/>
              <a:t>fassent</a:t>
            </a:r>
            <a:r>
              <a:rPr lang="it-IT" sz="2400" dirty="0"/>
              <a:t> </a:t>
            </a:r>
            <a:r>
              <a:rPr lang="it-IT" sz="2400" dirty="0" err="1"/>
              <a:t>leur</a:t>
            </a:r>
            <a:r>
              <a:rPr lang="it-IT" sz="2400" dirty="0"/>
              <a:t> </a:t>
            </a:r>
            <a:r>
              <a:rPr lang="it-IT" sz="2400" dirty="0" err="1"/>
              <a:t>œuvre</a:t>
            </a:r>
            <a:r>
              <a:rPr lang="it-IT" sz="2400" dirty="0"/>
              <a:t>. En </a:t>
            </a:r>
            <a:r>
              <a:rPr lang="it-IT" sz="2400" dirty="0" err="1"/>
              <a:t>déclarant</a:t>
            </a:r>
            <a:r>
              <a:rPr lang="it-IT" sz="2400" dirty="0"/>
              <a:t>, </a:t>
            </a:r>
            <a:r>
              <a:rPr lang="it-IT" sz="2400" dirty="0" err="1"/>
              <a:t>lors</a:t>
            </a:r>
            <a:r>
              <a:rPr lang="it-IT" sz="2400" dirty="0"/>
              <a:t> de la </a:t>
            </a:r>
            <a:r>
              <a:rPr lang="it-IT" sz="2400" dirty="0" err="1"/>
              <a:t>commémoration</a:t>
            </a:r>
            <a:r>
              <a:rPr lang="it-IT" sz="2400" dirty="0"/>
              <a:t> de 1995, </a:t>
            </a:r>
            <a:r>
              <a:rPr lang="it-IT" sz="2400" dirty="0" err="1"/>
              <a:t>que</a:t>
            </a:r>
            <a:r>
              <a:rPr lang="it-IT" sz="2400" dirty="0"/>
              <a:t> </a:t>
            </a:r>
            <a:r>
              <a:rPr lang="it-IT" sz="2400" i="1" dirty="0"/>
              <a:t>« la France, ce jour-là, </a:t>
            </a:r>
            <a:r>
              <a:rPr lang="it-IT" sz="2400" i="1" dirty="0" err="1"/>
              <a:t>commettait</a:t>
            </a:r>
            <a:r>
              <a:rPr lang="it-IT" sz="2400" i="1" dirty="0"/>
              <a:t> l’</a:t>
            </a:r>
            <a:r>
              <a:rPr lang="it-IT" sz="2400" i="1" dirty="0" err="1"/>
              <a:t>irréparable</a:t>
            </a:r>
            <a:r>
              <a:rPr lang="it-IT" sz="2400" i="1" dirty="0"/>
              <a:t> »</a:t>
            </a:r>
            <a:r>
              <a:rPr lang="it-IT" sz="2400" dirty="0"/>
              <a:t>, Jacques Chirac, </a:t>
            </a:r>
            <a:r>
              <a:rPr lang="it-IT" sz="2400" dirty="0" err="1"/>
              <a:t>président</a:t>
            </a:r>
            <a:r>
              <a:rPr lang="it-IT" sz="2400" dirty="0"/>
              <a:t> de la </a:t>
            </a:r>
            <a:r>
              <a:rPr lang="it-IT" sz="2400" dirty="0" err="1"/>
              <a:t>République</a:t>
            </a:r>
            <a:r>
              <a:rPr lang="it-IT" sz="2400" dirty="0"/>
              <a:t>, a </a:t>
            </a:r>
            <a:r>
              <a:rPr lang="it-IT" sz="2400" dirty="0" err="1"/>
              <a:t>tiré</a:t>
            </a:r>
            <a:r>
              <a:rPr lang="it-IT" sz="2400" dirty="0"/>
              <a:t> un </a:t>
            </a:r>
            <a:r>
              <a:rPr lang="it-IT" sz="2400" b="1" dirty="0"/>
              <a:t>trait </a:t>
            </a:r>
            <a:r>
              <a:rPr lang="it-IT" sz="2400" b="1" dirty="0" err="1"/>
              <a:t>définitif</a:t>
            </a:r>
            <a:r>
              <a:rPr lang="it-IT" sz="2400" b="1" dirty="0"/>
              <a:t> </a:t>
            </a:r>
            <a:r>
              <a:rPr lang="it-IT" sz="2400" dirty="0" err="1"/>
              <a:t>sur</a:t>
            </a:r>
            <a:r>
              <a:rPr lang="it-IT" sz="2400" dirty="0"/>
              <a:t> </a:t>
            </a:r>
            <a:r>
              <a:rPr lang="it-IT" sz="2400" dirty="0" err="1"/>
              <a:t>cette</a:t>
            </a:r>
            <a:r>
              <a:rPr lang="it-IT" sz="2400" dirty="0"/>
              <a:t> </a:t>
            </a:r>
            <a:r>
              <a:rPr lang="it-IT" sz="2400" dirty="0" err="1"/>
              <a:t>lecture</a:t>
            </a:r>
            <a:r>
              <a:rPr lang="it-IT" sz="2400" dirty="0"/>
              <a:t> de la </a:t>
            </a:r>
            <a:r>
              <a:rPr lang="it-IT" sz="2400" dirty="0" err="1"/>
              <a:t>déportation</a:t>
            </a:r>
            <a:r>
              <a:rPr lang="it-IT" sz="2400" dirty="0"/>
              <a:t> </a:t>
            </a:r>
            <a:r>
              <a:rPr lang="it-IT" sz="2400" dirty="0" err="1"/>
              <a:t>des</a:t>
            </a:r>
            <a:r>
              <a:rPr lang="it-IT" sz="2400" dirty="0"/>
              <a:t> </a:t>
            </a:r>
            <a:r>
              <a:rPr lang="it-IT" sz="2400" dirty="0" err="1"/>
              <a:t>juifs</a:t>
            </a:r>
            <a:r>
              <a:rPr lang="it-IT" sz="2400" dirty="0"/>
              <a:t>. Le moment </a:t>
            </a:r>
            <a:r>
              <a:rPr lang="it-IT" sz="2400" dirty="0" err="1"/>
              <a:t>était</a:t>
            </a:r>
            <a:r>
              <a:rPr lang="it-IT" sz="2400" dirty="0"/>
              <a:t> </a:t>
            </a:r>
            <a:r>
              <a:rPr lang="it-IT" sz="2400" dirty="0" err="1"/>
              <a:t>venu</a:t>
            </a:r>
            <a:r>
              <a:rPr lang="it-IT" sz="2400" dirty="0"/>
              <a:t> </a:t>
            </a:r>
            <a:r>
              <a:rPr lang="it-IT" sz="2400" b="1" dirty="0"/>
              <a:t>de </a:t>
            </a:r>
            <a:r>
              <a:rPr lang="it-IT" sz="2400" b="1" dirty="0" err="1"/>
              <a:t>reconnaître</a:t>
            </a:r>
            <a:r>
              <a:rPr lang="it-IT" sz="2400" b="1" dirty="0"/>
              <a:t> </a:t>
            </a:r>
            <a:r>
              <a:rPr lang="it-IT" sz="2400" b="1" dirty="0" err="1"/>
              <a:t>clairement</a:t>
            </a:r>
            <a:r>
              <a:rPr lang="it-IT" sz="2400" b="1" dirty="0"/>
              <a:t> la </a:t>
            </a:r>
            <a:r>
              <a:rPr lang="it-IT" sz="2400" b="1" dirty="0" err="1"/>
              <a:t>faute</a:t>
            </a:r>
            <a:r>
              <a:rPr lang="it-IT" sz="2400" b="1" dirty="0"/>
              <a:t> de l’</a:t>
            </a:r>
            <a:r>
              <a:rPr lang="it-IT" sz="2400" b="1" dirty="0" err="1"/>
              <a:t>Etat</a:t>
            </a:r>
            <a:r>
              <a:rPr lang="it-IT" sz="2400" b="1" dirty="0"/>
              <a:t> </a:t>
            </a:r>
            <a:r>
              <a:rPr lang="it-IT" sz="2400" b="1" dirty="0" err="1"/>
              <a:t>français</a:t>
            </a:r>
            <a:r>
              <a:rPr lang="it-IT" sz="2400" b="1" dirty="0"/>
              <a:t> </a:t>
            </a:r>
            <a:r>
              <a:rPr lang="it-IT" sz="2400" b="1" dirty="0" err="1"/>
              <a:t>collaborateur</a:t>
            </a:r>
            <a:r>
              <a:rPr lang="it-IT" sz="2400" b="1" dirty="0"/>
              <a:t>, </a:t>
            </a:r>
            <a:r>
              <a:rPr lang="it-IT" sz="2400" dirty="0"/>
              <a:t>et plus </a:t>
            </a:r>
            <a:r>
              <a:rPr lang="it-IT" sz="2400" dirty="0" err="1"/>
              <a:t>aucun</a:t>
            </a:r>
            <a:r>
              <a:rPr lang="it-IT" sz="2400" dirty="0"/>
              <a:t> </a:t>
            </a:r>
            <a:r>
              <a:rPr lang="it-IT" sz="2400" dirty="0" err="1"/>
              <a:t>dirigeant</a:t>
            </a:r>
            <a:r>
              <a:rPr lang="it-IT" sz="2400" dirty="0"/>
              <a:t> ne </a:t>
            </a:r>
            <a:r>
              <a:rPr lang="it-IT" sz="2400" dirty="0" err="1"/>
              <a:t>devait</a:t>
            </a:r>
            <a:r>
              <a:rPr lang="it-IT" sz="2400" dirty="0"/>
              <a:t> la contester.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premiers</a:t>
            </a:r>
            <a:r>
              <a:rPr lang="it-IT" sz="2400" dirty="0"/>
              <a:t> </a:t>
            </a:r>
            <a:r>
              <a:rPr lang="it-IT" sz="2400" dirty="0" err="1"/>
              <a:t>ministres</a:t>
            </a:r>
            <a:r>
              <a:rPr lang="it-IT" sz="2400" dirty="0"/>
              <a:t> Lionel Jospin et Jean-Pierre </a:t>
            </a:r>
            <a:r>
              <a:rPr lang="it-IT" sz="2400" dirty="0" err="1"/>
              <a:t>Raffarin</a:t>
            </a:r>
            <a:r>
              <a:rPr lang="it-IT" sz="2400" dirty="0"/>
              <a:t> </a:t>
            </a:r>
            <a:r>
              <a:rPr lang="it-IT" sz="2400" dirty="0" err="1"/>
              <a:t>ont</a:t>
            </a:r>
            <a:r>
              <a:rPr lang="it-IT" sz="2400" dirty="0"/>
              <a:t> </a:t>
            </a:r>
            <a:r>
              <a:rPr lang="it-IT" sz="2400" dirty="0" err="1"/>
              <a:t>confirmé</a:t>
            </a:r>
            <a:r>
              <a:rPr lang="it-IT" sz="2400" dirty="0"/>
              <a:t> ce </a:t>
            </a:r>
            <a:r>
              <a:rPr lang="it-IT" sz="2400" dirty="0" err="1"/>
              <a:t>jugement</a:t>
            </a:r>
            <a:r>
              <a:rPr lang="it-IT" sz="2400" dirty="0"/>
              <a:t>. Le </a:t>
            </a:r>
            <a:r>
              <a:rPr lang="it-IT" sz="2400" dirty="0" err="1"/>
              <a:t>président</a:t>
            </a:r>
            <a:r>
              <a:rPr lang="it-IT" sz="2400" dirty="0"/>
              <a:t> Nicolas Sarkozy a </a:t>
            </a:r>
            <a:r>
              <a:rPr lang="it-IT" sz="2400" dirty="0" err="1"/>
              <a:t>estimé</a:t>
            </a:r>
            <a:r>
              <a:rPr lang="it-IT" sz="2400" dirty="0"/>
              <a:t> </a:t>
            </a:r>
            <a:r>
              <a:rPr lang="it-IT" sz="2400" dirty="0" err="1"/>
              <a:t>qu’il</a:t>
            </a:r>
            <a:r>
              <a:rPr lang="it-IT" sz="2400" dirty="0"/>
              <a:t> n’</a:t>
            </a:r>
            <a:r>
              <a:rPr lang="it-IT" sz="2400" dirty="0" err="1"/>
              <a:t>avait</a:t>
            </a:r>
            <a:r>
              <a:rPr lang="it-IT" sz="2400" dirty="0"/>
              <a:t> </a:t>
            </a:r>
            <a:r>
              <a:rPr lang="it-IT" sz="2400" i="1" dirty="0"/>
              <a:t>« </a:t>
            </a:r>
            <a:r>
              <a:rPr lang="it-IT" sz="2400" i="1" dirty="0" err="1"/>
              <a:t>rien</a:t>
            </a:r>
            <a:r>
              <a:rPr lang="it-IT" sz="2400" i="1" dirty="0"/>
              <a:t> à retrancher et </a:t>
            </a:r>
            <a:r>
              <a:rPr lang="it-IT" sz="2400" i="1" dirty="0" err="1"/>
              <a:t>rien</a:t>
            </a:r>
            <a:r>
              <a:rPr lang="it-IT" sz="2400" i="1" dirty="0"/>
              <a:t> à rajouter </a:t>
            </a:r>
            <a:r>
              <a:rPr lang="it-IT" sz="2400" i="1" dirty="0" err="1"/>
              <a:t>au</a:t>
            </a:r>
            <a:r>
              <a:rPr lang="it-IT" sz="2400" i="1" dirty="0"/>
              <a:t> </a:t>
            </a:r>
            <a:r>
              <a:rPr lang="it-IT" sz="2400" i="1" dirty="0" err="1"/>
              <a:t>très</a:t>
            </a:r>
            <a:r>
              <a:rPr lang="it-IT" sz="2400" i="1" dirty="0"/>
              <a:t> </a:t>
            </a:r>
            <a:r>
              <a:rPr lang="it-IT" sz="2400" i="1" dirty="0" err="1"/>
              <a:t>beau</a:t>
            </a:r>
            <a:r>
              <a:rPr lang="it-IT" sz="2400" i="1" dirty="0"/>
              <a:t> </a:t>
            </a:r>
            <a:r>
              <a:rPr lang="it-IT" sz="2400" i="1" dirty="0" err="1"/>
              <a:t>discours</a:t>
            </a:r>
            <a:r>
              <a:rPr lang="it-IT" sz="2400" i="1" dirty="0"/>
              <a:t> »</a:t>
            </a:r>
            <a:r>
              <a:rPr lang="it-IT" sz="2400" dirty="0"/>
              <a:t> de son </a:t>
            </a:r>
            <a:r>
              <a:rPr lang="it-IT" sz="2400" dirty="0" err="1"/>
              <a:t>prédécesseur</a:t>
            </a:r>
            <a:r>
              <a:rPr lang="it-IT" sz="2400" dirty="0"/>
              <a:t> ; plus </a:t>
            </a:r>
            <a:r>
              <a:rPr lang="it-IT" sz="2400" dirty="0" err="1"/>
              <a:t>tard</a:t>
            </a:r>
            <a:r>
              <a:rPr lang="it-IT" sz="2400" dirty="0"/>
              <a:t>, le </a:t>
            </a:r>
            <a:r>
              <a:rPr lang="it-IT" sz="2400" dirty="0" err="1"/>
              <a:t>président</a:t>
            </a:r>
            <a:r>
              <a:rPr lang="it-IT" sz="2400" dirty="0"/>
              <a:t> François Hollande a, à son tour, </a:t>
            </a:r>
            <a:r>
              <a:rPr lang="it-IT" sz="2400" dirty="0" err="1"/>
              <a:t>dénoncé</a:t>
            </a:r>
            <a:r>
              <a:rPr lang="it-IT" sz="2400" i="1" dirty="0"/>
              <a:t> « un crime </a:t>
            </a:r>
            <a:r>
              <a:rPr lang="it-IT" sz="2400" i="1" dirty="0" err="1"/>
              <a:t>commis</a:t>
            </a:r>
            <a:r>
              <a:rPr lang="it-IT" sz="2400" i="1" dirty="0"/>
              <a:t> en France par la France »</a:t>
            </a:r>
            <a:r>
              <a:rPr lang="it-IT" sz="2400" dirty="0"/>
              <a:t>.</a:t>
            </a:r>
            <a:br>
              <a:rPr lang="it-IT" sz="2400" dirty="0"/>
            </a:b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9314359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En </a:t>
            </a:r>
            <a:r>
              <a:rPr lang="it-IT" sz="2400" dirty="0" err="1"/>
              <a:t>rejetant</a:t>
            </a:r>
            <a:r>
              <a:rPr lang="it-IT" sz="2400" dirty="0"/>
              <a:t> </a:t>
            </a:r>
            <a:r>
              <a:rPr lang="it-IT" sz="2400" dirty="0" err="1"/>
              <a:t>cette</a:t>
            </a:r>
            <a:r>
              <a:rPr lang="it-IT" sz="2400" dirty="0"/>
              <a:t> </a:t>
            </a:r>
            <a:r>
              <a:rPr lang="it-IT" sz="2400" dirty="0" err="1"/>
              <a:t>interprétation</a:t>
            </a:r>
            <a:r>
              <a:rPr lang="it-IT" sz="2400" dirty="0"/>
              <a:t> </a:t>
            </a:r>
            <a:r>
              <a:rPr lang="it-IT" sz="2400" dirty="0" err="1"/>
              <a:t>aujourd’hui</a:t>
            </a:r>
            <a:r>
              <a:rPr lang="it-IT" sz="2400" dirty="0"/>
              <a:t> </a:t>
            </a:r>
            <a:r>
              <a:rPr lang="it-IT" sz="2400" b="1" dirty="0" err="1"/>
              <a:t>consensuelle</a:t>
            </a:r>
            <a:r>
              <a:rPr lang="it-IT" sz="2400" dirty="0"/>
              <a:t>, Marine Le Pen, candidate </a:t>
            </a:r>
            <a:r>
              <a:rPr lang="it-IT" sz="2400" dirty="0" err="1"/>
              <a:t>du</a:t>
            </a:r>
            <a:r>
              <a:rPr lang="it-IT" sz="2400" dirty="0"/>
              <a:t> Front national à l’</a:t>
            </a:r>
            <a:r>
              <a:rPr lang="it-IT" sz="2400" dirty="0" err="1"/>
              <a:t>élection</a:t>
            </a:r>
            <a:r>
              <a:rPr lang="it-IT" sz="2400" dirty="0"/>
              <a:t> </a:t>
            </a:r>
            <a:r>
              <a:rPr lang="it-IT" sz="2400" dirty="0" err="1"/>
              <a:t>présidentielle</a:t>
            </a:r>
            <a:r>
              <a:rPr lang="it-IT" sz="2400" dirty="0"/>
              <a:t>, </a:t>
            </a:r>
            <a:r>
              <a:rPr lang="it-IT" sz="2400" dirty="0" err="1"/>
              <a:t>prétend</a:t>
            </a:r>
            <a:r>
              <a:rPr lang="it-IT" sz="2400" dirty="0"/>
              <a:t> se placer </a:t>
            </a:r>
            <a:r>
              <a:rPr lang="it-IT" sz="2400" dirty="0" err="1"/>
              <a:t>dans</a:t>
            </a:r>
            <a:r>
              <a:rPr lang="it-IT" sz="2400" dirty="0"/>
              <a:t>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pas</a:t>
            </a:r>
            <a:r>
              <a:rPr lang="it-IT" sz="2400" dirty="0"/>
              <a:t> </a:t>
            </a:r>
            <a:r>
              <a:rPr lang="it-IT" sz="2400" dirty="0" err="1"/>
              <a:t>du</a:t>
            </a:r>
            <a:r>
              <a:rPr lang="it-IT" sz="2400" dirty="0"/>
              <a:t> </a:t>
            </a:r>
            <a:r>
              <a:rPr lang="it-IT" sz="2400" dirty="0" err="1"/>
              <a:t>général</a:t>
            </a:r>
            <a:r>
              <a:rPr lang="it-IT" sz="2400" dirty="0"/>
              <a:t> de Gaulle. </a:t>
            </a:r>
            <a:r>
              <a:rPr lang="it-IT" sz="2400" dirty="0" err="1"/>
              <a:t>Dimanche</a:t>
            </a:r>
            <a:r>
              <a:rPr lang="it-IT" sz="2400" dirty="0"/>
              <a:t>, pour justifier son </a:t>
            </a:r>
            <a:r>
              <a:rPr lang="it-IT" sz="2400" dirty="0" err="1"/>
              <a:t>propos</a:t>
            </a:r>
            <a:r>
              <a:rPr lang="it-IT" sz="2400" dirty="0"/>
              <a:t>, elle s’est </a:t>
            </a:r>
            <a:r>
              <a:rPr lang="it-IT" sz="2400" dirty="0" err="1"/>
              <a:t>référée</a:t>
            </a:r>
            <a:r>
              <a:rPr lang="it-IT" sz="2400" dirty="0"/>
              <a:t> à l’</a:t>
            </a:r>
            <a:r>
              <a:rPr lang="it-IT" sz="2400" dirty="0" err="1"/>
              <a:t>ordonnance</a:t>
            </a:r>
            <a:r>
              <a:rPr lang="it-IT" sz="2400" dirty="0"/>
              <a:t> </a:t>
            </a:r>
            <a:r>
              <a:rPr lang="it-IT" sz="2400" dirty="0" err="1"/>
              <a:t>du</a:t>
            </a:r>
            <a:r>
              <a:rPr lang="it-IT" sz="2400" dirty="0"/>
              <a:t> 9 </a:t>
            </a:r>
            <a:r>
              <a:rPr lang="it-IT" sz="2400" dirty="0" err="1"/>
              <a:t>août</a:t>
            </a:r>
            <a:r>
              <a:rPr lang="it-IT" sz="2400" dirty="0"/>
              <a:t> 1944, </a:t>
            </a:r>
            <a:r>
              <a:rPr lang="it-IT" sz="2400" dirty="0" err="1"/>
              <a:t>publiée</a:t>
            </a:r>
            <a:r>
              <a:rPr lang="it-IT" sz="2400" dirty="0"/>
              <a:t> à Alger par le </a:t>
            </a:r>
            <a:r>
              <a:rPr lang="it-IT" sz="2400" dirty="0" err="1"/>
              <a:t>gouvernement</a:t>
            </a:r>
            <a:r>
              <a:rPr lang="it-IT" sz="2400" dirty="0"/>
              <a:t> </a:t>
            </a:r>
            <a:r>
              <a:rPr lang="it-IT" sz="2400" dirty="0" err="1"/>
              <a:t>provisoire</a:t>
            </a:r>
            <a:r>
              <a:rPr lang="it-IT" sz="2400" dirty="0"/>
              <a:t> </a:t>
            </a:r>
            <a:r>
              <a:rPr lang="it-IT" sz="2400" dirty="0" err="1"/>
              <a:t>du</a:t>
            </a:r>
            <a:r>
              <a:rPr lang="it-IT" sz="2400" dirty="0"/>
              <a:t> </a:t>
            </a:r>
            <a:r>
              <a:rPr lang="it-IT" sz="2400" dirty="0" err="1"/>
              <a:t>général</a:t>
            </a:r>
            <a:r>
              <a:rPr lang="it-IT" sz="2400" dirty="0"/>
              <a:t> de Gaulle et </a:t>
            </a:r>
            <a:r>
              <a:rPr lang="it-IT" sz="2400" dirty="0" err="1"/>
              <a:t>destinée</a:t>
            </a:r>
            <a:r>
              <a:rPr lang="it-IT" sz="2400" dirty="0"/>
              <a:t> à ôter </a:t>
            </a:r>
            <a:r>
              <a:rPr lang="it-IT" sz="2400" dirty="0" err="1"/>
              <a:t>toute</a:t>
            </a:r>
            <a:r>
              <a:rPr lang="it-IT" sz="2400" dirty="0"/>
              <a:t> </a:t>
            </a:r>
            <a:r>
              <a:rPr lang="it-IT" sz="2400" dirty="0" err="1"/>
              <a:t>légalité</a:t>
            </a:r>
            <a:r>
              <a:rPr lang="it-IT" sz="2400" dirty="0"/>
              <a:t> </a:t>
            </a:r>
            <a:r>
              <a:rPr lang="it-IT" sz="2400" dirty="0" err="1"/>
              <a:t>au</a:t>
            </a:r>
            <a:r>
              <a:rPr lang="it-IT" sz="2400" dirty="0"/>
              <a:t> </a:t>
            </a:r>
            <a:r>
              <a:rPr lang="it-IT" sz="2400" dirty="0" err="1"/>
              <a:t>régime</a:t>
            </a:r>
            <a:r>
              <a:rPr lang="it-IT" sz="2400" dirty="0"/>
              <a:t> de Vichy. Mais </a:t>
            </a:r>
            <a:r>
              <a:rPr lang="it-IT" sz="2400" dirty="0" err="1"/>
              <a:t>nous</a:t>
            </a:r>
            <a:r>
              <a:rPr lang="it-IT" sz="2400" dirty="0"/>
              <a:t> ne </a:t>
            </a:r>
            <a:r>
              <a:rPr lang="it-IT" sz="2400" dirty="0" err="1"/>
              <a:t>sommes</a:t>
            </a:r>
            <a:r>
              <a:rPr lang="it-IT" sz="2400" dirty="0"/>
              <a:t> plus en 1944, ni </a:t>
            </a:r>
            <a:r>
              <a:rPr lang="it-IT" sz="2400" dirty="0" err="1"/>
              <a:t>même</a:t>
            </a:r>
            <a:r>
              <a:rPr lang="it-IT" sz="2400" dirty="0"/>
              <a:t> en 1981, et Marine Le Pen n’est </a:t>
            </a:r>
            <a:r>
              <a:rPr lang="it-IT" sz="2400" dirty="0" err="1"/>
              <a:t>pas</a:t>
            </a:r>
            <a:r>
              <a:rPr lang="it-IT" sz="2400" dirty="0"/>
              <a:t> Charles de Gaulle, dont Jacques Chirac </a:t>
            </a:r>
            <a:r>
              <a:rPr lang="it-IT" sz="2400" dirty="0" err="1"/>
              <a:t>incarne</a:t>
            </a:r>
            <a:r>
              <a:rPr lang="it-IT" sz="2400" dirty="0"/>
              <a:t> l’</a:t>
            </a:r>
            <a:r>
              <a:rPr lang="it-IT" sz="2400" dirty="0" err="1"/>
              <a:t>héritage</a:t>
            </a:r>
            <a:r>
              <a:rPr lang="it-IT" sz="2400" dirty="0"/>
              <a:t> </a:t>
            </a:r>
            <a:r>
              <a:rPr lang="it-IT" sz="2400" dirty="0" err="1"/>
              <a:t>beaucoup</a:t>
            </a:r>
            <a:r>
              <a:rPr lang="it-IT" sz="2400" dirty="0"/>
              <a:t> </a:t>
            </a:r>
            <a:r>
              <a:rPr lang="it-IT" sz="2400" dirty="0" err="1"/>
              <a:t>mieux</a:t>
            </a:r>
            <a:r>
              <a:rPr lang="it-IT" sz="2400" dirty="0"/>
              <a:t> </a:t>
            </a:r>
            <a:r>
              <a:rPr lang="it-IT" sz="2400" dirty="0" err="1"/>
              <a:t>qu’elle</a:t>
            </a:r>
            <a:r>
              <a:rPr lang="it-IT" sz="2400" dirty="0"/>
              <a:t>. </a:t>
            </a:r>
            <a:r>
              <a:rPr lang="it-IT" sz="2400" dirty="0" err="1"/>
              <a:t>Nous</a:t>
            </a:r>
            <a:r>
              <a:rPr lang="it-IT" sz="2400" dirty="0"/>
              <a:t> </a:t>
            </a:r>
            <a:r>
              <a:rPr lang="it-IT" sz="2400" dirty="0" err="1"/>
              <a:t>sommes</a:t>
            </a:r>
            <a:r>
              <a:rPr lang="it-IT" sz="2400" dirty="0"/>
              <a:t> en 2017. </a:t>
            </a:r>
            <a:r>
              <a:rPr lang="it-IT" sz="2400" dirty="0" err="1"/>
              <a:t>Près</a:t>
            </a:r>
            <a:r>
              <a:rPr lang="it-IT" sz="2400" dirty="0"/>
              <a:t> de </a:t>
            </a:r>
            <a:r>
              <a:rPr lang="it-IT" sz="2400" dirty="0" err="1"/>
              <a:t>trois</a:t>
            </a:r>
            <a:r>
              <a:rPr lang="it-IT" sz="2400" dirty="0"/>
              <a:t> </a:t>
            </a:r>
            <a:r>
              <a:rPr lang="it-IT" sz="2400" dirty="0" err="1"/>
              <a:t>quarts</a:t>
            </a:r>
            <a:r>
              <a:rPr lang="it-IT" sz="2400" dirty="0"/>
              <a:t> de </a:t>
            </a:r>
            <a:r>
              <a:rPr lang="it-IT" sz="2400" dirty="0" err="1"/>
              <a:t>siècle</a:t>
            </a:r>
            <a:r>
              <a:rPr lang="it-IT" sz="2400" dirty="0"/>
              <a:t> se </a:t>
            </a:r>
            <a:r>
              <a:rPr lang="it-IT" sz="2400" dirty="0" err="1"/>
              <a:t>sont</a:t>
            </a:r>
            <a:r>
              <a:rPr lang="it-IT" sz="2400" dirty="0"/>
              <a:t> </a:t>
            </a:r>
            <a:r>
              <a:rPr lang="it-IT" sz="2400" dirty="0" err="1"/>
              <a:t>écoulés</a:t>
            </a:r>
            <a:r>
              <a:rPr lang="it-IT" sz="2400" dirty="0"/>
              <a:t> </a:t>
            </a:r>
            <a:r>
              <a:rPr lang="it-IT" sz="2400" dirty="0" err="1"/>
              <a:t>depuis</a:t>
            </a:r>
            <a:r>
              <a:rPr lang="it-IT" sz="2400" dirty="0"/>
              <a:t> la Libération, </a:t>
            </a:r>
            <a:r>
              <a:rPr lang="it-IT" sz="2400" dirty="0" err="1"/>
              <a:t>au</a:t>
            </a:r>
            <a:r>
              <a:rPr lang="it-IT" sz="2400" dirty="0"/>
              <a:t> </a:t>
            </a:r>
            <a:r>
              <a:rPr lang="it-IT" sz="2400" dirty="0" err="1"/>
              <a:t>moins</a:t>
            </a:r>
            <a:r>
              <a:rPr lang="it-IT" sz="2400" dirty="0"/>
              <a:t> </a:t>
            </a:r>
            <a:r>
              <a:rPr lang="it-IT" sz="2400" dirty="0" err="1"/>
              <a:t>trois</a:t>
            </a:r>
            <a:r>
              <a:rPr lang="it-IT" sz="2400" dirty="0"/>
              <a:t> </a:t>
            </a:r>
            <a:r>
              <a:rPr lang="it-IT" sz="2400" dirty="0" err="1"/>
              <a:t>générations</a:t>
            </a:r>
            <a:r>
              <a:rPr lang="it-IT" sz="2400" dirty="0"/>
              <a:t> </a:t>
            </a:r>
            <a:r>
              <a:rPr lang="it-IT" sz="2400" dirty="0" err="1"/>
              <a:t>sont</a:t>
            </a:r>
            <a:r>
              <a:rPr lang="it-IT" sz="2400" dirty="0"/>
              <a:t> </a:t>
            </a:r>
            <a:r>
              <a:rPr lang="it-IT" sz="2400" dirty="0" err="1"/>
              <a:t>passées</a:t>
            </a:r>
            <a:r>
              <a:rPr lang="it-IT" sz="2400" dirty="0"/>
              <a:t>, </a:t>
            </a:r>
            <a:r>
              <a:rPr lang="it-IT" sz="2400" dirty="0" err="1"/>
              <a:t>des</a:t>
            </a:r>
            <a:r>
              <a:rPr lang="it-IT" sz="2400" dirty="0"/>
              <a:t> </a:t>
            </a:r>
            <a:r>
              <a:rPr lang="it-IT" sz="2400" dirty="0" err="1"/>
              <a:t>dizaines</a:t>
            </a:r>
            <a:r>
              <a:rPr lang="it-IT" sz="2400" dirty="0"/>
              <a:t> de </a:t>
            </a:r>
            <a:r>
              <a:rPr lang="it-IT" sz="2400" dirty="0" err="1"/>
              <a:t>milliers</a:t>
            </a:r>
            <a:r>
              <a:rPr lang="it-IT" sz="2400" dirty="0"/>
              <a:t> de </a:t>
            </a:r>
            <a:r>
              <a:rPr lang="it-IT" sz="2400" dirty="0" err="1"/>
              <a:t>pages</a:t>
            </a:r>
            <a:r>
              <a:rPr lang="it-IT" sz="2400" dirty="0"/>
              <a:t> d’histoire </a:t>
            </a:r>
            <a:r>
              <a:rPr lang="it-IT" sz="2400" dirty="0" err="1"/>
              <a:t>ont</a:t>
            </a:r>
            <a:r>
              <a:rPr lang="it-IT" sz="2400" dirty="0"/>
              <a:t> </a:t>
            </a:r>
            <a:r>
              <a:rPr lang="it-IT" sz="2400" dirty="0" err="1"/>
              <a:t>été</a:t>
            </a:r>
            <a:r>
              <a:rPr lang="it-IT" sz="2400" dirty="0"/>
              <a:t> </a:t>
            </a:r>
            <a:r>
              <a:rPr lang="it-IT" sz="2400" dirty="0" err="1"/>
              <a:t>écrites</a:t>
            </a:r>
            <a:r>
              <a:rPr lang="it-IT" sz="2400" dirty="0"/>
              <a:t>, </a:t>
            </a:r>
            <a:r>
              <a:rPr lang="it-IT" sz="2400" dirty="0" err="1"/>
              <a:t>débattues</a:t>
            </a:r>
            <a:r>
              <a:rPr lang="it-IT" sz="2400" dirty="0"/>
              <a:t>, </a:t>
            </a:r>
            <a:r>
              <a:rPr lang="it-IT" sz="2400" dirty="0" err="1"/>
              <a:t>analysées</a:t>
            </a:r>
            <a:r>
              <a:rPr lang="it-IT" sz="2400" dirty="0"/>
              <a:t> et </a:t>
            </a:r>
            <a:r>
              <a:rPr lang="it-IT" sz="2400" dirty="0" err="1"/>
              <a:t>enseignées</a:t>
            </a:r>
            <a:r>
              <a:rPr lang="it-IT" sz="2400" dirty="0"/>
              <a:t>.</a:t>
            </a:r>
            <a:br>
              <a:rPr lang="it-IT" sz="2400" dirty="0"/>
            </a:b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885518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Le </a:t>
            </a:r>
            <a:r>
              <a:rPr lang="it-IT" sz="2800" dirty="0" err="1"/>
              <a:t>pouvoir</a:t>
            </a:r>
            <a:r>
              <a:rPr lang="it-IT" sz="2800" dirty="0"/>
              <a:t> </a:t>
            </a:r>
            <a:r>
              <a:rPr lang="it-IT" sz="2800" dirty="0" err="1"/>
              <a:t>des</a:t>
            </a:r>
            <a:r>
              <a:rPr lang="it-IT" sz="2800" dirty="0"/>
              <a:t> </a:t>
            </a:r>
            <a:r>
              <a:rPr lang="it-IT" sz="2800" dirty="0" err="1"/>
              <a:t>mots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Lire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pages</a:t>
            </a:r>
            <a:r>
              <a:rPr lang="it-IT" sz="2400" dirty="0"/>
              <a:t> de </a:t>
            </a:r>
            <a:r>
              <a:rPr lang="it-IT" sz="2400" dirty="0" err="1"/>
              <a:t>Josiane</a:t>
            </a:r>
            <a:r>
              <a:rPr lang="it-IT" sz="2400" dirty="0"/>
              <a:t> </a:t>
            </a:r>
            <a:r>
              <a:rPr lang="it-IT" sz="2400" dirty="0" err="1" smtClean="0"/>
              <a:t>Boutet</a:t>
            </a:r>
            <a:r>
              <a:rPr lang="it-IT" sz="2400" dirty="0" smtClean="0"/>
              <a:t> (</a:t>
            </a:r>
            <a:r>
              <a:rPr lang="it-IT" sz="2400" dirty="0" err="1" smtClean="0"/>
              <a:t>photocopies</a:t>
            </a:r>
            <a:r>
              <a:rPr lang="it-IT" sz="2400" dirty="0" smtClean="0"/>
              <a:t> </a:t>
            </a:r>
            <a:r>
              <a:rPr lang="it-IT" sz="2400" dirty="0" err="1" smtClean="0"/>
              <a:t>sur</a:t>
            </a:r>
            <a:r>
              <a:rPr lang="it-IT" sz="2400" dirty="0" smtClean="0"/>
              <a:t> </a:t>
            </a:r>
            <a:r>
              <a:rPr lang="it-IT" sz="2400" dirty="0" err="1" smtClean="0"/>
              <a:t>moodle</a:t>
            </a:r>
            <a:r>
              <a:rPr lang="it-IT" sz="2400" dirty="0" smtClean="0"/>
              <a:t>)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34379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/>
              <a:t>Mots</a:t>
            </a:r>
            <a:r>
              <a:rPr lang="it-IT" sz="2800" dirty="0"/>
              <a:t> </a:t>
            </a:r>
            <a:r>
              <a:rPr lang="it-IT" sz="2800" dirty="0" err="1"/>
              <a:t>dangereux</a:t>
            </a:r>
            <a:r>
              <a:rPr lang="it-IT" sz="2800" dirty="0"/>
              <a:t> ?</a:t>
            </a:r>
            <a:br>
              <a:rPr lang="it-IT" sz="2800" dirty="0"/>
            </a:br>
            <a:r>
              <a:rPr lang="it-IT" sz="2800" dirty="0"/>
              <a:t>30 </a:t>
            </a:r>
            <a:r>
              <a:rPr lang="it-IT" sz="2800" dirty="0" err="1"/>
              <a:t>mars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 err="1"/>
              <a:t>Justice</a:t>
            </a:r>
            <a:r>
              <a:rPr lang="it-IT" sz="2400" dirty="0"/>
              <a:t> (</a:t>
            </a:r>
            <a:r>
              <a:rPr lang="it-IT" sz="2400" dirty="0" err="1"/>
              <a:t>proposé</a:t>
            </a:r>
            <a:r>
              <a:rPr lang="it-IT" sz="2400" dirty="0"/>
              <a:t> par </a:t>
            </a:r>
            <a:r>
              <a:rPr lang="it-IT" sz="2400" dirty="0" err="1"/>
              <a:t>Anais</a:t>
            </a:r>
            <a:r>
              <a:rPr lang="it-IT" sz="2400" dirty="0"/>
              <a:t>) 1. </a:t>
            </a:r>
            <a:r>
              <a:rPr lang="it-IT" sz="2400" dirty="0" err="1"/>
              <a:t>sous-entendu</a:t>
            </a:r>
            <a:r>
              <a:rPr lang="it-IT" sz="2400" dirty="0"/>
              <a:t> = ? revanche, mal </a:t>
            </a:r>
            <a:r>
              <a:rPr lang="it-IT" sz="2400" dirty="0" err="1"/>
              <a:t>utilisé</a:t>
            </a:r>
            <a:r>
              <a:rPr lang="it-IT" sz="2400" dirty="0"/>
              <a:t>. «</a:t>
            </a:r>
            <a:r>
              <a:rPr lang="it-IT" sz="2400" dirty="0" err="1"/>
              <a:t>justice</a:t>
            </a:r>
            <a:r>
              <a:rPr lang="it-IT" sz="2400" dirty="0"/>
              <a:t> est </a:t>
            </a:r>
            <a:r>
              <a:rPr lang="it-IT" sz="2400" dirty="0" err="1"/>
              <a:t>faite</a:t>
            </a:r>
            <a:r>
              <a:rPr lang="it-IT" sz="2400" dirty="0"/>
              <a:t>» </a:t>
            </a:r>
            <a:r>
              <a:rPr lang="it-IT" sz="2400" dirty="0" err="1"/>
              <a:t>présumption</a:t>
            </a:r>
            <a:r>
              <a:rPr lang="it-IT" sz="2400" dirty="0"/>
              <a:t> d’</a:t>
            </a:r>
            <a:r>
              <a:rPr lang="it-IT" sz="2400" dirty="0" err="1"/>
              <a:t>innocence</a:t>
            </a:r>
            <a:r>
              <a:rPr lang="it-IT" sz="2400" dirty="0"/>
              <a:t>. </a:t>
            </a:r>
            <a:r>
              <a:rPr lang="it-IT" sz="2400" dirty="0" err="1"/>
              <a:t>Justice</a:t>
            </a:r>
            <a:r>
              <a:rPr lang="it-IT" sz="2400" dirty="0"/>
              <a:t> </a:t>
            </a:r>
            <a:r>
              <a:rPr lang="it-IT" sz="2400" dirty="0" err="1"/>
              <a:t>avec</a:t>
            </a:r>
            <a:r>
              <a:rPr lang="it-IT" sz="2400" dirty="0"/>
              <a:t> </a:t>
            </a:r>
            <a:r>
              <a:rPr lang="it-IT" sz="2400" dirty="0" err="1"/>
              <a:t>procès</a:t>
            </a:r>
            <a:r>
              <a:rPr lang="it-IT" sz="2400" dirty="0"/>
              <a:t> (Ben Laden, </a:t>
            </a:r>
            <a:r>
              <a:rPr lang="it-IT" sz="2400" dirty="0" err="1"/>
              <a:t>Nuremberg</a:t>
            </a:r>
            <a:r>
              <a:rPr lang="it-IT" sz="2400" dirty="0"/>
              <a:t>). </a:t>
            </a:r>
            <a:r>
              <a:rPr lang="it-IT" sz="2400" dirty="0" err="1"/>
              <a:t>Liés</a:t>
            </a:r>
            <a:r>
              <a:rPr lang="it-IT" sz="2400" dirty="0"/>
              <a:t> </a:t>
            </a:r>
            <a:r>
              <a:rPr lang="it-IT" sz="2400" dirty="0" err="1"/>
              <a:t>aux</a:t>
            </a:r>
            <a:r>
              <a:rPr lang="it-IT" sz="2400" dirty="0"/>
              <a:t> </a:t>
            </a:r>
            <a:r>
              <a:rPr lang="it-IT" sz="2400" dirty="0" err="1"/>
              <a:t>lois</a:t>
            </a:r>
            <a:endParaRPr lang="it-IT" sz="2400" dirty="0"/>
          </a:p>
          <a:p>
            <a:r>
              <a:rPr lang="it-IT" sz="2400" dirty="0"/>
              <a:t>2. </a:t>
            </a:r>
            <a:r>
              <a:rPr lang="it-IT" sz="2400" dirty="0" err="1"/>
              <a:t>application</a:t>
            </a:r>
            <a:r>
              <a:rPr lang="it-IT" sz="2400" dirty="0"/>
              <a:t> de la </a:t>
            </a:r>
            <a:r>
              <a:rPr lang="it-IT" sz="2400" dirty="0" err="1"/>
              <a:t>justice</a:t>
            </a:r>
            <a:r>
              <a:rPr lang="it-IT" sz="2400" dirty="0"/>
              <a:t> = </a:t>
            </a:r>
            <a:r>
              <a:rPr lang="it-IT" sz="2400" dirty="0" err="1"/>
              <a:t>inégalité</a:t>
            </a:r>
            <a:r>
              <a:rPr lang="it-IT" sz="2400" dirty="0"/>
              <a:t> (</a:t>
            </a:r>
            <a:r>
              <a:rPr lang="it-IT" sz="2400" dirty="0" err="1"/>
              <a:t>dans</a:t>
            </a:r>
            <a:r>
              <a:rPr lang="it-IT" sz="2400" dirty="0"/>
              <a:t> le monde </a:t>
            </a:r>
            <a:r>
              <a:rPr lang="it-IT" sz="2400" dirty="0" err="1"/>
              <a:t>politique</a:t>
            </a:r>
            <a:r>
              <a:rPr lang="it-IT" sz="2400" dirty="0"/>
              <a:t>)</a:t>
            </a:r>
          </a:p>
          <a:p>
            <a:endParaRPr lang="it-IT" sz="2400" dirty="0"/>
          </a:p>
          <a:p>
            <a:endParaRPr lang="it-IT" sz="2400" dirty="0"/>
          </a:p>
          <a:p>
            <a:r>
              <a:rPr lang="it-IT" sz="2400" dirty="0"/>
              <a:t>Face à un </a:t>
            </a:r>
            <a:r>
              <a:rPr lang="it-IT" sz="2400" dirty="0" err="1"/>
              <a:t>mot</a:t>
            </a:r>
            <a:r>
              <a:rPr lang="it-IT" sz="2400" dirty="0"/>
              <a:t> </a:t>
            </a:r>
            <a:r>
              <a:rPr lang="it-IT" sz="2400" dirty="0" err="1"/>
              <a:t>dangereux</a:t>
            </a:r>
            <a:r>
              <a:rPr lang="it-IT" sz="2400" dirty="0"/>
              <a:t>: ne </a:t>
            </a:r>
            <a:r>
              <a:rPr lang="it-IT" sz="2400" dirty="0" err="1"/>
              <a:t>pas</a:t>
            </a:r>
            <a:r>
              <a:rPr lang="it-IT" sz="2400" dirty="0"/>
              <a:t> le </a:t>
            </a:r>
            <a:r>
              <a:rPr lang="it-IT" sz="2400" dirty="0" err="1"/>
              <a:t>prononcer</a:t>
            </a:r>
            <a:r>
              <a:rPr lang="it-IT" sz="2400" dirty="0"/>
              <a:t>. </a:t>
            </a:r>
            <a:r>
              <a:rPr lang="it-IT" sz="2400" dirty="0" err="1"/>
              <a:t>Avoir</a:t>
            </a:r>
            <a:r>
              <a:rPr lang="it-IT" sz="2400" dirty="0"/>
              <a:t> </a:t>
            </a:r>
            <a:r>
              <a:rPr lang="it-IT" sz="2400" dirty="0" err="1"/>
              <a:t>peur</a:t>
            </a:r>
            <a:r>
              <a:rPr lang="it-IT" sz="2400" dirty="0"/>
              <a:t> de la </a:t>
            </a:r>
            <a:r>
              <a:rPr lang="it-IT" sz="2400" dirty="0" err="1"/>
              <a:t>prononcer</a:t>
            </a:r>
            <a:r>
              <a:rPr lang="it-IT" sz="2400" dirty="0"/>
              <a:t> (</a:t>
            </a:r>
            <a:r>
              <a:rPr lang="it-IT" sz="2400" dirty="0" err="1"/>
              <a:t>émotion</a:t>
            </a:r>
            <a:r>
              <a:rPr lang="it-IT" sz="2400" dirty="0"/>
              <a:t>)</a:t>
            </a:r>
          </a:p>
          <a:p>
            <a:r>
              <a:rPr lang="it-IT" sz="2400" dirty="0" err="1"/>
              <a:t>Pas</a:t>
            </a:r>
            <a:r>
              <a:rPr lang="it-IT" sz="2400" dirty="0"/>
              <a:t> de </a:t>
            </a:r>
            <a:r>
              <a:rPr lang="it-IT" sz="2400" dirty="0" err="1"/>
              <a:t>clarté</a:t>
            </a:r>
            <a:r>
              <a:rPr lang="it-IT" sz="2400" dirty="0"/>
              <a:t> de </a:t>
            </a:r>
            <a:r>
              <a:rPr lang="it-IT" sz="2400" dirty="0" err="1"/>
              <a:t>concept</a:t>
            </a:r>
            <a:r>
              <a:rPr lang="it-IT" sz="2400" dirty="0"/>
              <a:t>, </a:t>
            </a:r>
            <a:r>
              <a:rPr lang="it-IT" sz="2400" dirty="0" err="1"/>
              <a:t>concept</a:t>
            </a:r>
            <a:r>
              <a:rPr lang="it-IT" sz="2400" dirty="0"/>
              <a:t> difficile à </a:t>
            </a:r>
            <a:r>
              <a:rPr lang="it-IT" sz="2400" dirty="0" err="1"/>
              <a:t>délimiter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896204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/>
              <a:t>Mots</a:t>
            </a:r>
            <a:r>
              <a:rPr lang="it-IT" sz="2800" dirty="0"/>
              <a:t> </a:t>
            </a:r>
            <a:r>
              <a:rPr lang="it-IT" sz="2800" dirty="0" err="1"/>
              <a:t>dangereux</a:t>
            </a:r>
            <a:r>
              <a:rPr lang="it-IT" sz="2800" dirty="0"/>
              <a:t> </a:t>
            </a:r>
            <a:r>
              <a:rPr lang="it-IT" sz="2800" dirty="0"/>
              <a:t>?</a:t>
            </a:r>
            <a:br>
              <a:rPr lang="it-IT" sz="2800" dirty="0"/>
            </a:br>
            <a:r>
              <a:rPr lang="it-IT" sz="2800" dirty="0"/>
              <a:t>30 </a:t>
            </a:r>
            <a:r>
              <a:rPr lang="it-IT" sz="2800" dirty="0" err="1"/>
              <a:t>mars</a:t>
            </a:r>
            <a:endParaRPr lang="it-IT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 err="1"/>
              <a:t>Normal</a:t>
            </a:r>
            <a:r>
              <a:rPr lang="it-IT" sz="2400" dirty="0"/>
              <a:t> (</a:t>
            </a:r>
            <a:r>
              <a:rPr lang="it-IT" sz="2400" dirty="0" err="1"/>
              <a:t>proposé</a:t>
            </a:r>
            <a:r>
              <a:rPr lang="it-IT" sz="2400" dirty="0"/>
              <a:t> par Fiammetta): </a:t>
            </a:r>
            <a:r>
              <a:rPr lang="it-IT" sz="2400" dirty="0" err="1"/>
              <a:t>utiliser</a:t>
            </a:r>
            <a:r>
              <a:rPr lang="it-IT" sz="2400" dirty="0"/>
              <a:t> pour </a:t>
            </a:r>
            <a:r>
              <a:rPr lang="it-IT" sz="2400" dirty="0" err="1"/>
              <a:t>exclure</a:t>
            </a:r>
            <a:r>
              <a:rPr lang="it-IT" sz="2400" dirty="0"/>
              <a:t>, </a:t>
            </a:r>
            <a:r>
              <a:rPr lang="it-IT" sz="2400" dirty="0" err="1"/>
              <a:t>mot</a:t>
            </a:r>
            <a:r>
              <a:rPr lang="it-IT" sz="2400" dirty="0"/>
              <a:t> qui </a:t>
            </a:r>
            <a:r>
              <a:rPr lang="it-IT" sz="2400" dirty="0" err="1"/>
              <a:t>agit</a:t>
            </a:r>
            <a:r>
              <a:rPr lang="it-IT" sz="2400" dirty="0"/>
              <a:t> et </a:t>
            </a:r>
            <a:r>
              <a:rPr lang="it-IT" sz="2400" dirty="0" err="1"/>
              <a:t>crée</a:t>
            </a:r>
            <a:r>
              <a:rPr lang="it-IT" sz="2400" dirty="0"/>
              <a:t> </a:t>
            </a:r>
            <a:r>
              <a:rPr lang="it-IT" sz="2400" dirty="0" err="1"/>
              <a:t>des</a:t>
            </a:r>
            <a:r>
              <a:rPr lang="it-IT" sz="2400" dirty="0"/>
              <a:t> </a:t>
            </a:r>
            <a:r>
              <a:rPr lang="it-IT" sz="2400" dirty="0" err="1"/>
              <a:t>implications</a:t>
            </a:r>
            <a:r>
              <a:rPr lang="it-IT" sz="2400" dirty="0"/>
              <a:t> </a:t>
            </a:r>
            <a:r>
              <a:rPr lang="it-IT" sz="2400" dirty="0" err="1"/>
              <a:t>dans</a:t>
            </a:r>
            <a:r>
              <a:rPr lang="it-IT" sz="2400" dirty="0"/>
              <a:t> la </a:t>
            </a:r>
            <a:r>
              <a:rPr lang="it-IT" sz="2400" dirty="0" err="1"/>
              <a:t>société</a:t>
            </a:r>
            <a:r>
              <a:rPr lang="it-IT" sz="2400" dirty="0"/>
              <a:t> de par l’</a:t>
            </a:r>
            <a:r>
              <a:rPr lang="it-IT" sz="2400" dirty="0" err="1"/>
              <a:t>exclusion</a:t>
            </a:r>
            <a:r>
              <a:rPr lang="it-IT" sz="2400" dirty="0"/>
              <a:t> de </a:t>
            </a:r>
            <a:r>
              <a:rPr lang="it-IT" sz="2400" dirty="0" err="1"/>
              <a:t>ceux</a:t>
            </a:r>
            <a:r>
              <a:rPr lang="it-IT" sz="2400" dirty="0"/>
              <a:t> </a:t>
            </a:r>
            <a:r>
              <a:rPr lang="it-IT" sz="2400" dirty="0" err="1"/>
              <a:t>ou</a:t>
            </a:r>
            <a:r>
              <a:rPr lang="it-IT" sz="2400" dirty="0"/>
              <a:t> de </a:t>
            </a:r>
            <a:r>
              <a:rPr lang="it-IT" sz="2400" dirty="0" err="1"/>
              <a:t>celles</a:t>
            </a:r>
            <a:r>
              <a:rPr lang="it-IT" sz="2400" dirty="0"/>
              <a:t> qui ne </a:t>
            </a:r>
            <a:r>
              <a:rPr lang="it-IT" sz="2400" dirty="0" err="1"/>
              <a:t>sont</a:t>
            </a:r>
            <a:r>
              <a:rPr lang="it-IT" sz="2400" dirty="0"/>
              <a:t> </a:t>
            </a:r>
            <a:r>
              <a:rPr lang="it-IT" sz="2400" dirty="0" err="1"/>
              <a:t>pas</a:t>
            </a:r>
            <a:r>
              <a:rPr lang="it-IT" sz="2400" dirty="0"/>
              <a:t> </a:t>
            </a:r>
            <a:r>
              <a:rPr lang="it-IT" sz="2400" dirty="0" err="1"/>
              <a:t>normaux</a:t>
            </a:r>
            <a:r>
              <a:rPr lang="it-IT" sz="2400" dirty="0"/>
              <a:t> </a:t>
            </a:r>
            <a:r>
              <a:rPr lang="it-IT" sz="2400" dirty="0" err="1"/>
              <a:t>ou</a:t>
            </a:r>
            <a:r>
              <a:rPr lang="it-IT" sz="2400" dirty="0"/>
              <a:t> </a:t>
            </a:r>
            <a:r>
              <a:rPr lang="it-IT" sz="2400" dirty="0" err="1"/>
              <a:t>normales</a:t>
            </a:r>
            <a:r>
              <a:rPr lang="it-IT" sz="2400" dirty="0"/>
              <a:t> /</a:t>
            </a:r>
            <a:r>
              <a:rPr lang="it-IT" sz="2400" dirty="0" err="1"/>
              <a:t>action</a:t>
            </a:r>
            <a:r>
              <a:rPr lang="it-IT" sz="2400" dirty="0"/>
              <a:t>/, un </a:t>
            </a:r>
            <a:r>
              <a:rPr lang="it-IT" sz="2400" dirty="0" err="1"/>
              <a:t>mot</a:t>
            </a:r>
            <a:r>
              <a:rPr lang="it-IT" sz="2400" dirty="0"/>
              <a:t> un </a:t>
            </a:r>
            <a:r>
              <a:rPr lang="it-IT" sz="2400" dirty="0" err="1"/>
              <a:t>peu</a:t>
            </a:r>
            <a:r>
              <a:rPr lang="it-IT" sz="2400" dirty="0"/>
              <a:t> </a:t>
            </a:r>
            <a:r>
              <a:rPr lang="it-IT" sz="2400" dirty="0" err="1"/>
              <a:t>trop</a:t>
            </a:r>
            <a:r>
              <a:rPr lang="it-IT" sz="2400" dirty="0"/>
              <a:t> </a:t>
            </a:r>
            <a:r>
              <a:rPr lang="it-IT" sz="2400" dirty="0" err="1"/>
              <a:t>lié</a:t>
            </a:r>
            <a:r>
              <a:rPr lang="it-IT" sz="2400" dirty="0"/>
              <a:t> à la </a:t>
            </a:r>
            <a:r>
              <a:rPr lang="it-IT" sz="2400" dirty="0" err="1"/>
              <a:t>société</a:t>
            </a:r>
            <a:r>
              <a:rPr lang="it-IT" sz="2400" dirty="0"/>
              <a:t>, </a:t>
            </a:r>
            <a:r>
              <a:rPr lang="it-IT" sz="2400" dirty="0" err="1"/>
              <a:t>concept</a:t>
            </a:r>
            <a:r>
              <a:rPr lang="it-IT" sz="2400" dirty="0"/>
              <a:t> de </a:t>
            </a:r>
            <a:r>
              <a:rPr lang="it-IT" sz="2400" dirty="0" err="1"/>
              <a:t>normal</a:t>
            </a:r>
            <a:r>
              <a:rPr lang="it-IT" sz="2400" dirty="0"/>
              <a:t> qui se </a:t>
            </a:r>
            <a:r>
              <a:rPr lang="it-IT" sz="2400" dirty="0" err="1"/>
              <a:t>modifie</a:t>
            </a:r>
            <a:r>
              <a:rPr lang="it-IT" sz="2400" dirty="0"/>
              <a:t> </a:t>
            </a:r>
            <a:r>
              <a:rPr lang="it-IT" sz="2400" dirty="0" err="1"/>
              <a:t>dans</a:t>
            </a:r>
            <a:r>
              <a:rPr lang="it-IT" sz="2400" dirty="0"/>
              <a:t> le </a:t>
            </a:r>
            <a:r>
              <a:rPr lang="it-IT" sz="2400" dirty="0" err="1"/>
              <a:t>temps</a:t>
            </a:r>
            <a:r>
              <a:rPr lang="it-IT" sz="2400" dirty="0"/>
              <a:t> et </a:t>
            </a:r>
            <a:r>
              <a:rPr lang="it-IT" sz="2400" dirty="0" err="1"/>
              <a:t>dans</a:t>
            </a:r>
            <a:r>
              <a:rPr lang="it-IT" sz="2400" dirty="0"/>
              <a:t> l’</a:t>
            </a:r>
            <a:r>
              <a:rPr lang="it-IT" sz="2400" dirty="0" err="1"/>
              <a:t>espace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21025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/>
              <a:t>Mots</a:t>
            </a:r>
            <a:r>
              <a:rPr lang="it-IT" sz="2800" dirty="0"/>
              <a:t> </a:t>
            </a:r>
            <a:r>
              <a:rPr lang="it-IT" sz="2800" dirty="0" err="1"/>
              <a:t>dangereux</a:t>
            </a:r>
            <a:r>
              <a:rPr lang="it-IT" sz="2800" dirty="0"/>
              <a:t> </a:t>
            </a:r>
            <a:r>
              <a:rPr lang="it-IT" sz="2800" dirty="0"/>
              <a:t>?</a:t>
            </a:r>
            <a:br>
              <a:rPr lang="it-IT" sz="2800" dirty="0"/>
            </a:br>
            <a:r>
              <a:rPr lang="it-IT" sz="2800" dirty="0"/>
              <a:t> 5 </a:t>
            </a:r>
            <a:r>
              <a:rPr lang="it-IT" sz="2800" dirty="0" err="1"/>
              <a:t>avril</a:t>
            </a:r>
            <a:r>
              <a:rPr lang="it-IT" sz="2800" dirty="0"/>
              <a:t> 2017</a:t>
            </a:r>
            <a:endParaRPr lang="it-IT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400" b="1" dirty="0" err="1"/>
              <a:t>Différent.e</a:t>
            </a:r>
            <a:r>
              <a:rPr lang="it-IT" sz="2400" b="1" dirty="0"/>
              <a:t> </a:t>
            </a:r>
            <a:r>
              <a:rPr lang="it-IT" sz="2400" dirty="0"/>
              <a:t>(</a:t>
            </a:r>
            <a:r>
              <a:rPr lang="it-IT" sz="2400" dirty="0" err="1"/>
              <a:t>proposé</a:t>
            </a:r>
            <a:r>
              <a:rPr lang="it-IT" sz="2400" dirty="0"/>
              <a:t> par Matteo) par </a:t>
            </a:r>
            <a:r>
              <a:rPr lang="it-IT" sz="2400" dirty="0" err="1"/>
              <a:t>rapport</a:t>
            </a:r>
            <a:r>
              <a:rPr lang="it-IT" sz="2400" dirty="0"/>
              <a:t> à </a:t>
            </a:r>
            <a:r>
              <a:rPr lang="it-IT" sz="2400" dirty="0" err="1"/>
              <a:t>quoi</a:t>
            </a:r>
            <a:r>
              <a:rPr lang="it-IT" sz="2400" dirty="0"/>
              <a:t> et à qui?</a:t>
            </a:r>
          </a:p>
          <a:p>
            <a:r>
              <a:rPr lang="it-IT" sz="2400" dirty="0" err="1"/>
              <a:t>concept</a:t>
            </a:r>
            <a:r>
              <a:rPr lang="it-IT" sz="2400" dirty="0"/>
              <a:t> </a:t>
            </a:r>
            <a:r>
              <a:rPr lang="it-IT" sz="2400" dirty="0" err="1"/>
              <a:t>relatif</a:t>
            </a:r>
            <a:r>
              <a:rPr lang="it-IT" sz="2400" dirty="0"/>
              <a:t> </a:t>
            </a:r>
            <a:r>
              <a:rPr lang="it-IT" sz="2400" dirty="0" err="1"/>
              <a:t>selon</a:t>
            </a:r>
            <a:r>
              <a:rPr lang="it-IT" sz="2400" dirty="0"/>
              <a:t> l’</a:t>
            </a:r>
            <a:r>
              <a:rPr lang="it-IT" sz="2400" dirty="0" err="1"/>
              <a:t>endroit</a:t>
            </a:r>
            <a:endParaRPr lang="it-IT" sz="2400" dirty="0"/>
          </a:p>
          <a:p>
            <a:r>
              <a:rPr lang="it-IT" sz="2400" dirty="0"/>
              <a:t>Si il y a </a:t>
            </a:r>
            <a:r>
              <a:rPr lang="it-IT" sz="2400" dirty="0" err="1"/>
              <a:t>différent</a:t>
            </a:r>
            <a:r>
              <a:rPr lang="it-IT" sz="2400" dirty="0"/>
              <a:t>, il </a:t>
            </a:r>
            <a:r>
              <a:rPr lang="it-IT" sz="2400" dirty="0" err="1"/>
              <a:t>faut</a:t>
            </a:r>
            <a:r>
              <a:rPr lang="it-IT" sz="2400" dirty="0"/>
              <a:t> </a:t>
            </a:r>
            <a:r>
              <a:rPr lang="it-IT" sz="2400" dirty="0" err="1"/>
              <a:t>aussi</a:t>
            </a:r>
            <a:r>
              <a:rPr lang="it-IT" sz="2400" dirty="0"/>
              <a:t> </a:t>
            </a:r>
            <a:r>
              <a:rPr lang="it-IT" sz="2400" dirty="0" err="1"/>
              <a:t>normal</a:t>
            </a:r>
            <a:r>
              <a:rPr lang="it-IT" sz="2400" dirty="0"/>
              <a:t> (</a:t>
            </a:r>
            <a:r>
              <a:rPr lang="it-IT" sz="2400" dirty="0" err="1"/>
              <a:t>voir</a:t>
            </a:r>
            <a:r>
              <a:rPr lang="it-IT" sz="2400" dirty="0"/>
              <a:t> Fiammetta)</a:t>
            </a:r>
          </a:p>
          <a:p>
            <a:endParaRPr lang="it-IT" sz="2400" dirty="0"/>
          </a:p>
          <a:p>
            <a:r>
              <a:rPr lang="it-IT" sz="2400" dirty="0"/>
              <a:t>Film </a:t>
            </a:r>
            <a:r>
              <a:rPr lang="it-IT" sz="2400" i="1" dirty="0"/>
              <a:t>diverso da chi </a:t>
            </a:r>
            <a:r>
              <a:rPr lang="it-IT" sz="2400" dirty="0"/>
              <a:t>? (à </a:t>
            </a:r>
            <a:r>
              <a:rPr lang="it-IT" sz="2400" dirty="0" err="1"/>
              <a:t>propos</a:t>
            </a:r>
            <a:r>
              <a:rPr lang="it-IT" sz="2400" dirty="0"/>
              <a:t> de l’</a:t>
            </a:r>
            <a:r>
              <a:rPr lang="it-IT" sz="2400" dirty="0" err="1"/>
              <a:t>homosexuel</a:t>
            </a:r>
            <a:r>
              <a:rPr lang="it-IT" sz="2400" dirty="0"/>
              <a:t>)</a:t>
            </a:r>
          </a:p>
          <a:p>
            <a:r>
              <a:rPr lang="it-IT" sz="2400" dirty="0" err="1"/>
              <a:t>Quoi</a:t>
            </a:r>
            <a:r>
              <a:rPr lang="it-IT" sz="2400" dirty="0"/>
              <a:t> : culture </a:t>
            </a:r>
            <a:r>
              <a:rPr lang="it-IT" sz="2400" dirty="0" err="1"/>
              <a:t>africaine</a:t>
            </a:r>
            <a:r>
              <a:rPr lang="it-IT" sz="2400" dirty="0"/>
              <a:t> est </a:t>
            </a:r>
            <a:r>
              <a:rPr lang="it-IT" sz="2400" dirty="0" err="1"/>
              <a:t>différente</a:t>
            </a:r>
            <a:r>
              <a:rPr lang="it-IT" sz="2400" dirty="0"/>
              <a:t> de la culture occidentale et </a:t>
            </a:r>
            <a:r>
              <a:rPr lang="it-IT" sz="2400" dirty="0" err="1"/>
              <a:t>donc</a:t>
            </a:r>
            <a:r>
              <a:rPr lang="it-IT" sz="2400" dirty="0"/>
              <a:t> vice versa </a:t>
            </a:r>
            <a:r>
              <a:rPr lang="it-IT" sz="2400" dirty="0" err="1"/>
              <a:t>aussi</a:t>
            </a:r>
            <a:endParaRPr lang="it-IT" sz="2400" dirty="0"/>
          </a:p>
          <a:p>
            <a:r>
              <a:rPr lang="it-IT" sz="2400" dirty="0" err="1"/>
              <a:t>Idée</a:t>
            </a:r>
            <a:r>
              <a:rPr lang="it-IT" sz="2400" dirty="0"/>
              <a:t> de </a:t>
            </a:r>
            <a:r>
              <a:rPr lang="it-IT" sz="2400" dirty="0" err="1"/>
              <a:t>réciprocité</a:t>
            </a:r>
            <a:endParaRPr lang="it-IT" sz="2400" dirty="0"/>
          </a:p>
          <a:p>
            <a:r>
              <a:rPr lang="it-IT" sz="2400" dirty="0" err="1"/>
              <a:t>Ignorance</a:t>
            </a:r>
            <a:r>
              <a:rPr lang="it-IT" sz="2400" dirty="0"/>
              <a:t> et </a:t>
            </a:r>
            <a:r>
              <a:rPr lang="it-IT" sz="2400" dirty="0" err="1"/>
              <a:t>peur</a:t>
            </a:r>
            <a:r>
              <a:rPr lang="it-IT" sz="2400" dirty="0"/>
              <a:t> </a:t>
            </a:r>
            <a:r>
              <a:rPr lang="it-IT" sz="2400" dirty="0" err="1"/>
              <a:t>peuvent</a:t>
            </a:r>
            <a:r>
              <a:rPr lang="it-IT" sz="2400" dirty="0"/>
              <a:t> </a:t>
            </a:r>
            <a:r>
              <a:rPr lang="it-IT" sz="2400" dirty="0" err="1"/>
              <a:t>créer</a:t>
            </a:r>
            <a:r>
              <a:rPr lang="it-IT" sz="2400" dirty="0"/>
              <a:t> de la </a:t>
            </a:r>
            <a:r>
              <a:rPr lang="it-IT" sz="2400" dirty="0" err="1"/>
              <a:t>haine</a:t>
            </a:r>
            <a:r>
              <a:rPr lang="it-IT" sz="2400" dirty="0"/>
              <a:t> </a:t>
            </a:r>
            <a:r>
              <a:rPr lang="it-IT" sz="2400" dirty="0" err="1"/>
              <a:t>autour</a:t>
            </a:r>
            <a:r>
              <a:rPr lang="it-IT" sz="2400" dirty="0"/>
              <a:t> de la </a:t>
            </a:r>
            <a:r>
              <a:rPr lang="it-IT" sz="2400" dirty="0" err="1"/>
              <a:t>différence</a:t>
            </a:r>
            <a:endParaRPr lang="it-IT" sz="2400" dirty="0"/>
          </a:p>
          <a:p>
            <a:r>
              <a:rPr lang="it-IT" sz="2400" dirty="0" err="1"/>
              <a:t>Sujet</a:t>
            </a:r>
            <a:r>
              <a:rPr lang="it-IT" sz="2400" dirty="0"/>
              <a:t> </a:t>
            </a:r>
            <a:r>
              <a:rPr lang="it-IT" sz="2400" dirty="0" err="1"/>
              <a:t>des</a:t>
            </a:r>
            <a:r>
              <a:rPr lang="it-IT" sz="2400" dirty="0"/>
              <a:t> </a:t>
            </a:r>
            <a:r>
              <a:rPr lang="it-IT" sz="2400" dirty="0" err="1"/>
              <a:t>débats</a:t>
            </a:r>
            <a:r>
              <a:rPr lang="it-IT" sz="2400" dirty="0"/>
              <a:t> </a:t>
            </a:r>
            <a:r>
              <a:rPr lang="it-IT" sz="2400" dirty="0" err="1"/>
              <a:t>politiques</a:t>
            </a:r>
            <a:r>
              <a:rPr lang="it-IT" sz="2400" dirty="0"/>
              <a:t> </a:t>
            </a:r>
            <a:r>
              <a:rPr lang="it-IT" sz="2400" dirty="0" err="1"/>
              <a:t>actuels</a:t>
            </a:r>
            <a:r>
              <a:rPr lang="it-IT" sz="2400" dirty="0"/>
              <a:t> </a:t>
            </a:r>
            <a:r>
              <a:rPr lang="it-IT" sz="2400" dirty="0" err="1"/>
              <a:t>sur</a:t>
            </a:r>
            <a:r>
              <a:rPr lang="it-IT" sz="2400" dirty="0"/>
              <a:t> la </a:t>
            </a:r>
            <a:r>
              <a:rPr lang="it-IT" sz="2400" dirty="0" err="1"/>
              <a:t>différence</a:t>
            </a:r>
            <a:r>
              <a:rPr lang="it-IT" sz="2400" dirty="0"/>
              <a:t>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40009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“</a:t>
            </a:r>
            <a:r>
              <a:rPr lang="it-IT" sz="2800" dirty="0" err="1"/>
              <a:t>Variétés</a:t>
            </a:r>
            <a:r>
              <a:rPr lang="it-IT" sz="2800" dirty="0"/>
              <a:t>” </a:t>
            </a:r>
            <a:r>
              <a:rPr lang="it-IT" sz="2800" dirty="0" err="1"/>
              <a:t>au</a:t>
            </a:r>
            <a:r>
              <a:rPr lang="it-IT" sz="2800" dirty="0"/>
              <a:t> </a:t>
            </a:r>
            <a:r>
              <a:rPr lang="it-IT" sz="2800" dirty="0" err="1"/>
              <a:t>lieu</a:t>
            </a:r>
            <a:r>
              <a:rPr lang="it-IT" sz="2800" dirty="0"/>
              <a:t> de “</a:t>
            </a:r>
            <a:r>
              <a:rPr lang="it-IT" sz="2800" dirty="0" err="1"/>
              <a:t>différences</a:t>
            </a:r>
            <a:r>
              <a:rPr lang="it-IT" sz="2800" dirty="0"/>
              <a:t>”</a:t>
            </a:r>
            <a:endParaRPr lang="it-IT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Le terme «</a:t>
            </a:r>
            <a:r>
              <a:rPr lang="it-IT" sz="2400" dirty="0" err="1"/>
              <a:t>varié</a:t>
            </a:r>
            <a:r>
              <a:rPr lang="it-IT" sz="2400" dirty="0"/>
              <a:t>» </a:t>
            </a:r>
            <a:r>
              <a:rPr lang="it-IT" sz="2400" dirty="0" err="1"/>
              <a:t>sème</a:t>
            </a:r>
            <a:r>
              <a:rPr lang="it-IT" sz="2400" dirty="0"/>
              <a:t> </a:t>
            </a:r>
            <a:r>
              <a:rPr lang="it-IT" sz="2400" dirty="0" err="1"/>
              <a:t>positif</a:t>
            </a:r>
            <a:r>
              <a:rPr lang="it-IT" sz="2400" dirty="0"/>
              <a:t> par </a:t>
            </a:r>
            <a:r>
              <a:rPr lang="it-IT" sz="2400" dirty="0" err="1"/>
              <a:t>rapport</a:t>
            </a:r>
            <a:r>
              <a:rPr lang="it-IT" sz="2400" dirty="0"/>
              <a:t> à </a:t>
            </a:r>
            <a:r>
              <a:rPr lang="it-IT" sz="2400" dirty="0" err="1"/>
              <a:t>différent</a:t>
            </a:r>
            <a:endParaRPr lang="it-IT" sz="2400" dirty="0"/>
          </a:p>
          <a:p>
            <a:r>
              <a:rPr lang="it-IT" sz="2400" dirty="0"/>
              <a:t>«Une </a:t>
            </a:r>
            <a:r>
              <a:rPr lang="it-IT" sz="2400" dirty="0" err="1"/>
              <a:t>société</a:t>
            </a:r>
            <a:r>
              <a:rPr lang="it-IT" sz="2400" dirty="0"/>
              <a:t> </a:t>
            </a:r>
            <a:r>
              <a:rPr lang="it-IT" sz="2400" dirty="0" err="1"/>
              <a:t>caractérisée</a:t>
            </a:r>
            <a:r>
              <a:rPr lang="it-IT" sz="2400" dirty="0"/>
              <a:t> par </a:t>
            </a:r>
            <a:r>
              <a:rPr lang="it-IT" sz="2400" dirty="0" err="1"/>
              <a:t>des</a:t>
            </a:r>
            <a:r>
              <a:rPr lang="it-IT" sz="2400" dirty="0"/>
              <a:t> </a:t>
            </a:r>
            <a:r>
              <a:rPr lang="it-IT" sz="2400" dirty="0" err="1"/>
              <a:t>variétés</a:t>
            </a:r>
            <a:r>
              <a:rPr lang="it-IT" sz="2400" dirty="0"/>
              <a:t> </a:t>
            </a:r>
            <a:r>
              <a:rPr lang="it-IT" sz="2400" dirty="0" err="1"/>
              <a:t>culturelles</a:t>
            </a:r>
            <a:r>
              <a:rPr lang="it-IT" sz="2400" dirty="0"/>
              <a:t>», c’est plus </a:t>
            </a:r>
            <a:r>
              <a:rPr lang="it-IT" sz="2400" dirty="0" err="1"/>
              <a:t>positif</a:t>
            </a:r>
            <a:r>
              <a:rPr lang="it-IT" sz="2400" dirty="0"/>
              <a:t> </a:t>
            </a:r>
            <a:r>
              <a:rPr lang="it-IT" sz="2400" dirty="0" err="1"/>
              <a:t>qu’»une</a:t>
            </a:r>
            <a:r>
              <a:rPr lang="it-IT" sz="2400" dirty="0"/>
              <a:t> </a:t>
            </a:r>
            <a:r>
              <a:rPr lang="it-IT" sz="2400" dirty="0" err="1"/>
              <a:t>société</a:t>
            </a:r>
            <a:r>
              <a:rPr lang="it-IT" sz="2400" dirty="0"/>
              <a:t> </a:t>
            </a:r>
            <a:r>
              <a:rPr lang="it-IT" sz="2400" dirty="0" err="1"/>
              <a:t>caractérisée</a:t>
            </a:r>
            <a:r>
              <a:rPr lang="it-IT" sz="2400" dirty="0"/>
              <a:t> par </a:t>
            </a:r>
            <a:r>
              <a:rPr lang="it-IT" sz="2400" dirty="0" err="1"/>
              <a:t>des</a:t>
            </a:r>
            <a:r>
              <a:rPr lang="it-IT" sz="2400" dirty="0"/>
              <a:t>  </a:t>
            </a:r>
            <a:r>
              <a:rPr lang="it-IT" sz="2400" dirty="0" err="1"/>
              <a:t>différences</a:t>
            </a:r>
            <a:r>
              <a:rPr lang="it-IT" sz="2400" dirty="0"/>
              <a:t> </a:t>
            </a:r>
            <a:r>
              <a:rPr lang="it-IT" sz="2400" dirty="0" err="1"/>
              <a:t>culturelles</a:t>
            </a:r>
            <a:r>
              <a:rPr lang="it-IT" sz="2400" dirty="0"/>
              <a:t>»</a:t>
            </a:r>
          </a:p>
          <a:p>
            <a:endParaRPr lang="it-IT" sz="2400" dirty="0"/>
          </a:p>
          <a:p>
            <a:endParaRPr lang="it-IT" sz="2400" dirty="0"/>
          </a:p>
          <a:p>
            <a:r>
              <a:rPr lang="it-IT" sz="2400" dirty="0"/>
              <a:t>Eleonora : Ce n’est </a:t>
            </a:r>
            <a:r>
              <a:rPr lang="it-IT" sz="2400" dirty="0" err="1"/>
              <a:t>pas</a:t>
            </a:r>
            <a:r>
              <a:rPr lang="it-IT" sz="2400" dirty="0"/>
              <a:t> </a:t>
            </a:r>
            <a:r>
              <a:rPr lang="it-IT" sz="2400" dirty="0" err="1"/>
              <a:t>dangereux</a:t>
            </a:r>
            <a:r>
              <a:rPr lang="it-IT" sz="2400" dirty="0"/>
              <a:t>, je ne </a:t>
            </a:r>
            <a:r>
              <a:rPr lang="it-IT" sz="2400" dirty="0" err="1"/>
              <a:t>ressens</a:t>
            </a:r>
            <a:r>
              <a:rPr lang="it-IT" sz="2400" dirty="0"/>
              <a:t> </a:t>
            </a:r>
            <a:r>
              <a:rPr lang="it-IT" sz="2400" dirty="0" err="1"/>
              <a:t>pas</a:t>
            </a:r>
            <a:r>
              <a:rPr lang="it-IT" sz="2400" dirty="0"/>
              <a:t> </a:t>
            </a:r>
            <a:r>
              <a:rPr lang="it-IT" sz="2400" dirty="0" err="1"/>
              <a:t>dans</a:t>
            </a:r>
            <a:r>
              <a:rPr lang="it-IT" sz="2400" dirty="0"/>
              <a:t> </a:t>
            </a:r>
            <a:r>
              <a:rPr lang="it-IT" sz="2400" dirty="0" err="1"/>
              <a:t>différent</a:t>
            </a:r>
            <a:r>
              <a:rPr lang="it-IT" sz="2400" dirty="0"/>
              <a:t> un </a:t>
            </a:r>
            <a:r>
              <a:rPr lang="it-IT" sz="2400" dirty="0" err="1"/>
              <a:t>sème</a:t>
            </a:r>
            <a:r>
              <a:rPr lang="it-IT" sz="2400" dirty="0"/>
              <a:t> de </a:t>
            </a:r>
            <a:r>
              <a:rPr lang="it-IT" sz="2400" dirty="0" err="1"/>
              <a:t>négativité</a:t>
            </a:r>
            <a:endParaRPr lang="it-IT" sz="2400" dirty="0"/>
          </a:p>
          <a:p>
            <a:r>
              <a:rPr lang="it-IT" sz="2400" dirty="0"/>
              <a:t>Manuela : </a:t>
            </a:r>
            <a:r>
              <a:rPr lang="it-IT" sz="2400" dirty="0" err="1"/>
              <a:t>Différence</a:t>
            </a:r>
            <a:r>
              <a:rPr lang="it-IT" sz="2400" dirty="0"/>
              <a:t> </a:t>
            </a:r>
            <a:r>
              <a:rPr lang="it-IT" sz="2400" dirty="0" err="1"/>
              <a:t>implique</a:t>
            </a:r>
            <a:r>
              <a:rPr lang="it-IT" sz="2400" dirty="0"/>
              <a:t> une </a:t>
            </a:r>
            <a:r>
              <a:rPr lang="it-IT" sz="2400" dirty="0" err="1"/>
              <a:t>soustraction</a:t>
            </a:r>
            <a:r>
              <a:rPr lang="it-IT" sz="2400" dirty="0"/>
              <a:t> + </a:t>
            </a:r>
            <a:r>
              <a:rPr lang="it-IT" sz="2400" dirty="0" err="1"/>
              <a:t>ou</a:t>
            </a:r>
            <a:r>
              <a:rPr lang="it-IT" sz="2400" dirty="0"/>
              <a:t> -, c’est </a:t>
            </a:r>
            <a:r>
              <a:rPr lang="it-IT" sz="2400" dirty="0" err="1"/>
              <a:t>mieux</a:t>
            </a:r>
            <a:r>
              <a:rPr lang="it-IT" sz="2400" dirty="0"/>
              <a:t> de </a:t>
            </a:r>
            <a:r>
              <a:rPr lang="it-IT" sz="2400" dirty="0" err="1"/>
              <a:t>parler</a:t>
            </a:r>
            <a:r>
              <a:rPr lang="it-IT" sz="2400" dirty="0"/>
              <a:t> de </a:t>
            </a:r>
            <a:r>
              <a:rPr lang="it-IT" sz="2400" dirty="0" err="1"/>
              <a:t>variétés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80263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Maria Teresa : ce qui est </a:t>
            </a:r>
            <a:r>
              <a:rPr lang="it-IT" sz="2400" dirty="0" err="1"/>
              <a:t>dangereux</a:t>
            </a:r>
            <a:r>
              <a:rPr lang="it-IT" sz="2400" dirty="0"/>
              <a:t> ce n’est </a:t>
            </a:r>
            <a:r>
              <a:rPr lang="it-IT" sz="2400" dirty="0" err="1"/>
              <a:t>pas</a:t>
            </a:r>
            <a:r>
              <a:rPr lang="it-IT" sz="2400" dirty="0"/>
              <a:t> </a:t>
            </a:r>
            <a:r>
              <a:rPr lang="it-IT" sz="2400" dirty="0" err="1"/>
              <a:t>tellement</a:t>
            </a:r>
            <a:r>
              <a:rPr lang="it-IT" sz="2400" dirty="0"/>
              <a:t> </a:t>
            </a:r>
            <a:r>
              <a:rPr lang="it-IT" sz="2400" i="1" dirty="0" err="1"/>
              <a:t>différent</a:t>
            </a:r>
            <a:r>
              <a:rPr lang="it-IT" sz="2400" dirty="0"/>
              <a:t> mais </a:t>
            </a:r>
            <a:r>
              <a:rPr lang="it-IT" sz="2400" dirty="0" err="1"/>
              <a:t>plutôt</a:t>
            </a:r>
            <a:r>
              <a:rPr lang="it-IT" sz="2400" dirty="0"/>
              <a:t> </a:t>
            </a:r>
            <a:r>
              <a:rPr lang="it-IT" sz="2400" i="1" dirty="0" err="1"/>
              <a:t>normal</a:t>
            </a:r>
            <a:r>
              <a:rPr lang="it-IT" sz="2400" dirty="0"/>
              <a:t>. </a:t>
            </a:r>
            <a:r>
              <a:rPr lang="it-IT" sz="2400" dirty="0" err="1"/>
              <a:t>Retirer</a:t>
            </a:r>
            <a:r>
              <a:rPr lang="it-IT" sz="2400" dirty="0"/>
              <a:t> la </a:t>
            </a:r>
            <a:r>
              <a:rPr lang="it-IT" sz="2400" dirty="0" err="1"/>
              <a:t>dangérosité</a:t>
            </a:r>
            <a:r>
              <a:rPr lang="it-IT" sz="2400" dirty="0"/>
              <a:t> de </a:t>
            </a:r>
            <a:r>
              <a:rPr lang="it-IT" sz="2400" i="1" dirty="0" err="1"/>
              <a:t>normal</a:t>
            </a:r>
            <a:r>
              <a:rPr lang="it-IT" sz="2400" dirty="0"/>
              <a:t> pour </a:t>
            </a:r>
            <a:r>
              <a:rPr lang="it-IT" sz="2400" dirty="0" err="1"/>
              <a:t>pouvoir</a:t>
            </a:r>
            <a:r>
              <a:rPr lang="it-IT" sz="2400" dirty="0"/>
              <a:t> </a:t>
            </a:r>
            <a:r>
              <a:rPr lang="it-IT" sz="2400" dirty="0" err="1"/>
              <a:t>employer</a:t>
            </a:r>
            <a:r>
              <a:rPr lang="it-IT" sz="2400" i="1" dirty="0"/>
              <a:t> </a:t>
            </a:r>
            <a:r>
              <a:rPr lang="it-IT" sz="2400" i="1" dirty="0" err="1"/>
              <a:t>différent</a:t>
            </a:r>
            <a:r>
              <a:rPr lang="it-IT" sz="2400" i="1" dirty="0"/>
              <a:t> </a:t>
            </a:r>
            <a:r>
              <a:rPr lang="it-IT" sz="2400" dirty="0"/>
              <a:t>sans </a:t>
            </a:r>
            <a:r>
              <a:rPr lang="it-IT" sz="2400" dirty="0" err="1"/>
              <a:t>probème</a:t>
            </a:r>
            <a:endParaRPr lang="it-IT" sz="2400" dirty="0"/>
          </a:p>
          <a:p>
            <a:endParaRPr lang="it-IT" sz="2400" dirty="0"/>
          </a:p>
          <a:p>
            <a:r>
              <a:rPr lang="it-IT" sz="2400" dirty="0"/>
              <a:t>Giorgia : Le </a:t>
            </a:r>
            <a:r>
              <a:rPr lang="it-IT" sz="2400" dirty="0" err="1"/>
              <a:t>mot</a:t>
            </a:r>
            <a:r>
              <a:rPr lang="it-IT" sz="2400" dirty="0"/>
              <a:t> </a:t>
            </a:r>
            <a:r>
              <a:rPr lang="it-IT" sz="2400" dirty="0" err="1"/>
              <a:t>dans</a:t>
            </a:r>
            <a:r>
              <a:rPr lang="it-IT" sz="2400" dirty="0"/>
              <a:t> </a:t>
            </a:r>
            <a:r>
              <a:rPr lang="it-IT" sz="2400" dirty="0" err="1"/>
              <a:t>notre</a:t>
            </a:r>
            <a:r>
              <a:rPr lang="it-IT" sz="2400" dirty="0"/>
              <a:t> </a:t>
            </a:r>
            <a:r>
              <a:rPr lang="it-IT" sz="2400" dirty="0" err="1"/>
              <a:t>société</a:t>
            </a:r>
            <a:r>
              <a:rPr lang="it-IT" sz="2400" dirty="0"/>
              <a:t> </a:t>
            </a:r>
            <a:r>
              <a:rPr lang="it-IT" sz="2400" dirty="0" err="1"/>
              <a:t>actuelle</a:t>
            </a:r>
            <a:r>
              <a:rPr lang="it-IT" sz="2400" dirty="0"/>
              <a:t> : Le </a:t>
            </a:r>
            <a:r>
              <a:rPr lang="it-IT" sz="2400" dirty="0" err="1"/>
              <a:t>bouc</a:t>
            </a:r>
            <a:r>
              <a:rPr lang="it-IT" sz="2400" dirty="0"/>
              <a:t> </a:t>
            </a:r>
            <a:r>
              <a:rPr lang="it-IT" sz="2400" dirty="0" err="1"/>
              <a:t>émissaire</a:t>
            </a:r>
            <a:r>
              <a:rPr lang="it-IT" sz="2400" dirty="0"/>
              <a:t> est </a:t>
            </a:r>
            <a:r>
              <a:rPr lang="it-IT" sz="2400" dirty="0" err="1"/>
              <a:t>toujours</a:t>
            </a:r>
            <a:r>
              <a:rPr lang="it-IT" sz="2400" dirty="0"/>
              <a:t> </a:t>
            </a:r>
            <a:r>
              <a:rPr lang="it-IT" sz="2400" i="1" dirty="0"/>
              <a:t>le </a:t>
            </a:r>
            <a:r>
              <a:rPr lang="it-IT" sz="2400" i="1" dirty="0" err="1"/>
              <a:t>différent</a:t>
            </a:r>
            <a:endParaRPr lang="it-IT" sz="2400" i="1" dirty="0"/>
          </a:p>
          <a:p>
            <a:endParaRPr lang="it-IT" sz="2400" dirty="0"/>
          </a:p>
          <a:p>
            <a:r>
              <a:rPr lang="it-IT" sz="2400" dirty="0"/>
              <a:t>Fiammetta : </a:t>
            </a:r>
            <a:r>
              <a:rPr lang="it-IT" sz="2400" dirty="0" err="1"/>
              <a:t>différent</a:t>
            </a:r>
            <a:r>
              <a:rPr lang="it-IT" sz="2400" dirty="0"/>
              <a:t> : qui ne </a:t>
            </a:r>
            <a:r>
              <a:rPr lang="it-IT" sz="2400" dirty="0" err="1"/>
              <a:t>sont</a:t>
            </a:r>
            <a:r>
              <a:rPr lang="it-IT" sz="2400" dirty="0"/>
              <a:t> </a:t>
            </a:r>
            <a:r>
              <a:rPr lang="it-IT" sz="2400" dirty="0" err="1"/>
              <a:t>pas</a:t>
            </a:r>
            <a:r>
              <a:rPr lang="it-IT" sz="2400" dirty="0"/>
              <a:t> à </a:t>
            </a:r>
            <a:r>
              <a:rPr lang="it-IT" sz="2400" dirty="0" err="1"/>
              <a:t>notre</a:t>
            </a:r>
            <a:r>
              <a:rPr lang="it-IT" sz="2400" dirty="0"/>
              <a:t> </a:t>
            </a:r>
            <a:r>
              <a:rPr lang="it-IT" sz="2400" dirty="0" err="1"/>
              <a:t>niveau</a:t>
            </a:r>
            <a:r>
              <a:rPr lang="it-IT" sz="2400" dirty="0"/>
              <a:t>, </a:t>
            </a:r>
            <a:r>
              <a:rPr lang="it-IT" sz="2400" dirty="0" err="1"/>
              <a:t>inférieurs</a:t>
            </a:r>
            <a:r>
              <a:rPr lang="it-IT" sz="2400" dirty="0"/>
              <a:t> </a:t>
            </a:r>
            <a:r>
              <a:rPr lang="it-IT" sz="2400" dirty="0" err="1"/>
              <a:t>ça</a:t>
            </a:r>
            <a:r>
              <a:rPr lang="it-IT" sz="2400" dirty="0"/>
              <a:t> </a:t>
            </a:r>
            <a:r>
              <a:rPr lang="it-IT" sz="2400" dirty="0" err="1"/>
              <a:t>peut</a:t>
            </a:r>
            <a:r>
              <a:rPr lang="it-IT" sz="2400" dirty="0"/>
              <a:t> </a:t>
            </a:r>
            <a:r>
              <a:rPr lang="it-IT" sz="2400" dirty="0" err="1"/>
              <a:t>conduire</a:t>
            </a:r>
            <a:r>
              <a:rPr lang="it-IT" sz="2400" dirty="0"/>
              <a:t> à la </a:t>
            </a:r>
            <a:r>
              <a:rPr lang="it-IT" sz="2400" dirty="0" err="1"/>
              <a:t>xénophobie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995107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Un </a:t>
            </a:r>
            <a:r>
              <a:rPr lang="it-IT" sz="2800" dirty="0" err="1"/>
              <a:t>autre</a:t>
            </a:r>
            <a:r>
              <a:rPr lang="it-IT" sz="2800" dirty="0"/>
              <a:t> </a:t>
            </a:r>
            <a:r>
              <a:rPr lang="it-IT" sz="2800" dirty="0" err="1"/>
              <a:t>mot</a:t>
            </a:r>
            <a:r>
              <a:rPr lang="it-IT" sz="2800" dirty="0"/>
              <a:t> </a:t>
            </a:r>
            <a:r>
              <a:rPr lang="it-IT" sz="2800" dirty="0" err="1"/>
              <a:t>dangereux</a:t>
            </a:r>
            <a:r>
              <a:rPr lang="it-IT" sz="28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Maria Teresa propose : </a:t>
            </a:r>
            <a:r>
              <a:rPr lang="it-IT" sz="2400" b="1" dirty="0" err="1"/>
              <a:t>orgueil</a:t>
            </a:r>
            <a:r>
              <a:rPr lang="it-IT" sz="2400" dirty="0"/>
              <a:t> :  </a:t>
            </a:r>
            <a:r>
              <a:rPr lang="it-IT" sz="2400" dirty="0" err="1"/>
              <a:t>négatif</a:t>
            </a:r>
            <a:r>
              <a:rPr lang="it-IT" sz="2400" dirty="0"/>
              <a:t>. il </a:t>
            </a:r>
            <a:r>
              <a:rPr lang="it-IT" sz="2400" dirty="0" err="1"/>
              <a:t>peut</a:t>
            </a:r>
            <a:r>
              <a:rPr lang="it-IT" sz="2400" dirty="0"/>
              <a:t> </a:t>
            </a:r>
            <a:r>
              <a:rPr lang="it-IT" sz="2400" dirty="0" err="1"/>
              <a:t>aveugler</a:t>
            </a:r>
            <a:r>
              <a:rPr lang="it-IT" sz="2400" dirty="0"/>
              <a:t>, la </a:t>
            </a:r>
            <a:r>
              <a:rPr lang="it-IT" sz="2400" dirty="0" err="1"/>
              <a:t>personne</a:t>
            </a:r>
            <a:r>
              <a:rPr lang="it-IT" sz="2400" dirty="0"/>
              <a:t> ne va </a:t>
            </a:r>
            <a:r>
              <a:rPr lang="it-IT" sz="2400" dirty="0" err="1"/>
              <a:t>pas</a:t>
            </a:r>
            <a:r>
              <a:rPr lang="it-IT" sz="2400" dirty="0"/>
              <a:t> se </a:t>
            </a:r>
            <a:r>
              <a:rPr lang="it-IT" sz="2400" dirty="0" err="1"/>
              <a:t>laisser</a:t>
            </a:r>
            <a:r>
              <a:rPr lang="it-IT" sz="2400" dirty="0"/>
              <a:t> </a:t>
            </a:r>
            <a:r>
              <a:rPr lang="it-IT" sz="2400" dirty="0" err="1"/>
              <a:t>aider</a:t>
            </a:r>
            <a:endParaRPr lang="it-IT" sz="2400" dirty="0"/>
          </a:p>
          <a:p>
            <a:r>
              <a:rPr lang="it-IT" sz="2400" dirty="0"/>
              <a:t>Il </a:t>
            </a:r>
            <a:r>
              <a:rPr lang="it-IT" sz="2400" dirty="0" err="1"/>
              <a:t>peut</a:t>
            </a:r>
            <a:r>
              <a:rPr lang="it-IT" sz="2400" dirty="0"/>
              <a:t> </a:t>
            </a:r>
            <a:r>
              <a:rPr lang="it-IT" sz="2400" dirty="0" err="1"/>
              <a:t>être</a:t>
            </a:r>
            <a:r>
              <a:rPr lang="it-IT" sz="2400" dirty="0"/>
              <a:t> </a:t>
            </a:r>
            <a:r>
              <a:rPr lang="it-IT" sz="2400" dirty="0" err="1"/>
              <a:t>positif</a:t>
            </a:r>
            <a:r>
              <a:rPr lang="it-IT" sz="2400" dirty="0"/>
              <a:t>, mais il est plus </a:t>
            </a:r>
            <a:r>
              <a:rPr lang="it-IT" sz="2400" dirty="0" err="1"/>
              <a:t>négatif</a:t>
            </a:r>
            <a:endParaRPr lang="it-IT" sz="2400" dirty="0"/>
          </a:p>
          <a:p>
            <a:r>
              <a:rPr lang="it-IT" sz="2400" dirty="0"/>
              <a:t>Plus </a:t>
            </a:r>
            <a:r>
              <a:rPr lang="it-IT" sz="2400" dirty="0" err="1"/>
              <a:t>au</a:t>
            </a:r>
            <a:r>
              <a:rPr lang="it-IT" sz="2400" dirty="0"/>
              <a:t> </a:t>
            </a:r>
            <a:r>
              <a:rPr lang="it-IT" sz="2400" dirty="0" err="1"/>
              <a:t>détriment</a:t>
            </a:r>
            <a:r>
              <a:rPr lang="it-IT" sz="2400" dirty="0"/>
              <a:t> de la </a:t>
            </a:r>
            <a:r>
              <a:rPr lang="it-IT" sz="2400" dirty="0" err="1"/>
              <a:t>personne</a:t>
            </a:r>
            <a:r>
              <a:rPr lang="it-IT" sz="2400" dirty="0"/>
              <a:t> </a:t>
            </a:r>
            <a:r>
              <a:rPr lang="it-IT" sz="2400" dirty="0" err="1"/>
              <a:t>qu’à</a:t>
            </a:r>
            <a:r>
              <a:rPr lang="it-IT" sz="2400" dirty="0"/>
              <a:t> son </a:t>
            </a:r>
            <a:r>
              <a:rPr lang="it-IT" sz="2400" dirty="0" err="1"/>
              <a:t>aide</a:t>
            </a:r>
            <a:endParaRPr lang="it-IT" sz="2400" dirty="0"/>
          </a:p>
          <a:p>
            <a:endParaRPr lang="it-IT" sz="2400" dirty="0"/>
          </a:p>
          <a:p>
            <a:r>
              <a:rPr lang="it-IT" sz="2400" dirty="0"/>
              <a:t>Matteo : </a:t>
            </a:r>
            <a:r>
              <a:rPr lang="it-IT" sz="2400" dirty="0" err="1"/>
              <a:t>orgueil</a:t>
            </a:r>
            <a:r>
              <a:rPr lang="it-IT" sz="2400" dirty="0"/>
              <a:t> </a:t>
            </a:r>
            <a:r>
              <a:rPr lang="it-IT" sz="2400" dirty="0" err="1"/>
              <a:t>dans</a:t>
            </a:r>
            <a:r>
              <a:rPr lang="it-IT" sz="2400" dirty="0"/>
              <a:t> le </a:t>
            </a:r>
            <a:r>
              <a:rPr lang="it-IT" sz="2400" dirty="0" err="1"/>
              <a:t>contexte</a:t>
            </a:r>
            <a:r>
              <a:rPr lang="it-IT" sz="2400" dirty="0"/>
              <a:t> </a:t>
            </a:r>
            <a:r>
              <a:rPr lang="it-IT" sz="2400" dirty="0" err="1"/>
              <a:t>politique</a:t>
            </a:r>
            <a:r>
              <a:rPr lang="it-IT" sz="2400" dirty="0"/>
              <a:t>, </a:t>
            </a:r>
            <a:r>
              <a:rPr lang="it-IT" sz="2400" dirty="0" err="1"/>
              <a:t>mot</a:t>
            </a:r>
            <a:r>
              <a:rPr lang="it-IT" sz="2400" dirty="0"/>
              <a:t> de l’</a:t>
            </a:r>
            <a:r>
              <a:rPr lang="it-IT" sz="2400" dirty="0" err="1"/>
              <a:t>extrême</a:t>
            </a:r>
            <a:r>
              <a:rPr lang="it-IT" sz="2400" dirty="0"/>
              <a:t> </a:t>
            </a:r>
            <a:r>
              <a:rPr lang="it-IT" sz="2400" dirty="0" err="1"/>
              <a:t>droite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519920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/>
              <a:t>Mot</a:t>
            </a:r>
            <a:r>
              <a:rPr lang="it-IT" sz="2800" dirty="0"/>
              <a:t> </a:t>
            </a:r>
            <a:r>
              <a:rPr lang="it-IT" sz="2800" dirty="0" err="1"/>
              <a:t>dangereux</a:t>
            </a:r>
            <a:r>
              <a:rPr lang="it-IT" sz="2800" dirty="0"/>
              <a:t>?</a:t>
            </a:r>
            <a:br>
              <a:rPr lang="it-IT" sz="2800" dirty="0"/>
            </a:br>
            <a:r>
              <a:rPr lang="it-IT" sz="2800" dirty="0"/>
              <a:t>  le 12 </a:t>
            </a:r>
            <a:r>
              <a:rPr lang="it-IT" sz="2800" dirty="0" err="1"/>
              <a:t>avril</a:t>
            </a:r>
            <a:r>
              <a:rPr lang="it-IT" sz="2800" dirty="0"/>
              <a:t> 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Eleonora </a:t>
            </a:r>
            <a:r>
              <a:rPr lang="it-IT" sz="2400" i="1" dirty="0"/>
              <a:t>: </a:t>
            </a:r>
            <a:r>
              <a:rPr lang="it-IT" sz="2400" i="1" dirty="0" err="1"/>
              <a:t>oublier</a:t>
            </a:r>
            <a:r>
              <a:rPr lang="it-IT" sz="2400" i="1" dirty="0"/>
              <a:t>  </a:t>
            </a:r>
            <a:r>
              <a:rPr lang="it-IT" sz="2400" dirty="0" err="1"/>
              <a:t>niveau</a:t>
            </a:r>
            <a:r>
              <a:rPr lang="it-IT" sz="2400" dirty="0"/>
              <a:t> de la </a:t>
            </a:r>
            <a:r>
              <a:rPr lang="it-IT" sz="2400" dirty="0" err="1"/>
              <a:t>société</a:t>
            </a:r>
            <a:r>
              <a:rPr lang="it-IT" sz="2400" dirty="0"/>
              <a:t>, ce </a:t>
            </a:r>
            <a:r>
              <a:rPr lang="it-IT" sz="2400" dirty="0" err="1"/>
              <a:t>qu’il</a:t>
            </a:r>
            <a:r>
              <a:rPr lang="it-IT" sz="2400" dirty="0"/>
              <a:t> </a:t>
            </a:r>
            <a:r>
              <a:rPr lang="it-IT" sz="2400" dirty="0" err="1"/>
              <a:t>peut</a:t>
            </a:r>
            <a:r>
              <a:rPr lang="it-IT" sz="2400" dirty="0"/>
              <a:t> </a:t>
            </a:r>
            <a:r>
              <a:rPr lang="it-IT" sz="2400" dirty="0" err="1"/>
              <a:t>entrainer</a:t>
            </a:r>
            <a:r>
              <a:rPr lang="it-IT" sz="2400" dirty="0"/>
              <a:t>, </a:t>
            </a:r>
            <a:r>
              <a:rPr lang="it-IT" sz="2400" dirty="0" err="1"/>
              <a:t>pas</a:t>
            </a:r>
            <a:r>
              <a:rPr lang="it-IT" sz="2400" dirty="0"/>
              <a:t> </a:t>
            </a:r>
            <a:r>
              <a:rPr lang="it-IT" sz="2400" dirty="0" err="1"/>
              <a:t>seulement</a:t>
            </a:r>
            <a:r>
              <a:rPr lang="it-IT" sz="2400" dirty="0"/>
              <a:t> </a:t>
            </a:r>
            <a:r>
              <a:rPr lang="it-IT" sz="2400" dirty="0" err="1"/>
              <a:t>des</a:t>
            </a:r>
            <a:r>
              <a:rPr lang="it-IT" sz="2400" dirty="0"/>
              <a:t> </a:t>
            </a:r>
            <a:r>
              <a:rPr lang="it-IT" sz="2400" dirty="0" err="1"/>
              <a:t>moments</a:t>
            </a:r>
            <a:r>
              <a:rPr lang="it-IT" sz="2400" dirty="0"/>
              <a:t> de l’histoire /</a:t>
            </a:r>
            <a:r>
              <a:rPr lang="it-IT" sz="2400" dirty="0" err="1"/>
              <a:t>mémoire</a:t>
            </a:r>
            <a:r>
              <a:rPr lang="it-IT" sz="2400" dirty="0"/>
              <a:t>/ et </a:t>
            </a:r>
            <a:r>
              <a:rPr lang="it-IT" sz="2400" dirty="0" err="1"/>
              <a:t>niveau</a:t>
            </a:r>
            <a:r>
              <a:rPr lang="it-IT" sz="2400" dirty="0"/>
              <a:t> de la </a:t>
            </a:r>
            <a:r>
              <a:rPr lang="it-IT" sz="2400" dirty="0" err="1"/>
              <a:t>personne</a:t>
            </a:r>
            <a:r>
              <a:rPr lang="it-IT" sz="2400" dirty="0"/>
              <a:t> /</a:t>
            </a:r>
            <a:r>
              <a:rPr lang="it-IT" sz="2400" dirty="0" err="1"/>
              <a:t>mémoire</a:t>
            </a:r>
            <a:r>
              <a:rPr lang="it-IT" sz="2400" dirty="0"/>
              <a:t> </a:t>
            </a:r>
            <a:r>
              <a:rPr lang="it-IT" sz="2400" dirty="0" err="1"/>
              <a:t>des</a:t>
            </a:r>
            <a:r>
              <a:rPr lang="it-IT" sz="2400" dirty="0"/>
              <a:t> </a:t>
            </a:r>
            <a:r>
              <a:rPr lang="it-IT" sz="2400" dirty="0" err="1"/>
              <a:t>racines</a:t>
            </a:r>
            <a:r>
              <a:rPr lang="it-IT" sz="2400" dirty="0"/>
              <a:t>/; </a:t>
            </a:r>
            <a:r>
              <a:rPr lang="it-IT" sz="2400" dirty="0" err="1"/>
              <a:t>des</a:t>
            </a:r>
            <a:r>
              <a:rPr lang="it-IT" sz="2400" dirty="0"/>
              <a:t> parties de la </a:t>
            </a:r>
            <a:r>
              <a:rPr lang="it-IT" sz="2400" dirty="0" err="1"/>
              <a:t>société</a:t>
            </a:r>
            <a:r>
              <a:rPr lang="it-IT" sz="2400" dirty="0"/>
              <a:t> qui </a:t>
            </a:r>
            <a:r>
              <a:rPr lang="it-IT" sz="2400" dirty="0" err="1"/>
              <a:t>sont</a:t>
            </a:r>
            <a:r>
              <a:rPr lang="it-IT" sz="2400" dirty="0"/>
              <a:t> </a:t>
            </a:r>
            <a:r>
              <a:rPr lang="it-IT" sz="2400" dirty="0" err="1"/>
              <a:t>oubliées</a:t>
            </a:r>
            <a:r>
              <a:rPr lang="it-IT" sz="2400" dirty="0"/>
              <a:t> /</a:t>
            </a:r>
            <a:r>
              <a:rPr lang="it-IT" sz="2400" dirty="0" err="1"/>
              <a:t>exclusion</a:t>
            </a:r>
            <a:r>
              <a:rPr lang="it-IT" sz="2400" dirty="0"/>
              <a:t>/   pour </a:t>
            </a:r>
            <a:r>
              <a:rPr lang="it-IT" sz="2400" dirty="0" err="1"/>
              <a:t>mieux</a:t>
            </a:r>
            <a:r>
              <a:rPr lang="it-IT" sz="2400" dirty="0"/>
              <a:t> </a:t>
            </a:r>
            <a:r>
              <a:rPr lang="it-IT" sz="2400" dirty="0" err="1"/>
              <a:t>comprendre</a:t>
            </a:r>
            <a:r>
              <a:rPr lang="it-IT" sz="2400" dirty="0"/>
              <a:t> le </a:t>
            </a:r>
            <a:r>
              <a:rPr lang="it-IT" sz="2400" dirty="0" err="1"/>
              <a:t>présent</a:t>
            </a:r>
            <a:r>
              <a:rPr lang="it-IT" sz="2400" dirty="0"/>
              <a:t>.</a:t>
            </a:r>
          </a:p>
          <a:p>
            <a:r>
              <a:rPr lang="it-IT" sz="2400" dirty="0" err="1"/>
              <a:t>Sème</a:t>
            </a:r>
            <a:r>
              <a:rPr lang="it-IT" sz="2400" dirty="0"/>
              <a:t> </a:t>
            </a:r>
            <a:r>
              <a:rPr lang="it-IT" sz="2400" dirty="0" err="1"/>
              <a:t>négatif</a:t>
            </a:r>
            <a:r>
              <a:rPr lang="it-IT" sz="2400" dirty="0"/>
              <a:t>, mais </a:t>
            </a:r>
            <a:r>
              <a:rPr lang="it-IT" sz="2400" dirty="0" err="1"/>
              <a:t>parfois</a:t>
            </a:r>
            <a:r>
              <a:rPr lang="it-IT" sz="2400" dirty="0"/>
              <a:t> il </a:t>
            </a:r>
            <a:r>
              <a:rPr lang="it-IT" sz="2400" dirty="0" err="1"/>
              <a:t>peut</a:t>
            </a:r>
            <a:r>
              <a:rPr lang="it-IT" sz="2400" dirty="0"/>
              <a:t> </a:t>
            </a:r>
            <a:r>
              <a:rPr lang="it-IT" sz="2400" dirty="0" err="1"/>
              <a:t>etre</a:t>
            </a:r>
            <a:r>
              <a:rPr lang="it-IT" sz="2400" dirty="0"/>
              <a:t> </a:t>
            </a:r>
            <a:r>
              <a:rPr lang="it-IT" sz="2400" dirty="0" err="1"/>
              <a:t>positif</a:t>
            </a:r>
            <a:r>
              <a:rPr lang="it-IT" sz="2400" dirty="0"/>
              <a:t> mais sans </a:t>
            </a:r>
            <a:r>
              <a:rPr lang="it-IT" sz="2400" dirty="0" err="1"/>
              <a:t>exemple</a:t>
            </a:r>
            <a:r>
              <a:rPr lang="it-IT" sz="2400" dirty="0"/>
              <a:t>, </a:t>
            </a:r>
          </a:p>
          <a:p>
            <a:r>
              <a:rPr lang="it-IT" sz="2400" dirty="0"/>
              <a:t>Un </a:t>
            </a:r>
            <a:r>
              <a:rPr lang="it-IT" sz="2400" dirty="0" err="1"/>
              <a:t>exemple</a:t>
            </a:r>
            <a:r>
              <a:rPr lang="it-IT" sz="2400" dirty="0"/>
              <a:t> </a:t>
            </a:r>
            <a:r>
              <a:rPr lang="it-IT" sz="2400" dirty="0" err="1"/>
              <a:t>possible</a:t>
            </a:r>
            <a:r>
              <a:rPr lang="it-IT" sz="2400" dirty="0"/>
              <a:t> de </a:t>
            </a:r>
            <a:r>
              <a:rPr lang="it-IT" sz="2400" dirty="0" err="1"/>
              <a:t>positif</a:t>
            </a:r>
            <a:r>
              <a:rPr lang="it-IT" sz="2400" dirty="0"/>
              <a:t> : </a:t>
            </a:r>
            <a:r>
              <a:rPr lang="it-IT" sz="2400" dirty="0" err="1"/>
              <a:t>oublier</a:t>
            </a:r>
            <a:r>
              <a:rPr lang="it-IT" sz="2400" dirty="0"/>
              <a:t> </a:t>
            </a:r>
            <a:r>
              <a:rPr lang="it-IT" sz="2400" dirty="0" err="1"/>
              <a:t>quelque</a:t>
            </a:r>
            <a:r>
              <a:rPr lang="it-IT" sz="2400" dirty="0"/>
              <a:t> </a:t>
            </a:r>
            <a:r>
              <a:rPr lang="it-IT" sz="2400" dirty="0" err="1"/>
              <a:t>chose</a:t>
            </a:r>
            <a:r>
              <a:rPr lang="it-IT" sz="2400" dirty="0"/>
              <a:t> de </a:t>
            </a:r>
            <a:r>
              <a:rPr lang="it-IT" sz="2400" dirty="0" err="1"/>
              <a:t>négatif</a:t>
            </a:r>
            <a:r>
              <a:rPr lang="it-IT" sz="2400" dirty="0"/>
              <a:t> pour </a:t>
            </a:r>
            <a:r>
              <a:rPr lang="it-IT" sz="2400" dirty="0" err="1"/>
              <a:t>etre</a:t>
            </a:r>
            <a:r>
              <a:rPr lang="it-IT" sz="2400" dirty="0"/>
              <a:t> </a:t>
            </a:r>
            <a:r>
              <a:rPr lang="it-IT" sz="2400" dirty="0" err="1"/>
              <a:t>positif</a:t>
            </a:r>
            <a:r>
              <a:rPr lang="it-IT" sz="2400" dirty="0"/>
              <a:t> mais se </a:t>
            </a:r>
            <a:r>
              <a:rPr lang="it-IT" sz="2400" dirty="0" err="1"/>
              <a:t>rappeler</a:t>
            </a:r>
            <a:r>
              <a:rPr lang="it-IT" sz="2400" dirty="0"/>
              <a:t> </a:t>
            </a:r>
            <a:r>
              <a:rPr lang="it-IT" sz="2400" dirty="0" err="1"/>
              <a:t>du</a:t>
            </a:r>
            <a:r>
              <a:rPr lang="it-IT" sz="2400" dirty="0"/>
              <a:t> </a:t>
            </a:r>
            <a:r>
              <a:rPr lang="it-IT" sz="2400" dirty="0" err="1"/>
              <a:t>négatif</a:t>
            </a:r>
            <a:r>
              <a:rPr lang="it-IT" sz="2400" dirty="0"/>
              <a:t> </a:t>
            </a:r>
            <a:r>
              <a:rPr lang="it-IT" sz="2400" dirty="0" err="1"/>
              <a:t>peut</a:t>
            </a:r>
            <a:r>
              <a:rPr lang="it-IT" sz="2400" dirty="0"/>
              <a:t> </a:t>
            </a:r>
            <a:r>
              <a:rPr lang="it-IT" sz="2400" dirty="0" err="1"/>
              <a:t>aider</a:t>
            </a:r>
            <a:r>
              <a:rPr lang="it-IT" sz="2400" dirty="0"/>
              <a:t>;</a:t>
            </a:r>
          </a:p>
          <a:p>
            <a:r>
              <a:rPr lang="it-IT" sz="2400" dirty="0" err="1"/>
              <a:t>Oublier</a:t>
            </a:r>
            <a:r>
              <a:rPr lang="it-IT" sz="2400" dirty="0"/>
              <a:t> le </a:t>
            </a:r>
            <a:r>
              <a:rPr lang="it-IT" sz="2400" dirty="0" err="1"/>
              <a:t>négatif</a:t>
            </a:r>
            <a:r>
              <a:rPr lang="it-IT" sz="2400" dirty="0"/>
              <a:t> </a:t>
            </a:r>
            <a:r>
              <a:rPr lang="it-IT" sz="2400" dirty="0" err="1"/>
              <a:t>peut</a:t>
            </a:r>
            <a:r>
              <a:rPr lang="it-IT" sz="2400" dirty="0"/>
              <a:t> </a:t>
            </a:r>
            <a:r>
              <a:rPr lang="it-IT" sz="2400" dirty="0" err="1"/>
              <a:t>entrainer</a:t>
            </a:r>
            <a:r>
              <a:rPr lang="it-IT" sz="2400" dirty="0"/>
              <a:t> de </a:t>
            </a:r>
            <a:r>
              <a:rPr lang="it-IT" sz="2400" dirty="0" err="1"/>
              <a:t>répéter</a:t>
            </a:r>
            <a:r>
              <a:rPr lang="it-IT" sz="2400" dirty="0"/>
              <a:t>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memes</a:t>
            </a:r>
            <a:r>
              <a:rPr lang="it-IT" sz="2400" dirty="0"/>
              <a:t> </a:t>
            </a:r>
            <a:r>
              <a:rPr lang="it-IT" sz="2400" dirty="0" err="1"/>
              <a:t>erreurs</a:t>
            </a:r>
            <a:r>
              <a:rPr lang="it-IT" sz="2400" dirty="0"/>
              <a:t>. C’est </a:t>
            </a:r>
            <a:r>
              <a:rPr lang="it-IT" sz="2400" dirty="0" err="1"/>
              <a:t>mieux</a:t>
            </a:r>
            <a:r>
              <a:rPr lang="it-IT" sz="2400" dirty="0"/>
              <a:t> de </a:t>
            </a:r>
            <a:r>
              <a:rPr lang="it-IT" sz="2400" dirty="0" err="1"/>
              <a:t>coexister</a:t>
            </a:r>
            <a:r>
              <a:rPr lang="it-IT" sz="2400" dirty="0"/>
              <a:t> </a:t>
            </a:r>
            <a:r>
              <a:rPr lang="it-IT" sz="2400" dirty="0" err="1"/>
              <a:t>avec</a:t>
            </a:r>
            <a:r>
              <a:rPr lang="it-IT" sz="2400" dirty="0"/>
              <a:t> la </a:t>
            </a:r>
            <a:r>
              <a:rPr lang="it-IT" sz="2400" dirty="0" err="1"/>
              <a:t>mémoire</a:t>
            </a:r>
            <a:r>
              <a:rPr lang="it-IT" sz="2400" dirty="0"/>
              <a:t> </a:t>
            </a:r>
            <a:r>
              <a:rPr lang="it-IT" sz="2400" dirty="0" err="1"/>
              <a:t>des</a:t>
            </a:r>
            <a:r>
              <a:rPr lang="it-IT" sz="2400" dirty="0"/>
              <a:t> </a:t>
            </a:r>
            <a:r>
              <a:rPr lang="it-IT" sz="2400" dirty="0" err="1"/>
              <a:t>événements</a:t>
            </a:r>
            <a:r>
              <a:rPr lang="it-IT" sz="2400" dirty="0"/>
              <a:t> </a:t>
            </a:r>
            <a:r>
              <a:rPr lang="it-IT" sz="2400" dirty="0" err="1"/>
              <a:t>négatifs</a:t>
            </a:r>
            <a:r>
              <a:rPr lang="it-IT" sz="2400" dirty="0"/>
              <a:t> </a:t>
            </a:r>
            <a:r>
              <a:rPr lang="it-IT" sz="2400" dirty="0" err="1"/>
              <a:t>que</a:t>
            </a:r>
            <a:r>
              <a:rPr lang="it-IT" sz="2400" dirty="0"/>
              <a:t> de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oublier</a:t>
            </a:r>
            <a:endParaRPr lang="it-IT" sz="2400" dirty="0"/>
          </a:p>
          <a:p>
            <a:r>
              <a:rPr lang="it-IT" sz="2400" dirty="0" err="1"/>
              <a:t>Synonyme</a:t>
            </a:r>
            <a:r>
              <a:rPr lang="it-IT" sz="2400" dirty="0"/>
              <a:t> </a:t>
            </a:r>
            <a:r>
              <a:rPr lang="it-IT" sz="2400" i="1" dirty="0"/>
              <a:t>se </a:t>
            </a:r>
            <a:r>
              <a:rPr lang="it-IT" sz="2400" i="1" dirty="0" err="1"/>
              <a:t>débarasser</a:t>
            </a:r>
            <a:r>
              <a:rPr lang="it-IT" sz="2400" i="1" dirty="0"/>
              <a:t> ?</a:t>
            </a:r>
            <a:endParaRPr lang="it-IT" sz="2400" i="1" dirty="0"/>
          </a:p>
        </p:txBody>
      </p:sp>
    </p:spTree>
    <p:extLst>
      <p:ext uri="{BB962C8B-B14F-4D97-AF65-F5344CB8AC3E}">
        <p14:creationId xmlns:p14="http://schemas.microsoft.com/office/powerpoint/2010/main" val="2846624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643</Words>
  <Application>Microsoft Office PowerPoint</Application>
  <PresentationFormat>Widescreen</PresentationFormat>
  <Paragraphs>54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Le pouvoir des mots</vt:lpstr>
      <vt:lpstr>Le pouvoir des mots</vt:lpstr>
      <vt:lpstr>Mots dangereux ? 30 mars</vt:lpstr>
      <vt:lpstr>Mots dangereux ? 30 mars</vt:lpstr>
      <vt:lpstr>Mots dangereux ?  5 avril 2017</vt:lpstr>
      <vt:lpstr>“Variétés” au lieu de “différences”</vt:lpstr>
      <vt:lpstr>PowerPoint Presentation</vt:lpstr>
      <vt:lpstr>Un autre mot dangereux </vt:lpstr>
      <vt:lpstr>Mot dangereux?   le 12 avril </vt:lpstr>
      <vt:lpstr>Observons  un autre rappel à l’histoire française au cours des présidentielles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pouvoir des mots</dc:title>
  <dc:creator>CELOTTI NADINE</dc:creator>
  <cp:lastModifiedBy>CELOTTI NADINE</cp:lastModifiedBy>
  <cp:revision>4</cp:revision>
  <dcterms:created xsi:type="dcterms:W3CDTF">2017-04-13T11:07:32Z</dcterms:created>
  <dcterms:modified xsi:type="dcterms:W3CDTF">2017-04-13T11:22:33Z</dcterms:modified>
</cp:coreProperties>
</file>