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3" r:id="rId3"/>
    <p:sldId id="259" r:id="rId4"/>
    <p:sldId id="261" r:id="rId5"/>
    <p:sldId id="263" r:id="rId6"/>
    <p:sldId id="265" r:id="rId7"/>
    <p:sldId id="267" r:id="rId8"/>
    <p:sldId id="269"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15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7BDCC99-61F9-E548-ABEE-5E33C5FCFBB3}"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43946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BDCC99-61F9-E548-ABEE-5E33C5FCFBB3}"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177370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BDCC99-61F9-E548-ABEE-5E33C5FCFBB3}"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291007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BDCC99-61F9-E548-ABEE-5E33C5FCFBB3}"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116578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7BDCC99-61F9-E548-ABEE-5E33C5FCFBB3}"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61065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7BDCC99-61F9-E548-ABEE-5E33C5FCFBB3}" type="datetimeFigureOut">
              <a:rPr lang="it-IT" smtClean="0"/>
              <a:t>18/01/17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251415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7BDCC99-61F9-E548-ABEE-5E33C5FCFBB3}" type="datetimeFigureOut">
              <a:rPr lang="it-IT" smtClean="0"/>
              <a:t>18/01/17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111681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7BDCC99-61F9-E548-ABEE-5E33C5FCFBB3}" type="datetimeFigureOut">
              <a:rPr lang="it-IT" smtClean="0"/>
              <a:t>18/01/17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427051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7BDCC99-61F9-E548-ABEE-5E33C5FCFBB3}" type="datetimeFigureOut">
              <a:rPr lang="it-IT" smtClean="0"/>
              <a:t>18/01/17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27888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7BDCC99-61F9-E548-ABEE-5E33C5FCFBB3}" type="datetimeFigureOut">
              <a:rPr lang="it-IT" smtClean="0"/>
              <a:t>18/01/17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335298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7BDCC99-61F9-E548-ABEE-5E33C5FCFBB3}" type="datetimeFigureOut">
              <a:rPr lang="it-IT" smtClean="0"/>
              <a:t>18/01/17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95BD4F4-CCA7-7F40-B0EC-DC446E011E6A}" type="slidenum">
              <a:rPr lang="it-IT" smtClean="0"/>
              <a:t>‹n.›</a:t>
            </a:fld>
            <a:endParaRPr lang="it-IT"/>
          </a:p>
        </p:txBody>
      </p:sp>
    </p:spTree>
    <p:extLst>
      <p:ext uri="{BB962C8B-B14F-4D97-AF65-F5344CB8AC3E}">
        <p14:creationId xmlns:p14="http://schemas.microsoft.com/office/powerpoint/2010/main" val="34952117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DCC99-61F9-E548-ABEE-5E33C5FCFBB3}" type="datetimeFigureOut">
              <a:rPr lang="it-IT" smtClean="0"/>
              <a:t>18/01/17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BD4F4-CCA7-7F40-B0EC-DC446E011E6A}" type="slidenum">
              <a:rPr lang="it-IT" smtClean="0"/>
              <a:t>‹n.›</a:t>
            </a:fld>
            <a:endParaRPr lang="it-IT"/>
          </a:p>
        </p:txBody>
      </p:sp>
    </p:spTree>
    <p:extLst>
      <p:ext uri="{BB962C8B-B14F-4D97-AF65-F5344CB8AC3E}">
        <p14:creationId xmlns:p14="http://schemas.microsoft.com/office/powerpoint/2010/main" val="292831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Traduisons</a:t>
            </a:r>
            <a:endParaRPr lang="it-IT" sz="2800" dirty="0"/>
          </a:p>
        </p:txBody>
      </p:sp>
      <p:sp>
        <p:nvSpPr>
          <p:cNvPr id="3" name="Segnaposto contenuto 2"/>
          <p:cNvSpPr>
            <a:spLocks noGrp="1"/>
          </p:cNvSpPr>
          <p:nvPr>
            <p:ph sz="half" idx="1"/>
          </p:nvPr>
        </p:nvSpPr>
        <p:spPr/>
        <p:txBody>
          <a:bodyPr>
            <a:normAutofit fontScale="92500" lnSpcReduction="20000"/>
          </a:bodyPr>
          <a:lstStyle/>
          <a:p>
            <a:r>
              <a:rPr lang="it-IT" sz="2400" b="1" dirty="0" err="1" smtClean="0"/>
              <a:t>Brueghel</a:t>
            </a:r>
            <a:r>
              <a:rPr lang="it-IT" sz="2400" b="1" dirty="0" smtClean="0"/>
              <a:t>. Capolavori dell’arte fiamminga</a:t>
            </a:r>
          </a:p>
          <a:p>
            <a:r>
              <a:rPr lang="it-IT" sz="2400" b="1" dirty="0" smtClean="0"/>
              <a:t>Torino. Venaria Reale</a:t>
            </a:r>
          </a:p>
          <a:p>
            <a:pPr algn="just"/>
            <a:r>
              <a:rPr lang="it-IT" sz="2400" b="1" dirty="0" smtClean="0"/>
              <a:t>Arriva a Torino l’esposizione interamente dedicata alla dinastia dei </a:t>
            </a:r>
            <a:r>
              <a:rPr lang="it-IT" sz="2400" b="1" dirty="0" err="1" smtClean="0"/>
              <a:t>Brueghel</a:t>
            </a:r>
            <a:r>
              <a:rPr lang="it-IT" sz="2400" b="1" dirty="0" smtClean="0"/>
              <a:t>, inventori di un modo di dipingere che ben presto divenne il marchio di eccellenza nell’arte pittorica di una dinastia attiva per oltre due secoli. Un viaggio appassionante attraverso le opere di cinque generazioni di artisti. Un appuntamento imperdibile.</a:t>
            </a:r>
          </a:p>
          <a:p>
            <a:endParaRPr lang="it-IT" sz="2400" b="1" dirty="0" smtClean="0"/>
          </a:p>
          <a:p>
            <a:endParaRPr lang="it-IT" sz="2400" dirty="0"/>
          </a:p>
        </p:txBody>
      </p:sp>
      <p:sp>
        <p:nvSpPr>
          <p:cNvPr id="4" name="Segnaposto contenuto 3"/>
          <p:cNvSpPr>
            <a:spLocks noGrp="1"/>
          </p:cNvSpPr>
          <p:nvPr>
            <p:ph sz="half" idx="2"/>
          </p:nvPr>
        </p:nvSpPr>
        <p:spPr/>
        <p:txBody>
          <a:bodyPr>
            <a:normAutofit fontScale="92500" lnSpcReduction="20000"/>
          </a:bodyPr>
          <a:lstStyle/>
          <a:p>
            <a:endParaRPr lang="it-IT"/>
          </a:p>
        </p:txBody>
      </p:sp>
    </p:spTree>
    <p:extLst>
      <p:ext uri="{BB962C8B-B14F-4D97-AF65-F5344CB8AC3E}">
        <p14:creationId xmlns:p14="http://schemas.microsoft.com/office/powerpoint/2010/main" val="81515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Consigli</a:t>
            </a:r>
            <a:endParaRPr lang="it-IT" sz="2800" dirty="0"/>
          </a:p>
        </p:txBody>
      </p:sp>
      <p:sp>
        <p:nvSpPr>
          <p:cNvPr id="3" name="Segnaposto contenuto 2"/>
          <p:cNvSpPr>
            <a:spLocks noGrp="1"/>
          </p:cNvSpPr>
          <p:nvPr>
            <p:ph sz="half" idx="1"/>
          </p:nvPr>
        </p:nvSpPr>
        <p:spPr/>
        <p:txBody>
          <a:bodyPr>
            <a:normAutofit/>
          </a:bodyPr>
          <a:lstStyle/>
          <a:p>
            <a:pPr algn="just"/>
            <a:r>
              <a:rPr lang="it-IT" sz="2400" dirty="0"/>
              <a:t>Come in tutti i paesi, anche in Italia può essere utile seguire dei semplici accorgimenti per rendere più piacevole la visita ed evitare situazioni di difficoltà. </a:t>
            </a:r>
          </a:p>
        </p:txBody>
      </p:sp>
      <p:sp>
        <p:nvSpPr>
          <p:cNvPr id="4" name="Segnaposto contenuto 3"/>
          <p:cNvSpPr>
            <a:spLocks noGrp="1"/>
          </p:cNvSpPr>
          <p:nvPr>
            <p:ph sz="half" idx="2"/>
          </p:nvPr>
        </p:nvSpPr>
        <p:spPr/>
        <p:txBody>
          <a:bodyPr>
            <a:normAutofit/>
          </a:bodyPr>
          <a:lstStyle/>
          <a:p>
            <a:pPr algn="just"/>
            <a:endParaRPr lang="it-IT" sz="2400" dirty="0"/>
          </a:p>
        </p:txBody>
      </p:sp>
    </p:spTree>
    <p:extLst>
      <p:ext uri="{BB962C8B-B14F-4D97-AF65-F5344CB8AC3E}">
        <p14:creationId xmlns:p14="http://schemas.microsoft.com/office/powerpoint/2010/main" val="5480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Consigli</a:t>
            </a:r>
            <a:endParaRPr lang="it-IT" sz="2800" dirty="0"/>
          </a:p>
        </p:txBody>
      </p:sp>
      <p:sp>
        <p:nvSpPr>
          <p:cNvPr id="3" name="Segnaposto contenuto 2"/>
          <p:cNvSpPr>
            <a:spLocks noGrp="1"/>
          </p:cNvSpPr>
          <p:nvPr>
            <p:ph sz="half" idx="1"/>
          </p:nvPr>
        </p:nvSpPr>
        <p:spPr/>
        <p:txBody>
          <a:bodyPr>
            <a:normAutofit/>
          </a:bodyPr>
          <a:lstStyle/>
          <a:p>
            <a:pPr algn="just"/>
            <a:r>
              <a:rPr lang="it-IT" sz="2400" dirty="0"/>
              <a:t>Di seguito un breve elenco di consigli per chi visita il Bel Paese.</a:t>
            </a:r>
            <a:br>
              <a:rPr lang="it-IT" sz="2400" dirty="0"/>
            </a:br>
            <a:r>
              <a:rPr lang="it-IT" sz="2400" dirty="0"/>
              <a:t/>
            </a:r>
            <a:br>
              <a:rPr lang="it-IT" sz="2400" dirty="0"/>
            </a:br>
            <a:r>
              <a:rPr lang="it-IT" sz="2400" dirty="0"/>
              <a:t>1. </a:t>
            </a:r>
            <a:r>
              <a:rPr lang="it-IT" sz="2400" b="1" dirty="0"/>
              <a:t>Compra titoli di viaggio</a:t>
            </a:r>
            <a:r>
              <a:rPr lang="it-IT" sz="2400" dirty="0"/>
              <a:t> per il trasporto pubblico solo da rivendite autorizzate. L'acquisto online spesso consente di usufruire di sconti e promozioni.</a:t>
            </a:r>
          </a:p>
        </p:txBody>
      </p:sp>
      <p:sp>
        <p:nvSpPr>
          <p:cNvPr id="4" name="Segnaposto contenuto 3"/>
          <p:cNvSpPr>
            <a:spLocks noGrp="1"/>
          </p:cNvSpPr>
          <p:nvPr>
            <p:ph sz="half" idx="2"/>
          </p:nvPr>
        </p:nvSpPr>
        <p:spPr/>
        <p:txBody>
          <a:bodyPr>
            <a:normAutofit/>
          </a:bodyPr>
          <a:lstStyle/>
          <a:p>
            <a:endParaRPr lang="it-IT" sz="2400" dirty="0"/>
          </a:p>
        </p:txBody>
      </p:sp>
    </p:spTree>
    <p:extLst>
      <p:ext uri="{BB962C8B-B14F-4D97-AF65-F5344CB8AC3E}">
        <p14:creationId xmlns:p14="http://schemas.microsoft.com/office/powerpoint/2010/main" val="426390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Consigli</a:t>
            </a:r>
            <a:endParaRPr lang="it-IT" sz="2800" dirty="0"/>
          </a:p>
        </p:txBody>
      </p:sp>
      <p:sp>
        <p:nvSpPr>
          <p:cNvPr id="3" name="Segnaposto contenuto 2"/>
          <p:cNvSpPr>
            <a:spLocks noGrp="1"/>
          </p:cNvSpPr>
          <p:nvPr>
            <p:ph sz="half" idx="1"/>
          </p:nvPr>
        </p:nvSpPr>
        <p:spPr/>
        <p:txBody>
          <a:bodyPr>
            <a:normAutofit/>
          </a:bodyPr>
          <a:lstStyle/>
          <a:p>
            <a:pPr algn="just"/>
            <a:r>
              <a:rPr lang="it-IT" sz="2400" dirty="0"/>
              <a:t>7.</a:t>
            </a:r>
            <a:r>
              <a:rPr lang="it-IT" sz="2400" b="1" dirty="0"/>
              <a:t> Verifica sempre gli orari</a:t>
            </a:r>
            <a:r>
              <a:rPr lang="it-IT" sz="2400" dirty="0"/>
              <a:t> di apertura e chiusura e le condizioni di accesso a musei, gallerie e siti archeologici. In alcuni giorni festivi possono essere chiusi, molti di loro consentono l'ingresso </a:t>
            </a:r>
            <a:r>
              <a:rPr lang="it-IT" sz="2400" dirty="0" smtClean="0"/>
              <a:t>gratuito o </a:t>
            </a:r>
            <a:r>
              <a:rPr lang="it-IT" sz="2400" dirty="0"/>
              <a:t>ai cittadini europei sotto i 18 anni o sopra i 65 anni.</a:t>
            </a:r>
          </a:p>
        </p:txBody>
      </p:sp>
      <p:sp>
        <p:nvSpPr>
          <p:cNvPr id="4" name="Segnaposto contenuto 3"/>
          <p:cNvSpPr>
            <a:spLocks noGrp="1"/>
          </p:cNvSpPr>
          <p:nvPr>
            <p:ph sz="half" idx="2"/>
          </p:nvPr>
        </p:nvSpPr>
        <p:spPr/>
        <p:txBody>
          <a:bodyPr>
            <a:normAutofit/>
          </a:bodyPr>
          <a:lstStyle/>
          <a:p>
            <a:pPr algn="just"/>
            <a:endParaRPr lang="it-IT" sz="2400" dirty="0"/>
          </a:p>
        </p:txBody>
      </p:sp>
    </p:spTree>
    <p:extLst>
      <p:ext uri="{BB962C8B-B14F-4D97-AF65-F5344CB8AC3E}">
        <p14:creationId xmlns:p14="http://schemas.microsoft.com/office/powerpoint/2010/main" val="324761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Consigli</a:t>
            </a:r>
            <a:endParaRPr lang="it-IT" sz="2800" dirty="0"/>
          </a:p>
        </p:txBody>
      </p:sp>
      <p:sp>
        <p:nvSpPr>
          <p:cNvPr id="3" name="Segnaposto contenuto 2"/>
          <p:cNvSpPr>
            <a:spLocks noGrp="1"/>
          </p:cNvSpPr>
          <p:nvPr>
            <p:ph sz="half" idx="1"/>
          </p:nvPr>
        </p:nvSpPr>
        <p:spPr/>
        <p:txBody>
          <a:bodyPr>
            <a:normAutofit/>
          </a:bodyPr>
          <a:lstStyle/>
          <a:p>
            <a:pPr algn="just"/>
            <a:r>
              <a:rPr lang="it-IT" sz="2400" dirty="0" smtClean="0"/>
              <a:t>11</a:t>
            </a:r>
            <a:r>
              <a:rPr lang="it-IT" sz="2400" dirty="0"/>
              <a:t>. Al ristorante, in pizzeria, nei fast </a:t>
            </a:r>
            <a:r>
              <a:rPr lang="it-IT" sz="2400" dirty="0" err="1"/>
              <a:t>food</a:t>
            </a:r>
            <a:r>
              <a:rPr lang="it-IT" sz="2400" dirty="0"/>
              <a:t> e take </a:t>
            </a:r>
            <a:r>
              <a:rPr lang="it-IT" sz="2400" dirty="0" err="1"/>
              <a:t>away</a:t>
            </a:r>
            <a:r>
              <a:rPr lang="it-IT" sz="2400" dirty="0"/>
              <a:t>, chiedi sempre di vedere il menù con i prezzi e ricorda che il servizio al tavolo è più costoso di quello al banco. Gli esercenti sono obbligati a esporre i menù con l'indicazione dei costi e del servizio</a:t>
            </a:r>
            <a:r>
              <a:rPr lang="it-IT" sz="2400" dirty="0" smtClean="0"/>
              <a:t>.</a:t>
            </a:r>
            <a:endParaRPr lang="it-IT" sz="2400" dirty="0"/>
          </a:p>
        </p:txBody>
      </p:sp>
      <p:sp>
        <p:nvSpPr>
          <p:cNvPr id="4" name="Segnaposto contenuto 3"/>
          <p:cNvSpPr>
            <a:spLocks noGrp="1"/>
          </p:cNvSpPr>
          <p:nvPr>
            <p:ph sz="half" idx="2"/>
          </p:nvPr>
        </p:nvSpPr>
        <p:spPr/>
        <p:txBody>
          <a:bodyPr>
            <a:normAutofit/>
          </a:bodyPr>
          <a:lstStyle/>
          <a:p>
            <a:pPr algn="just"/>
            <a:endParaRPr lang="it-IT" sz="2400" dirty="0"/>
          </a:p>
        </p:txBody>
      </p:sp>
    </p:spTree>
    <p:extLst>
      <p:ext uri="{BB962C8B-B14F-4D97-AF65-F5344CB8AC3E}">
        <p14:creationId xmlns:p14="http://schemas.microsoft.com/office/powerpoint/2010/main" val="170092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Italia, il paese del gusto</a:t>
            </a:r>
            <a:r>
              <a:rPr lang="it-IT" sz="2800" dirty="0" smtClean="0"/>
              <a:t> </a:t>
            </a:r>
            <a:br>
              <a:rPr lang="it-IT" sz="2800" dirty="0" smtClean="0"/>
            </a:br>
            <a:endParaRPr lang="it-IT" sz="2800" dirty="0"/>
          </a:p>
        </p:txBody>
      </p:sp>
      <p:sp>
        <p:nvSpPr>
          <p:cNvPr id="3" name="Segnaposto contenuto 2"/>
          <p:cNvSpPr>
            <a:spLocks noGrp="1"/>
          </p:cNvSpPr>
          <p:nvPr>
            <p:ph sz="half" idx="1"/>
          </p:nvPr>
        </p:nvSpPr>
        <p:spPr/>
        <p:txBody>
          <a:bodyPr>
            <a:normAutofit/>
          </a:bodyPr>
          <a:lstStyle/>
          <a:p>
            <a:pPr algn="just"/>
            <a:r>
              <a:rPr lang="it-IT" sz="2400" dirty="0" smtClean="0"/>
              <a:t>L'Italia </a:t>
            </a:r>
            <a:r>
              <a:rPr lang="it-IT" sz="2400" dirty="0"/>
              <a:t>è da sempre sinonimo del mangiar bene: un'esplosione inconfondibile di gusti, sapori e profumi. E’ la cucina più rinomata al mondo e propone più di ogni altra un'incredibile varietà di piatti e di ricette diverse per ogni comune, provincia, regione.  </a:t>
            </a:r>
          </a:p>
          <a:p>
            <a:endParaRPr lang="it-IT" sz="2400" dirty="0"/>
          </a:p>
        </p:txBody>
      </p:sp>
      <p:sp>
        <p:nvSpPr>
          <p:cNvPr id="4" name="Segnaposto contenuto 3"/>
          <p:cNvSpPr>
            <a:spLocks noGrp="1"/>
          </p:cNvSpPr>
          <p:nvPr>
            <p:ph sz="half" idx="2"/>
          </p:nvPr>
        </p:nvSpPr>
        <p:spPr/>
        <p:txBody>
          <a:bodyPr>
            <a:normAutofit/>
          </a:bodyPr>
          <a:lstStyle/>
          <a:p>
            <a:endParaRPr lang="it-IT"/>
          </a:p>
        </p:txBody>
      </p:sp>
    </p:spTree>
    <p:extLst>
      <p:ext uri="{BB962C8B-B14F-4D97-AF65-F5344CB8AC3E}">
        <p14:creationId xmlns:p14="http://schemas.microsoft.com/office/powerpoint/2010/main" val="375029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a:bodyPr>
          <a:lstStyle/>
          <a:p>
            <a:pPr algn="just"/>
            <a:r>
              <a:rPr lang="it-IT" dirty="0"/>
              <a:t>Da non perdere gli itinerari del gusto, un viaggio nella cultura gastronomica italiana, alla ricerca di sapori antichi, prodotti genuini, cibi semplici che si rifanno alla cucina classica o propongono piatti innovativi ispirati alla </a:t>
            </a:r>
            <a:r>
              <a:rPr lang="it-IT" dirty="0" smtClean="0"/>
              <a:t>tradizione.</a:t>
            </a:r>
            <a:endParaRPr lang="it-IT" dirty="0"/>
          </a:p>
        </p:txBody>
      </p:sp>
      <p:sp>
        <p:nvSpPr>
          <p:cNvPr id="4" name="Segnaposto contenuto 3"/>
          <p:cNvSpPr>
            <a:spLocks noGrp="1"/>
          </p:cNvSpPr>
          <p:nvPr>
            <p:ph sz="half" idx="2"/>
          </p:nvPr>
        </p:nvSpPr>
        <p:spPr/>
        <p:txBody>
          <a:bodyPr>
            <a:normAutofit fontScale="92500"/>
          </a:bodyPr>
          <a:lstStyle/>
          <a:p>
            <a:endParaRPr lang="it-IT"/>
          </a:p>
        </p:txBody>
      </p:sp>
    </p:spTree>
    <p:extLst>
      <p:ext uri="{BB962C8B-B14F-4D97-AF65-F5344CB8AC3E}">
        <p14:creationId xmlns:p14="http://schemas.microsoft.com/office/powerpoint/2010/main" val="2893443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10000"/>
          </a:bodyPr>
          <a:lstStyle/>
          <a:p>
            <a:pPr algn="just"/>
            <a:r>
              <a:rPr lang="it-IT" sz="2400" dirty="0" smtClean="0"/>
              <a:t>.Il </a:t>
            </a:r>
            <a:r>
              <a:rPr lang="it-IT" sz="2400" dirty="0"/>
              <a:t>famoso Parmigiano Reggiano, il prosciutto di Parma o San Daniele, l'aceto balsamico di Modena, il pesto ligure, la mozzarella di bufala campana, il tartufo di Alba e i salumi sono solo alcuni dei prodotti che fanno del Bel Paese la terra del gusto. E come dimenticare la pasta o la pizza che in  tutto il mondo sono sinonimo di Italia?  </a:t>
            </a:r>
          </a:p>
          <a:p>
            <a:r>
              <a:rPr lang="it-IT" sz="1050" b="1" dirty="0"/>
              <a:t/>
            </a:r>
            <a:br>
              <a:rPr lang="it-IT" sz="1050" b="1" dirty="0"/>
            </a:br>
            <a:endParaRPr lang="it-IT" sz="2400" dirty="0"/>
          </a:p>
          <a:p>
            <a:endParaRPr lang="it-IT" sz="2400" dirty="0"/>
          </a:p>
        </p:txBody>
      </p:sp>
      <p:sp>
        <p:nvSpPr>
          <p:cNvPr id="4" name="Segnaposto contenuto 3"/>
          <p:cNvSpPr>
            <a:spLocks noGrp="1"/>
          </p:cNvSpPr>
          <p:nvPr>
            <p:ph sz="half" idx="2"/>
          </p:nvPr>
        </p:nvSpPr>
        <p:spPr/>
        <p:txBody>
          <a:bodyPr>
            <a:normAutofit fontScale="92500" lnSpcReduction="10000"/>
          </a:bodyPr>
          <a:lstStyle/>
          <a:p>
            <a:endParaRPr lang="it-IT"/>
          </a:p>
        </p:txBody>
      </p:sp>
    </p:spTree>
    <p:extLst>
      <p:ext uri="{BB962C8B-B14F-4D97-AF65-F5344CB8AC3E}">
        <p14:creationId xmlns:p14="http://schemas.microsoft.com/office/powerpoint/2010/main" val="269237611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262</Words>
  <Application>Microsoft Macintosh PowerPoint</Application>
  <PresentationFormat>Presentazione su schermo (4:3)</PresentationFormat>
  <Paragraphs>17</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Traduisons</vt:lpstr>
      <vt:lpstr>Consigli</vt:lpstr>
      <vt:lpstr>Consigli</vt:lpstr>
      <vt:lpstr>Consigli</vt:lpstr>
      <vt:lpstr>Consigli</vt:lpstr>
      <vt:lpstr>Italia, il paese del gusto  </vt:lpstr>
      <vt:lpstr>Presentazione di PowerPoint</vt:lpstr>
      <vt:lpstr>Presentazione di PowerPoint</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2</cp:revision>
  <dcterms:created xsi:type="dcterms:W3CDTF">2017-01-18T21:33:52Z</dcterms:created>
  <dcterms:modified xsi:type="dcterms:W3CDTF">2017-01-18T21:41:55Z</dcterms:modified>
</cp:coreProperties>
</file>