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5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0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35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61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15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7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2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8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22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37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14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8782-7B1F-6941-B7AF-ABBC94307C7C}" type="datetimeFigureOut">
              <a:rPr lang="it-IT" smtClean="0"/>
              <a:t>27/01/17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FE0E-6C0C-334C-B53F-B4A6895327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88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Consigli</a:t>
            </a:r>
            <a:br>
              <a:rPr lang="it-IT" sz="2800" dirty="0" smtClean="0"/>
            </a:br>
            <a:r>
              <a:rPr lang="it-IT" sz="2800" dirty="0" err="1" smtClean="0"/>
              <a:t>traduit</a:t>
            </a:r>
            <a:r>
              <a:rPr lang="it-IT" sz="2800" dirty="0" smtClean="0"/>
              <a:t> par Matilde </a:t>
            </a:r>
            <a:r>
              <a:rPr lang="it-IT" sz="2800" dirty="0" err="1" smtClean="0"/>
              <a:t>Soliani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Di seguito un breve elenco di consigli per chi visita il Bel Paese.</a:t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1. </a:t>
            </a:r>
            <a:r>
              <a:rPr lang="it-IT" sz="2400" b="1" dirty="0"/>
              <a:t>Compra titoli di viaggio</a:t>
            </a:r>
            <a:r>
              <a:rPr lang="it-IT" sz="2400" dirty="0"/>
              <a:t> per il trasporto pubblico solo da rivendite autorizzate. L'acquisto online spesso consente di usufruire di sconti e promozioni.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À </a:t>
            </a:r>
            <a:r>
              <a:rPr lang="it-IT" sz="2400" dirty="0" err="1" smtClean="0"/>
              <a:t>suivre</a:t>
            </a:r>
            <a:r>
              <a:rPr lang="it-IT" sz="2400" dirty="0" smtClean="0"/>
              <a:t>/Ci-dessous,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trouvez</a:t>
            </a:r>
            <a:r>
              <a:rPr lang="it-IT" sz="2400" dirty="0"/>
              <a:t> une </a:t>
            </a:r>
            <a:r>
              <a:rPr lang="it-IT" sz="2400" dirty="0" err="1" smtClean="0"/>
              <a:t>brève</a:t>
            </a:r>
            <a:r>
              <a:rPr lang="it-IT" sz="2400" dirty="0" smtClean="0"/>
              <a:t>/</a:t>
            </a:r>
            <a:r>
              <a:rPr lang="it-IT" sz="2400" dirty="0" err="1" smtClean="0"/>
              <a:t>courte</a:t>
            </a:r>
            <a:r>
              <a:rPr lang="it-IT" sz="2400" dirty="0" smtClean="0"/>
              <a:t>/</a:t>
            </a:r>
            <a:r>
              <a:rPr lang="it-IT" sz="2400" dirty="0" err="1" smtClean="0"/>
              <a:t>petite</a:t>
            </a:r>
            <a:r>
              <a:rPr lang="it-IT" sz="2400" dirty="0" smtClean="0"/>
              <a:t> </a:t>
            </a:r>
            <a:r>
              <a:rPr lang="it-IT" sz="2400" dirty="0"/>
              <a:t>liste de </a:t>
            </a:r>
            <a:r>
              <a:rPr lang="it-IT" sz="2400" dirty="0" err="1"/>
              <a:t>conseils</a:t>
            </a:r>
            <a:r>
              <a:rPr lang="it-IT" sz="2400" dirty="0"/>
              <a:t> pour </a:t>
            </a:r>
            <a:r>
              <a:rPr lang="it-IT" sz="2400" dirty="0" err="1"/>
              <a:t>visiter</a:t>
            </a:r>
            <a:r>
              <a:rPr lang="it-IT" sz="2400" dirty="0"/>
              <a:t> le «Bel Paese».</a:t>
            </a:r>
          </a:p>
          <a:p>
            <a:endParaRPr lang="it-IT" sz="2400" dirty="0"/>
          </a:p>
          <a:p>
            <a:r>
              <a:rPr lang="it-IT" sz="2400" dirty="0"/>
              <a:t>1 N’</a:t>
            </a:r>
            <a:r>
              <a:rPr lang="it-IT" sz="2400" dirty="0" err="1"/>
              <a:t>achetez</a:t>
            </a:r>
            <a:r>
              <a:rPr lang="it-IT" sz="2400" dirty="0"/>
              <a:t> </a:t>
            </a:r>
            <a:r>
              <a:rPr lang="it-IT" sz="2400" dirty="0" err="1"/>
              <a:t>vos</a:t>
            </a:r>
            <a:r>
              <a:rPr lang="it-IT" sz="2400" dirty="0"/>
              <a:t> </a:t>
            </a:r>
            <a:r>
              <a:rPr lang="it-IT" sz="2400" dirty="0" err="1"/>
              <a:t>titres</a:t>
            </a:r>
            <a:r>
              <a:rPr lang="it-IT" sz="2400" dirty="0"/>
              <a:t> de </a:t>
            </a:r>
            <a:r>
              <a:rPr lang="it-IT" sz="2400" dirty="0" err="1"/>
              <a:t>transport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 smtClean="0"/>
              <a:t>les</a:t>
            </a:r>
            <a:r>
              <a:rPr lang="it-IT" sz="2400" dirty="0" smtClean="0"/>
              <a:t>/</a:t>
            </a:r>
            <a:r>
              <a:rPr lang="it-IT" sz="2400" dirty="0" err="1" smtClean="0"/>
              <a:t>auprès</a:t>
            </a:r>
            <a:r>
              <a:rPr lang="it-IT" sz="2400" dirty="0" smtClean="0"/>
              <a:t> de </a:t>
            </a:r>
            <a:r>
              <a:rPr lang="it-IT" sz="2400" dirty="0"/>
              <a:t>points de </a:t>
            </a:r>
            <a:r>
              <a:rPr lang="it-IT" sz="2400" dirty="0" err="1"/>
              <a:t>vente</a:t>
            </a:r>
            <a:r>
              <a:rPr lang="it-IT" sz="2400" dirty="0"/>
              <a:t> </a:t>
            </a:r>
            <a:r>
              <a:rPr lang="it-IT" sz="2400" dirty="0" err="1" smtClean="0"/>
              <a:t>habilités</a:t>
            </a:r>
            <a:r>
              <a:rPr lang="it-IT" sz="2400" dirty="0" smtClean="0"/>
              <a:t>/</a:t>
            </a:r>
            <a:r>
              <a:rPr lang="it-IT" sz="2400" dirty="0" err="1" smtClean="0"/>
              <a:t>autorisés</a:t>
            </a:r>
            <a:r>
              <a:rPr lang="it-IT" sz="2400" dirty="0" smtClean="0"/>
              <a:t>. </a:t>
            </a:r>
            <a:r>
              <a:rPr lang="it-IT" sz="2400" dirty="0"/>
              <a:t>L’</a:t>
            </a:r>
            <a:r>
              <a:rPr lang="it-IT" sz="2400" dirty="0" err="1"/>
              <a:t>achat</a:t>
            </a:r>
            <a:r>
              <a:rPr lang="it-IT" sz="2400" dirty="0"/>
              <a:t> en </a:t>
            </a:r>
            <a:r>
              <a:rPr lang="it-IT" sz="2400" dirty="0" err="1"/>
              <a:t>ligne</a:t>
            </a:r>
            <a:r>
              <a:rPr lang="it-IT" sz="2400" dirty="0"/>
              <a:t>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permet</a:t>
            </a:r>
            <a:r>
              <a:rPr lang="it-IT" sz="2400" dirty="0"/>
              <a:t> </a:t>
            </a:r>
            <a:r>
              <a:rPr lang="it-IT" sz="2400" dirty="0" err="1"/>
              <a:t>souvent</a:t>
            </a:r>
            <a:r>
              <a:rPr lang="it-IT" sz="2400" dirty="0"/>
              <a:t> de </a:t>
            </a:r>
            <a:r>
              <a:rPr lang="it-IT" sz="2400" dirty="0" err="1"/>
              <a:t>bénéficier</a:t>
            </a:r>
            <a:r>
              <a:rPr lang="it-IT" sz="2400" dirty="0"/>
              <a:t> de </a:t>
            </a:r>
            <a:r>
              <a:rPr lang="it-IT" sz="2400" dirty="0" err="1"/>
              <a:t>réductions</a:t>
            </a:r>
            <a:r>
              <a:rPr lang="it-IT" sz="2400" dirty="0"/>
              <a:t> et </a:t>
            </a:r>
            <a:r>
              <a:rPr lang="it-IT" sz="2400" dirty="0" err="1"/>
              <a:t>promotions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999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 smtClean="0"/>
              <a:t>conseils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Di seguito un breve elenco di consigli per chi visita il Bel Paese.</a:t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1. </a:t>
            </a:r>
            <a:r>
              <a:rPr lang="it-IT" sz="2400" b="1" dirty="0"/>
              <a:t>Compra titoli di viaggio</a:t>
            </a:r>
            <a:r>
              <a:rPr lang="it-IT" sz="2400" dirty="0"/>
              <a:t> per il trasporto pubblico solo da rivendite autorizzate. L'acquisto online spesso consente di usufruire di sconti e promozioni.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trouverez</a:t>
            </a:r>
            <a:r>
              <a:rPr lang="it-IT" sz="2400" dirty="0"/>
              <a:t> ci-dessous </a:t>
            </a:r>
            <a:r>
              <a:rPr lang="it-IT" sz="2400" dirty="0" err="1"/>
              <a:t>quelques</a:t>
            </a:r>
            <a:r>
              <a:rPr lang="it-IT" sz="2400" dirty="0"/>
              <a:t> </a:t>
            </a:r>
            <a:r>
              <a:rPr lang="it-IT" sz="2400" dirty="0" err="1"/>
              <a:t>astuces</a:t>
            </a:r>
            <a:r>
              <a:rPr lang="it-IT" sz="2400" dirty="0"/>
              <a:t> et </a:t>
            </a:r>
            <a:r>
              <a:rPr lang="it-IT" sz="2400" dirty="0" err="1"/>
              <a:t>conseils</a:t>
            </a:r>
            <a:r>
              <a:rPr lang="it-IT" sz="2400" dirty="0"/>
              <a:t> </a:t>
            </a:r>
            <a:r>
              <a:rPr lang="it-IT" sz="2400" dirty="0" err="1"/>
              <a:t>utiles</a:t>
            </a:r>
            <a:r>
              <a:rPr lang="it-IT" sz="2400" dirty="0"/>
              <a:t> </a:t>
            </a:r>
            <a:r>
              <a:rPr lang="it-IT" sz="2400" dirty="0" err="1" smtClean="0"/>
              <a:t>lorsque</a:t>
            </a:r>
            <a:r>
              <a:rPr lang="it-IT" sz="2400" dirty="0" smtClean="0"/>
              <a:t>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visiterez</a:t>
            </a:r>
            <a:r>
              <a:rPr lang="it-IT" sz="2400" dirty="0"/>
              <a:t> </a:t>
            </a:r>
            <a:r>
              <a:rPr lang="it-IT" sz="2400" dirty="0" err="1">
                <a:solidFill>
                  <a:srgbClr val="FF0000"/>
                </a:solidFill>
              </a:rPr>
              <a:t>celui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qu’on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appelle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le "Bel Paese".</a:t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1. - </a:t>
            </a:r>
            <a:r>
              <a:rPr lang="it-IT" sz="2400" b="1" dirty="0" err="1"/>
              <a:t>Achetez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titres</a:t>
            </a:r>
            <a:r>
              <a:rPr lang="it-IT" sz="2400" b="1" dirty="0"/>
              <a:t> de </a:t>
            </a:r>
            <a:r>
              <a:rPr lang="it-IT" sz="2400" b="1" dirty="0" err="1"/>
              <a:t>voyage</a:t>
            </a:r>
            <a:r>
              <a:rPr lang="it-IT" sz="2400" dirty="0"/>
              <a:t> pour le </a:t>
            </a:r>
            <a:r>
              <a:rPr lang="it-IT" sz="2400" dirty="0" err="1"/>
              <a:t>transport</a:t>
            </a:r>
            <a:r>
              <a:rPr lang="it-IT" sz="2400" dirty="0"/>
              <a:t> public </a:t>
            </a:r>
            <a:r>
              <a:rPr lang="it-IT" sz="2400" dirty="0" err="1"/>
              <a:t>uniquement</a:t>
            </a:r>
            <a:r>
              <a:rPr lang="it-IT" sz="2400" dirty="0"/>
              <a:t> </a:t>
            </a:r>
            <a:r>
              <a:rPr lang="it-IT" sz="2400" dirty="0" err="1"/>
              <a:t>auprès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points</a:t>
            </a:r>
            <a:r>
              <a:rPr lang="it-IT" sz="2400" dirty="0"/>
              <a:t> de </a:t>
            </a:r>
            <a:r>
              <a:rPr lang="it-IT" sz="2400" dirty="0" err="1"/>
              <a:t>vente</a:t>
            </a:r>
            <a:r>
              <a:rPr lang="it-IT" sz="2400" dirty="0"/>
              <a:t> </a:t>
            </a:r>
            <a:r>
              <a:rPr lang="it-IT" sz="2400" dirty="0" err="1"/>
              <a:t>autorisés</a:t>
            </a:r>
            <a:r>
              <a:rPr lang="it-IT" sz="2400" dirty="0"/>
              <a:t>. L'</a:t>
            </a:r>
            <a:r>
              <a:rPr lang="it-IT" sz="2400" dirty="0" err="1"/>
              <a:t>achat</a:t>
            </a:r>
            <a:r>
              <a:rPr lang="it-IT" sz="2400" dirty="0"/>
              <a:t> en </a:t>
            </a:r>
            <a:r>
              <a:rPr lang="it-IT" sz="2400" dirty="0" err="1"/>
              <a:t>ligne</a:t>
            </a:r>
            <a:r>
              <a:rPr lang="it-IT" sz="2400" dirty="0"/>
              <a:t>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permet</a:t>
            </a:r>
            <a:r>
              <a:rPr lang="it-IT" sz="2400" dirty="0"/>
              <a:t> </a:t>
            </a:r>
            <a:r>
              <a:rPr lang="it-IT" sz="2400" dirty="0" err="1">
                <a:solidFill>
                  <a:srgbClr val="FF0000"/>
                </a:solidFill>
              </a:rPr>
              <a:t>souvente</a:t>
            </a:r>
            <a:r>
              <a:rPr lang="it-IT" sz="2400" dirty="0"/>
              <a:t> de </a:t>
            </a:r>
            <a:r>
              <a:rPr lang="it-IT" sz="2400" dirty="0" err="1"/>
              <a:t>bénéficier</a:t>
            </a:r>
            <a:r>
              <a:rPr lang="it-IT" sz="2400" dirty="0"/>
              <a:t> de </a:t>
            </a:r>
            <a:r>
              <a:rPr lang="it-IT" sz="2400" dirty="0" err="1"/>
              <a:t>réductions</a:t>
            </a:r>
            <a:r>
              <a:rPr lang="it-IT" sz="2400" dirty="0"/>
              <a:t> et </a:t>
            </a:r>
            <a:r>
              <a:rPr lang="it-IT" sz="2400" dirty="0" err="1"/>
              <a:t>promotions</a:t>
            </a:r>
            <a:r>
              <a:rPr lang="it-IT" sz="2400" dirty="0"/>
              <a:t>. </a:t>
            </a:r>
            <a:r>
              <a:rPr lang="it-IT" sz="2400" b="1" dirty="0"/>
              <a:t/>
            </a:r>
            <a:br>
              <a:rPr lang="it-IT" sz="2400" b="1" dirty="0"/>
            </a:br>
            <a:endParaRPr lang="it-IT" sz="2400" b="1" dirty="0" smtClean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9117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Consigli</a:t>
            </a:r>
            <a:br>
              <a:rPr lang="it-IT" sz="2800" dirty="0" smtClean="0"/>
            </a:br>
            <a:r>
              <a:rPr lang="it-IT" sz="2800" dirty="0" err="1" smtClean="0"/>
              <a:t>traduit</a:t>
            </a:r>
            <a:r>
              <a:rPr lang="it-IT" sz="2800" dirty="0" smtClean="0"/>
              <a:t> par Matilde </a:t>
            </a:r>
            <a:r>
              <a:rPr lang="it-IT" sz="2800" dirty="0" err="1" smtClean="0"/>
              <a:t>Soliani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7.</a:t>
            </a:r>
            <a:r>
              <a:rPr lang="it-IT" sz="2400" b="1" dirty="0"/>
              <a:t> Verifica sempre gli orari</a:t>
            </a:r>
            <a:r>
              <a:rPr lang="it-IT" sz="2400" dirty="0"/>
              <a:t> di apertura e chiusura e le condizioni di accesso a musei, gallerie e siti archeologici. In alcuni giorni festivi possono essere chiusi, molti di loro consentono l'ingresso gratuito o ai cittadini europei sotto i 18 anni o sopra i 65 anni.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7. </a:t>
            </a:r>
            <a:r>
              <a:rPr lang="it-IT" sz="2400" dirty="0" err="1"/>
              <a:t>Vérifiez</a:t>
            </a:r>
            <a:r>
              <a:rPr lang="it-IT" sz="2400" dirty="0"/>
              <a:t> </a:t>
            </a:r>
            <a:r>
              <a:rPr lang="it-IT" sz="2400" dirty="0" err="1"/>
              <a:t>toujours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heures</a:t>
            </a:r>
            <a:r>
              <a:rPr lang="it-IT" sz="2400" dirty="0"/>
              <a:t> d’ouverture et de </a:t>
            </a:r>
            <a:r>
              <a:rPr lang="it-IT" sz="2400" dirty="0" err="1"/>
              <a:t>fermeture</a:t>
            </a:r>
            <a:r>
              <a:rPr lang="it-IT" sz="2400" dirty="0"/>
              <a:t> et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/>
              <a:t>conditions</a:t>
            </a:r>
            <a:r>
              <a:rPr lang="it-IT" sz="2400" dirty="0"/>
              <a:t> d’</a:t>
            </a:r>
            <a:r>
              <a:rPr lang="it-IT" sz="2400" dirty="0" err="1"/>
              <a:t>accès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musées</a:t>
            </a:r>
            <a:r>
              <a:rPr lang="it-IT" sz="2400" dirty="0"/>
              <a:t>,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galeries</a:t>
            </a:r>
            <a:r>
              <a:rPr lang="it-IT" sz="2400" dirty="0"/>
              <a:t> et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sites</a:t>
            </a:r>
            <a:r>
              <a:rPr lang="it-IT" sz="2400" dirty="0"/>
              <a:t> </a:t>
            </a:r>
            <a:r>
              <a:rPr lang="it-IT" sz="2400" dirty="0" err="1" smtClean="0"/>
              <a:t>archéologiques</a:t>
            </a:r>
            <a:r>
              <a:rPr lang="it-IT" sz="2400" dirty="0" smtClean="0"/>
              <a:t>. Pendant/</a:t>
            </a:r>
            <a:r>
              <a:rPr lang="it-IT" sz="2400" dirty="0" err="1" smtClean="0"/>
              <a:t>Durant</a:t>
            </a:r>
            <a:r>
              <a:rPr lang="it-IT" sz="2400" dirty="0" smtClean="0"/>
              <a:t> </a:t>
            </a:r>
            <a:r>
              <a:rPr lang="it-IT" sz="2400" dirty="0" err="1" smtClean="0"/>
              <a:t>certains</a:t>
            </a:r>
            <a:r>
              <a:rPr lang="it-IT" sz="2400" dirty="0" smtClean="0"/>
              <a:t> </a:t>
            </a:r>
            <a:r>
              <a:rPr lang="it-IT" sz="2400" dirty="0" err="1"/>
              <a:t>jours</a:t>
            </a:r>
            <a:r>
              <a:rPr lang="it-IT" sz="2400" dirty="0"/>
              <a:t> </a:t>
            </a:r>
            <a:r>
              <a:rPr lang="it-IT" sz="2400" dirty="0" err="1"/>
              <a:t>fériés</a:t>
            </a:r>
            <a:r>
              <a:rPr lang="it-IT" sz="2400" dirty="0"/>
              <a:t> </a:t>
            </a:r>
            <a:r>
              <a:rPr lang="it-IT" sz="2400" dirty="0" err="1"/>
              <a:t>ils</a:t>
            </a:r>
            <a:r>
              <a:rPr lang="it-IT" sz="2400" dirty="0"/>
              <a:t> </a:t>
            </a:r>
            <a:r>
              <a:rPr lang="it-IT" sz="2400" dirty="0" err="1"/>
              <a:t>pourraient</a:t>
            </a:r>
            <a:r>
              <a:rPr lang="it-IT" sz="2400" dirty="0"/>
              <a:t>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/>
              <a:t>fermés</a:t>
            </a:r>
            <a:r>
              <a:rPr lang="it-IT" sz="2400" dirty="0"/>
              <a:t>, </a:t>
            </a:r>
            <a:r>
              <a:rPr lang="it-IT" sz="2400" dirty="0" err="1"/>
              <a:t>beaucoup</a:t>
            </a:r>
            <a:r>
              <a:rPr lang="it-IT" sz="2400" dirty="0"/>
              <a:t> d’</a:t>
            </a:r>
            <a:r>
              <a:rPr lang="it-IT" sz="2400" dirty="0" err="1"/>
              <a:t>entre</a:t>
            </a:r>
            <a:r>
              <a:rPr lang="it-IT" sz="2400" dirty="0"/>
              <a:t> </a:t>
            </a:r>
            <a:r>
              <a:rPr lang="it-IT" sz="2400" dirty="0" err="1"/>
              <a:t>eux</a:t>
            </a:r>
            <a:r>
              <a:rPr lang="it-IT" sz="2400" dirty="0"/>
              <a:t> </a:t>
            </a:r>
            <a:r>
              <a:rPr lang="it-IT" sz="2400" dirty="0" err="1"/>
              <a:t>sont</a:t>
            </a:r>
            <a:r>
              <a:rPr lang="it-IT" sz="2400" dirty="0"/>
              <a:t> </a:t>
            </a:r>
            <a:r>
              <a:rPr lang="it-IT" sz="2400" dirty="0" err="1"/>
              <a:t>accessibles</a:t>
            </a:r>
            <a:r>
              <a:rPr lang="it-IT" sz="2400" dirty="0"/>
              <a:t> </a:t>
            </a:r>
            <a:r>
              <a:rPr lang="it-IT" sz="2400" dirty="0" err="1"/>
              <a:t>gratuitement</a:t>
            </a:r>
            <a:r>
              <a:rPr lang="it-IT" sz="2400" dirty="0"/>
              <a:t> pour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citoyens</a:t>
            </a:r>
            <a:r>
              <a:rPr lang="it-IT" sz="2400" dirty="0"/>
              <a:t> </a:t>
            </a:r>
            <a:r>
              <a:rPr lang="it-IT" sz="2400" dirty="0" err="1"/>
              <a:t>européens</a:t>
            </a:r>
            <a:r>
              <a:rPr lang="it-IT" sz="2400" dirty="0"/>
              <a:t> qui </a:t>
            </a:r>
            <a:r>
              <a:rPr lang="it-IT" sz="2400" dirty="0" err="1" smtClean="0"/>
              <a:t>ont</a:t>
            </a:r>
            <a:r>
              <a:rPr lang="it-IT" sz="2400" dirty="0" smtClean="0"/>
              <a:t>/qui </a:t>
            </a:r>
            <a:r>
              <a:rPr lang="it-IT" sz="2400" dirty="0" err="1" smtClean="0"/>
              <a:t>sont</a:t>
            </a:r>
            <a:r>
              <a:rPr lang="it-IT" sz="2400" dirty="0" smtClean="0"/>
              <a:t> </a:t>
            </a:r>
            <a:r>
              <a:rPr lang="it-IT" sz="2400" dirty="0" err="1" smtClean="0"/>
              <a:t>agés</a:t>
            </a:r>
            <a:r>
              <a:rPr lang="it-IT" sz="2400" dirty="0" smtClean="0"/>
              <a:t> de </a:t>
            </a:r>
            <a:r>
              <a:rPr lang="it-IT" sz="2400" dirty="0" err="1"/>
              <a:t>moins</a:t>
            </a:r>
            <a:r>
              <a:rPr lang="it-IT" sz="2400" dirty="0"/>
              <a:t> de 18 </a:t>
            </a:r>
            <a:r>
              <a:rPr lang="it-IT" sz="2400" dirty="0" err="1"/>
              <a:t>ou</a:t>
            </a:r>
            <a:r>
              <a:rPr lang="it-IT" sz="2400" dirty="0"/>
              <a:t> plus de 65 </a:t>
            </a:r>
            <a:r>
              <a:rPr lang="it-IT" sz="2400" dirty="0" err="1"/>
              <a:t>ans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952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 smtClean="0"/>
              <a:t>conseils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7.</a:t>
            </a:r>
            <a:r>
              <a:rPr lang="it-IT" sz="2400" b="1" dirty="0"/>
              <a:t> Verifica sempre gli orari</a:t>
            </a:r>
            <a:r>
              <a:rPr lang="it-IT" sz="2400" dirty="0"/>
              <a:t> di apertura e chiusura e le condizioni di accesso a musei, gallerie e siti archeologici. In alcuni giorni festivi possono essere chiusi, molti di loro consentono l'ingresso </a:t>
            </a:r>
            <a:r>
              <a:rPr lang="it-IT" sz="2400" dirty="0" err="1"/>
              <a:t>grautito</a:t>
            </a:r>
            <a:r>
              <a:rPr lang="it-IT" sz="2400" dirty="0"/>
              <a:t> ai cittadini europei sotto i 18 anni o sopra i 65 anni.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7. - </a:t>
            </a:r>
            <a:r>
              <a:rPr lang="it-IT" sz="2400" b="1" dirty="0" err="1"/>
              <a:t>Vérifiez</a:t>
            </a:r>
            <a:r>
              <a:rPr lang="it-IT" sz="2400" b="1" dirty="0"/>
              <a:t> </a:t>
            </a:r>
            <a:r>
              <a:rPr lang="it-IT" sz="2400" b="1" dirty="0" err="1"/>
              <a:t>toujours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horaires</a:t>
            </a:r>
            <a:r>
              <a:rPr lang="it-IT" sz="2400" b="1" dirty="0"/>
              <a:t> </a:t>
            </a:r>
            <a:r>
              <a:rPr lang="it-IT" sz="2400" dirty="0"/>
              <a:t>d’ouverture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conditions</a:t>
            </a:r>
            <a:r>
              <a:rPr lang="it-IT" sz="2400" dirty="0"/>
              <a:t> d’</a:t>
            </a:r>
            <a:r>
              <a:rPr lang="it-IT" sz="2400" dirty="0" err="1"/>
              <a:t>accès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musées</a:t>
            </a:r>
            <a:r>
              <a:rPr lang="it-IT" sz="2400" dirty="0"/>
              <a:t>, </a:t>
            </a:r>
            <a:r>
              <a:rPr lang="it-IT" sz="2400" dirty="0" err="1"/>
              <a:t>galeries</a:t>
            </a:r>
            <a:r>
              <a:rPr lang="it-IT" sz="2400" dirty="0"/>
              <a:t> et </a:t>
            </a:r>
            <a:r>
              <a:rPr lang="it-IT" sz="2400" dirty="0" err="1"/>
              <a:t>sites</a:t>
            </a:r>
            <a:r>
              <a:rPr lang="it-IT" sz="2400" dirty="0"/>
              <a:t> </a:t>
            </a:r>
            <a:r>
              <a:rPr lang="it-IT" sz="2400" dirty="0" err="1"/>
              <a:t>archéologiques</a:t>
            </a:r>
            <a:r>
              <a:rPr lang="it-IT" sz="2400" dirty="0"/>
              <a:t>. </a:t>
            </a:r>
            <a:r>
              <a:rPr lang="it-IT" sz="2400" dirty="0" err="1"/>
              <a:t>Certains</a:t>
            </a:r>
            <a:r>
              <a:rPr lang="it-IT" sz="2400" dirty="0"/>
              <a:t> </a:t>
            </a:r>
            <a:r>
              <a:rPr lang="it-IT" sz="2400" dirty="0" err="1"/>
              <a:t>jours</a:t>
            </a:r>
            <a:r>
              <a:rPr lang="it-IT" sz="2400" dirty="0"/>
              <a:t> </a:t>
            </a:r>
            <a:r>
              <a:rPr lang="it-IT" sz="2400" dirty="0" err="1"/>
              <a:t>fériés</a:t>
            </a:r>
            <a:r>
              <a:rPr lang="it-IT" sz="2400" dirty="0"/>
              <a:t>,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structures</a:t>
            </a:r>
            <a:r>
              <a:rPr lang="it-IT" sz="2400" dirty="0"/>
              <a:t> </a:t>
            </a:r>
            <a:r>
              <a:rPr lang="it-IT" sz="2400" dirty="0" err="1"/>
              <a:t>muséales</a:t>
            </a:r>
            <a:r>
              <a:rPr lang="it-IT" sz="2400" dirty="0"/>
              <a:t> et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sites</a:t>
            </a:r>
            <a:r>
              <a:rPr lang="it-IT" sz="2400" dirty="0"/>
              <a:t> </a:t>
            </a:r>
            <a:r>
              <a:rPr lang="it-IT" sz="2400" dirty="0" err="1"/>
              <a:t>pourraient</a:t>
            </a:r>
            <a:r>
              <a:rPr lang="it-IT" sz="2400" dirty="0"/>
              <a:t>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/>
              <a:t>fermés</a:t>
            </a:r>
            <a:r>
              <a:rPr lang="it-IT" sz="2400" dirty="0"/>
              <a:t>.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plupart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cas</a:t>
            </a:r>
            <a:r>
              <a:rPr lang="it-IT" sz="2400" dirty="0"/>
              <a:t>,  pour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citoyens</a:t>
            </a:r>
            <a:r>
              <a:rPr lang="it-IT" sz="2400" dirty="0"/>
              <a:t> </a:t>
            </a:r>
            <a:r>
              <a:rPr lang="it-IT" sz="2400" dirty="0" err="1"/>
              <a:t>européens</a:t>
            </a:r>
            <a:r>
              <a:rPr lang="it-IT" sz="2400" dirty="0"/>
              <a:t> </a:t>
            </a:r>
            <a:r>
              <a:rPr lang="it-IT" sz="2400" dirty="0" err="1"/>
              <a:t>âgés</a:t>
            </a:r>
            <a:r>
              <a:rPr lang="it-IT" sz="2400" dirty="0"/>
              <a:t> de </a:t>
            </a:r>
            <a:r>
              <a:rPr lang="it-IT" sz="2400" dirty="0" err="1"/>
              <a:t>moins</a:t>
            </a:r>
            <a:r>
              <a:rPr lang="it-IT" sz="2400" dirty="0"/>
              <a:t> de 18 </a:t>
            </a:r>
            <a:r>
              <a:rPr lang="it-IT" sz="2400" dirty="0" err="1"/>
              <a:t>ans</a:t>
            </a:r>
            <a:r>
              <a:rPr lang="it-IT" sz="2400" dirty="0"/>
              <a:t> et </a:t>
            </a:r>
            <a:r>
              <a:rPr lang="it-IT" sz="2400" dirty="0" err="1">
                <a:solidFill>
                  <a:srgbClr val="FF0000"/>
                </a:solidFill>
              </a:rPr>
              <a:t>celles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âgés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ceux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de </a:t>
            </a:r>
            <a:r>
              <a:rPr lang="it-IT" sz="2400" dirty="0"/>
              <a:t>65 </a:t>
            </a:r>
            <a:r>
              <a:rPr lang="it-IT" sz="2400" dirty="0" err="1"/>
              <a:t>ans</a:t>
            </a:r>
            <a:r>
              <a:rPr lang="it-IT" sz="2400" dirty="0"/>
              <a:t> et </a:t>
            </a:r>
            <a:r>
              <a:rPr lang="it-IT" sz="2400" dirty="0" smtClean="0"/>
              <a:t>plus, </a:t>
            </a:r>
            <a:r>
              <a:rPr lang="it-IT" sz="2400" dirty="0"/>
              <a:t>l’entrée est gratuite. </a:t>
            </a:r>
            <a:endParaRPr lang="it-IT" sz="2400" dirty="0" smtClean="0"/>
          </a:p>
          <a:p>
            <a:pPr algn="just"/>
            <a:r>
              <a:rPr lang="it-IT" sz="2400" b="1" dirty="0"/>
              <a:t> 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2109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Consigli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11. Al ristorante, in pizzeria, nei fast </a:t>
            </a:r>
            <a:r>
              <a:rPr lang="it-IT" sz="2400" dirty="0" err="1"/>
              <a:t>food</a:t>
            </a:r>
            <a:r>
              <a:rPr lang="it-IT" sz="2400" dirty="0"/>
              <a:t> e take </a:t>
            </a:r>
            <a:r>
              <a:rPr lang="it-IT" sz="2400" dirty="0" err="1"/>
              <a:t>away</a:t>
            </a:r>
            <a:r>
              <a:rPr lang="it-IT" sz="2400" dirty="0"/>
              <a:t>, chiedi sempre di vedere il menù con i prezzi e ricorda che il servizio al tavolo è più costoso di quello al banco. Gli esercenti sono obbligati a esporre i menù con l'indicazione dei costi e del servizio.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11.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 smtClean="0"/>
              <a:t>restaurant</a:t>
            </a:r>
            <a:r>
              <a:rPr lang="it-IT" sz="2400" dirty="0"/>
              <a:t>, </a:t>
            </a:r>
            <a:r>
              <a:rPr lang="it-IT" sz="2400" dirty="0" err="1"/>
              <a:t>dans</a:t>
            </a:r>
            <a:r>
              <a:rPr lang="it-IT" sz="2400" dirty="0"/>
              <a:t> une </a:t>
            </a:r>
            <a:r>
              <a:rPr lang="it-IT" sz="2400" dirty="0" err="1"/>
              <a:t>pizzéria</a:t>
            </a:r>
            <a:r>
              <a:rPr lang="it-IT" sz="2400" dirty="0"/>
              <a:t>, pour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repas</a:t>
            </a:r>
            <a:r>
              <a:rPr lang="it-IT" sz="2400" dirty="0"/>
              <a:t> </a:t>
            </a:r>
            <a:r>
              <a:rPr lang="it-IT" sz="2400" dirty="0" err="1"/>
              <a:t>prêt</a:t>
            </a:r>
            <a:r>
              <a:rPr lang="it-IT" sz="2400" dirty="0"/>
              <a:t> à </a:t>
            </a:r>
            <a:r>
              <a:rPr lang="it-IT" sz="2400" dirty="0" err="1" smtClean="0"/>
              <a:t>manger</a:t>
            </a:r>
            <a:r>
              <a:rPr lang="it-IT" sz="2400" dirty="0" smtClean="0"/>
              <a:t>/</a:t>
            </a:r>
            <a:r>
              <a:rPr lang="it-IT" sz="2400" dirty="0" err="1" smtClean="0"/>
              <a:t>dans</a:t>
            </a:r>
            <a:r>
              <a:rPr lang="it-IT" sz="2400" dirty="0" smtClean="0"/>
              <a:t> une </a:t>
            </a:r>
            <a:r>
              <a:rPr lang="it-IT" sz="2400" dirty="0" err="1" smtClean="0"/>
              <a:t>restauration</a:t>
            </a:r>
            <a:r>
              <a:rPr lang="it-IT" sz="2400" dirty="0" smtClean="0"/>
              <a:t> rapide/ </a:t>
            </a:r>
            <a:r>
              <a:rPr lang="it-IT" sz="2400" dirty="0" err="1" smtClean="0"/>
              <a:t>dans</a:t>
            </a:r>
            <a:r>
              <a:rPr lang="it-IT" sz="2400" dirty="0" smtClean="0"/>
              <a:t> un fast </a:t>
            </a:r>
            <a:r>
              <a:rPr lang="it-IT" sz="2400" dirty="0" err="1" smtClean="0"/>
              <a:t>food</a:t>
            </a:r>
            <a:r>
              <a:rPr lang="it-IT" sz="2400" dirty="0" smtClean="0"/>
              <a:t> 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repas</a:t>
            </a:r>
            <a:r>
              <a:rPr lang="it-IT" sz="2400" dirty="0" smtClean="0"/>
              <a:t>) à </a:t>
            </a:r>
            <a:r>
              <a:rPr lang="it-IT" sz="2400" dirty="0" err="1"/>
              <a:t>emporter</a:t>
            </a:r>
            <a:r>
              <a:rPr lang="it-IT" sz="2400" dirty="0"/>
              <a:t>, </a:t>
            </a:r>
            <a:r>
              <a:rPr lang="it-IT" sz="2400" dirty="0" err="1"/>
              <a:t>demandez</a:t>
            </a:r>
            <a:r>
              <a:rPr lang="it-IT" sz="2400" dirty="0"/>
              <a:t> </a:t>
            </a:r>
            <a:r>
              <a:rPr lang="it-IT" sz="2400" dirty="0" err="1"/>
              <a:t>toujours</a:t>
            </a:r>
            <a:r>
              <a:rPr lang="it-IT" sz="2400" dirty="0"/>
              <a:t> de </a:t>
            </a:r>
            <a:r>
              <a:rPr lang="it-IT" sz="2400" dirty="0" err="1" smtClean="0"/>
              <a:t>voir</a:t>
            </a:r>
            <a:r>
              <a:rPr lang="it-IT" sz="2400" dirty="0" smtClean="0"/>
              <a:t>/</a:t>
            </a:r>
            <a:r>
              <a:rPr lang="it-IT" sz="2400" dirty="0" err="1" smtClean="0"/>
              <a:t>consulter</a:t>
            </a:r>
            <a:r>
              <a:rPr lang="it-IT" sz="2400" dirty="0" smtClean="0"/>
              <a:t> </a:t>
            </a:r>
            <a:r>
              <a:rPr lang="it-IT" sz="2400" dirty="0"/>
              <a:t>la carte </a:t>
            </a:r>
            <a:r>
              <a:rPr lang="it-IT" sz="2400" dirty="0" err="1"/>
              <a:t>avec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prix</a:t>
            </a:r>
            <a:r>
              <a:rPr lang="it-IT" sz="2400" dirty="0"/>
              <a:t> et </a:t>
            </a:r>
            <a:r>
              <a:rPr lang="it-IT" sz="2400" dirty="0" err="1"/>
              <a:t>souvenez-vous</a:t>
            </a:r>
            <a:r>
              <a:rPr lang="it-IT" sz="2400" dirty="0"/>
              <a:t> </a:t>
            </a:r>
            <a:r>
              <a:rPr lang="it-IT" sz="2400" dirty="0" err="1"/>
              <a:t>qu’il</a:t>
            </a:r>
            <a:r>
              <a:rPr lang="it-IT" sz="2400" dirty="0"/>
              <a:t> est plus </a:t>
            </a:r>
            <a:r>
              <a:rPr lang="it-IT" sz="2400" dirty="0" err="1"/>
              <a:t>cher</a:t>
            </a:r>
            <a:r>
              <a:rPr lang="it-IT" sz="2400" dirty="0"/>
              <a:t> d’</a:t>
            </a:r>
            <a:r>
              <a:rPr lang="it-IT" sz="2400" dirty="0" err="1"/>
              <a:t>être</a:t>
            </a:r>
            <a:r>
              <a:rPr lang="it-IT" sz="2400" dirty="0"/>
              <a:t> servi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tables</a:t>
            </a:r>
            <a:r>
              <a:rPr lang="it-IT" sz="2400" dirty="0"/>
              <a:t> </a:t>
            </a:r>
            <a:r>
              <a:rPr lang="it-IT" sz="2400" dirty="0" err="1"/>
              <a:t>qu’au</a:t>
            </a:r>
            <a:r>
              <a:rPr lang="it-IT" sz="2400" dirty="0"/>
              <a:t> </a:t>
            </a:r>
            <a:r>
              <a:rPr lang="it-IT" sz="2400" dirty="0" err="1"/>
              <a:t>comptoir</a:t>
            </a:r>
            <a:r>
              <a:rPr lang="it-IT" sz="2400" dirty="0"/>
              <a:t>. </a:t>
            </a:r>
            <a:r>
              <a:rPr lang="it-IT" sz="2400" dirty="0" smtClean="0"/>
              <a:t>Il est </a:t>
            </a:r>
            <a:r>
              <a:rPr lang="it-IT" sz="2400" dirty="0" err="1" smtClean="0"/>
              <a:t>obligatoire</a:t>
            </a:r>
            <a:r>
              <a:rPr lang="it-IT" sz="2400" dirty="0" smtClean="0"/>
              <a:t> d’/</a:t>
            </a:r>
            <a:r>
              <a:rPr lang="it-IT" sz="2400" dirty="0" err="1" smtClean="0"/>
              <a:t>exposer</a:t>
            </a:r>
            <a:r>
              <a:rPr lang="it-IT" sz="2400" dirty="0" smtClean="0"/>
              <a:t> </a:t>
            </a:r>
            <a:r>
              <a:rPr lang="it-IT" sz="2400" dirty="0"/>
              <a:t>la carte </a:t>
            </a:r>
            <a:r>
              <a:rPr lang="it-IT" sz="2400" dirty="0" err="1"/>
              <a:t>indiquant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prix</a:t>
            </a:r>
            <a:r>
              <a:rPr lang="it-IT" sz="2400" dirty="0"/>
              <a:t> et le </a:t>
            </a:r>
            <a:r>
              <a:rPr lang="it-IT" sz="2400" dirty="0" smtClean="0"/>
              <a:t>service.( </a:t>
            </a:r>
            <a:r>
              <a:rPr lang="it-IT" sz="2400" dirty="0"/>
              <a:t>c’est </a:t>
            </a:r>
            <a:r>
              <a:rPr lang="it-IT" sz="2400" dirty="0" err="1" smtClean="0"/>
              <a:t>obligatoire</a:t>
            </a:r>
            <a:r>
              <a:rPr lang="it-IT" sz="2400" dirty="0" smtClean="0"/>
              <a:t>).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2701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 smtClean="0"/>
              <a:t>conseils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11</a:t>
            </a:r>
            <a:r>
              <a:rPr lang="it-IT" sz="2400" dirty="0"/>
              <a:t>. Al ristorante, in pizzeria, nei fast </a:t>
            </a:r>
            <a:r>
              <a:rPr lang="it-IT" sz="2400" dirty="0" err="1"/>
              <a:t>food</a:t>
            </a:r>
            <a:r>
              <a:rPr lang="it-IT" sz="2400" dirty="0"/>
              <a:t> e take </a:t>
            </a:r>
            <a:r>
              <a:rPr lang="it-IT" sz="2400" dirty="0" err="1"/>
              <a:t>away</a:t>
            </a:r>
            <a:r>
              <a:rPr lang="it-IT" sz="2400" dirty="0"/>
              <a:t>, chiedi sempre di vedere il menù con i prezzi e ricorda che il servizio al tavolo è più costoso di quello al banco. Gli esercenti sono obbligati a esporre i menù con l'indicazione dei costi e del servizio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11</a:t>
            </a:r>
            <a:r>
              <a:rPr lang="it-IT" sz="2400" dirty="0"/>
              <a:t>. - </a:t>
            </a:r>
            <a:r>
              <a:rPr lang="it-IT" sz="2400" b="1" dirty="0" err="1"/>
              <a:t>Au</a:t>
            </a:r>
            <a:r>
              <a:rPr lang="it-IT" sz="2400" b="1" dirty="0"/>
              <a:t> </a:t>
            </a:r>
            <a:r>
              <a:rPr lang="it-IT" sz="2400" b="1" dirty="0" err="1"/>
              <a:t>restaurant</a:t>
            </a:r>
            <a:r>
              <a:rPr lang="it-IT" sz="2400" b="1" dirty="0"/>
              <a:t>, </a:t>
            </a:r>
            <a:r>
              <a:rPr lang="it-IT" sz="2400" b="1" dirty="0" err="1"/>
              <a:t>dans</a:t>
            </a:r>
            <a:r>
              <a:rPr lang="it-IT" sz="2400" b="1" dirty="0"/>
              <a:t> une pizzeria, </a:t>
            </a:r>
            <a:r>
              <a:rPr lang="it-IT" sz="2400" b="1" dirty="0" err="1"/>
              <a:t>dans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fast-food et </a:t>
            </a:r>
            <a:r>
              <a:rPr lang="it-IT" sz="2400" b="1" dirty="0" err="1"/>
              <a:t>les</a:t>
            </a:r>
            <a:r>
              <a:rPr lang="it-IT" sz="2400" b="1" dirty="0"/>
              <a:t> take-</a:t>
            </a:r>
            <a:r>
              <a:rPr lang="it-IT" sz="2400" b="1" dirty="0" err="1"/>
              <a:t>away</a:t>
            </a:r>
            <a:r>
              <a:rPr lang="it-IT" sz="2400" dirty="0"/>
              <a:t>, </a:t>
            </a:r>
            <a:r>
              <a:rPr lang="it-IT" sz="2400" dirty="0" err="1"/>
              <a:t>demandez</a:t>
            </a:r>
            <a:r>
              <a:rPr lang="it-IT" sz="2400" dirty="0"/>
              <a:t> </a:t>
            </a:r>
            <a:r>
              <a:rPr lang="it-IT" sz="2400" dirty="0" err="1"/>
              <a:t>toujours</a:t>
            </a:r>
            <a:r>
              <a:rPr lang="it-IT" sz="2400" dirty="0"/>
              <a:t> de </a:t>
            </a:r>
            <a:r>
              <a:rPr lang="it-IT" sz="2400" b="1" dirty="0" err="1"/>
              <a:t>consulter</a:t>
            </a:r>
            <a:r>
              <a:rPr lang="it-IT" sz="2400" dirty="0"/>
              <a:t> le menu </a:t>
            </a:r>
            <a:r>
              <a:rPr lang="it-IT" sz="2400" dirty="0" err="1"/>
              <a:t>indiquant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prix</a:t>
            </a:r>
            <a:r>
              <a:rPr lang="it-IT" sz="2400" dirty="0"/>
              <a:t> et </a:t>
            </a:r>
            <a:r>
              <a:rPr lang="it-IT" sz="2400" dirty="0" err="1"/>
              <a:t>souvenez-vous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b="1" dirty="0"/>
              <a:t>le service à </a:t>
            </a:r>
            <a:r>
              <a:rPr lang="it-IT" sz="2400" b="1" dirty="0" err="1"/>
              <a:t>table</a:t>
            </a:r>
            <a:r>
              <a:rPr lang="it-IT" sz="2400" b="1" dirty="0"/>
              <a:t> est </a:t>
            </a:r>
            <a:r>
              <a:rPr lang="it-IT" sz="2400" b="1" dirty="0" err="1"/>
              <a:t>toujours</a:t>
            </a:r>
            <a:r>
              <a:rPr lang="it-IT" sz="2400" b="1" dirty="0"/>
              <a:t> plus </a:t>
            </a:r>
            <a:r>
              <a:rPr lang="it-IT" sz="2400" b="1" dirty="0" err="1"/>
              <a:t>cher</a:t>
            </a:r>
            <a:r>
              <a:rPr lang="it-IT" sz="2400" b="1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la </a:t>
            </a:r>
            <a:r>
              <a:rPr lang="it-IT" sz="2400" dirty="0" err="1"/>
              <a:t>consommation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comptoir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i="1" dirty="0">
                <a:solidFill>
                  <a:srgbClr val="FF0000"/>
                </a:solidFill>
              </a:rPr>
              <a:t>de </a:t>
            </a:r>
            <a:r>
              <a:rPr lang="it-IT" sz="2400" i="1" dirty="0"/>
              <a:t>la formule "à </a:t>
            </a:r>
            <a:r>
              <a:rPr lang="it-IT" sz="2400" i="1" dirty="0" err="1"/>
              <a:t>emporter</a:t>
            </a:r>
            <a:r>
              <a:rPr lang="it-IT" sz="2400" i="1" dirty="0"/>
              <a:t> </a:t>
            </a:r>
            <a:r>
              <a:rPr lang="it-IT" sz="2400" dirty="0" smtClean="0"/>
              <a:t>« (</a:t>
            </a:r>
            <a:r>
              <a:rPr lang="it-IT" sz="2400" dirty="0" err="1" smtClean="0"/>
              <a:t>ajout</a:t>
            </a:r>
            <a:r>
              <a:rPr lang="it-IT" sz="2400" dirty="0" smtClean="0"/>
              <a:t>).</a:t>
            </a:r>
            <a:r>
              <a:rPr lang="it-IT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502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Italia, il paese del gusto</a:t>
            </a:r>
            <a:r>
              <a:rPr lang="it-IT" sz="2800" dirty="0" smtClean="0"/>
              <a:t> 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2400" dirty="0" smtClean="0"/>
              <a:t>L'Italia </a:t>
            </a:r>
            <a:r>
              <a:rPr lang="it-IT" sz="2400" dirty="0"/>
              <a:t>è da sempre sinonimo del mangiar bene: un'esplosione inconfondibile di gusti, sapori e profumi. E’ la cucina più rinomata al mondo e propone più di ogni altra un'incredibile varietà di piatti e di ricette diverse per ogni comune, provincia, regione. 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L’ </a:t>
            </a:r>
            <a:r>
              <a:rPr lang="it-IT" dirty="0" err="1" smtClean="0"/>
              <a:t>Italie</a:t>
            </a:r>
            <a:r>
              <a:rPr lang="it-IT" dirty="0" smtClean="0"/>
              <a:t>, </a:t>
            </a:r>
            <a:r>
              <a:rPr lang="it-IT" dirty="0" err="1" smtClean="0"/>
              <a:t>pays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goût</a:t>
            </a:r>
            <a:endParaRPr lang="it-IT" dirty="0" smtClean="0"/>
          </a:p>
          <a:p>
            <a:pPr algn="just"/>
            <a:r>
              <a:rPr lang="it-IT" dirty="0" smtClean="0"/>
              <a:t>L’ </a:t>
            </a:r>
            <a:r>
              <a:rPr lang="it-IT" dirty="0" err="1" smtClean="0"/>
              <a:t>Italie</a:t>
            </a:r>
            <a:r>
              <a:rPr lang="it-IT" dirty="0" smtClean="0"/>
              <a:t> a </a:t>
            </a:r>
            <a:r>
              <a:rPr lang="it-IT" dirty="0" err="1" smtClean="0"/>
              <a:t>toujours</a:t>
            </a:r>
            <a:r>
              <a:rPr lang="it-IT" dirty="0" smtClean="0"/>
              <a:t> </a:t>
            </a:r>
            <a:r>
              <a:rPr lang="it-IT" dirty="0" err="1" smtClean="0"/>
              <a:t>été</a:t>
            </a:r>
            <a:r>
              <a:rPr lang="it-IT" dirty="0" smtClean="0"/>
              <a:t> </a:t>
            </a:r>
            <a:r>
              <a:rPr lang="it-IT" dirty="0" err="1" smtClean="0"/>
              <a:t>synonyme</a:t>
            </a:r>
            <a:r>
              <a:rPr lang="it-IT" dirty="0" smtClean="0"/>
              <a:t> de </a:t>
            </a:r>
            <a:r>
              <a:rPr lang="it-IT" dirty="0" err="1" smtClean="0"/>
              <a:t>bien</a:t>
            </a:r>
            <a:r>
              <a:rPr lang="it-IT" dirty="0" smtClean="0"/>
              <a:t> </a:t>
            </a:r>
            <a:r>
              <a:rPr lang="it-IT" dirty="0" err="1" smtClean="0"/>
              <a:t>manger</a:t>
            </a:r>
            <a:r>
              <a:rPr lang="it-IT" dirty="0" smtClean="0"/>
              <a:t>/ </a:t>
            </a:r>
            <a:r>
              <a:rPr lang="it-IT" dirty="0" err="1" smtClean="0"/>
              <a:t>Italie</a:t>
            </a:r>
            <a:r>
              <a:rPr lang="it-IT" dirty="0" smtClean="0"/>
              <a:t>, </a:t>
            </a:r>
            <a:r>
              <a:rPr lang="it-IT" dirty="0" err="1" smtClean="0"/>
              <a:t>ça</a:t>
            </a:r>
            <a:r>
              <a:rPr lang="it-IT" dirty="0" smtClean="0"/>
              <a:t> </a:t>
            </a:r>
            <a:r>
              <a:rPr lang="it-IT" dirty="0" err="1" smtClean="0"/>
              <a:t>veut</a:t>
            </a:r>
            <a:r>
              <a:rPr lang="it-IT" dirty="0" smtClean="0"/>
              <a:t> dire </a:t>
            </a:r>
            <a:r>
              <a:rPr lang="it-IT" dirty="0" err="1" smtClean="0"/>
              <a:t>bien</a:t>
            </a:r>
            <a:r>
              <a:rPr lang="it-IT" dirty="0" smtClean="0"/>
              <a:t> </a:t>
            </a:r>
            <a:r>
              <a:rPr lang="it-IT" dirty="0" err="1" smtClean="0"/>
              <a:t>manger</a:t>
            </a:r>
            <a:r>
              <a:rPr lang="it-IT" dirty="0" smtClean="0"/>
              <a:t> : </a:t>
            </a:r>
            <a:r>
              <a:rPr lang="it-IT" dirty="0" err="1" smtClean="0"/>
              <a:t>explosion</a:t>
            </a:r>
            <a:r>
              <a:rPr lang="it-IT" dirty="0" smtClean="0"/>
              <a:t> </a:t>
            </a:r>
            <a:r>
              <a:rPr lang="it-IT" dirty="0" err="1" smtClean="0"/>
              <a:t>unique</a:t>
            </a:r>
            <a:r>
              <a:rPr lang="it-IT" dirty="0" smtClean="0"/>
              <a:t> de </a:t>
            </a:r>
            <a:r>
              <a:rPr lang="it-IT" dirty="0" err="1" smtClean="0"/>
              <a:t>gouts</a:t>
            </a:r>
            <a:r>
              <a:rPr lang="it-IT" dirty="0" smtClean="0"/>
              <a:t>, de </a:t>
            </a:r>
            <a:r>
              <a:rPr lang="it-IT" dirty="0" err="1" smtClean="0"/>
              <a:t>saveurs</a:t>
            </a:r>
            <a:r>
              <a:rPr lang="it-IT" dirty="0" smtClean="0"/>
              <a:t>, de </a:t>
            </a:r>
            <a:r>
              <a:rPr lang="it-IT" dirty="0" err="1" smtClean="0"/>
              <a:t>parfums</a:t>
            </a:r>
            <a:r>
              <a:rPr lang="it-IT" dirty="0" smtClean="0"/>
              <a:t>. C’est la </a:t>
            </a:r>
            <a:r>
              <a:rPr lang="it-IT" dirty="0" err="1" smtClean="0"/>
              <a:t>cuisine</a:t>
            </a:r>
            <a:r>
              <a:rPr lang="it-IT" dirty="0" smtClean="0"/>
              <a:t> la plus </a:t>
            </a:r>
            <a:r>
              <a:rPr lang="it-IT" dirty="0" err="1" smtClean="0"/>
              <a:t>célèbre</a:t>
            </a:r>
            <a:r>
              <a:rPr lang="it-IT" dirty="0" smtClean="0"/>
              <a:t> </a:t>
            </a:r>
            <a:r>
              <a:rPr lang="it-IT" dirty="0" err="1" smtClean="0"/>
              <a:t>dans</a:t>
            </a:r>
            <a:r>
              <a:rPr lang="it-IT" dirty="0" smtClean="0"/>
              <a:t> le monde/ l’ une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cuisines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plus </a:t>
            </a:r>
            <a:r>
              <a:rPr lang="it-IT" dirty="0" err="1" smtClean="0"/>
              <a:t>renommées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monde </a:t>
            </a:r>
            <a:r>
              <a:rPr lang="it-IT" dirty="0" err="1" smtClean="0"/>
              <a:t>entier</a:t>
            </a:r>
            <a:r>
              <a:rPr lang="it-IT" dirty="0" smtClean="0"/>
              <a:t> </a:t>
            </a:r>
            <a:r>
              <a:rPr lang="it-IT" dirty="0" err="1" smtClean="0"/>
              <a:t>proposant</a:t>
            </a:r>
            <a:r>
              <a:rPr lang="it-IT" dirty="0"/>
              <a:t> </a:t>
            </a:r>
            <a:r>
              <a:rPr lang="it-IT" dirty="0" smtClean="0"/>
              <a:t>une </a:t>
            </a:r>
            <a:r>
              <a:rPr lang="it-IT" dirty="0" err="1" smtClean="0"/>
              <a:t>exceptionnelle</a:t>
            </a:r>
            <a:r>
              <a:rPr lang="it-IT" dirty="0" smtClean="0"/>
              <a:t> variété de </a:t>
            </a:r>
            <a:r>
              <a:rPr lang="it-IT" dirty="0" err="1" smtClean="0"/>
              <a:t>plats</a:t>
            </a:r>
            <a:r>
              <a:rPr lang="it-IT" dirty="0" smtClean="0"/>
              <a:t> et de </a:t>
            </a:r>
            <a:r>
              <a:rPr lang="it-IT" dirty="0" err="1" smtClean="0"/>
              <a:t>recettes</a:t>
            </a:r>
            <a:r>
              <a:rPr lang="it-IT" dirty="0" smtClean="0"/>
              <a:t> </a:t>
            </a:r>
            <a:r>
              <a:rPr lang="it-IT" dirty="0" err="1" smtClean="0"/>
              <a:t>différentes</a:t>
            </a:r>
            <a:r>
              <a:rPr lang="it-IT" dirty="0" smtClean="0"/>
              <a:t> pour </a:t>
            </a:r>
            <a:r>
              <a:rPr lang="it-IT" dirty="0" err="1" smtClean="0"/>
              <a:t>chaque</a:t>
            </a:r>
            <a:r>
              <a:rPr lang="it-IT" dirty="0" smtClean="0"/>
              <a:t>/ </a:t>
            </a:r>
            <a:r>
              <a:rPr lang="it-IT" dirty="0" err="1" smtClean="0"/>
              <a:t>toute</a:t>
            </a:r>
            <a:r>
              <a:rPr lang="it-IT" dirty="0" smtClean="0"/>
              <a:t> </a:t>
            </a:r>
            <a:r>
              <a:rPr lang="it-IT" dirty="0" err="1" smtClean="0"/>
              <a:t>commune</a:t>
            </a:r>
            <a:r>
              <a:rPr lang="it-IT" dirty="0" smtClean="0"/>
              <a:t>, province et </a:t>
            </a:r>
            <a:r>
              <a:rPr lang="it-IT" dirty="0" err="1" smtClean="0"/>
              <a:t>région</a:t>
            </a:r>
            <a:r>
              <a:rPr lang="it-IT" dirty="0" smtClean="0"/>
              <a:t>. </a:t>
            </a:r>
          </a:p>
          <a:p>
            <a:r>
              <a:rPr lang="it-IT" dirty="0" smtClean="0"/>
              <a:t>Margherita Berton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851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À </a:t>
            </a:r>
            <a:r>
              <a:rPr lang="it-IT" sz="2400" dirty="0" err="1" smtClean="0"/>
              <a:t>traduire</a:t>
            </a:r>
            <a:r>
              <a:rPr lang="it-IT" sz="2400" dirty="0" smtClean="0"/>
              <a:t> par Diletta Borchia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Da non perdere gli itinerari del gusto, un viaggio nella cultura gastronomica italiana, alla ricerca di sapori antichi, prodotti genuini, cibi semplici che si rifanno alla cucina classica o propongono piatti innovativi ispirati alla </a:t>
            </a:r>
            <a:r>
              <a:rPr lang="it-IT" dirty="0" smtClean="0"/>
              <a:t>tradizione.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13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À </a:t>
            </a:r>
            <a:r>
              <a:rPr lang="it-IT" sz="2800" dirty="0" err="1" smtClean="0"/>
              <a:t>traduire</a:t>
            </a:r>
            <a:r>
              <a:rPr lang="it-IT" sz="2800" dirty="0" smtClean="0"/>
              <a:t> par Diletta Borchia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smtClean="0"/>
              <a:t>Il </a:t>
            </a:r>
            <a:r>
              <a:rPr lang="it-IT" sz="2400" dirty="0"/>
              <a:t>famoso Parmigiano Reggiano, il prosciutto di Parma o San Daniele, l'aceto balsamico di Modena, il pesto ligure, la mozzarella di bufala campana, il tartufo di Alba e i salumi sono solo alcuni dei prodotti che fanno del Bel Paese la terra del gusto. E come dimenticare la pasta o la pizza che in  tutto il mondo sono sinonimo di Italia?  </a:t>
            </a:r>
          </a:p>
          <a:p>
            <a:r>
              <a:rPr lang="it-IT" sz="1050" b="1" dirty="0"/>
              <a:t/>
            </a:r>
            <a:br>
              <a:rPr lang="it-IT" sz="1050" b="1" dirty="0"/>
            </a:br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426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564</Words>
  <Application>Microsoft Macintosh PowerPoint</Application>
  <PresentationFormat>Presentazione su schermo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Consigli traduit par Matilde Soliani</vt:lpstr>
      <vt:lpstr>Des conseils Traduction officielle</vt:lpstr>
      <vt:lpstr>Consigli traduit par Matilde Soliani</vt:lpstr>
      <vt:lpstr>Des conseils Traduction officielle</vt:lpstr>
      <vt:lpstr>Consigli</vt:lpstr>
      <vt:lpstr>Des conseils Traduction officielle</vt:lpstr>
      <vt:lpstr>Italia, il paese del gusto  </vt:lpstr>
      <vt:lpstr>À traduire par Diletta Borchia</vt:lpstr>
      <vt:lpstr>À traduire par Diletta Borchia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nadine celotti</dc:creator>
  <cp:lastModifiedBy>nadine celotti</cp:lastModifiedBy>
  <cp:revision>4</cp:revision>
  <dcterms:created xsi:type="dcterms:W3CDTF">2017-01-27T09:41:27Z</dcterms:created>
  <dcterms:modified xsi:type="dcterms:W3CDTF">2017-01-27T09:56:15Z</dcterms:modified>
</cp:coreProperties>
</file>