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5" r:id="rId3"/>
    <p:sldId id="261" r:id="rId4"/>
    <p:sldId id="266" r:id="rId5"/>
    <p:sldId id="263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2432-FDE1-420D-A662-313D96DB234D}" type="datetimeFigureOut">
              <a:rPr lang="it-IT" smtClean="0"/>
              <a:t>02/02/2017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986E-4652-4937-A2AE-E1F85DEDBC7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3862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2432-FDE1-420D-A662-313D96DB234D}" type="datetimeFigureOut">
              <a:rPr lang="it-IT" smtClean="0"/>
              <a:t>02/02/2017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986E-4652-4937-A2AE-E1F85DEDBC7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8346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2432-FDE1-420D-A662-313D96DB234D}" type="datetimeFigureOut">
              <a:rPr lang="it-IT" smtClean="0"/>
              <a:t>02/02/2017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986E-4652-4937-A2AE-E1F85DEDBC7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6942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2432-FDE1-420D-A662-313D96DB234D}" type="datetimeFigureOut">
              <a:rPr lang="it-IT" smtClean="0"/>
              <a:t>02/02/2017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986E-4652-4937-A2AE-E1F85DEDBC7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2997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2432-FDE1-420D-A662-313D96DB234D}" type="datetimeFigureOut">
              <a:rPr lang="it-IT" smtClean="0"/>
              <a:t>02/02/2017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986E-4652-4937-A2AE-E1F85DEDBC7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319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2432-FDE1-420D-A662-313D96DB234D}" type="datetimeFigureOut">
              <a:rPr lang="it-IT" smtClean="0"/>
              <a:t>02/02/2017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986E-4652-4937-A2AE-E1F85DEDBC7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431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2432-FDE1-420D-A662-313D96DB234D}" type="datetimeFigureOut">
              <a:rPr lang="it-IT" smtClean="0"/>
              <a:t>02/02/2017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986E-4652-4937-A2AE-E1F85DEDBC7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142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2432-FDE1-420D-A662-313D96DB234D}" type="datetimeFigureOut">
              <a:rPr lang="it-IT" smtClean="0"/>
              <a:t>02/02/2017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986E-4652-4937-A2AE-E1F85DEDBC7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6641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2432-FDE1-420D-A662-313D96DB234D}" type="datetimeFigureOut">
              <a:rPr lang="it-IT" smtClean="0"/>
              <a:t>02/02/2017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986E-4652-4937-A2AE-E1F85DEDBC7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2310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2432-FDE1-420D-A662-313D96DB234D}" type="datetimeFigureOut">
              <a:rPr lang="it-IT" smtClean="0"/>
              <a:t>02/02/2017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986E-4652-4937-A2AE-E1F85DEDBC7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6268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2432-FDE1-420D-A662-313D96DB234D}" type="datetimeFigureOut">
              <a:rPr lang="it-IT" smtClean="0"/>
              <a:t>02/02/2017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9986E-4652-4937-A2AE-E1F85DEDBC7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284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A2432-FDE1-420D-A662-313D96DB234D}" type="datetimeFigureOut">
              <a:rPr lang="it-IT" smtClean="0"/>
              <a:t>02/02/2017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9986E-4652-4937-A2AE-E1F85DEDBC7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895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alia.it/it/idee-di-viaggio/citta-darte/bari.html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alia.it/fr/idees-de-voyage/villes-dart/bari.html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alia.it/it/idee-di-viaggio/citta-darte/venezia.html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alia.it/fr/idees-de-voyage/villes-dart/venise.html" TargetMode="External"/><Relationship Id="rId2" Type="http://schemas.openxmlformats.org/officeDocument/2006/relationships/hyperlink" Target="http://www.italia.it/it/idee-di-viaggio/citta-darte/venezia.html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alia.it/it/idee-di-viaggio/citta-darte/firenze.html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Italia, il paese del gusto</a:t>
            </a:r>
            <a:br>
              <a:rPr lang="it-IT" sz="2800" b="1" dirty="0"/>
            </a:br>
            <a:r>
              <a:rPr lang="it-IT" sz="2800" b="1" dirty="0" err="1"/>
              <a:t>Traduction</a:t>
            </a:r>
            <a:r>
              <a:rPr lang="it-IT" sz="2800" b="1" dirty="0"/>
              <a:t> </a:t>
            </a:r>
            <a:r>
              <a:rPr lang="it-IT" sz="2800" b="1" dirty="0" err="1"/>
              <a:t>officielle</a:t>
            </a:r>
            <a:r>
              <a:rPr lang="it-IT" sz="2800" dirty="0"/>
              <a:t> </a:t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L'Italia è da sempre sinonimo del mangiar bene: un'esplosione inconfondibile di gusti, sapori e profumi. E’ la cucina più rinomata al mondo e propone più di ogni altra un'incredibile varietà di piatti e di ricette diverse per ogni comune, provincia, regione.  </a:t>
            </a:r>
          </a:p>
          <a:p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err="1"/>
              <a:t>Italie</a:t>
            </a:r>
            <a:r>
              <a:rPr lang="it-IT" sz="2400" dirty="0"/>
              <a:t> </a:t>
            </a:r>
            <a:r>
              <a:rPr lang="it-IT" sz="2400" b="1" dirty="0"/>
              <a:t>rime</a:t>
            </a:r>
            <a:r>
              <a:rPr lang="it-IT" sz="2400" dirty="0"/>
              <a:t> </a:t>
            </a:r>
            <a:r>
              <a:rPr lang="it-IT" sz="2400" dirty="0" err="1"/>
              <a:t>depuis</a:t>
            </a:r>
            <a:r>
              <a:rPr lang="it-IT" sz="2400" dirty="0"/>
              <a:t> </a:t>
            </a:r>
            <a:r>
              <a:rPr lang="it-IT" sz="2400" dirty="0" err="1"/>
              <a:t>toujours</a:t>
            </a:r>
            <a:r>
              <a:rPr lang="it-IT" sz="2400" dirty="0"/>
              <a:t> </a:t>
            </a:r>
            <a:r>
              <a:rPr lang="it-IT" sz="2400" dirty="0" err="1"/>
              <a:t>avec</a:t>
            </a:r>
            <a:r>
              <a:rPr lang="it-IT" sz="2400" dirty="0"/>
              <a:t> gastronomie : une </a:t>
            </a:r>
            <a:r>
              <a:rPr lang="it-IT" sz="2400" dirty="0" err="1"/>
              <a:t>révélation</a:t>
            </a:r>
            <a:r>
              <a:rPr lang="it-IT" sz="2400" dirty="0"/>
              <a:t> </a:t>
            </a:r>
            <a:r>
              <a:rPr lang="it-IT" sz="2400" b="1" dirty="0" err="1"/>
              <a:t>inégalée</a:t>
            </a:r>
            <a:r>
              <a:rPr lang="it-IT" sz="2400" dirty="0"/>
              <a:t> de </a:t>
            </a:r>
            <a:r>
              <a:rPr lang="it-IT" sz="2400" dirty="0" err="1"/>
              <a:t>saveurs</a:t>
            </a:r>
            <a:r>
              <a:rPr lang="it-IT" sz="2400" dirty="0"/>
              <a:t>, de </a:t>
            </a:r>
            <a:r>
              <a:rPr lang="it-IT" sz="2400" dirty="0" err="1"/>
              <a:t>goûts</a:t>
            </a:r>
            <a:r>
              <a:rPr lang="it-IT" sz="2400" dirty="0"/>
              <a:t> et de </a:t>
            </a:r>
            <a:r>
              <a:rPr lang="it-IT" sz="2400" dirty="0" err="1"/>
              <a:t>parfums</a:t>
            </a:r>
            <a:r>
              <a:rPr lang="it-IT" sz="2400" dirty="0"/>
              <a:t>. C’est la </a:t>
            </a:r>
            <a:r>
              <a:rPr lang="it-IT" sz="2400" dirty="0" err="1"/>
              <a:t>cuisine</a:t>
            </a:r>
            <a:r>
              <a:rPr lang="it-IT" sz="2400" dirty="0"/>
              <a:t> la plus </a:t>
            </a:r>
            <a:r>
              <a:rPr lang="it-IT" sz="2400" dirty="0" err="1"/>
              <a:t>célèbre</a:t>
            </a:r>
            <a:r>
              <a:rPr lang="it-IT" sz="2400" dirty="0"/>
              <a:t> </a:t>
            </a:r>
            <a:r>
              <a:rPr lang="it-IT" sz="2400" dirty="0" err="1"/>
              <a:t>au</a:t>
            </a:r>
            <a:r>
              <a:rPr lang="it-IT" sz="2400" dirty="0"/>
              <a:t> monde, elle est </a:t>
            </a:r>
            <a:r>
              <a:rPr lang="it-IT" sz="2400" dirty="0" err="1"/>
              <a:t>aussi</a:t>
            </a:r>
            <a:r>
              <a:rPr lang="it-IT" sz="2400" dirty="0"/>
              <a:t> celle qui propose plus </a:t>
            </a:r>
            <a:r>
              <a:rPr lang="it-IT" sz="2400" dirty="0" err="1"/>
              <a:t>que</a:t>
            </a:r>
            <a:r>
              <a:rPr lang="it-IT" sz="2400" dirty="0"/>
              <a:t> </a:t>
            </a:r>
            <a:r>
              <a:rPr lang="it-IT" sz="2400" dirty="0" err="1"/>
              <a:t>toute</a:t>
            </a:r>
            <a:r>
              <a:rPr lang="it-IT" sz="2400" dirty="0"/>
              <a:t> </a:t>
            </a:r>
            <a:r>
              <a:rPr lang="it-IT" sz="2400" dirty="0" err="1"/>
              <a:t>autre</a:t>
            </a:r>
            <a:r>
              <a:rPr lang="it-IT" sz="2400" dirty="0"/>
              <a:t> une variété </a:t>
            </a:r>
            <a:r>
              <a:rPr lang="it-IT" sz="2400" dirty="0" err="1"/>
              <a:t>incroyable</a:t>
            </a:r>
            <a:r>
              <a:rPr lang="it-IT" sz="2400" dirty="0"/>
              <a:t> de </a:t>
            </a:r>
            <a:r>
              <a:rPr lang="it-IT" sz="2400" dirty="0" err="1"/>
              <a:t>plats</a:t>
            </a:r>
            <a:r>
              <a:rPr lang="it-IT" sz="2400" dirty="0"/>
              <a:t> et de </a:t>
            </a:r>
            <a:r>
              <a:rPr lang="it-IT" sz="2400" dirty="0" err="1"/>
              <a:t>recettes</a:t>
            </a:r>
            <a:r>
              <a:rPr lang="it-IT" sz="2400" dirty="0"/>
              <a:t> </a:t>
            </a:r>
            <a:r>
              <a:rPr lang="it-IT" sz="2400" dirty="0" err="1"/>
              <a:t>différentes</a:t>
            </a:r>
            <a:r>
              <a:rPr lang="it-IT" sz="2400" dirty="0"/>
              <a:t> </a:t>
            </a:r>
            <a:r>
              <a:rPr lang="it-IT" sz="2400" dirty="0" err="1"/>
              <a:t>selon</a:t>
            </a:r>
            <a:r>
              <a:rPr lang="it-IT" sz="2400" dirty="0"/>
              <a:t> </a:t>
            </a:r>
            <a:r>
              <a:rPr lang="it-IT" sz="2400" dirty="0" err="1"/>
              <a:t>chaque</a:t>
            </a:r>
            <a:r>
              <a:rPr lang="it-IT" sz="2400" dirty="0"/>
              <a:t> </a:t>
            </a:r>
            <a:r>
              <a:rPr lang="it-IT" sz="2400" dirty="0" err="1"/>
              <a:t>localité</a:t>
            </a:r>
            <a:r>
              <a:rPr lang="it-IT" sz="2400" dirty="0"/>
              <a:t>, province et </a:t>
            </a:r>
            <a:r>
              <a:rPr lang="it-IT" sz="2400" dirty="0" err="1"/>
              <a:t>région</a:t>
            </a:r>
            <a:r>
              <a:rPr lang="it-IT" sz="2400" dirty="0"/>
              <a:t>.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499759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Città d’arte</a:t>
            </a:r>
            <a:br>
              <a:rPr lang="it-IT" sz="2800" dirty="0"/>
            </a:br>
            <a:r>
              <a:rPr lang="it-IT" sz="2800" dirty="0"/>
              <a:t>à </a:t>
            </a:r>
            <a:r>
              <a:rPr lang="it-IT" sz="2800" dirty="0" err="1" smtClean="0"/>
              <a:t>traduire</a:t>
            </a:r>
            <a:r>
              <a:rPr lang="it-IT" sz="2800" dirty="0" smtClean="0"/>
              <a:t> pour la </a:t>
            </a:r>
            <a:r>
              <a:rPr lang="it-IT" sz="2800" dirty="0" err="1" smtClean="0"/>
              <a:t>prochaine</a:t>
            </a:r>
            <a:r>
              <a:rPr lang="it-IT" sz="2800" smtClean="0"/>
              <a:t> fois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2400" b="1" dirty="0">
                <a:hlinkClick r:id="rId2"/>
              </a:rPr>
              <a:t>Bari</a:t>
            </a:r>
            <a:endParaRPr lang="it-IT" sz="2400" b="1" dirty="0"/>
          </a:p>
          <a:p>
            <a:pPr algn="just"/>
            <a:r>
              <a:rPr lang="it-IT" sz="2400" dirty="0"/>
              <a:t>Bari, popoloso capoluogo della Puglia, è affacciata per circa 40 chilometri sul Mare Adriatico ed è profonda circa 13 chilometri. Importante centro religioso e commerciale, "la porta d'oriente", come è stata definita, ha un borgo antico di particolare valore storico e urbanistico.</a:t>
            </a:r>
          </a:p>
          <a:p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0234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Traduction</a:t>
            </a:r>
            <a:r>
              <a:rPr lang="it-IT" sz="2800" dirty="0"/>
              <a:t> </a:t>
            </a:r>
            <a:r>
              <a:rPr lang="it-IT" sz="2800" dirty="0" err="1"/>
              <a:t>officielle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Bari, popoloso capoluogo della Puglia, è affacciata per circa 40 chilometri sul Mare Adriatico ed è profonda circa 13 chilometri. Importante centro religioso e commerciale, "la porta d'oriente", come è stata definita, ha un borgo antico di particolare valore storico e urbanistico.</a:t>
            </a:r>
          </a:p>
          <a:p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2400" b="1" dirty="0">
                <a:hlinkClick r:id="rId2"/>
              </a:rPr>
              <a:t>Bari</a:t>
            </a:r>
            <a:endParaRPr lang="it-IT" sz="2400" b="1" dirty="0"/>
          </a:p>
          <a:p>
            <a:pPr algn="just"/>
            <a:r>
              <a:rPr lang="it-IT" sz="2400" dirty="0"/>
              <a:t>Bari, le chef-</a:t>
            </a:r>
            <a:r>
              <a:rPr lang="it-IT" sz="2400" dirty="0" err="1"/>
              <a:t>lieu</a:t>
            </a:r>
            <a:r>
              <a:rPr lang="it-IT" sz="2400" dirty="0"/>
              <a:t> de la </a:t>
            </a:r>
            <a:r>
              <a:rPr lang="it-IT" sz="2400" dirty="0" err="1"/>
              <a:t>région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Pouilles</a:t>
            </a:r>
            <a:r>
              <a:rPr lang="it-IT" sz="2400" dirty="0"/>
              <a:t>, </a:t>
            </a:r>
            <a:r>
              <a:rPr lang="it-IT" sz="2400" dirty="0" err="1"/>
              <a:t>possède</a:t>
            </a:r>
            <a:r>
              <a:rPr lang="it-IT" sz="2400" dirty="0"/>
              <a:t> </a:t>
            </a:r>
            <a:r>
              <a:rPr lang="it-IT" sz="2400" b="1" dirty="0" err="1"/>
              <a:t>près</a:t>
            </a:r>
            <a:r>
              <a:rPr lang="it-IT" sz="2400" b="1" dirty="0"/>
              <a:t> de </a:t>
            </a:r>
            <a:r>
              <a:rPr lang="it-IT" sz="2400" dirty="0"/>
              <a:t>40 </a:t>
            </a:r>
            <a:r>
              <a:rPr lang="it-IT" sz="2400" dirty="0" err="1"/>
              <a:t>kilomètres</a:t>
            </a:r>
            <a:r>
              <a:rPr lang="it-IT" sz="2400" dirty="0"/>
              <a:t> de </a:t>
            </a:r>
            <a:r>
              <a:rPr lang="it-IT" sz="2400" dirty="0" err="1"/>
              <a:t>plage</a:t>
            </a:r>
            <a:r>
              <a:rPr lang="it-IT" sz="2400" dirty="0"/>
              <a:t> </a:t>
            </a:r>
            <a:r>
              <a:rPr lang="it-IT" sz="2400" dirty="0" err="1"/>
              <a:t>donnant</a:t>
            </a:r>
            <a:r>
              <a:rPr lang="it-IT" sz="2400" dirty="0"/>
              <a:t> </a:t>
            </a:r>
            <a:r>
              <a:rPr lang="it-IT" sz="2400" dirty="0" err="1"/>
              <a:t>sur</a:t>
            </a:r>
            <a:r>
              <a:rPr lang="it-IT" sz="2400" dirty="0"/>
              <a:t> la </a:t>
            </a:r>
            <a:r>
              <a:rPr lang="it-IT" sz="2400" dirty="0" err="1"/>
              <a:t>Mer</a:t>
            </a:r>
            <a:r>
              <a:rPr lang="it-IT" sz="2400" dirty="0"/>
              <a:t> </a:t>
            </a:r>
            <a:r>
              <a:rPr lang="it-IT" sz="2400" dirty="0" err="1"/>
              <a:t>Adriatique</a:t>
            </a:r>
            <a:r>
              <a:rPr lang="it-IT" sz="2400" dirty="0"/>
              <a:t> et a </a:t>
            </a:r>
            <a:r>
              <a:rPr lang="it-IT" sz="2400" dirty="0" err="1"/>
              <a:t>environ</a:t>
            </a:r>
            <a:r>
              <a:rPr lang="it-IT" sz="2400" dirty="0"/>
              <a:t> 13 </a:t>
            </a:r>
            <a:r>
              <a:rPr lang="it-IT" sz="2400" dirty="0" err="1"/>
              <a:t>kilomètres</a:t>
            </a:r>
            <a:r>
              <a:rPr lang="it-IT" sz="2400" dirty="0"/>
              <a:t> de </a:t>
            </a:r>
            <a:r>
              <a:rPr lang="it-IT" sz="2400" dirty="0" err="1"/>
              <a:t>profondeur</a:t>
            </a:r>
            <a:r>
              <a:rPr lang="it-IT" sz="2400" dirty="0"/>
              <a:t>. Elle </a:t>
            </a:r>
            <a:r>
              <a:rPr lang="it-IT" sz="2400" dirty="0" err="1"/>
              <a:t>représente</a:t>
            </a:r>
            <a:r>
              <a:rPr lang="it-IT" sz="2400" dirty="0"/>
              <a:t> un </a:t>
            </a:r>
            <a:r>
              <a:rPr lang="it-IT" sz="2400" dirty="0" err="1"/>
              <a:t>important</a:t>
            </a:r>
            <a:r>
              <a:rPr lang="it-IT" sz="2400" dirty="0"/>
              <a:t> centre </a:t>
            </a:r>
            <a:r>
              <a:rPr lang="it-IT" sz="2400" dirty="0" err="1"/>
              <a:t>religieux</a:t>
            </a:r>
            <a:r>
              <a:rPr lang="it-IT" sz="2400" dirty="0"/>
              <a:t> et commercial, </a:t>
            </a:r>
            <a:r>
              <a:rPr lang="it-IT" sz="2400" dirty="0" err="1"/>
              <a:t>définie</a:t>
            </a:r>
            <a:r>
              <a:rPr lang="it-IT" sz="2400" dirty="0"/>
              <a:t> </a:t>
            </a:r>
            <a:r>
              <a:rPr lang="it-IT" sz="2400" dirty="0" err="1"/>
              <a:t>comme</a:t>
            </a:r>
            <a:r>
              <a:rPr lang="it-IT" sz="2400" dirty="0"/>
              <a:t> "la porte d’</a:t>
            </a:r>
            <a:r>
              <a:rPr lang="it-IT" sz="2400" dirty="0" err="1"/>
              <a:t>Orient</a:t>
            </a:r>
            <a:r>
              <a:rPr lang="it-IT" sz="2400" dirty="0"/>
              <a:t>" et </a:t>
            </a:r>
            <a:r>
              <a:rPr lang="it-IT" sz="2400" dirty="0" err="1"/>
              <a:t>possède</a:t>
            </a:r>
            <a:r>
              <a:rPr lang="it-IT" sz="2400" dirty="0"/>
              <a:t> un charmant </a:t>
            </a:r>
            <a:r>
              <a:rPr lang="it-IT" sz="2400" dirty="0" err="1"/>
              <a:t>bourg</a:t>
            </a:r>
            <a:r>
              <a:rPr lang="it-IT" sz="2400" dirty="0"/>
              <a:t> de grande importante </a:t>
            </a:r>
            <a:r>
              <a:rPr lang="it-IT" sz="2400" dirty="0" err="1"/>
              <a:t>historique</a:t>
            </a:r>
            <a:r>
              <a:rPr lang="it-IT" sz="2400" dirty="0"/>
              <a:t> et </a:t>
            </a:r>
            <a:r>
              <a:rPr lang="it-IT" sz="2400" dirty="0" err="1"/>
              <a:t>urbanistique</a:t>
            </a:r>
            <a:r>
              <a:rPr lang="it-IT" sz="2400" dirty="0"/>
              <a:t>.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866596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A </a:t>
            </a:r>
            <a:r>
              <a:rPr lang="it-IT" sz="2800" dirty="0" err="1"/>
              <a:t>traduire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2400" b="1" dirty="0">
                <a:hlinkClick r:id="rId2"/>
              </a:rPr>
              <a:t>Venezia</a:t>
            </a:r>
            <a:endParaRPr lang="it-IT" sz="2400" b="1" dirty="0"/>
          </a:p>
          <a:p>
            <a:pPr algn="just"/>
            <a:r>
              <a:rPr lang="it-IT" sz="2400" dirty="0"/>
              <a:t>Elegante, preziosa, inimitabile, divertente, romantica: così è Venezia, gemma del panorama turistico veneto ed italiano, dove chiese, palazzi, antichi ponti, monumenti e piazze raccontano la vivacità artistica e culturale che ha segnato e segna ancora la storia di questa città. </a:t>
            </a:r>
          </a:p>
          <a:p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8063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A </a:t>
            </a:r>
            <a:r>
              <a:rPr lang="it-IT" sz="2800" dirty="0" err="1"/>
              <a:t>traduire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2400" b="1" dirty="0">
                <a:hlinkClick r:id="rId2"/>
              </a:rPr>
              <a:t>Venezia</a:t>
            </a:r>
            <a:endParaRPr lang="it-IT" sz="2400" b="1" dirty="0"/>
          </a:p>
          <a:p>
            <a:pPr algn="just"/>
            <a:r>
              <a:rPr lang="it-IT" sz="2400" dirty="0"/>
              <a:t>Elegante, preziosa, inimitabile, divertente, romantica: così è Venezia, gemma del panorama turistico veneto ed italiano, dove chiese, palazzi, antichi ponti, monumenti e piazze raccontano la vivacità artistica e culturale che ha segnato e segna ancora la storia di questa città. </a:t>
            </a:r>
          </a:p>
          <a:p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2400" b="1" dirty="0">
                <a:hlinkClick r:id="rId3"/>
              </a:rPr>
              <a:t>Venise</a:t>
            </a:r>
            <a:endParaRPr lang="it-IT" sz="2400" b="1" dirty="0"/>
          </a:p>
          <a:p>
            <a:pPr algn="just"/>
            <a:r>
              <a:rPr lang="it-IT" sz="2400" dirty="0" err="1"/>
              <a:t>Elégante</a:t>
            </a:r>
            <a:r>
              <a:rPr lang="it-IT" sz="2400" dirty="0"/>
              <a:t>, précieuse, </a:t>
            </a:r>
            <a:r>
              <a:rPr lang="it-IT" sz="2400" dirty="0" err="1"/>
              <a:t>inimitable</a:t>
            </a:r>
            <a:r>
              <a:rPr lang="it-IT" sz="2400" dirty="0"/>
              <a:t>, </a:t>
            </a:r>
            <a:r>
              <a:rPr lang="it-IT" sz="2400" dirty="0" err="1"/>
              <a:t>divertissante</a:t>
            </a:r>
            <a:r>
              <a:rPr lang="it-IT" sz="2400" dirty="0"/>
              <a:t> et </a:t>
            </a:r>
            <a:r>
              <a:rPr lang="it-IT" sz="2400" dirty="0" err="1"/>
              <a:t>romantique</a:t>
            </a:r>
            <a:r>
              <a:rPr lang="it-IT" sz="2400" dirty="0"/>
              <a:t>: c’est </a:t>
            </a:r>
            <a:r>
              <a:rPr lang="it-IT" sz="2400" dirty="0" err="1"/>
              <a:t>ainsi</a:t>
            </a:r>
            <a:r>
              <a:rPr lang="it-IT" sz="2400" dirty="0"/>
              <a:t> </a:t>
            </a:r>
            <a:r>
              <a:rPr lang="it-IT" sz="2400" dirty="0" err="1"/>
              <a:t>que</a:t>
            </a:r>
            <a:r>
              <a:rPr lang="it-IT" sz="2400" dirty="0"/>
              <a:t> se </a:t>
            </a:r>
            <a:r>
              <a:rPr lang="it-IT" sz="2400" dirty="0" err="1"/>
              <a:t>présente</a:t>
            </a:r>
            <a:r>
              <a:rPr lang="it-IT" sz="2400" dirty="0"/>
              <a:t> </a:t>
            </a:r>
            <a:r>
              <a:rPr lang="it-IT" sz="2400" dirty="0" err="1"/>
              <a:t>Venise</a:t>
            </a:r>
            <a:r>
              <a:rPr lang="it-IT" sz="2400" dirty="0"/>
              <a:t>, perle </a:t>
            </a:r>
            <a:r>
              <a:rPr lang="it-IT" sz="2400" dirty="0" err="1"/>
              <a:t>du</a:t>
            </a:r>
            <a:r>
              <a:rPr lang="it-IT" sz="2400" dirty="0"/>
              <a:t> panorama </a:t>
            </a:r>
            <a:r>
              <a:rPr lang="it-IT" sz="2400" dirty="0" err="1"/>
              <a:t>touristique</a:t>
            </a:r>
            <a:r>
              <a:rPr lang="it-IT" sz="2400" dirty="0"/>
              <a:t> de la </a:t>
            </a:r>
            <a:r>
              <a:rPr lang="it-IT" sz="2400" dirty="0" err="1"/>
              <a:t>Vénétie</a:t>
            </a:r>
            <a:r>
              <a:rPr lang="it-IT" sz="2400" dirty="0"/>
              <a:t> - et de l’</a:t>
            </a:r>
            <a:r>
              <a:rPr lang="it-IT" sz="2400" dirty="0" err="1"/>
              <a:t>Italie</a:t>
            </a:r>
            <a:r>
              <a:rPr lang="it-IT" sz="2400" dirty="0"/>
              <a:t> en </a:t>
            </a:r>
            <a:r>
              <a:rPr lang="it-IT" sz="2400" dirty="0" err="1"/>
              <a:t>général</a:t>
            </a:r>
            <a:r>
              <a:rPr lang="it-IT" sz="2400" dirty="0"/>
              <a:t>-, </a:t>
            </a:r>
            <a:r>
              <a:rPr lang="it-IT" sz="2400" dirty="0" err="1"/>
              <a:t>avec</a:t>
            </a:r>
            <a:r>
              <a:rPr lang="it-IT" sz="2400" dirty="0"/>
              <a:t> </a:t>
            </a:r>
            <a:r>
              <a:rPr lang="it-IT" sz="2400" b="1" dirty="0" err="1"/>
              <a:t>ses</a:t>
            </a:r>
            <a:r>
              <a:rPr lang="it-IT" sz="2400" b="1" dirty="0"/>
              <a:t> </a:t>
            </a:r>
            <a:r>
              <a:rPr lang="it-IT" sz="2400" dirty="0" err="1"/>
              <a:t>églises</a:t>
            </a:r>
            <a:r>
              <a:rPr lang="it-IT" sz="2400" dirty="0"/>
              <a:t>, </a:t>
            </a:r>
            <a:r>
              <a:rPr lang="it-IT" sz="2400" dirty="0" err="1"/>
              <a:t>ses</a:t>
            </a:r>
            <a:r>
              <a:rPr lang="it-IT" sz="2400" dirty="0"/>
              <a:t> </a:t>
            </a:r>
            <a:r>
              <a:rPr lang="it-IT" sz="2400" dirty="0" err="1"/>
              <a:t>palais</a:t>
            </a:r>
            <a:r>
              <a:rPr lang="it-IT" sz="2400" dirty="0"/>
              <a:t>, </a:t>
            </a:r>
            <a:r>
              <a:rPr lang="it-IT" sz="2400" dirty="0" err="1"/>
              <a:t>ses</a:t>
            </a:r>
            <a:r>
              <a:rPr lang="it-IT" sz="2400" dirty="0"/>
              <a:t> </a:t>
            </a:r>
            <a:r>
              <a:rPr lang="it-IT" sz="2400" dirty="0" err="1"/>
              <a:t>anciens</a:t>
            </a:r>
            <a:r>
              <a:rPr lang="it-IT" sz="2400" dirty="0"/>
              <a:t> </a:t>
            </a:r>
            <a:r>
              <a:rPr lang="it-IT" sz="2400" dirty="0" err="1"/>
              <a:t>ponts</a:t>
            </a:r>
            <a:r>
              <a:rPr lang="it-IT" sz="2400" dirty="0"/>
              <a:t> et </a:t>
            </a:r>
            <a:r>
              <a:rPr lang="it-IT" sz="2400" dirty="0" err="1"/>
              <a:t>ses</a:t>
            </a:r>
            <a:r>
              <a:rPr lang="it-IT" sz="2400" dirty="0"/>
              <a:t> </a:t>
            </a:r>
            <a:r>
              <a:rPr lang="it-IT" sz="2400" dirty="0" err="1"/>
              <a:t>places</a:t>
            </a:r>
            <a:r>
              <a:rPr lang="it-IT" sz="2400" dirty="0"/>
              <a:t> qui </a:t>
            </a:r>
            <a:r>
              <a:rPr lang="it-IT" sz="2400" dirty="0" err="1"/>
              <a:t>racontent</a:t>
            </a:r>
            <a:r>
              <a:rPr lang="it-IT" sz="2400" dirty="0"/>
              <a:t> la </a:t>
            </a:r>
            <a:r>
              <a:rPr lang="it-IT" sz="2400" dirty="0" err="1"/>
              <a:t>vivacité</a:t>
            </a:r>
            <a:r>
              <a:rPr lang="it-IT" sz="2400" dirty="0"/>
              <a:t> </a:t>
            </a:r>
            <a:r>
              <a:rPr lang="it-IT" sz="2400" dirty="0" err="1"/>
              <a:t>artistique</a:t>
            </a:r>
            <a:r>
              <a:rPr lang="it-IT" sz="2400" dirty="0"/>
              <a:t> et </a:t>
            </a:r>
            <a:r>
              <a:rPr lang="it-IT" sz="2400" dirty="0" err="1"/>
              <a:t>culturelle</a:t>
            </a:r>
            <a:r>
              <a:rPr lang="it-IT" sz="2400" dirty="0"/>
              <a:t> qui </a:t>
            </a:r>
            <a:r>
              <a:rPr lang="it-IT" sz="2400" dirty="0" err="1"/>
              <a:t>depuis</a:t>
            </a:r>
            <a:r>
              <a:rPr lang="it-IT" sz="2400" dirty="0"/>
              <a:t> </a:t>
            </a:r>
            <a:r>
              <a:rPr lang="it-IT" sz="2400" dirty="0" err="1"/>
              <a:t>toujours</a:t>
            </a:r>
            <a:r>
              <a:rPr lang="it-IT" sz="2400" dirty="0"/>
              <a:t> </a:t>
            </a:r>
            <a:r>
              <a:rPr lang="it-IT" sz="2400" dirty="0" err="1"/>
              <a:t>caractérisent</a:t>
            </a:r>
            <a:r>
              <a:rPr lang="it-IT" sz="2400" dirty="0"/>
              <a:t> </a:t>
            </a:r>
            <a:r>
              <a:rPr lang="it-IT" sz="2400" dirty="0" err="1"/>
              <a:t>cette</a:t>
            </a:r>
            <a:r>
              <a:rPr lang="it-IT" sz="2400" dirty="0"/>
              <a:t> ville </a:t>
            </a:r>
            <a:r>
              <a:rPr lang="it-IT" sz="2400" dirty="0"/>
              <a:t>splendide.</a:t>
            </a:r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706287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2400" b="1" dirty="0">
                <a:hlinkClick r:id="rId2"/>
              </a:rPr>
              <a:t>Firenze</a:t>
            </a:r>
            <a:endParaRPr lang="it-IT" sz="2400" b="1" dirty="0"/>
          </a:p>
          <a:p>
            <a:pPr algn="just"/>
            <a:r>
              <a:rPr lang="it-IT" sz="2400" dirty="0"/>
              <a:t>Firenze è storia, tradizione, arte e cultura. Il capoluogo toscano, che come scrisse Stendhal possiede un “fascino sottile”, conserva un patrimonio storico-artistico conosciuto in tutto il mondo.</a:t>
            </a:r>
          </a:p>
          <a:p>
            <a:pPr algn="just"/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184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Diletta Borchia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Da non perdere gli itinerari del gusto, un viaggio nella cultura gastronomica italiana, alla ricerca di sapori antichi, prodotti genuini, cibi semplici che si rifanno alla cucina classica o propongono piatti innovativi ispirati alla </a:t>
            </a:r>
            <a:r>
              <a:rPr lang="it-IT" dirty="0" smtClean="0"/>
              <a:t>tradizione.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/>
              <a:t>À ne pas </a:t>
            </a:r>
            <a:r>
              <a:rPr lang="fr-FR" dirty="0" smtClean="0"/>
              <a:t>manquer/</a:t>
            </a:r>
            <a:r>
              <a:rPr lang="fr-FR" dirty="0" smtClean="0">
                <a:solidFill>
                  <a:srgbClr val="FF0000"/>
                </a:solidFill>
              </a:rPr>
              <a:t>rater</a:t>
            </a:r>
            <a:r>
              <a:rPr lang="fr-FR" dirty="0" smtClean="0"/>
              <a:t> </a:t>
            </a:r>
            <a:r>
              <a:rPr lang="fr-FR" dirty="0"/>
              <a:t>les itinéraires culinaires, un voyage dans la culture gastronomique italienne, à la recherche </a:t>
            </a:r>
            <a:r>
              <a:rPr lang="fr-FR" dirty="0" smtClean="0"/>
              <a:t>des</a:t>
            </a:r>
            <a:r>
              <a:rPr lang="fr-FR" dirty="0" smtClean="0">
                <a:solidFill>
                  <a:srgbClr val="FF0000"/>
                </a:solidFill>
              </a:rPr>
              <a:t>/de</a:t>
            </a:r>
            <a:r>
              <a:rPr lang="fr-FR" dirty="0" smtClean="0"/>
              <a:t> </a:t>
            </a:r>
            <a:r>
              <a:rPr lang="fr-FR" dirty="0"/>
              <a:t>saveurs anciennes, </a:t>
            </a:r>
            <a:r>
              <a:rPr lang="fr-FR" dirty="0" smtClean="0"/>
              <a:t>des</a:t>
            </a:r>
            <a:r>
              <a:rPr lang="fr-FR" dirty="0" smtClean="0">
                <a:solidFill>
                  <a:srgbClr val="FF0000"/>
                </a:solidFill>
              </a:rPr>
              <a:t>/de</a:t>
            </a:r>
            <a:r>
              <a:rPr lang="fr-FR" dirty="0" smtClean="0"/>
              <a:t> </a:t>
            </a:r>
            <a:r>
              <a:rPr lang="fr-FR" dirty="0"/>
              <a:t>produits frais, d’une nourriture simple qui </a:t>
            </a:r>
            <a:r>
              <a:rPr lang="fr-FR" dirty="0" smtClean="0"/>
              <a:t>rappellent</a:t>
            </a:r>
            <a:r>
              <a:rPr lang="fr-FR" dirty="0" smtClean="0">
                <a:solidFill>
                  <a:srgbClr val="FF0000"/>
                </a:solidFill>
              </a:rPr>
              <a:t>/empruntés à/qui emprunte à</a:t>
            </a:r>
            <a:r>
              <a:rPr lang="fr-FR" dirty="0" smtClean="0"/>
              <a:t> </a:t>
            </a:r>
            <a:r>
              <a:rPr lang="fr-FR" dirty="0"/>
              <a:t>la cuisine classique ou qui proposent des plats innovants inspirés de la tradition. </a:t>
            </a:r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7304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Traduction</a:t>
            </a:r>
            <a:r>
              <a:rPr lang="it-IT" sz="2800" dirty="0"/>
              <a:t> </a:t>
            </a:r>
            <a:r>
              <a:rPr lang="it-IT" sz="2800" dirty="0" err="1"/>
              <a:t>officielle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Da non perdere gli itinerari del gusto, un viaggio nella cultura gastronomica italiana, alla ricerca di sapori antichi, prodotti genuini, cibi semplici che si rifanno alla cucina classica o propongono piatti innovativi ispirati alla tradizione.</a:t>
            </a:r>
          </a:p>
          <a:p>
            <a:pPr algn="just"/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err="1"/>
              <a:t>Empruntez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itinéraires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goût</a:t>
            </a:r>
            <a:r>
              <a:rPr lang="it-IT" sz="2400" dirty="0"/>
              <a:t>, un </a:t>
            </a:r>
            <a:r>
              <a:rPr lang="it-IT" sz="2400" dirty="0" err="1"/>
              <a:t>voyage</a:t>
            </a:r>
            <a:r>
              <a:rPr lang="it-IT" sz="2400" dirty="0"/>
              <a:t> </a:t>
            </a:r>
            <a:r>
              <a:rPr lang="it-IT" sz="2400" dirty="0" err="1"/>
              <a:t>au</a:t>
            </a:r>
            <a:r>
              <a:rPr lang="it-IT" sz="2400" dirty="0"/>
              <a:t> </a:t>
            </a:r>
            <a:r>
              <a:rPr lang="it-IT" sz="2400" dirty="0" err="1"/>
              <a:t>cœur</a:t>
            </a:r>
            <a:r>
              <a:rPr lang="it-IT" sz="2400" dirty="0"/>
              <a:t> de la culture </a:t>
            </a:r>
            <a:r>
              <a:rPr lang="it-IT" sz="2400" dirty="0" err="1"/>
              <a:t>gastronomique</a:t>
            </a:r>
            <a:r>
              <a:rPr lang="it-IT" sz="2400" dirty="0"/>
              <a:t> </a:t>
            </a:r>
            <a:r>
              <a:rPr lang="it-IT" sz="2400" dirty="0" err="1"/>
              <a:t>italienne</a:t>
            </a:r>
            <a:r>
              <a:rPr lang="it-IT" sz="2400" dirty="0"/>
              <a:t>, à la </a:t>
            </a:r>
            <a:r>
              <a:rPr lang="it-IT" sz="2400" dirty="0" err="1"/>
              <a:t>recherche</a:t>
            </a:r>
            <a:r>
              <a:rPr lang="it-IT" sz="2400" dirty="0"/>
              <a:t> de </a:t>
            </a:r>
            <a:r>
              <a:rPr lang="it-IT" sz="2400" dirty="0" err="1"/>
              <a:t>saveurs</a:t>
            </a:r>
            <a:r>
              <a:rPr lang="it-IT" sz="2400" dirty="0"/>
              <a:t> </a:t>
            </a:r>
            <a:r>
              <a:rPr lang="it-IT" sz="2400" dirty="0" err="1"/>
              <a:t>anciennes</a:t>
            </a:r>
            <a:r>
              <a:rPr lang="it-IT" sz="2400" dirty="0"/>
              <a:t>, de </a:t>
            </a:r>
            <a:r>
              <a:rPr lang="it-IT" sz="2400" dirty="0" err="1"/>
              <a:t>produits</a:t>
            </a:r>
            <a:r>
              <a:rPr lang="it-IT" sz="2400" dirty="0"/>
              <a:t> </a:t>
            </a:r>
            <a:r>
              <a:rPr lang="it-IT" sz="2400" dirty="0" err="1"/>
              <a:t>authentiques</a:t>
            </a:r>
            <a:r>
              <a:rPr lang="it-IT" sz="2400" dirty="0"/>
              <a:t>, de </a:t>
            </a:r>
            <a:r>
              <a:rPr lang="it-IT" sz="2400" dirty="0" err="1"/>
              <a:t>plats</a:t>
            </a:r>
            <a:r>
              <a:rPr lang="it-IT" sz="2400" dirty="0"/>
              <a:t> </a:t>
            </a:r>
            <a:r>
              <a:rPr lang="it-IT" sz="2400" dirty="0" err="1"/>
              <a:t>simples</a:t>
            </a:r>
            <a:r>
              <a:rPr lang="it-IT" sz="2400" dirty="0"/>
              <a:t> qui </a:t>
            </a:r>
            <a:r>
              <a:rPr lang="it-IT" sz="2400" b="1" dirty="0" err="1"/>
              <a:t>plongent</a:t>
            </a:r>
            <a:r>
              <a:rPr lang="it-IT" sz="2400" b="1" dirty="0"/>
              <a:t> </a:t>
            </a:r>
            <a:r>
              <a:rPr lang="it-IT" sz="2400" b="1" dirty="0" err="1"/>
              <a:t>leurs</a:t>
            </a:r>
            <a:r>
              <a:rPr lang="it-IT" sz="2400" b="1" dirty="0"/>
              <a:t> </a:t>
            </a:r>
            <a:r>
              <a:rPr lang="it-IT" sz="2400" b="1" dirty="0" err="1"/>
              <a:t>racines</a:t>
            </a:r>
            <a:r>
              <a:rPr lang="it-IT" sz="2400" b="1" dirty="0"/>
              <a:t> </a:t>
            </a:r>
            <a:r>
              <a:rPr lang="it-IT" sz="2400" dirty="0" err="1"/>
              <a:t>dans</a:t>
            </a:r>
            <a:r>
              <a:rPr lang="it-IT" sz="2400" dirty="0"/>
              <a:t> la </a:t>
            </a:r>
            <a:r>
              <a:rPr lang="it-IT" sz="2400" dirty="0" err="1"/>
              <a:t>cuisine</a:t>
            </a:r>
            <a:r>
              <a:rPr lang="it-IT" sz="2400" dirty="0"/>
              <a:t> </a:t>
            </a:r>
            <a:r>
              <a:rPr lang="it-IT" sz="2400" dirty="0" err="1"/>
              <a:t>classique</a:t>
            </a:r>
            <a:r>
              <a:rPr lang="it-IT" sz="2400" dirty="0"/>
              <a:t> </a:t>
            </a:r>
            <a:r>
              <a:rPr lang="it-IT" sz="2400" dirty="0" err="1"/>
              <a:t>ou</a:t>
            </a:r>
            <a:r>
              <a:rPr lang="it-IT" sz="2400" dirty="0"/>
              <a:t> qui </a:t>
            </a:r>
            <a:r>
              <a:rPr lang="it-IT" sz="2400" dirty="0" err="1"/>
              <a:t>proposent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plats</a:t>
            </a:r>
            <a:r>
              <a:rPr lang="it-IT" sz="2400" dirty="0"/>
              <a:t> </a:t>
            </a:r>
            <a:r>
              <a:rPr lang="it-IT" sz="2400" dirty="0" err="1"/>
              <a:t>innovants</a:t>
            </a:r>
            <a:r>
              <a:rPr lang="it-IT" sz="2400" dirty="0"/>
              <a:t> s’</a:t>
            </a:r>
            <a:r>
              <a:rPr lang="it-IT" sz="2400" dirty="0" err="1"/>
              <a:t>inspirant</a:t>
            </a:r>
            <a:r>
              <a:rPr lang="it-IT" sz="2400" dirty="0"/>
              <a:t> de la </a:t>
            </a:r>
            <a:r>
              <a:rPr lang="it-IT" sz="2400" dirty="0" err="1"/>
              <a:t>tradition</a:t>
            </a:r>
            <a:r>
              <a:rPr lang="it-IT" sz="2400" dirty="0"/>
              <a:t>.  </a:t>
            </a:r>
          </a:p>
        </p:txBody>
      </p:sp>
    </p:spTree>
    <p:extLst>
      <p:ext uri="{BB962C8B-B14F-4D97-AF65-F5344CB8AC3E}">
        <p14:creationId xmlns:p14="http://schemas.microsoft.com/office/powerpoint/2010/main" val="2508572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Diletta Borchia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Il </a:t>
            </a:r>
            <a:r>
              <a:rPr lang="it-IT" sz="2400" dirty="0"/>
              <a:t>famoso Parmigiano Reggiano, il prosciutto di Parma o San Daniele, l'aceto balsamico di Modena, il pesto ligure, la mozzarella di bufala campana, il tartufo di Alba e i salumi sono solo alcuni dei prodotti che fanno del Bel Paese la terra del gusto. E come dimenticare la pasta o la pizza che in  tutto il mondo sono sinonimo di Italia?  </a:t>
            </a:r>
          </a:p>
          <a:p>
            <a:r>
              <a:rPr lang="it-IT" sz="1050" b="1" dirty="0"/>
              <a:t/>
            </a:r>
            <a:br>
              <a:rPr lang="it-IT" sz="1050" b="1" dirty="0"/>
            </a:br>
            <a:endParaRPr lang="it-IT" sz="2400" dirty="0"/>
          </a:p>
          <a:p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dirty="0"/>
              <a:t>Le célèbre parmesan </a:t>
            </a:r>
            <a:r>
              <a:rPr lang="fr-FR" sz="2400" dirty="0" err="1"/>
              <a:t>reggiano</a:t>
            </a:r>
            <a:r>
              <a:rPr lang="fr-FR" sz="2400" dirty="0"/>
              <a:t>, le jambon de Parme ou le jambon San </a:t>
            </a:r>
            <a:r>
              <a:rPr lang="fr-FR" sz="2400" dirty="0" err="1"/>
              <a:t>Daniele</a:t>
            </a:r>
            <a:r>
              <a:rPr lang="fr-FR" sz="2400" dirty="0"/>
              <a:t>, le vinaigre balsamique de Modène, le pesto ligurien, la mozzarella de bufflonne de la Campanie, la truffe </a:t>
            </a:r>
            <a:r>
              <a:rPr lang="fr-FR" sz="2400" b="1" dirty="0"/>
              <a:t>blanche</a:t>
            </a:r>
            <a:r>
              <a:rPr lang="fr-FR" sz="2400" dirty="0"/>
              <a:t> d’Alba et la charcuterie, voilà quelques produits qui font du </a:t>
            </a:r>
            <a:r>
              <a:rPr lang="fr-FR" sz="2400" i="1" dirty="0"/>
              <a:t>Bel </a:t>
            </a:r>
            <a:r>
              <a:rPr lang="fr-FR" sz="2400" i="1" dirty="0" err="1" smtClean="0"/>
              <a:t>Paese</a:t>
            </a:r>
            <a:r>
              <a:rPr lang="fr-FR" sz="2400" i="1" dirty="0" smtClean="0"/>
              <a:t>,</a:t>
            </a:r>
            <a:r>
              <a:rPr lang="fr-FR" sz="2400" dirty="0" smtClean="0"/>
              <a:t> </a:t>
            </a:r>
            <a:r>
              <a:rPr lang="fr-FR" sz="2400" dirty="0"/>
              <a:t>la terre du goût. </a:t>
            </a:r>
            <a:r>
              <a:rPr lang="fr-FR" sz="2400" dirty="0"/>
              <a:t>Et comment oublier les pâtes ou la pizza qui, dans le monde entier, sont synonymes d’Italie ?</a:t>
            </a:r>
            <a:r>
              <a:rPr lang="it-IT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6897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Traduction</a:t>
            </a:r>
            <a:r>
              <a:rPr lang="it-IT" sz="2800" dirty="0"/>
              <a:t> </a:t>
            </a:r>
            <a:r>
              <a:rPr lang="it-IT" sz="2800" dirty="0" err="1"/>
              <a:t>officielle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400" dirty="0"/>
              <a:t>Il famoso Parmigiano Reggiano, il prosciutto di Parma o San Daniele, l'aceto balsamico di Modena, il pesto ligure, la mozzarella di bufala campana, il tartufo di Alba e i salumi sono solo alcuni dei prodotti che fanno del Bel Paese la terra del gusto. E come dimenticare la pasta o la pizza che in  tutto il mondo sono sinonimo di Italia?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400" dirty="0"/>
              <a:t>Le </a:t>
            </a:r>
            <a:r>
              <a:rPr lang="it-IT" sz="2400" dirty="0" err="1"/>
              <a:t>célèbre</a:t>
            </a:r>
            <a:r>
              <a:rPr lang="it-IT" sz="2400" dirty="0"/>
              <a:t> </a:t>
            </a:r>
            <a:r>
              <a:rPr lang="it-IT" sz="2400" dirty="0" err="1"/>
              <a:t>Parmesan</a:t>
            </a:r>
            <a:r>
              <a:rPr lang="it-IT" sz="2400" dirty="0"/>
              <a:t>, le </a:t>
            </a:r>
            <a:r>
              <a:rPr lang="it-IT" sz="2400" dirty="0" err="1"/>
              <a:t>jambon</a:t>
            </a:r>
            <a:r>
              <a:rPr lang="it-IT" sz="2400" dirty="0"/>
              <a:t> de Parme </a:t>
            </a:r>
            <a:r>
              <a:rPr lang="it-IT" sz="2400" dirty="0" err="1"/>
              <a:t>ou</a:t>
            </a:r>
            <a:r>
              <a:rPr lang="it-IT" sz="2400" dirty="0"/>
              <a:t> le San Daniele, le </a:t>
            </a:r>
            <a:r>
              <a:rPr lang="it-IT" sz="2400" dirty="0" err="1"/>
              <a:t>vinaigre</a:t>
            </a:r>
            <a:r>
              <a:rPr lang="it-IT" sz="2400" dirty="0"/>
              <a:t> </a:t>
            </a:r>
            <a:r>
              <a:rPr lang="it-IT" sz="2400" dirty="0" err="1"/>
              <a:t>balsamique</a:t>
            </a:r>
            <a:r>
              <a:rPr lang="it-IT" sz="2400" dirty="0"/>
              <a:t> de </a:t>
            </a:r>
            <a:r>
              <a:rPr lang="it-IT" sz="2400" dirty="0" err="1"/>
              <a:t>Modène</a:t>
            </a:r>
            <a:r>
              <a:rPr lang="it-IT" sz="2400" dirty="0"/>
              <a:t>, le pesto de </a:t>
            </a:r>
            <a:r>
              <a:rPr lang="it-IT" sz="2400" dirty="0" err="1"/>
              <a:t>Ligurie</a:t>
            </a:r>
            <a:r>
              <a:rPr lang="it-IT" sz="2400" dirty="0"/>
              <a:t>, la mozzarella de </a:t>
            </a:r>
            <a:r>
              <a:rPr lang="it-IT" sz="2400" dirty="0" err="1"/>
              <a:t>bufflonne</a:t>
            </a:r>
            <a:r>
              <a:rPr lang="it-IT" sz="2400" dirty="0"/>
              <a:t> de </a:t>
            </a:r>
            <a:r>
              <a:rPr lang="it-IT" sz="2400" dirty="0" err="1"/>
              <a:t>Campanie</a:t>
            </a:r>
            <a:r>
              <a:rPr lang="it-IT" sz="2400" dirty="0"/>
              <a:t>, la truffe d'Alba et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charcuteries</a:t>
            </a:r>
            <a:r>
              <a:rPr lang="it-IT" sz="2400" dirty="0"/>
              <a:t> ne </a:t>
            </a:r>
            <a:r>
              <a:rPr lang="it-IT" sz="2400" dirty="0" err="1"/>
              <a:t>sont</a:t>
            </a:r>
            <a:r>
              <a:rPr lang="it-IT" sz="2400" dirty="0"/>
              <a:t> </a:t>
            </a:r>
            <a:r>
              <a:rPr lang="it-IT" sz="2400" dirty="0" err="1"/>
              <a:t>que</a:t>
            </a:r>
            <a:r>
              <a:rPr lang="it-IT" sz="2400" dirty="0"/>
              <a:t> </a:t>
            </a:r>
            <a:r>
              <a:rPr lang="it-IT" sz="2400" dirty="0" err="1"/>
              <a:t>quelques-uns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produits</a:t>
            </a:r>
            <a:r>
              <a:rPr lang="it-IT" sz="2400" dirty="0"/>
              <a:t> qui font de l'</a:t>
            </a:r>
            <a:r>
              <a:rPr lang="it-IT" sz="2400" dirty="0" err="1"/>
              <a:t>Italie</a:t>
            </a:r>
            <a:r>
              <a:rPr lang="it-IT" sz="2400" dirty="0"/>
              <a:t> </a:t>
            </a:r>
            <a:r>
              <a:rPr lang="it-IT" sz="2400" b="1" dirty="0"/>
              <a:t>la terre </a:t>
            </a:r>
            <a:r>
              <a:rPr lang="it-IT" sz="2400" b="1" dirty="0" err="1"/>
              <a:t>des</a:t>
            </a:r>
            <a:r>
              <a:rPr lang="it-IT" sz="2400" b="1" dirty="0"/>
              <a:t> </a:t>
            </a:r>
            <a:r>
              <a:rPr lang="it-IT" sz="2400" b="1" dirty="0" err="1"/>
              <a:t>saveurs</a:t>
            </a:r>
            <a:r>
              <a:rPr lang="it-IT" sz="2400" b="1" dirty="0"/>
              <a:t>.</a:t>
            </a:r>
            <a:r>
              <a:rPr lang="it-IT" sz="2400" dirty="0"/>
              <a:t> </a:t>
            </a:r>
            <a:r>
              <a:rPr lang="it-IT" sz="2400" dirty="0" err="1"/>
              <a:t>Comment</a:t>
            </a:r>
            <a:r>
              <a:rPr lang="it-IT" sz="2400" dirty="0"/>
              <a:t> </a:t>
            </a:r>
            <a:r>
              <a:rPr lang="it-IT" sz="2400" dirty="0" err="1"/>
              <a:t>oublier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pâtes</a:t>
            </a:r>
            <a:r>
              <a:rPr lang="it-IT" sz="2400" dirty="0"/>
              <a:t> </a:t>
            </a:r>
            <a:r>
              <a:rPr lang="it-IT" sz="2400" dirty="0" err="1"/>
              <a:t>ou</a:t>
            </a:r>
            <a:r>
              <a:rPr lang="it-IT" sz="2400" dirty="0"/>
              <a:t> la pizza qui </a:t>
            </a:r>
            <a:r>
              <a:rPr lang="it-IT" sz="2400" b="1" dirty="0" err="1"/>
              <a:t>sont</a:t>
            </a:r>
            <a:r>
              <a:rPr lang="it-IT" sz="2400" b="1" dirty="0"/>
              <a:t> l’</a:t>
            </a:r>
            <a:r>
              <a:rPr lang="it-IT" sz="2400" b="1" dirty="0" err="1"/>
              <a:t>emblème</a:t>
            </a:r>
            <a:r>
              <a:rPr lang="it-IT" sz="2400" b="1" dirty="0"/>
              <a:t> de l’</a:t>
            </a:r>
            <a:r>
              <a:rPr lang="it-IT" sz="2400" b="1" dirty="0" err="1"/>
              <a:t>Italie</a:t>
            </a:r>
            <a:r>
              <a:rPr lang="it-IT" sz="2400" b="1" dirty="0"/>
              <a:t> </a:t>
            </a:r>
            <a:r>
              <a:rPr lang="it-IT" sz="2400" dirty="0"/>
              <a:t>à </a:t>
            </a:r>
            <a:r>
              <a:rPr lang="it-IT" sz="2400" dirty="0" err="1"/>
              <a:t>travers</a:t>
            </a:r>
            <a:r>
              <a:rPr lang="it-IT" sz="2400" dirty="0"/>
              <a:t> le monde.</a:t>
            </a:r>
          </a:p>
          <a:p>
            <a:pPr algn="just"/>
            <a:r>
              <a:rPr lang="it-IT" sz="2400" dirty="0"/>
              <a:t>(L’</a:t>
            </a:r>
            <a:r>
              <a:rPr lang="it-IT" sz="2400" dirty="0" err="1"/>
              <a:t>Italie</a:t>
            </a:r>
            <a:r>
              <a:rPr lang="it-IT" sz="2400" dirty="0"/>
              <a:t>, </a:t>
            </a:r>
            <a:r>
              <a:rPr lang="it-IT" sz="2400" dirty="0" err="1"/>
              <a:t>pays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goût</a:t>
            </a:r>
            <a:r>
              <a:rPr lang="it-IT" sz="2400" dirty="0"/>
              <a:t> </a:t>
            </a:r>
            <a:r>
              <a:rPr lang="it-IT" sz="2400" dirty="0" err="1"/>
              <a:t>traduction</a:t>
            </a:r>
            <a:r>
              <a:rPr lang="it-IT" sz="2400" dirty="0"/>
              <a:t> </a:t>
            </a:r>
            <a:r>
              <a:rPr lang="it-IT" sz="2400" dirty="0" err="1"/>
              <a:t>officielle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titre</a:t>
            </a:r>
            <a:r>
              <a:rPr lang="it-IT" sz="2400" dirty="0"/>
              <a:t>)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855437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I vini italiani 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 err="1" smtClean="0"/>
              <a:t>traduit</a:t>
            </a:r>
            <a:r>
              <a:rPr lang="it-IT" sz="2800" dirty="0" smtClean="0"/>
              <a:t> en </a:t>
            </a:r>
            <a:r>
              <a:rPr lang="it-IT" sz="2800" dirty="0" err="1" smtClean="0"/>
              <a:t>cours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sz="2400" dirty="0"/>
              <a:t>Il nome d'Italia per gli antichi Greci era "Enotria", perché già dal più lontano passato la penisola era nota per i suoi straordinari vini. Impossibile elencare tutte le diverse produzioni caratteristiche che hanno reso il vino italiano famoso nel mondo per la sua varietà e qualità: il vino è ambasciatore dell'eccellenza italiana. 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Le </a:t>
            </a:r>
            <a:r>
              <a:rPr lang="it-IT" dirty="0" err="1" smtClean="0"/>
              <a:t>nom</a:t>
            </a:r>
            <a:r>
              <a:rPr lang="it-IT" dirty="0" smtClean="0"/>
              <a:t> d’</a:t>
            </a:r>
            <a:r>
              <a:rPr lang="it-IT" dirty="0" err="1" smtClean="0"/>
              <a:t>Italie</a:t>
            </a:r>
            <a:r>
              <a:rPr lang="it-IT" dirty="0" smtClean="0"/>
              <a:t> </a:t>
            </a:r>
            <a:r>
              <a:rPr lang="it-IT" dirty="0" err="1" smtClean="0"/>
              <a:t>était</a:t>
            </a:r>
            <a:r>
              <a:rPr lang="it-IT" dirty="0" smtClean="0"/>
              <a:t> pour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anciens</a:t>
            </a:r>
            <a:r>
              <a:rPr lang="it-IT" dirty="0" smtClean="0"/>
              <a:t> </a:t>
            </a:r>
            <a:r>
              <a:rPr lang="it-IT" dirty="0" err="1" smtClean="0"/>
              <a:t>Grecs</a:t>
            </a:r>
            <a:r>
              <a:rPr lang="it-IT" dirty="0" smtClean="0"/>
              <a:t> «Enotria», parce </a:t>
            </a:r>
            <a:r>
              <a:rPr lang="it-IT" dirty="0" err="1" smtClean="0"/>
              <a:t>que</a:t>
            </a:r>
            <a:r>
              <a:rPr lang="it-IT" dirty="0" smtClean="0"/>
              <a:t>, </a:t>
            </a:r>
            <a:r>
              <a:rPr lang="it-IT" dirty="0" err="1" smtClean="0"/>
              <a:t>déjà</a:t>
            </a:r>
            <a:r>
              <a:rPr lang="it-IT" dirty="0" smtClean="0"/>
              <a:t> à partir </a:t>
            </a:r>
            <a:r>
              <a:rPr lang="it-IT" dirty="0" err="1" smtClean="0"/>
              <a:t>du</a:t>
            </a:r>
            <a:r>
              <a:rPr lang="it-IT" dirty="0" smtClean="0"/>
              <a:t> </a:t>
            </a:r>
            <a:r>
              <a:rPr lang="it-IT" dirty="0" err="1" smtClean="0"/>
              <a:t>passé</a:t>
            </a:r>
            <a:r>
              <a:rPr lang="it-IT" dirty="0" smtClean="0"/>
              <a:t> plus </a:t>
            </a:r>
            <a:r>
              <a:rPr lang="it-IT" dirty="0" smtClean="0">
                <a:solidFill>
                  <a:srgbClr val="FF0000"/>
                </a:solidFill>
              </a:rPr>
              <a:t>(</a:t>
            </a:r>
            <a:r>
              <a:rPr lang="it-IT" dirty="0" err="1" smtClean="0">
                <a:solidFill>
                  <a:srgbClr val="FF0000"/>
                </a:solidFill>
              </a:rPr>
              <a:t>loin</a:t>
            </a:r>
            <a:r>
              <a:rPr lang="it-IT" dirty="0" smtClean="0">
                <a:solidFill>
                  <a:srgbClr val="FF0000"/>
                </a:solidFill>
              </a:rPr>
              <a:t>)/ </a:t>
            </a:r>
            <a:r>
              <a:rPr lang="it-IT" dirty="0" smtClean="0"/>
              <a:t>le plus </a:t>
            </a:r>
            <a:r>
              <a:rPr lang="it-IT" dirty="0" err="1" smtClean="0"/>
              <a:t>lointain</a:t>
            </a:r>
            <a:r>
              <a:rPr lang="it-IT" dirty="0" smtClean="0"/>
              <a:t>/</a:t>
            </a:r>
            <a:r>
              <a:rPr lang="it-IT" dirty="0" err="1" smtClean="0"/>
              <a:t>antérieur</a:t>
            </a:r>
            <a:r>
              <a:rPr lang="it-IT" dirty="0" smtClean="0"/>
              <a:t>/de l’</a:t>
            </a:r>
            <a:r>
              <a:rPr lang="it-IT" dirty="0" err="1" smtClean="0"/>
              <a:t>antiquité</a:t>
            </a:r>
            <a:r>
              <a:rPr lang="it-IT" dirty="0" smtClean="0"/>
              <a:t> , la </a:t>
            </a:r>
            <a:r>
              <a:rPr lang="it-IT" dirty="0" err="1" smtClean="0"/>
              <a:t>péninsule</a:t>
            </a:r>
            <a:r>
              <a:rPr lang="it-IT" dirty="0" smtClean="0"/>
              <a:t> </a:t>
            </a:r>
            <a:r>
              <a:rPr lang="it-IT" dirty="0" err="1" smtClean="0"/>
              <a:t>était</a:t>
            </a:r>
            <a:r>
              <a:rPr lang="it-IT" dirty="0" smtClean="0"/>
              <a:t> </a:t>
            </a:r>
            <a:r>
              <a:rPr lang="it-IT" dirty="0" err="1" smtClean="0"/>
              <a:t>célèbre</a:t>
            </a:r>
            <a:r>
              <a:rPr lang="it-IT" dirty="0" smtClean="0"/>
              <a:t>/</a:t>
            </a:r>
            <a:r>
              <a:rPr lang="it-IT" dirty="0" err="1" smtClean="0"/>
              <a:t>connue</a:t>
            </a:r>
            <a:r>
              <a:rPr lang="it-IT" dirty="0" smtClean="0"/>
              <a:t> pour </a:t>
            </a:r>
            <a:r>
              <a:rPr lang="it-IT" dirty="0" err="1" smtClean="0"/>
              <a:t>ses</a:t>
            </a:r>
            <a:r>
              <a:rPr lang="it-IT" dirty="0" smtClean="0"/>
              <a:t> </a:t>
            </a:r>
            <a:r>
              <a:rPr lang="it-IT" dirty="0" err="1" smtClean="0"/>
              <a:t>vins</a:t>
            </a:r>
            <a:r>
              <a:rPr lang="it-IT" dirty="0" smtClean="0"/>
              <a:t> </a:t>
            </a:r>
            <a:r>
              <a:rPr lang="it-IT" dirty="0" err="1" smtClean="0"/>
              <a:t>extraordinaires</a:t>
            </a:r>
            <a:r>
              <a:rPr lang="it-IT" dirty="0" smtClean="0"/>
              <a:t>. Il est </a:t>
            </a:r>
            <a:r>
              <a:rPr lang="it-IT" dirty="0" err="1" smtClean="0"/>
              <a:t>impossible</a:t>
            </a:r>
            <a:r>
              <a:rPr lang="it-IT" dirty="0" smtClean="0"/>
              <a:t> de </a:t>
            </a:r>
            <a:r>
              <a:rPr lang="it-IT" dirty="0" smtClean="0"/>
              <a:t>(</a:t>
            </a:r>
            <a:r>
              <a:rPr lang="it-IT" dirty="0" err="1" smtClean="0">
                <a:solidFill>
                  <a:srgbClr val="FF0000"/>
                </a:solidFill>
              </a:rPr>
              <a:t>nommer</a:t>
            </a:r>
            <a:r>
              <a:rPr lang="it-IT" dirty="0" smtClean="0">
                <a:solidFill>
                  <a:srgbClr val="FF0000"/>
                </a:solidFill>
              </a:rPr>
              <a:t>)/</a:t>
            </a:r>
            <a:r>
              <a:rPr lang="it-IT" dirty="0" err="1" smtClean="0"/>
              <a:t>citer</a:t>
            </a:r>
            <a:r>
              <a:rPr lang="it-IT" dirty="0" smtClean="0"/>
              <a:t>/</a:t>
            </a:r>
            <a:r>
              <a:rPr lang="it-IT" dirty="0" err="1" smtClean="0"/>
              <a:t>faire</a:t>
            </a:r>
            <a:r>
              <a:rPr lang="it-IT" dirty="0" smtClean="0"/>
              <a:t> </a:t>
            </a:r>
            <a:r>
              <a:rPr lang="it-IT" dirty="0" smtClean="0"/>
              <a:t>une liste de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/>
              <a:t>toutes</a:t>
            </a:r>
            <a:r>
              <a:rPr lang="it-IT" dirty="0" smtClean="0"/>
              <a:t>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différentes</a:t>
            </a:r>
            <a:r>
              <a:rPr lang="it-IT" dirty="0" smtClean="0"/>
              <a:t> productions </a:t>
            </a:r>
            <a:r>
              <a:rPr lang="it-IT" dirty="0" err="1" smtClean="0"/>
              <a:t>caractéristiques</a:t>
            </a:r>
            <a:r>
              <a:rPr lang="it-IT" dirty="0" smtClean="0"/>
              <a:t> qui </a:t>
            </a:r>
            <a:r>
              <a:rPr lang="it-IT" dirty="0" err="1" smtClean="0"/>
              <a:t>ont</a:t>
            </a:r>
            <a:r>
              <a:rPr lang="it-IT" dirty="0" smtClean="0"/>
              <a:t> </a:t>
            </a:r>
            <a:r>
              <a:rPr lang="it-IT" dirty="0" err="1" smtClean="0"/>
              <a:t>rendu</a:t>
            </a:r>
            <a:r>
              <a:rPr lang="it-IT" dirty="0" smtClean="0"/>
              <a:t> </a:t>
            </a:r>
            <a:r>
              <a:rPr lang="it-IT" dirty="0" err="1" smtClean="0"/>
              <a:t>célèbre</a:t>
            </a:r>
            <a:r>
              <a:rPr lang="it-IT" dirty="0" smtClean="0"/>
              <a:t> le vin </a:t>
            </a:r>
            <a:r>
              <a:rPr lang="it-IT" dirty="0" err="1" smtClean="0"/>
              <a:t>italien</a:t>
            </a:r>
            <a:r>
              <a:rPr lang="it-IT" dirty="0" smtClean="0"/>
              <a:t> </a:t>
            </a:r>
            <a:r>
              <a:rPr lang="it-IT" dirty="0" err="1" smtClean="0"/>
              <a:t>dans</a:t>
            </a:r>
            <a:r>
              <a:rPr lang="it-IT" dirty="0" smtClean="0"/>
              <a:t> le monde </a:t>
            </a:r>
            <a:r>
              <a:rPr lang="it-IT" dirty="0" err="1" smtClean="0"/>
              <a:t>entier</a:t>
            </a:r>
            <a:r>
              <a:rPr lang="it-IT" dirty="0" smtClean="0"/>
              <a:t> pour sa variété et sa </a:t>
            </a:r>
            <a:r>
              <a:rPr lang="it-IT" dirty="0" err="1" smtClean="0"/>
              <a:t>qualité</a:t>
            </a:r>
            <a:r>
              <a:rPr lang="it-IT" dirty="0" smtClean="0"/>
              <a:t>: le vin est l’</a:t>
            </a:r>
            <a:r>
              <a:rPr lang="it-IT" dirty="0" err="1" smtClean="0"/>
              <a:t>ambassadeur</a:t>
            </a:r>
            <a:r>
              <a:rPr lang="it-IT" dirty="0" smtClean="0"/>
              <a:t> de l’</a:t>
            </a:r>
            <a:r>
              <a:rPr lang="it-IT" dirty="0" err="1" smtClean="0"/>
              <a:t>excellence</a:t>
            </a:r>
            <a:r>
              <a:rPr lang="it-IT" dirty="0" smtClean="0"/>
              <a:t> </a:t>
            </a:r>
            <a:r>
              <a:rPr lang="it-IT" dirty="0" err="1" smtClean="0"/>
              <a:t>italienne</a:t>
            </a:r>
            <a:r>
              <a:rPr lang="it-IT" dirty="0" smtClean="0"/>
              <a:t>.</a:t>
            </a:r>
          </a:p>
          <a:p>
            <a:r>
              <a:rPr lang="it-IT" dirty="0" smtClean="0"/>
              <a:t>Ramona </a:t>
            </a:r>
            <a:r>
              <a:rPr lang="it-IT" dirty="0" err="1" smtClean="0"/>
              <a:t>Coia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7842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800" b="1" dirty="0" err="1"/>
              <a:t>Vins</a:t>
            </a:r>
            <a:r>
              <a:rPr lang="it-IT" sz="2800" b="1" dirty="0"/>
              <a:t> </a:t>
            </a:r>
            <a:r>
              <a:rPr lang="it-IT" sz="2800" b="1" dirty="0" err="1"/>
              <a:t>italiens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 err="1"/>
              <a:t>Traduction</a:t>
            </a:r>
            <a:r>
              <a:rPr lang="it-IT" sz="2800" dirty="0"/>
              <a:t> </a:t>
            </a:r>
            <a:r>
              <a:rPr lang="it-IT" sz="2800" dirty="0" err="1"/>
              <a:t>officielle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Il nome d'Italia per gli antichi Greci era "Enotria", perché già dal più lontano passato la penisola era nota per i suoi straordinari vini. Impossibile elencare tutte le diverse produzioni caratteristiche che hanno reso il vino italiano famoso nel mondo per la sua varietà e qualità: il vino è ambasciatore dell'eccellenza italiana. 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anciens</a:t>
            </a:r>
            <a:r>
              <a:rPr lang="it-IT" sz="2400" dirty="0"/>
              <a:t> </a:t>
            </a:r>
            <a:r>
              <a:rPr lang="it-IT" sz="2400" dirty="0" err="1"/>
              <a:t>Grecs</a:t>
            </a:r>
            <a:r>
              <a:rPr lang="it-IT" sz="2400" dirty="0"/>
              <a:t> </a:t>
            </a:r>
            <a:r>
              <a:rPr lang="it-IT" sz="2400" dirty="0" err="1"/>
              <a:t>nommaient</a:t>
            </a:r>
            <a:r>
              <a:rPr lang="it-IT" sz="2400" dirty="0"/>
              <a:t> l’</a:t>
            </a:r>
            <a:r>
              <a:rPr lang="it-IT" sz="2400" dirty="0" err="1"/>
              <a:t>Italie</a:t>
            </a:r>
            <a:r>
              <a:rPr lang="it-IT" sz="2400" dirty="0"/>
              <a:t> "Enotria", parce </a:t>
            </a:r>
            <a:r>
              <a:rPr lang="it-IT" sz="2400" dirty="0" err="1"/>
              <a:t>que</a:t>
            </a:r>
            <a:r>
              <a:rPr lang="it-IT" sz="2400" dirty="0"/>
              <a:t> </a:t>
            </a:r>
            <a:r>
              <a:rPr lang="it-IT" sz="2400" dirty="0" err="1"/>
              <a:t>depuis</a:t>
            </a:r>
            <a:r>
              <a:rPr lang="it-IT" sz="2400" dirty="0"/>
              <a:t> son plus </a:t>
            </a:r>
            <a:r>
              <a:rPr lang="it-IT" sz="2400" dirty="0" err="1"/>
              <a:t>lointain</a:t>
            </a:r>
            <a:r>
              <a:rPr lang="it-IT" sz="2400" dirty="0"/>
              <a:t> </a:t>
            </a:r>
            <a:r>
              <a:rPr lang="it-IT" sz="2400" dirty="0" err="1"/>
              <a:t>passé</a:t>
            </a:r>
            <a:r>
              <a:rPr lang="it-IT" sz="2400" dirty="0"/>
              <a:t>, la </a:t>
            </a:r>
            <a:r>
              <a:rPr lang="it-IT" sz="2400" dirty="0" err="1"/>
              <a:t>peninsule</a:t>
            </a:r>
            <a:r>
              <a:rPr lang="it-IT" sz="2400" dirty="0"/>
              <a:t> </a:t>
            </a:r>
            <a:r>
              <a:rPr lang="it-IT" sz="2400" dirty="0" err="1"/>
              <a:t>était</a:t>
            </a:r>
            <a:r>
              <a:rPr lang="it-IT" sz="2400" dirty="0"/>
              <a:t> </a:t>
            </a:r>
            <a:r>
              <a:rPr lang="it-IT" sz="2400" dirty="0" err="1"/>
              <a:t>connue</a:t>
            </a:r>
            <a:r>
              <a:rPr lang="it-IT" sz="2400" dirty="0"/>
              <a:t> pour </a:t>
            </a:r>
            <a:r>
              <a:rPr lang="it-IT" sz="2400" dirty="0" err="1"/>
              <a:t>ses</a:t>
            </a:r>
            <a:r>
              <a:rPr lang="it-IT" sz="2400" dirty="0"/>
              <a:t> </a:t>
            </a:r>
            <a:r>
              <a:rPr lang="it-IT" sz="2400" dirty="0" err="1"/>
              <a:t>vins</a:t>
            </a:r>
            <a:r>
              <a:rPr lang="it-IT" sz="2400" dirty="0"/>
              <a:t> </a:t>
            </a:r>
            <a:r>
              <a:rPr lang="it-IT" sz="2400" dirty="0" err="1"/>
              <a:t>extraordinaires</a:t>
            </a:r>
            <a:r>
              <a:rPr lang="it-IT" sz="2400" dirty="0"/>
              <a:t>. Il est </a:t>
            </a:r>
            <a:r>
              <a:rPr lang="it-IT" sz="2400" dirty="0" err="1"/>
              <a:t>impossible</a:t>
            </a:r>
            <a:r>
              <a:rPr lang="it-IT" sz="2400" dirty="0"/>
              <a:t> de </a:t>
            </a:r>
            <a:r>
              <a:rPr lang="it-IT" sz="2400" dirty="0" err="1"/>
              <a:t>citer</a:t>
            </a:r>
            <a:r>
              <a:rPr lang="it-IT" sz="2400" dirty="0"/>
              <a:t> </a:t>
            </a:r>
            <a:r>
              <a:rPr lang="it-IT" sz="2400" dirty="0" err="1"/>
              <a:t>toutes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différentes</a:t>
            </a:r>
            <a:r>
              <a:rPr lang="it-IT" sz="2400" dirty="0"/>
              <a:t> productions </a:t>
            </a:r>
            <a:r>
              <a:rPr lang="it-IT" sz="2400" dirty="0" err="1"/>
              <a:t>spécifiques</a:t>
            </a:r>
            <a:r>
              <a:rPr lang="it-IT" sz="2400" dirty="0"/>
              <a:t> qui </a:t>
            </a:r>
            <a:r>
              <a:rPr lang="it-IT" sz="2400" b="1" dirty="0" err="1"/>
              <a:t>ont</a:t>
            </a:r>
            <a:r>
              <a:rPr lang="it-IT" sz="2400" b="1" dirty="0"/>
              <a:t> </a:t>
            </a:r>
            <a:r>
              <a:rPr lang="it-IT" sz="2400" b="1" dirty="0" err="1"/>
              <a:t>fait</a:t>
            </a:r>
            <a:r>
              <a:rPr lang="it-IT" sz="2400" b="1" dirty="0"/>
              <a:t> la </a:t>
            </a:r>
            <a:r>
              <a:rPr lang="it-IT" sz="2400" b="1" dirty="0" err="1"/>
              <a:t>renommée</a:t>
            </a:r>
            <a:r>
              <a:rPr lang="it-IT" sz="2400" b="1" dirty="0"/>
              <a:t> </a:t>
            </a:r>
            <a:r>
              <a:rPr lang="it-IT" sz="2400" dirty="0"/>
              <a:t>mondiale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vins</a:t>
            </a:r>
            <a:r>
              <a:rPr lang="it-IT" sz="2400" dirty="0"/>
              <a:t> </a:t>
            </a:r>
            <a:r>
              <a:rPr lang="it-IT" sz="2400" dirty="0" err="1"/>
              <a:t>italiens</a:t>
            </a:r>
            <a:r>
              <a:rPr lang="it-IT" sz="2400" dirty="0"/>
              <a:t> pour </a:t>
            </a:r>
            <a:r>
              <a:rPr lang="it-IT" sz="2400" dirty="0" err="1"/>
              <a:t>leur</a:t>
            </a:r>
            <a:r>
              <a:rPr lang="it-IT" sz="2400" dirty="0"/>
              <a:t> variété et </a:t>
            </a:r>
            <a:r>
              <a:rPr lang="it-IT" sz="2400" dirty="0" err="1"/>
              <a:t>leurs</a:t>
            </a:r>
            <a:r>
              <a:rPr lang="it-IT" sz="2400" dirty="0"/>
              <a:t> </a:t>
            </a:r>
            <a:r>
              <a:rPr lang="it-IT" sz="2400" dirty="0" err="1"/>
              <a:t>qualités</a:t>
            </a:r>
            <a:r>
              <a:rPr lang="it-IT" sz="2400" dirty="0"/>
              <a:t>. 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9690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Traduit</a:t>
            </a:r>
            <a:r>
              <a:rPr lang="it-IT" sz="2800" dirty="0" smtClean="0"/>
              <a:t> en </a:t>
            </a:r>
            <a:r>
              <a:rPr lang="it-IT" sz="2800" dirty="0" err="1" smtClean="0"/>
              <a:t>cours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it-IT" sz="2400" dirty="0"/>
              <a:t>Ineguagliabile il piacere di degustare, immersi nel loro paesaggio naturale, un bicchiere di Chianti o di Brunello di Montalcino in Toscana, di Barbera o di Barolo in Piemonte, di Prosecco di Valdobbiadene in Veneto, di Lambrusco in Emilia Romagna, e poi i vini siciliani e quelli bianchi del Friuli e del Trentino-Alto Adige, i grandi rossi della Valtellina, solo per fare alcuni famosi esempi. Un mondo di sapori da provare per il piacere del palato, degli occhi e del cuore!   </a:t>
            </a:r>
          </a:p>
          <a:p>
            <a:pPr algn="just"/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it-IT" dirty="0" err="1" smtClean="0"/>
              <a:t>Plongés</a:t>
            </a:r>
            <a:r>
              <a:rPr lang="it-IT" dirty="0" smtClean="0"/>
              <a:t> </a:t>
            </a:r>
            <a:r>
              <a:rPr lang="it-IT" dirty="0" err="1"/>
              <a:t>dans</a:t>
            </a:r>
            <a:r>
              <a:rPr lang="it-IT" dirty="0"/>
              <a:t> </a:t>
            </a:r>
            <a:r>
              <a:rPr lang="it-IT" dirty="0" err="1"/>
              <a:t>leur</a:t>
            </a:r>
            <a:r>
              <a:rPr lang="it-IT" dirty="0"/>
              <a:t> </a:t>
            </a:r>
            <a:r>
              <a:rPr lang="it-IT" dirty="0" err="1"/>
              <a:t>paysage</a:t>
            </a:r>
            <a:r>
              <a:rPr lang="it-IT" dirty="0"/>
              <a:t> </a:t>
            </a:r>
            <a:r>
              <a:rPr lang="it-IT" dirty="0" err="1"/>
              <a:t>naturel</a:t>
            </a:r>
            <a:r>
              <a:rPr lang="it-IT" dirty="0" smtClean="0"/>
              <a:t>, </a:t>
            </a:r>
            <a:r>
              <a:rPr lang="it-IT" dirty="0" err="1" smtClean="0"/>
              <a:t>venez</a:t>
            </a:r>
            <a:r>
              <a:rPr lang="it-IT" dirty="0" smtClean="0"/>
              <a:t> </a:t>
            </a:r>
            <a:r>
              <a:rPr lang="it-IT" dirty="0" err="1" smtClean="0"/>
              <a:t>vivre</a:t>
            </a:r>
            <a:r>
              <a:rPr lang="it-IT" dirty="0" smtClean="0"/>
              <a:t> l’</a:t>
            </a:r>
            <a:r>
              <a:rPr lang="it-IT" dirty="0" err="1"/>
              <a:t>i</a:t>
            </a:r>
            <a:r>
              <a:rPr lang="it-IT" dirty="0" err="1" smtClean="0"/>
              <a:t>ncomparable</a:t>
            </a:r>
            <a:r>
              <a:rPr lang="it-IT" dirty="0" smtClean="0"/>
              <a:t>  </a:t>
            </a:r>
            <a:r>
              <a:rPr lang="it-IT" dirty="0" err="1" smtClean="0"/>
              <a:t>plaisir</a:t>
            </a:r>
            <a:r>
              <a:rPr lang="it-IT" dirty="0" smtClean="0"/>
              <a:t> de </a:t>
            </a:r>
            <a:r>
              <a:rPr lang="it-IT" dirty="0" err="1" smtClean="0"/>
              <a:t>savourer</a:t>
            </a:r>
            <a:r>
              <a:rPr lang="it-IT" dirty="0" smtClean="0"/>
              <a:t>/</a:t>
            </a:r>
            <a:r>
              <a:rPr lang="it-IT" dirty="0" err="1" smtClean="0"/>
              <a:t>déguster</a:t>
            </a:r>
            <a:r>
              <a:rPr lang="it-IT" dirty="0" smtClean="0"/>
              <a:t>, un </a:t>
            </a:r>
            <a:r>
              <a:rPr lang="it-IT" dirty="0" err="1" smtClean="0"/>
              <a:t>verre</a:t>
            </a:r>
            <a:r>
              <a:rPr lang="it-IT" dirty="0" smtClean="0"/>
              <a:t> de Chianti </a:t>
            </a:r>
            <a:r>
              <a:rPr lang="it-IT" dirty="0" err="1" smtClean="0"/>
              <a:t>ou</a:t>
            </a:r>
            <a:r>
              <a:rPr lang="it-IT" dirty="0" smtClean="0"/>
              <a:t> de Brunello di Montalcino en  Toscane, de Barbera, </a:t>
            </a:r>
            <a:r>
              <a:rPr lang="it-IT" dirty="0" err="1" smtClean="0"/>
              <a:t>ou</a:t>
            </a:r>
            <a:r>
              <a:rPr lang="it-IT" dirty="0" smtClean="0"/>
              <a:t> de Barolo </a:t>
            </a:r>
            <a:r>
              <a:rPr lang="it-IT" dirty="0" err="1" smtClean="0"/>
              <a:t>au</a:t>
            </a:r>
            <a:r>
              <a:rPr lang="it-IT" dirty="0" smtClean="0"/>
              <a:t>/</a:t>
            </a:r>
            <a:r>
              <a:rPr lang="it-IT" dirty="0" err="1" smtClean="0"/>
              <a:t>dans</a:t>
            </a:r>
            <a:r>
              <a:rPr lang="it-IT" dirty="0" smtClean="0"/>
              <a:t> le </a:t>
            </a:r>
            <a:r>
              <a:rPr lang="it-IT" dirty="0" err="1" smtClean="0"/>
              <a:t>Piémont</a:t>
            </a:r>
            <a:r>
              <a:rPr lang="it-IT" dirty="0" smtClean="0"/>
              <a:t>, de Prosecco di </a:t>
            </a:r>
            <a:r>
              <a:rPr lang="it-IT" dirty="0" err="1" smtClean="0"/>
              <a:t>Valdobbiane</a:t>
            </a:r>
            <a:r>
              <a:rPr lang="it-IT" dirty="0" smtClean="0"/>
              <a:t> en </a:t>
            </a:r>
            <a:r>
              <a:rPr lang="it-IT" dirty="0" err="1" smtClean="0"/>
              <a:t>Vénétie</a:t>
            </a:r>
            <a:r>
              <a:rPr lang="it-IT" dirty="0" smtClean="0"/>
              <a:t>, de Lambrusco en Emilie-</a:t>
            </a:r>
            <a:r>
              <a:rPr lang="it-IT" dirty="0" err="1" smtClean="0"/>
              <a:t>Romagne</a:t>
            </a:r>
            <a:r>
              <a:rPr lang="it-IT" dirty="0" smtClean="0"/>
              <a:t>, et </a:t>
            </a:r>
            <a:r>
              <a:rPr lang="it-IT" dirty="0" err="1" smtClean="0"/>
              <a:t>ensuite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vins</a:t>
            </a:r>
            <a:r>
              <a:rPr lang="it-IT" dirty="0" smtClean="0"/>
              <a:t> qui </a:t>
            </a:r>
            <a:r>
              <a:rPr lang="it-IT" dirty="0" err="1" smtClean="0"/>
              <a:t>ont</a:t>
            </a:r>
            <a:r>
              <a:rPr lang="it-IT" dirty="0" smtClean="0"/>
              <a:t> une origine </a:t>
            </a:r>
            <a:r>
              <a:rPr lang="it-IT" dirty="0" err="1" smtClean="0"/>
              <a:t>sicilienne</a:t>
            </a:r>
            <a:r>
              <a:rPr lang="it-IT" dirty="0" smtClean="0"/>
              <a:t> et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vins</a:t>
            </a:r>
            <a:r>
              <a:rPr lang="it-IT" dirty="0" smtClean="0"/>
              <a:t> </a:t>
            </a:r>
            <a:r>
              <a:rPr lang="it-IT" dirty="0" err="1" smtClean="0"/>
              <a:t>blancs</a:t>
            </a:r>
            <a:r>
              <a:rPr lang="it-IT" dirty="0" smtClean="0"/>
              <a:t> qui </a:t>
            </a:r>
            <a:r>
              <a:rPr lang="it-IT" dirty="0" err="1" smtClean="0"/>
              <a:t>viennent</a:t>
            </a:r>
            <a:r>
              <a:rPr lang="it-IT" dirty="0" smtClean="0"/>
              <a:t> </a:t>
            </a:r>
            <a:r>
              <a:rPr lang="it-IT" dirty="0" err="1" smtClean="0"/>
              <a:t>du</a:t>
            </a:r>
            <a:r>
              <a:rPr lang="it-IT" dirty="0" smtClean="0"/>
              <a:t> </a:t>
            </a:r>
            <a:r>
              <a:rPr lang="it-IT" dirty="0" err="1" smtClean="0"/>
              <a:t>Frioul</a:t>
            </a:r>
            <a:r>
              <a:rPr lang="it-IT" dirty="0" smtClean="0"/>
              <a:t> et </a:t>
            </a:r>
            <a:r>
              <a:rPr lang="it-IT" dirty="0" err="1" smtClean="0"/>
              <a:t>du</a:t>
            </a:r>
            <a:r>
              <a:rPr lang="it-IT" dirty="0" smtClean="0"/>
              <a:t> </a:t>
            </a:r>
            <a:r>
              <a:rPr lang="it-IT" dirty="0" err="1" smtClean="0"/>
              <a:t>Trentin</a:t>
            </a:r>
            <a:r>
              <a:rPr lang="it-IT" dirty="0" smtClean="0"/>
              <a:t>-</a:t>
            </a:r>
            <a:r>
              <a:rPr lang="it-IT" dirty="0" err="1" smtClean="0"/>
              <a:t>Haut</a:t>
            </a:r>
            <a:r>
              <a:rPr lang="it-IT" dirty="0" smtClean="0"/>
              <a:t>-Adige,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vins</a:t>
            </a:r>
            <a:r>
              <a:rPr lang="it-IT" dirty="0" smtClean="0"/>
              <a:t> </a:t>
            </a:r>
            <a:r>
              <a:rPr lang="it-IT" dirty="0" err="1" smtClean="0"/>
              <a:t>rouges</a:t>
            </a:r>
            <a:r>
              <a:rPr lang="it-IT" dirty="0" smtClean="0"/>
              <a:t>/</a:t>
            </a:r>
            <a:r>
              <a:rPr lang="it-IT" dirty="0" err="1" smtClean="0"/>
              <a:t>grand</a:t>
            </a:r>
            <a:r>
              <a:rPr lang="it-IT" dirty="0" smtClean="0"/>
              <a:t> </a:t>
            </a:r>
            <a:r>
              <a:rPr lang="it-IT" dirty="0" err="1" smtClean="0"/>
              <a:t>crus</a:t>
            </a:r>
            <a:r>
              <a:rPr lang="it-IT" dirty="0" smtClean="0"/>
              <a:t> de la Valtellina, </a:t>
            </a:r>
            <a:r>
              <a:rPr lang="it-IT" dirty="0" err="1" smtClean="0"/>
              <a:t>seulement</a:t>
            </a:r>
            <a:r>
              <a:rPr lang="it-IT" dirty="0" smtClean="0"/>
              <a:t> pour en </a:t>
            </a:r>
            <a:r>
              <a:rPr lang="it-IT" dirty="0" err="1" smtClean="0"/>
              <a:t>donner</a:t>
            </a:r>
            <a:r>
              <a:rPr lang="it-IT" dirty="0" smtClean="0"/>
              <a:t> </a:t>
            </a:r>
            <a:r>
              <a:rPr lang="it-IT" dirty="0" err="1" smtClean="0"/>
              <a:t>quelques</a:t>
            </a:r>
            <a:r>
              <a:rPr lang="it-IT" dirty="0" smtClean="0"/>
              <a:t> </a:t>
            </a:r>
            <a:r>
              <a:rPr lang="it-IT" dirty="0" err="1" smtClean="0"/>
              <a:t>exemples</a:t>
            </a:r>
            <a:r>
              <a:rPr lang="it-IT" dirty="0" smtClean="0"/>
              <a:t>/</a:t>
            </a:r>
            <a:r>
              <a:rPr lang="it-IT" dirty="0" err="1" smtClean="0"/>
              <a:t>seulement</a:t>
            </a:r>
            <a:r>
              <a:rPr lang="it-IT" dirty="0" smtClean="0"/>
              <a:t> pour </a:t>
            </a:r>
            <a:r>
              <a:rPr lang="it-IT" dirty="0" err="1" smtClean="0"/>
              <a:t>donner</a:t>
            </a:r>
            <a:r>
              <a:rPr lang="it-IT" dirty="0" smtClean="0"/>
              <a:t>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exemples</a:t>
            </a:r>
            <a:r>
              <a:rPr lang="it-IT" dirty="0" smtClean="0"/>
              <a:t> </a:t>
            </a:r>
            <a:r>
              <a:rPr lang="it-IT" dirty="0" err="1" smtClean="0"/>
              <a:t>les</a:t>
            </a:r>
            <a:r>
              <a:rPr lang="it-IT" dirty="0" smtClean="0"/>
              <a:t> plus </a:t>
            </a:r>
            <a:r>
              <a:rPr lang="it-IT" dirty="0" err="1" smtClean="0"/>
              <a:t>connus</a:t>
            </a:r>
            <a:r>
              <a:rPr lang="it-IT" dirty="0" smtClean="0"/>
              <a:t>. Un monde de </a:t>
            </a:r>
            <a:r>
              <a:rPr lang="it-IT" dirty="0" err="1" smtClean="0"/>
              <a:t>saveur</a:t>
            </a:r>
            <a:r>
              <a:rPr lang="it-IT" dirty="0" smtClean="0"/>
              <a:t> à </a:t>
            </a:r>
            <a:r>
              <a:rPr lang="it-IT" dirty="0" err="1" smtClean="0"/>
              <a:t>gouter</a:t>
            </a:r>
            <a:r>
              <a:rPr lang="it-IT" dirty="0" smtClean="0"/>
              <a:t>/</a:t>
            </a:r>
            <a:r>
              <a:rPr lang="it-IT" dirty="0" err="1" smtClean="0"/>
              <a:t>déguster</a:t>
            </a:r>
            <a:r>
              <a:rPr lang="it-IT" dirty="0" smtClean="0"/>
              <a:t> pour le </a:t>
            </a:r>
            <a:r>
              <a:rPr lang="it-IT" dirty="0" err="1" smtClean="0"/>
              <a:t>plaisir</a:t>
            </a:r>
            <a:r>
              <a:rPr lang="it-IT" dirty="0" smtClean="0"/>
              <a:t> de </a:t>
            </a:r>
            <a:r>
              <a:rPr lang="it-IT" dirty="0" err="1" smtClean="0"/>
              <a:t>votre</a:t>
            </a:r>
            <a:r>
              <a:rPr lang="it-IT" dirty="0" smtClean="0"/>
              <a:t> </a:t>
            </a:r>
            <a:r>
              <a:rPr lang="it-IT" dirty="0" err="1" smtClean="0"/>
              <a:t>palais</a:t>
            </a:r>
            <a:r>
              <a:rPr lang="it-IT" dirty="0" smtClean="0"/>
              <a:t>, de </a:t>
            </a:r>
            <a:r>
              <a:rPr lang="it-IT" dirty="0" err="1" smtClean="0"/>
              <a:t>vos</a:t>
            </a:r>
            <a:r>
              <a:rPr lang="it-IT" dirty="0" smtClean="0"/>
              <a:t> </a:t>
            </a:r>
            <a:r>
              <a:rPr lang="it-IT" dirty="0" err="1" smtClean="0"/>
              <a:t>yeux</a:t>
            </a:r>
            <a:r>
              <a:rPr lang="it-IT" dirty="0" smtClean="0"/>
              <a:t> et de </a:t>
            </a:r>
            <a:r>
              <a:rPr lang="it-IT" dirty="0" err="1" smtClean="0"/>
              <a:t>votre</a:t>
            </a:r>
            <a:r>
              <a:rPr lang="it-IT" dirty="0" smtClean="0"/>
              <a:t> </a:t>
            </a:r>
            <a:r>
              <a:rPr lang="it-IT" dirty="0" err="1" smtClean="0"/>
              <a:t>coeur</a:t>
            </a:r>
            <a:r>
              <a:rPr lang="it-IT" dirty="0" smtClean="0"/>
              <a:t>. </a:t>
            </a:r>
          </a:p>
          <a:p>
            <a:r>
              <a:rPr lang="it-IT" dirty="0" smtClean="0"/>
              <a:t>Camilla </a:t>
            </a:r>
            <a:r>
              <a:rPr lang="it-IT" dirty="0" err="1" smtClean="0"/>
              <a:t>Mazzà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0861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Traduction</a:t>
            </a:r>
            <a:r>
              <a:rPr lang="it-IT" sz="2800" dirty="0"/>
              <a:t> </a:t>
            </a:r>
            <a:r>
              <a:rPr lang="it-IT" sz="2800" dirty="0" err="1"/>
              <a:t>officielle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it-IT" sz="3800" dirty="0"/>
              <a:t>Ineguagliabile il piacere di degustare, immersi nel loro paesaggio naturale, un bicchiere di Chianti o di Brunello di Montalcino in Toscana, di Barbera o di Barolo in Piemonte, di Prosecco di Valdobbiadene in Veneto, di Lambrusco in Emilia Romagna, e poi i vini siciliani e quelli bianchi del Friuli e del Trentino-Alto Adige, i grandi rossi della Valtellina, solo per fare alcuni famosi esempi. Un mondo di sapori da provare per il piacere del palato, degli occhi e del cuore!   </a:t>
            </a:r>
          </a:p>
          <a:p>
            <a:pPr algn="just"/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it-IT" sz="4400" dirty="0"/>
              <a:t>Le vin est l’</a:t>
            </a:r>
            <a:r>
              <a:rPr lang="it-IT" sz="4400" dirty="0" err="1"/>
              <a:t>ambassadeur</a:t>
            </a:r>
            <a:r>
              <a:rPr lang="it-IT" sz="4400" dirty="0"/>
              <a:t> de l'</a:t>
            </a:r>
            <a:r>
              <a:rPr lang="it-IT" sz="4400" dirty="0" err="1"/>
              <a:t>excellence</a:t>
            </a:r>
            <a:r>
              <a:rPr lang="it-IT" sz="4400" dirty="0"/>
              <a:t> </a:t>
            </a:r>
            <a:r>
              <a:rPr lang="it-IT" sz="4400" dirty="0" err="1"/>
              <a:t>italienne</a:t>
            </a:r>
            <a:r>
              <a:rPr lang="it-IT" sz="4400" dirty="0"/>
              <a:t> à l'</a:t>
            </a:r>
            <a:r>
              <a:rPr lang="it-IT" sz="4400" dirty="0" err="1"/>
              <a:t>étranger</a:t>
            </a:r>
            <a:r>
              <a:rPr lang="it-IT" sz="4400" dirty="0"/>
              <a:t>: le </a:t>
            </a:r>
            <a:r>
              <a:rPr lang="it-IT" sz="4400" dirty="0" err="1"/>
              <a:t>plaisir</a:t>
            </a:r>
            <a:r>
              <a:rPr lang="it-IT" sz="4400" dirty="0"/>
              <a:t> de </a:t>
            </a:r>
            <a:r>
              <a:rPr lang="it-IT" sz="4400" dirty="0" err="1"/>
              <a:t>déguster</a:t>
            </a:r>
            <a:r>
              <a:rPr lang="it-IT" sz="4400" dirty="0"/>
              <a:t>, </a:t>
            </a:r>
            <a:r>
              <a:rPr lang="it-IT" sz="4400" dirty="0" err="1"/>
              <a:t>au</a:t>
            </a:r>
            <a:r>
              <a:rPr lang="it-IT" sz="4400" dirty="0"/>
              <a:t> </a:t>
            </a:r>
            <a:r>
              <a:rPr lang="it-IT" sz="4400" dirty="0" err="1"/>
              <a:t>cœur</a:t>
            </a:r>
            <a:r>
              <a:rPr lang="it-IT" sz="4400" dirty="0"/>
              <a:t> </a:t>
            </a:r>
            <a:r>
              <a:rPr lang="it-IT" sz="4400" dirty="0" err="1"/>
              <a:t>du</a:t>
            </a:r>
            <a:r>
              <a:rPr lang="it-IT" sz="4400" dirty="0"/>
              <a:t> </a:t>
            </a:r>
            <a:r>
              <a:rPr lang="it-IT" sz="4400" dirty="0" err="1"/>
              <a:t>terroir</a:t>
            </a:r>
            <a:r>
              <a:rPr lang="it-IT" sz="4400" dirty="0"/>
              <a:t> </a:t>
            </a:r>
            <a:r>
              <a:rPr lang="it-IT" sz="4400" dirty="0" err="1"/>
              <a:t>où</a:t>
            </a:r>
            <a:r>
              <a:rPr lang="it-IT" sz="4400" dirty="0"/>
              <a:t> </a:t>
            </a:r>
            <a:r>
              <a:rPr lang="it-IT" sz="4400" dirty="0" err="1"/>
              <a:t>ils</a:t>
            </a:r>
            <a:r>
              <a:rPr lang="it-IT" sz="4400" dirty="0"/>
              <a:t> </a:t>
            </a:r>
            <a:r>
              <a:rPr lang="it-IT" sz="4400" dirty="0" err="1"/>
              <a:t>sont</a:t>
            </a:r>
            <a:r>
              <a:rPr lang="it-IT" sz="4400" dirty="0"/>
              <a:t> </a:t>
            </a:r>
            <a:r>
              <a:rPr lang="it-IT" sz="4400" dirty="0" err="1"/>
              <a:t>élevés</a:t>
            </a:r>
            <a:r>
              <a:rPr lang="it-IT" sz="4400" dirty="0"/>
              <a:t>, un </a:t>
            </a:r>
            <a:r>
              <a:rPr lang="it-IT" sz="4400" dirty="0" err="1"/>
              <a:t>verre</a:t>
            </a:r>
            <a:r>
              <a:rPr lang="it-IT" sz="4400" dirty="0"/>
              <a:t> de Chianti </a:t>
            </a:r>
            <a:r>
              <a:rPr lang="it-IT" sz="4400" dirty="0" err="1"/>
              <a:t>ou</a:t>
            </a:r>
            <a:r>
              <a:rPr lang="it-IT" sz="4400" dirty="0"/>
              <a:t> de Brunello di Montalcino en Toscane, de Barbera </a:t>
            </a:r>
            <a:r>
              <a:rPr lang="it-IT" sz="4400" dirty="0" err="1"/>
              <a:t>ou</a:t>
            </a:r>
            <a:r>
              <a:rPr lang="it-IT" sz="4400" dirty="0"/>
              <a:t> de Barolo </a:t>
            </a:r>
            <a:r>
              <a:rPr lang="it-IT" sz="4400" dirty="0" err="1"/>
              <a:t>dans</a:t>
            </a:r>
            <a:r>
              <a:rPr lang="it-IT" sz="4400" dirty="0"/>
              <a:t> le </a:t>
            </a:r>
            <a:r>
              <a:rPr lang="it-IT" sz="4400" dirty="0" err="1"/>
              <a:t>Piémont</a:t>
            </a:r>
            <a:r>
              <a:rPr lang="it-IT" sz="4400" dirty="0"/>
              <a:t>, de Prosecco di Valdobbiadene en </a:t>
            </a:r>
            <a:r>
              <a:rPr lang="it-IT" sz="4400" dirty="0" err="1"/>
              <a:t>Vénétie</a:t>
            </a:r>
            <a:r>
              <a:rPr lang="it-IT" sz="4400" dirty="0"/>
              <a:t>, de Lambrusco en </a:t>
            </a:r>
            <a:r>
              <a:rPr lang="it-IT" sz="4400" dirty="0" err="1"/>
              <a:t>Émilie-Romagne</a:t>
            </a:r>
            <a:r>
              <a:rPr lang="it-IT" sz="4400" dirty="0"/>
              <a:t>, et </a:t>
            </a:r>
            <a:r>
              <a:rPr lang="it-IT" sz="4400" dirty="0" err="1"/>
              <a:t>puis</a:t>
            </a:r>
            <a:r>
              <a:rPr lang="it-IT" sz="4400" dirty="0"/>
              <a:t> </a:t>
            </a:r>
            <a:r>
              <a:rPr lang="it-IT" sz="4400" dirty="0" err="1"/>
              <a:t>les</a:t>
            </a:r>
            <a:r>
              <a:rPr lang="it-IT" sz="4400" dirty="0"/>
              <a:t> </a:t>
            </a:r>
            <a:r>
              <a:rPr lang="it-IT" sz="4400" dirty="0" err="1"/>
              <a:t>vins</a:t>
            </a:r>
            <a:r>
              <a:rPr lang="it-IT" sz="4400" dirty="0"/>
              <a:t> </a:t>
            </a:r>
            <a:r>
              <a:rPr lang="it-IT" sz="4400" dirty="0" err="1"/>
              <a:t>siciliens</a:t>
            </a:r>
            <a:r>
              <a:rPr lang="it-IT" sz="4400" dirty="0"/>
              <a:t> et </a:t>
            </a:r>
            <a:r>
              <a:rPr lang="it-IT" sz="4400" dirty="0" err="1"/>
              <a:t>les</a:t>
            </a:r>
            <a:r>
              <a:rPr lang="it-IT" sz="4400" dirty="0"/>
              <a:t> </a:t>
            </a:r>
            <a:r>
              <a:rPr lang="it-IT" sz="4400" dirty="0" err="1"/>
              <a:t>blancs</a:t>
            </a:r>
            <a:r>
              <a:rPr lang="it-IT" sz="4400" dirty="0"/>
              <a:t> </a:t>
            </a:r>
            <a:r>
              <a:rPr lang="it-IT" sz="4400" dirty="0" err="1"/>
              <a:t>du</a:t>
            </a:r>
            <a:r>
              <a:rPr lang="it-IT" sz="4400" dirty="0"/>
              <a:t> </a:t>
            </a:r>
            <a:r>
              <a:rPr lang="it-IT" sz="4400" dirty="0" err="1"/>
              <a:t>Frioul</a:t>
            </a:r>
            <a:r>
              <a:rPr lang="it-IT" sz="4400" dirty="0"/>
              <a:t> et </a:t>
            </a:r>
            <a:r>
              <a:rPr lang="it-IT" sz="4400" dirty="0" err="1"/>
              <a:t>du</a:t>
            </a:r>
            <a:r>
              <a:rPr lang="it-IT" sz="4400" dirty="0"/>
              <a:t> </a:t>
            </a:r>
            <a:r>
              <a:rPr lang="it-IT" sz="4400" dirty="0" err="1"/>
              <a:t>Trentin-Haut</a:t>
            </a:r>
            <a:r>
              <a:rPr lang="it-IT" sz="4400" dirty="0"/>
              <a:t> Adige, pour ne </a:t>
            </a:r>
            <a:r>
              <a:rPr lang="it-IT" sz="4400" dirty="0" err="1"/>
              <a:t>citer</a:t>
            </a:r>
            <a:r>
              <a:rPr lang="it-IT" sz="4400" dirty="0"/>
              <a:t> </a:t>
            </a:r>
            <a:r>
              <a:rPr lang="it-IT" sz="4400" dirty="0" err="1"/>
              <a:t>que</a:t>
            </a:r>
            <a:r>
              <a:rPr lang="it-IT" sz="4400" dirty="0"/>
              <a:t> </a:t>
            </a:r>
            <a:r>
              <a:rPr lang="it-IT" sz="4400" dirty="0" err="1"/>
              <a:t>quelques</a:t>
            </a:r>
            <a:r>
              <a:rPr lang="it-IT" sz="4400" dirty="0"/>
              <a:t> </a:t>
            </a:r>
            <a:r>
              <a:rPr lang="it-IT" sz="4400" dirty="0" err="1"/>
              <a:t>exemples</a:t>
            </a:r>
            <a:r>
              <a:rPr lang="it-IT" sz="4400" dirty="0"/>
              <a:t>. Un monde de </a:t>
            </a:r>
            <a:r>
              <a:rPr lang="it-IT" sz="4400" dirty="0" err="1"/>
              <a:t>saveurs</a:t>
            </a:r>
            <a:r>
              <a:rPr lang="it-IT" sz="4400" dirty="0"/>
              <a:t> à </a:t>
            </a:r>
            <a:r>
              <a:rPr lang="it-IT" sz="4400" dirty="0" err="1"/>
              <a:t>déguster</a:t>
            </a:r>
            <a:r>
              <a:rPr lang="it-IT" sz="4400" dirty="0"/>
              <a:t> pour le </a:t>
            </a:r>
            <a:r>
              <a:rPr lang="it-IT" sz="4400" dirty="0" err="1"/>
              <a:t>plaisir</a:t>
            </a:r>
            <a:r>
              <a:rPr lang="it-IT" sz="4400" dirty="0"/>
              <a:t> </a:t>
            </a:r>
            <a:r>
              <a:rPr lang="it-IT" sz="4400" dirty="0" err="1"/>
              <a:t>du</a:t>
            </a:r>
            <a:r>
              <a:rPr lang="it-IT" sz="4400" dirty="0"/>
              <a:t> </a:t>
            </a:r>
            <a:r>
              <a:rPr lang="it-IT" sz="4400" dirty="0" err="1"/>
              <a:t>palais</a:t>
            </a:r>
            <a:r>
              <a:rPr lang="it-IT" sz="4400" dirty="0"/>
              <a:t>, </a:t>
            </a:r>
            <a:r>
              <a:rPr lang="it-IT" sz="4400" dirty="0" err="1"/>
              <a:t>des</a:t>
            </a:r>
            <a:r>
              <a:rPr lang="it-IT" sz="4400" dirty="0"/>
              <a:t> </a:t>
            </a:r>
            <a:r>
              <a:rPr lang="it-IT" sz="4400" dirty="0" err="1"/>
              <a:t>yeux</a:t>
            </a:r>
            <a:r>
              <a:rPr lang="it-IT" sz="4400" dirty="0"/>
              <a:t> et </a:t>
            </a:r>
            <a:r>
              <a:rPr lang="it-IT" sz="4400" dirty="0" err="1"/>
              <a:t>du</a:t>
            </a:r>
            <a:r>
              <a:rPr lang="it-IT" sz="4400" dirty="0"/>
              <a:t> </a:t>
            </a:r>
            <a:r>
              <a:rPr lang="it-IT" sz="4400" dirty="0" err="1"/>
              <a:t>cœur</a:t>
            </a:r>
            <a:r>
              <a:rPr lang="it-IT" sz="4400" dirty="0"/>
              <a:t>! </a:t>
            </a:r>
            <a:r>
              <a:rPr lang="it-IT" sz="3400" dirty="0"/>
              <a:t> 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211377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1165</Words>
  <Application>Microsoft Office PowerPoint</Application>
  <PresentationFormat>Widescreen</PresentationFormat>
  <Paragraphs>48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Italia, il paese del gusto Traduction officielle  </vt:lpstr>
      <vt:lpstr>Diletta Borchia</vt:lpstr>
      <vt:lpstr>Traduction officielle</vt:lpstr>
      <vt:lpstr>Diletta Borchia</vt:lpstr>
      <vt:lpstr>Traduction officielle</vt:lpstr>
      <vt:lpstr>I vini italiani  traduit en cours</vt:lpstr>
      <vt:lpstr> Vins italiens Traduction officielle</vt:lpstr>
      <vt:lpstr>Traduit en cours</vt:lpstr>
      <vt:lpstr>Traduction officielle</vt:lpstr>
      <vt:lpstr>Città d’arte à traduire pour la prochaine fois</vt:lpstr>
      <vt:lpstr>Traduction officielle</vt:lpstr>
      <vt:lpstr>A traduire</vt:lpstr>
      <vt:lpstr>A traduire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CELOTTI NADINE</dc:creator>
  <cp:lastModifiedBy>CELOTTI NADINE</cp:lastModifiedBy>
  <cp:revision>6</cp:revision>
  <dcterms:created xsi:type="dcterms:W3CDTF">2017-02-02T09:08:42Z</dcterms:created>
  <dcterms:modified xsi:type="dcterms:W3CDTF">2017-02-02T11:31:22Z</dcterms:modified>
</cp:coreProperties>
</file>