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23" r:id="rId24"/>
    <p:sldId id="324" r:id="rId25"/>
    <p:sldId id="338" r:id="rId26"/>
    <p:sldId id="339" r:id="rId27"/>
    <p:sldId id="340" r:id="rId2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26:01.52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7BEF12B-D203-443D-B9DE-C2133133C692}" emma:medium="tactile" emma:mode="ink">
          <msink:context xmlns:msink="http://schemas.microsoft.com/ink/2010/main" type="writingRegion" rotatedBoundingBox="2294,145 31800,1441 31014,19342 1507,18046"/>
        </emma:interpretation>
      </emma:emma>
    </inkml:annotationXML>
    <inkml:traceGroup>
      <inkml:annotationXML>
        <emma:emma xmlns:emma="http://www.w3.org/2003/04/emma" version="1.0">
          <emma:interpretation id="{12BA6C58-0E5A-4988-A2E5-B8568260DCD3}" emma:medium="tactile" emma:mode="ink">
            <msink:context xmlns:msink="http://schemas.microsoft.com/ink/2010/main" type="paragraph" rotatedBoundingBox="4201,229 31800,1441 31593,6155 3994,494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4BC334C-0C27-4AD9-BEF0-B99C6AED0760}" emma:medium="tactile" emma:mode="ink">
              <msink:context xmlns:msink="http://schemas.microsoft.com/ink/2010/main" type="line" rotatedBoundingBox="4184,239 21492,852 21400,3437 4092,2824"/>
            </emma:interpretation>
          </emma:emma>
        </inkml:annotationXML>
        <inkml:traceGroup>
          <inkml:annotationXML>
            <emma:emma xmlns:emma="http://www.w3.org/2003/04/emma" version="1.0">
              <emma:interpretation id="{5B08A2F0-51AD-4371-B150-338BD8867673}" emma:medium="tactile" emma:mode="ink">
                <msink:context xmlns:msink="http://schemas.microsoft.com/ink/2010/main" type="inkWord" rotatedBoundingBox="4184,239 21492,852 21400,3437 4092,2824"/>
              </emma:interpretation>
              <emma:one-of disjunction-type="recognition" id="oneOf0">
                <emma:interpretation id="interp0" emma:lang="it-IT" emma:confidence="0">
                  <emma:literal>ANALISI</emma:literal>
                </emma:interpretation>
                <emma:interpretation id="interp1" emma:lang="it-IT" emma:confidence="0">
                  <emma:literal>ANALI ISI</emma:literal>
                </emma:interpretation>
                <emma:interpretation id="interp2" emma:lang="it-IT" emma:confidence="0">
                  <emma:literal>AN ALOISI</emma:literal>
                </emma:interpretation>
                <emma:interpretation id="interp3" emma:lang="it-IT" emma:confidence="0">
                  <emma:literal>ANALI SI</emma:literal>
                </emma:interpretation>
                <emma:interpretation id="interp4" emma:lang="it-IT" emma:confidence="0">
                  <emma:literal>ANALE ISI</emma:literal>
                </emma:interpretation>
              </emma:one-of>
            </emma:emma>
          </inkml:annotationXML>
          <inkml:trace contextRef="#ctx0" brushRef="#br0">12807 1038 0,'36'358'0,"-36"-1"31,-36 1-15,0-143-1,36-36 1,0-108-1,0 1 1,0-108 0,36-143-1,71-107 1,-107 286 0</inkml:trace>
          <inkml:trace contextRef="#ctx0" brushRef="#br0" timeOffset="531.2534">14846 1181 0,'394'-107'0,"-323"107"16,-71 0-1,-143-72 1,-143 36 0,0 36-1,-1 36 17,1 107-17,250-36 1,180 37-1,106 34 1,144 1 0,35 0-1,-107 36 1,-143-72 0,-179 0-1,-143-71 1,-144-1-1,-35-71 17,0 0-17,108-36 1,106 1 0,216-37-1,178-71 1,-286 143-1</inkml:trace>
          <inkml:trace contextRef="#ctx0" brushRef="#br0" timeOffset="884.7731">17136 930 0,'71'179'0,"-71"72"0,-36 71 16,1 0 0,-1-72-1,72-35 1,35-36 15,-35-144-15,-36-35-1,0-143 1,72-36 0,-72 179-1</inkml:trace>
          <inkml:trace contextRef="#ctx0" brushRef="#br0" timeOffset="-2265.6395">1180 430 0,'0'0'0,"0"71"0,-107 108 0,-36 107 16,-72 72-1,-35 36 1,71-73 0,36-70-1,35-72 1,73-108-1,35-106 1,71-109 0,108-213-1,0-108 1,0 0 0,35 107-1,1 36 1,-72 107-1,0 72 1,-107 107 15,0 72-15,35 143 0,-35 107-1,71 0 1,-35 36-1,35 36 1,36-36 0,-35-72-1,-37-71 1,-71-107 15,0-72-15,-71 0-1,-180-107 1,-71-1 0,0 1-1,-71 35 1,71 37 0,107 70-1,72 1 1,72-36-1,142 36 1,144-108 0,71-35-1,108 36 1,-394 71 0</inkml:trace>
          <inkml:trace contextRef="#ctx0" brushRef="#br0" timeOffset="-1531.2598">3649 823 0,'35'72'0,"-35"142"16,-35 37-16,-108 107 15,71-108 17,36 0-17,72-214 1,-36-36-1,36-36 1,71-214 0,-35-72-1,35 36 1,-36 178 0,-35 1-1,0 107 1,0 36-1,35 179 1,108 35 0,0 36-1,0-107 1,71-36 0,1-71-1,-1-108 1,-35-71-1,-72-108 17,-71-107-17,-108 36 1,-36 71 0,-35 36-1,0 108 1,35 35-1,0 107 1,72 73 0,108-73-1,-108-71 1</inkml:trace>
          <inkml:trace contextRef="#ctx0" brushRef="#br0" timeOffset="-828.1303">7691 1074 0,'-36'107'0,"-71"143"0,-143 72 16,35-71-1,72-37 1,71-142 15,72-72-15,0 0-1,108-251 1,71-106 0,-36-37-1,0 144 1,0 107 0,-36 71-1,-71 72 1,35 72-1,37 178 1,35 72 0,36-36-1,0-35 1,0-72 0,-72-36-1,-71-108 1,-72-35-1,-215-35 1,-142-73 15,-1 73-15,72 35 0,72 0-1,107 35 1,286-142-1,-143 107 1</inkml:trace>
          <inkml:trace contextRef="#ctx0" brushRef="#br0" timeOffset="-343.7522">10195 1074 0,'-107'322'0,"0"0"15,-1-1 1,37-106-1,107-108 17,-1-71-17,73-36 1,106 0 0,37-36-1,71 36 1,0 36-1,-108-36 1,-35 36 0,-107-36-1,-72 0 1,-72-36 0,-35-71-1,71-108 1,36 215-1</inkml:trace>
        </inkml:traceGroup>
      </inkml:traceGroup>
      <inkml:traceGroup>
        <inkml:annotationXML>
          <emma:emma xmlns:emma="http://www.w3.org/2003/04/emma" version="1.0">
            <emma:interpretation id="{41EB7952-6749-4B95-B359-67BB3BD51E39}" emma:medium="tactile" emma:mode="ink">
              <msink:context xmlns:msink="http://schemas.microsoft.com/ink/2010/main" type="line" rotatedBoundingBox="12446,3452 31675,4297 31593,6155 12365,5310"/>
            </emma:interpretation>
          </emma:emma>
        </inkml:annotationXML>
        <inkml:traceGroup>
          <inkml:annotationXML>
            <emma:emma xmlns:emma="http://www.w3.org/2003/04/emma" version="1.0">
              <emma:interpretation id="{4A986A8E-61CE-486F-8586-1219FBEF47DD}" emma:medium="tactile" emma:mode="ink">
                <msink:context xmlns:msink="http://schemas.microsoft.com/ink/2010/main" type="inkWord" rotatedBoundingBox="12446,3452 31675,4297 31593,6155 12365,5310"/>
              </emma:interpretation>
              <emma:one-of disjunction-type="recognition" id="oneOf1">
                <emma:interpretation id="interp5" emma:lang="it-IT" emma:confidence="0">
                  <emma:literal>SPETTRALE</emma:literal>
                </emma:interpretation>
                <emma:interpretation id="interp6" emma:lang="it-IT" emma:confidence="0">
                  <emma:literal>SPETTRALI E</emma:literal>
                </emma:interpretation>
                <emma:interpretation id="interp7" emma:lang="it-IT" emma:confidence="0">
                  <emma:literal>SPETTRALE E</emma:literal>
                </emma:interpretation>
                <emma:interpretation id="interp8" emma:lang="it-IT" emma:confidence="0">
                  <emma:literal>SPETTRALI</emma:literal>
                </emma:interpretation>
                <emma:interpretation id="interp9" emma:lang="it-IT" emma:confidence="0">
                  <emma:literal>SPETTERAI E</emma:literal>
                </emma:interpretation>
              </emma:one-of>
            </emma:emma>
          </inkml:annotationXML>
          <inkml:trace contextRef="#ctx0" brushRef="#br0" timeOffset="3376.0002">12664 4293 0,'214'0'16,"108"36"-16,0 0 0,-107-36 15,-72-36 1,-179-35-1,-142-73 1,-109-34 15,-35 34-15,36 37 0,143 71-1,179 108 1,35-108-1,251 0 1,108 72 0,35 0-1,-108-36 1,-35-107 0,-322 107-1</inkml:trace>
          <inkml:trace contextRef="#ctx0" brushRef="#br0" timeOffset="2969.7476">12914 3792 0,'72'108'0,"-72"71"0,-36 35 16,-71 37 0,35-1-1,72-143 1,72-35-1,107-36 1,107 0 0,0-36-1,0 0 1,-71 0 0,-108 0-1,-143-36 32,-107-72-31,-71-35-1,214 143 1</inkml:trace>
          <inkml:trace contextRef="#ctx0" brushRef="#br0" timeOffset="3860.3783">14631 3828 0,'430'0'16,"-108"36"-16,0-36 15,-72 36 1,-71-36-1,-72-36 1,-71 0 0,-36-71-1,0 107 1</inkml:trace>
          <inkml:trace contextRef="#ctx0" brushRef="#br0" timeOffset="3626.0018">15311 4007 0,'107'465'0,"-107"-250"15,0-1 1,36-106-1,0-72 1,-36-36 0,-107-108-1,-1-106 1,-70-73 0,178 287-1</inkml:trace>
          <inkml:trace contextRef="#ctx0" brushRef="#br0" timeOffset="1916.0297">9695 3792 0,'178'-107'0,"-285"36"16,-179-1-16,-36 108 16,-36 35-1,72 1 1,107 35 0,143 1-1,144-37 1,106 36 15,144 1-15,71-1-1,-71 36 1,-107 0 0,-180-71-1,-107-1 1,-143 37-1,-107-73 1,-107 1 0,106-72-1,37 36 1,107-35 0,215-37-1,106-71 16,-178 143-31</inkml:trace>
          <inkml:trace contextRef="#ctx0" brushRef="#br0" timeOffset="2228.5317">10982 3900 0,'215'465'31,"-215"-179"-31,-36-36 0,36-106 16,-35-73-1,35-35 1,-72-72 15,-35-143-15,71-107-1,36 286 1</inkml:trace>
          <inkml:trace contextRef="#ctx0" brushRef="#br0" timeOffset="2556.6588">10338 3542 0,'251'-72'0,"35"72"0,108 108 16,-1-1-1,-142 0 1,-108 1-1,-143-37 1,-108 1 0,-106-1-1,-108-35 1,36 36 0,71-36-1,143-1 1,215-142-1,-143 107 1</inkml:trace>
          <inkml:trace contextRef="#ctx0" brushRef="#br0" timeOffset="4130.889">16885 4186 0,'251'429'0,"-216"-143"15,1-178 1,36-1-1,-36-71 1,-72-108 0,-72-107 15,-35-35-31,-36-72 16,179 286-1</inkml:trace>
          <inkml:trace contextRef="#ctx0" brushRef="#br0" timeOffset="4990.2695">16671 4043 0,'393'-72'0,"-35"144"16,-72-36-1,-36-36 1,-35 0-1,-72 0 1,-35-36 0,-37 0-1,36-71 1,-35 214 0,0 36-1,-37-71 1,73 107-1,-73 35 1,1 1 0,36-36-1,-37-108 1,1-35 0,-72-72-1,1-107 1,-37-71 15,1-37-15,71 1-1,71 107 1,108 35 0,107 37-1,72 107 1,-36 35-1,-107 36 1,-108 1 0,-143 35-1,-143-36 1,-35-35 0,-1-37-1,72 1 1,143 0-1,107 36 1,108 71 0,71-36-1,0 36 1,-71-36 15,-72-71-15,-107 0-1,0-36 1,-1-107 0,37-36-1,35-72 1,-107 215 0</inkml:trace>
          <inkml:trace contextRef="#ctx0" brushRef="#br0" timeOffset="5599.6484">22037 3936 0,'107'286'0,"-214"-36"15,-72 1 1,-36 35-1,108-107 1,71-144 0,72-35-1,0-71 1,107-108 0,0-107-1,36 0 1,-36 71-1,0 143 1,-71 37 0,-1 35-1,36 107 1,1 72 15,35 0-15,107 143 15,-142-143-15,-108-108-1,-108-71 1,-178-36 0,-36-71-1,0 71 1,107 0-1,144 36 1,178 0 0,144-71-1,-251 71 1</inkml:trace>
          <inkml:trace contextRef="#ctx0" brushRef="#br0" timeOffset="6051.8007">24219 4007 0,'107'143'0,"-107"36"0,-107 0 16,0 36 0,35-1-1,108-71 1,143-35 15,0-37-15,35-71-1,37 36 1,-37-36 0,-106 36-1,-37 0 1,-35-36 0,-36-36-1,0-36 1,72-71 15,-72 143-31</inkml:trace>
          <inkml:trace contextRef="#ctx0" brushRef="#br0" timeOffset="6442.4282">26079 4079 0,'72'250'0,"-108"0"15,0-35 1,36 0 15,36-36-31,71-72 16,108 0 15,71-71-15,-71-72-1,-36 36 1,0 0 0,-72 36-1,-71-36 1,-72 36-1,-36-108 1,72 72 0</inkml:trace>
          <inkml:trace contextRef="#ctx0" brushRef="#br0" timeOffset="6676.8047">25900 4794 0,'537'179'16,"-215"-107"-16,-179-37 16,0-35-1,-107-107 16,-36 107-31</inkml:trace>
          <inkml:trace contextRef="#ctx0" brushRef="#br0" timeOffset="6864.3059">26222 4043 0,'394'-72'0,"-108"108"16,36 143-1,0 0 1,-322-179 0</inkml:trace>
        </inkml:traceGroup>
      </inkml:traceGroup>
    </inkml:traceGroup>
    <inkml:traceGroup>
      <inkml:annotationXML>
        <emma:emma xmlns:emma="http://www.w3.org/2003/04/emma" version="1.0">
          <emma:interpretation id="{F21636FD-105F-46E6-B385-68F2D47581E5}" emma:medium="tactile" emma:mode="ink">
            <msink:context xmlns:msink="http://schemas.microsoft.com/ink/2010/main" type="paragraph" rotatedBoundingBox="1972,7987 19808,9748 19499,12879 1663,111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960EAF2-69A1-49AE-9BFF-CE24E06131FD}" emma:medium="tactile" emma:mode="ink">
              <msink:context xmlns:msink="http://schemas.microsoft.com/ink/2010/main" type="line" rotatedBoundingBox="1972,7987 19808,9748 19499,12879 1663,11118"/>
            </emma:interpretation>
          </emma:emma>
        </inkml:annotationXML>
        <inkml:traceGroup>
          <inkml:annotationXML>
            <emma:emma xmlns:emma="http://www.w3.org/2003/04/emma" version="1.0">
              <emma:interpretation id="{1BFA28E2-54CE-4996-B55A-CC941DEE2D94}" emma:medium="tactile" emma:mode="ink">
                <msink:context xmlns:msink="http://schemas.microsoft.com/ink/2010/main" type="inkWord" rotatedBoundingBox="1972,7987 10618,8841 10309,11972 1663,11118">
                  <msink:destinationLink direction="with" ref="{E50B92B1-DA05-403D-86C2-E8C653296CC7}"/>
                </msink:context>
              </emma:interpretation>
              <emma:one-of disjunction-type="recognition" id="oneOf2">
                <emma:interpretation id="interp10" emma:lang="it-IT" emma:confidence="0">
                  <emma:literal>TEMPO</emma:literal>
                </emma:interpretation>
                <emma:interpretation id="interp11" emma:lang="it-IT" emma:confidence="0">
                  <emma:literal>TEMPIO</emma:literal>
                </emma:interpretation>
                <emma:interpretation id="interp12" emma:lang="it-IT" emma:confidence="0">
                  <emma:literal>TEMPRO</emma:literal>
                </emma:interpretation>
                <emma:interpretation id="interp13" emma:lang="it-IT" emma:confidence="0">
                  <emma:literal>TEMPI</emma:literal>
                </emma:interpretation>
                <emma:interpretation id="interp14" emma:lang="it-IT" emma:confidence="0">
                  <emma:literal>Torino</emma:literal>
                </emma:interpretation>
              </emma:one-of>
            </emma:emma>
          </inkml:annotationXML>
          <inkml:trace contextRef="#ctx0" brushRef="#br0" timeOffset="10067.4514">-2183 8121 0,'72'-36'15,"679"1"-15,-322 35 16,1 0 0,35 0-1,-72 0 1,-106 0-1,-144 0 1,-72 0 0,-35 0 15,-36 0-15,-36-36-1,-71 36 1,0-36-1,35 36 1,72 0 0</inkml:trace>
          <inkml:trace contextRef="#ctx0" brushRef="#br0" timeOffset="9676.8239">-465 8336 0,'0'143'0,"0"107"16,-36 37-16,0 70 15,36 1 1,36 0 0,-36-36 15,0-36-31,0-71 15,-36-108 17,0-107-17,-35-36 1,-1-250 0,36-36-1,-71-72 1,-72-35-1,179 429 1</inkml:trace>
          <inkml:trace contextRef="#ctx0" brushRef="#br0" timeOffset="11163.1626">429 9373 0,'36'36'0,"-72"143"0,0 71 16,0 1-1,1-1 1,70-71 0,1-36-1,36-71 1,35-72 0,36 0-1,72-36 1,-1 0-1,-71 0 1,-35 36 0,-72 0-1,-36-35 1,-36 35 0,-143-72-1,-71-71 1,35 0-1,-71-72 1,71 1 15,36 70-15,108 109 0,71 35-1,35 0 1,144 35-1,72-35 1,-37 36 0,-35-36-1,-71 36 1,-73-36 0,-70-36-1,-144-107 1,-36 0-1,-35-36 1,35 0 0,36 36-1,108 107 1,106 72 0,1-36-1,179 0 1,35 0 15,36 0-15,1 36-1,-73-36 1,-35 0 0,-107-36-1,-1 0 1,-71 36-1</inkml:trace>
          <inkml:trace contextRef="#ctx0" brushRef="#br0" timeOffset="11913.1674">1717 9552 0,'107'286'0,"-107"-35"15,36-37 1,-72 37 15,36-144-15,36-107 0,-36 0-1,0-107 1,36-179-1,-36-36 1,35 71 0,1 37-1,-36 106 1,36 108 0,-36 0-1,36 36 1,35 107-1,37 36 1,-1-72 0,0-35-1,36-72 1,-35-107 0,-1-72-1,-71 0 1,0 72 15,-36 35-15,35 72-1,-35 0 1,0 143 0,0 107-1,0 72 1,36-71-1,0-36 1,0-37 0,-36-142-1,0-36 1,0-107 0,71-144-1,-35-71 1,-36 322-1</inkml:trace>
          <inkml:trace contextRef="#ctx0" brushRef="#br0" timeOffset="12569.4216">3684 9481 0,'0'286'0,"36"-36"16,-36 1 15,0-72-15,0-108 0,0-35-1,-36-72 1,-35-179-1,-36-214 1,-1 107 0,-35 0-1,36 72 1,71 142 0,36 108-1,107-35 1,36 35-1,72 35 17,35 37-17,1 71 1,-72 0 0,-72-35-1,-107-37 1,-107-35-1,-108 0 1,0-72 0,37 36-1,70 0 1,73 0 0,106 71-1,108 37 1,0-108-1,35 35 1,-214-35 0</inkml:trace>
          <inkml:trace contextRef="#ctx0" brushRef="#br0" timeOffset="13038.1746">4793 10482 0,'72'215'0,"35"-108"15,36 1 1,108-37 0,-1-71-1,36-36 1,-71-71 15,-36-72-15,-143-179-1,-108 72 1,-142 36 0,-73 71-1,-35 107 1,0 108-1,144 71 1,106 72 0,144 72-1,142-1 1,72-35 15,-107-215-15,-179 0-16</inkml:trace>
        </inkml:traceGroup>
        <inkml:traceGroup>
          <inkml:annotationXML>
            <emma:emma xmlns:emma="http://www.w3.org/2003/04/emma" version="1.0">
              <emma:interpretation id="{FDF3DBC2-7389-4274-AD94-B5E0312C9645}" emma:medium="tactile" emma:mode="ink">
                <msink:context xmlns:msink="http://schemas.microsoft.com/ink/2010/main" type="inkWord" rotatedBoundingBox="12001,9928 19715,10690 19594,11909 11881,11148">
                  <msink:destinationLink direction="with" ref="{0CFF67F7-F518-4527-82C5-F40619BF8CB8}"/>
                </msink:context>
              </emma:interpretation>
              <emma:one-of disjunction-type="recognition" id="oneOf3">
                <emma:interpretation id="interp15" emma:lang="it-IT" emma:confidence="0">
                  <emma:literal>"</emma:literal>
                </emma:interpretation>
                <emma:interpretation id="interp16" emma:lang="it-IT" emma:confidence="0">
                  <emma:literal>a &gt;</emma:literal>
                </emma:interpretation>
                <emma:interpretation id="interp17" emma:lang="it-IT" emma:confidence="0">
                  <emma:literal>a .</emma:literal>
                </emma:interpretation>
                <emma:interpretation id="interp18" emma:lang="it-IT" emma:confidence="0">
                  <emma:literal>.</emma:literal>
                </emma:interpretation>
                <emma:interpretation id="interp19" emma:lang="it-IT" emma:confidence="0">
                  <emma:literal>a -</emma:literal>
                </emma:interpretation>
              </emma:one-of>
            </emma:emma>
          </inkml:annotationXML>
          <inkml:trace contextRef="#ctx0" brushRef="#br1" timeOffset="17051.8751">13666 10232 0,'178'0'0,"1"36"0,72-1 15,71 73-15,35-37 16,-35 37-1,-107-1 1,-143-35 0,-72-37-1,-108 37 17,-142-1-32,-72 37 31,-36-37-16,108-71-15,250 0 16</inkml:trace>
          <inkml:trace contextRef="#ctx0" brushRef="#br1" timeOffset="17817.505">9229 9874 0,'-286'36'0,"0"71"16,0 1-16,0 35 15,71 0 1,143 0 0,72-72-1,144 1 1,70 0 15,72-1-15,-35-35-1,-108 35 1,0-35 0,-107-36-1,0-71 1,35-108 0,-35-36-1,0 0 1,-1 108-1,-35 71 1,0 36 0,0 0-1,0 108 17,36 106-17,36 37 1,35-108-1,108-179 1,-215 36 0</inkml:trace>
        </inkml:traceGroup>
      </inkml:traceGroup>
    </inkml:traceGroup>
    <inkml:traceGroup>
      <inkml:annotationXML>
        <emma:emma xmlns:emma="http://www.w3.org/2003/04/emma" version="1.0">
          <emma:interpretation id="{36E17840-14F6-4C3F-A2AA-B8BFEE746517}" emma:medium="tactile" emma:mode="ink">
            <msink:context xmlns:msink="http://schemas.microsoft.com/ink/2010/main" type="paragraph" rotatedBoundingBox="4467,13295 8993,14212 8401,17132 3875,1621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FCEE475-2851-4A4E-9349-35A9C8222A35}" emma:medium="tactile" emma:mode="ink">
              <msink:context xmlns:msink="http://schemas.microsoft.com/ink/2010/main" type="line" rotatedBoundingBox="4467,13295 8993,14212 8401,17132 3875,16215"/>
            </emma:interpretation>
          </emma:emma>
        </inkml:annotationXML>
        <inkml:traceGroup>
          <inkml:annotationXML>
            <emma:emma xmlns:emma="http://www.w3.org/2003/04/emma" version="1.0">
              <emma:interpretation id="{D251F4E9-866E-487C-8FB4-1B53F4637729}" emma:medium="tactile" emma:mode="ink">
                <msink:context xmlns:msink="http://schemas.microsoft.com/ink/2010/main" type="inkWord" rotatedBoundingBox="4467,13295 8993,14212 8401,17132 3875,16215"/>
              </emma:interpretation>
              <emma:one-of disjunction-type="recognition" id="oneOf4">
                <emma:interpretation id="interp20" emma:lang="it-IT" emma:confidence="0">
                  <emma:literal>IT</emma:literal>
                </emma:interpretation>
                <emma:interpretation id="interp21" emma:lang="it-IT" emma:confidence="0">
                  <emma:literal>I</emma:literal>
                </emma:interpretation>
                <emma:interpretation id="interp22" emma:lang="it-IT" emma:confidence="0">
                  <emma:literal>"T</emma:literal>
                </emma:interpretation>
                <emma:interpretation id="interp23" emma:lang="it-IT" emma:confidence="0">
                  <emma:literal>T</emma:literal>
                </emma:interpretation>
                <emma:interpretation id="interp24" emma:lang="it-IT" emma:confidence="0">
                  <emma:literal>Tr</emma:literal>
                </emma:interpretation>
              </emma:one-of>
            </emma:emma>
          </inkml:annotationXML>
          <inkml:trace contextRef="#ctx0" brushRef="#br0" timeOffset="30356.6525">2397 13952 0,'0'72'0,"35"71"0,-70 108 0,35 35 15,0 71 1,0-35 0,0 0-1,0-35 1,-36-73 0,36-71-1,0-35 1,0-108-1,0-36 1,-36-143 0,0-107-1,-35-36 1,71 322 0</inkml:trace>
          <inkml:trace contextRef="#ctx0" brushRef="#br0" timeOffset="30951.3839">536 13380 0,'179'0'0,"107"0"16,-35 0-16,142 72 16,72-1-1,36 36 1,36 1 0,-36-37-1,-108 1 1,-71-72 15,-107 0-15,-144 0-1,-71 0 1,0 0 0,0 0-1,-35 71 1,-1 37-1,36 71 1,0 0 0,36 35-1,-1-35 1,-35-72 0,0 1-1,0-73 1,-71-70-1,-1-144 1,-71-72 0,143 251-1</inkml:trace>
          <inkml:trace contextRef="#ctx0" brushRef="#br0" timeOffset="31451.3871">286 13344 0,'36'36'16,"-36"0"-16,0 71 0,-36 36 0,0 72 15,36-36 1,0-36 0,0-72-1,36-35 1,-36-36 0,0 0-1,0-36 1,0-107-1,0 36 1,36 35 0,-36 72-1</inkml:trace>
        </inkml:traceGroup>
      </inkml:traceGroup>
    </inkml:traceGroup>
    <inkml:traceGroup>
      <inkml:annotationXML>
        <emma:emma xmlns:emma="http://www.w3.org/2003/04/emma" version="1.0">
          <emma:interpretation id="{7BEA7E00-0A62-44FA-B2BA-AF6D76635933}" emma:medium="tactile" emma:mode="ink">
            <msink:context xmlns:msink="http://schemas.microsoft.com/ink/2010/main" type="paragraph" rotatedBoundingBox="3000,15715 9809,16481 9547,18808 2738,1804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9A0AE43-F7F6-4D0B-854A-FC135FAE2740}" emma:medium="tactile" emma:mode="ink">
              <msink:context xmlns:msink="http://schemas.microsoft.com/ink/2010/main" type="line" rotatedBoundingBox="3000,15715 9809,16481 9547,18808 2738,18042"/>
            </emma:interpretation>
          </emma:emma>
        </inkml:annotationXML>
        <inkml:traceGroup>
          <inkml:annotationXML>
            <emma:emma xmlns:emma="http://www.w3.org/2003/04/emma" version="1.0">
              <emma:interpretation id="{4DA78CBE-5D7B-4B29-B43A-94D3262E0A7C}" emma:medium="tactile" emma:mode="ink">
                <msink:context xmlns:msink="http://schemas.microsoft.com/ink/2010/main" type="inkWord" rotatedBoundingBox="3000,15715 9809,16481 9547,18808 2738,18042"/>
              </emma:interpretation>
              <emma:one-of disjunction-type="recognition" id="oneOf5">
                <emma:interpretation id="interp25" emma:lang="it-IT" emma:confidence="0">
                  <emma:literal>Periodo</emma:literal>
                </emma:interpretation>
                <emma:interpretation id="interp26" emma:lang="it-IT" emma:confidence="0">
                  <emma:literal>Perioda</emma:literal>
                </emma:interpretation>
                <emma:interpretation id="interp27" emma:lang="it-IT" emma:confidence="0">
                  <emma:literal>Periodi</emma:literal>
                </emma:interpretation>
                <emma:interpretation id="interp28" emma:lang="it-IT" emma:confidence="0">
                  <emma:literal>Pertanto</emma:literal>
                </emma:interpretation>
                <emma:interpretation id="interp29" emma:lang="it-IT" emma:confidence="0">
                  <emma:literal>Perledo</emma:literal>
                </emma:interpretation>
              </emma:one-of>
            </emma:emma>
          </inkml:annotationXML>
          <inkml:trace contextRef="#ctx0" brushRef="#br0" timeOffset="32482.6437">-1181 16027 0,'215'72'15,"35"-1"-15,36 37 0,36-1 16,-36 36 0,-71-35-1,-143-73 1,-108 1-1,-107 36 17,-36-37-17,-107 1 1,35-36 0,37 36-1,71 0 1,107-36-1,36 0 1,107 0 0,72 0-1,36-36 1,-215 36 0</inkml:trace>
          <inkml:trace contextRef="#ctx0" brushRef="#br0" timeOffset="32076.3911">-644 16492 0,'35'144'0,"-35"106"0,0 0 15,36 37 1,0-109 0,-36-34-1,0-73 1,0-35 15,-36-108-31,0-142 16,-35-37-1,-1-71 1,1 0 0,71 322-1</inkml:trace>
          <inkml:trace contextRef="#ctx0" brushRef="#br0" timeOffset="33504.1353">429 17458 0,'107'0'16,"36"0"-16,36-35 0,72-37 0,-37 36 15,-71 0 1,-71-35 0,-108 35-1,-35-35 1,-73-1 15,1 72-15,36 0-1,71 36 1,36 35 0,36 72-1,71 36 1,36-71-1,36-1 1,0-107 0,0-36-1,-72-35 1,-35-37 0,-36 37-1,-36 35 1,0 0-1,0 36 1,0 36 0,0 71 15,36 108-15,35-72-1,-35-107 1,0-36-1,-36 0 1,0-107 0,-72-72 15,36 71-15,1 37-1,70-1 1,1 72-1,0-36 1,35 1 0,1 35 15,-36 35-15,-36-35-1,36 36 1,-36-36-1,35 36 1,1 36 0,0-108-1,0-36 1,-1 1 0,-35 71-1</inkml:trace>
          <inkml:trace contextRef="#ctx0" brushRef="#br0" timeOffset="33941.6381">2826 17637 0,'0'286'0,"36"-357"0,-1-36 31,-70-37-15,35-70-1,-72-180 1,36 144-1,-35 214 1,71 36 15,0 0-15,0 0 0,35 36-1,1 143 1,72-143-1,35 35 1,-143-71 0</inkml:trace>
          <inkml:trace contextRef="#ctx0" brushRef="#br0" timeOffset="34383.0483">3398 17852 0,'72'71'0,"-1"-106"16,-35-37-16,0-35 0,-36-36 0,-72 0 15,-71 71-15,0 0 32,0 72-17,36 72 1,107 0 0,107 35-1,36 72 1,0-108-1,0-106 17,0-73-17,-71-106 1,-36-37 0,-36 251-1</inkml:trace>
          <inkml:trace contextRef="#ctx0" brushRef="#br0" timeOffset="35351.8045">4185 16027 0,'36'108'0,"0"-1"0,-36 72 31,36 71-31,-1 1 16,37 35-1,35-71 1,-71-37 15,0-142-15,-72-36-1,-36-71 1,-35-72 0,36 107-1,-37 0 1,37 36 0,35 72-1,0 35 1,72-36-1,35 1 1,1-36 0,0 0-1,-1-36 1,36-36 0,-35 36 15,35 0-31,1 36 15,35-1 1,-72 1 15,37 0-15,-37-72 0,-35 36-1,0-36 1,-72 36-1,36 0 1,0 0 0,0 0-1,36 36 1,35 0 0,37 0-1,-37-36 1,-35-36-1,-36 0 1,0-107 0,-72 0-1,1 36 1,-37 35 0,37 36-1,35 72 16,36 143-15,107 36 0,108-37-1,-215-178 1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28:33.77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7C73CA6-A1D8-423A-A1D2-AB846110744C}" emma:medium="tactile" emma:mode="ink">
          <msink:context xmlns:msink="http://schemas.microsoft.com/ink/2010/main" type="inkDrawing" rotatedBoundingBox="2556,5838 23664,8815 22150,19549 1042,16572" shapeName="Other"/>
        </emma:interpretation>
      </emma:emma>
    </inkml:annotationXML>
    <inkml:trace contextRef="#ctx0" brushRef="#br0">0 5330 0,'71'-35'0,"-35"-1"0,0-36 15,35 37-15,1-37 0,-36 36 16,35-35-16,1-1 16,-1 36-1,1-35 1,35-1-1,-35-35 1,35 71 0,-35-35-1,-1-1 1,36 1 0,1 35-1,-37-36 16,1 36-15,-1 1 0,-35 35-1,36 0 1,-1-36 0,-35 36-1,36 36 1,-1-36-1,-35 35 1,35 37 0,1-36-1,0 0 1,-1 35 0,1 1-1,-1-1 1,1 1-1,-1-1 1,-35 1 0,36 35-1,-37-35 17,37-1-17,-36 1 1,-1 35-1,37-35 1,-36-1 0,0 1 15,35-1-15,-35 1-1,0-1 1,-1 1-1,37 0 1,-36-1 0,0 1-1,35-1 1,-35 1 0,0-1-1,35 1 1,-35-1-1,0 1 1,35-1 0,-35 1 15,36-36-15,-1 35-1,-35 1 1,35-36-1,-35 35 1,36-35 0,-36 36-1,35-37 1,-35 37 0,35-36-1,-35-1 1,36 1-1,-36 0 1,35-36 0,-35 36-1,35-36 1,-35 36 0,36-36-1,-36 35 1,-1-35 15,37 36-15,-36-36-1,35 0 1,-35 0 0,36-36-1,-1 36 1,-35 0-1,35-35 1,1-1 0,-36 0-1,35 0 1,1 0 0,-1-35-1,1 35 1,-36 0-1,35-35 1,1-1 0,-36-35 15,35 35-15,1 1-1,-1-37 1,1 37-1,-1-36 1,-35 35 0,36-35-1,-1-1 1,36-35 0,-35 36-1,35-36 1,-35 36 15,-1-1-15,1 1-1,0 0 1,35-1 0,-36-35-1,1 36 1,0 0-1,35-1 1,-36 1 0,1 0-1,0 35 1,-1-35 0,36 35-1,-35 1 1,-1 35-1,1-36 1,0 36 0,-1 36-1,1-35 1,-37 35 0,37 0 15,-36 0-16,0 0 1,-1 0 0,1 35-1,36 1 1,-37 0 0,37 36-1,-36-37 1,35 37-1,-35-1 1,0 37 0,35-37-1,-35 1 1,36 35 0,-37-35-1,1 35 1,0-35-1,36 35 1,-37-36 0,1 37 15,0-37-15,35 37-1,-35-37 1,0 37-1,0-1 1,35-36 0,-35 37-1,0-1 1,0 0 0,35 1-1,-35-1 1,0 0-1,0 1 1,-1 35 0,37-36-1,-36 0 1,35 37 0,1-37-1,-36 36 1,35-36-1,1 36 17,-37-35-17,37-1 1,-1 0 0,-35 1-1,36-37 1,-1 37-1,1-37 1,35-35 0,-71 0-1,36-1 1,35 1 0,-36-36-1,-35 0 1,72-36-1,-37 1 1,1-37 0,-37-35-1,37-1 1,-1-35 0,1 0-1,-36-36 16,35-35-15,1-1 0,-1-35-1,-35-1 1,36 1 0,-36-36-1,35-1 1,-35-35-1,0 0 1,-1 1 0,1-1-1,0 0 1,0-36 0,0 36-1,-1-36 1,-35 36-1,36 0 1,0 36 0,0-36-1,-1 36 1,1 35 15,0-35-15,-36 72-1,36-1 1,-36 36 0,36 36-1,-1 36 1,-35 35 0,0 72-1,0 0 1,36 36-1,0 35 1,0 72 15,35 144-15,-35-37 0,0 1-1,35-1 1,1 36-1,-1 0 1,-35 36 0,36 0-1,-37 0 1,37 36 0,0 0-1,-1-1 1,1 1-1,-37-36 1,37 36 0,0 35-1,35-35 1,-36 36 0,1-37-1,-1 1 16,1-36-15,0 0 0,-1 0-1,1-36 1,-1-35 0,-35-1-1,36-35 1,-1-1-1,-35-35 1,0 0 0,-1-36-1,1 0 1,0-35 0,0-1-1,0 0 1,-1-35-1,-35-1 17,0 1-32,36-36 15,-36 0 1,0-1 15,36 1-15,-36-36-1,0 36 1,36 0 0,-36-1-1,35 1 1,-35 0 0,36 36-1,-36-37 1,36 37-1,-36-36 1,36 35 0,0-35-1,-36 36 1,35-37 0,-35 1-1,0 0 1,36 0-1,-36-1 1,36-35 0,-36 36 15,0-36-15,36 36-1,-36 0 1,35 0-1,-35-36 1,36 71 0,0-35-1,-36-36 1,36 36 0,-36-36-1,0 0 1,35-36-1,-35 36 1,36-36 0,0-35-1,0-1 1,0-35 0,-1-1-1,-35-35 1,36 0-1,36-36 17,-37 0-17,37 0 1,-36-35 0,35-1-1,1 1 1,-36-37-1,35 36 1,-35-71 0,0 36-1,35-1 1,-71-35 0,72 36-1,-36-36 1,-1 35-1,-35 1 1,36-1 0,0 1-1,0 0 1,-1 35 0,1 36-1,0 0 16,0 0-15,0 36 0,35 0-1,-35 36 1,-36-1 0,36 37-1,-1-1 1,1 37-1,-36-1 1,36 36 0,-36-36-1,0 36 1,36 0 0,-36 36-1,0-36 1,36 36 15,-1-1-15,1 37-1,0-36 17,0 71-17,-36 0 1,35 1-1,1-1 1,36 0 0,-36 36-1,35 36 1,-35-36 0,35 0-1,1 1 1,35 34-1,-35-35 1,71 1 0,-72 34-1,37-70 17,-1-1-17,-35 0 1,35 1-1,0-72 1,-35 35 0,-1-35-1,37 0 1,-37-72 0,1 36-1,-36-72 1,35 1-1,1-37 1,-1 1 0,37-36-1,-37 36 1,-35-36 0,35 35-1,1 1 1,0 35-1,-37 1 17,1 71-17,0-36 1,0 72 0,-1 0-1,1 35 1,36 36-1,-1 1 1,1-1 0,-1 0-1,37-71 1,-37 0 0,37-72-1,-37-71 1,36 35-1,37 37 1,-1-1 0,71 107-1,108 108 1,-322-179 0</inkml:trace>
  </inkml:traceGroup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8:20.43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A776D06-4391-43F4-B84D-E807244E2BEB}" emma:medium="tactile" emma:mode="ink">
          <msink:context xmlns:msink="http://schemas.microsoft.com/ink/2010/main" type="inkDrawing" rotatedBoundingBox="30838,13632 32201,14471 31915,14934 30552,14095" semanticType="verticalRange" shapeName="Other">
            <msink:sourceLink direction="with" ref="{F5679C9B-D028-494E-B6DF-763E98741F10}"/>
          </msink:context>
        </emma:interpretation>
      </emma:emma>
    </inkml:annotationXML>
    <inkml:trace contextRef="#ctx0" brushRef="#br0">26944 5913 0,'215'72'0,"-1"-1"0,37 37 16,-1-1 0,-35 0-1,-36 1 1,-72-37-1,-107 1 1,-36-1 0,-107-35-1,-36 0 1,0 35 0,36-142-1,143 71 1</inkml:trace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9:25.33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449CC91-80D5-425C-95E6-DF9FFA852ABE}" emma:medium="tactile" emma:mode="ink">
          <msink:context xmlns:msink="http://schemas.microsoft.com/ink/2010/main" type="inkDrawing" rotatedBoundingBox="31626,15382 32844,15479 32841,15525 31623,15427" shapeName="Other">
            <msink:destinationLink direction="with" ref="{ADAF6CF0-AE34-40A8-A040-559495BE1B3D}"/>
          </msink:context>
        </emma:interpretation>
      </emma:emma>
    </inkml:annotationXML>
    <inkml:trace contextRef="#ctx0" brushRef="#br0">0 0 0,'287'0'0,"-109"36"0,37-36 16,0 0-1,-36 36 1,-36-1-1,-143-35 1</inkml:trace>
  </inkml:traceGroup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9:25.02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DAF6CF0-AE34-40A8-A040-559495BE1B3D}" emma:medium="tactile" emma:mode="ink">
          <msink:context xmlns:msink="http://schemas.microsoft.com/ink/2010/main" type="inkDrawing" rotatedBoundingBox="31030,17453 31498,15380 32458,15597 31989,17670" semanticType="callout" shapeName="Other">
            <msink:sourceLink direction="with" ref="{A449CC91-80D5-425C-95E6-DF9FFA852ABE}"/>
          </msink:context>
        </emma:interpretation>
      </emma:emma>
    </inkml:annotationXML>
    <inkml:trace contextRef="#ctx0" brushRef="#br0">822 0 0,'107'107'0,"-107"72"15,0 71-15,0 36 16,0 72 0,36-72 15,-72-35-16,1-72 1,-1-36 0,-36-72-1,-35-35 1,0-72 0,-36-71-1,-1 0 1,1-72-1,72 36 1,-1 35 0,72 37-1,72-1 1,-72 72 0</inkml:trace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1:03.05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4761 62 0,'-72'0'0,"-35"0"0,-72 0 0,0 0 16,-71 0-1,-1-36 1,-35 36 0,-36-35-1,-71 70 1,71-35 0,-36 72-1,36-72 1,-36 36-1,1-1 1,35-35 15,35 0-31,73 36 32,71-36-17,71 0 1,72 0-1,0 0 1,0 0 0,107 0-1,72 0 1,0 0 0,-179 0-1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1:03.76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3791 501 0,'-36'-36'0,"-107"-71"15,-36 35-15,-71 0 0,-72 37 16,-72-37 0,36 72-1,-107-36 16,36 1-15,36 35 0,35 35-1,107 1 1,108 0 0,72 0-1,71-1 1,0-35-1,36 36 1,35-107 0,-35-108-1,-36 179 1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7:45.48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D8E93A9-D574-458C-8095-4A09B72C8548}" emma:medium="tactile" emma:mode="ink">
          <msink:context xmlns:msink="http://schemas.microsoft.com/ink/2010/main" type="writingRegion" rotatedBoundingBox="12841,8142 21773,10210 20219,16925 11286,14857">
            <msink:destinationLink direction="with" ref="{59BB76D2-6933-4ABD-BF44-67BAB8E316C5}"/>
          </msink:context>
        </emma:interpretation>
      </emma:emma>
    </inkml:annotationXML>
    <inkml:traceGroup>
      <inkml:annotationXML>
        <emma:emma xmlns:emma="http://www.w3.org/2003/04/emma" version="1.0">
          <emma:interpretation id="{07FF3685-AEDC-4132-ABD9-AE4F2331BA52}" emma:medium="tactile" emma:mode="ink">
            <msink:context xmlns:msink="http://schemas.microsoft.com/ink/2010/main" type="paragraph" rotatedBoundingBox="15154,8561 15062,12682 13610,12649 13702,852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C63376B-D331-4C22-91BE-0E23DD26284C}" emma:medium="tactile" emma:mode="ink">
              <msink:context xmlns:msink="http://schemas.microsoft.com/ink/2010/main" type="line" rotatedBoundingBox="15154,8561 15062,12682 13610,12649 13702,8529"/>
            </emma:interpretation>
          </emma:emma>
        </inkml:annotationXML>
        <inkml:traceGroup>
          <inkml:annotationXML>
            <emma:emma xmlns:emma="http://www.w3.org/2003/04/emma" version="1.0">
              <emma:interpretation id="{F635F43E-AF29-4B35-BB21-E4E1D8DE283B}" emma:medium="tactile" emma:mode="ink">
                <msink:context xmlns:msink="http://schemas.microsoft.com/ink/2010/main" type="inkWord" rotatedBoundingBox="15154,8561 15062,12682 13610,12649 13702,8529">
                  <msink:destinationLink direction="from" ref="{B7E524D8-42B3-47E5-A8BA-9655C84CB793}"/>
                  <msink:destinationLink direction="from" ref="{EF7F261B-E04C-4186-AFA4-05AFA997C56A}"/>
                </msink:context>
              </emma:interpretation>
              <emma:one-of disjunction-type="recognition" id="oneOf0">
                <emma:interpretation id="interp0" emma:lang="it-IT" emma:confidence="0">
                  <emma:literal>in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i,</emma:literal>
                </emma:interpretation>
                <emma:interpretation id="interp3" emma:lang="it-IT" emma:confidence="0">
                  <emma:literal>i;</emma:literal>
                </emma:interpretation>
                <emma:interpretation id="interp4" emma:lang="it-IT" emma:confidence="0">
                  <emma:literal>'a</emma:literal>
                </emma:interpretation>
              </emma:one-of>
            </emma:emma>
          </inkml:annotationXML>
          <inkml:trace contextRef="#ctx0" brushRef="#br0">9915 690 0,'36'-36'15,"0"108"-15,-36 71 0,0 0 16,0-36-16,0 36 16,0-35-1,36-72 1,-36-36-1,0 0 1,0 0 0,35-72-1,1-71 1,36 36 0,35-72-1,36 36 1,0 71-1,0 36 1,-35 36 0,-1 36-1,-36 36 17,1 71-32,0 0 15,-37 0 1,37 0-1,-36 0 17,-1-71-17,-35 35 1,36-71 0,-36-36-1,-36 0 1,1-72-1,-1-71 1,36 143 0</inkml:trace>
          <inkml:trace contextRef="#ctx0" brushRef="#br0" timeOffset="1488.2954">10309 2228 0,'0'0'0,"0"108"16,0-1-16,0 72 0,0 71 15,36 1 1,-36 35-1,0-36 17,35 37-17,1-37 1,0-35 0,0-37-1,-1-70 1,-35-72-1,36-36 1,-72 0 0,-35-108-1,-1 37 1,1-37 0,-1 37-1,1 71 1,35 71-1,36 37 1,71-37 15,37 37-15,-1-73 0,-35-35-1,-1-35 1,1-37-1,-1 0 1,-35-35 0,36 0-1,-37 107 1,-35 0 15,-35 0-15,-1 71-1,0 1 1,36-72-16</inkml:trace>
        </inkml:traceGroup>
      </inkml:traceGroup>
    </inkml:traceGroup>
    <inkml:traceGroup>
      <inkml:annotationXML>
        <emma:emma xmlns:emma="http://www.w3.org/2003/04/emma" version="1.0">
          <emma:interpretation id="{6A0CB411-3998-4F1C-AEA8-151D76134839}" emma:medium="tactile" emma:mode="ink">
            <msink:context xmlns:msink="http://schemas.microsoft.com/ink/2010/main" type="paragraph" rotatedBoundingBox="11849,12425 20782,14493 20219,16925 11286,1485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8820503-112B-48CE-93E3-855361B68D25}" emma:medium="tactile" emma:mode="ink">
              <msink:context xmlns:msink="http://schemas.microsoft.com/ink/2010/main" type="line" rotatedBoundingBox="11849,12425 20782,14493 20219,16925 11286,14857"/>
            </emma:interpretation>
          </emma:emma>
        </inkml:annotationXML>
        <inkml:traceGroup>
          <inkml:annotationXML>
            <emma:emma xmlns:emma="http://www.w3.org/2003/04/emma" version="1.0">
              <emma:interpretation id="{3B92175F-92A9-46B1-9AE4-F22CF87DBA33}" emma:medium="tactile" emma:mode="ink">
                <msink:context xmlns:msink="http://schemas.microsoft.com/ink/2010/main" type="inkWord" rotatedBoundingBox="11849,12425 16860,13585 16296,16017 11286,14857"/>
              </emma:interpretation>
              <emma:one-of disjunction-type="recognition" id="oneOf1">
                <emma:interpretation id="interp5" emma:lang="it-IT" emma:confidence="0">
                  <emma:literal>(AIE)</emma:literal>
                </emma:interpretation>
                <emma:interpretation id="interp6" emma:lang="it-IT" emma:confidence="0">
                  <emma:literal>(art)</emma:literal>
                </emma:interpretation>
                <emma:interpretation id="interp7" emma:lang="it-IT" emma:confidence="0">
                  <emma:literal>care)</emma:literal>
                </emma:interpretation>
                <emma:interpretation id="interp8" emma:lang="it-IT" emma:confidence="0">
                  <emma:literal>cari)</emma:literal>
                </emma:interpretation>
                <emma:interpretation id="interp9" emma:lang="it-IT" emma:confidence="0">
                  <emma:literal>(CEE)</emma:literal>
                </emma:interpretation>
              </emma:one-of>
            </emma:emma>
          </inkml:annotationXML>
          <inkml:trace contextRef="#ctx0" brushRef="#br0" timeOffset="2160.1747">8627 4661 0,'-71'36'0,"-37"0"0,-35 71 0,-36 0 15,36 72-15,36 36 16,71 71 0,36 0-1,72 36 1,35-71-1,36-1 1,36-71 0,0 0-1,-36-72 1,-36-71 0,-35 0-1,-72-36 1,0-72-1,0-35 1,0-1 15,0-35-15,0 143-16</inkml:trace>
          <inkml:trace contextRef="#ctx0" brushRef="#br0" timeOffset="2800.8038">9915 5591 0,'-36'36'0,"-35"107"0,-36 72 0,-1-1 16,-71 73-1,36-73 1,36-35 0,71-72-1,0 1 1,72-73 0,71 1-1,37 0 1,70-72-1,-71 0 1,108 1 0,-37 35-1,-70 0 1,-37 0 0,-107 0-1,0 0 1,-107-72-1,35-35 1,36-36 15,-35-36-15,71 179 0</inkml:trace>
          <inkml:trace contextRef="#ctx0" brushRef="#br0" timeOffset="3207.0564">9665 5591 0,'71'72'0,"1"71"0,35 71 15,1 1 1,-1-36 0,0 71-1,1-71 1,-37-36 0,-35-71-1,-36-72 1,0 0-1,-36-72 1,36 1 0,0-36-1,72-37 1,35 1 0,-107 143-1</inkml:trace>
          <inkml:trace contextRef="#ctx0" brushRef="#br0" timeOffset="3644.5592">11060 5877 0,'0'72'16,"-36"71"-16,0 36 0,1 0 16,35 35-1,35-35 17,1 0-17,72-36 1,-1-107-1,0 0 1,36-36 0,-35-72-1,-1 36 1,-36 1 0,-35-1-1,-36-36 1,-36 37-1,-35-37 1,-1-35 0,72 107-1</inkml:trace>
          <inkml:trace contextRef="#ctx0" brushRef="#br0" timeOffset="3910.1859">10988 6235 0,'179'36'0,"-71"0"0,35-36 0,-36 0 15,-35 0 1,-37-36 0,1-36-1,-36 72 1</inkml:trace>
          <inkml:trace contextRef="#ctx0" brushRef="#br0" timeOffset="4301.791">11811 5520 0,'215'107'0,"-36"36"0,0 72 16,0 35 0,-36 36-1,-72 36 1,-107-36-1,-71 1 1,-72-1 0,0-36-1,144-178 1,35-72 0</inkml:trace>
        </inkml:traceGroup>
        <inkml:traceGroup>
          <inkml:annotationXML>
            <emma:emma xmlns:emma="http://www.w3.org/2003/04/emma" version="1.0">
              <emma:interpretation id="{0B1F05BA-6953-437C-A285-FCAEBBBC9057}" emma:medium="tactile" emma:mode="ink">
                <msink:context xmlns:msink="http://schemas.microsoft.com/ink/2010/main" type="inkWord" rotatedBoundingBox="18113,14379 20671,14971 20292,16609 17734,16016"/>
              </emma:interpretation>
              <emma:one-of disjunction-type="recognition" id="oneOf2">
                <emma:interpretation id="interp10" emma:lang="it-IT" emma:confidence="0">
                  <emma:literal>5.</emma:literal>
                </emma:interpretation>
                <emma:interpretation id="interp11" emma:lang="it-IT" emma:confidence="0">
                  <emma:literal>5,</emma:literal>
                </emma:interpretation>
                <emma:interpretation id="interp12" emma:lang="it-IT" emma:confidence="0">
                  <emma:literal>5</emma:literal>
                </emma:interpretation>
                <emma:interpretation id="interp13" emma:lang="it-IT" emma:confidence="0">
                  <emma:literal>si</emma:literal>
                </emma:interpretation>
                <emma:interpretation id="interp14" emma:lang="it-IT" emma:confidence="0">
                  <emma:literal>5a</emma:literal>
                </emma:interpretation>
              </emma:one-of>
            </emma:emma>
          </inkml:annotationXML>
          <inkml:trace contextRef="#ctx0" brushRef="#br1" timeOffset="43212.2209">14137 7308 0,'35'36'0,"-35"0"0,-35-72 0,142 36 16,0 0-16,-35 0 0,71 0 0,-36 0 15,-35 36-15,-36-36 16,-1 0 0,-35 0-1,0 36 1,0-36-1,-71 0 1,35 0 0,72-72-1,-36 1 1,36-37 0,-36 1-1,0 35 1,35 37-1,1-1 1,0 72 0,0-1 15,-1 1-15,37 0-1,-36 35 1,-36 1-1,0 35 1,0 36 0,-36 1-1,72-37 1,-36-36 0,0-71-1,36-35 1,35-73-1,1-35 1,-37 0 0,1 36-1,-36 35 1,-36 72 0,72 36-1,36 36 1,-72 35-1,36 72 1,-1 0 15,-35-36-15,36-36 0,36-107-1,-37-71 1,-35 71-16</inkml:trace>
          <inkml:trace contextRef="#ctx0" brushRef="#br1" timeOffset="43446.5974">14387 6700 0,'286'72'0,"72"35"0,0 0 16,-1-107 0,-70-107-1,-287 107 1</inkml:trace>
          <inkml:trace contextRef="#ctx0" brushRef="#br1" timeOffset="41602.8356">15997 8203 0,'0'179'0,"36"-144"0,-36 1 15,35 0 1,-35 0-1,0-36 1,-35 35 0,-1 1-1,36-36 1,71 0 0,-35 0-1,72 0 1,35 0-1,-72-36 1,1 72 0,-36-36-1,-36 0 1,-36-36 0,-36 36-1,72-35 1,72-1-1,-72 36 1</inkml:trace>
        </inkml:traceGroup>
      </inkml:traceGroup>
    </inkml:traceGroup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1:04.39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0,'35'286'15,"37"108"1,-72 143 0,0-37-1,36 37 1,35 35 0,-35 72-1,0 36 1,35 36-1,1-37 1,-1-106 0,1-37 15,0-178-31,-37-143 16,-35-72-1,-35-143 1,-37-108-1,-35-214 17,35-250-17,72 572 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1:05.25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4293 0 0,'0'36'16,"-36"107"-16,-107 107 0,36-71 15,-36 72 17,-72-1-17,-286 322 17,144-214-17,-1-36 1,0 36-1,0-36 1,-35-36 15,35 0-31,0 0 16,108-71 0,35-36-1,108-36 1,71-71-1,36-1 1,0-35 0,72 0-1,-1 0 17,72-1-17,72 1-15,36 71 31,35 1-15,107 106 0,37 37-1,70 107 1,-35-36 0,-35-36-1,-108-36 1,-108-35-1,-35-144 1,-215-214 0,36 143-1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7:43.9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CFC5161-DB02-47EC-9BC6-4FD2A102D74E}" emma:medium="tactile" emma:mode="ink">
          <msink:context xmlns:msink="http://schemas.microsoft.com/ink/2010/main" type="writingRegion" rotatedBoundingBox="7655,5258 8407,5258 8407,8156 7655,8156"/>
        </emma:interpretation>
      </emma:emma>
    </inkml:annotationXML>
    <inkml:traceGroup>
      <inkml:annotationXML>
        <emma:emma xmlns:emma="http://www.w3.org/2003/04/emma" version="1.0">
          <emma:interpretation id="{4C897599-01DA-4BB2-B1BC-439AA5CA0DEF}" emma:medium="tactile" emma:mode="ink">
            <msink:context xmlns:msink="http://schemas.microsoft.com/ink/2010/main" type="paragraph" rotatedBoundingBox="7655,5258 8407,5258 8407,8156 7655,815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D770E3B-E2DE-4CF1-8463-7A97BBF2B559}" emma:medium="tactile" emma:mode="ink">
              <msink:context xmlns:msink="http://schemas.microsoft.com/ink/2010/main" type="line" rotatedBoundingBox="7655,5258 8407,5258 8407,8156 7655,8156"/>
            </emma:interpretation>
          </emma:emma>
        </inkml:annotationXML>
        <inkml:traceGroup>
          <inkml:annotationXML>
            <emma:emma xmlns:emma="http://www.w3.org/2003/04/emma" version="1.0">
              <emma:interpretation id="{6E6069DE-7EC2-49C8-9B48-34AF2DB1BBEC}" emma:medium="tactile" emma:mode="ink">
                <msink:context xmlns:msink="http://schemas.microsoft.com/ink/2010/main" type="inkWord" rotatedBoundingBox="7655,5258 8407,5258 8407,8156 7655,8156"/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Ì</emma:literal>
                </emma:interpretation>
                <emma:interpretation id="interp2" emma:lang="it-IT" emma:confidence="0">
                  <emma:literal>ì</emma:literal>
                </emma:interpretation>
                <emma:interpretation id="interp3" emma:lang="it-IT" emma:confidence="0">
                  <emma:literal>t</emma:literal>
                </emma:interpretation>
                <emma:interpretation id="interp4" emma:lang="it-IT" emma:confidence="0">
                  <emma:literal>T</emma:literal>
                </emma:interpretation>
              </emma:one-of>
            </emma:emma>
          </inkml:annotationXML>
          <inkml:trace contextRef="#ctx0" brushRef="#br0">430 335 0,'-36'-36'0,"179"72"0,-36 0 0,36-36 15,-35-36-15,-72 0 16,-108-35 0,-71-1-1,-108-35 1,37 71-1,35 0 1,107 72 0,108-36-1,36 0 1,107 36 0,-1 0-1,-70 35 1,-37-71-1,-35 0 1,-36 0 0</inkml:trace>
          <inkml:trace contextRef="#ctx0" brushRef="#br0" timeOffset="-1984.3877">-1109 3984 0,'0'36'0,"36"36"0,0-1 15,0 36-15,-1 36 0,-35 36 16,0 36 0,0 0-1,-35 35 1,35 0-1,35-35 1,-35-36 0,36-36-1,0-36 1,0-35 15,0-36-15,-72-72-1,36-107 1,-36-36 0,-36-71-1,72 250 1</inkml:trace>
        </inkml:traceGroup>
      </inkml:traceGroup>
    </inkml:traceGroup>
  </inkml:traceGroup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2:16.28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6948FD3-001D-46AA-9E1B-EF0DAEEECFB5}" emma:medium="tactile" emma:mode="ink">
          <msink:context xmlns:msink="http://schemas.microsoft.com/ink/2010/main" type="writingRegion" rotatedBoundingBox="290,42 32398,1559 31591,18651 -517,17135"/>
        </emma:interpretation>
      </emma:emma>
    </inkml:annotationXML>
    <inkml:traceGroup>
      <inkml:annotationXML>
        <emma:emma xmlns:emma="http://www.w3.org/2003/04/emma" version="1.0">
          <emma:interpretation id="{AC03922E-E485-4565-A966-DF9936ED5665}" emma:medium="tactile" emma:mode="ink">
            <msink:context xmlns:msink="http://schemas.microsoft.com/ink/2010/main" type="paragraph" rotatedBoundingBox="299,-24 32418,1700 31833,12607 -286,108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79B7D13-8B1E-43A7-87E1-539D8CB24B10}" emma:medium="tactile" emma:mode="ink">
              <msink:context xmlns:msink="http://schemas.microsoft.com/ink/2010/main" type="line" rotatedBoundingBox="299,-24 31643,1658 31433,5565 89,3882"/>
            </emma:interpretation>
          </emma:emma>
        </inkml:annotationXML>
        <inkml:traceGroup>
          <inkml:annotationXML>
            <emma:emma xmlns:emma="http://www.w3.org/2003/04/emma" version="1.0">
              <emma:interpretation id="{63B64672-C209-433D-8A94-04DA9D69AFA4}" emma:medium="tactile" emma:mode="ink">
                <msink:context xmlns:msink="http://schemas.microsoft.com/ink/2010/main" type="inkWord" rotatedBoundingBox="325,-191 17053,978 16785,4806 58,3636"/>
              </emma:interpretation>
              <emma:one-of disjunction-type="recognition" id="oneOf0">
                <emma:interpretation id="interp0" emma:lang="it-IT" emma:confidence="0">
                  <emma:literal>temporali</emma:literal>
                </emma:interpretation>
                <emma:interpretation id="interp1" emma:lang="it-IT" emma:confidence="0">
                  <emma:literal>temporali.</emma:literal>
                </emma:interpretation>
                <emma:interpretation id="interp2" emma:lang="it-IT" emma:confidence="0">
                  <emma:literal>temprarti</emma:literal>
                </emma:interpretation>
                <emma:interpretation id="interp3" emma:lang="it-IT" emma:confidence="0">
                  <emma:literal>temprarli</emma:literal>
                </emma:interpretation>
                <emma:interpretation id="interp4" emma:lang="it-IT" emma:confidence="0">
                  <emma:literal>temprarti.</emma:literal>
                </emma:interpretation>
              </emma:one-of>
            </emma:emma>
          </inkml:annotationXML>
          <inkml:trace contextRef="#ctx0" brushRef="#br0">2969-4629 0,'36'35'0,"0"144"0,-36 108 16,0 34 0,36 1-1,-36-71 1,36-72 0,-36-72-1,0-107 1,0 0-1,-108-179 1,37-107 0,-37-36-1,108 322 1</inkml:trace>
          <inkml:trace contextRef="#ctx0" brushRef="#br0" timeOffset="468.753">3005-3771 0,'179'72'0,"143"-36"15,36-36-15,-72 35 16,-71-70-1,-144-73 1,-71 108 15</inkml:trace>
          <inkml:trace contextRef="#ctx0" brushRef="#br0" timeOffset="265.6267">2469-4737 0,'250'-35'16,"36"35"-16,72 35 15,35 1 1,-71-36-1,-71 36 1,-108 0 0,-143-36-1,-143 35 1,-108-35 0,251 0-1</inkml:trace>
          <inkml:trace contextRef="#ctx0" brushRef="#br0" timeOffset="1141.6114">4830-4021 0,'35'107'0,"1"72"16,-36 107-16,-36 0 31,36-71 0,0-215-15,0 0-1,0-71 1,36-180 0,0 1-1,71 35 1,1 72-1,35 71 1,36 37 0,-36 35-1,0 107 1,-107 0 0,-36 1-1,-108-37 1,-35 1-1,0-37 1,36 37 0,35-36 15,108 35-15,107 37-1,0-1 1,0-35-1,-35-37 1,-73 1 0,-35-36-1,0-107 1,0-72 0,0 179-1</inkml:trace>
          <inkml:trace contextRef="#ctx0" brushRef="#br1" timeOffset="-45814.7729">-823-2197 0,'36'0'0,"-36"36"0,0 143 16,0 36-16,36-36 16,-36-72-1,36-71 1,35-36 0,1-36-1,35-71 1,-71-72-1,0 0 1,-1 36 0,-35 71-1,0 36 1,0 36 15,-35 108-15,-73 178-1,108-286 1</inkml:trace>
          <inkml:trace contextRef="#ctx0" brushRef="#br0" timeOffset="3344.7505">6010-3306 0,'143'108'0,"0"-37"15,36 1-15,36-108 16,0-36-16,-1-35 16,-106 0-1,-73-36 1,-106 0 15,-144 35-15,-107 180-1,179 71 1,72 0 0,71 72 15,107-36-15,108-1-1,71-70 1,-36-108-1,-35-72 1,-108-71 0,-35 0-1,-108 71 1,0 72 0,0 108-1,1-72 1,106-1-1,72 37 1,36-1 0,0-71-1,-36-71 1,0-36 0,-107-37 15,-72-34-31,-71 70 31,-72 37-15,36 71-1,0 71 1,107 72 0,72 36-1,71 0 1,36 72-1,-35-144 1,-37 143 0,-71 36-1,36-35 1,-36-72 0,36-72-1,-36-107 1,35-107-1,1-144 1,-72-71 0,1 36-1,35 36 1,0 250 0,71-36 15,-71 36-16,179-107 1,0 71 0,36 0-1,-37-35 1,-34-37 0,-73-35-1,-35 0 1,0 36-1,-36 71 1,0 0 0,0 72-1,35 107 1,-35 72 0,36-36-1,0-36 1,36-72-1,35-35 1,0-108 0,36-35 15,-35-72-15,-37 36-1,-35 36 1,0 71-1,-36 36 1,0 107 0,35 36-1,1 36 1,72-36 0,-1-35-1,36-72 1,0-72-1,0-107 1,0-36 0,-107-36-1,-36 36 1,-36 72 0,1 107-1,-1 36 1,0 71 15,72 108-15,0-36-1,71-1 1,0-70 0,0-108-1,37-72 1,-37-71-1,0-72 1,-35 37 0,-36 70-1,-36 72 1,0 72 0,0 72-1,0 70 1,35-34-1,1-37 1,36-36 0,35-106-1,0-73 1,1-35 0,-37-36 15,-35 108-16,-36 71 1,0 0 0,36 143-1,-1 72 1,37-1 0,71-35-1,0-143 1,0-72-1,0-107 1,-71-72 0,-72 215-1</inkml:trace>
          <inkml:trace contextRef="#ctx0" brushRef="#br0" timeOffset="3796.9028">13129-3878 0,'215'-36'0,"0"108"0,35-1 16,-35-35 0,-108 0-1,-71-36 1,-36 36 15,-107 35-15,-72 36-1,0 37 1,0 70 0,179-71-1,36 0 16,71 1 1,36-37-32,72 0 15,-1-71 1,-106-72 0,-72-71-1,-108-72 1,72 179-1</inkml:trace>
        </inkml:traceGroup>
        <inkml:traceGroup>
          <inkml:annotationXML>
            <emma:emma xmlns:emma="http://www.w3.org/2003/04/emma" version="1.0">
              <emma:interpretation id="{887BD5AA-FCFF-4490-897D-49B1C97F1228}" emma:medium="tactile" emma:mode="ink">
                <msink:context xmlns:msink="http://schemas.microsoft.com/ink/2010/main" type="inkWord" rotatedBoundingBox="21839,1826 31605,2350 31463,5008 21696,4484"/>
              </emma:interpretation>
              <emma:one-of disjunction-type="recognition" id="oneOf1">
                <emma:interpretation id="interp5" emma:lang="it-IT" emma:confidence="0">
                  <emma:literal>Frequenza</emma:literal>
                </emma:interpretation>
                <emma:interpretation id="interp6" emma:lang="it-IT" emma:confidence="0">
                  <emma:literal>Fragranza</emma:literal>
                </emma:interpretation>
                <emma:interpretation id="interp7" emma:lang="it-IT" emma:confidence="0">
                  <emma:literal>Frequenze</emma:literal>
                </emma:interpretation>
                <emma:interpretation id="interp8" emma:lang="it-IT" emma:confidence="0">
                  <emma:literal>-frequenza</emma:literal>
                </emma:interpretation>
                <emma:interpretation id="interp9" emma:lang="it-IT" emma:confidence="0">
                  <emma:literal>Fragranze</emma:literal>
                </emma:interpretation>
              </emma:one-of>
            </emma:emma>
          </inkml:annotationXML>
          <inkml:trace contextRef="#ctx0" brushRef="#br0" timeOffset="7366.2673">-15526-5237 0,'107'-36'0,"36"72"16,144-36-16,35 71 0,0-35 16,-72-36-1,-35 0 1,-108 0 0,-71 0-1,-72 0 1,-71 36 15,-108 35-15,36 36-1,179-107 1</inkml:trace>
          <inkml:trace contextRef="#ctx0" brushRef="#br0" timeOffset="8460.0243">-14453-4128 0,'465'107'0,"-250"-143"16,0 0-16,-37-35 15,-34-37 1,-109 37-1,-35-1 1,-71-35 0,-72 107 15,-36 36-15,-36 107-1,144 0 1,106 0-1,37-36 1,107 1 0,0-108-1,35-36 1,-35-36 0,-36-35 15,-35-36-31,-73 107 31,-35 0-15,0 36-1,0 72 1,-35 35 0,70 1-1,37-37 1,-1-35-1,1-72 1,71-35 0,-36-37-1,1 1 1,-72 71 0,-36 36-1,35 0 1,-35 108-1,0 35 1,36-36 0,0-36-1,35-71 1,37-35 15,-1-37-31,0-71 16,-35 72-1,-36-1 17,-36 72-17,0 36 1,0 71 0,0 0-1,35 1 1,37-73-1,0-35 1,35-35 0,0-73-1,1 37 1,-73-1 0,1 37-1,-36 35 1,-36 35 15,36 1-31,0-36 16</inkml:trace>
          <inkml:trace contextRef="#ctx0" brushRef="#br0" timeOffset="9616.2817">-10947-4415 0,'0'72'0,"36"71"16,-36 72 0,0 178-1,36-142 1,35-37 0,1 1-1,-72-144 1,0-71-1,-36-35 17,-36-144-17,37-72 1,35 1 0,35-1-1,1 37 1,72 71-1,-37 107 1,36 0 0,72 36-1,72 72 1,-1 35 0,-71 0-1,-36 36 1,-107-71-1,-72 0 1,-143-37 0,-71-35-1,-36-35 1,71 35 0,108-36-1,107 0 1,107 36-1,108 0 17,71 0-17,0 36 1,-71 35 0,-36 1-1,-72 71 1,-71-143-1,35 36 1,-35 0 0,71-36-1,1-36 1,35-36 0,-36 1-1,0-37 1,-107-35-1,-35 0 1,-144 0 0,-72 107-1,37 72 1,71 71 0,143 1 15,71 71-16,179-1 1,37-106 0,35-36-1,-322-36 1</inkml:trace>
          <inkml:trace contextRef="#ctx0" brushRef="#br0" timeOffset="5617.2277">1109-3771 0,'72'0'0,"-108"-71"0,-36-1 16,-71 1-16,-36-37 0,-71 37 16,0-37-1,-72 1 1,0-36 0,-36 36-1,0-1 1,0 1-1,-35 0 1,35-1 0,0 1-1,-35 36 1,-1-37 0,-35 37-1,36-1 16,-37 1-15,1 35 0,35 36-1,1 36 1,-1-1 0,72 37-1,36 35 1,36 36-1,-1-35 1,108-1 0,0 0-1,107-71 1,1-36 0,35 0-1,0 0 1,0 0-1,0-36 1,-72 0 0,72-71-1,0 107 17</inkml:trace>
          <inkml:trace contextRef="#ctx0" brushRef="#br0" timeOffset="3968.7789">13451-3306 0,'322'36'15,"0"36"-15,0-1 16,-71-35-16,-108-36 16,-143 0-1</inkml:trace>
          <inkml:trace contextRef="#ctx0" brushRef="#br0" timeOffset="4375.0315">14704-2662 0,'143'143'0,"35"-143"15,-34-35-15,-37-37 16,-107-71 0,-107-36 15,-37 72-16,-70 71 1,71 72 0,107 35-1,36 37 1,143 35 0,107 36-1,37-1 1,-73-34-1,-71-109 1,-71 37 0,-108-72-1,-71-72 1,107 72 0</inkml:trace>
          <inkml:trace contextRef="#ctx0" brushRef="#br0" timeOffset="7053.7653">-14775-5130 0,'72'36'0,"-36"71"0,-36 72 0,0 71 15,-36 36 1,36-71-1,36-108 1,-36-35 0,0-72-1,0 0 1,-72-179 0,0-71-1,-71-37 1,143 287-1</inkml:trace>
          <inkml:trace contextRef="#ctx0" brushRef="#br0" timeOffset="6306.6898">-7906-5237 0,'-36'143'0,"-71"0"16,0 0-16,-1-36 16,37-35-1,35-37 1,0 1 0,72 0-1,107-36 1,107 0-1,1 36 1,-1-36 0,-35 0-1,-108 0 1,-71 0 0,-72-36-1,-71 0 1,-36 0-1,35-35 1,-35-1 0,72-35-1,-1 35 1,36 1 0,72 35-1,-36 36 1,36-36 15,0 108-15,35 71-1,-35 0 1,0-71 0,35-1-1,-35-71 16,-36-107-15,0 107 0</inkml:trace>
        </inkml:traceGroup>
      </inkml:traceGroup>
      <inkml:traceGroup>
        <inkml:annotationXML>
          <emma:emma xmlns:emma="http://www.w3.org/2003/04/emma" version="1.0">
            <emma:interpretation id="{2A4BC64C-58D0-4DDF-B097-60B88C7877DE}" emma:medium="tactile" emma:mode="ink">
              <msink:context xmlns:msink="http://schemas.microsoft.com/ink/2010/main" type="line" rotatedBoundingBox="2302,5223 31908,2586 32599,10351 2994,12987"/>
            </emma:interpretation>
          </emma:emma>
        </inkml:annotationXML>
        <inkml:traceGroup>
          <inkml:annotationXML>
            <emma:emma xmlns:emma="http://www.w3.org/2003/04/emma" version="1.0">
              <emma:interpretation id="{E9CE62AF-9FE2-41F6-B58A-6440471F9476}" emma:medium="tactile" emma:mode="ink">
                <msink:context xmlns:msink="http://schemas.microsoft.com/ink/2010/main" type="inkWord" rotatedBoundingBox="2674,4190 22240,4300 22199,11496 2634,11385"/>
              </emma:interpretation>
              <emma:one-of disjunction-type="recognition" id="oneOf2">
                <emma:interpretation id="interp10" emma:lang="it-IT" emma:confidence="0">
                  <emma:literal>binatisi</emma:literal>
                </emma:interpretation>
                <emma:interpretation id="interp11" emma:lang="it-IT" emma:confidence="0">
                  <emma:literal>binati</emma:literal>
                </emma:interpretation>
                <emma:interpretation id="interp12" emma:lang="it-IT" emma:confidence="0">
                  <emma:literal>binasti</emma:literal>
                </emma:interpretation>
                <emma:interpretation id="interp13" emma:lang="it-IT" emma:confidence="0">
                  <emma:literal>binanti</emma:literal>
                </emma:interpretation>
                <emma:interpretation id="interp14" emma:lang="it-IT" emma:confidence="0">
                  <emma:literal>binarti</emma:literal>
                </emma:interpretation>
              </emma:one-of>
            </emma:emma>
          </inkml:annotationXML>
          <inkml:trace contextRef="#ctx0" brushRef="#br1" timeOffset="-46408.5267">-250-1732 0,'-108'-35'0,"-35"35"16,-107-36-16,-36 0 0,-108 0 15,-71 36 1,-36 36 0,0 0-1,1 35 1,70 37-1,144-37 1,107 37 0,108-37 15,71-35-15,143 71-1,143 1 1,143 70-1,72-34 1,36 34 0,-72 37-1,-72-72 1,-178 0 0,-108-71-1,-143-36 1,-142 71-1,-144-71 1,-36 71 0,-107 0-1,0 108 1,0 0 0,71 71-1,72 36 1,108 0-1,106 36 17,144-72-17,143 0 1,107-36 0,72-71-1,107 0 1,71-36-1,1-35 1,-36-37 0,-72-35-1,-35-72 1,-144 36 0,-71-36-1,-72-35 1,-107 71-1,0 0 1,0 0 0,-71 71-1,35 37 1,0 35 0,36 0-1,36 0 16,0-107-15,0-1 0,-36-70-1,35-73 1,-70-71 0,35 72-1,0-72 1,0 108-1,0 35 1,0 36 15,0 0-15,0 0 0,0 179-1,35-36 1,-35 36-1,-35-143 1,35-180 0,0 144-1</inkml:trace>
          <inkml:trace contextRef="#ctx0" brushRef="#br1" timeOffset="-40367.4701">-3076 4171 0,'286'0'0,"-36"0"0,1 36 16,-37-36-1,-71 0 1,-71 0-1,-1 36 1,-71-36 0,0 36-1,-35-1 1,-37-35 0,72 0-1</inkml:trace>
          <inkml:trace contextRef="#ctx0" brushRef="#br1" timeOffset="-55551.1709">0 93 0,'179'-107'0,"36"107"0,71 35 16,72 73-1,35 35 1,-71 0 0,-107 36-1,-108-36 1,-143-36 0,-143 1-1,-71-1 1,-36-36-1,35 1 1,180-1 0,71-35-1,107 72 1,179 35 0,144 71-1,-37 1 1,36 71-1,-71 36 17,-143 36-32,-144-36 15,-142-72 17,-144-107-17,-71-71 1,-36-72-1,-107-72 1,-1-71 0,37 0-1,178 36 1,36 0 0,179 35-1,144 36 1,142 36-1,0-36 1,-286 36 0</inkml:trace>
          <inkml:trace contextRef="#ctx0" brushRef="#br1" timeOffset="-56285.5506">608 57 0,'36'72'0,"0"142"0,0 73 16,-36 70-1,35 1 1,-35 0-1,0 0 1,0-36 0,36-72-1,-36-35 1,36-72 0,-36-108-1,0-35 1,0-143-1,-36-179 1,-35-71 0,71 393-1</inkml:trace>
          <inkml:trace contextRef="#ctx0" brushRef="#br1" timeOffset="-55035.5426">4257 3456 0,'72'36'15,"-72"321"-15,0-142 0,36 71 16,35 36 0,-107-71-1,1-37 1,-73-71-1,-35-71 1,-36-108 0,-35-36-1,-1-35 1,72-36 0,71 0-1,108 36 16,107-36-15,36 71 0,-179 72-1</inkml:trace>
          <inkml:trace contextRef="#ctx0" brushRef="#br1" timeOffset="-54644.9151">3828 3277 0,'215'-36'16,"-1"36"-16,1 0 0,0 0 16,-37 36 15,-34-72-15,-73 36-1,-71 0 1,0 0-1,-107-36 1,-36 36 15,143 0-15</inkml:trace>
          <inkml:trace contextRef="#ctx0" brushRef="#br1" timeOffset="-53227.9115">6440 2454 0,'0'0'0</inkml:trace>
          <inkml:trace contextRef="#ctx0" brushRef="#br1" timeOffset="-62228.9512">-12664-980 0,'71'214'16,"-35"108"-16,-36 108 16,-36 35-1,36 0 1,-35 36 0,-1-72-1,36-36 1,-36-106-1,36-109 1,0-142 0,0-36-1,0 0 1,72-71 0,107-108-1,-1 72 1,73-1-1,107 72 1,35 72 0,-35 72-1,0 70 1,-72 73 0,-107-1 15,-108-35-16,-107-36 1,-142-72 0,-144-71-1,-72-36 1,-107-107 0,0-1-1,1-35 1,106 36-1,179-1 1,144 37 0,178-1-1,108 37 1,107-1 0,-322 36-1</inkml:trace>
          <inkml:trace contextRef="#ctx0" brushRef="#br1" timeOffset="-61432.0711">-9552 3563 0,'-35'250'0,"35"-35"16,0 0 0,0-1-1,35-35 1,1-107-1,-36-36 1,0-36 0,0-36-1,36-107 1,71-72 0,-35 36-1,35 0 1,36 36-1,0 72 1,-35 35 0,35 72-1,-36 71 17,0 36-17,-35 108 1,-1-1-1,-35-35 1,0-1 0,-36-71-1,0-71 1,0-72 0,0-36-1,0-178 1,-36-73-1,36 287 1</inkml:trace>
          <inkml:trace contextRef="#ctx0" brushRef="#br1" timeOffset="-60838.3173">-7262 1846 0,'71'-36'16,"73"0"-16,34 36 0,73-35 0,71-1 16,-72 36 15,108 36-16,-251-1 1,-35-35 0,-72 0-1,-72 36 1,-71 0 0,-36 35-1,179-71 1</inkml:trace>
          <inkml:trace contextRef="#ctx0" brushRef="#br1" timeOffset="-60541.4404">-7334 2740 0,'215'36'0,"35"0"16,37 0-16,70-1 31,-70 1-31,-73 36 31,-71-37-15,-107 37-1,-215-144 1,179 72 0</inkml:trace>
        </inkml:traceGroup>
        <inkml:traceGroup>
          <inkml:annotationXML>
            <emma:emma xmlns:emma="http://www.w3.org/2003/04/emma" version="1.0">
              <emma:interpretation id="{02C4391D-010E-446C-ADD3-2481E6DC1BE6}" emma:medium="tactile" emma:mode="ink">
                <msink:context xmlns:msink="http://schemas.microsoft.com/ink/2010/main" type="inkWord" rotatedBoundingBox="23936,5236 32079,4511 32502,9261 24359,9986">
                  <msink:destinationLink direction="with" ref="{ADA88312-8ADE-44E0-91D9-AD18733D66F5}"/>
                </msink:context>
              </emma:interpretation>
              <emma:one-of disjunction-type="recognition" id="oneOf3">
                <emma:interpretation id="interp15" emma:lang="it-IT" emma:confidence="0">
                  <emma:literal>amati</emma:literal>
                </emma:interpretation>
                <emma:interpretation id="interp16" emma:lang="it-IT" emma:confidence="0">
                  <emma:literal>fai</emma:literal>
                </emma:interpretation>
                <emma:interpretation id="interp17" emma:lang="it-IT" emma:confidence="0">
                  <emma:literal>cimar</emma:literal>
                </emma:interpretation>
                <emma:interpretation id="interp18" emma:lang="it-IT" emma:confidence="0">
                  <emma:literal>cimati</emma:literal>
                </emma:interpretation>
                <emma:interpretation id="interp19" emma:lang="it-IT" emma:confidence="0">
                  <emma:literal>cimate</emma:literal>
                </emma:interpretation>
              </emma:one-of>
            </emma:emma>
          </inkml:annotationXML>
          <inkml:trace contextRef="#ctx0" brushRef="#br1" timeOffset="-52649.7828">8586 2311 0,'72'36'0,"71"35"15,36-35-15,-1-36 0,73-71 16,-36 35 0,-37-72-1,-35 1 1,-107-36 0,-36 0-1,-107-36 1,-108 72-1,-35 35 17,-36 72-17,35 107 1,37 37 0,71 106-1,71 36 1,108-35-1,107-1 1,107 0 0,72 1-1,72-36 1,-72-108 0,-72-36-1,-143-35 1,-35-107-1,-108-72 1,0-72 0,36 215-1</inkml:trace>
          <inkml:trace contextRef="#ctx0" brushRef="#br1" timeOffset="-51493.5254">10339-1088 0,'0'0'0</inkml:trace>
          <inkml:trace contextRef="#ctx0" brushRef="#br1" timeOffset="-51931.0282">10697-122 0,'36'72'0,"-36"35"0,35-71 15,-35 0-15,0-1 16,0-35 0,0 0-1,0 0 1,0-35-1,0 35 1,0 0 0,0 0-1,0 0 1,0 0 0,0 0-1,0 0 16,0 35-15,-35 37 0,35-36-1,0 35 1,0 1 0,0-1-1,0-35 1,35-143-1,-35 107 1</inkml:trace>
          <inkml:trace contextRef="#ctx0" brushRef="#br1" timeOffset="-50837.2712">12020-551 0,'-107'107'0,"-36"72"0,0 36 16,107-36 0,36 0-1,107-1 1,72-34-1,0-73 1,72-71 0,-73-36-1,-34-71 1,-73-36 0,1 36-1,-72 71 1,0 0-1,0 36 1,0 0 15,35 107-15,37 36 0,35 1-1,36-37 1,1-36-1,34-71 1,1-35 0,-36-73-1,-35-71 1,-73-71 0,-70 0-1,-37 71 1,1 36-1,-37 35 1,1 73 0,71 35-1,72 71 1,71 36 0,-107-107-1</inkml:trace>
          <inkml:trace contextRef="#ctx0" brushRef="#br1" timeOffset="-50477.8939">14382 880 0,'214'215'0,"-178"-108"0,0-36 15,-36 108 1,-36-71 0,-36-1-1,-35-35 1,-72-1-1,0-71 1,36-36 0,36 1-1,35-1 1,144 0 0,-72 36-1</inkml:trace>
          <inkml:trace contextRef="#ctx0" brushRef="#br1" timeOffset="-50196.6421">14274 701 0,'179'-71'16,"-36"71"-16,0 35 0,0-35 0,-35 36 16,-37-36-1,-35-71 1,-36 71-1</inkml:trace>
          <inkml:trace contextRef="#ctx0" brushRef="#br1" timeOffset="-49462.2594">15347-265 0,'179'-36'0,"0"1"0,72 35 15,-72 35 1,-1-35 0,-70 0-1,-108 0 1,-36 0 0,-36-35-1,72 35 1</inkml:trace>
          <inkml:trace contextRef="#ctx0" brushRef="#br1" timeOffset="-49743.5142">15526-1052 0,'72'143'15,"-72"72"-15,-36 35 0,0 37 16,36-1 0,0 0 15,36-36-15,36 1-1,-1-108 1,1-72-1,-36-71 1,-1 0 0,1-107-1,0-108 1,-36 215 0</inkml:trace>
          <inkml:trace contextRef="#ctx0" brushRef="#br1" timeOffset="135112.2889">9659 129 0,'-71'35'0,"-37"-35"16,1 0-16,-72 0 0,36 0 0,-36 0 15,72 0 1,35 0-1,37 0 17,70 0-17,-35 0 1,72 0 0,71 0-1,0-35 1,0 35-1,0 0 1,0 0 0,-35 35-1,-1-35 1,-71 0 0,-36 0-1,0 0 1,0-35-1,-36 35 1,-71 0 0,-36-36-1,143 36 1</inkml:trace>
        </inkml:traceGroup>
      </inkml:traceGroup>
    </inkml:traceGroup>
    <inkml:traceGroup>
      <inkml:annotationXML>
        <emma:emma xmlns:emma="http://www.w3.org/2003/04/emma" version="1.0">
          <emma:interpretation id="{7DF4BEBA-536C-4A48-8E8D-C1C8B3B4412B}" emma:medium="tactile" emma:mode="ink">
            <msink:context xmlns:msink="http://schemas.microsoft.com/ink/2010/main" type="paragraph" rotatedBoundingBox="9763,10317 31815,11332 31628,15379 9577,1436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A604186-9ACF-4A5B-9143-2FBF38D076FD}" emma:medium="tactile" emma:mode="ink">
              <msink:context xmlns:msink="http://schemas.microsoft.com/ink/2010/main" type="inkBullet" rotatedBoundingBox="9669,12373 11146,12441 11075,13975 9598,13907"/>
            </emma:interpretation>
            <emma:one-of disjunction-type="recognition" id="oneOf4">
              <emma:interpretation id="interp20" emma:lang="it-IT" emma:confidence="0">
                <emma:literal>s</emma:literal>
              </emma:interpretation>
              <emma:interpretation id="interp21" emma:lang="it-IT" emma:confidence="0">
                <emma:literal>S</emma:literal>
              </emma:interpretation>
              <emma:interpretation id="interp22" emma:lang="it-IT" emma:confidence="0">
                <emma:literal>5</emma:literal>
              </emma:interpretation>
              <emma:interpretation id="interp23" emma:lang="it-IT" emma:confidence="0">
                <emma:literal>G</emma:literal>
              </emma:interpretation>
              <emma:interpretation id="interp24" emma:lang="it-IT" emma:confidence="0">
                <emma:literal>si</emma:literal>
              </emma:interpretation>
            </emma:one-of>
          </emma:emma>
        </inkml:annotationXML>
        <inkml:trace contextRef="#ctx0" brushRef="#br2" timeOffset="34864.5076">-5151 6318 0,'-108'-36'0,"-71"36"16,-71 36-16,35-1 0,72 37 15,72-36 1,71 35-1,71 1 17,108 35-17,107 36 1,36 0 0,0 36-1,-143-36 1,-107-35-1,-72-1 1,-108 0 0,-71-35-1,-107-36 1,0-1 0,0-35-1,143 0 1,107 0-1,179 0 1,179-143 0,0 0-1,-322 143 1</inkml:trace>
      </inkml:traceGroup>
      <inkml:traceGroup>
        <inkml:annotationXML>
          <emma:emma xmlns:emma="http://www.w3.org/2003/04/emma" version="1.0">
            <emma:interpretation id="{F75CAB82-C5B5-4B7D-9F7A-6923C4ACC56E}" emma:medium="tactile" emma:mode="ink">
              <msink:context xmlns:msink="http://schemas.microsoft.com/ink/2010/main" type="line" rotatedBoundingBox="12237,10431 31815,11332 31628,15379 12051,14478"/>
            </emma:interpretation>
          </emma:emma>
        </inkml:annotationXML>
        <inkml:traceGroup>
          <inkml:annotationXML>
            <emma:emma xmlns:emma="http://www.w3.org/2003/04/emma" version="1.0">
              <emma:interpretation id="{1140809F-350B-42D7-87FA-E9EEC170D3DB}" emma:medium="tactile" emma:mode="ink">
                <msink:context xmlns:msink="http://schemas.microsoft.com/ink/2010/main" type="inkWord" rotatedBoundingBox="12237,10431 18987,10742 18813,14522 12063,14212"/>
              </emma:interpretation>
              <emma:one-of disjunction-type="recognition" id="oneOf5">
                <emma:interpretation id="interp25" emma:lang="it-IT" emma:confidence="0">
                  <emma:literal>PUNTE</emma:literal>
                </emma:interpretation>
                <emma:interpretation id="interp26" emma:lang="it-IT" emma:confidence="0">
                  <emma:literal>PONTE</emma:literal>
                </emma:interpretation>
                <emma:interpretation id="interp27" emma:lang="it-IT" emma:confidence="0">
                  <emma:literal>potuto</emma:literal>
                </emma:interpretation>
                <emma:interpretation id="interp28" emma:lang="it-IT" emma:confidence="0">
                  <emma:literal>PENTE</emma:literal>
                </emma:interpretation>
                <emma:interpretation id="interp29" emma:lang="it-IT" emma:confidence="0">
                  <emma:literal>PINTE</emma:literal>
                </emma:interpretation>
              </emma:one-of>
            </emma:emma>
          </inkml:annotationXML>
          <inkml:trace contextRef="#ctx0" brushRef="#br2" timeOffset="37342.0663">537 7141 0,'36'143'0,"-36"36"15,0 35-15,35-35 16,1 0 0,0-36 15,0-36-15,-36-214-1,-36-143 1,-36-72-1,-71 0 1,36 35 0,-72 73-1,72 142 1,71 72 15,72 0-15,71 0-1,108 36 1,71 0 0,0 35-1,-36-35 17,1 0-17,-108 0-15,-71-1 16,-37-35 15,-35 36-15,-35 72-1,-1 35 1,36 0 0,0 0-1,36 36 1,35 0-1,72-72 1,0 0 0,0-35-1,0-36 1,36-36 0,-71 0-1,-1-36 1,-35 0 15,-108-36-31,-36-35 16,-71 0-1,-72-72 1,1 36 0,-1-36-1,1 72 16,35 71-15,143 72 0,72-36-1,143 0 1,71 35 0,0 37-1,-35-36 1,-108-36-1,-71-36 1,-143-71 0,-108-72-1,-35 0 1,-36 0 0,35 72-1,251 107 1,0 0-1,72-36 1,142 36 0,108 71-1,0 1 17,-71 0-17,-72-1 1,-36-107-1,-36-35 1,-35 35 0,-72 36-1</inkml:trace>
          <inkml:trace contextRef="#ctx0" brushRef="#br2" timeOffset="35979.7503">-2111 6783 0,'72'143'0,"-72"72"15,-36 35-15,0-35 16,36-37 0,36-70-1,-36-72 1,36-36 15,36-108-15,-1-178-1,-35 0 1,-36 179 0,36 71-1,-36 36 1,0 0 15,0 0-15,107 179-1,0 0 1,72 35 0,36-71-1,-1 0 17,37-71-17,-108-108 1,-36-35-1,-71-108 1,-72-72 0,-35 72-1,35 36 1,-36 0 0,37 36-1,35 71 1,35-35-1,37 71 1,35 35 0,36-35-1,-143 0 1</inkml:trace>
          <inkml:trace contextRef="#ctx0" brushRef="#br2" timeOffset="35270.7602">-3220 7141 0,'0'214'0,"0"-71"0,0 72 16,0-72-1,36-71 1,-36-1-1,0-35 1,0-72 0,0-143-1,108-71 1,35-1 0,-143 251-1</inkml:trace>
          <inkml:trace contextRef="#ctx0" brushRef="#br1" timeOffset="-40773.7227">-2468 4350 0,'35'36'0,"37"71"16,-36 108-16,-36 71 0,36 36 15,-36 36 1,-36-36 0,0-72-1,0-35 1,-35-72 15,-72-72-15,-72-71-1,-35-107 1,35-36 0,36-36-1,72 36 1,71-36-1,107 72 1,73 0 0,-1-1-1,-143 108 1</inkml:trace>
        </inkml:traceGroup>
        <inkml:traceGroup>
          <inkml:annotationXML>
            <emma:emma xmlns:emma="http://www.w3.org/2003/04/emma" version="1.0">
              <emma:interpretation id="{CC96B629-CCD3-4088-8A1A-290B556A1B7D}" emma:medium="tactile" emma:mode="ink">
                <msink:context xmlns:msink="http://schemas.microsoft.com/ink/2010/main" type="inkWord" rotatedBoundingBox="19053,11068 22742,11238 22570,14962 18881,14792"/>
              </emma:interpretation>
              <emma:one-of disjunction-type="recognition" id="oneOf6">
                <emma:interpretation id="interp30" emma:lang="it-IT" emma:confidence="0">
                  <emma:literal>si</emma:literal>
                </emma:interpretation>
                <emma:interpretation id="interp31" emma:lang="it-IT" emma:confidence="0">
                  <emma:literal>SI</emma:literal>
                </emma:interpretation>
                <emma:interpretation id="interp32" emma:lang="it-IT" emma:confidence="0">
                  <emma:literal>srl</emma:literal>
                </emma:interpretation>
                <emma:interpretation id="interp33" emma:lang="it-IT" emma:confidence="0">
                  <emma:literal>Sil</emma:literal>
                </emma:interpretation>
                <emma:interpretation id="interp34" emma:lang="it-IT" emma:confidence="0">
                  <emma:literal>sili</emma:literal>
                </emma:interpretation>
              </emma:one-of>
            </emma:emma>
          </inkml:annotationXML>
          <inkml:trace contextRef="#ctx0" brushRef="#br1" timeOffset="78359.9385">6833 5101 0,'107'287'0,"-107"-1"16,-35 36-1,-1 143 1,-36 36 15,1-36-31,-1-108 16,36 73-1,36-108 17,-35-108-17,35-142-15,0-108 16,35-178-1,37-144 1,-72-72 0,0 430-1</inkml:trace>
          <inkml:trace contextRef="#ctx0" brushRef="#br2" timeOffset="38092.0711">4973 6854 0,'143'36'16,"-72"71"-16,-35 180 0,36 106 0,-72-71 31,36-36-31,-1-71 15,73-358 17,-108 143-17</inkml:trace>
          <inkml:trace contextRef="#ctx0" brushRef="#br2" timeOffset="37826.4444">4043 6926 0,'-215'-72'0,"0"37"0,1 35 15,71 71 1,71 1-1,108 35 1,107 72 15,250 214-15,-142-142 0,-108-108-1,-71-36 1,-108-35-1,-107-1 1,-72-71 0,-35 0-1,35 0 1,108-35 0,71 35-1,107-36 1,180-107-1,71 0 1,-322 143 0</inkml:trace>
        </inkml:traceGroup>
        <inkml:traceGroup>
          <inkml:annotationXML>
            <emma:emma xmlns:emma="http://www.w3.org/2003/04/emma" version="1.0">
              <emma:interpretation id="{85A9D29E-1095-453F-9524-D8D74E92CE32}" emma:medium="tactile" emma:mode="ink">
                <msink:context xmlns:msink="http://schemas.microsoft.com/ink/2010/main" type="inkWord" rotatedBoundingBox="23146,12069 29091,12343 28985,14659 23040,14385"/>
              </emma:interpretation>
              <emma:one-of disjunction-type="recognition" id="oneOf7">
                <emma:interpretation id="interp35" emma:lang="it-IT" emma:confidence="0">
                  <emma:literal>Fari</emma:literal>
                </emma:interpretation>
                <emma:interpretation id="interp36" emma:lang="it-IT" emma:confidence="0">
                  <emma:literal>Farei</emma:literal>
                </emma:interpretation>
                <emma:interpretation id="interp37" emma:lang="it-IT" emma:confidence="0">
                  <emma:literal>Fari,</emma:literal>
                </emma:interpretation>
                <emma:interpretation id="interp38" emma:lang="it-IT" emma:confidence="0">
                  <emma:literal>Fari!</emma:literal>
                </emma:interpretation>
                <emma:interpretation id="interp39" emma:lang="it-IT" emma:confidence="0">
                  <emma:literal>Farai</emma:literal>
                </emma:interpretation>
              </emma:one-of>
            </emma:emma>
          </inkml:annotationXML>
          <inkml:trace contextRef="#ctx0" brushRef="#br1" timeOffset="52680.0634">7549 7141 0,'250'107'0,"-35"-71"16,-1 35-1,-35-71-15,0 36 16,-36 0 0,-107-36-1,-36-36 1,-36-36-1,36 72 1</inkml:trace>
          <inkml:trace contextRef="#ctx0" brushRef="#br1" timeOffset="53148.8164">8908 8035 0,'429'179'15,"-286"-179"1,72-36 0,-36-71-1,-72-36 1,-71-1-1,0 37 1,-144-72 0,-35 36-1,-71 72 1,-1 35 0,36 72-1,0 71 1,108 0-1,35 72 1,108 36 0,106-36-1,73-108 1,-36-107 0,35-35-1,-250 71 1</inkml:trace>
          <inkml:trace contextRef="#ctx0" brushRef="#br1" timeOffset="52383.1865">7370 5960 0,'214'0'0,"37"0"0,35 36 16,-71-36-1,35 36 1,-71 35-1,-72-71 1,-107 0 0,-36 0-1,-107-36 1,-35 1 0,178 35-1</inkml:trace>
          <inkml:trace contextRef="#ctx0" brushRef="#br1" timeOffset="52086.3096">7871 6389 0,'0'36'0,"35"71"0,-70 72 16,-1 72-16,72-1 15,-36 36 1,0 0 0,0-71-1,0-36 1,-36-107 0,36-72-1,0-144 1,0-106-1,0-72 1,-72-107 15,72 429-31</inkml:trace>
          <inkml:trace contextRef="#ctx0" brushRef="#br1" timeOffset="54734.7688">13022 7248 0,'72'36'0,"-72"-1"0,-36 144 15,0-36-15,36 36 16,0-36 0,0-35-1,36-37 1,0-107-1,35 1 1,1-108 15,-72 143-15</inkml:trace>
          <inkml:trace contextRef="#ctx0" brushRef="#br1" timeOffset="54469.1421">10267 7606 0,'0'35'0,"0"37"15,72 214-15,71-143 16,0-35 0,0-37-1,0-107 1,1-35-1,-109-72 1,1-72 0,-72 0-1,-35 1 1,-37 71 0,37 35-1,35 37 1,36 71-1,36 71 1,71 1 0,36-1 15,0-35-31,0-36 16,1 0-1,-73-36 16,36 36-15,-71 36 0,0 0-1,-36-36 1,0 0 0,0 36-1,0 71 1,0 36-1,0 72 1,0-72 0,36 0-1,0-71 1,-36-37 0,0-70-1,0-109 1,-36-70-1,0-1 1,0-35 0,0 107-1,36 35 1,72 108 0,0 36 15,106-36-16,1 36 1,-36 35 0,-35 73-1,-108-37 1,-36 0 0,-71-71-1,-36 0 1,-1-1-1,37-35 1,36 0 0,71 0-1,35 0 1,73 108 0,35 35-1,0-36 1,-36 36-1,0-35 1,-35-37 15,-36-35-15,-36-108 0,0-35-1,71-36 1,-71-72-1,72 36 1,-72 179 15</inkml:trace>
        </inkml:traceGroup>
        <inkml:traceGroup>
          <inkml:annotationXML>
            <emma:emma xmlns:emma="http://www.w3.org/2003/04/emma" version="1.0">
              <emma:interpretation id="{F00021AE-F6E2-40C4-85AC-D3680D09DC6A}" emma:medium="tactile" emma:mode="ink">
                <msink:context xmlns:msink="http://schemas.microsoft.com/ink/2010/main" type="inkWord" rotatedBoundingBox="29119,13128 31726,13248 31659,14713 29052,14593"/>
              </emma:interpretation>
              <emma:one-of disjunction-type="recognition" id="oneOf8">
                <emma:interpretation id="interp40" emma:lang="it-IT" emma:confidence="0">
                  <emma:literal>ER</emma:literal>
                </emma:interpretation>
                <emma:interpretation id="interp41" emma:lang="it-IT" emma:confidence="0">
                  <emma:literal>ERI</emma:literal>
                </emma:interpretation>
                <emma:interpretation id="interp42" emma:lang="it-IT" emma:confidence="0">
                  <emma:literal>ERO</emma:literal>
                </emma:interpretation>
                <emma:interpretation id="interp43" emma:lang="it-IT" emma:confidence="0">
                  <emma:literal>ERA</emma:literal>
                </emma:interpretation>
                <emma:interpretation id="interp44" emma:lang="it-IT" emma:confidence="0">
                  <emma:literal>ERE</emma:literal>
                </emma:interpretation>
              </emma:one-of>
            </emma:emma>
          </inkml:annotationXML>
          <inkml:trace contextRef="#ctx0" brushRef="#br1" timeOffset="55609.7744">13344 6997 0,'179'36'0,"0"0"0,71 36 15,-71-37 1,0 1 0,0-72-1,-179 36 1</inkml:trace>
          <inkml:trace contextRef="#ctx0" brushRef="#br1" timeOffset="55437.8983">13487 7606 0,'179'-36'16,"-36"72"-16,36-36 0,-72 0 0,-71 0 31,-36-72-15,-71-35-1,-73-1 1,144 108 15</inkml:trace>
          <inkml:trace contextRef="#ctx0" brushRef="#br1" timeOffset="55156.6465">13773 7284 0,'0'35'0,"-71"109"0,-36 34 15,-1 37 1,108-72-1,0 0 1,72-35 0,35-73 15,72 1-15,-36-36-1,36 0 1,-36 36-1,-36 35 1,-71-71 0,-36 0-1,-71-71 1,-73-72 0,1 0-1,143 143 1</inkml:trace>
          <inkml:trace contextRef="#ctx0" brushRef="#br1" timeOffset="56433.0227">14811 7391 0,'143'429'0,"-143"-250"16,0 0 0,-36 0-1,36-72 1,0-35 0,-36-72-1,1-36 1,-1-107-1,36-36 1,0 0 0,36 36-1,-1 0 17,73 36-17,-1 71 1,36-36 15,0 72-31,-35 0 16,-73 36-1,-35 36 1,-71 35 0,-72-71-1,0 35 1,35-35-1,72-36 1,1 0 0,35 0-1,71 36 1,1 35 0,35 1-1,36-1 1,-35 37-1,35-1 1,-36 0 15,0-35-15,-71 0 0,-36-72-1,-71-72 1,-37-143-1,108 215 1</inkml:trace>
        </inkml:traceGroup>
      </inkml:traceGroup>
    </inkml:traceGroup>
    <inkml:traceGroup>
      <inkml:annotationXML>
        <emma:emma xmlns:emma="http://www.w3.org/2003/04/emma" version="1.0">
          <emma:interpretation id="{8AC0E93A-4F1B-4565-866C-0DAAC019AD70}" emma:medium="tactile" emma:mode="ink">
            <msink:context xmlns:msink="http://schemas.microsoft.com/ink/2010/main" type="paragraph" rotatedBoundingBox="2003,13109 31149,14486 30954,18621 1808,172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43BBEFA-BD2C-4800-9899-3C4AD63DEBC1}" emma:medium="tactile" emma:mode="ink">
              <msink:context xmlns:msink="http://schemas.microsoft.com/ink/2010/main" type="line" rotatedBoundingBox="2003,13109 31149,14486 30954,18621 1808,17244"/>
            </emma:interpretation>
          </emma:emma>
        </inkml:annotationXML>
        <inkml:traceGroup>
          <inkml:annotationXML>
            <emma:emma xmlns:emma="http://www.w3.org/2003/04/emma" version="1.0">
              <emma:interpretation id="{4054185B-31A3-439C-BF87-D5145094D1FF}" emma:medium="tactile" emma:mode="ink">
                <msink:context xmlns:msink="http://schemas.microsoft.com/ink/2010/main" type="inkWord" rotatedBoundingBox="2003,13109 12054,13584 11859,17719 1808,17244"/>
              </emma:interpretation>
              <emma:one-of disjunction-type="recognition" id="oneOf9">
                <emma:interpretation id="interp45" emma:lang="it-IT" emma:confidence="0">
                  <emma:literal>ANTI</emma:literal>
                </emma:interpretation>
                <emma:interpretation id="interp46" emma:lang="it-IT" emma:confidence="0">
                  <emma:literal>ANTI.</emma:literal>
                </emma:interpretation>
                <emma:interpretation id="interp47" emma:lang="it-IT" emma:confidence="0">
                  <emma:literal>ANTA</emma:literal>
                </emma:interpretation>
                <emma:interpretation id="interp48" emma:lang="it-IT" emma:confidence="0">
                  <emma:literal>ANTA.</emma:literal>
                </emma:interpretation>
                <emma:interpretation id="interp49" emma:lang="it-IT" emma:confidence="0">
                  <emma:literal>ANTE.</emma:literal>
                </emma:interpretation>
              </emma:one-of>
            </emma:emma>
          </inkml:annotationXML>
          <inkml:trace contextRef="#ctx0" brushRef="#br1" timeOffset="67296.3811">-12628 7033 0,'-36'143'0,"36"144"16,-107 142-16,-108 72 15,0-36 1,36-36 15,1 36-15,34-36 0,1-107 15,72-107-16,35-143 1,72-144 0,35-286-1,72-107 1,1-36 0,-37-35-1,0 35 1,-35 36-1,-1 143 1,1 107 0,-1 144-1,-71 71 1,0 0 0,36 35-1,36 180 1,-37 179-1,1 35 17,72 36-17,-1 72 1,36-72 0,0-36-1,0-71 1,-35-108-1,-37-143 1,-107-178 0,-71-180-1,-72-71 1,-36 1 0,-107-1-1,1 71 1,-1 108-1,107 71 1,108 108 0,107-36-1,143 36 1,71 0 0,108 0 15,0 35-16,-36 1 1,-71-37 0,-72 1-1,-35-36 1,-144-36 0,0-35-1,-36-36 1,72 107-1</inkml:trace>
          <inkml:trace contextRef="#ctx0" brushRef="#br1" timeOffset="68155.7616">-11340 8178 0,'0'36'0,"35"107"0,-35 107 16,-71 144-16,-1-36 15,72-1 1,0-35 0,36-107-1,0-72 1,-36-107 0,36-36-1,-36-108 1,35-213-1,1-37 1,0 107 0,-36 108-1,36 36 1,-1 71 0,-35 0-1,0 36 1,36 36 15,72 250-15,35 108-1,71-72 1,37 36 0,-1-108-1,-35-107 1,-1-143-1,-70-36 1,-37-178 0,-107-108-1,0-108 1,-107 37 0,-37 71-1,37 36 1,-36 71-1,71 108 1,37 35 0,35 72-1,71 72 1,37 35 0,-108-107 15</inkml:trace>
          <inkml:trace contextRef="#ctx0" brushRef="#br1" timeOffset="68858.8911">-8300 9215 0,'108'251'0,"-108"-36"15,-36 35 1,0 36 0,36-35-1,0-1 1,72-35-1,-72-108 1,36-107 0,-72-72-1,-36-178 1,-35-108 0,-72 1-1,0-37 1,0 0-1,0 108 1,72 72 15,71 178-15,36 36 0,179 0 15,72 36-31,142 35 15,-35 1 1,35 35 0,-106-71-1,-109-36 1,-70 0 0,-72 0-1,-72 0 1,-36 0-1,1 36 1,71-72 0,35 0-1,-35 36 1</inkml:trace>
          <inkml:trace contextRef="#ctx0" brushRef="#br1" timeOffset="69280.7688">-5795 8858 0,'71'322'0,"-107"-36"16,-35 107 15,35 1-15,36 143 0,72-215-1,-37-108 1,1-107-1,0-35 1,-36-72 0,-36-107-1,0-72 1,36-36 0,-35-35-1,35 250 1</inkml:trace>
          <inkml:trace contextRef="#ctx0" brushRef="#br1" timeOffset="69878.5226">-4901 10396 0,'250'36'0,"-106"-36"0,34 0 15,37 36 1,-72-36 0,-71 0-1,-37 0 1,-70 0-1,-37 0 1,36 0 0,36-72-1,36-35 1,-36 107 0</inkml:trace>
        </inkml:traceGroup>
        <inkml:traceGroup>
          <inkml:annotationXML>
            <emma:emma xmlns:emma="http://www.w3.org/2003/04/emma" version="1.0">
              <emma:interpretation id="{22536232-DD81-48B8-9B42-71568996634B}" emma:medium="tactile" emma:mode="ink">
                <msink:context xmlns:msink="http://schemas.microsoft.com/ink/2010/main" type="inkWord" rotatedBoundingBox="11995,14925 31086,15827 30954,18618 11863,17716"/>
              </emma:interpretation>
              <emma:one-of disjunction-type="recognition" id="oneOf10">
                <emma:interpretation id="interp50" emma:lang="it-IT" emma:confidence="0">
                  <emma:literal>TRASFORMATA</emma:literal>
                </emma:interpretation>
                <emma:interpretation id="interp51" emma:lang="it-IT" emma:confidence="0">
                  <emma:literal>TRASFORMA</emma:literal>
                </emma:interpretation>
                <emma:interpretation id="interp52" emma:lang="it-IT" emma:confidence="0">
                  <emma:literal>TRASFORMALA</emma:literal>
                </emma:interpretation>
                <emma:interpretation id="interp53" emma:lang="it-IT" emma:confidence="0">
                  <emma:literal>TRASFORMAVA</emma:literal>
                </emma:interpretation>
                <emma:interpretation id="interp54" emma:lang="it-IT" emma:confidence="0">
                  <emma:literal>TRASFORMARLA</emma:literal>
                </emma:interpretation>
              </emma:one-of>
            </emma:emma>
          </inkml:annotationXML>
          <inkml:trace contextRef="#ctx0" brushRef="#br1" timeOffset="72134.305">537 9645 0,'71'179'15,"-71"0"-15,-71 71 16,-1 36 0,1 0-1,71-71 1,35 0 0,1-180-1,-36-35 1,0-107-1,36-179 1,0-36 0,0-72-1,-1 72 17,37 108-32,-36 71 31,35 107-16,-35 36 1,36 36 0,-37 143-1,37 107 1,35 71 0,36 37-1,0-36 1,0-72-1,-35-107 1,-72-143 0,-72-72-1,-107-107 1,-72-72 0,0 72-1,1 36 1,-1 35-1,36 72 1,72 107 0,107 1-1,179-37 1,-179-71 15</inkml:trace>
          <inkml:trace contextRef="#ctx0" brushRef="#br1" timeOffset="72759.309">2862 9752 0,'-179'-36'0,"-35"36"0,70 36 16,37-36-1,36 36 1,106 35 0,37 37-1,35 71 1,72-1 0,36 37-1,-1-36 1,-70-36-1,-73-36 1,-35 1 0,-36-37-1,-107 1 1,-37-36 0,-34 35-1,-37 1 1,36-1 15,72-71-15,107 0-1,143-71 1,36-108 0,-179 179-1</inkml:trace>
          <inkml:trace contextRef="#ctx0" brushRef="#br1" timeOffset="73431.1883">3935 9931 0,'108'215'0,"-108"-1"16,-36 1-1,36 71 1,0-35 0,143 106-1,-36-214 1,-71-35-1,0-144 1,-36-107 15,0-72-15,-72-107 0,-71-36-1,36 72 1,-72 0-1,72 71 1,-72 37 0,107 142-1,108 36 1,143 36 0,71-1-1,37 37 1,-1-1-1,-36-35 1,-71 36 0,-72-36-1,-71-36 1,-107 0 0,-73-36-1,-70 0 1,-37 143-1,251-107 1</inkml:trace>
          <inkml:trace contextRef="#ctx0" brushRef="#br1" timeOffset="73649.9397">3613 10575 0,'36'143'0,"179"-71"0,-1-37 16,-35-106 0,72 71-1,-72-36 1,-36-36 0,-36 1-1,-107 71 1</inkml:trace>
          <inkml:trace contextRef="#ctx0" brushRef="#br1" timeOffset="74152.8737">5259 11362 0,'286'215'16,"-71"-215"-16,0-36 0,-1-72 31,1-70-15,-72-37-1,-36-35 1,-143-72-1,-71 107 1,-72 36 0,-71 72-1,-36 107 1,-1 107 15,37 72-15,107 107-1,107-35 1,143 35 0,144-36-1,71-143 1,36-178 0,-36-72-1,-322 143 1</inkml:trace>
          <inkml:trace contextRef="#ctx0" brushRef="#br1" timeOffset="70249.525">-2969 9466 0,'107'143'16,"-71"-36"-16,-72 108 0,-35 0 31,71 107-31,35-72 16,1-35 15,0-36-15,0-108-1,-72-71 1,0-71 0,0-144-1,-35-71 1,71 286 0</inkml:trace>
          <inkml:trace contextRef="#ctx0" brushRef="#br1" timeOffset="71342.3069">-3792 9037 0,'250'-36'15,"1"72"-15,71-1 0,0 37 16,-72-1 0,36 1-1,-71 0 1,-72-108 0,-71 36-1,-36-72 1,-1 72-1,-35-36 1,0 36 0,0 72-1,0 71 1,-35 72 15,-1 71-15,0 36 15,36 0-31,36-36 16,-36-71-1,36-36 1,-1-108 0,1-35-1,0-72 1,0-107-1,-1-143 1,37-36 0,-72 0 15,36 0-15,-36 72-1,35 35 1,1 72-1,36 107 1,35 36 0,36 143-1,36 108 17,-36-37-17,-71 37 1,-36-73-1,-72-70 1,-107-72 0,-36-36-1,0-36 1,36 0 0,71 36-1,72 72 1,72 71-1,107 107 1,35 36 0,1-35-1,-72-37 1,-36-106 0,-71-73-1,0-106 1,0-72-1,-1-143 1,-35 286 15</inkml:trace>
          <inkml:trace contextRef="#ctx0" brushRef="#br1" timeOffset="74981.004">7119 9824 0,'0'250'0,"0"36"15,-35 0 1,35 36 0,0-71-1,71-37 1,-71-178-1,-36-36 17,1-107-17,35-72 1,35-71 0,1-37-1,0 1 1,35 72-1,37 71 1,35 71 0,0 0-1,36 72 1,0 108 0,0 71-1,-108-1 1,-107-34-1,-71-37 1,-72-36 0,0-35-1,-35-72 1,70 1 0,109 70-1,35-35 1,143 144 15,71 70-15,1-35-1,0 36 1,-72-72 0,-36-36-1,-35-35 1,-72-144 15,36-71-31,35-72 16,1-107-1,-72 322 1</inkml:trace>
          <inkml:trace contextRef="#ctx0" brushRef="#br1" timeOffset="75777.8841">8980 9788 0,'35'286'0,"-35"-71"16,-35 107-1,35 0 1,71-36-1,-35-107 1,0-108 0,-1-35 15,-35-179-15,0-179-1,0-36 1,-35 36-1,-1 36 1,0 179 0,36 71-1,36 72 1,35 35 0,73 108-1,34 36 1,37-72-1,0-36 17,-72-107-17,-36-143 1,-35-107 0,-72-36-1,0 71 1,-36 143-1,36 37 1,0 35 0,0 107-1,36 108 1,-36 142 0,0 1-1,35 0 1,-35-108-1,36-71 1,0-143 0,36-144 15,71-249-15,-36-1-1,-107 358 1</inkml:trace>
          <inkml:trace contextRef="#ctx0" brushRef="#br1" timeOffset="76482.9723">11341 9824 0,'107'250'0,"-143"-35"15,-35 71 1,-1 36 0,36-107-1,1-37 1,35-70 0,35-108 15,1-143-16,36-144 1,-37-106 15,1-1-15,36 144 0,-36 35-1,-1 180 1,37 35-1,-36 35 1,107 180 0,0 143-1,-36-1 1,1 1 0,-1-107-1,-71-144 1,-36-107-1,-108-72 1,-35-71 0,-36-36-1,0 36 17,1 72-17,70 71 1,1 0-1,178 107 1,144-71 0,0-36-1,-215 0 1</inkml:trace>
          <inkml:trace contextRef="#ctx0" brushRef="#br1" timeOffset="77719.3094">13201 9931 0,'72'215'0,"-144"-1"16,72 37 0,-36 35-1,108-36 1,35-35 0,-35-215-1,-37-72 16,1-142-15,-107-37 0,-72-35-1,-1 0 1,1 0 0,-36 35-1,36 144 1,108 107-1,106-36 1,108 72 0,36-36-1,71 36 1,-36 0 0,36-1-1,-71-35 1,-36 0-1,-107 0 1,-37 0 0,1 36-1,-72 36 1,-35 107 0,-37 35 15,1 72-16,36-35 1,35-72 0,0 0-1,36-72 1,0-71 0,0-36-1,36-36 1,35-143-1,37-107 1,-37 35 0,-35 1-1,0 35 1,0 36 0,35 108-1,-35 35 1,35 72-1,1 107 1,35 143 0,36 36-1,0-36 17,-35-71-17,-1-72 1,-107-143-1,0 0 1,-107-107 0,-36-36-1,-36 0 1,-36 35 0,72 72-1,36 1 1,35-1 15,1 72-31,142-1 16,-71-35-1</inkml:trace>
        </inkml:traceGroup>
      </inkml:traceGroup>
    </inkml:traceGroup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36:46.27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E4C98CC-DDEA-4919-9B62-08D706EFA02A}" emma:medium="tactile" emma:mode="ink">
          <msink:context xmlns:msink="http://schemas.microsoft.com/ink/2010/main" type="inkDrawing" rotatedBoundingBox="1539,738 1954,8578 1737,8589 1322,750" semanticType="strikethrough" shapeName="Other">
            <msink:sourceLink direction="with" ref="{FBCBEFC7-0CA9-4552-A0C6-625D75390844}"/>
          </msink:context>
        </emma:interpretation>
      </emma:emma>
    </inkml:annotationXML>
    <inkml:trace contextRef="#ctx0" brushRef="#br0">0 0 0,'36'144'16,"36"106"-16,-1 72 0,1 107 31,-37 36-15,-35 36 0,0 0-1,0 107 1,36 36-1,0 72 1,0-1 0,-1-35-1,-35-108 1,36-107 0,-36-71-1,0-144 1,36-107-1,-36-107 1,0-36 0,36-215-1,-36-214 1,36-36 0,-36 465-1</inkml:trace>
  </inkml:traceGroup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3:35.1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DA88312-8ADE-44E0-91D9-AD18733D66F5}" emma:medium="tactile" emma:mode="ink">
          <msink:context xmlns:msink="http://schemas.microsoft.com/ink/2010/main" type="inkDrawing" rotatedBoundingBox="22786,11077 31744,12127 31709,12424 22752,11374" semanticType="underline" shapeName="Other">
            <msink:sourceLink direction="with" ref="{02C4391D-010E-446C-ADD3-2481E6DC1BE6}"/>
          </msink:context>
        </emma:interpretation>
      </emma:emma>
    </inkml:annotationXML>
    <inkml:trace contextRef="#ctx0" brushRef="#br0">0 39 0,'465'-107'15,"-107"143"-15,71 35 31,144-35-15,35-72 0,143 108-1,0 35 1,36 1 0,0-1-1,1 0 1,-73 1 15,-107-37-31,-107 1 16,-72-1-1,-178-35 1,-144-36 0,-71 0-1,0 0 1,-72 36-1,-71 0 1,107-1 0,0-35-1</inkml:trace>
  </inkml:traceGroup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3:37.3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6259998-3B40-4A7C-914F-5519065F2F05}" emma:medium="tactile" emma:mode="ink">
          <msink:context xmlns:msink="http://schemas.microsoft.com/ink/2010/main" type="inkDrawing" rotatedBoundingBox="1074,12557 21840,13319 21651,18469 886,17707" shapeName="Other"/>
        </emma:interpretation>
      </emma:emma>
    </inkml:annotationXML>
    <inkml:trace contextRef="#ctx0" brushRef="#br0">20892 2219 0,'-71'0'16,"-37"0"-16,1 36 0,0-1 0,-1 37 16,-70-36-16,-37-1 15,-36 1 1,37 0 0,-72 0-1,-1-72 1,-35 36-1,36 0 1,0 0 0,0 0 15,-36 0-15,0-36-1,0 36 1,0 0-1,-36 0 1,1 0 0,35 0-1,-36 0 1,-36 0 0,1-36-1,-1 36 1,1-35-1,-37 35 1,37-36 15,-144 36-15,144-36 0,-37 0-1,1 1 1,36-1-1,-37 0 1,1 0 0,0 1-1,35-37 1,-35 0 0,35 37-1,37-37 1,-37-35-1,72 35 1,0 1 0,0-1 15,-36 1-15,37-1-1,-37 0 1,36 37-1,-36 35 1,36-36 0,0 36-1,0-36 1,36 0 0,36 1-1,-1-1 1,1-36-1,35 1 1,36-37 0,72 1-1,35 0 1,1-36 0,-1 35 15,-35 1-31,-36 0 31,35 35-15,-35 36-1,0 1 1,36-1 0,-36 36-1,35 0 1,1 71-1,36-35 1,-1 36 0,1-1-1,-1 72 1,0 36 0,1 72-1,-1-1 1,37 72-1,-1 0 1,36 0 0,0 36-1,-36-1 1,36 37 0,0-36 15,-36-36-16,36 35 1,-36 37 0,1-144-1,35-107 1,0-35 0,0-72-1,-36-36 16,36-215-15,0 215-16</inkml:trace>
  </inkml:traceGroup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5:00.0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528BAA6-4ED0-4AE0-8124-6327AB41F9C5}" emma:medium="tactile" emma:mode="ink">
          <msink:context xmlns:msink="http://schemas.microsoft.com/ink/2010/main" type="writingRegion" rotatedBoundingBox="1831,484 31109,1776 30601,13303 1322,12010"/>
        </emma:interpretation>
      </emma:emma>
    </inkml:annotationXML>
    <inkml:traceGroup>
      <inkml:annotationXML>
        <emma:emma xmlns:emma="http://www.w3.org/2003/04/emma" version="1.0">
          <emma:interpretation id="{9786B0ED-A5C4-4148-ADE3-0D41521A6AEE}" emma:medium="tactile" emma:mode="ink">
            <msink:context xmlns:msink="http://schemas.microsoft.com/ink/2010/main" type="paragraph" rotatedBoundingBox="1831,484 31109,1776 30951,5369 1672,40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FAD3597-153C-4812-8C71-4F58D8777F8D}" emma:medium="tactile" emma:mode="ink">
              <msink:context xmlns:msink="http://schemas.microsoft.com/ink/2010/main" type="line" rotatedBoundingBox="1831,484 31109,1776 30951,5369 1672,4077"/>
            </emma:interpretation>
          </emma:emma>
        </inkml:annotationXML>
        <inkml:traceGroup>
          <inkml:annotationXML>
            <emma:emma xmlns:emma="http://www.w3.org/2003/04/emma" version="1.0">
              <emma:interpretation id="{B9361BF1-9335-4AC9-9DEB-390EA85AD27E}" emma:medium="tactile" emma:mode="ink">
                <msink:context xmlns:msink="http://schemas.microsoft.com/ink/2010/main" type="inkWord" rotatedBoundingBox="1804,1101 10607,1490 10480,4353 1677,3965">
                  <msink:destinationLink direction="with" ref="{CB8C96C3-F1A1-40AA-B5EB-96B1684FB8DD}"/>
                  <msink:destinationLink direction="with" ref="{42A906E2-3943-4DFB-BBB0-516F9DB5532F}"/>
                </msink:context>
              </emma:interpretation>
              <emma:one-of disjunction-type="recognition" id="oneOf0">
                <emma:interpretation id="interp0" emma:lang="it-IT" emma:confidence="0">
                  <emma:literal>Tempo</emma:literal>
                </emma:interpretation>
                <emma:interpretation id="interp1" emma:lang="it-IT" emma:confidence="0">
                  <emma:literal>Tempo o</emma:literal>
                </emma:interpretation>
                <emma:interpretation id="interp2" emma:lang="it-IT" emma:confidence="0">
                  <emma:literal>Temp o</emma:literal>
                </emma:interpretation>
                <emma:interpretation id="interp3" emma:lang="it-IT" emma:confidence="0">
                  <emma:literal>Tempi o</emma:literal>
                </emma:interpretation>
                <emma:interpretation id="interp4" emma:lang="it-IT" emma:confidence="0">
                  <emma:literal>Ternp o</emma:literal>
                </emma:interpretation>
              </emma:one-of>
            </emma:emma>
          </inkml:annotationXML>
          <inkml:trace contextRef="#ctx0" brushRef="#br0">0 251 0,'108'-72'0,"106"37"0,72 35 16,72 0-16,71-36 16,-35 36-1,-36 0 1,-72-36 0,-71 36-1,-72-36 1,-108 36-1,1 0 1,-72 0 0,-71 0-1,-36-36 1,143 36 0</inkml:trace>
          <inkml:trace contextRef="#ctx0" brushRef="#br0" timeOffset="-390.6275">1145 322 0,'36'36'16,"0"143"-16,-1 36 0,1 35 15,0 1 1,-36-37 0,0 1-1,-36-36 1,36-36 15,-36-72-15,36-71-1,0 0 1,-35-214 0,-37-37-1,72 251 1</inkml:trace>
          <inkml:trace contextRef="#ctx0" brushRef="#br0" timeOffset="1340.8303">2004 1610 0,'107'72'15,"0"-36"-15,72-1 0,-36-35 16,0 0-16,36-71 15,0-36 1,-72-1 0,1 1-1,-72 0 1,-72-1 15,-72 37-15,-35 35-1,-36 72 1,36 35 0,36 72-1,35 0 1,72 1 0,72 34-1,71-34 1,36-73-1,0-35 1,36-72 0,-37-71-1,1-36 1,-71-36 0,-37 36-1,-35 71 1,-36 1-1,0 71 1,0 0 0,0 71 15,0 108-15,36-36-1,35-36 1,37 1-1,-37-72 1,36-36 0,-35-36-1,35-72 1,1-70 0,-37 70-1,-35 37 1,0 35-1,-36 0 1,0 108 0,36 35-1,-1 36 1,37 0 15,-1-71-31,1-36 16,-36-72 15,71 0-15,-35-107-1,-37 0 1,37 0 0,-72 107-1,0 36 1,36 0-1,-1 107 1,37 72 0,0 0-1,-37-36 1,37-36 0,-1-35-1,-35-36 16,-36-215-15,36 0 0,-36 179-1</inkml:trace>
          <inkml:trace contextRef="#ctx0" brushRef="#br0" timeOffset="2090.8351">6189 1109 0,'72'144'0,"-36"106"0,-1 108 15,-35 0 1,36-72-1,0-36 1,0-71 0,-1-72-1,-35-107 1,0 0 15,-35-250-15,-1-36-1,0-36 1,-35 0 0,35 71-1,0 37 1,72 71 0,35 107-1,1-36 1,143 36-1,35 72 1,0 36 0,-35 35-1,-108 0 1,-71 37 0,-107-37-1,-72-71 1,-72-36-1,-36 0 1,108 0 0,72-36-1,71 0 17,107 0-17,144 36 1,-73 0-1,-34 0 1,-37 0 0,-107 0-1</inkml:trace>
          <inkml:trace contextRef="#ctx0" brushRef="#br0" timeOffset="2572.2849">7906 1610 0,'72'36'0,"35"0"16,1 0-16,106-36 0,-71-36 0,0-71 16,-71 35-1,-72-71 1,-107 36 15,-36 35-15,-72 72-1,36 72 1,72 35 15,107 72-15,107-36-1,72-72 1,-179-71 0</inkml:trace>
        </inkml:traceGroup>
        <inkml:traceGroup>
          <inkml:annotationXML>
            <emma:emma xmlns:emma="http://www.w3.org/2003/04/emma" version="1.0">
              <emma:interpretation id="{4922CB3D-BED6-462F-ABA3-0A66D73B3074}" emma:medium="tactile" emma:mode="ink">
                <msink:context xmlns:msink="http://schemas.microsoft.com/ink/2010/main" type="inkWord" rotatedBoundingBox="19854,1279 31109,1776 30951,5369 19695,4872">
                  <msink:destinationLink direction="with" ref="{CB8C96C3-F1A1-40AA-B5EB-96B1684FB8DD}"/>
                </msink:context>
              </emma:interpretation>
              <emma:one-of disjunction-type="recognition" id="oneOf1">
                <emma:interpretation id="interp5" emma:lang="it-IT" emma:confidence="0">
                  <emma:literal>Frequenza</emma:literal>
                </emma:interpretation>
                <emma:interpretation id="interp6" emma:lang="it-IT" emma:confidence="0">
                  <emma:literal>Frequenze</emma:literal>
                </emma:interpretation>
                <emma:interpretation id="interp7" emma:lang="it-IT" emma:confidence="0">
                  <emma:literal>-Frequenza</emma:literal>
                </emma:interpretation>
                <emma:interpretation id="interp8" emma:lang="it-IT" emma:confidence="0">
                  <emma:literal>Fragranza</emma:literal>
                </emma:interpretation>
                <emma:interpretation id="interp9" emma:lang="it-IT" emma:confidence="0">
                  <emma:literal>Fragranze</emma:literal>
                </emma:interpretation>
              </emma:one-of>
            </emma:emma>
          </inkml:annotationXML>
          <inkml:trace contextRef="#ctx0" brushRef="#br0" timeOffset="4902.379">18031 859 0,'214'-36'0,"37"36"0,35 36 15,-36 0 1,-71 0 0,-36-36-1,-71 35 1,-179-35 0,-108 0-1,215 0 1</inkml:trace>
          <inkml:trace contextRef="#ctx0" brushRef="#br0" timeOffset="5121.1304">18245 1753 0,'215'36'15,"35"0"-15,37-36 16,-73 36 0,-106-108-1,-108 1 1,0 71 0</inkml:trace>
          <inkml:trace contextRef="#ctx0" brushRef="#br0" timeOffset="4636.7523">18353 823 0,'107'143'0,"-35"36"0,-37 107 16,1-35 0,-36-36-1,36-37 1,0-106-1,-36-36 1,0-36 0,0-36-1,-36-179 1,-71-35 0,107 250-1</inkml:trace>
          <inkml:trace contextRef="#ctx0" brushRef="#br0" timeOffset="5589.8834">19605 1575 0,'71'178'0,"-35"-34"0,-36 34 15,36-70 1,0-72 0,-36-36-1,0 0 1,0-36 0,0-107-1,0 0 1,35 71-1,73 0 1,35 1 15,0 71-31,0 36 16,-71-1 0,-37 1-1,-35 0 16,-35-36-31,-1-36 32,36 36-17</inkml:trace>
          <inkml:trace contextRef="#ctx0" brushRef="#br0" timeOffset="4105.4989">21465 215 0,'72'72'15,"35"71"-15,-36-36 0,37 0 16,-1 1 0,-71-72 15,0-1-16,-72-35 1,-36-35 0,-107-1-1,-35 0 1,-1 36 0,1 0-1,35 72 1,71-37-1,1 37 1,143-72 0,35-36-1,-71 36 1</inkml:trace>
          <inkml:trace contextRef="#ctx0" brushRef="#br0" timeOffset="6543.0145">20571 2147 0,'71'72'0,"72"-37"0,0 1 16,36-36-16,0-71 16,0-1-1,-72 0 1,-71 1-1,-72-1 1,-71 37 0,-72 35-1,36 35 1,36 37 0,71-1-1,36 73 16,72-37-15,106-36 0,1-35-1,0-72 1,0 36 0,-107-35-1,-37-1 1,1 36-1,-36 0 1,36 36 0,0-1-1,71-106 1,36 107 0,0-1-1,0-70 1,-35-37-1,-37-71 1,-142 36 0,-37 107-1,-71-72 17,1 108-17,70 35 1,1 1-1,107 71 1,71-107 0,37 143-1,-1 0 1,-35-1 0,35 37-1,-71 36 1,0-37-1,-1-35 1,1-72 0,-36-71-1,0-36 1,0-179 0,-36-35-1,1-108 1,35 322-1</inkml:trace>
          <inkml:trace contextRef="#ctx0" brushRef="#br0" timeOffset="7833.0626">22574 2576 0,'143'-36'0,"0"36"0,0-71 0,-35-1 16,-1-35 15,0 0-31,-71-1 16,0 73-1,0-1 1,-36 36-1,0 36 1,-36 107 0,72-36-1,-36 0 1,71-35 0,1-36-1,35-36 16,0-72-15,1-35 0,-37 0-1,-71 71 1,0 0 0,0 36-1,36 72 1,0 35-1,71 0 1,0-35 0,37-1-1,-1-71 1,0-71 0,-36-37-1,-71-35 1,-36-36 15,-107 72-15,-1 107-1,37 36 1,35 107 0,72 0-1,35-36 1,37 36-1,35-107 1,-36 0 0,0-72-1,1-35 1,-37-72 0,-35 35 15,-36 73-16,0-1 1,0 72 0,-36 35-1,36 36 1,0-35 0,36-1-1,0-71 1,71 0-1,-35-71 17,-1-36-17,-35-36 1,0 35 0,-36 72-1,0 36 1,35 36-1,1 72 1,36 35 0,35 0-1,-35-36 1,35-71 15,-35-36-15,35-108-1,-36-35 1,-71-71 0,0 214-1</inkml:trace>
          <inkml:trace contextRef="#ctx0" brushRef="#br0" timeOffset="8270.5654">26223 1682 0,'179'-36'16,"0"72"-16,0-36 0,-36 36 0,-36-1 16,-35 1-1,-72 0 16,-72 36-31,-107 71 16,36-36 15,36 108-15,107-72 0,36-36-1,35 0 1,72 1-1,36-73 1,-36 1 0,-35-72-1,-37-35 1,-107-72 15,36 143-15</inkml:trace>
          <inkml:trace contextRef="#ctx0" brushRef="#br0" timeOffset="8476.6225">26438 2219 0,'250'0'0,"36"35"0,-35 1 16,-37-72-1,-214 36 1</inkml:trace>
          <inkml:trace contextRef="#ctx0" brushRef="#br0" timeOffset="9054.7512">27439 2827 0,'358'71'0,"-215"-142"0,0-1 16,-35-71-1,-108-36 1,-36 36 0,-107 36-1,-72 71 1,36 72 0,72 35-1,71 37 1,72 35-1,107 0 1,0 0 0,36-72-1,0 1 17,-72-72-17,-35 36 1,-36-72-1,35 72 1,36 0 0,37 35-1,70 36 1,-35 1 0,-72 35-1,-107-72 1,-35-106-1,35 35 1</inkml:trace>
        </inkml:traceGroup>
      </inkml:traceGroup>
    </inkml:traceGroup>
    <inkml:traceGroup>
      <inkml:annotationXML>
        <emma:emma xmlns:emma="http://www.w3.org/2003/04/emma" version="1.0">
          <emma:interpretation id="{95B0B3ED-4EE6-404B-B2E7-17ABA63C7C1B}" emma:medium="tactile" emma:mode="ink">
            <msink:context xmlns:msink="http://schemas.microsoft.com/ink/2010/main" type="paragraph" rotatedBoundingBox="10517,5079 28691,5079 28691,13164 10517,1316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043BC25-5B1E-4E35-B25D-3DEF9D174D09}" emma:medium="tactile" emma:mode="ink">
              <msink:context xmlns:msink="http://schemas.microsoft.com/ink/2010/main" type="line" rotatedBoundingBox="10517,5079 28691,5079 28691,13164 10517,13164"/>
            </emma:interpretation>
          </emma:emma>
        </inkml:annotationXML>
        <inkml:traceGroup>
          <inkml:annotationXML>
            <emma:emma xmlns:emma="http://www.w3.org/2003/04/emma" version="1.0">
              <emma:interpretation id="{D55E82F8-ED77-493B-9E47-82668556519D}" emma:medium="tactile" emma:mode="ink">
                <msink:context xmlns:msink="http://schemas.microsoft.com/ink/2010/main" type="inkWord" rotatedBoundingBox="10632,4884 20968,5223 20813,9979 10476,9641"/>
              </emma:interpretation>
              <emma:one-of disjunction-type="recognition" id="oneOf2">
                <emma:interpretation id="interp10" emma:lang="it-IT" emma:confidence="0">
                  <emma:literal>siate</emma:literal>
                </emma:interpretation>
                <emma:interpretation id="interp11" emma:lang="it-IT" emma:confidence="0">
                  <emma:literal>limate</emma:literal>
                </emma:interpretation>
                <emma:interpretation id="interp12" emma:lang="it-IT" emma:confidence="0">
                  <emma:literal>Cimate</emma:literal>
                </emma:interpretation>
                <emma:interpretation id="interp13" emma:lang="it-IT" emma:confidence="0">
                  <emma:literal>cimate</emma:literal>
                </emma:interpretation>
                <emma:interpretation id="interp14" emma:lang="it-IT" emma:confidence="0">
                  <emma:literal>Civate</emma:literal>
                </emma:interpretation>
              </emma:one-of>
            </emma:emma>
          </inkml:annotationXML>
          <inkml:trace contextRef="#ctx0" brushRef="#br0" timeOffset="87736.9427">11913 4937 0,'-107'108'15,"35"35"-15,1 0 16,71 0-1,0 36 1,36 0 0,35-72-1,36 0 1,1-35 0,35-36-1,0-72 1,0-71-1,-36-36 1,-35-36 0,-36 71-1,-36 37 1,0-1 0,-36 72-1,36 0 1,-36 72-1,36 71 1,72 36 0,35-36 15,36-36-15,0-35-1,0-37 1,-35-70-1,-37-73 1,-35-106 0,-72-37-1,-71 37 1,0 35 0,-72 0-1,71 107 16,73 37-15,-1 70 0,107 1-1,1 36 1,-72-72 0</inkml:trace>
          <inkml:trace contextRef="#ctx0" brushRef="#br0" timeOffset="88240.8533">13702 6189 0,'36'72'0,"-36"0"16,-36 71-16,0 36 15,36 71 1,-36-143-1,1 1 1,-37-73 0,-35 1-1,-36-72 1,0-35 0,35 35-1,37-35 1,71-1-1,107 0 1,0 1 0,-35-1-1,-72 72 1</inkml:trace>
          <inkml:trace contextRef="#ctx0" brushRef="#br0" timeOffset="88553.3553">13344 5975 0,'72'-36'16,"71"36"-16,36 0 0,35 36 0,1 0 16,-72-36 15,-71 0-15,-108 0-1,-107-36 1,0 0-1,143 36 1</inkml:trace>
          <inkml:trace contextRef="#ctx0" brushRef="#br0" timeOffset="90913.7245">14131 4580 0,'501'0'0,"-215"35"15,-35-35 1,35 0 0,-71 36-1,-72-36 1,-72 36 0,-71-36-1,-71 0 1,71 0-1</inkml:trace>
          <inkml:trace contextRef="#ctx0" brushRef="#br0" timeOffset="90585.5974">14775 3864 0,'0'36'0,"-36"107"16,-71 107-16,36 37 31,35 35-15,72 0-1,-1-36 1,37-36-1,35-35 1,36-72 0,0-36-1,0-71 1,36 0 0,-36-108-1,-35 1 1,-72-37-1,-72-35 1,-36-36 0,72 179-1</inkml:trace>
          <inkml:trace contextRef="#ctx0" brushRef="#br0" timeOffset="91757.4799">15813 6046 0,'71'108'0,"-71"-1"0,0 0 15,-36 36 1,72 1 0,-36-73-1,36-35 1,-36 0 0,0-36-1,36-72 1,-36 1-1,71-73 1,1 1 0,-1 108-1,37-1 1,-1 36 15,0 36-31,-35 35 31,-72-35-15,36 107 0,-36 0-1,-72 36 1,108-143 0,-36-36-1</inkml:trace>
          <inkml:trace contextRef="#ctx0" brushRef="#br0" timeOffset="83877.543">8944 7155 0,'36'36'0,"35"36"15,72-1-15,36-35 0,0-36 0,-36-36 16,36-35 0,0-37-1,0-35 1,0-71-1,-72 71 1,-71-1 15,-36 73-15,-72-36 0,-71 35-1,-72 72 1,1 0-1,-72 107 1,-1 36 0,37 36-1,35 72 1,72-1 0,143 36-1,72-35 1,142-1-1,73-35 17,70-72-17,-35-71 1,0-1 15,-107-71-31,-36-36 31,-108 1-15,-35-37 0,-36 0-1,-36 1 1,-35-1 0,71 72-1</inkml:trace>
          <inkml:trace contextRef="#ctx0" brushRef="#br0" timeOffset="86096.3072">10912 5080 0,'0'36'0,"35"-36"15,-35 108-15,0-37 0,0 36 0,36-71 16,-36 36 0,0 35-1,0 0 1,0 37-1,0-1 1,36-36 15,0-36-15,-1 1 0,-35-72-1,0 0 1,0 0-1,-71-72 1,-1-71 0,37-35-1,35 178 1</inkml:trace>
          <inkml:trace contextRef="#ctx0" brushRef="#br0" timeOffset="86565.0602">10697 4222 0,'0'0'0</inkml:trace>
          <inkml:trace contextRef="#ctx0" brushRef="#br0" timeOffset="22480.6255">16957 8264 0,'179'72'0,"143"-36"16,36 0-16,71 35 31,-71-35-16,-72-36 1,-143 36 0,-143-108-1,0 72-15</inkml:trace>
          <inkml:trace contextRef="#ctx0" brushRef="#br0" timeOffset="22214.9988">17279 7442 0,'108'35'0,"71"-35"0,107-35 16,0 35-16,-71 0 16,35 0-1,-71 35 1,-72-35 0,-107 0-1,0 0 1,-71 0-1,-144 0 1,0 0 0,215 0-1</inkml:trace>
        </inkml:traceGroup>
        <inkml:traceGroup>
          <inkml:annotationXML>
            <emma:emma xmlns:emma="http://www.w3.org/2003/04/emma" version="1.0">
              <emma:interpretation id="{A98FB971-E992-4D5E-A65E-1C90F9221A90}" emma:medium="tactile" emma:mode="ink">
                <msink:context xmlns:msink="http://schemas.microsoft.com/ink/2010/main" type="inkWord" rotatedBoundingBox="22788,6582 28691,6582 28691,13164 22788,13164"/>
              </emma:interpretation>
              <emma:one-of disjunction-type="recognition" id="oneOf3">
                <emma:interpretation id="interp15" emma:lang="it-IT" emma:confidence="0">
                  <emma:literal>Bj</emma:literal>
                </emma:interpretation>
                <emma:interpretation id="interp16" emma:lang="it-IT" emma:confidence="0">
                  <emma:literal>B,</emma:literal>
                </emma:interpretation>
                <emma:interpretation id="interp17" emma:lang="it-IT" emma:confidence="0">
                  <emma:literal>Bo</emma:literal>
                </emma:interpretation>
                <emma:interpretation id="interp18" emma:lang="it-IT" emma:confidence="0">
                  <emma:literal>Bi</emma:literal>
                </emma:interpretation>
                <emma:interpretation id="interp19" emma:lang="it-IT" emma:confidence="0">
                  <emma:literal>B.,</emma:literal>
                </emma:interpretation>
              </emma:one-of>
            </emma:emma>
          </inkml:annotationXML>
          <inkml:trace contextRef="#ctx0" brushRef="#br0" timeOffset="19509.9023">21000 5474 0,'72'-36'0,"71"-35"16,71 71-16,108 0 0,36 35 15,71 37 1,-35 0 0,35 71-1,0 36 1,-142-1 0,-73 37-1,-142-36 16,-108-36-15,-107 0 0,-143-71-1,-72-1 1,-36-35 0,37 0-1,35-36 1,71 36-1,144-1 1,71-35 0,72 0-1,36 36 1,142 36 0,37-1-1,106 37 1,37-1-1,-1 72 1,1 0 0,-1 35-1,-106 1 1,-37 0 15,-71-37-15,-108 73-1,1-1 1,-108 1 0,-35-37-1,-72 1 1,-36-72 0,-36-36-1,0 1 1,-71-37-1,-36-71 1,-71-36 0,-1-35-1,36 35 1,1-71 0,71 0-1,71 35 1,143 0-1,37 37 1,35-1 0,107 36 15,36 36-15,-143-36-16</inkml:trace>
          <inkml:trace contextRef="#ctx0" brushRef="#br0" timeOffset="18349.737">22216 5868 0,'0'214'15,"0"1"-15,0 35 16,36 36 0,-36 36-1,36 36 17,-36 0-17,36 0 1,-36-1-16,0-35 31,0-35-15,0-37-1,0-71 1,0-36 0,0-107-1,-36-36 1,36 0-1,-36-108 1,72-178 0,-36-36-1,0 322 1</inkml:trace>
          <inkml:trace contextRef="#ctx0" brushRef="#br0" timeOffset="20355.6119">25973 10089 0,'0'107'0,"35"72"16,1 36-16,36 35 16,-72 1-1,0-37 1,-36 1 0,0 0-1,-71-108 1,0-36 15,-72-35-15,0-72-1,0-35 17,0-36-17,108-37 1,35 1-1,36 72 1,107-1 0,0-35-1,-107 107 1</inkml:trace>
          <inkml:trace contextRef="#ctx0" brushRef="#br0" timeOffset="20746.2394">25436 9767 0,'107'0'16,"36"-36"-16,72 36 0,143-36 16,0 72-1,-215 0 1,-36-36-1,-71 0 1,-72 0 0,-71 0-1,-1 0 1,108 0 0</inkml:trace>
        </inkml:traceGroup>
      </inkml:traceGroup>
    </inkml:traceGroup>
  </inkml:traceGroup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5:03.73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B8C96C3-F1A1-40AA-B5EB-96B1684FB8DD}" emma:medium="tactile" emma:mode="ink">
          <msink:context xmlns:msink="http://schemas.microsoft.com/ink/2010/main" type="inkDrawing" rotatedBoundingBox="10855,319 23340,187 23360,2013 10874,2146" semanticType="callout" shapeName="Other">
            <msink:sourceLink direction="with" ref="{4922CB3D-BED6-462F-ABA3-0A66D73B3074}"/>
            <msink:sourceLink direction="with" ref="{B9361BF1-9335-4AC9-9DEB-390EA85AD27E}"/>
          </msink:context>
        </emma:interpretation>
      </emma:emma>
    </inkml:annotationXML>
    <inkml:trace contextRef="#ctx0" brushRef="#br0">0 1898 0,'72'-36'15,"-1"0"-15,36-35 0,37-37 0,34 37 16,37-72-16,35 35 16,37-35-1,70 0 1,-35 0 15,108 0-15,-37 36-1,1-37 1,71 37 0,-36 0-1,36 35 1,36 1-1,-36-1 1,36 36 0,36 1-1,-1 35 1,-35 0 0,36 35-1,-72 1 1,0 0-1,0 35 1,-36 73 0,0-1-1,-35 36 1,-36-1 0,-1 37-1,-70-36 1,-37 36 15,-35-72-15,-108-36-1,-35-35 1,-37-72 0,-35 0-1,-35-36 1,-1-107-1,36 0 1,0 143 0</inkml:trace>
  </inkml:traceGroup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6:56.9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AB74188-35AD-4071-BD18-350D0C34FEB0}" emma:medium="tactile" emma:mode="ink">
          <msink:context xmlns:msink="http://schemas.microsoft.com/ink/2010/main" type="inkDrawing" rotatedBoundingBox="2287,14268 17740,15509 17704,15966 2251,14724" semanticType="underline" shapeName="Other"/>
        </emma:interpretation>
      </emma:emma>
    </inkml:annotationXML>
    <inkml:trace contextRef="#ctx0" brushRef="#br0">0 3 0,'72'0'16,"178"35"-16,215 1 0,36-107 15,0 71 1,-72 35-1,1 37 1,-37-36 0,144-1-1,143-70 1,35-1 0,0 36-1,37 0 1,35 36-1,-36 71 1,72 0 0,71 36-1,-71-35 1,0-1 0,-36 0-1,0 1 1,-143-1 15,-36-35-15,-107-1-1,-108-35 1,-142 0 0,-108-72-1,-143-71 1,-72-72-1,72 179 1</inkml:trace>
  </inkml:traceGroup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7:06.1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DCF4BA6-A235-4E8A-96D6-8F5B4D6E14E4}" emma:medium="tactile" emma:mode="ink">
          <msink:context xmlns:msink="http://schemas.microsoft.com/ink/2010/main" type="writingRegion" rotatedBoundingBox="695,9598 6863,16171 5457,17490 -710,10918">
            <msink:destinationLink direction="with" ref="{05D94524-BBDB-450A-A814-9E18751A7A4E}"/>
          </msink:context>
        </emma:interpretation>
      </emma:emma>
    </inkml:annotationXML>
    <inkml:traceGroup>
      <inkml:annotationXML>
        <emma:emma xmlns:emma="http://www.w3.org/2003/04/emma" version="1.0">
          <emma:interpretation id="{C2076D73-1B0A-4FE2-BF40-671E6BE2FC52}" emma:medium="tactile" emma:mode="ink">
            <msink:context xmlns:msink="http://schemas.microsoft.com/ink/2010/main" type="paragraph" rotatedBoundingBox="695,9598 6863,16171 5457,17490 -710,109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989A011-4CEF-4F85-B7F0-D74F6BA8B4EA}" emma:medium="tactile" emma:mode="ink">
              <msink:context xmlns:msink="http://schemas.microsoft.com/ink/2010/main" type="line" rotatedBoundingBox="695,9598 6863,16171 5457,17490 -710,10918"/>
            </emma:interpretation>
          </emma:emma>
        </inkml:annotationXML>
        <inkml:traceGroup>
          <inkml:annotationXML>
            <emma:emma xmlns:emma="http://www.w3.org/2003/04/emma" version="1.0">
              <emma:interpretation id="{4587B76A-CD25-486F-9967-CD8F56C9CB32}" emma:medium="tactile" emma:mode="ink">
                <msink:context xmlns:msink="http://schemas.microsoft.com/ink/2010/main" type="inkWord" rotatedBoundingBox="695,9598 6863,16171 5457,17490 -710,10918">
                  <msink:destinationLink direction="with" ref="{14EF29A7-93F4-45E9-A96D-6CB7939D5027}"/>
                </msink:context>
              </emma:interpretation>
              <emma:one-of disjunction-type="recognition" id="oneOf0">
                <emma:interpretation id="interp0" emma:lang="it-IT" emma:confidence="0">
                  <emma:literal>"ri,</emma:literal>
                </emma:interpretation>
                <emma:interpretation id="interp1" emma:lang="it-IT" emma:confidence="0">
                  <emma:literal>i,</emma:literal>
                </emma:interpretation>
                <emma:interpretation id="interp2" emma:lang="it-IT" emma:confidence="0">
                  <emma:literal>"'i</emma:literal>
                </emma:interpretation>
                <emma:interpretation id="interp3" emma:lang="it-IT" emma:confidence="0">
                  <emma:literal>"ri.</emma:literal>
                </emma:interpretation>
                <emma:interpretation id="interp4" emma:lang="it-IT" emma:confidence="0">
                  <emma:literal>i:</emma:literal>
                </emma:interpretation>
              </emma:one-of>
            </emma:emma>
          </inkml:annotationXML>
          <inkml:trace contextRef="#ctx0" brushRef="#br0">-1002 9731 0,'0'108'0,"0"-73"16,0 37-16,0-72 0,0 0 0,36 0 15,0-72 1,35 37 0,-35-1-1,0 36 1,36 0 0,-1 71-1,1 37 1,-37-37 15,1 36-15,-36-71-1,-36-107 1,36-180 0,0 251-1</inkml:trace>
          <inkml:trace contextRef="#ctx0" brushRef="#br0" timeOffset="-8377.9889">-250 10733 0,'-358'393'0,"251"-285"15,71-73 1,36-35 0,36-35-1,214-287 1,-35 36 0,-72 107-1,-107 107 16,-1 36-31,-35 36 16,0 0 0,0 36-1,108 71 17,-1 72-17,36-36 1,0 1-1,-71-73 1,-36-71 0,-72-36-1,-36-107 1,72 143 0</inkml:trace>
          <inkml:trace contextRef="#ctx0" brushRef="#br0" timeOffset="-500.0032">-1538 8873 0,'0'-72'0,"36"215"0,-1 72 0,1-1 16,-36 1-1,0-72 1,-36-35-1,36-73 1,-35-35 0,70 0-1,-35-35 1,72-73 0,35 72-1,1 36 1,-1 72-1,-71 35 1,-36 1 0,-72-1-1,-71 0 1,-36-71 0,0 0-1,1-36 16,34 0-15,73-36 0,142 0-1,73-35 1,-1-37 0,-143 108-1</inkml:trace>
          <inkml:trace contextRef="#ctx0" brushRef="#br0" timeOffset="-7629.9363">1861 11842 0,'35'179'0,"-70"0"0,-1 71 16,36-35-1,36-1 1,-36-71 0,35 1-1,-35-73 1,-35-35-1,-1-36 1,0-143 0,72-36-1,0-72 1,-36 251 0</inkml:trace>
          <inkml:trace contextRef="#ctx0" brushRef="#br0" timeOffset="-7079.1504">1753 11663 0,'0'36'0,"36"0"0,36-1 16,-1-35-16,1-35 0,-72-1 0,-36 0 15,-71-71-15,35 71 0,-71 0 0,36 36 16,35 72-16,36-1 0,72 1 0,36 35 16,71-71-16,-36 0 0,-71-36 0,0 0 15,-36-36-15,0 36 0,0 0 16,-72-36-16,108 143 16,71 1-1,-107-108 16</inkml:trace>
          <inkml:trace contextRef="#ctx0" brushRef="#br0" timeOffset="-6016.6436">3828 13631 0,'36'35'15,"-36"73"-15,0 71 0,0 35 0,0 1 16,0 35 0,36 37-1,-1-37 17,-35-71-17,0-36 1,0-72-1,0-35 1,36-72 0,-36 1-1,0-73 1,-36 73 0,36 35-1,0 0 1,0 35-1,36 73 1,0-1 0,0-35-1,0-37 1,-36-35 0,0-71-1,-108-72 1,-35 35 15,0 73-15,36 35-1,35 35 1,72 73 0,36 71-1,107-1 1,0-106-1,0-36 1,0-179 0,0-108-1,-143 251 1</inkml:trace>
        </inkml:traceGroup>
      </inkml:traceGroup>
    </inkml:traceGroup>
  </inkml:traceGroup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6:56.3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5D94524-BBDB-450A-A814-9E18751A7A4E}" emma:medium="tactile" emma:mode="ink">
          <msink:context xmlns:msink="http://schemas.microsoft.com/ink/2010/main" type="inkDrawing" rotatedBoundingBox="2100,12195 2300,17455 2086,17463 1885,12203" semanticType="verticalRange" shapeName="Other">
            <msink:sourceLink direction="with" ref="{0DCF4BA6-A235-4E8A-96D6-8F5B4D6E14E4}"/>
          </msink:context>
        </emma:interpretation>
      </emma:emma>
    </inkml:annotationXML>
    <inkml:trace contextRef="#ctx0" brushRef="#br0">251 10983 0,'35'143'16,"1"179"-16,-107 108 0,71 35 15,-36-36 1,36 0 15,0-35-15,0 71-1,36 36 1,35-72 0,-35 0-1,36-107 1,-72-71-1,0-108 1,35-36 0,-35-107-1,-35-36 1,-1-214 0,36-36-1,36-36 1,-1-36-1,-35 358 1</inkml:trace>
  </inkml:traceGroup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7:03.8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A29E1CA-9582-4B8F-AF12-67700017A987}" emma:medium="tactile" emma:mode="ink">
          <msink:context xmlns:msink="http://schemas.microsoft.com/ink/2010/main" type="writingRegion" rotatedBoundingBox="16420,15418 19211,15418 19211,16849 16420,16849"/>
        </emma:interpretation>
      </emma:emma>
    </inkml:annotationXML>
    <inkml:traceGroup>
      <inkml:annotationXML>
        <emma:emma xmlns:emma="http://www.w3.org/2003/04/emma" version="1.0">
          <emma:interpretation id="{51A4EFC4-141F-4894-A81B-5C4D878630EC}" emma:medium="tactile" emma:mode="ink">
            <msink:context xmlns:msink="http://schemas.microsoft.com/ink/2010/main" type="paragraph" rotatedBoundingBox="16420,15418 19211,15418 19211,16849 16420,168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472E74E-6403-4008-BB56-2914EBF7F47D}" emma:medium="tactile" emma:mode="ink">
              <msink:context xmlns:msink="http://schemas.microsoft.com/ink/2010/main" type="line" rotatedBoundingBox="16420,15418 19211,15418 19211,16849 16420,16849"/>
            </emma:interpretation>
          </emma:emma>
        </inkml:annotationXML>
        <inkml:traceGroup>
          <inkml:annotationXML>
            <emma:emma xmlns:emma="http://www.w3.org/2003/04/emma" version="1.0">
              <emma:interpretation id="{7AE8CC9D-8FF3-42E2-BB5D-B2A8A7050EA3}" emma:medium="tactile" emma:mode="ink">
                <msink:context xmlns:msink="http://schemas.microsoft.com/ink/2010/main" type="inkWord" rotatedBoundingBox="16420,15418 19211,15418 19211,16849 16420,16849"/>
              </emma:interpretation>
              <emma:one-of disjunction-type="recognition" id="oneOf0">
                <emma:interpretation id="interp0" emma:lang="it-IT" emma:confidence="0">
                  <emma:literal>in</emma:literal>
                </emma:interpretation>
                <emma:interpretation id="interp1" emma:lang="it-IT" emma:confidence="0">
                  <emma:literal>Zn</emma:literal>
                </emma:interpretation>
                <emma:interpretation id="interp2" emma:lang="it-IT" emma:confidence="0">
                  <emma:literal>an</emma:literal>
                </emma:interpretation>
                <emma:interpretation id="interp3" emma:lang="it-IT" emma:confidence="0">
                  <emma:literal>ln</emma:literal>
                </emma:interpretation>
                <emma:interpretation id="interp4" emma:lang="it-IT" emma:confidence="0">
                  <emma:literal>nn</emma:literal>
                </emma:interpretation>
              </emma:one-of>
            </emma:emma>
          </inkml:annotationXML>
          <inkml:trace contextRef="#ctx0" brushRef="#br0">4508 1359 0,'358'107'0,"-179"-71"15,35 0 1,1 35 0,0 1-1,-36 0 1,-72-1 0,-36-35-1,-71-36 1,0 0-1,-35 0 1,-37 36 0,1-36-1,-37 35 1,37 1 0,-1 36-1,1-1 1,35-35-1,-36 36 17,72-37-17,-36 1 1,36-36 0,108 0-1,35-36 1,-143 36-1</inkml:trace>
          <inkml:trace contextRef="#ctx0" brushRef="#br0" timeOffset="638.6774">6476 1824 0,'0'143'0,"0"-35"0,0 35 16,35 0-1,-35 0 1,72-36-1,-36-35 1,0-72 0,-36-36-1,35-71 1,37-37 0,-36 1 15,35 36-16,1 107 1,-1 36 0,37 35-1,-1 108 1,-71-36 0,0 0-1,-72-71 1,36-72-1,0 0 1</inkml:trace>
        </inkml:traceGroup>
      </inkml:traceGroup>
    </inkml:traceGroup>
  </inkml:traceGroup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7:15.3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007D5E4-90CC-4695-A7A6-4B78B29824D5}" emma:medium="tactile" emma:mode="ink">
          <msink:context xmlns:msink="http://schemas.microsoft.com/ink/2010/main" type="inkDrawing" rotatedBoundingBox="9233,10619 11755,16734 10494,17254 7972,11139" semanticType="strikethrough" shapeName="Other">
            <msink:sourceLink direction="with" ref="{0C3248A2-4B1F-462F-ACA0-D8890E1C3F96}"/>
          </msink:context>
        </emma:interpretation>
      </emma:emma>
    </inkml:annotationXML>
    <inkml:trace contextRef="#ctx0" brushRef="#br0">2146 6189 0,'72'36'0,"-36"0"0,71-72 16,-71 36-16,35-36 0,-35-35 0,36-1 16,-36-35-16,35-36 15,-35-72 1,0 0-1,-36-35 1,0 0 0,-36-37-1,0-35 1,-35 0 0,-1 0-1,-71-71 1,-36 71-1,0-36 17,-35 36-17,-37-36 1,1 36 0,-37 1-1,37 34 1,-36 1-1,71 36 1,36 71 0,72 72-1,107 71 1,0 36 0,0 0-1,0 0 1,36 0-1,-36 36 1,36-36 0,-36-36-1,35 0 1,1 0 0,-36 36-1</inkml:trace>
  </inkml:traceGroup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6:06.9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2A906E2-3943-4DFB-BBB0-516F9DB5532F}" emma:medium="tactile" emma:mode="ink">
          <msink:context xmlns:msink="http://schemas.microsoft.com/ink/2010/main" type="inkDrawing" rotatedBoundingBox="3695,4910 4562,9778 785,10450 -81,5583" semanticType="callout" shapeName="Other">
            <msink:sourceLink direction="with" ref="{5807DB34-5A8F-4995-AE35-75F367E89AE7}"/>
            <msink:sourceLink direction="with" ref="{B9361BF1-9335-4AC9-9DEB-390EA85AD27E}"/>
          </msink:context>
        </emma:interpretation>
      </emma:emma>
    </inkml:annotationXML>
    <inkml:trace contextRef="#ctx0" brushRef="#br0">1896 4043 0,'72'0'15,"-251"0"-15,-71-36 0,-37 72 0,-35-36 16,-35 0 0,-37 36 15,-35 0-16,35-1 1,108 37 0,107 35-1,143-35 1,108-1 0,107 37-1,179-1 1,71 36-1,36-36 1,0 72 0,-71-36-1,-108-35 1,-107-1 0,-144-35-1,-106-1 1,-144 36-1,-71-71 1,-107 36 0,-1 35-1,-71 36 1,36 72 15,71 35-15,107 36-1,108 1 1,108 35 0,142-36-1,108-72 1,71 37 0,72-72-1,35 0 1,36-72-1,-35-36 1,-1-35 0,-71-36-1,-107-36 1,-36 1 0,-108 35-1,-71 0 1,0-36 15,-71 36-31,-72 0 31,71-36-15,1 0 0,71 36-1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36:49.8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72A057A-64BB-4F6A-83B1-A048189A2681}" emma:medium="tactile" emma:mode="ink">
          <msink:context xmlns:msink="http://schemas.microsoft.com/ink/2010/main" type="writingRegion" rotatedBoundingBox="27653,5330 30945,5330 30945,7297 27653,7297"/>
        </emma:interpretation>
      </emma:emma>
    </inkml:annotationXML>
    <inkml:traceGroup>
      <inkml:annotationXML>
        <emma:emma xmlns:emma="http://www.w3.org/2003/04/emma" version="1.0">
          <emma:interpretation id="{3CC27EA1-9271-427A-BCDC-B3AC6D002FEB}" emma:medium="tactile" emma:mode="ink">
            <msink:context xmlns:msink="http://schemas.microsoft.com/ink/2010/main" type="paragraph" rotatedBoundingBox="27653,5330 30945,5330 30945,7297 27653,72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5E2893D-876A-480B-B04E-15558AE926D2}" emma:medium="tactile" emma:mode="ink">
              <msink:context xmlns:msink="http://schemas.microsoft.com/ink/2010/main" type="line" rotatedBoundingBox="27653,5330 30945,5330 30945,7297 27653,7297"/>
            </emma:interpretation>
          </emma:emma>
        </inkml:annotationXML>
        <inkml:traceGroup>
          <inkml:annotationXML>
            <emma:emma xmlns:emma="http://www.w3.org/2003/04/emma" version="1.0">
              <emma:interpretation id="{ACDFDA31-6875-4826-BF48-3E0F42E1BA1C}" emma:medium="tactile" emma:mode="ink">
                <msink:context xmlns:msink="http://schemas.microsoft.com/ink/2010/main" type="inkWord" rotatedBoundingBox="27653,5330 30945,5330 30945,7297 27653,7297"/>
              </emma:interpretation>
              <emma:one-of disjunction-type="recognition" id="oneOf0">
                <emma:interpretation id="interp0" emma:lang="it-IT" emma:confidence="0">
                  <emma:literal>sto</emma:literal>
                </emma:interpretation>
                <emma:interpretation id="interp1" emma:lang="it-IT" emma:confidence="0">
                  <emma:literal>il</emma:literal>
                </emma:interpretation>
                <emma:interpretation id="interp2" emma:lang="it-IT" emma:confidence="0">
                  <emma:literal>st</emma:literal>
                </emma:interpretation>
                <emma:interpretation id="interp3" emma:lang="it-IT" emma:confidence="0">
                  <emma:literal>se</emma:literal>
                </emma:interpretation>
                <emma:interpretation id="interp4" emma:lang="it-IT" emma:confidence="0">
                  <emma:literal>si</emma:literal>
                </emma:interpretation>
              </emma:one-of>
            </emma:emma>
          </inkml:annotationXML>
          <inkml:trace contextRef="#ctx0" brushRef="#br0">0 0 0,'215'0'0,"0"36"0,35 71 15,-71-35 1,-36 35 0,-36-35-1,-107-1 1,-35-71 0,-37 36-1,-35-36 1,-36 36-1,-1 107 1,144 36 0,0-179-1</inkml:trace>
          <inkml:trace contextRef="#ctx0" brushRef="#br0" timeOffset="567.3881">2254-357 0,'-36'214'0,"1"72"15,-1-35 1,72 35 0,-36 0-1,107-35 1,-71-72 0,71-36-1,-35-72 1,71-71-1,0 0 1,36-71 15,-36-37-15,-72 1 0,-35-36-1,-72 0 1,36 143-1</inkml:trace>
          <inkml:trace contextRef="#ctx0" brushRef="#br0" timeOffset="786.1395">2326 394 0,'286'-36'0,"0"108"0,-71-37 16,-36 37 0,-179-72-1</inkml:trace>
        </inkml:traceGroup>
      </inkml:traceGroup>
    </inkml:traceGroup>
  </inkml:traceGroup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6:07.9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4EF29A7-93F4-45E9-A96D-6CB7939D5027}" emma:medium="tactile" emma:mode="ink">
          <msink:context xmlns:msink="http://schemas.microsoft.com/ink/2010/main" type="inkDrawing" rotatedBoundingBox="4489,9963 5247,11890 4170,12313 3412,10386" semanticType="callout" shapeName="Other">
            <msink:sourceLink direction="with" ref="{996D28CB-EF76-4643-ACE1-D6CAEA29B186}"/>
            <msink:sourceLink direction="with" ref="{4587B76A-CD25-486F-9967-CD8F56C9CB32}"/>
          </msink:context>
        </emma:interpretation>
      </emma:emma>
    </inkml:annotationXML>
    <inkml:trace contextRef="#ctx0" brushRef="#br0">2111 8980 0,'36'36'0,"0"35"0,-36 144 15,-36 35-15,0 37 16,36-37 0,0-71-1,0-36 1,36-107 0,-36-1-1,0-70 1,71-144-1,-35-143 1,36 71 0,-1 37-1,1-1 1,35 108 15,-35 35-15,-1 36-1,-35 36 1,71 108 0,-71 71-1,36 71 1,-1 1 0,1-37-1,-1 1 1,-71-36-1,36-36 1,-36-36 0,0-35-1,-36-72 1,36 0 15,36-179-15,-36 179-1</inkml:trace>
  </inkml:traceGroup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7:16.8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96D28CB-EF76-4643-ACE1-D6CAEA29B186}" emma:medium="tactile" emma:mode="ink">
          <msink:context xmlns:msink="http://schemas.microsoft.com/ink/2010/main" type="inkDrawing" rotatedBoundingBox="6555,4974 10135,9631 7159,11919 3579,7262" hotPoints="9258,8285 6873,10670 4488,8285 6873,5900" semanticType="enclosure" shapeName="Circle">
            <msink:sourceLink direction="with" ref="{98C0CAE1-7739-4810-B6B5-771D54B9B528}"/>
            <msink:destinationLink direction="with" ref="{14EF29A7-93F4-45E9-A96D-6CB7939D5027}"/>
            <msink:destinationLink direction="from" ref="{5E7637A3-35D2-406E-8EF9-48DB030E1F51}"/>
          </msink:context>
        </emma:interpretation>
      </emma:emma>
    </inkml:annotationXML>
    <inkml:trace contextRef="#ctx0" brushRef="#br0">7119 7585 0,'-107'-537'0,"0"251"15,-37-36 1,-70 0 0,-1 0-1,-71 0 1,-36 36-1,-36 0 1,-35 107 0,35 36-1,0 107 1,36 72 0,0 71-1,36 72 1,36 71-1,107 108 1,35 71 0,108 1 15,108 285-15,35-250-1,71-36 1,72 1-1,72-73 1,36 1 0,-1-107-1,72-72 1,0-36 0,0-108-1,-71-70 1,-36-73-1,-72-142 17,-107-36-17,-72-108 1,-143-71 0,-107 0-1,-107 0 1,-108 36-1,-71 71 1,71 107 0,-35 144-1,393 107 1</inkml:trace>
  </inkml:traceGroup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5:29.9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E7637A3-35D2-406E-8EF9-48DB030E1F51}" emma:medium="tactile" emma:mode="ink">
          <msink:context xmlns:msink="http://schemas.microsoft.com/ink/2010/main" type="inkDrawing" rotatedBoundingBox="6572,5500 7802,9989 6083,10460 4853,5971" semanticType="callout" shapeName="Other">
            <msink:sourceLink direction="to" ref="{98C0CAE1-7739-4810-B6B5-771D54B9B528}"/>
            <msink:sourceLink direction="from" ref="{996D28CB-EF76-4643-ACE1-D6CAEA29B186}"/>
          </msink:context>
        </emma:interpretation>
      </emma:emma>
    </inkml:annotationXML>
    <inkml:trace contextRef="#ctx0" brushRef="#br0">3971 4508 0,'36'36'0,"0"71"16,-36 72-16,0 71 0,36 1 16,-36-1-1,0 72 1,35 36 0,-35 0-1,36 35 1,-36-35-1,0-36 17,0-36-17,0-35 1,-36-72 0,36-72-1,0-36 1,0-71-1,0 0 1,0-35 0,72-108-1,-1-72 1,1 72 0,35-36-1,1 72 1,35-1-1,0 72 1,36 36 0,35 36-1,37 143 1,-37 0 0,-70 0-1,-73 0 16,-35 0-15,-72-36 0,-35-36-1,-108-35 1,-36-72 0,-35 0-1,-37-36 1,37-72-1,35 1 1,36 0 0,72 0-1,36 35 1,71 0 0,35 37-1,1-1 1,0 36-1,35 36 1,-71-36 0</inkml:trace>
  </inkml:traceGroup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7:10.4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C3248A2-4B1F-462F-ACA0-D8890E1C3F96}" emma:medium="tactile" emma:mode="ink">
          <msink:context xmlns:msink="http://schemas.microsoft.com/ink/2010/main" type="writingRegion" rotatedBoundingBox="8633,9465 11894,16967 9432,18037 6171,10535">
            <msink:destinationLink direction="with" ref="{5007D5E4-90CC-4695-A7A6-4B78B29824D5}"/>
          </msink:context>
        </emma:interpretation>
      </emma:emma>
    </inkml:annotationXML>
    <inkml:traceGroup>
      <inkml:annotationXML>
        <emma:emma xmlns:emma="http://www.w3.org/2003/04/emma" version="1.0">
          <emma:interpretation id="{B7B40B71-695F-4214-9D76-3FAE08A11384}" emma:medium="tactile" emma:mode="ink">
            <msink:context xmlns:msink="http://schemas.microsoft.com/ink/2010/main" type="paragraph" rotatedBoundingBox="8633,9465 11894,16967 9432,18037 6171,105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E99EBC5-C8DC-4F98-A199-FE7AA95D6A65}" emma:medium="tactile" emma:mode="ink">
              <msink:context xmlns:msink="http://schemas.microsoft.com/ink/2010/main" type="line" rotatedBoundingBox="8633,9465 11894,16967 9432,18037 6171,10535"/>
            </emma:interpretation>
          </emma:emma>
        </inkml:annotationXML>
        <inkml:traceGroup>
          <inkml:annotationXML>
            <emma:emma xmlns:emma="http://www.w3.org/2003/04/emma" version="1.0">
              <emma:interpretation id="{98C0CAE1-7739-4810-B6B5-771D54B9B528}" emma:medium="tactile" emma:mode="ink">
                <msink:context xmlns:msink="http://schemas.microsoft.com/ink/2010/main" type="inkWord" rotatedBoundingBox="8633,9465 11894,16967 9432,18037 6171,10535">
                  <msink:destinationLink direction="with" ref="{996D28CB-EF76-4643-ACE1-D6CAEA29B186}"/>
                  <msink:destinationLink direction="to" ref="{5E7637A3-35D2-406E-8EF9-48DB030E1F51}"/>
                </msink:context>
              </emma:interpretation>
              <emma:one-of disjunction-type="recognition" id="oneOf0">
                <emma:interpretation id="interp0" emma:lang="it-IT" emma:confidence="0">
                  <emma:literal>;</emma:literal>
                </emma:interpretation>
                <emma:interpretation id="interp1" emma:lang="it-IT" emma:confidence="0">
                  <emma:literal>,</emma:literal>
                </emma:interpretation>
                <emma:interpretation id="interp2" emma:lang="it-IT" emma:confidence="0">
                  <emma:literal>£</emma:literal>
                </emma:interpretation>
                <emma:interpretation id="interp3" emma:lang="it-IT" emma:confidence="0">
                  <emma:literal>€</emma:literal>
                </emma:interpretation>
                <emma:interpretation id="interp4" emma:lang="it-IT" emma:confidence="0">
                  <emma:literal>%</emma:literal>
                </emma:interpretation>
              </emma:one-of>
            </emma:emma>
          </inkml:annotationXML>
          <inkml:trace contextRef="#ctx0" brushRef="#br0">8622 14060 0,'35'0'0,"37"-36"0,-36 0 16,0 1-16,-1-1 0,-35-36 0,-35 1 15,-1-1-15,0 1 16,-36-1 0,1 36-1,-36 1 1,-1 35 0,1 35-1,71 1 1,0 71-1,108 1 1,0-1 0,71-35-1,-36-37 1,36-35 15,-71-71-15,-1-1-1,-71-35 1,0 35 0,-36 1-1,-35 71 1,-1 0 0,1 36-1,35 35 1,0-35-1,36-36 1,36 0 0,-36 0-1,36-36 1,-1-35 0,-35-72-1,-107 35 1,0 72-1,35 72 17,72-36-17</inkml:trace>
          <inkml:trace contextRef="#ctx0" brushRef="#br0" timeOffset="-99727.2645">6153 8551 0,'0'35'0,"0"73"16,0 35-16,0 0 0,36-36 15,-36 36 1,0-107 0,36 0-1,-36-36 1,0 0 0,0-72-1,107-71 1,-71 72 15,71-72-15,-35 35-1,35 37 1,1-1 0,-1 72-1,-35 0 1,-1 72-1,1 35 1,-37 72 0,37-36-1,0 36 1,-37-72 0,1-35-1,-36-36 1,0-1-1,-36-70 1,-71-109 0,107 144-1</inkml:trace>
          <inkml:trace contextRef="#ctx0" brushRef="#br0" timeOffset="2910.1765">8979 16242 0,'-35'-36'0,"-1"1"15,36 70-15,71-35 0,1 0 0,0-35 31,-216-144-31,37 143 0,-36 0 0,0 36 16,71 0 0,1 36-1,71 0 17,36 0-17,35 35 1,72-35-1,-35 0 1,-1-36 0,-36 35-1,-71-70 1,0-37 0,-107-35-1,0-1 1,-36 37-1,35 71 1,73 0 0,-1 36-1,72 35 17,35 1-32,36-36 15,-35-1 1,-36-35-1,0 0 17,-36-35-17,-36-1 1,36 36 0,0 0-1,0 0 1,0 0-1,0 0 1,0 0 0,0 0-1,0 0 1,0 0 0,0 0-1,0 0 1,0 0-1,0 0 1,0 0 0,0 0-1,0 0 1,0 0 0,0 0-1,0 0 16,0 0-15,0 0 0,0 0-1,0 0 1,0 0 0,0 0-1,0 0 1,0 0-1,0 0 1,0 0 0,0 0 15,0 0-15,0 0-1,0 0 1,0 0-1,0 0 1,0 0 0,0 36-1,0-36 1,0 0 15,0 0-15,0 0-1,0 0 1,0-36 0,-36 36-1,36-36 1,0 36 0</inkml:trace>
          <inkml:trace contextRef="#ctx0" brushRef="#br0" timeOffset="-9780.342">6082 11341 0,'0'36'15,"36"322"-15,-36-72 16,35 0 0,1 36-1,0-36 1,-36-35-1,36-37 1,-36-35 0,0-143-1,-36-72 1,36-143 0,0-107-1,-36-72 16,36 358-15</inkml:trace>
          <inkml:trace contextRef="#ctx0" brushRef="#br0" timeOffset="-9311.589">5939 11019 0,'107'-71'0,"-71"35"0,-72-36 16,-35 1-16,-72-1 0,-1 72 15,37 36 32,0 35-47,71 37 16,72-37-1,71 37-15,72-37 32,0-35-17,-72-36 1,-35-36-1,-72 36 1,0-36 0,-72 36-1,72 108 1,72-1 0,71 72-1,-143-179 1</inkml:trace>
          <inkml:trace contextRef="#ctx0" brushRef="#br0" timeOffset="-8389.7081">8622 13953 0,'107'143'0,"-107"-36"16,0 36-16,0 36 15,36 71 1,0 37 0,0-1 15,-1-36-16,1-35 1,0-72 0,-36-107-1,0-36 1,0-72 0,0-71-1,-36 0 1,0 36-1,1 35 1,-1 36 0,0 36-1,0 0 1,36 72 0,-36-1-1,36-35 1,-35 0-1,-1 0 1,-36-36 15,1 0-15,-1 0 0,37 0-1,35 71 1,71 37-1,36-37 1,1 1 0,35-36-1,-72-72 1,1-36 0,-36-71-1,35 0 1,1 36-1,-72 107 1</inkml:trace>
          <inkml:trace contextRef="#ctx0" brushRef="#br0" timeOffset="5531.2884">6511 9552 0,'0'-35'0,"-72"35"16,-71-36-16,0 36 0,0 0 0,-36 0 15,36 0 1,36 0 0,71 0-1,36 0 1,0 36-1,72 35 1,107 72 0,-1 0-1,1 0 17,0 36-17,-36-36 1,-71 0-1,-1-35 1,-71-108 0,-35 0-1,-37-143 1,0-36 0,1 0-1,35-36 1,-35 36-1,-1 36 1,72 108 0,0 35-1,0 35 1,0 37 0,0 71-1,36 36 1,-36-72-1,71-71 17,72-72-17,1-107 1,-144 143 0</inkml:trace>
          <inkml:trace contextRef="#ctx0" brushRef="#br0" timeOffset="11443.4388">8300 13666 0,'36'0'15,"-1"108"-15,-35-73 0,0 1 0,36-36 16,0 36-16,-36-72 0,36-35 15,-1-1 1,-70 1 0,-1 35 15,0 0-15,0 36-1,1 36 1,35 35-1,35 1 1,1-1 0,0-71-1,0 0 1,-1 0 0,1-35-1,-36-1 1,0 0-1,-36 36 1,36 0 0,36 0-1,-36 0 1,0 36 0,0-36-1,0 0 16,-36-36-15,36 36 0,-35-36-1,-1 36 1,0 36 0,143 0-1,-107-36 1</inkml:trace>
        </inkml:traceGroup>
      </inkml:traceGroup>
    </inkml:traceGroup>
  </inkml:traceGroup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7:03.0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0F5AC06-52CA-43F3-8A5F-3DABC81F0B0C}" emma:medium="tactile" emma:mode="ink">
          <msink:context xmlns:msink="http://schemas.microsoft.com/ink/2010/main" type="inkDrawing" rotatedBoundingBox="12370,13872 13127,15115 12625,15421 11868,14178" semanticType="enclosure" shapeName="Other"/>
        </emma:interpretation>
      </emma:emma>
    </inkml:annotationXML>
    <inkml:trace contextRef="#ctx0" brushRef="#br0">609 357 0,'143'36'0,"-107"71"0,-36 1 0,35 35 16,1 0 0,-36 0-1,36-71 1,-36 35 0,0-71-1,-36-36 1,36-108-1,36-35 1,-36-71 0,-36-1-1,-35 0 1,-37 36 0,1 72-1,35 71 1,72 36-1,36 0 1,-36 0 0,0-35 15,-36 35-15,-71 0-1,-36 0 1,36 35-1,-1 1 1,72 71 0,72-35-1,36 35 1,35-35 0,36-72 15,-35 0-31,-37-36 15,-71 0 1,0-35 0,-36 35-1,36 36 1,72 72 0,143-1-1,-215-71 1</inkml:trace>
  </inkml:traceGroup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8:10.03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E626C61-17CF-4115-98B0-DB34688BFBDE}" emma:medium="tactile" emma:mode="ink">
          <msink:context xmlns:msink="http://schemas.microsoft.com/ink/2010/main" type="writingRegion" rotatedBoundingBox="738,2031 33305,1677 33469,16747 902,17102"/>
        </emma:interpretation>
      </emma:emma>
    </inkml:annotationXML>
    <inkml:traceGroup>
      <inkml:annotationXML>
        <emma:emma xmlns:emma="http://www.w3.org/2003/04/emma" version="1.0">
          <emma:interpretation id="{FFB65801-38A5-440C-8146-7E07CD87E90E}" emma:medium="tactile" emma:mode="ink">
            <msink:context xmlns:msink="http://schemas.microsoft.com/ink/2010/main" type="paragraph" rotatedBoundingBox="999,2029 33305,1677 33360,6721 1054,70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C03706A-1240-4FDC-BCD1-22E10A70723E}" emma:medium="tactile" emma:mode="ink">
              <msink:context xmlns:msink="http://schemas.microsoft.com/ink/2010/main" type="line" rotatedBoundingBox="999,2029 33305,1677 33360,6721 1054,7072"/>
            </emma:interpretation>
          </emma:emma>
        </inkml:annotationXML>
        <inkml:traceGroup>
          <inkml:annotationXML>
            <emma:emma xmlns:emma="http://www.w3.org/2003/04/emma" version="1.0">
              <emma:interpretation id="{01415F7D-A415-4C3C-86FD-6DC92CD8B0BB}" emma:medium="tactile" emma:mode="ink">
                <msink:context xmlns:msink="http://schemas.microsoft.com/ink/2010/main" type="inkWord" rotatedBoundingBox="999,2029 7711,1956 7753,5787 1041,5860"/>
              </emma:interpretation>
              <emma:one-of disjunction-type="recognition" id="oneOf0">
                <emma:interpretation id="interp0" emma:lang="it-IT" emma:confidence="0">
                  <emma:literal>Trast</emma:literal>
                </emma:interpretation>
                <emma:interpretation id="interp1" emma:lang="it-IT" emma:confidence="0">
                  <emma:literal>Tristi</emma:literal>
                </emma:interpretation>
                <emma:interpretation id="interp2" emma:lang="it-IT" emma:confidence="0">
                  <emma:literal>Trest</emma:literal>
                </emma:interpretation>
                <emma:interpretation id="interp3" emma:lang="it-IT" emma:confidence="0">
                  <emma:literal>Triste</emma:literal>
                </emma:interpretation>
                <emma:interpretation id="interp4" emma:lang="it-IT" emma:confidence="0">
                  <emma:literal>Trasf</emma:literal>
                </emma:interpretation>
              </emma:one-of>
            </emma:emma>
          </inkml:annotationXML>
          <inkml:trace contextRef="#ctx0" brushRef="#br0">115-9122 0,'108'-36'16,"106"0"-16,72 0 0,72 36 0,71 0 15,-71 0 17,-36 0-17,-71 0 1,-180 0-1,-71-35 1,-36 70 0,-107-35-1,0 0 1,143 0 0</inkml:trace>
          <inkml:trace contextRef="#ctx0" brushRef="#br0" timeOffset="-343.7522">1188-9051 0,'0'107'0,"36"108"0,-72 71 16,36 72 0,0-36-1,0 0 17,0-36-32,36-35 15,0-72 1,-36-36-1,0-108 1,0-35 0,-72-178-1,-71-109 1,0-35 0,143 322 15</inkml:trace>
          <inkml:trace contextRef="#ctx0" brushRef="#br0" timeOffset="531.2534">1761-7656 0,'71'108'0,"1"71"16,-36 71-16,-72-35 15,0-36 1,36-72 0,0-107-1,0 0 1,0 0-1,36-215 1,35-35 0,37 107-1,35-36 17,0 107-17,72 1 1,-36 35-1,-36 36 1,-36 0 0,-71 71-1,0 1 1,-36-36 0,0-36-1,0 0 1</inkml:trace>
          <inkml:trace contextRef="#ctx0" brushRef="#br0" timeOffset="1468.7614">3621-7477 0,'-36'143'0,"-71"36"16,35 0-16,1-36 15,35-35 1,36-37-1,0-71 1,0 0 0,36-36 15,71-178-15,-35-37-1,-1 72 1,-35 72-1,36 35 1,-37 37 0,1 35-1,36 71 1,-1 180 15,72-1-15,-71-107-1,-72-35 1,36-37 0,-108-71-1,-71 0 1,-36 0 0,0-36-1,36 36 1,107-35-1,180-73 1,106 1 0,-250 107-1</inkml:trace>
          <inkml:trace contextRef="#ctx0" brushRef="#br0" timeOffset="1937.5144">4981-7405 0,'-108'-36'15,"-250"36"-15,180 72 0,70-37 16,108 73 0,72-1-1,250 72 17,71-36-17,-214 0 1,-71-71-1,-108-1 1,-108-35 0,-35 0-1,-36-1 1,72-70 0,35-1-1,144-71 1,143-72-1,-215 179 1</inkml:trace>
          <inkml:trace contextRef="#ctx0" brushRef="#br0" timeOffset="2546.8933">5946-7942 0,'-35'286'0,"35"1"0,35 35 31,73 214-15,-1-178-1,-35-72 1,-37-71 0,-70-72-1,-37-107 1,-71-72-1,-72-71 1,1-72 0,35-36-1,72 72 1,142 0 0,73 71-1,35 1 1,107-1 15,1 1-15,-1 35-1,-107-36 1,-71 1 0,-72-37-1,-36 37 1,36 71-1</inkml:trace>
          <inkml:trace contextRef="#ctx0" brushRef="#br0" timeOffset="2937.5208">6841-6547 0,'0'0'0</inkml:trace>
        </inkml:traceGroup>
        <inkml:traceGroup>
          <inkml:annotationXML>
            <emma:emma xmlns:emma="http://www.w3.org/2003/04/emma" version="1.0">
              <emma:interpretation id="{66F23C89-A992-4230-8E02-0DF19D9A8AE1}" emma:medium="tactile" emma:mode="ink">
                <msink:context xmlns:msink="http://schemas.microsoft.com/ink/2010/main" type="inkWord" rotatedBoundingBox="11507,1431 12830,5518 10004,6433 8681,2346"/>
              </emma:interpretation>
              <emma:one-of disjunction-type="recognition" id="oneOf1">
                <emma:interpretation id="interp5" emma:lang="it-IT" emma:confidence="0">
                  <emma:literal>B</emma:literal>
                </emma:interpretation>
                <emma:interpretation id="interp6" emma:lang="it-IT" emma:confidence="0">
                  <emma:literal>D</emma:literal>
                </emma:interpretation>
                <emma:interpretation id="interp7" emma:lang="it-IT" emma:confidence="0">
                  <emma:literal>Bi</emma:literal>
                </emma:interpretation>
                <emma:interpretation id="interp8" emma:lang="it-IT" emma:confidence="0">
                  <emma:literal>B.</emma:literal>
                </emma:interpretation>
                <emma:interpretation id="interp9" emma:lang="it-IT" emma:confidence="0">
                  <emma:literal>BY</emma:literal>
                </emma:interpretation>
              </emma:one-of>
            </emma:emma>
          </inkml:annotationXML>
          <inkml:trace contextRef="#ctx0" brushRef="#br0" timeOffset="14004.004">8272-8979 0,'36'-72'0,"71"1"0,72 35 15,107 72-15,36-1 0,71 37 16,1-1 0,-144 37-1,-106-37 1,-144 72 0,-144-35-1,-106 35 1,-36 0-1,0-36 1,107 1 0,107-37 15,108 1-15,107 35-1,179 36 1,107 36-1,72 36 1,-36 35 0,-71 72-1,-108 0 1,-179-36 0,-178-71-1,-108-36 1,-107-72-1,-108-107 1,-71 0 0,0-71-1,36-1 1,35-35 0,144 71-1,107-36 1,143 72 15,35-35-15,144-1-1,36 36 1,-215 0 0</inkml:trace>
          <inkml:trace contextRef="#ctx0" brushRef="#br0" timeOffset="13189.5446">9202-8979 0,'0'143'16,"-36"107"-16,36 72 15,-36 72-15,72-1 16,-36 37 0,0-37-1,0-35 1,36-72-1,-36-36 17,0-106-17,0-73 1,0-71 0,-36-36-1,0-178 1,-35-73-1,71 287 1</inkml:trace>
        </inkml:traceGroup>
        <inkml:traceGroup>
          <inkml:annotationXML>
            <emma:emma xmlns:emma="http://www.w3.org/2003/04/emma" version="1.0">
              <emma:interpretation id="{52306A61-2CA7-411F-A813-66F8F4BCE140}" emma:medium="tactile" emma:mode="ink">
                <msink:context xmlns:msink="http://schemas.microsoft.com/ink/2010/main" type="inkWord" rotatedBoundingBox="23644,1952 33307,1847 33355,6246 23692,6351"/>
              </emma:interpretation>
              <emma:one-of disjunction-type="recognition" id="oneOf2">
                <emma:interpretation id="interp10" emma:lang="it-IT" emma:confidence="0">
                  <emma:literal>Jambi</emma:literal>
                </emma:interpretation>
                <emma:interpretation id="interp11" emma:lang="it-IT" emma:confidence="0">
                  <emma:literal>Jambi!</emma:literal>
                </emma:interpretation>
                <emma:interpretation id="interp12" emma:lang="it-IT" emma:confidence="0">
                  <emma:literal>Entrai</emma:literal>
                </emma:interpretation>
                <emma:interpretation id="interp13" emma:lang="it-IT" emma:confidence="0">
                  <emma:literal>Johnnie.</emma:literal>
                </emma:interpretation>
                <emma:interpretation id="interp14" emma:lang="it-IT" emma:confidence="0">
                  <emma:literal>Jinxi</emma:literal>
                </emma:interpretation>
              </emma:one-of>
            </emma:emma>
          </inkml:annotationXML>
          <inkml:trace contextRef="#ctx0" brushRef="#br0" timeOffset="18866.3419">22904-5938 0,'35'35'15,"1"1"-15,72 0 0,35 0 0,36-72 16,35 0-16,1-35 0,-36-37 16,-36-35-1,-72 0 1,-71 36-1,-71-1 1,-108 37 0,-36 71 15,-35 71-15,-36 37-1,71 35 1,36 71 15,143 1-31,72 0 16,143-1-1,143-35 1,36-36 0,-1-35-1,-35-73 1,-107 1-1,-108-36 1,-107-36 0,-71-35-1,-36-36 1,107 107 0</inkml:trace>
          <inkml:trace contextRef="#ctx0" brushRef="#br0" timeOffset="19754.0438">24048-8872 0,'0'0'16</inkml:trace>
          <inkml:trace contextRef="#ctx0" brushRef="#br0" timeOffset="19332.1661">24335-8013 0,'0'107'0,"0"36"16,0 36-16,0-72 15,35 1 1,1-73 0,-36 1-1,-36-72 16,1-71-15,35 107 0</inkml:trace>
          <inkml:trace contextRef="#ctx0" brushRef="#br1" timeOffset="47248.3777">24728-9337 0,'36'72'0,"0"35"0,-36 72 16,0-36-16,0 36 16,0 0-1,0 35 1,0 1-1,0 35 1,0 1 0,0-1-1,-36 1 1,36-37 15,0 37-31,36-37 31,-36-35-15,35 0 0,-35 0-1,36-72 1,0 1 0,-36-73-1,36 1 1,-36-36-1,0 0 1,0 0 0,0 0-1,0 0 1,0-36 0,36 1-1,71 35 1,0-36-1,1 0 1,70 0 0,37 36-1,36 0 17,-1 0-17,0 0 1,37 0-1,-1-36 1,-36 36 0,36 36-1,1-36 1,-73 36 0,1-36-1,-108 0 1,-35 36-1,-36-36 1,-36 0 0,-144-36-1,37-71 1,107 107 0</inkml:trace>
          <inkml:trace contextRef="#ctx0" brushRef="#br0" timeOffset="14520.6099">12422-5652 0,'179'143'0,"-179"-36"0,-36 72 16,0 0-1,36 0 1,-36 0 0,0-36-1,-35-36 1,-72-71 0,-36-36-1,-36-72 1,1-35-1,71 0 1,71-1 0,72 37-1,107-1 1,36-35 0,1 35-1,-144 72 1</inkml:trace>
          <inkml:trace contextRef="#ctx0" brushRef="#br0" timeOffset="14879.9872">12028-5903 0,'143'-35'15,"36"35"-15,72 35 0,-73 1 0,-34-36 31,-109 0 1,-35 0-17,-71-107 1,71 35 0,0 72-1</inkml:trace>
          <inkml:trace contextRef="#ctx0" brushRef="#br0" timeOffset="15161.239">13316-6869 0,'286'-107'0,"-71"107"0,-36 0 16,-36 36-1,-72-36 1,-71 36 0,-178-72 15,178 36-16</inkml:trace>
          <inkml:trace contextRef="#ctx0" brushRef="#br0" timeOffset="15333.1151">13352-6439 0,'143'35'0,"107"1"15,-35-36-15,-36-36 16,-36-35 0,-143 71-1</inkml:trace>
          <inkml:trace contextRef="#ctx0" brushRef="#br0" timeOffset="16145.6203">18003-8121 0,'-144'-107'0,"-142"71"15,-143 36-15,0 36 16,71 0-1,36 35 1,143 1 0,143-36-1,144 35 1,142 1 0,72-1-1,0 37 16,-72-37-15,-142 1 0,-108-1-1,-143 37 1,-179-1 0,-36 72-1,-36 0 1,37 35-1,106 37 1,108-1 0,107 1-1,108-37 1,143-71 0,35 0-1,36-71 1,-35-36-1,-73 0 1,-70-72 0,-72 36-1,-72-108 17,-36 37-17,72 71 1</inkml:trace>
          <inkml:trace contextRef="#ctx0" brushRef="#br0" timeOffset="16708.1239">17287-5831 0,'143'322'31,"-143"-107"-31,0-37 16,0-70-1,36-37 1,-36-71-1,0-36 1,0-107 0,36 0-1,35 0 1,-35 72 0,36 71-1,35 0 1,-36 71-1,1 37 1,0 35 0,-72 71-1,35-71 1,1 0 0,-36-71-1,36-72 16,0-179-15,-36 179 0</inkml:trace>
          <inkml:trace contextRef="#ctx0" brushRef="#br0" timeOffset="17442.5036">19290-8049 0,'144'250'15,"-109"36"1,-35 108-16,36 35 16,-36 1-1,0-108 1,0-36-1,0-107 1,-36-144 15,36 1-15,0-36 0,0 0-1,143-36 1,0-178-1,108 106 1,-1 108 0,37 36-1,-73 72 1,-71-1 0,-71 72-1,-108-72 1,-107-35-1,-36-37 1,-107-35 0,0-35-1,35-1 1,72 36 0,36-36 15,179 36-16,107 0 1,-143 0 0</inkml:trace>
          <inkml:trace contextRef="#ctx0" brushRef="#br0" timeOffset="18005.0072">21365-5330 0,'-35'107'0,"-1"36"0,36 0 16,36-71 0,-36-1-1,35-71 1,37 0 0,-1-107-1,73 0 1,-37-1-1,0 73 1,1-1 0,-37 72-1,-35 35 1,0 72 0,-1 36-1,1-36 1,0-35-1,0-37 17,-1-71-17,-35-71 1,72-108 0,-72 179-1</inkml:trace>
        </inkml:traceGroup>
        <inkml:traceGroup>
          <inkml:annotationXML>
            <emma:emma xmlns:emma="http://www.w3.org/2003/04/emma" version="1.0">
              <emma:interpretation id="{84AF077F-1267-47B2-AE8B-74061E86676C}" emma:medium="tactile" emma:mode="ink">
                <msink:context xmlns:msink="http://schemas.microsoft.com/ink/2010/main" type="inkWord" rotatedBoundingBox="25651,1886 33470,2208 33310,6097 25491,5775"/>
              </emma:interpretation>
              <emma:one-of disjunction-type="recognition" id="oneOf3">
                <emma:interpretation id="interp15" emma:lang="it-IT" emma:confidence="0">
                  <emma:literal>794a</emma:literal>
                </emma:interpretation>
                <emma:interpretation id="interp16" emma:lang="it-IT" emma:confidence="0">
                  <emma:literal>754a</emma:literal>
                </emma:interpretation>
                <emma:interpretation id="interp17" emma:lang="it-IT" emma:confidence="0">
                  <emma:literal>754a.</emma:literal>
                </emma:interpretation>
                <emma:interpretation id="interp18" emma:lang="it-IT" emma:confidence="0">
                  <emma:literal>75425a</emma:literal>
                </emma:interpretation>
                <emma:interpretation id="interp19" emma:lang="it-IT" emma:confidence="0">
                  <emma:literal>75423a</emma:literal>
                </emma:interpretation>
              </emma:one-of>
            </emma:emma>
          </inkml:annotationXML>
          <inkml:trace contextRef="#ctx0" brushRef="#br0" timeOffset="20379.0478">25372-7656 0,'179'287'0,"-72"-73"0,-71-35 15,0 0 1,-36-36-1,-72-71 1,-35-1 0,-36-35 15,-72-36-31,36-36 16,36 0-1,36-35 16,107 35-15,71-35 0,73-1-1,-37 0 1,-107 72 0</inkml:trace>
          <inkml:trace contextRef="#ctx0" brushRef="#br0" timeOffset="20740.3793">24800-7799 0,'107'-35'0,"108"35"0,-1 0 16,1 0-16,-72 0 15,-71 0 1,-37 0-1,-35-36 1,0-36 0,0 1-1,0 71 17</inkml:trace>
          <inkml:trace contextRef="#ctx0" brushRef="#br0" timeOffset="21209.1323">26910-8693 0,'72'36'0,"-72"35"0,-107 72 0,-72 36 16,0 36-1,0 35 1,36-35 0,71-36-1,72-72 1,36-35-1,36-1 1,107-35 0,-1-36-1,1 0 1,0 0 0,-71 0-1,-73-36 1,-35 0-1,-35-107 1,-73-36 0,108 179-1</inkml:trace>
          <inkml:trace contextRef="#ctx0" brushRef="#br0" timeOffset="21568.5096">26481-8800 0,'107'107'0,"-71"72"0,36 35 16,-1 37-1,1-36 1,35-1 0,-35-35-1,-36-36 1,-1-71 0,-35-1-1,0-71 1,0-71-1,36-37 1,-36 108 0</inkml:trace>
          <inkml:trace contextRef="#ctx0" brushRef="#br0" timeOffset="22193.5136">27554-7978 0,'0'72'0,"-35"0"0,-1 35 15,-36 0-15,72 0 16,36-35-1,36-36 1,35 0 0,0-36-1,1-36 1,-37 36 0,-71 0-1,0 0 1,0 71 15,36 1-15,107-36-1,0-36 1,-36-36 0,1-71 15,-37-1-16,-106 1 1,-1-36 0,-72 36-1,37 35 1,-1 72 0,37 0-1,35 72 1,143-37-1,0-35 1,-143 0 0</inkml:trace>
          <inkml:trace contextRef="#ctx0" brushRef="#br0" timeOffset="22802.8925">28985-7691 0,'36'35'0,"-36"108"0,0-35 16,36-37-16,0-35 15,-1-36 1,1 0-1,0-36 1,36-71 0,-37 0-1,73 35 1,-73 36 0,37 1-1,-36 70 1,0 37-1,-1-1 1,1 37 0,0-1 15,35-35-15,-35-37-1,36 1 1,35-107-1,-107 71 1</inkml:trace>
          <inkml:trace contextRef="#ctx0" brushRef="#br0" timeOffset="23349.771">30810-8478 0,'-36'71'16,"-71"144"-16,-72 71 0,72-107 15,35 0 17,72-36-17,36-72 1,0-35-1,35 0 1,36 0 0,37-1-1,-1-35 1,36 0 0,-72 0-1,-36 0 1,-35-35-1,-36-37 1,-71-35 0,-1-36-1,72 143 1</inkml:trace>
          <inkml:trace contextRef="#ctx0" brushRef="#br0" timeOffset="23746.2596">30595-8657 0,'108'71'0,"-73"1"0,1 142 0,36 1 15,35 0 1,-35-1 0,35 1-1,0 0 16,-35-144-15,-72-35 0,35-108 15,-35-71-31,0 143 16</inkml:trace>
          <inkml:trace contextRef="#ctx0" brushRef="#br0" timeOffset="24105.6369">31525-8657 0,'36'71'0,"-36"72"32,0 36-32,0 36 0,36 35 15,0-71 17,71 36-17,36-72 1,-71-107-1,35-1 1,-35-70 0,35-73-1,-107 108 1</inkml:trace>
          <inkml:trace contextRef="#ctx0" brushRef="#br0" timeOffset="24338.0612">31275-8156 0,'429'0'15,"-178"0"-15,-37 35 16,-214-35 15</inkml:trace>
          <inkml:trace contextRef="#ctx0" brushRef="#br1" timeOffset="48170.2586">24764-9337 0,'179'0'0,"35"0"16,37 36-16,71-36 15,0 0 1,71 36 0,37-36-1,-37 35 1,-35 1-1,0 0 17,-108-36-17,-71 0 1,-72 0 0,-71 36-1,-36-36 1,0 35-1,-36 1 1,36 36 0,-35 35-1,-1 36 1,36 36 0,-36 36-1,36 35 1,0 36-1,36 36 1,-36 36 0,0-36-1,0 0 1,0-36 15,0-35-15,36-73-1,-36 1 1,35-71 0,1-73-1,-36 1 1,0-36 0,0 0-1,-71-71 1,71 71-1</inkml:trace>
          <inkml:trace contextRef="#ctx0" brushRef="#br2" timeOffset="51408.5652">28950-8944 0,'178'-35'0,"-34"35"0,34 0 16,37 35-16,35-70 16,1 35-1,-1-36 1,37 36-1,-1 0 1,-36-36 0,-35 36-1,-36 0 1,-36 0 0,-72 0-1,1-36 1,-1 72-1,-35-36 17,-36 36-17,36-36 1,-36 36 0,36-36-1,-36 35 1,0 37-1,36 0 1,-36 35 15,35 0-15,-35 72 0,36 36-1,0-1 1,0 73-1,-1-1 1,37 0 0,-72-36-1,36 37 1,-1-37 0,-35-35 15,0-1-16,-35-35 1,-1-36 0,36-35-1,-36-73 1,0 37 0,1-72-1,35 36 1,-36-36-1,-36 0 1,-35 36 0,-36-36-1,-36 0 1,-143 35 15,-215-70-15,144-1-1,-72 0 1,36 0 0,35 36-1,72 0 1,143 36 0,36 0-1,143-36 1,0 0-1,0 0 1,0 0 15,0 0-15,36-36 0,0-36-1,-36 72 1</inkml:trace>
        </inkml:traceGroup>
      </inkml:traceGroup>
    </inkml:traceGroup>
    <inkml:traceGroup>
      <inkml:annotationXML>
        <emma:emma xmlns:emma="http://www.w3.org/2003/04/emma" version="1.0">
          <emma:interpretation id="{14287942-C86F-4609-83BC-3C8FEA1530D6}" emma:medium="tactile" emma:mode="ink">
            <msink:context xmlns:msink="http://schemas.microsoft.com/ink/2010/main" type="paragraph" rotatedBoundingBox="779,10479 32517,9482 32737,16512 999,175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56DA2F0-8CAE-41C1-8B5D-BD51901F0BC9}" emma:medium="tactile" emma:mode="ink">
              <msink:context xmlns:msink="http://schemas.microsoft.com/ink/2010/main" type="line" rotatedBoundingBox="779,10479 32517,9482 32737,16512 999,17508"/>
            </emma:interpretation>
          </emma:emma>
        </inkml:annotationXML>
        <inkml:traceGroup>
          <inkml:annotationXML>
            <emma:emma xmlns:emma="http://www.w3.org/2003/04/emma" version="1.0">
              <emma:interpretation id="{FC7E942E-7633-4791-A03E-CA6FAC9EE0EB}" emma:medium="tactile" emma:mode="ink">
                <msink:context xmlns:msink="http://schemas.microsoft.com/ink/2010/main" type="inkWord" rotatedBoundingBox="804,11288 10353,10989 10499,15650 951,15950"/>
              </emma:interpretation>
              <emma:one-of disjunction-type="recognition" id="oneOf4">
                <emma:interpretation id="interp20" emma:lang="it-IT" emma:confidence="0">
                  <emma:literal>Antistress.</emma:literal>
                </emma:interpretation>
                <emma:interpretation id="interp21" emma:lang="it-IT" emma:confidence="0">
                  <emma:literal>Antitrust.</emma:literal>
                </emma:interpretation>
                <emma:interpretation id="interp22" emma:lang="it-IT" emma:confidence="0">
                  <emma:literal>Antitrust</emma:literal>
                </emma:interpretation>
                <emma:interpretation id="interp23" emma:lang="it-IT" emma:confidence="0">
                  <emma:literal>Anti-tresp.</emma:literal>
                </emma:interpretation>
                <emma:interpretation id="interp24" emma:lang="it-IT" emma:confidence="0">
                  <emma:literal>Antistress,</emma:literal>
                </emma:interpretation>
              </emma:one-of>
            </emma:emma>
          </inkml:annotationXML>
          <inkml:trace contextRef="#ctx0" brushRef="#br0" timeOffset="4048.8571">759 537 0,'-358'751'16,"215"-393"0,36-72-1,71-143 1,36-36-1,36-107 1,0-71 0,107-323-1,-36-107 1,-35 108 0,-36 35-1,-1 72 1,-35 143-1,0 107 1,0 36 0,36 36-1,71 214 1,1 108 0,35 36-1,36 35 1,-36-71 15,-72-72-15,-35-143-1,-72-107 1,-107-72 0,-71-107-1,-73 0 1,1 0-1,36 71 1,107 36 0,71 36-1,108 36 1,143-36 0,35 0-1,37-36 1,-251 36-1</inkml:trace>
          <inkml:trace contextRef="#ctx0" brushRef="#br0" timeOffset="4567.4162">1797 1682 0,'35'71'15,"-35"72"-15,-35-35 0,-1-1 0,36-36 16,36-35-1,-1-72 17,73-71-17,35-36 1,-72 71 0,1 1-1,-1 35 1,-35 36-1,0 0 1,0 107 0,-36 72-1,71-36 1,-35 36 0,0-71-1,35-108 1,37-143-1,-1-144 1,-107 287 0</inkml:trace>
          <inkml:trace contextRef="#ctx0" brushRef="#br0" timeOffset="5473.672">2977 429 0,'429'-71'16,"-107"142"-16,0-35 16,-71 0-1,-251-36 1</inkml:trace>
          <inkml:trace contextRef="#ctx0" brushRef="#br0" timeOffset="5098.6696">3442 358 0,'108'286'16,"-144"0"-16,-36 108 15,36-36 1,1-36-1,70 0 1,1-144 0,0-106-1,71-72 1,1-72 15,-1-71-15,-35 108-1,-37-1 1,-35 36 0,0 0-1,0 0 1,36 107 0,0 36-1,35-36 1,1-35-1,35-144 1,1-142 0,-73-72-1,-35 286 1</inkml:trace>
          <inkml:trace contextRef="#ctx0" brushRef="#br0" timeOffset="5286.1708">4158 1395 0,'-72'-71'0,"1"-108"0,71 179 15</inkml:trace>
          <inkml:trace contextRef="#ctx0" brushRef="#br0" timeOffset="5848.6744">4659 2039 0,'178'72'0,"-106"-72"0,107-36 15,-108 36-15,-71 0 16,-35 0-1,-37 0 1,36-36 0,1-71-1,35 107 1</inkml:trace>
          <inkml:trace contextRef="#ctx0" brushRef="#br0" timeOffset="6536.1788">5768 537 0,'35'179'16,"1"35"-16,-72 251 16,1-143-16,70-35 15,-35-1 1,0-72 15,0-71-15,0-107-1,-71-107-15,35-144 32,0-107-17,-71-71 1,-36-37-1,-36 73 1,36 70 0,36 180-1,107 107 1,0 0 0,178-36-1,109 36 1,70 72-1,-35-1 1,0 37 0,-143-37-1,-107-71 1,-72-36 0,-72-35-1,72 71 1</inkml:trace>
          <inkml:trace contextRef="#ctx0" brushRef="#br0" timeOffset="7020.5569">6340 1825 0,'0'214'0,"36"-35"16,-36 36-1,36-36 1,-36-72 0,35-35-1,-35-72 1,0-72-1,0-178 1,0 35 0,36-35-1,0 35 1,35 108 15,37 107-15,35 0-1,0 71 1,-72 1 0,-35-1-1,-36-35 1,0-36 0,0-36-1,0 36 1</inkml:trace>
          <inkml:trace contextRef="#ctx0" brushRef="#br0" timeOffset="8457.0905">7055 2540 0,'179'107'16,"-107"-107"-16,71-71 0,0-1 0,-71-35 31,-72 0-31,-36-1 16,-71 37 15,-1 35-15,-35 72-1,107 35 1,36 73 0,72 70-1,35-71 1,1-71 0,-37-36 15,1-1-16,-37-35 1,1-35 0,36 35-1,-1-36 1,1 0 0,-1-36-1,-71-35 1,-35-36-1,-37 36 1,1 35 0,71 36-1,0 36 1,107 72 0,36 71 15,-36 0-31,1-36 31,-73 37-31,-70-37 31,-1-36-15,-36 1 0,37-72-1,-1-36 1,72-143-1,35-35 1,1-37 0,-1-71-1,36-35 1,1 106 0,-1 36-1,-71 72 1,0 108-1,35 35 1,-35 35 0,0 73-1,0 142 1,-1 72 0,37 107 15,-36 36-16,35 1 1,1-73 0,-72-35-1,-36-108 1,-36-71 0,1-72-1,-36-107 1,-37-71-1,1-72 1,36-72 0,35 0-1,37-35 1,70 0 0,37 35-1,71 36 1,36 72-1,0 71 1,0 0 15,-36 36-15,-107 0 0,-1 0-1,-70-36 1,35 36-1,0-35 1,0 35 0</inkml:trace>
          <inkml:trace contextRef="#ctx0" brushRef="#br0" timeOffset="8832.0929">9560 3148 0,'0'0'0</inkml:trace>
        </inkml:traceGroup>
        <inkml:traceGroup>
          <inkml:annotationXML>
            <emma:emma xmlns:emma="http://www.w3.org/2003/04/emma" version="1.0">
              <emma:interpretation id="{39D6F769-01AE-4E2B-B836-EA47E644D765}" emma:medium="tactile" emma:mode="ink">
                <msink:context xmlns:msink="http://schemas.microsoft.com/ink/2010/main" type="inkWord" rotatedBoundingBox="12736,11022 17350,10877 17498,15616 12885,15760"/>
              </emma:interpretation>
              <emma:one-of disjunction-type="recognition" id="oneOf5">
                <emma:interpretation id="interp25" emma:lang="it-IT" emma:confidence="0">
                  <emma:literal>bi.</emma:literal>
                </emma:interpretation>
                <emma:interpretation id="interp26" emma:lang="it-IT" emma:confidence="0">
                  <emma:literal>bi</emma:literal>
                </emma:interpretation>
                <emma:interpretation id="interp27" emma:lang="it-IT" emma:confidence="0">
                  <emma:literal>bi'</emma:literal>
                </emma:interpretation>
                <emma:interpretation id="interp28" emma:lang="it-IT" emma:confidence="0">
                  <emma:literal>b,"</emma:literal>
                </emma:interpretation>
                <emma:interpretation id="interp29" emma:lang="it-IT" emma:confidence="0">
                  <emma:literal>bi"</emma:literal>
                </emma:interpretation>
              </emma:one-of>
            </emma:emma>
          </inkml:annotationXML>
          <inkml:trace contextRef="#ctx0" brushRef="#br0" timeOffset="26759.9517">11992-250 0,'36'107'15,"0"108"-15,-72 71 0,0 107 16,1 37 0,-1-1 15,36-35-16,36-37 1,-36-35 0,35-107-1,1-108 1,0-107 0,-36 0-1,71-71 1,1-72-1,35-36 1,36 71 0,36 1-1,72 107 1,-37 36 0,37 178-1,-108 1 1,-36 0-1,-107-1 1,-71-106 15,-72-72-15,-36-36 0,-72-108-1,37 1 1,35 35-1,71 1 1,37-1 0,35 108-1,179 36 1,0-1 0,-143-71-1</inkml:trace>
          <inkml:trace contextRef="#ctx0" brushRef="#br0" timeOffset="27384.9557">13888 3184 0,'36'0'0,"0"107"16,-36 37-16,36 34 0,-36 1 15,36-71 1,-1-73 0,-35-35-1,36 0 1,36-107 0,35-36-1,0 36 1,1 71 15,-1 0-15,0 72-1,-35 35 1,-1 108 0,-35 0-1,0 0 1,-36-36-1,0-71 1,36-37 0,-1-178-1,37-71 1,0-73 0,-72 287-1</inkml:trace>
          <inkml:trace contextRef="#ctx0" brushRef="#br0" timeOffset="27744.333">15284 1753 0,'143'0'0,"-36"0"0,72 0 16,36 36-16,-1 0 16,1-1-1,-108 1 1,-35-36-1,-108 36 1,-71-36 0,-36 0-1,-72 36 1,215-36 0</inkml:trace>
          <inkml:trace contextRef="#ctx0" brushRef="#br0" timeOffset="27963.0844">15463 2469 0,'286'143'0,"-143"-108"0,0 1 31,0-36-31,-36-36 15,-35-35 1,-36-1 0,-36 72-1</inkml:trace>
        </inkml:traceGroup>
        <inkml:traceGroup>
          <inkml:annotationXML>
            <emma:emma xmlns:emma="http://www.w3.org/2003/04/emma" version="1.0">
              <emma:interpretation id="{C29AD6B2-6A28-40B1-9DD5-2D70BC3CCBA5}" emma:medium="tactile" emma:mode="ink">
                <msink:context xmlns:msink="http://schemas.microsoft.com/ink/2010/main" type="inkWord" rotatedBoundingBox="26107,9684 32517,9482 32670,14371 26260,14572"/>
              </emma:interpretation>
              <emma:one-of disjunction-type="recognition" id="oneOf6">
                <emma:interpretation id="interp30" emma:lang="it-IT" emma:confidence="0">
                  <emma:literal>Esagitata</emma:literal>
                </emma:interpretation>
                <emma:interpretation id="interp31" emma:lang="it-IT" emma:confidence="0">
                  <emma:literal>Esaltata</emma:literal>
                </emma:interpretation>
                <emma:interpretation id="interp32" emma:lang="it-IT" emma:confidence="0">
                  <emma:literal>Esagitato</emma:literal>
                </emma:interpretation>
                <emma:interpretation id="interp33" emma:lang="it-IT" emma:confidence="0">
                  <emma:literal>Esagitate</emma:literal>
                </emma:interpretation>
                <emma:interpretation id="interp34" emma:lang="it-IT" emma:confidence="0">
                  <emma:literal>Esagitati</emma:literal>
                </emma:interpretation>
              </emma:one-of>
            </emma:emma>
          </inkml:annotationXML>
          <inkml:trace contextRef="#ctx0" brushRef="#br1" timeOffset="56456.4511">25336-966 0,'143'-36'15,"-107"72"-15,-36 72 0,0 70 0,-71 73 16,35 35 0,-36 36-1,72 0 1,-35 72 0,70 35-1,-35-107 1,0 107-1,36-71 1,36-108 0,-37-35-1,37-72 1,-72-71 0,36-72-1,-36 0 1,0 0-1,0 0 1,0-36 0,0 36-1,36 0 1,35 0 15,36-36-15,37 0-1,70 36 1,37 0 0,35 0-1,36-36 1,-36 36 0,0 0-1,-35 0 1,-73-35-1,-34 35 1,-1-36 0,-36 36-1,-35 0 1,-37 36 0,-35-36-1,0 0 1,-107-72-1,0-107 17,107 179-32</inkml:trace>
          <inkml:trace contextRef="#ctx0" brushRef="#br1" timeOffset="56940.8292">25265-1574 0,'107'36'0,"0"-72"0,180 36 16,-1-36-16,72 36 16,-1 36-1,1 0 1,0 0-1,-72-1 1,-71 1 0,-36 36-1,-36-37 1,-72 1 0,1 0 15,-36 0-16,-36-36 1</inkml:trace>
          <inkml:trace contextRef="#ctx0" brushRef="#br0" timeOffset="34510.0083">26016 1038 0,'107'71'0,"-71"1"0,-36 35 0,36 36 16,0 72 0,-36 35-1,0-107 1,-36 0 0,-36-71-1,-71-36 1,0-72-1,-36-36 17,36-35-17,72 0 1,106-36 15,37 35-31,-72 108 0</inkml:trace>
          <inkml:trace contextRef="#ctx0" brushRef="#br0" timeOffset="34791.2601">25623 823 0,'143'0'16,"-36"0"-16,72 36 0,0 0 16,0-36-1,-36 0 1,-143 0-1</inkml:trace>
          <inkml:trace contextRef="#ctx0" brushRef="#br0" timeOffset="35306.8884">27089 0 0,'-35'251'0,"-73"-73"16,-35 37-1,-36 0 1,72-36 0,71-36-1,0-36 1,72-35 0,36-37-1,35 37 1,72-1-1,-36-71 1,0 36 0,-36-36-1,-71 0 1,0-36 0,-72-107 15,0 0-16,36 143 1</inkml:trace>
          <inkml:trace contextRef="#ctx0" brushRef="#br0" timeOffset="35681.8908">26517-393 0,'215'107'16,"-108"0"-16,-36 72 15,1 72 1,0-1-1,-1 0 1,1 37 0,-1-73-1,-35-71 1,0-71 0,-1-36-1,1-72 1,0-107-1,-36 143 1</inkml:trace>
          <inkml:trace contextRef="#ctx0" brushRef="#br0" timeOffset="36322.5199">27697 680 0,'0'36'0,"-35"35"15,-37 37-15,36-1 0,72 36 16,0 36-1,35-72 17,1-71-17,35-36 1,-35-72 0,-36-35-1,-36 35 1,0 37-1,0 35 1,0 0 0,35 35-1,37 73 1,0-72 0,106-1 15,-34-106-16,-109-37 1,1-35 0,-72 0-1,-71-36 1,35 108 0,1-1-1,-1 37 1,72 70-1,72 37 1,-72-72 0</inkml:trace>
          <inkml:trace contextRef="#ctx0" brushRef="#br2" timeOffset="52689.8234">28485-1359 0,'35'35'16,"37"37"-16,-36 71 16,-36 0-16,35 72 0,-35 0 15,0 71 17,0-36-17,-35 72 1,-1 0-1,36-36 1,-36 36 0,36-36-1,0 1 1,36-37 0,0-71-1,35 0 1,-35-72 15,0-35-31,-1-72 16,-35 0-1,0 0 1,-35-143 0,70 0-1,1-72 1,-36 215 15</inkml:trace>
          <inkml:trace contextRef="#ctx0" brushRef="#br2" timeOffset="53642.9545">28914-1145 0,'358'0'16,"-108"0"-16,36 0 0,0 0 16,1 0-1,-1 36 1,-36 0 0,-35-36 15,-36 0-16,-72 0 1,-71 0 0,0 0-1,-1 36 1,-35-36 0,36 35-1,0 37 1,0 71-1,-1 36 1,-35 36 0,0-1-1,0 108 1,0-36 0,-35 72-1,35 36 1,-36-37-1,0 1 1,36 0 15,0-72-15,0-35 0,-36-73-1,36-70 1,-35-72-1,-37-36 1,-35-36 0,-36-36-1,-72-35 1,-35-36 0,-37 71-1,-70 1 1,70-1-1,37 72 1,35-36 0,1 36-1,35 36 1,143 0 0,36-36-1</inkml:trace>
          <inkml:trace contextRef="#ctx0" brushRef="#br0" timeOffset="36947.5239">28878 859 0,'36'107'0,"0"-35"15,-36 35-15,35-36 16,1 1-1,-36-36 1,36-36 0,0-36-1,-1 0 1,37-71 0,0 71 15,-1 0-16,1 36 1,-37 36 0,1 0-1,36 35 1,-36 1 0,-1 0-1,1-1 1,-36-35-1,107-72 1,-107 36 0</inkml:trace>
          <inkml:trace contextRef="#ctx0" brushRef="#br0" timeOffset="37510.0275">30452 72 0,'-36'71'0,"1"37"0,-109 106 0,-34 108 16,70-107 0,72-36-1,36-36 1,72-36-1,0-71 1,35 0 0,36-1 15,107-70 0,-142 35-31,-37 0 16,-35 0-1,-36 0 1,-36-108 15,1 1-15,-1-72 0,36 179-1</inkml:trace>
          <inkml:trace contextRef="#ctx0" brushRef="#br0" timeOffset="37838.1546">30059-393 0,'250'286'0,"-143"-36"0,-35 36 16,-1-35-1,-35-1 1,36-35 0,-1 0 15,-35-180-16,-36-70 1,72-144 0,-72 179-1</inkml:trace>
          <inkml:trace contextRef="#ctx0" brushRef="#br0" timeOffset="38447.5335">30667 179 0,'286'36'0,"-36"0"0,1 71 15,-72-71 1,-179-36 0</inkml:trace>
          <inkml:trace contextRef="#ctx0" brushRef="#br0" timeOffset="38260.0323">30989-71 0,'107'35'15,"-71"1"-15,0 71 0,-72 72 0,0 72 16,36-1-16,0 1 31,36-1-15,107-71 0,-72-143 15,1-36-16,35-36 1,-35-36 0,-1-71-1,-35 36 1,-72-72 0,36 179-1</inkml:trace>
          <inkml:trace contextRef="#ctx0" brushRef="#br0" timeOffset="28888.8727">19255 716 0,'71'0'0,"-107"-36"15,-178 36-15,-72 0 0,-72 36 16,0-1-16,72 37 15,71 0 1,108 35 0,107-36 31,143 72-47,107 1 15,72 34 1,0-34-1,-71-37 1,-108 0 0,-107-71-1,-144 0 1,-106 0 0,-72 71-1,-36 72 1,71 35 15,72 1-15,108 35-1,142-35 1,72-36 0,72-72-1,35-35 1,1-108-1,-37-71 17,-70 35-17,-37 1 1,-36 35 0,-71 36-1,0 36 1,36 35-1,-36 37 1,36-1 0,0-107-1,35-72 1,37-142 0,-108 214-1</inkml:trace>
          <inkml:trace contextRef="#ctx0" brushRef="#br0" timeOffset="29138.8743">19112 322 0,'107'215'0,"-71"-1"15,-1 73 1,109-144 0,-144-143-1</inkml:trace>
          <inkml:trace contextRef="#ctx0" brushRef="#br0" timeOffset="29683.8016">19863 3900 0,'71'143'0,"-35"-36"0,-36 36 16,36 72 0,35 71-1,-35 0 1,-36-35-1,-36-73 1,-71-70 0,-72-144-1,-35-71 1,-1-72 0,143 36-1,72-72 1,72 0-1,-72 215 1</inkml:trace>
          <inkml:trace contextRef="#ctx0" brushRef="#br0" timeOffset="29949.4283">19577 3613 0,'143'0'16,"36"0"-16,71 0 0,0 0 0,-71-107 15,0 0 1,-179 107 0</inkml:trace>
          <inkml:trace contextRef="#ctx0" brushRef="#br0" timeOffset="30683.808">20757 1109 0,'251'107'0,"-180"1"0,-35 106 15,-36 73 1,0 35 0,0 35-1,0 1 1,-36-179-1,72 0 1,35-108 0,-71-71-1,72 0 1,0-107 0,35-36-1,0 71 1,72 72-1,0 72 1,0 71 0,-72 36-1,-35-36 17,-72 0-17,-36-36 1,-71-71-1,-72-36 1,36-71 0,0-37-1,-1 1 1,37 36 0,71-1-1,108 108 1,35 35-1,-107-71 1</inkml:trace>
          <inkml:trace contextRef="#ctx0" brushRef="#br0" timeOffset="31344.9462">22474 3828 0,'72'0'0,"-36"0"16,35 0-16,-35 36 0,0 35 0,-36 72 15,0 36-15,0 72 0,0-37 16,-36-35-1,0-36 1,0-71 0,-71-72 15,36-36-15,-37-35-1,37-72 1,35-36-1,107 36 1,1-1 0,-72 144-1</inkml:trace>
          <inkml:trace contextRef="#ctx0" brushRef="#br0" timeOffset="31626.198">22295 3685 0,'144'-36'0,"-1"36"0,71 0 0,1 72 15,-36 35 1,-72-35 0,1-37-1,-73-106 1,-35 71 0</inkml:trace>
          <inkml:trace contextRef="#ctx0" brushRef="#br0" timeOffset="32719.955">23405 2791 0,'143'71'15,"0"-71"-15,0 0 0,71 0 0,37 36 16,-72-72-1,0-35 1,-72 35 15,-36-72-15,-71-35 0,-71 0-1,-36 36 1,-144 71-1,1 36 1,35 72 0,0 35-1,37 72 1,106 0 0,72 35-1,107-35 1,108 36-1,71-36 1,-35-36 0,-37-72-1,-35 1 1,-72-36 0,-71-72 15,-72-36-16,1-71 1,-37-35 0,72 178-16</inkml:trace>
          <inkml:trace contextRef="#ctx0" brushRef="#br0" timeOffset="33329.3339">23870 1216 0,'178'0'0,"-70"0"15,35-35-15,0-1 0,-36 36 16,-35 0 0,-72 0-1,0 0 1,-36 36 0,0-36-1,-35-36 1,107-36-1,-1-35 17,-35 107-32</inkml:trace>
          <inkml:trace contextRef="#ctx0" brushRef="#br0" timeOffset="33668.2046">24979 787 0,'35'143'0,"-70"-35"0,35 35 0,0-36 31,35-35-15,1-37 0,36-70-1,-37-73 1,-35 108-1</inkml:trace>
          <inkml:trace contextRef="#ctx0" brushRef="#br0" timeOffset="34105.7074">24764-536 0,'0'0'0</inkml:trace>
          <inkml:trace contextRef="#ctx0" brushRef="#br0" timeOffset="96330.7552">20399 1109 0,'36'0'0,"72"0"0,-37 36 0,-35-36 16,71 0-16,-35 0 0,35 36 0,36-1 15,0 37 1,0 0 0,0-1-1,-35 1 1,35 35 0,-72 0-1,1 1 1,0-37-1,-72-35 1,0 71 0,35 1-1,-70-37 1,-1 1 0,-36-1 15,-35 1-16,-36-1 1,35-35 0,-70 0-1,106 35 1,-35-35 0,35-36-1,36 0 1,1 0-1,35 0 1,0 0 0,35 36-1,-35-36 1,36 36 0,0 0-1,-36-36 1,36 0-1,-36-36 1,107 72 0,0-36 15,72 71-15,0 1-1,-36-1 1,-71 1-1,35-1 1,-71 1 0,0-36-1,-36 35 1,0 1 0,-36-1-1,0 1 1,36-1 15,-36 1-15,1-36-1,-1-1 1,-36 1 0,-35-36-1,0 0 1,-37 0-1,1-36 1,0 36 0,72-35-1,-1 35 1,1-36 0,71 36 15,0 0-31,0 0 15,0 0 1,0 0 0,0 0-1,0-36 1,35 0 15,-35 1-15,36 35-1,0-36 1,0 36 0,-1 0-1,37 36 1,-72-36 0,36 35-1,-36-35 1,-36 0-1,0 36 1,0-72 0,1 1-1,-1-1 1,0-36 0,-35 1-1,71-1 1,0 1-1,-36-37 17,36-35-17,36 107 1,-72-107 0,36-36-1,-36 1 1,0-37-1,1 0 1,35 215 0</inkml:trace>
          <inkml:trace contextRef="#ctx0" brushRef="#br0" timeOffset="96690.1325">20865 1109 0,'35'36'0,"-35"143"0,0 35 15,-35 37 1,35 35-1,-36 0 17,0 179-17,36-214 1,-36-72 0,36 0-1,0-108 1,72-250-1,-72 179 1</inkml:trace>
        </inkml:traceGroup>
      </inkml:traceGroup>
    </inkml:traceGroup>
  </inkml:traceGroup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9:53.35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34 1 0,'-35'-72'16,"35"144"-16,0 0 0,0-1 0,0 36 16,35 1-16,1 35 0,-36 36 15,36 35 17,-36 1-17,36 71 1,0 36-1,-1 0 1,-35 36 15,0 35-31,0 1 16,36 35 0,-36-71-1,0 143 1,36 35-1,0 1 1,-1 0 0,-35-1-1,36 1 1,0 35 0,-36 1 15,0-1-31,0 1 31,0-37-15,0 1-1,-36-1 1,36-71 0,0 1-1,0-1 1,36-108 15,0-35-31,0-71 16,-36-72-1,35-72 1,-35-71 0,36-36-1,-72-72 1,72-321-1,36-108 17,-72 501-32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9:54.92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-1 146 0,'250'-72'0,"36"72"15,72 36-15,0-36 16,35-36 0,37 1-1,-37-1 1,-71 36-1,-72 0 17,-106 0-17,-37 0 1,-71 36 0,35 35-1,-35 1 1,0 35-1,-1 72 1,1 36 0,0 106-1,0-70 1,35 178 0,1 36-1,-36 36 16,35 72-15,1 35 0,-1 36-1,1 0 1,-1 71 0,1 1 15,0 35-16,-1 36 1,1-72 0,-72-35-1,71 36 1,1-37 0,-1-35-1,-35-71 1,0-73-1,35-70 1,-35-108 0,-36-36-1,0-71 1,0-144 0,0-35-1,0 0 1,0-36-1,0 0 1,0 0 15,0 0 1,0 0-32,-36-36 15,-35 36 1,-72 0 15,-72 0-15,-71 36-1,-72-36 1,-71 0 0,-72-36-1,-36 0 1,1-35 15,35 35-31,107 36 16,144 0-1,178 36 1,72-36 0,0 0-1,0 0 16,36 0-15,-36 0 0,0 0-1,0-72 1,-71-35 0,71 107-1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9:58.39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1597 259 0,'-35'-71'16,"-108"35"-16,-1 0 0,-70 36 0,-37 36 15,37 143 1,-1-72 0,36 36-1,36 36 1,72 36 0,106-1-1,73 37 1,71-108-1,107 72 1,0-37 0,0-34-1,36-37 1,-36-71 0,-35-36-1,-37-108 1,-35-71-1,-71-107 1,-73 0 0,-35-36 46,-322-286-62,36 357 16,-72 73-1,-71 106 1,36 179 0,214 72-1,179-179 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09:59.61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2002 536 0,'0'-36'0,"0"1"31,-322-216-31,72 216 0,-1-37 16,72 108 0,-107 0-1,71 35 1,1 36-1,71 108 1,35 0 15,73 71-15,70 36 0,73-36-1,71 0 1,71-35-1,72-72 1,0-108 0,71-107-1,-71-143 1,-71-107 0,-108-36-1,-143-71 1,-143-72-1,-179 35 1,-72 73 0,394 357-1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38:00.10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6B6D942-3BCA-4642-87D7-E047CE495FCA}" emma:medium="tactile" emma:mode="ink">
          <msink:context xmlns:msink="http://schemas.microsoft.com/ink/2010/main" type="inkDrawing" rotatedBoundingBox="13101,1836 21081,1985 21068,2691 13088,2543" semanticType="callout" shapeName="Other">
            <msink:sourceLink direction="to" ref="{7BCE3771-3C17-431E-A56F-8AA40DCA4BC1}"/>
            <msink:sourceLink direction="from" ref="{7BCE3771-3C17-431E-A56F-8AA40DCA4BC1}"/>
          </msink:context>
        </emma:interpretation>
      </emma:emma>
    </inkml:annotationXML>
    <inkml:trace contextRef="#ctx0" brushRef="#br0">0 286 0,'36'-36'0,"35"0"16,37 36-16,35-36 0,71 36 16,108 36-16,72-36 15,71 0 1,72 36-1,35-36 1,36 0 0,36 36-1,0-36 1,-72 35 15,1-35-15,-108 0-1,-72 36 1,-106 0 0,-108 0-1,-72-36 1,-71 36 0,-72-72-1,0-36 1,-35-35-1,-1-36 1,0 36 0,1 71-1,35 36 1,36 0 0,36 0-1,71 71 1,108 37-1,71 35 1,-36 0 15,-142-36-15,-108-71 0,0-36-1,-143 36 1,-72 35-1,36-71 1,179 0 0</inkml:trace>
  </inkml:traceGroup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0:22.03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30B07E4-7CB8-48C5-9339-5CB13C074031}" emma:medium="tactile" emma:mode="ink">
          <msink:context xmlns:msink="http://schemas.microsoft.com/ink/2010/main" type="writingRegion" rotatedBoundingBox="2006,988 31433,1519 31129,18419 1702,17889"/>
        </emma:interpretation>
      </emma:emma>
    </inkml:annotationXML>
    <inkml:traceGroup>
      <inkml:annotationXML>
        <emma:emma xmlns:emma="http://www.w3.org/2003/04/emma" version="1.0">
          <emma:interpretation id="{2BBB5D7E-8C0D-417E-8D00-EECF1E707517}" emma:medium="tactile" emma:mode="ink">
            <msink:context xmlns:msink="http://schemas.microsoft.com/ink/2010/main" type="paragraph" rotatedBoundingBox="3800,1846 28882,1416 28954,5605 3872,60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45E2D16-D9D3-42E6-B438-9F76739CF3F8}" emma:medium="tactile" emma:mode="ink">
              <msink:context xmlns:msink="http://schemas.microsoft.com/ink/2010/main" type="line" rotatedBoundingBox="3800,1846 28882,1416 28954,5605 3872,6036"/>
            </emma:interpretation>
          </emma:emma>
        </inkml:annotationXML>
        <inkml:traceGroup>
          <inkml:annotationXML>
            <emma:emma xmlns:emma="http://www.w3.org/2003/04/emma" version="1.0">
              <emma:interpretation id="{C3926ADE-C189-4625-8D87-E3F68CF7C5B6}" emma:medium="tactile" emma:mode="ink">
                <msink:context xmlns:msink="http://schemas.microsoft.com/ink/2010/main" type="inkWord" rotatedBoundingBox="3740,2143 14448,1204 14795,5161 4087,6100"/>
              </emma:interpretation>
              <emma:one-of disjunction-type="recognition" id="oneOf0">
                <emma:interpretation id="interp0" emma:lang="it-IT" emma:confidence="0">
                  <emma:literal>Era</emma:literal>
                </emma:interpretation>
                <emma:interpretation id="interp1" emma:lang="it-IT" emma:confidence="0">
                  <emma:literal>Fa</emma:literal>
                </emma:interpretation>
                <emma:interpretation id="interp2" emma:lang="it-IT" emma:confidence="0">
                  <emma:literal>Eva</emma:literal>
                </emma:interpretation>
                <emma:interpretation id="interp3" emma:lang="it-IT" emma:confidence="0">
                  <emma:literal>Ela</emma:literal>
                </emma:interpretation>
                <emma:interpretation id="interp4" emma:lang="it-IT" emma:confidence="0">
                  <emma:literal>Era.</emma:literal>
                </emma:interpretation>
              </emma:one-of>
            </emma:emma>
          </inkml:annotationXML>
          <inkml:trace contextRef="#ctx0" brushRef="#br0">2088 142 0,'-107'-80'0,"0"53"0,-53 0 15,-54 27-15,-27 54 16,-26 26 0,-1 54-1,1 26 1,26 54 0,81 0-1,106 0 1,108-27-1,133 0 1,134-80 0,53-27-1,54-26 1,-80-28 15,-81-26-15,-107 0-1,-106 0 1,-54 0 0,-27-26-1,0-55 1,27 81 0</inkml:trace>
          <inkml:trace contextRef="#ctx0" brushRef="#br0" timeOffset="375.0024">3612 677 0,'187'-27'0,"54"27"0,-1 0 16,28 27 0,-54-27-1,-27 26 1,-107 1-1,-80 0 1,-134 26 0,-80-53-1,-26 54 1,240-54 0</inkml:trace>
          <inkml:trace contextRef="#ctx0" brushRef="#br0" timeOffset="562.5036">3746 1372 0,'213'53'16,"82"1"-16,-28-54 0,-80 0 15,-107-54 16,-80 54-15</inkml:trace>
          <inkml:trace contextRef="#ctx0" brushRef="#br1" timeOffset="31274.636">617 3377 0,'134'-27'15,"0"27"-15,80 0 16,0 0-1,53-26 1,-53 26 0,-81 0-1,-52 26 1,-81-26 0</inkml:trace>
          <inkml:trace contextRef="#ctx0" brushRef="#br1" timeOffset="30977.7591">1206 2816 0,'53'-107'0,"-26"187"16,0 80-16,-54 54 0,0 27 15,0-54 1,1-27 0,26-53-1,0 0 1,26-53 0,-26-54 15,0 0-16,27-134 1,-27 0 0,0 134-1</inkml:trace>
          <inkml:trace contextRef="#ctx0" brushRef="#br0" timeOffset="1609.3853">8237 1238 0,'54'27'0,"-27"0"0,80 80 16,26 0-16,81-1 15,53-79 1,1 0 0,26-81-1,-27-52 1,-80-55 0,-106-26-1,-55-54 1,-133 27-1,-106 81 1,-55 53 15,-53 106-15,27 81 0,80 54-1,81 26 1,79 0-1,81-27 1,107 1 0,53-54-1,80-81 1,27-26 0,-53-53-1,-81 26 1,-106 1-1,-54 26 1,0 26 0,27 28 15,79 79-15,1-52-1,54-1 1,-1-53-1,1-1 1,-1-52 0,-106-55-1,-54 81 1</inkml:trace>
        </inkml:traceGroup>
        <inkml:traceGroup>
          <inkml:annotationXML>
            <emma:emma xmlns:emma="http://www.w3.org/2003/04/emma" version="1.0">
              <emma:interpretation id="{84768F7E-7D01-43C6-9D9D-B4FEA4CC74AC}" emma:medium="tactile" emma:mode="ink">
                <msink:context xmlns:msink="http://schemas.microsoft.com/ink/2010/main" type="inkWord" rotatedBoundingBox="24449,1492 28882,1416 28933,4377 24499,4453"/>
              </emma:interpretation>
              <emma:one-of disjunction-type="recognition" id="oneOf1">
                <emma:interpretation id="interp5" emma:lang="it-IT" emma:confidence="0">
                  <emma:literal>-tib</emma:literal>
                </emma:interpretation>
                <emma:interpretation id="interp6" emma:lang="it-IT" emma:confidence="0">
                  <emma:literal>+ib</emma:literal>
                </emma:interpretation>
                <emma:interpretation id="interp7" emma:lang="it-IT" emma:confidence="0">
                  <emma:literal>tib</emma:literal>
                </emma:interpretation>
                <emma:interpretation id="interp8" emma:lang="it-IT" emma:confidence="0">
                  <emma:literal>fib</emma:literal>
                </emma:interpretation>
                <emma:interpretation id="interp9" emma:lang="it-IT" emma:confidence="0">
                  <emma:literal>-sib</emma:literal>
                </emma:interpretation>
              </emma:one-of>
            </emma:emma>
          </inkml:annotationXML>
          <inkml:trace contextRef="#ctx0" brushRef="#br0" timeOffset="3046.8945">20670 1880 0,'53'27'0,"28"-1"16,52-52-16,1-81 0,0 0 0,-1-54 15,1 28 1,-54-1-1,-53 27 1,-27 53 0,-27 28-1,1 52 1,-1 81 15,27 54-15,27-1-1,26 1 1,27-28 0,0-26-1,1-53 1,-28-81 0,1-107-1,-54-80 1,0 214-1</inkml:trace>
          <inkml:trace contextRef="#ctx0" brushRef="#br0" timeOffset="3421.8969">21579 88 0,'0'0'15</inkml:trace>
          <inkml:trace contextRef="#ctx0" brushRef="#br0" timeOffset="3828.1495">23451-553 0,'214'107'16,"-188"80"-16,-52 80 0,-55 81 15,28 26 1,26 0 0,27-53-1,27-27 16,-27-80-15,27-80 0,-1-81-1,1-53 1,27-26 0,52-54-1,82-54 1,26 27-1,80 53 1,0 108 0,-54 80-1,-133 26 1,-133-26 0,-108-27-1,-160-27 1,-107-80-1,0-27 1,401 27 0</inkml:trace>
          <inkml:trace contextRef="#ctx0" brushRef="#br0" timeOffset="2218.7642">16793 757 0,'0'80'0,"-27"54"0,27 80 16,-26 53 0,-1-107-1,54-53 1,-27-26 0,0-55-1,-27 1 1,-80-134-1,0-53 1,-53-1 0,160 161-1</inkml:trace>
          <inkml:trace contextRef="#ctx0" brushRef="#br0" timeOffset="2468.7658">16125 1345 0,'214'0'0,"80"0"0,53 27 15,-79 0 1,-81-1 0,-80-26-1,-54 27 1,-53 0-1,-26 0 1,26-54 0,0 27-1</inkml:trace>
        </inkml:traceGroup>
      </inkml:traceGroup>
    </inkml:traceGroup>
    <inkml:traceGroup>
      <inkml:annotationXML>
        <emma:emma xmlns:emma="http://www.w3.org/2003/04/emma" version="1.0">
          <emma:interpretation id="{2850C9FB-DEA7-4151-BB72-8BED9C234ECE}" emma:medium="tactile" emma:mode="ink">
            <msink:context xmlns:msink="http://schemas.microsoft.com/ink/2010/main" type="paragraph" rotatedBoundingBox="4141,5513 31353,6003 31195,14756 3984,142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4F4CEC3-C9F1-47E6-9C9D-CB4685588C09}" emma:medium="tactile" emma:mode="ink">
              <msink:context xmlns:msink="http://schemas.microsoft.com/ink/2010/main" type="line" rotatedBoundingBox="4141,5513 31353,6003 31273,10394 4062,9903">
                <msink:destinationLink direction="with" ref="{CA0BF1C3-2592-4E91-9013-CFB28F4ADB4B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C103B932-D961-4F8C-81CF-A11CF9AF9C37}" emma:medium="tactile" emma:mode="ink">
                <msink:context xmlns:msink="http://schemas.microsoft.com/ink/2010/main" type="inkWord" rotatedBoundingBox="4120,6715 14752,6907 14701,9762 4068,9570"/>
              </emma:interpretation>
              <emma:one-of disjunction-type="recognition" id="oneOf2">
                <emma:interpretation id="interp10" emma:lang="it-IT" emma:confidence="0">
                  <emma:literal>Sta</emma:literal>
                </emma:interpretation>
                <emma:interpretation id="interp11" emma:lang="it-IT" emma:confidence="0">
                  <emma:literal>sta</emma:literal>
                </emma:interpretation>
                <emma:interpretation id="interp12" emma:lang="it-IT" emma:confidence="0">
                  <emma:literal>Citra</emma:literal>
                </emma:interpretation>
                <emma:interpretation id="interp13" emma:lang="it-IT" emma:confidence="0">
                  <emma:literal>Cttre</emma:literal>
                </emma:interpretation>
                <emma:interpretation id="interp14" emma:lang="it-IT" emma:confidence="0">
                  <emma:literal>Cftre</emma:literal>
                </emma:interpretation>
              </emma:one-of>
            </emma:emma>
          </inkml:annotationXML>
          <inkml:trace contextRef="#ctx0" brushRef="#br2" timeOffset="17659.3013">1714 5917 0,'53'0'0,"-26"0"15,0 0-15,-1-53 0,-26 26 0,0-27 16,-80 1-16,0-1 0,-81 28 0,-52-1 15,-1 27 1,0 53 0,0 28-1,27 26 1,80 53 0,27 27 15,53 0-16,80 1 1,81-1 0,80-27-1,53-26 1,81-27 0,-27-27-1,-27-27 1,-107-26-1,-80-27 1,-80 0 0,-54-27-1,-53-26 1,-27-1 0,53 1-1,54 53 1</inkml:trace>
          <inkml:trace contextRef="#ctx0" brushRef="#br2" timeOffset="18878.0591">2302 4821 0,'53'134'0,"1"-1"16,53 28-16,-27-1 16,27 27-1,0-26 1,-27-28-1,-27-52 1,-26-28 15,0-53-15,-107-27 0,0-80-1,-27 0 1,-27-26-1,0 26 1,-26 0 0,-1 27-1,81 26 1,53 54 0,27 27 15,54-27-16,53 0 1,53 0 0,27 27-1,54-1 1,-54 1 0,0 0-1,-80-27 1,-26 27-1,-81-27 17,0 26-32,-81-26 15,-26-26 1,107 26 0</inkml:trace>
          <inkml:trace contextRef="#ctx0" brushRef="#br2" timeOffset="18221.8049">2997 4767 0,'0'27'0,"-54"80"16,-26 0-16,-27 27 0,27-1 15,0 28 1,26-27 15,-26 26-15,53-107-1,27-26 1,0-27 0,0-53-1,27-54 1,0-80-1,-27 26 1,-27 1 0,27 160-1</inkml:trace>
          <inkml:trace contextRef="#ctx0" brushRef="#br2" timeOffset="21469.876">4066 6452 0,'295'27'0,"-108"-1"16,0-26-1,0 0 1,-80 0-1,-54 0 1,-26 0 0,-134 27-1,-80-27 1,-54 54 0,1 52-1,79 1 1,108-53-1,53-27 1,80-1 0,81 1 15,79 0-15,1 26-1,-1-26 1,-52 0-1,-81-54 1,-54 27 0,-53 0-1</inkml:trace>
          <inkml:trace contextRef="#ctx0" brushRef="#br2" timeOffset="22548.0079">8692 7281 0,'187'133'16,"-53"-52"-16,-1-55 0,28-26 15,26-26 1,-27-55-1,1-52 1,-27-54 0,-54-1 15,-54-26-15,-79 27-1,-27 27 1,-107 26-1,-27 81 1,-27 79 0,0 28-1,54 80 1,80 26 0,54 0-1,80 28 1,53-28-1,54-26 1,53-54 0,27-27-1,-27-26 1,-27-54 0,-53 1-1,-27-1 16,-80 0-15,0 27 0,0 0-1,27 27 1,27 53 0,26 0-1,53 27 1,1-26-1,27-1 1,-28-27 0,-26-26-1,-27-27 1,1-27 0,-55-80-1,-26-26 16,0 133-31</inkml:trace>
        </inkml:traceGroup>
        <inkml:traceGroup>
          <inkml:annotationXML>
            <emma:emma xmlns:emma="http://www.w3.org/2003/04/emma" version="1.0">
              <emma:interpretation id="{FD5A8235-B7FA-4308-80D1-4CC3071C2458}" emma:medium="tactile" emma:mode="ink">
                <msink:context xmlns:msink="http://schemas.microsoft.com/ink/2010/main" type="inkWord" rotatedBoundingBox="19846,5796 31353,6003 31273,10394 19767,10186"/>
              </emma:interpretation>
              <emma:one-of disjunction-type="recognition" id="oneOf3">
                <emma:interpretation id="interp15" emma:lang="it-IT" emma:confidence="0">
                  <emma:literal>-ibt</emma:literal>
                </emma:interpretation>
                <emma:interpretation id="interp16" emma:lang="it-IT" emma:confidence="0">
                  <emma:literal>cibo</emma:literal>
                </emma:interpretation>
                <emma:interpretation id="interp17" emma:lang="it-IT" emma:confidence="0">
                  <emma:literal>-,.bt</emma:literal>
                </emma:interpretation>
                <emma:interpretation id="interp18" emma:lang="it-IT" emma:confidence="0">
                  <emma:literal>cibi</emma:literal>
                </emma:interpretation>
                <emma:interpretation id="interp19" emma:lang="it-IT" emma:confidence="0">
                  <emma:literal>fibre</emma:literal>
                </emma:interpretation>
              </emma:one-of>
            </emma:emma>
          </inkml:annotationXML>
          <inkml:trace contextRef="#ctx0" brushRef="#br2" timeOffset="24779.4699">23023 5356 0,'107'214'0,"-107"26"16,-80 81 0,26 27-1,27-1 1,27-26-1,-26 0 17,26-54-17,0-53 32,26-80-31,-26-54-1,0-80 1,27 0 0,27-80-1,26-54 1,27-26 0,0 26-1,26 27 1,55 54-1,-1 53 1,27 80 0,-1 53-1,-79 28 1,-80-27 0,-28-54-1,-79 0 1,-27-53-1,-81-1 1,-53-52 15,-26 26-15,-1 53 0,81 27-1,160-80 1</inkml:trace>
          <inkml:trace contextRef="#ctx0" brushRef="#br1" timeOffset="29645.7172">26231 4955 0,'321'-54'16,"-107"81"-16,0-27 31,-27 27-31,-27-1 31,-53-26-31,-26 27 16,-81-27 15,0 0-15,-81-27 0,-26 1-1,107 26 1</inkml:trace>
          <inkml:trace contextRef="#ctx0" brushRef="#br1" timeOffset="29309.7738">26713 3992 0,'53'107'0,"-53"80"16,27 0-16,-54 0 16,54 27-1,-27-26 1,26-1 0,-26-27-1,27-26 1,-54-54-1,27-53 1,0-1 0,-26-26 15,26-53-15,-27-54-1,-26 27 1,-1-27 15,54 107-31</inkml:trace>
          <inkml:trace contextRef="#ctx0" brushRef="#br2" timeOffset="23219.8872">15964 7281 0,'161'0'15,"26"0"-15,27 0 0,26-54 16,28 81-1,-28 0 1,-52-1 0,-55-26-1,-79 0 17,-54 0-17,0-26 1,0 26-1,-27 26 1,54-26 0,-27 0-1</inkml:trace>
          <inkml:trace contextRef="#ctx0" brushRef="#br2" timeOffset="23735.5155">20991 6933 0,'0'54'0,"27"26"0,-54 27 16,27 53-16,0-26 15,0-27 1,53 26 0,-26-26-1,0-53 1,-27-1-1,0-79 1,0-81 0,53-80-1,-53 187 1</inkml:trace>
          <inkml:trace contextRef="#ctx0" brushRef="#br2" timeOffset="24183.7619">21018 5971 0,'0'0'0</inkml:trace>
        </inkml:traceGroup>
      </inkml:traceGroup>
      <inkml:traceGroup>
        <inkml:annotationXML>
          <emma:emma xmlns:emma="http://www.w3.org/2003/04/emma" version="1.0">
            <emma:interpretation id="{F3446F3F-2F54-4940-8C95-E4AE1BA88E8E}" emma:medium="tactile" emma:mode="ink">
              <msink:context xmlns:msink="http://schemas.microsoft.com/ink/2010/main" type="line" rotatedBoundingBox="11936,12252 15450,13456 14865,15164 11351,13960">
                <msink:destinationLink direction="with" ref="{0457A2D8-6A22-404D-88AC-8A8142DC954A}"/>
                <msink:destinationLink direction="with" ref="{BE0C92E7-EBBB-4BF5-B0D8-EAFC4923C4D4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7B1C8BA2-2BE3-41BE-AE1B-911912EEBF5A}" emma:medium="tactile" emma:mode="ink">
                <msink:context xmlns:msink="http://schemas.microsoft.com/ink/2010/main" type="inkWord" rotatedBoundingBox="11936,12252 15450,13456 14865,15164 11351,13960"/>
              </emma:interpretation>
              <emma:one-of disjunction-type="recognition" id="oneOf4">
                <emma:interpretation id="interp20" emma:lang="it-IT" emma:confidence="0">
                  <emma:literal>2a</emma:literal>
                </emma:interpretation>
                <emma:interpretation id="interp21" emma:lang="it-IT" emma:confidence="0">
                  <emma:literal>za</emma:literal>
                </emma:interpretation>
                <emma:interpretation id="interp22" emma:lang="it-IT" emma:confidence="0">
                  <emma:literal>2°</emma:literal>
                </emma:interpretation>
                <emma:interpretation id="interp23" emma:lang="it-IT" emma:confidence="0">
                  <emma:literal>Za</emma:literal>
                </emma:interpretation>
                <emma:interpretation id="interp24" emma:lang="it-IT" emma:confidence="0">
                  <emma:literal>2,</emma:literal>
                </emma:interpretation>
              </emma:one-of>
            </emma:emma>
          </inkml:annotationXML>
          <inkml:trace contextRef="#ctx0" brushRef="#br1" timeOffset="35967.051">8130 10837 0,'-26'-27'16,"52"-27"-16,1-26 0,53 0 15,1 27 1,52-1 0,-26 27-1,0 27 1,-53 0-1,-1 54 1,-26 53 0,-81 53-1,-53 54 1,-26 0 0,-81-54-1,0 28 1,0-55-1,27 1 1,80-54 0,80-53-1,81 26 1,106-53 0,54 27-1,27 0 16,-1 0-15,-26-1 0,-53 1-1,-81 0 1,-27-27 0,-53 27-1,0-27 1,-53-27-1,53 0 1,27-80 0,-27 107-1</inkml:trace>
          <inkml:trace contextRef="#ctx0" brushRef="#br1" timeOffset="37013.9327">10162 12147 0,'161'53'0,"-54"-26"16,0-27-16,-27-27 15,0-53 1,0 0 0,-53-27 15,-54-27-15,1 54-1,-55 0 1,-26 0-1,-53 53 1,0 54 0,-1 53-1,54 27 1,54 0 0,53 26-1,27-52 1,53-28-1,27 1 1,53-54 0,-26-54-1,-54 27 1,-53 1 0,-1 26-1,-26 0 16,0 0-15,0 0 0,27 80-1,53 0 1,27 0 0,27-26-1,26 26 1,-26-53-1,-107-27 1,26 0 0,-53 0-1,-53-81 1,26-26 0,27 107-1</inkml:trace>
        </inkml:traceGroup>
      </inkml:traceGroup>
    </inkml:traceGroup>
    <inkml:traceGroup>
      <inkml:annotationXML>
        <emma:emma xmlns:emma="http://www.w3.org/2003/04/emma" version="1.0">
          <emma:interpretation id="{B52983B5-6563-43F8-BCDF-A0F0E861FB84}" emma:medium="tactile" emma:mode="ink">
            <msink:context xmlns:msink="http://schemas.microsoft.com/ink/2010/main" type="paragraph" rotatedBoundingBox="1929,13867 15002,15069 14661,18775 1588,175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C9BFB4A-EA09-40DA-8A4E-1E15E612650C}" emma:medium="tactile" emma:mode="ink">
              <msink:context xmlns:msink="http://schemas.microsoft.com/ink/2010/main" type="line" rotatedBoundingBox="1929,13867 15002,15069 14661,18775 1588,17573">
                <msink:destinationLink direction="with" ref="{0457A2D8-6A22-404D-88AC-8A8142DC954A}"/>
                <msink:destinationLink direction="with" ref="{BE0C92E7-EBBB-4BF5-B0D8-EAFC4923C4D4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01D02214-D11F-425A-AD48-05ED92AAE2BD}" emma:medium="tactile" emma:mode="ink">
                <msink:context xmlns:msink="http://schemas.microsoft.com/ink/2010/main" type="inkWord" rotatedBoundingBox="6813,14316 11999,14792 11680,18266 6493,17789"/>
              </emma:interpretation>
              <emma:one-of disjunction-type="recognition" id="oneOf5">
                <emma:interpretation id="interp25" emma:lang="it-IT" emma:confidence="0">
                  <emma:literal>214x4*9=5</emma:literal>
                </emma:interpretation>
                <emma:interpretation id="interp26" emma:lang="it-IT" emma:confidence="0">
                  <emma:literal>214x5*8=5</emma:literal>
                </emma:interpretation>
                <emma:interpretation id="interp27" emma:lang="it-IT" emma:confidence="0">
                  <emma:literal>214x5*5=5</emma:literal>
                </emma:interpretation>
                <emma:interpretation id="interp28" emma:lang="it-IT" emma:confidence="0">
                  <emma:literal>214x5*3=5</emma:literal>
                </emma:interpretation>
                <emma:interpretation id="interp29" emma:lang="it-IT" emma:confidence="0">
                  <emma:literal>214x5*9=5</emma:literal>
                </emma:interpretation>
              </emma:one-of>
            </emma:emma>
          </inkml:annotationXML>
          <inkml:trace contextRef="#ctx0" brushRef="#br1" timeOffset="51724">6767 14820 0,'107'27'0,"26"0"0,1-27 16,27 27-16,-1-27 15,-26 0 1,-27 26 0,-27-26-1,-53 0 1,-27 0-1,0-53 1,0-1 0,0 54-1</inkml:trace>
          <inkml:trace contextRef="#ctx0" brushRef="#br1" timeOffset="51442.7482">6954 14393 0,'214'-27'16,"80"54"-16,-107-1 15,-26 1 1,-54 0-1,-27 0 1,-54-27 0,-79 0-1,-27-27 1,-54 0 15,-26 27-15,-27 27-1,187-27-15</inkml:trace>
          <inkml:trace contextRef="#ctx0" brushRef="#br1" timeOffset="47594.0856">3184 13804 0,'-27'27'0,"27"53"0,0 1 16,0 26-16,27 0 16,-27-27-1,0-27 1,0 1-1,-27-54 1,-26-54 0,26-26-1,-26 0 1,-28 0 0,1 26-1,54 27 1,26 27-1,0 0 1,53 0 0,54 0 15,0 0-15,0 0-16,27 0 15,-28 0 16,-25-26-15,-1-1 0,-80 27-1</inkml:trace>
          <inkml:trace contextRef="#ctx0" brushRef="#br1" timeOffset="48250.3398">4494 13644 0,'-53'27'0,"-81"-27"0,0 53 15,27 1-15,0 53 16,27 0-1,80 26 1,27 28 0,80-28-1,27 1 1,-1-54 0,28-26-1,-28-27 1,-52-27-1,-28-27 1,-26 0 0,0-26-1,-27-1 1,0 54 0</inkml:trace>
          <inkml:trace contextRef="#ctx0" brushRef="#br1" timeOffset="49283.5521">4414 13350 0,'160'0'0,"1"27"16,-1-1-16,1 1 16,-28 0-1,-79-54 1,-27-53 0,-27 80 15</inkml:trace>
          <inkml:trace contextRef="#ctx0" brushRef="#br1" timeOffset="49031.5948">4681 13029 0,'54'161'0,"26"-28"15,-26 1-15,26 0 16,-27-1-1,1-26 1,-1-53 0,-53-54-1,0-54 1,-53-79 15,53 133-15</inkml:trace>
          <inkml:trace contextRef="#ctx0" brushRef="#br1" timeOffset="48765.9681">5189 12976 0,'-53'53'0,"-27"81"16,-1-1-16,28 1 15,26 0 17,1-54-17,-1-26 1,27-28-16,0-26 15,0-26 17,27-81-17,-27-54 1,-27 27 0,27 134-1</inkml:trace>
          <inkml:trace contextRef="#ctx0" brushRef="#br1" timeOffset="49739.6123">5189 12521 0,'161'107'0,"-28"53"0,55 81 16,26 53-1,-81 54 1,-26-1 0,-80 28-1,-107-28 1,-81 1-1,-79-1 17,-28-26-17,54-53 1,214-268-16</inkml:trace>
          <inkml:trace contextRef="#ctx0" brushRef="#br1" timeOffset="44063.7866">-1441 12949 0,'53'0'0,"54"-80"0,0 26 16,0-53-16,-27 27 15,-26-54 1,-1 27 0,-26 0-1,0 1 1,-27 52 0,-27 27-1,27 27 1,0 0 15,0 54-31,-27 79 31,-26 28-15,53 26 0,-27 0-1,0 0 1,54 1-1,-27-55 1,27-26 0,-1-53-1,-26-54 1,0 0 0,-53-27-1,-54 0 1,0-26-1,27 26 17,26 0-32,54 27 15,27 27 1,53-27 0,54 27 15,53-1-16,-26 28 1,-55-27 0,-25-1-1,-81 1 1,0-27 0,-54 27-1,-26-54 1,-27 27-1,107 0 1</inkml:trace>
          <inkml:trace contextRef="#ctx0" brushRef="#br1" timeOffset="44547.1911">-2083 13965 0,'53'27'0,"28"-27"16,52 26-16,28-52 0,53 26 0,53-81 16,54 108 15,-27-27-15,-27 27-1,-26 0 1,-81-27-1,-106 0 17,-27 0-17,-27 0 1,-81 0 0,-26 0-1,0 0 1,107 0-1</inkml:trace>
          <inkml:trace contextRef="#ctx0" brushRef="#br1" timeOffset="45187.8202">-1548 14687 0,'107'-54'0,"26"-26"0,1 0 15,0-27-15,-1 134 16,-52-1 0,-28 81-1,-80 27 1,-106 107 0,-28-54-1,1-53 1,-1-1-1,108-53 17,53 1-32,53-28 15,108-26 1,26 0 0,0-1 15,-26 1-16,-55 0 1,-52 0 0,-54-27-1,0 0 1,0-27 0,27-53-1,26-108 1,-53 188 15</inkml:trace>
          <inkml:trace contextRef="#ctx0" brushRef="#br1" timeOffset="45781.574">1259 12494 0,'-134'107'0,"27"54"0,0 53 16,27 53 0,0 27-1,27 54 1,79-1-1,1-53 1,53 0 0,27-53-1,0-27 17,0-80-32,-53-81 31,-1 1-31,-26-54 15,-27-27 17,-27-27-17,0-53 1,1 1 0,26-55-1,0 161 1</inkml:trace>
          <inkml:trace contextRef="#ctx0" brushRef="#br1" timeOffset="46344.0776">1981 13430 0,'-187'0'0,"53"54"16,0 26-16,1 54 16,53-28 15,80 55-15,26-27-16,81 26 31,27-53-31,26-27 15,1 0 17,-28-53-17,-26-27 1,-53 0 0,-54-27-1,0 1 1,-27-28-1,27 27 1,0-26 15,0 53-31</inkml:trace>
          <inkml:trace contextRef="#ctx0" brushRef="#br1" timeOffset="52614.6307">9307 14901 0,'53'80'0,"-26"-27"0,27-26 16,26 53-16,27-53 31,-27-27-31,80 0 15,-26-53 17,-54-28-32,0-26 15,-80-53 17,-26 0-17,-81 26 1,-27 27-1,-26 27-15,-28 53 32,28 80-17,26 28 1,54 26 0,80 53-1,27 0 1,80 1-1,0-54 1,53-27 0,-26-80-1,-107-53 17,53 26-32,-53 27 15,-1 0 1,1 0-1,53 80 1,54 27 0,26 53-1,28 28 1,-1-28 15,-27-26-15,-80-54-1,-53-53 1,-27-108 0,-27-52-1,27 133 1</inkml:trace>
        </inkml:traceGroup>
      </inkml:traceGroup>
    </inkml:traceGroup>
  </inkml:traceGroup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0:50.68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A0BF1C3-2592-4E91-9013-CFB28F4ADB4B}" emma:medium="tactile" emma:mode="ink">
          <msink:context xmlns:msink="http://schemas.microsoft.com/ink/2010/main" type="inkDrawing" rotatedBoundingBox="1180,10175 30245,13823 30187,14288 1121,10641" semanticType="underline" shapeName="Other">
            <msink:sourceLink direction="with" ref="{C4F4CEC3-C9F1-47E6-9C9D-CB4685588C09}"/>
          </msink:context>
        </emma:interpretation>
      </emma:emma>
    </inkml:annotationXML>
    <inkml:trace contextRef="#ctx0" brushRef="#br0">0 0 0,'214'0'0,"-54"27"0,54-27 16,0 0 0,27 27-1,53-27 1,27 26 0,26-26-1,81 27 1,27 0-1,26 0 1,0 26 0,81-26-1,26 53 1,27-26 15,53-1-15,-26 27-1,53 0 1,27 27 0,0-26-1,26 26 1,1-27 0,0 27-1,-1-27 1,1 27-1,0 0 1,26 0 0,0 26-1,-26-52 1,-27 52 0,26 1-1,-26-27 1,0 27-1,-53-27 1,-1-27 15,-26 27-15,-27-27 0,-27 0-1,-53-80 1,26 54-1,-53-1 1,0 1 0,-27 26-1,-26-27 1,-1 28 0,-26-28-1,-53 0 1,26-26-1,-54 27 1,28-1 0,-55-26 15,1 26-31,-27-26 16,-53 0 15,-27 0-31,-80 26 31,-28-53-15,-52 0-1,-27-27 1,-27-80 0,26-53-1,-26 160 1</inkml:trace>
  </inkml:traceGroup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1:00.98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0303215-0AAA-42CA-9C38-BCDDC0D6327A}" emma:medium="tactile" emma:mode="ink">
          <msink:context xmlns:msink="http://schemas.microsoft.com/ink/2010/main" type="writingRegion" rotatedBoundingBox="24463,14090 26736,14090 26736,16657 24463,16657"/>
        </emma:interpretation>
      </emma:emma>
    </inkml:annotationXML>
    <inkml:traceGroup>
      <inkml:annotationXML>
        <emma:emma xmlns:emma="http://www.w3.org/2003/04/emma" version="1.0">
          <emma:interpretation id="{3956FE8E-21B9-4DF9-8441-E9CA2B36B683}" emma:medium="tactile" emma:mode="ink">
            <msink:context xmlns:msink="http://schemas.microsoft.com/ink/2010/main" type="paragraph" rotatedBoundingBox="24463,14090 26736,14090 26736,16657 24463,1665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DF9BA2D-DEAF-4CC4-A61A-16BEA80E13E4}" emma:medium="tactile" emma:mode="ink">
              <msink:context xmlns:msink="http://schemas.microsoft.com/ink/2010/main" type="line" rotatedBoundingBox="24463,14090 26736,14090 26736,16657 24463,16657"/>
            </emma:interpretation>
          </emma:emma>
        </inkml:annotationXML>
        <inkml:traceGroup>
          <inkml:annotationXML>
            <emma:emma xmlns:emma="http://www.w3.org/2003/04/emma" version="1.0">
              <emma:interpretation id="{D500BB9B-569D-4674-BD2E-44F81BB6F3FC}" emma:medium="tactile" emma:mode="ink">
                <msink:context xmlns:msink="http://schemas.microsoft.com/ink/2010/main" type="inkWord" rotatedBoundingBox="24463,14090 26736,14090 26736,16657 24463,16657"/>
              </emma:interpretation>
              <emma:one-of disjunction-type="recognition" id="oneOf0">
                <emma:interpretation id="interp0" emma:lang="it-IT" emma:confidence="0">
                  <emma:literal>x</emma:literal>
                </emma:interpretation>
                <emma:interpretation id="interp1" emma:lang="it-IT" emma:confidence="0">
                  <emma:literal>X</emma:literal>
                </emma:interpretation>
                <emma:interpretation id="interp2" emma:lang="it-IT" emma:confidence="0">
                  <emma:literal>+</emma:literal>
                </emma:interpretation>
                <emma:interpretation id="interp3" emma:lang="it-IT" emma:confidence="0">
                  <emma:literal>4</emma:literal>
                </emma:interpretation>
                <emma:interpretation id="interp4" emma:lang="it-IT" emma:confidence="0">
                  <emma:literal>&lt;</emma:literal>
                </emma:interpretation>
              </emma:one-of>
            </emma:emma>
          </inkml:annotationXML>
          <inkml:trace contextRef="#ctx0" brushRef="#br0">2195 0 0,'-107'134'0,"-53"0"15,-54 26-15,0 1 16,-27 26 0,-53 27-1,27-27 1,53 27 15,27-27-31,53-27 16,54-26 15,26-54-15,27-26-1,27-81 1,81-134-1,-28-26 1,-53 187 0</inkml:trace>
          <inkml:trace contextRef="#ctx0" brushRef="#br0" timeOffset="344.7303">-78 161 0,'241'160'0,"-107"27"15,53 27 1,27 54-1,26 26 1,28 0 0,26 27-1,-54-54 1,-52-26 15,-28-81-31,-160-160 16</inkml:trace>
        </inkml:traceGroup>
      </inkml:traceGroup>
    </inkml:traceGroup>
  </inkml:traceGroup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1:15.56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E0C92E7-EBBB-4BF5-B0D8-EAFC4923C4D4}" emma:medium="tactile" emma:mode="ink">
          <msink:context xmlns:msink="http://schemas.microsoft.com/ink/2010/main" type="inkDrawing" rotatedBoundingBox="832,18203 986,13524 1131,13529 978,18208" semanticType="verticalRange" shapeName="Other">
            <msink:sourceLink direction="with" ref="{F3446F3F-2F54-4940-8C95-E4AE1BA88E8E}"/>
            <msink:sourceLink direction="with" ref="{9C9BFB4A-EA09-40DA-8A4E-1E15E612650C}"/>
          </msink:context>
        </emma:interpretation>
      </emma:emma>
    </inkml:annotationXML>
    <inkml:trace contextRef="#ctx0" brushRef="#br0">-2698 11532 0,'0'80'0,"0"134"15,-53 80-15,-1 80 16,27 81-1,-26 26 1,26 0 0,27 27-1,-27 27 17,81-80-32,-54-81 15,0-133 16,27-81-15,-27-133 0,-27-107-1,54-188 1,-1-106 0,-26-54-1,0 428 1</inkml:trace>
  </inkml:traceGroup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1:17.18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457A2D8-6A22-404D-88AC-8A8142DC954A}" emma:medium="tactile" emma:mode="ink">
          <msink:context xmlns:msink="http://schemas.microsoft.com/ink/2010/main" type="inkDrawing" rotatedBoundingBox="1794,11864 17163,16139 16449,18705 1080,14430" semanticType="verticalRange" shapeName="Other">
            <msink:sourceLink direction="with" ref="{F3446F3F-2F54-4940-8C95-E4AE1BA88E8E}"/>
            <msink:sourceLink direction="with" ref="{9C9BFB4A-EA09-40DA-8A4E-1E15E612650C}"/>
          </msink:context>
        </emma:interpretation>
      </emma:emma>
    </inkml:annotationXML>
    <inkml:trace contextRef="#ctx0" brushRef="#br0">0 0 0,'107'-27'0,"0"27"0,-27 0 0,81 27 15,26-27 1,53 27 0,55-27-1,25 27 1,55-27 0,53 26-1,26-26 1,54 27-1,0 0 1,0-1 0,0 1-1,0 0 1,0 26 0,-53-26-1,-28 0 1,-26 0 15,-53-1-15,-27 1-1,-54 0 1,-53 0 0,-27-1-1,-80 1 1,-53-27-1,-28 27 1,-26-27 0,-26 0-1,-1 27 1,27-1 0,0 28 15,0-1-16,53 54 1,28-27 0,26 54-1,0 0 1,53-1 15,-26 1-15,-1-27-1,1-27 1,0 0 0,-1-26-1,1-54 1,-27 0 0,0 0-1,27 0 1,-1-27-1,28 27 1,-1 0 0,81 27-1,-27 0 1,53 26 0,27 1-1,0 26 16,27-27-15,-27 1-16,0-1 16,-53-53-1,0 0 17,-1 27-17,-53-27 1,1 27-1,-55-1 1,-26 28 0,0-1-1,0 54 1,-27 0 0,-26 54-1,-1 26 1,1 27-1,-28 26 1,28 28 0,26-1-1,-26 1 1,-1-28 0,-26-26-1,26-27 1,1-80-1,-28 0 17,-26-53-17,-26-1 1,106-106 0,-80 53-1</inkml:trace>
  </inkml:traceGroup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1:48.42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A542960-BFD4-4095-9334-269A1602ED6B}" emma:medium="tactile" emma:mode="ink">
          <msink:context xmlns:msink="http://schemas.microsoft.com/ink/2010/main" type="writingRegion" rotatedBoundingBox="2479,1594 33504,1466 33577,19031 2552,19160"/>
        </emma:interpretation>
      </emma:emma>
    </inkml:annotationXML>
    <inkml:traceGroup>
      <inkml:annotationXML>
        <emma:emma xmlns:emma="http://www.w3.org/2003/04/emma" version="1.0">
          <emma:interpretation id="{B8750122-680E-46A6-B6CF-BC68F9B66C01}" emma:medium="tactile" emma:mode="ink">
            <msink:context xmlns:msink="http://schemas.microsoft.com/ink/2010/main" type="paragraph" rotatedBoundingBox="3780,1970 32834,-999 33517,5682 4463,86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624081D-740F-47EC-891A-9B5B07AF8468}" emma:medium="tactile" emma:mode="ink">
              <msink:context xmlns:msink="http://schemas.microsoft.com/ink/2010/main" type="inkBullet" rotatedBoundingBox="3780,1970 6195,1723 6577,5455 4161,5702"/>
            </emma:interpretation>
            <emma:one-of disjunction-type="recognition" id="oneOf0">
              <emma:interpretation id="interp0" emma:lang="it-IT" emma:confidence="0">
                <emma:literal>b</emma:literal>
              </emma:interpretation>
              <emma:interpretation id="interp1" emma:lang="it-IT" emma:confidence="0">
                <emma:literal>.</emma:literal>
              </emma:interpretation>
              <emma:interpretation id="interp2" emma:lang="it-IT" emma:confidence="0">
                <emma:literal>4</emma:literal>
              </emma:interpretation>
              <emma:interpretation id="interp3" emma:lang="it-IT" emma:confidence="0">
                <emma:literal>h</emma:literal>
              </emma:interpretation>
              <emma:interpretation id="interp4" emma:lang="it-IT" emma:confidence="0">
                <emma:literal>y</emma:literal>
              </emma:interpretation>
            </emma:one-of>
          </emma:emma>
        </inkml:annotationXML>
        <inkml:trace contextRef="#ctx0" brushRef="#br0">132 0 0,'0'54'0,"27"52"16,0 55-16,0 53 16,-1 53-1,1 54 1,-27 53-1,0 27 1,0-107 15,-27-80-31,27-53 16,27-54 15,-27-81-15,0-26-1,0 0 1,0-26 0,27-54-1,53-27 1,81 26 0,26 28-1,80 26 1,54 81-1,0 26 1,-54 27 0,-26 53-1,-54 27 1,-80-26 0,-80 26-1,-81-53 1,-133-27-1,-54-27 17,-53-53-17,-53-27 1,26-54 0,0 1-1,54-1 1,53 1-1,107 26 1,53 0 0,28 27-1,79 27 1,81 0 0,-134-27-1</inkml:trace>
      </inkml:traceGroup>
      <inkml:traceGroup>
        <inkml:annotationXML>
          <emma:emma xmlns:emma="http://www.w3.org/2003/04/emma" version="1.0">
            <emma:interpretation id="{85645C4E-590F-453D-BD89-8679BFC27348}" emma:medium="tactile" emma:mode="ink">
              <msink:context xmlns:msink="http://schemas.microsoft.com/ink/2010/main" type="line" rotatedBoundingBox="6811,3107 32981,432 33450,5017 7280,7692"/>
            </emma:interpretation>
          </emma:emma>
        </inkml:annotationXML>
        <inkml:traceGroup>
          <inkml:annotationXML>
            <emma:emma xmlns:emma="http://www.w3.org/2003/04/emma" version="1.0">
              <emma:interpretation id="{3D87DAB5-B830-4343-ACB4-A961D7E8AC1C}" emma:medium="tactile" emma:mode="ink">
                <msink:context xmlns:msink="http://schemas.microsoft.com/ink/2010/main" type="inkWord" rotatedBoundingBox="6922,4192 9990,3878 10181,5743 7112,6057"/>
              </emma:interpretation>
              <emma:one-of disjunction-type="recognition" id="oneOf1">
                <emma:interpretation id="interp5" emma:lang="it-IT" emma:confidence="0">
                  <emma:literal>ne</emma:literal>
                </emma:interpretation>
                <emma:interpretation id="interp6" emma:lang="it-IT" emma:confidence="0">
                  <emma:literal>ire</emma:literal>
                </emma:interpretation>
                <emma:interpretation id="interp7" emma:lang="it-IT" emma:confidence="0">
                  <emma:literal>NZ</emma:literal>
                </emma:interpretation>
                <emma:interpretation id="interp8" emma:lang="it-IT" emma:confidence="0">
                  <emma:literal>n.</emma:literal>
                </emma:interpretation>
                <emma:interpretation id="interp9" emma:lang="it-IT" emma:confidence="0">
                  <emma:literal>tre</emma:literal>
                </emma:interpretation>
              </emma:one-of>
            </emma:emma>
          </inkml:annotationXML>
          <inkml:trace contextRef="#ctx0" brushRef="#br0" timeOffset="765.6299">2940 3021 0,'53'81'0,"-53"52"0,0 28 16,-26-1 0,52-26-1,-26-27 1,0-54 0,27-53-1,-27 0 1,0-27-1,54-80 1,-28-26 0,28-28-1,26 28 1,0 26 0,0 53-1,-26 28 1,26 26-1,0 80 1,0 27 15,-26 26-15,26 55 0,-26-28-1,-1-26 1,-26-54-1,-27-53 1,0-1 0,0-52-1,0 26 1,-27-54 0,-26-53-1,53 107 1</inkml:trace>
          <inkml:trace contextRef="#ctx0" brushRef="#br0" timeOffset="9921.946">4972 2086 0,'160'-54'0,"1"81"0,53-54 16,-27 27 0,-54 0-1,-52 0 1,-108 0 0,-107 27-1,-133 53 1,-1 54-1,55-1 1,132-52 15,81-55-15,81 28 0,79-54-16,81 27 15,-1-27 1,-106-54-1,-134 54 1</inkml:trace>
        </inkml:traceGroup>
        <inkml:traceGroup>
          <inkml:annotationXML>
            <emma:emma xmlns:emma="http://www.w3.org/2003/04/emma" version="1.0">
              <emma:interpretation id="{C11D90F9-7AF4-4116-BDDB-7F283B3B0792}" emma:medium="tactile" emma:mode="ink">
                <msink:context xmlns:msink="http://schemas.microsoft.com/ink/2010/main" type="inkWord" rotatedBoundingBox="11800,2597 32981,432 33450,5017 12269,7182">
                  <msink:destinationLink direction="with" ref="{15A0DF52-2444-49BC-8017-B35C5B32D0F4}"/>
                </msink:context>
              </emma:interpretation>
              <emma:one-of disjunction-type="recognition" id="oneOf2">
                <emma:interpretation id="interp10" emma:lang="it-IT" emma:confidence="0">
                  <emma:literal>Esiliamola</emma:literal>
                </emma:interpretation>
                <emma:interpretation id="interp11" emma:lang="it-IT" emma:confidence="0">
                  <emma:literal>Esiliata</emma:literal>
                </emma:interpretation>
                <emma:interpretation id="interp12" emma:lang="it-IT" emma:confidence="0">
                  <emma:literal>Esiliava</emma:literal>
                </emma:interpretation>
                <emma:interpretation id="interp13" emma:lang="it-IT" emma:confidence="0">
                  <emma:literal>Emiliana</emma:literal>
                </emma:interpretation>
                <emma:interpretation id="interp14" emma:lang="it-IT" emma:confidence="0">
                  <emma:literal>Esiliarla</emma:literal>
                </emma:interpretation>
              </emma:one-of>
            </emma:emma>
          </inkml:annotationXML>
          <inkml:trace contextRef="#ctx0" brushRef="#br0" timeOffset="17259.8869">19009 642 0,'107'26'0,"0"-26"0,26 0 0,-53 0 15,1 27 1,-55-27-1,-26 0 1,0 0 0,0 0-1,-26-27 1,-1-26 0,27 53-1</inkml:trace>
          <inkml:trace contextRef="#ctx0" brushRef="#br0" timeOffset="17603.6391">20372 294 0,'27'54'16,"0"26"0,-54 160-16,0-186 0,27-27 31,0-27-16,0-81 1,0-25 0,0-55-1,0 161 1</inkml:trace>
          <inkml:trace contextRef="#ctx0" brushRef="#br0" timeOffset="17994.2666">20346-160 0,'0'0'0</inkml:trace>
          <inkml:trace contextRef="#ctx0" brushRef="#br0" timeOffset="18930.798">21549 428 0,'26'27'0,"1"53"16,-27 53-16,-27 55 0,-26 26 15,26-81 1,27-53 0,0-53-1,0 0 1,-53-27-1,-54-27 1,-54-26 0,1-28 15,80 55-15,80-1-1,53-26 1,134-28-1,-187 81 1</inkml:trace>
          <inkml:trace contextRef="#ctx0" brushRef="#br0" timeOffset="19368.3008">21094 348 0,'54'0'0,"79"-27"0,81 27 0,27 0 16,-107 0-1,-108 0 1,1 0 0,-54 27-1,-26-54 1,53-27-1,0 54 1</inkml:trace>
          <inkml:trace contextRef="#ctx0" brushRef="#br0" timeOffset="19743.3032">23019-267 0,'-80'160'0,"-54"1"15,-53 26 1,0 0 15,27-27-31,106-53 16,108-53 15,133-1-15,53-26-1,-26-27 1,-27 0-1,-80-27 1,-53 27 0,-81-80-1,-26-54 1,53 134 0</inkml:trace>
          <inkml:trace contextRef="#ctx0" brushRef="#br0" timeOffset="20087.0554">22805-160 0,'81'26'0,"-28"55"0,0 52 16,1 1-16,-1 0 15,-26-1 1,27 1 0,-1-27-1,-53-54 16,27-26-15,0-107 0,-27 80-1</inkml:trace>
          <inkml:trace contextRef="#ctx0" brushRef="#br0" timeOffset="21227.6877">25479 481 0,'-80'187'16,"80"-106"0,53-28-1,27-80 1,-26-26 0,53-81-1,-27 54 1,-26 0 15,-28 53-15,1 27-1,-27 0 1,27 54 0,0 53-1,26-27 1,0 0-1,28-27 1,-1-53 0,54-80-1,-134 80 1</inkml:trace>
          <inkml:trace contextRef="#ctx0" brushRef="#br0" timeOffset="21680.8156">27484-160 0,'-107'187'0,"-26"-27"16,-81 1 0,27-1 15,80-26-15,107-81-1,160 27 1,27-53-1,0 0 1,-26-27 0,-28 0-1,-52 0 1,-28 0 0,-26-54 15,0-26-16,-27 80 1</inkml:trace>
          <inkml:trace contextRef="#ctx0" brushRef="#br0" timeOffset="21993.3176">27377-134 0,'54'188'0,"26"-28"16,-53 54 0,26-27-1,1-27 1,-1-26-1,1-54 17,-1-106-17,27-81 1,-80 107 0</inkml:trace>
          <inkml:trace contextRef="#ctx0" brushRef="#br0" timeOffset="22430.8204">28367-454 0,'0'133'31,"-54"215"-31,-26-161 16,80 27-1,53-107 1,54 26-1,0-52 1,-27-55 15,27-26-31,-26 0 16,-28-26 15,-26-1-15,0-27-1,-27 54 1</inkml:trace>
          <inkml:trace contextRef="#ctx0" brushRef="#br0" timeOffset="22633.9467">28420 54 0,'214'-27'0,"-27"54"0,54 106 16,-241-133-1</inkml:trace>
          <inkml:trace contextRef="#ctx0" brushRef="#br0" timeOffset="11140.7038">10426 535 0,'161'-80'15,"-215"53"-15,-106 27 0,-81 0 0,-53 27 16,-27 53-16,27 0 16,80 0-1,80 27 16,134-53-15,134-1 0,107-26-1,53 0 1,-54 26 0,-106 27-1,-107 27 1,-134 27-1,-187 53 1,-107 54 0,0 53-1,53 0 1,81 0 0,133 0-1,107-53 1,108-54-1,132-80 1,82-27 0,52-53-1,-26-27 17,-80 0-17,-81-27 1,-53 0-1,-80-26 1,-27 26 0,0-26-1,-27 26 1,0 0 0,1 0 15,26 27-31</inkml:trace>
          <inkml:trace contextRef="#ctx0" brushRef="#br0" timeOffset="11703.2074">10640 3315 0,'0'107'0,"27"81"0,-27-1 16,0 53-1,27-106 1,-54-54-1,-27 27 1,-53-53 0,0-28-1,27-26 1,0-26 0,53-28-1,107-53 16,54-26-15,-27-1 0,-107 134-1</inkml:trace>
          <inkml:trace contextRef="#ctx0" brushRef="#br0" timeOffset="12046.9596">10319 3262 0,'214'0'0,"-27"0"0,-26 0 16,-81 0 0,-27 0-1,-53 0 1,-26-27 15,-55 0-15,55-26-1,26 53 1</inkml:trace>
          <inkml:trace contextRef="#ctx0" brushRef="#br0" timeOffset="12468.8373">13314 1578 0,'0'187'0,"0"160"16,0 108 0,-27-215-1,27-52 1,0-55 0,0-53 15,-27-26-16,1-54 1,-55-107 0,28-134-1,53 241 1</inkml:trace>
          <inkml:trace contextRef="#ctx0" brushRef="#br0" timeOffset="13160.2491">12164 1203 0,'241'-133'0,"-27"106"0,106 0 15,28 54 1,0 26 0,-108 1-1,-133 53 17,-187 26-17,-134-26 1,-53 0-1,53 0 1,80 0 0,161-27-1,80-26 1,133 26 0,108 0-1,107 27 1,-1 80-1,-80 27 1,-160 0 0,-134-53 15,-106-28-15,-81-26-1,-107-27 1,-80-26-1,-54-27 1,-53-1 0,80-26-1,54 27 1,107 0 0,106 0-1,161-81 1,-107 54-1</inkml:trace>
          <inkml:trace contextRef="#ctx0" brushRef="#br0" timeOffset="13697.3641">16094 3449 0,'54'134'15,"-54"80"-15,-27-27 16,0-27-1,1-26 1,-1-54 0,-27 0-1,1-53 1,-54-54 0,-53-26-1,-28-54 1,55 0-1,106-27 1,27 134 0</inkml:trace>
          <inkml:trace contextRef="#ctx0" brushRef="#br0" timeOffset="14025.4912">15560 3235 0,'26'0'0,"55"-27"16,159-53-16,28 80 0,-1 0 16,-80 0-1,-107 0 1,-53 0 15,-27 0-15</inkml:trace>
          <inkml:trace contextRef="#ctx0" brushRef="#br0" timeOffset="15728.6271">18126 2273 0,'54'26'0,"53"1"0,26 0 16,108-27-16,0-54 31,-81 28-15,-26-55 0,-54 1-1,-53 27 1,-81-27-1,-53 26 1,-80 54 0,-27 54-1,-26 79 1,26 28 0,80-1-1,81 27 1,79-26-1,81-1 1,107-53 0,54-27-1,26-53 1,-54-27 0,-53 27-1,-106-27 1,-81 0 15,0 0-15,-81-27-1,81 27 1</inkml:trace>
          <inkml:trace contextRef="#ctx0" brushRef="#br0" timeOffset="20696.4343">23714 267 0,'-26'134'0,"-1"0"16,0-1-16,54-52 15,53-55 1,27-26 15,27-53-15,-27-1 0,-54-26-1,-26 80 1,-27-26-1,0 79 1,27 27 0,26-26 15,54-1-15,27-53-1,-1 0 1,-52-53-1,-28-1 1,-26-26 0,-81 0-1,1 0 1,-54 26 0,53 27-1,1 27 1,80 0-1,80 27 1,-107-27 0</inkml:trace>
        </inkml:traceGroup>
      </inkml:traceGroup>
      <inkml:traceGroup>
        <inkml:annotationXML>
          <emma:emma xmlns:emma="http://www.w3.org/2003/04/emma" version="1.0">
            <emma:interpretation id="{714C1A93-71A3-49C6-90A6-63E2CF9819FF}" emma:medium="tactile" emma:mode="ink">
              <msink:context xmlns:msink="http://schemas.microsoft.com/ink/2010/main" type="line" rotatedBoundingBox="5728,6811 6165,8391 5321,8624 4884,7045"/>
            </emma:interpretation>
          </emma:emma>
        </inkml:annotationXML>
        <inkml:traceGroup>
          <inkml:annotationXML>
            <emma:emma xmlns:emma="http://www.w3.org/2003/04/emma" version="1.0">
              <emma:interpretation id="{ACF57F90-A114-4F66-9867-8FF75B1EB5D3}" emma:medium="tactile" emma:mode="ink">
                <msink:context xmlns:msink="http://schemas.microsoft.com/ink/2010/main" type="inkWord" rotatedBoundingBox="5728,6811 6165,8391 5321,8624 4884,7045"/>
              </emma:interpretation>
              <emma:one-of disjunction-type="recognition" id="oneOf3">
                <emma:interpretation id="interp15" emma:lang="it-IT" emma:confidence="0">
                  <emma:literal>AI</emma:literal>
                </emma:interpretation>
                <emma:interpretation id="interp16" emma:lang="it-IT" emma:confidence="0">
                  <emma:literal>P</emma:literal>
                </emma:interpretation>
                <emma:interpretation id="interp17" emma:lang="it-IT" emma:confidence="0">
                  <emma:literal>P.</emma:literal>
                </emma:interpretation>
                <emma:interpretation id="interp18" emma:lang="it-IT" emma:confidence="0">
                  <emma:literal>Ag</emma:literal>
                </emma:interpretation>
                <emma:interpretation id="interp19" emma:lang="it-IT" emma:confidence="0">
                  <emma:literal>dj</emma:literal>
                </emma:interpretation>
              </emma:one-of>
            </emma:emma>
          </inkml:annotationXML>
          <inkml:trace contextRef="#ctx0" brushRef="#br0" timeOffset="3649.4427">1443 5240 0,'53'107'0,"-26"54"0,-27 26 16,0 0-1,27 0 1,-27-26 0,0-1-1,26-53 1,-26-27-1,0-53 1,0-27 0,-26-27-1,-28-133 1,1-54 0,26 0-1,27 214 1</inkml:trace>
          <inkml:trace contextRef="#ctx0" brushRef="#br0" timeOffset="4245.1965">1229 5000 0,'0'27'15,"-27"80"-15,-53 26 0,-27 1 0,27-54 32,53-26-17,27-54 1,0-27-1,27-53 1,26-54 0,27 27-1,0 0 1,-26 54 0,-27 26-1,26 27 1,1 53-1,26 54 1,27 0 0,0 0-1,-27-27 1,0-26 0,-53-27-1,-27-27 1,-27 0 15,-107-27-15,-26 27-1,26 27 1,134-27 0</inkml:trace>
        </inkml:traceGroup>
      </inkml:traceGroup>
    </inkml:traceGroup>
    <inkml:traceGroup>
      <inkml:annotationXML>
        <emma:emma xmlns:emma="http://www.w3.org/2003/04/emma" version="1.0">
          <emma:interpretation id="{B2DF79E3-AC0B-4042-8809-3EBAE1DF2403}" emma:medium="tactile" emma:mode="ink">
            <msink:context xmlns:msink="http://schemas.microsoft.com/ink/2010/main" type="paragraph" rotatedBoundingBox="2558,8511 9578,8908 9494,10394 2474,99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89A4AD0-B31B-47D5-9C96-5A199D3D1638}" emma:medium="tactile" emma:mode="ink">
              <msink:context xmlns:msink="http://schemas.microsoft.com/ink/2010/main" type="line" rotatedBoundingBox="2558,8511 9578,8908 9494,10394 2474,9998"/>
            </emma:interpretation>
          </emma:emma>
        </inkml:annotationXML>
        <inkml:traceGroup>
          <inkml:annotationXML>
            <emma:emma xmlns:emma="http://www.w3.org/2003/04/emma" version="1.0">
              <emma:interpretation id="{DCA7863D-57CB-41C5-80ED-209E89EBDCA2}" emma:medium="tactile" emma:mode="ink">
                <msink:context xmlns:msink="http://schemas.microsoft.com/ink/2010/main" type="inkWord" rotatedBoundingBox="2558,8511 9578,8908 9494,10394 2474,9998"/>
              </emma:interpretation>
              <emma:one-of disjunction-type="recognition" id="oneOf4">
                <emma:interpretation id="interp20" emma:lang="it-IT" emma:confidence="0">
                  <emma:literal>sequenza</emma:literal>
                </emma:interpretation>
                <emma:interpretation id="interp21" emma:lang="it-IT" emma:confidence="0">
                  <emma:literal>Sequenza</emma:literal>
                </emma:interpretation>
                <emma:interpretation id="interp22" emma:lang="it-IT" emma:confidence="0">
                  <emma:literal>seguente</emma:literal>
                </emma:interpretation>
                <emma:interpretation id="interp23" emma:lang="it-IT" emma:confidence="0">
                  <emma:literal>Seguente</emma:literal>
                </emma:interpretation>
                <emma:interpretation id="interp24" emma:lang="it-IT" emma:confidence="0">
                  <emma:literal>sequenze</emma:literal>
                </emma:interpretation>
              </emma:one-of>
            </emma:emma>
          </inkml:annotationXML>
          <inkml:trace contextRef="#ctx0" brushRef="#br0" timeOffset="5774.4563">-750 6925 0,'27'-27'0,"-27"0"0,0 1 16,-54-28-16,-26 54 0,-53 0 15,-28 27-15,1 0 0,26 26 0,81-26 16,26 0 15,54-1-31,79 28 32,55-27-32,26 53 15,0-27 1,-53 54-1,-54-53 1,-53-1 15,-54-26-15,-53 0 0,-54-1-1,-26-52 1,-27 26-1,-1 0 1,82-27 0,25 27-1,81-27 1,81 0 0,52-26-1,-133 53 1</inkml:trace>
          <inkml:trace contextRef="#ctx0" brushRef="#br0" timeOffset="8318.4188">-536 7272 0,'80'54'0,"27"-54"16,27 0-16,0-27 0,-1 0 15,-26-26 1,-53 26 0,-28-26-1,-79-1 1,-27 28 15,-54 26-15,0 26-1,54 28 1,27-1 0,53 54-1,26-27 1,81-26 0,27-27-1,0-27 1,-1-27-1,-52 0 1,-55 27 0,-26-27-1,0 27 1,0 0 0,0 0-1,27 27 1,27 27-1,26-54 1,27 0 15,0-27-15,-27-27 0,-27 1-1,-53-27 1,-53 0-1,-54 53 1,0 27 0,27 27-1,26 26 1,28 54 0,79 0-1,1 0 1,26 0-1,0 26 1,-27 1 15,-26 0-31,-27-27 32,0-54-32,0-53 31,-27-26-16,1-81 1,26-81 15,-27 1-31,-27 0 32,28 53-32,26 54 15,26 53 1,28 54-1,-1 0 1,28-27 0,52 27-1,-26-54 1,-27 0 0,1 0-1,-28-53 1,-26 27-1,-27-1 1,0 54 0,0 0-1,0 27 1,0 53 15,0 0-15,27 27-1,26-53 1,-26-27 0,53-54-1,-26-27 17,-1-26-17,-26 0 1,-1 27-1,-26 53 1,0 0 15,27 53-31,0 54 16,26 0 0,28-27-1,-1-53 1,27 0-1,-27-81 1,-27 27 0,1-53-1,-27 0 1,-1 53 0,-26 0-1,27 1 1,-27 26-1,0 0 1,27-27 0,-27 27-1,0-27 17,-27 1-17,0-28 1,-26 54-1,26 0 1,-26 27 0,26 26-1,0 27 1,54 27 0,0-26-1,53-1 1,0-53 15,0-27-31,1-54 16,-28-53-1,1 27 1,-28 0 0,-26 26-1,0 54 1,0 0 15,0 80-31,0 27 31,27 0-15,26-53 0,-26-1-1,0-53 1,0-26-1,26-55 17,-26 1-17,0 0 1,-27 26 0,26 28-1,-26 52 1,27 28-1,0 26 1,26 27 0,-26-53-1,27-1 17,-1-53-32,-26-53 31,26-54-31,1-27 31,-54 134-15</inkml:trace>
          <inkml:trace contextRef="#ctx0" brushRef="#br0" timeOffset="9375.0675">3341 6898 0,'160'-27'15,"-26"54"-15,0 0 16,-27 26 0,-54-26-1,-53 27 1,-53 26-1,-81 0 1,27 27 0,0 27-1,107-54 1,54 0 0,26-26-1,27-1 16,0-53-15,-27-27 0,-80-53-1,-54-27 1,-26 0 0,-80 0-1,-1 80 1,54 27-1,81 27 1,26-27 0,133 27-1,54 0 1,54-1 0,-54 1-1,-26 27 1,-81-1-1,-27 1 1,-53-1 0,0 27 15,27-53-15,0 0-1,53-1 1,54-52-1,-27-28 1,-27-53 0,-80 27-1,-54-27 1,-53 54 0,-53 26-1,53 54 1,54 53-1,53 27 1,80 0 0,54 26-1,26-26 1,27-26 15,0-28-15,-26-26-1,-81-81 1,-27-106 0,-26-81-1,-27 241 1</inkml:trace>
        </inkml:traceGroup>
      </inkml:traceGroup>
    </inkml:traceGroup>
    <inkml:traceGroup>
      <inkml:annotationXML>
        <emma:emma xmlns:emma="http://www.w3.org/2003/04/emma" version="1.0">
          <emma:interpretation id="{095C1C31-F800-4CED-8725-759C52875D73}" emma:medium="tactile" emma:mode="ink">
            <msink:context xmlns:msink="http://schemas.microsoft.com/ink/2010/main" type="paragraph" rotatedBoundingBox="3545,11336 33544,11212 33577,19031 3578,191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FDB96C1-E6FD-42D0-A0C7-7B51583F00EF}" emma:medium="tactile" emma:mode="ink">
              <msink:context xmlns:msink="http://schemas.microsoft.com/ink/2010/main" type="inkBullet" rotatedBoundingBox="3555,11335 6352,11350 6335,14384 3538,14368"/>
            </emma:interpretation>
            <emma:one-of disjunction-type="recognition" id="oneOf5">
              <emma:interpretation id="interp25" emma:lang="it-IT" emma:confidence="0">
                <emma:literal>Re</emma:literal>
              </emma:interpretation>
              <emma:interpretation id="interp26" emma:lang="it-IT" emma:confidence="0">
                <emma:literal>Ra</emma:literal>
              </emma:interpretation>
              <emma:interpretation id="interp27" emma:lang="it-IT" emma:confidence="0">
                <emma:literal>Ra.</emma:literal>
              </emma:interpretation>
              <emma:interpretation id="interp28" emma:lang="it-IT" emma:confidence="0">
                <emma:literal>Ra,</emma:literal>
              </emma:interpretation>
              <emma:interpretation id="interp29" emma:lang="it-IT" emma:confidence="0">
                <emma:literal>Re,</emma:literal>
              </emma:interpretation>
            </emma:one-of>
          </emma:emma>
        </inkml:annotationXML>
        <inkml:trace contextRef="#ctx0" brushRef="#br0" timeOffset="36701.4277">-536 9465 0,'160'-54'0,"1"81"16,26 0-16,27 80 15,53 27 1,-53-1-1,-80 28 17,-54-1-17,-133-26 17,-81 26-32,-80-26 15,-53 0 1,-27-1-1,80 1 1,80-27 0,81 27-1,106-1 1,107 1 0,81 26-1,26-26 1,-53 0-1,-27-27 1,-53 0 0,-80-81-1,-54-26 1,-27 0 0,-27-80 15,54-54-16,0 27 1,0 107 0</inkml:trace>
        <inkml:trace contextRef="#ctx0" brushRef="#br0" timeOffset="36060.7986">-509 9465 0,'27'27'15,"-1"80"-15,-26 53 0,-26 54 16,26 27 0,0 26-1,0 27 1,0 0 0,0-27-1,0-53 1,0-26-1,0-55 1,0-53 0,0-80-1,0 0 1,-27-133 0,0-81-1,27 0 1,0-53-1,0 267 1</inkml:trace>
        <inkml:trace contextRef="#ctx0" brushRef="#br0" timeOffset="37279.5564">1416 12165 0,'160'27'0,"-80"-27"0,1 0 0,-55-53 16,1-54-1,-54-27 1,-53 0 0,-27 54-1,0 0 1,0 80 0,54 0-1,26 53 1,54 54-1,53 0 1,54 27 0,53 0 15,-27-1-31,-26-53 16,0 1 15,-54-55-16,-53-26 1,-27 0 0,-27-80-1,0 0 1,0-27 0,27-27-1,0 134 1</inkml:trace>
      </inkml:traceGroup>
      <inkml:traceGroup>
        <inkml:annotationXML>
          <emma:emma xmlns:emma="http://www.w3.org/2003/04/emma" version="1.0">
            <emma:interpretation id="{EE5AD17F-490B-41AA-B9EA-586F677D10AE}" emma:medium="tactile" emma:mode="ink">
              <msink:context xmlns:msink="http://schemas.microsoft.com/ink/2010/main" type="line" rotatedBoundingBox="7070,11530 33567,11676 33540,16554 7043,16408"/>
            </emma:interpretation>
          </emma:emma>
        </inkml:annotationXML>
        <inkml:traceGroup>
          <inkml:annotationXML>
            <emma:emma xmlns:emma="http://www.w3.org/2003/04/emma" version="1.0">
              <emma:interpretation id="{DAA07D52-DA48-44A4-8D4C-CEC86083234E}" emma:medium="tactile" emma:mode="ink">
                <msink:context xmlns:msink="http://schemas.microsoft.com/ink/2010/main" type="inkWord" rotatedBoundingBox="7067,12031 10619,12051 10606,14420 7054,14401"/>
              </emma:interpretation>
              <emma:one-of disjunction-type="recognition" id="oneOf6">
                <emma:interpretation id="interp30" emma:lang="it-IT" emma:confidence="0">
                  <emma:literal>bui</emma:literal>
                </emma:interpretation>
                <emma:interpretation id="interp31" emma:lang="it-IT" emma:confidence="0">
                  <emma:literal>bei</emma:literal>
                </emma:interpretation>
                <emma:interpretation id="interp32" emma:lang="it-IT" emma:confidence="0">
                  <emma:literal>bui.</emma:literal>
                </emma:interpretation>
                <emma:interpretation id="interp33" emma:lang="it-IT" emma:confidence="0">
                  <emma:literal>bri</emma:literal>
                </emma:interpretation>
                <emma:interpretation id="interp34" emma:lang="it-IT" emma:confidence="0">
                  <emma:literal>bi.</emma:literal>
                </emma:interpretation>
              </emma:one-of>
            </emma:emma>
          </inkml:annotationXML>
          <inkml:trace contextRef="#ctx0" brushRef="#br0" timeOffset="47643.8887">5293 10935 0,'80'27'0,"54"-27"0,-1 0 0,28 27 15,53-27 1,-1 27 0,-52-1-1,-54 1 1,-80-27-1,-27 0 1,-54 0 0,-106-27-1,-27 1 1,-1-1 0,-52 54-1,240-27 1</inkml:trace>
          <inkml:trace contextRef="#ctx0" brushRef="#br0" timeOffset="47893.8903">5319 11711 0,'428'133'0,"-160"-79"15,-55-27 1,-52-1 0,-81 1-1,-80-27 1,-27-27 0,1-26-1,26 53 1</inkml:trace>
          <inkml:trace contextRef="#ctx0" brushRef="#br0" timeOffset="38095.0616">3020 10107 0,'27'53'0,"0"54"0,-54 107 16,54 27 0,-1-1-1,-26 28 1,27-55 0,-27-25 15,-27-1-16,27-161 1,0-26 0,0 0-1,0-26 1,54-108 0,26 0-1,0 27 1,0 54-1,54 26 1,0 54 0,-1 53-1,1 27 1,-54 54 0,-26-28-1,-81-26 1,-26-27-1,-81-53 1,-53-27 0,0-53-1,-1-1 17,28 1-17,53-1 1,54 27-1,106 27 1,81 27 0,-134-27-1</inkml:trace>
          <inkml:trace contextRef="#ctx0" brushRef="#br0" timeOffset="38740.5085">4116 11978 0,'27'80'0,"-27"27"0,0 27 16,0-81-1,27-26 1,-27-27 0,26-27-1,28-53 1,-27 0 0,53 0-1,-27 26 1,1 28-1,26 26 1,-26 26 0,-1 55-1,0 26 1,-26-1 0,-27-52 15,27-1-16,-54-26 17,27-107-17,0 80 1</inkml:trace>
        </inkml:traceGroup>
        <inkml:traceGroup>
          <inkml:annotationXML>
            <emma:emma xmlns:emma="http://www.w3.org/2003/04/emma" version="1.0">
              <emma:interpretation id="{4A0FD59B-207C-4BFC-A298-6F459362AD46}" emma:medium="tactile" emma:mode="ink">
                <msink:context xmlns:msink="http://schemas.microsoft.com/ink/2010/main" type="inkWord" rotatedBoundingBox="10969,15431 11263,11920 13261,12088 12966,15599"/>
              </emma:interpretation>
              <emma:one-of disjunction-type="recognition" id="oneOf7">
                <emma:interpretation id="interp35" emma:lang="it-IT" emma:confidence="0">
                  <emma:literal>£</emma:literal>
                </emma:interpretation>
                <emma:interpretation id="interp36" emma:lang="it-IT" emma:confidence="0">
                  <emma:literal>¥</emma:literal>
                </emma:interpretation>
                <emma:interpretation id="interp37" emma:lang="it-IT" emma:confidence="0">
                  <emma:literal>z</emma:literal>
                </emma:interpretation>
                <emma:interpretation id="interp38" emma:lang="it-IT" emma:confidence="0">
                  <emma:literal>E</emma:literal>
                </emma:interpretation>
                <emma:interpretation id="interp39" emma:lang="it-IT" emma:confidence="0">
                  <emma:literal>%</emma:literal>
                </emma:interpretation>
              </emma:one-of>
            </emma:emma>
          </inkml:annotationXML>
          <inkml:trace contextRef="#ctx0" brushRef="#br0" timeOffset="50019.8825">7004 12005 0,'80'27'0,"27"-27"0,27-27 0,133 0 16,81 27-1,-108 27 1,28 0 0,-81-1 15,0 1-15,-80-27-1,-54 0 1,-26 0-1,-27 0 1,0-27 0,-53 1-1,-28-1 1,-26 27 0,107 0-1</inkml:trace>
          <inkml:trace contextRef="#ctx0" brushRef="#br0" timeOffset="50644.8865">7458 12647 0,'27'0'15,"53"-54"-15,27-26 16,214 26-16,-267 108 15,-28-1 1,-79 81 0,-108 26-1,-52 28 1,52-28 0,54-53-1,80-27 1,54-26-1,80-1 1,54-26 0,-1-27-1,-26 27 1,-54-1 0,-27-26-1,-26 0 1,-27 27-1,27-27 1,0 0 0,-1-53-1,28-28 1,-28 1 15,-26 80-15</inkml:trace>
          <inkml:trace contextRef="#ctx0" brushRef="#br0" timeOffset="49504.2542">7485 10935 0,'54'27'16,"293"-107"-16,-240-27 15,0-27 1,-27 1 0,-53-1-1,0 27 1,-27 27-1,-27 0 1,0 53 0,27 27-1,-26 27 17,-1 80-32,0 53 15,-26 27 1,26 27 15,0 27-15,0-54-1,1 0 1,52-53 0,-26-54-1,0-53 1,0-1-1,-26-52 1,-28-1 0,-53-27-1,27 1 1,27 26 0,26 0-1,27 27 16,53 27-15,54-27 0,80 27-1,-53 0 1,26-27 0,-53 26-1,-53-26 1,-27 0-1,-27 0 1,0 0 0,-54 0-1,1 0 1,-28 0 0,81 0-1</inkml:trace>
        </inkml:traceGroup>
        <inkml:traceGroup>
          <inkml:annotationXML>
            <emma:emma xmlns:emma="http://www.w3.org/2003/04/emma" version="1.0">
              <emma:interpretation id="{67F28395-F286-4F5F-AB57-5F2F48C52B09}" emma:medium="tactile" emma:mode="ink">
                <msink:context xmlns:msink="http://schemas.microsoft.com/ink/2010/main" type="inkWord" rotatedBoundingBox="13373,11881 25844,11130 26065,14798 13594,15549"/>
              </emma:interpretation>
              <emma:one-of disjunction-type="recognition" id="oneOf8">
                <emma:interpretation id="interp40" emma:lang="it-IT" emma:confidence="0">
                  <emma:literal>Esilianti</emma:literal>
                </emma:interpretation>
                <emma:interpretation id="interp41" emma:lang="it-IT" emma:confidence="0">
                  <emma:literal>Esaliamone</emma:literal>
                </emma:interpretation>
                <emma:interpretation id="interp42" emma:lang="it-IT" emma:confidence="0">
                  <emma:literal>Esaminandi</emma:literal>
                </emma:interpretation>
                <emma:interpretation id="interp43" emma:lang="it-IT" emma:confidence="0">
                  <emma:literal>Emiliana</emma:literal>
                </emma:interpretation>
                <emma:interpretation id="interp44" emma:lang="it-IT" emma:confidence="0">
                  <emma:literal>Esilaranti</emma:literal>
                </emma:interpretation>
              </emma:one-of>
            </emma:emma>
          </inkml:annotationXML>
          <inkml:trace contextRef="#ctx0" brushRef="#br0" timeOffset="58638.1065">16282 9679 0,'0'0'16</inkml:trace>
          <inkml:trace contextRef="#ctx0" brushRef="#br0" timeOffset="58209.3916">16442 10320 0,'53'161'15,"-53"-54"1,0 0-16,0-27 31,0 0-15,27-26-1,0-81 1,26-53 0,-53 80-1</inkml:trace>
          <inkml:trace contextRef="#ctx0" brushRef="#br0" timeOffset="58993.5784">17137 10561 0,'80'80'0,"-53"-26"0,27 53 15,-1 26-15,0 28 16,-26-27-1,-27-54 1,-53 0 0,-27-53-1,-54-27 1,0-27 0,0 0-1,54-26 1,54-1-1,52-26 1,54 0 0,-26-27-1,-54 107 1</inkml:trace>
          <inkml:trace contextRef="#ctx0" brushRef="#br0" timeOffset="59243.58">16896 10508 0,'54'0'0,"53"0"0,27 26 15,-27-26-15,-27 0 16,0 0 0,-27-53-1,-26-54 1,-27 107 0</inkml:trace>
          <inkml:trace contextRef="#ctx0" brushRef="#br0" timeOffset="59681.0828">18046 9893 0,'-53'187'16,"-54"-27"-16,-54 1 16,1-1-1,53-26 1,107-27 15,53-27 0,108-27-15,-27-26 0,-1-27-1,-26 0 1,-53 0 0,-28-27-1,-26-26 1,-26-27-1,26 80 1</inkml:trace>
          <inkml:trace contextRef="#ctx0" brushRef="#br0" timeOffset="60024.835">17939 9919 0,'54'54'0,"-28"53"15,1 53-15,-27 54 16,0-27-1,54 27 17,-1-80-17,-53-134 1,0-27 0,0-80 15,0 107-31</inkml:trace>
          <inkml:trace contextRef="#ctx0" brushRef="#br0" timeOffset="60712.3394">18394 10374 0,'0'160'15,"-27"-53"-15,-26 27 16,53-27 0,26-27 15,81-26-16,27-81 1,-54-53 0,0-1 15,-53-25-15,-27 25-1,-27 55 1,1 26-1,26 26 1,0 81 0,53-27-1,1 1 1,52-1 0,1-53-1,-26-27 1,-1-54-1,-27-26 1,-53-27 0,-53-27-1,-1 27 1,-26 27 0,0 27-1,53 53 1,54 0 15,80 26-15,-107-26-1</inkml:trace>
          <inkml:trace contextRef="#ctx0" brushRef="#br0" timeOffset="61290.4681">19517 10481 0,'-27'134'0,"27"-27"0,-27 53 15,81-53 1,-54-107 0,0 0 15,26-27-16,28-80 1,-1-26 0,-26 26-1,27 26 1,-1 55 0,-26 26-1,26 26 1,1 81-1,-28 27 1,28 0 0,-81-54-1,54 27 1,0-54 0,-1-53-1,55-80 1,-81 80-1</inkml:trace>
          <inkml:trace contextRef="#ctx0" brushRef="#br0" timeOffset="61759.2211">20827 10160 0,'-27'134'0,"-80"-27"16,-27 53-1,1 1 1,-1-81-1,107 80 1,81-80 15,26-53-31,54 0 32,-1-27-17,1 0 1,-27 0-1,-54 27 1,-26-54 0,-27 0-1,-27-53 1,-26-27 0,53 107-1</inkml:trace>
          <inkml:trace contextRef="#ctx0" brushRef="#br0" timeOffset="63641.0718">20399 12406 0,'348'27'16,"-108"-1"0,-26 1-16,27 0 31,-241-27-31</inkml:trace>
          <inkml:trace contextRef="#ctx0" brushRef="#br0" timeOffset="62056.098">20613 10026 0,'160'134'0,"-53"26"15,-107-79 1,54 79 0,-28 1-1,1-28 1,0-26 15,-27-80-15,80-134-1,-80 107 1</inkml:trace>
          <inkml:trace contextRef="#ctx0" brushRef="#br0" timeOffset="63431.1068">20747 11871 0,'26'54'0,"-26"-28"0,-26 81 0,26 27 16,26 0-1,1 26 1,53 27 0,-53-80-1,0 0 1,-54-80 0,-26 0-1,-1-81 1,-26-53-1,80 107 1</inkml:trace>
          <inkml:trace contextRef="#ctx0" brushRef="#br0" timeOffset="62665.4769">21148 10214 0,'80'0'0,"54"0"0,-1 0 16,1 0-16,-27 0 16,-27 26-1,-80-26 16</inkml:trace>
          <inkml:trace contextRef="#ctx0" brushRef="#br0" timeOffset="62399.8502">21308 10080 0,'27'107'0,"-54"53"0,-26 54 15,53-27 1,26-26-1,1-28 1,53-26 0,0-80 15,1-80-15,-1-1-1,-80 54 1</inkml:trace>
          <inkml:trace contextRef="#ctx0" brushRef="#br0" timeOffset="54146.8656">12993 9759 0,'-54'0'0,"1"27"0,-1 26 0,1 1 16,-27 26-16,26 80 0,1-26 15,-27 53 1,-1-26-1,55 52 1,-1 28 0,27 0-1,27-27 1,26 26 0,1-53-1,26-26 1,0-54-1,0-27 1,-26-27 0,-1-26-1,-26 0 17,-27-27-17,0 0 1,27 0-1,-27 0 1,0 0 0,0-27-1,-27 54 1,0-27 0,27-54-1,0 54 1</inkml:trace>
          <inkml:trace contextRef="#ctx0" brushRef="#br0" timeOffset="54756.2445">13260 10588 0,'27'53'16,"-27"28"-16,-27 52 0,27 28 0,-26-1 31,52 27-15,-26-26-16,27-54 16,-27 0-1,0-54 16,-27-53-15,1 0 0,-1-53-1,54-81 1,-1-53 0,-26 187-1</inkml:trace>
          <inkml:trace contextRef="#ctx0" brushRef="#br0" timeOffset="55459.374">12859 10294 0,'80'-27'0,"27"0"16,54 27-16,26 54 0,0 26 16,0 0-1,-107 0 1,-53-53 0,-80-27-1,-81 27 16,-26-27-15,53 0 0,26 27-1,55-27 1,52 53 0,81 27-1,81 27 1,-1 0-1,27 27 1,-54-27 0,-26 26-1,-81-26 1,-80-26 0,-53-28-1,-80 27 1,-54-53-1,27 0 17,0-27-32,53-27 15,27 0 17,27 1-17,53-1 1,54 54-1,106-1 1,1 1 0,-134-27-1</inkml:trace>
          <inkml:trace contextRef="#ctx0" brushRef="#br0" timeOffset="55959.3772">14544 11818 0,'107'80'16,"-27"27"-16,0 27 0,-27 53 16,28 0-1,-55-27 32,-52-26-47,-28-81 0,-53-26 31,-53-54-15,-1-53 0,28 27-1,53-27 1,53-1-1,107 1 1,0-27 0,-80 107-1</inkml:trace>
          <inkml:trace contextRef="#ctx0" brushRef="#br0" timeOffset="56240.629">14356 11764 0,'107'-26'0,"0"26"0,27 0 16,0 26-16,-27-26 15,-54 27 1,-26 0 0,0-54-1,-27 0 1,0 27 0</inkml:trace>
          <inkml:trace contextRef="#ctx0" brushRef="#br0" timeOffset="57037.5091">15159 11283 0,'80'27'0,"0"-1"16,27-26-16,27 0 0,-1-26 0,-52-1 15,-1 0 1,-80-26 0,-54-27-1,-53 26 1,-53 1-1,-1 79 1,1 28 0,80 26-1,53 0 1,81 54 0,26-27-1,53 0 16,28-27-15,-27-26 0,-1-28-1,-53-26 1,1 0 0,-28 0-1,1-26 1,-54 26-1</inkml:trace>
          <inkml:trace contextRef="#ctx0" brushRef="#br0" timeOffset="57850.0143">15426 10695 0,'134'0'16,"-27"27"-16,26-27 0,-26 0 0,-27 26 16,-26-26-1,-54 0 1,0 0 0,0 0-1,0 0 16,-27 27-15,0-54 0,54-53-1,-27 80 1</inkml:trace>
          <inkml:trace contextRef="#ctx0" brushRef="#br0" timeOffset="51644.8929">11282 9839 0,'160'0'0,"-187"0"0,-160 0 0,-107 27 16,0 26-16,-27 1 16,107-27-1,81 26 1,79 1 0,108-28-1,106 55 1,81-28-1,26 27 1,-53 0 0,-107-26-1,-80-1 1,-81-26 0,-106 53-1,-108-26 16,-26 53-15,27 26 0,26 28-1,54-1 1,80 27 0,80 1-1,81-28 1,80-26-1,53-27 1,27-54 0,0-26-1,-27-54 1,-27 27 0,-80-27-1,-26 27 1,-54 0-1,0 0 1,-54 0 0,-26 27-1,53-54 1,54-26 15,-27 53-15</inkml:trace>
          <inkml:trace contextRef="#ctx0" brushRef="#br0" timeOffset="52144.8961">11442 11925 0,'54'53'15,"-28"1"-15,1 79 0,0 54 0,0 1 16,-1 26-1,-26-1 1,0-52 15,-26-54-15,-55-54 0,-26-53-1,-26-26 1,-1-81-1,27 26 1,54-26 0,26 27-1,107-27 1,0 27 0,1-27-1,-81 107 1</inkml:trace>
          <inkml:trace contextRef="#ctx0" brushRef="#br0" timeOffset="52519.8985">11148 11791 0,'134'0'0,"26"0"15,-26-53-15,53 79 16,-53-26 0,-81 27-1,-26-27 1,-27 0-1,-27 0 1,-53 0 15,53-27-15,27 1 0,27-55-1,-27 81 1</inkml:trace>
        </inkml:traceGroup>
        <inkml:traceGroup>
          <inkml:annotationXML>
            <emma:emma xmlns:emma="http://www.w3.org/2003/04/emma" version="1.0">
              <emma:interpretation id="{51AD7D48-33AD-4994-92FE-D014FA14D766}" emma:medium="tactile" emma:mode="ink">
                <msink:context xmlns:msink="http://schemas.microsoft.com/ink/2010/main" type="inkWord" rotatedBoundingBox="26671,11808 33566,11847 33540,16554 26645,16516"/>
              </emma:interpretation>
              <emma:one-of disjunction-type="recognition" id="oneOf9">
                <emma:interpretation id="interp45" emma:lang="it-IT" emma:confidence="0">
                  <emma:literal>Eternante</emma:literal>
                </emma:interpretation>
                <emma:interpretation id="interp46" emma:lang="it-IT" emma:confidence="0">
                  <emma:literal>Eternanti</emma:literal>
                </emma:interpretation>
                <emma:interpretation id="interp47" emma:lang="it-IT" emma:confidence="0">
                  <emma:literal>Etanoli</emma:literal>
                </emma:interpretation>
                <emma:interpretation id="interp48" emma:lang="it-IT" emma:confidence="0">
                  <emma:literal>Eterniate</emma:literal>
                </emma:interpretation>
                <emma:interpretation id="interp49" emma:lang="it-IT" emma:confidence="0">
                  <emma:literal>Eternante.</emma:literal>
                </emma:interpretation>
              </emma:one-of>
            </emma:emma>
          </inkml:annotationXML>
          <inkml:trace contextRef="#ctx0" brushRef="#br1" timeOffset="70790.5379">24891 12647 0,'53'0'0,"1"0"16,-1 0-16,54 0 0,0 0 0,0-27 16,27 0-1,-27 0 1,-54-26 0,1 26-1,-54-26 1,-54-1 15,1 1-15,-54 26-1,-27 27 1,0 27 0,1-1-1,26 55 1,27-1-1,26 27 1,54 0 0,27 26 15,80-26-31,26 0 16,28 0-1,26-26 1,-53-55-1,-54 1 1,-27-27 0,-26 0-1,-27 0 1,-27-80 15,1 53 0,26 27-31</inkml:trace>
          <inkml:trace contextRef="#ctx0" brushRef="#br1" timeOffset="72462.4236">25613 10588 0,'0'0'15</inkml:trace>
          <inkml:trace contextRef="#ctx0" brushRef="#br1" timeOffset="72056.171">25720 11203 0,'0'0'0,"26"53"0,-26 1 16,0 26-16,0 0 0,0 0 15,0 1 1,0-28 0,0-26 15,0-27-15,27 0-1,0-107 1,0-27-1,-27 134 1</inkml:trace>
          <inkml:trace contextRef="#ctx0" brushRef="#br1" timeOffset="72774.9256">26201 11310 0,'107'347'0,"-80"-186"31,-27-54-15,26-27-1,-52-27 1,-28-26 0,-26 0-1,-54-54 1,54 0-1,0 1 1,53-1 0,54 0-1,53 0 1,54 1 0,-27-28-1,-107 54 1</inkml:trace>
          <inkml:trace contextRef="#ctx0" brushRef="#br1" timeOffset="73103.0527">25987 11096 0,'53'0'0,"1"0"0,53 27 0,0-27 16,0 26-16,-54-26 15,1 27 1,-28-54 0,-26-26-1,0 53 1</inkml:trace>
          <inkml:trace contextRef="#ctx0" brushRef="#br1" timeOffset="73571.8057">27003 10748 0,'27'27'0,"-27"-27"16,0 80-16,-54 0 0,-53 27 0,-26 27 16,26 0-1,53-27 1,27 0 0,54-54 15,0 1-31,0-28 31,53-26-15,-27 27-1,28-27 1,-1-27 0,0 27-1,0 0 1,-53-26-1,0-28 1,-27 54 0</inkml:trace>
          <inkml:trace contextRef="#ctx0" brushRef="#br1" timeOffset="73952.6727">26843 10641 0,'53'54'0,"-26"26"15,53 241-15,-53-187 16,26-1 0,-26-26-1,-27-27 1,0-26-1,27-54 1,-1-54 0,-26 54-1</inkml:trace>
          <inkml:trace contextRef="#ctx0" brushRef="#br1" timeOffset="74499.5512">27324 11176 0,'27'54'0,"-27"26"0,-27 27 0,27-27 16,0 0 0,0-53-1,27 0 1,-1-27 0,1-27-1,27-27 1,-1-26-1,-26 0 1,-1 53 0,1 27-1,0 0 1,-27 27 15,27 80-15,-1-27-1,1-26 1,-27-28 0,0-26-1,27-53 1,0-54 0,-27 107-1</inkml:trace>
          <inkml:trace contextRef="#ctx0" brushRef="#br1" timeOffset="75702.6839">27244 11283 0,'-27'-107'0,"0"54"0,27-1 0,0 1 15,0 26 1,27 0 0,-27 27-1,0 0 1,0 0 0,-27 27-1,0 26 1,1 1-1,-1 26 1,27-26 0,0 26-1,0-54 1,27 1 0,-1 0-1,28-27 1,-1-27 15,1-26-15,-1-1-1,-26 28 1,0-28 0,-27 54-1,0 0 16,0 0-31,0 54 16,27-1 15,-27 27-31,26-53 16,28 0 0,-1-1-1,1-26 1,-28-53-1,1 26 1,0-26 0,-27-1-1,0-26 1,-27 27 15,-53-1-15,26 27-1,28 1 1,26 26 0,0 0-1</inkml:trace>
          <inkml:trace contextRef="#ctx0" brushRef="#br1" timeOffset="76827.6911">27966 11069 0,'0'54'0,"-27"53"0,27-1 15,-27 1 1,27-26 0,0-1-1,0-27 1,0-26 0,27-54 15,0-26-31,26-27 15,-26-1 1,26 1 0,-26 27-1,-27 53 1,27-27 15,-27 27-15,0 53-1,26 28 1,1-1 0,0 0-1,0 0 1,26-26 0,-26-27-1,0-27 1,26-81 15,1-26-15,-54 107-1</inkml:trace>
          <inkml:trace contextRef="#ctx0" brushRef="#br1" timeOffset="77343.3194">28741 10641 0,'27'81'0,"-54"25"32,-53 28-32,-1 53 0,-79 27 15,133-107 1,27-27 15,0-26-15,27-27-1,27-1 1,26-26 0,0 27-1,27-27 1,-54-27 0,1 27-1,-27 0 1,-27-26-1,-27-55 1,0 1 0,27-27-1,0 107 1</inkml:trace>
          <inkml:trace contextRef="#ctx0" brushRef="#br1" timeOffset="77702.6967">28741 10615 0,'53'80'15,"-26"27"-15,0 53 0,0-26 16,-27 26 15,26-26-15,1-27 0,27 27-1,-54-81 1,26-80-1,1-26 1,-27-27 0,0 80-1</inkml:trace>
          <inkml:trace contextRef="#ctx0" brushRef="#br1" timeOffset="78327.7007">28848 10909 0,'187'26'0,"-27"1"16,-53 27-16,-26-81 16,-81 27-1</inkml:trace>
          <inkml:trace contextRef="#ctx0" brushRef="#br1" timeOffset="78124.5744">29115 10695 0,'0'27'0,"-27"53"0,27 27 15,-26 53-15,26-26 16,0-1 0,26-26-1,1-26 1,53-1 15,-26-27-15,26-53-1,-26-26 1,-1-28 0,-26-26-1,-54 0 1,0-27 0,27 107-1</inkml:trace>
          <inkml:trace contextRef="#ctx0" brushRef="#br1" timeOffset="88959.6144">22645 10855 0,'27'-27'0,"26"27"0,54 27 0,27 27 16,26-1-16,1 1 16,-1-1-1,-26 1 1,-81-1 0,-26-26-1,-54 53 1,-107-27-1,-26-26 1,0 27 0,53-28-1,53-26 1,54 27 0,0 0-1,107 26 16,80 54-15,54 0 0,-54 0-1,-53 0 1,-1 0 0,-79 0-1,-81-27 1,0 27-1,-53 0 1,-27 27 0,27-27-1,-54-27 1,1-27 0,26-26-1,-54-54 1,-26 1-1,27-28 1,-1-26 0,54 27-1,81 53 17,52 0-17,81 0 16,81 53 1,-188-53-17</inkml:trace>
          <inkml:trace contextRef="#ctx0" brushRef="#br1" timeOffset="88064.0977">22966 10882 0,'0'27'16,"0"80"-16,26 26 0,-52 28 0,26 53 15,-27 0 17,0-1-17,1-25 1,26-1-1,26-27 1,-26-26 0,27-81-1,-27-26 1,0-54 0,-27-80-1,1-80 1,-1 0-1,-27-80 1,54 267 0</inkml:trace>
          <inkml:trace contextRef="#ctx0" brushRef="#br1" timeOffset="90834.6264">24623 10401 0,'0'0'0,"-80"53"0,0 1 0,-27 53 16,-27 0-16,1-1 15,26 28 1,0-27 0,27-27-1,26 1 1,54-55 0,-27 1-1,54-27 1,-27-53-1,27-81 1,0-27 0,-27 161-1</inkml:trace>
          <inkml:trace contextRef="#ctx0" brushRef="#br1" timeOffset="90131.4969">23768 12807 0,'53'0'16,"28"-27"-16,25 27 0,82 27 0,-28 26 15,-106-26-15,-54-27 32,-27 0-17,-27-53 1,-26-54 0,80 107-1</inkml:trace>
          <inkml:trace contextRef="#ctx0" brushRef="#br1" timeOffset="91444.0053">23287 10668 0,'133'0'15,"54"27"-15,81 26 16,79 27-1,-133-106 1,-214 26 0</inkml:trace>
          <inkml:trace contextRef="#ctx0" brushRef="#br1" timeOffset="91225.2539">23607 10267 0,'54'53'0,"-1"54"0,28 27 0,-1 27 16,0-28-1,27 1 17,-27 0-17,-26-54 1,26 0 0,-80-53-1,0-27 1,0 0-1,-54-80 1,1-27 0,-1 0-1,54 107 1</inkml:trace>
          <inkml:trace contextRef="#ctx0" brushRef="#br0" timeOffset="100665.7486">28928 9919 0,'0'27'16,"54"27"-16,-28-28 0,1 28 0,0-1 16,-1 1-16,28-1 15,-1 27 1,1-26 15,-27 26-15,-1-26-1,1 26 1,0 0 0,-27 27-1,27-27 1,-1 0 0,-26 27-1,27 0 1,-27 0-1,0 0 1,0 0 0,27 0-1,-27 0 1,0-27 0,0 27-1,0 0 1,0-27-1,0 27 17,0-26-17,-27 25 1,27-25 0,0-1-1,-27 0 1,1 27-1,26-27 1,-27 0 0,0 27-1,27-53 1,-27 53 0,1-54-1,-1 28 1,27-28-1,-54 27 1,54 0 0,-26-26-1,-1-1 1,-27 1 0,28 26 15,-28-26-16,1-1 1,26 27 0,-26-26-1,26 26 1,-27-27 0,28 28-1,-1-28 1,0 1-1,0-1 1,1 0 0,-1-26-1,27 0 1,-27 0 0,27-1-1,0-26 1,0 0-1,0 0 1,0 0 15,0 0-15,0 0 0,0 0-1,-53 134 1,53-134-1</inkml:trace>
        </inkml:traceGroup>
      </inkml:traceGroup>
      <inkml:traceGroup>
        <inkml:annotationXML>
          <emma:emma xmlns:emma="http://www.w3.org/2003/04/emma" version="1.0">
            <emma:interpretation id="{CEED1798-38A4-4D90-9661-56414461F8A4}" emma:medium="tactile" emma:mode="ink">
              <msink:context xmlns:msink="http://schemas.microsoft.com/ink/2010/main" type="line" rotatedBoundingBox="4275,14910 32606,14793 32623,19035 4292,19152"/>
            </emma:interpretation>
          </emma:emma>
        </inkml:annotationXML>
        <inkml:traceGroup>
          <inkml:annotationXML>
            <emma:emma xmlns:emma="http://www.w3.org/2003/04/emma" version="1.0">
              <emma:interpretation id="{9EE5B675-6220-49D9-A5DF-B67C5A40CDB0}" emma:medium="tactile" emma:mode="ink">
                <msink:context xmlns:msink="http://schemas.microsoft.com/ink/2010/main" type="inkWord" rotatedBoundingBox="4361,14565 15363,15843 14980,19148 3977,17870"/>
              </emma:interpretation>
              <emma:one-of disjunction-type="recognition" id="oneOf10">
                <emma:interpretation id="interp50" emma:lang="it-IT" emma:confidence="0">
                  <emma:literal>Renzi</emma:literal>
                </emma:interpretation>
                <emma:interpretation id="interp51" emma:lang="it-IT" emma:confidence="0">
                  <emma:literal>Realizza</emma:literal>
                </emma:interpretation>
                <emma:interpretation id="interp52" emma:lang="it-IT" emma:confidence="0">
                  <emma:literal>Rec=Izl</emma:literal>
                </emma:interpretation>
                <emma:interpretation id="interp53" emma:lang="it-IT" emma:confidence="0">
                  <emma:literal>Rec=izl</emma:literal>
                </emma:interpretation>
                <emma:interpretation id="interp54" emma:lang="it-IT" emma:confidence="0">
                  <emma:literal>Rec=fzl</emma:literal>
                </emma:interpretation>
              </emma:one-of>
            </emma:emma>
          </inkml:annotationXML>
          <inkml:trace contextRef="#ctx0" brushRef="#br2" timeOffset="114757.6421">5881 15133 0,'187'54'0,"-27"-28"16,-53 1-16,27 0 15,-27-27 1,-27-27 0,-80 27-1</inkml:trace>
          <inkml:trace contextRef="#ctx0" brushRef="#br2" timeOffset="114523.2656">5961 14652 0,'267'27'0,"-160"-1"16,27-26-1,-54 0 1,-26 0 0,-27 0-1,-27 27 1,-27 0 0,-27 0 15,54-27-31</inkml:trace>
          <inkml:trace contextRef="#ctx0" brushRef="#br2" timeOffset="116226.4015">7405 15828 0,'107'27'0,"27"0"0,53-27 15,27 0-15,53-27 16,-26 27-1,53 27 1,-27 26 0,-107-53-1,-26 27 1,-27 0 0,-80-27-1,-27 0 1,-27-27 15,-53 0-31,0-26 31,80 53-31</inkml:trace>
          <inkml:trace contextRef="#ctx0" brushRef="#br2" timeOffset="115742.0234">7859 14839 0,'54'27'15,"-1"-27"-15,1 0 0,-1-27 0,28 0 16,25-26-16,-25-27 0,-28 26 31,1-26-31,-54 26 32,0 1-17,0 26 1,0 27-1,-27 54 1,0 26 0,27 27-1,0 53 1,0 1 0,27 26-1,-27-27 1,0-26-1,-27-27 1,-26-54 0,-28-53-1,-25-26 1,25-1 0,28 0-1,53 0 1,27 27-1,80 0 1,26 27 15,28-27-15,-28 27 0,1 0-1,-27-27 1,-54 26-1,-53-26 17,-26-26-32,-1 26 15,-27-27 1,54 27 0</inkml:trace>
          <inkml:trace contextRef="#ctx0" brushRef="#br2" timeOffset="116742.0298">8234 16256 0,'160'27'0,"-53"0"0,27-27 16,-27 26 0,-27 1-1,-53 0 1,-81 26 0,-53 1-1,-53 26 1,26 0-1,81-26 1,53-28 0,26 1-1,81 27 1,27 26 0,-54-54-1,81 28 1,-1-27 15,-53-27-31,-27-27 31,-53-80-15,-27 107-16</inkml:trace>
          <inkml:trace contextRef="#ctx0" brushRef="#br2" timeOffset="125821.1935">10453 13823 0,'0'53'0,"0"54"16,-54 81-16,1-1 16,-1 53-1,1 1 16,53 0-31,27 26 32,26 0-17,27 1-15,1-28 16,26-26 0,26 0 15,-26-107-16,27-160 1,-134 53 0</inkml:trace>
          <inkml:trace contextRef="#ctx0" brushRef="#br2" timeOffset="111586.7209">320 13609 0,'26'54'0,"1"26"0,-27 80 15,0 81-15,-27-1 16,54 1-1,-27 0 1,27-27 0,0-54-1,-27-80 1,0-53 0,-54-107-1,1-134 1,-1-53-1,1-81 1,53 348 15</inkml:trace>
          <inkml:trace contextRef="#ctx0" brushRef="#br2" timeOffset="112149.2245">186 13368 0,'294'-106'16,"-107"79"0,27 80-1,27 54 1,-1 27 0,-26 53-1,-107-27 1,-80-26-1,-134-54 1,-80 1 0,-107-55-1,26 1 1,28 0 15,106 0-31,81 26 16,79 27-1,81 54 1,80 26 0,1 54-1,-1 0 1,0-27 0,-80-53 15,-27-27-16,-53-80 1,-54-27 0,0-54-1,1-53 1,26-26 0,26-1-1,-26 134 1</inkml:trace>
          <inkml:trace contextRef="#ctx0" brushRef="#br2" timeOffset="112758.6034">2031 15213 0,'187'134'0,"-80"-107"16,0-1-16,27-26 15,-54-53 1,0 0 15,-27-54-15,-133-27-1,-27 54 1,-26 26 0,-1 54-1,27 54 1,53 26 0,28 27-1,79 80 16,81 0-15,26 0 0,54 0-1,-27-80 1,-53-26 0,-27-55-1,-54-52 1,-53-81-1,-26 0 1,26 0 0,0 107-1</inkml:trace>
          <inkml:trace contextRef="#ctx0" brushRef="#br2" timeOffset="113367.9823">4571 14705 0,'53'-53'32,"-400"-27"-32,186 133 0,1 54 15,53 27 1,27 26 0,80 27 15,53 0-31,81-26 31,26-1-15,54-53-1,-27-27 1,-53-53 0,-54 0-1,-26-54 1,-54 27-1,0 0 1,-54 0 15,27 27-31,27 0 16,0-27 0</inkml:trace>
        </inkml:traceGroup>
        <inkml:traceGroup>
          <inkml:annotationXML>
            <emma:emma xmlns:emma="http://www.w3.org/2003/04/emma" version="1.0">
              <emma:interpretation id="{F2841748-FB45-42AE-948F-5ED3475A9B06}" emma:medium="tactile" emma:mode="ink">
                <msink:context xmlns:msink="http://schemas.microsoft.com/ink/2010/main" type="inkWord" rotatedBoundingBox="19736,16020 20814,16814 20096,17789 19018,16995"/>
              </emma:interpretation>
              <emma:one-of disjunction-type="recognition" id="oneOf11">
                <emma:interpretation id="interp55" emma:lang="it-IT" emma:confidence="0">
                  <emma:literal>c</emma:literal>
                </emma:interpretation>
                <emma:interpretation id="interp56" emma:lang="it-IT" emma:confidence="0">
                  <emma:literal>C</emma:literal>
                </emma:interpretation>
                <emma:interpretation id="interp57" emma:lang="it-IT" emma:confidence="0">
                  <emma:literal>.</emma:literal>
                </emma:interpretation>
                <emma:interpretation id="interp58" emma:lang="it-IT" emma:confidence="0">
                  <emma:literal>&lt;</emma:literal>
                </emma:interpretation>
                <emma:interpretation id="interp59" emma:lang="it-IT" emma:confidence="0">
                  <emma:literal>e</emma:literal>
                </emma:interpretation>
              </emma:one-of>
            </emma:emma>
          </inkml:annotationXML>
          <inkml:trace contextRef="#ctx0" brushRef="#br2" timeOffset="120819.2063">16148 14465 0,'-107'-27'0,"0"54"16,-80-1-16,-27 28 15,0 26-15,54 54 16,79-27 0,28 26-1,80-26 1,53 0-1,54 0 1,-1-53 0,54-1 15,1 1-15,-28-54-1,-26 0 1,-54 0-1,-27 0 1,-53 0 0,0 0-1,0 0 1,0 0 0,0 0-1,0 0 1,27 0-1,53-27 1,-80 27 0</inkml:trace>
        </inkml:traceGroup>
        <inkml:traceGroup>
          <inkml:annotationXML>
            <emma:emma xmlns:emma="http://www.w3.org/2003/04/emma" version="1.0">
              <emma:interpretation id="{CA0B7657-8197-4FA9-AF1F-08FDC308B944}" emma:medium="tactile" emma:mode="ink">
                <msink:context xmlns:msink="http://schemas.microsoft.com/ink/2010/main" type="inkWord" rotatedBoundingBox="27153,14816 29507,14806 29520,17908 27166,17918"/>
              </emma:interpretation>
              <emma:one-of disjunction-type="recognition" id="oneOf12">
                <emma:interpretation id="interp60" emma:lang="it-IT" emma:confidence="0">
                  <emma:literal>+9*</emma:literal>
                </emma:interpretation>
                <emma:interpretation id="interp61" emma:lang="it-IT" emma:confidence="0">
                  <emma:literal>+9*"</emma:literal>
                </emma:interpretation>
                <emma:interpretation id="interp62" emma:lang="it-IT" emma:confidence="0">
                  <emma:literal>stati)</emma:literal>
                </emma:interpretation>
                <emma:interpretation id="interp63" emma:lang="it-IT" emma:confidence="0">
                  <emma:literal>ra,</emma:literal>
                </emma:interpretation>
                <emma:interpretation id="interp64" emma:lang="it-IT" emma:confidence="0">
                  <emma:literal>Jtctij</emma:literal>
                </emma:interpretation>
              </emma:one-of>
            </emma:emma>
          </inkml:annotationXML>
          <inkml:trace contextRef="#ctx0" brushRef="#br2" timeOffset="122678.5932">23955 14866 0,'-481'53'0,"294"81"15,53 0 1,54-1-1,80-26 1,53 0 0,54 27-1,54-27 1,26 0 0,0-54-1,-27-26 1,-26-27-1,-54 27 1,-53-54 0,0 27 15,-27 0-15,-27 0-1,-27-27 1,54 27-1,0 0 1</inkml:trace>
          <inkml:trace contextRef="#ctx0" brushRef="#br1" timeOffset="89740.8694">24062 12887 0,'27'27'0,"-1"80"0,-52 27 15,26-1 1,0 28-16,0-1 15,0-26 1,-27-27 0,0-27-1,-53-53 1,-27-27 15,-27-27-15,27-53-1,0-27 1,81 0 0,79 53 15,1-26-31,-54 80 16</inkml:trace>
          <inkml:trace contextRef="#ctx0" brushRef="#br2" timeOffset="123756.7251">24516 14759 0,'241'53'0,"-107"-53"16,26-26-1,-26 26 1,0-27 0,-134 27-16</inkml:trace>
          <inkml:trace contextRef="#ctx0" brushRef="#br2" timeOffset="123491.0984">24650 14545 0,'80'53'0,"-26"1"0,53 80 0,0-28 31,26 1-31,1-26 16,-54-28-1,-26-26 1,-27-81 0,-54-26-1,-27 0 1,54 80 0</inkml:trace>
          <inkml:trace contextRef="#ctx0" brushRef="#br2" timeOffset="123194.2215">25105 14518 0,'-54'80'0,"1"27"0,-27 0 16,26 27-1,1-27 1,26-27 0,27 0-1,-27-53 1,27 27 0,0-54-1,27-107 16,0-27-31,-27-27 16,0 161 0</inkml:trace>
          <inkml:trace contextRef="#ctx0" brushRef="#br2" timeOffset="121944.2135">20907 14919 0,'0'27'0,"0"26"0,-27 28 0,1 26 15,52 0-15,-26-1 16,54 1 0,-28-26-1,-26-55 1,0 1 0,-26-27-1,-1-134 1,-26 1-1,-54-28 1,0 28 0,26 52 15,55 55-31,26 26 31,53 0-15,108 26-1,-1 1 1,0 0 0,1 26-1,-27-26 1,-28 0 0,-25 0-1,-28-54 1,-26 0-1,0 0 1,-27 27 0</inkml:trace>
          <inkml:trace contextRef="#ctx0" brushRef="#br2" timeOffset="127024.3262">28179 14786 0,'107'0'31,"81"294"-31,-162-27 0,1 54 16,-27 26 15,0 1-15,-80-81-1,-54 27 1,81-106 0,53-188-1</inkml:trace>
        </inkml:traceGroup>
      </inkml:traceGroup>
    </inkml:traceGroup>
  </inkml:traceGroup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2:14.7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5A0DF52-2444-49BC-8017-B35C5B32D0F4}" emma:medium="tactile" emma:mode="ink">
          <msink:context xmlns:msink="http://schemas.microsoft.com/ink/2010/main" type="inkDrawing" rotatedBoundingBox="16297,5801 32893,6628 32831,7884 16235,7058" semanticType="underline" shapeName="Other">
            <msink:sourceLink direction="with" ref="{C11D90F9-7AF4-4116-BDDB-7F283B3B0792}"/>
          </msink:context>
        </emma:interpretation>
      </emma:emma>
    </inkml:annotationXML>
    <inkml:trace contextRef="#ctx0" brushRef="#br0">54 0 0,'26'27'16,"-26"106"-16,-26 54 0,-1 81 16,0-28-1,27-79 1,0-81 0,0-26 15,0-28-16,0-26 1,0 0 0,0 0-1,0 0 1,0 0 0,0 0-1,27-26 1,-27 26-1,53-27 1,27 27 0,54 0-1,0 27 1,26-27 0,54 0-1,54 26 1,-1-26-1,54 0 1,0 27 0,-1-27 15,28 27-15,-27-27-1,26 0 1,28 0-1,-1 27 1,-26-54 0,26 27-1,0-54 1,27 54 0,-26 0-1,-1 0 1,27 0-1,-27 27 1,27-27 0,-26 27 15,-1 0-15,27-27-16,-27 26 31,27 1-31,-53 0 15,26-1 17,27 1-17,-26 27 1,-1-28 0,0 1-1,-26 0 1,26 0-1,-26-1 1,-27 1 0,-27 0-1,-27 0 17,0-27-32,-53 0 15,0 26 1,-27 1-1,1-27 1,-28 27 0,0 0-1,1-1 17,-1 1-17,-53 26 1,27-26 15,-54 0-31,0 0 16,1-1-1,-55 1 1,28-27 0,-28 27-1,28-27 1,-27 0-1,-1 0 1,55 27 0,-28-27-1,27-27 1,-26 0 0,26 0-1,-27-26 1,1-1 15,-1-26-15,1-27-1,-27-53 1,-54 26 0,27 27-1,-54 0 1,28 54-1,26 26 1,-27 0 0,27 54-1,-54 53 1,1 134 0,-27-53-1,53-81 1,27-80-1</inkml:trace>
  </inkml:traceGroup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4:39.1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5A61A76-530B-4F05-BC32-862496DE6AFD}" emma:medium="tactile" emma:mode="ink">
          <msink:context xmlns:msink="http://schemas.microsoft.com/ink/2010/main" type="inkDrawing" rotatedBoundingBox="13060,10151 13226,1782 13662,1791 13496,10160" semanticType="callout" shapeName="Other">
            <msink:sourceLink direction="with" ref="{2641AF38-6BD2-4A07-83CD-05FA9A569BB0}"/>
            <msink:sourceLink direction="with" ref="{05D0C025-18E9-4978-A330-6F0933C1AB0D}"/>
          </msink:context>
        </emma:interpretation>
      </emma:emma>
    </inkml:annotationXML>
    <inkml:trace contextRef="#ctx0" brushRef="#br0">535 0 0,'54'-54'0,"-81"27"0,-27 108 15,28 79-15,-1 81 0,0 79 16,27 28-1,0 80 1,0 26 0,0 54-1,0 54 1,0-1 0,27 28-1,-27-1 1,0 0-1,0-53 1,0-27 0,-27-27 15,0-53-15,27-81-1,0-79 1,0-81-1,0-53 1,0-81 0,0-53-1,-80-80 1,-53-161 0,-55-53-1,188 294 1</inkml:trace>
  </inkml:traceGroup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4:40.3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0C8CDD1-024B-48A0-9C19-C3634A3E5328}" emma:medium="tactile" emma:mode="ink">
          <msink:context xmlns:msink="http://schemas.microsoft.com/ink/2010/main" type="inkDrawing" rotatedBoundingBox="4514,5563 27686,7009 27663,7382 4490,5936" shapeName="Other"/>
        </emma:interpretation>
      </emma:emma>
    </inkml:annotationXML>
    <inkml:trace contextRef="#ctx0" brushRef="#br0">0 0 0,'160'0'0,"54"0"16,54 0-16,79 0 31,241 0-15,-160 0 0,27 0-1,26 0 1,54 0-1,53 26 1,27-26 0,26 0-1,28 27 1,-1 0 0,27 26 15,1-26-16,-1 0 1,0 26 0,0 1-1,0-28 1,27 1 0,0 27-1,-27-1 1,0-26-1,1 53 1,-28-26 0,0 26-1,28-80 1,-28 80 0,-26 0-1,-1-26 1,-52 26-1,-1-27 1,-54 1 0,-26-1-1,0 1 17,-80-28-17,-27 28 1,-26-27-1,-81-27 1,-27 0 0,-80 0-1,-80 0 1,-53 0 0,-54 0-1,-54-27 1,-133-53-1,187 80 1</inkml:trace>
  </inkml:traceGroup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4:42.3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45F7F15-1255-4D29-A13A-481F3D8CED10}" emma:medium="tactile" emma:mode="ink">
          <msink:context xmlns:msink="http://schemas.microsoft.com/ink/2010/main" type="inkDrawing" rotatedBoundingBox="3694,13387 26997,16060 26937,16575 3634,13903" shapeName="Other">
            <msink:destinationLink direction="with" ref="{B7E01FA0-267A-4676-8EF1-D5BA06F74910}"/>
          </msink:context>
        </emma:interpretation>
      </emma:emma>
    </inkml:annotationXML>
    <inkml:trace contextRef="#ctx0" brushRef="#br0">0 0 0,'80'0'0,"54"0"15,134 0-15,106 0 0,107 0 16,27 0 0,54 0-1,26 27 1,27 0-1,26-1 1,81 55 0,27-28-1,0 1 1,79-1 0,1 54-1,27-27 16,-27 27-15,53 0 0,-53-27-1,53 27 1,0 0 0,-26 0-1,-27-27 1,-27 27-1,0 27 1,27-27 0,-80-27-1,-1 27 1,-26 53 15,-27-53-15,-53 54-1,-27-27 1,-107-28 15,-54 1-31,-106-53 16,-81-27 0,-133-27 15,-107-27-16,-134-107 1,107 134 0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38:24.381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B02DE11E-92D8-4C32-8B50-752158CD8BB2}" emma:medium="tactile" emma:mode="ink">
          <msink:context xmlns:msink="http://schemas.microsoft.com/ink/2010/main" type="inkDrawing" rotatedBoundingBox="1824,9943 12868,12691 11629,17670 585,14922" semanticType="underline" shapeName="Other"/>
        </emma:interpretation>
      </emma:emma>
    </inkml:annotationXML>
    <inkml:trace contextRef="#ctx0" brushRef="#br0">0 0 0,'36'72'0,"-36"0"16,0 71-16,0 0 0,0 36 31,36 71-15,-36 1-1,0 35 1,-36 71 0,36-35-1,36 36 1,-36 36 0,0-72-1,0 35 1,0-70-1,0-1 1,35-36 0,1-35-1,-36-36 1,0-36 0,36 0-1,-36-36 1,0-35-1,0-36 1,0-1 0,0 1 15,0-36-15,0 0-1,0 0 1,0 0-1,0 0 1,0 0 0,0 0-1,0 0 1,0 0 0,0 0-1,0 0 1,0 0-1,36 36 1,-1-36 0,37 36-1,35-36 1,72 35 0,36-35-1,71 0 1,36 0 15,36 0-15,35 0-1,1-35 1,71 35 0,-36-36-1,72 36 1,-36 0-1,0-36 1,36 72 0,-36-36-1,0 0 1,0 0 0,-35 0-1,-1 36 1,0-1-1,-35-35 1,-37 36 0,1 0-1,-72-36 1,-35 0 0,-37 0 15,-71 0-16,1-36 1,-73 36 0,-35 0-1,0 0 1,-36 0 0,0 0-1,0 0 1,-36-71-1,0 35 1,0-36 0,36-35-1,0 107 1</inkml:trace>
  </inkml:traceGroup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4:41.3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7E01FA0-267A-4676-8EF1-D5BA06F74910}" emma:medium="tactile" emma:mode="ink">
          <msink:context xmlns:msink="http://schemas.microsoft.com/ink/2010/main" type="inkDrawing" rotatedBoundingBox="13671,11307 13764,18421 13594,18423 13501,11310" semanticType="callout" shapeName="Other">
            <msink:sourceLink direction="with" ref="{845F7F15-1255-4D29-A13A-481F3D8CED10}"/>
            <msink:sourceLink direction="with" ref="{05D0C025-18E9-4978-A330-6F0933C1AB0D}"/>
          </msink:context>
        </emma:interpretation>
      </emma:emma>
    </inkml:annotationXML>
    <inkml:trace contextRef="#ctx0" brushRef="#br0">0 0 0,'27'53'0,"26"108"0,-26 106 16,27 81-1,-28 79 1,-26 81 0,0 27-1,0 80 1,-53 53 0,53 1-1,0-1 1,0-80-1,0-53 1,27-80 0,-1-108-1,1-133 1,-27-160 15,0-188-15,-53-187-1,53 321 1</inkml:trace>
  </inkml:traceGroup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4:44.3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08C780C-5404-43DE-A5AE-C6CDEFF45CE2}" emma:medium="tactile" emma:mode="ink">
          <msink:context xmlns:msink="http://schemas.microsoft.com/ink/2010/main" type="writingRegion" rotatedBoundingBox="12928,385 26355,1794 26173,3534 12745,2125"/>
        </emma:interpretation>
      </emma:emma>
    </inkml:annotationXML>
    <inkml:traceGroup>
      <inkml:annotationXML>
        <emma:emma xmlns:emma="http://www.w3.org/2003/04/emma" version="1.0">
          <emma:interpretation id="{5373A5A2-FA5C-4655-8AB6-10CE264A0402}" emma:medium="tactile" emma:mode="ink">
            <msink:context xmlns:msink="http://schemas.microsoft.com/ink/2010/main" type="paragraph" rotatedBoundingBox="12928,385 26355,1794 26173,3534 12745,21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7877040-870C-4B1C-AD9C-BCA31E204C10}" emma:medium="tactile" emma:mode="ink">
              <msink:context xmlns:msink="http://schemas.microsoft.com/ink/2010/main" type="line" rotatedBoundingBox="12928,385 26355,1794 26173,3534 12745,2125"/>
            </emma:interpretation>
          </emma:emma>
        </inkml:annotationXML>
        <inkml:traceGroup>
          <inkml:annotationXML>
            <emma:emma xmlns:emma="http://www.w3.org/2003/04/emma" version="1.0">
              <emma:interpretation id="{2641AF38-6BD2-4A07-83CD-05FA9A569BB0}" emma:medium="tactile" emma:mode="ink">
                <msink:context xmlns:msink="http://schemas.microsoft.com/ink/2010/main" type="inkWord" rotatedBoundingBox="12928,385 17526,868 17351,2541 12753,2059">
                  <msink:destinationLink direction="with" ref="{E5A61A76-530B-4F05-BC32-862496DE6AFD}"/>
                </msink:context>
              </emma:interpretation>
              <emma:one-of disjunction-type="recognition" id="oneOf0">
                <emma:interpretation id="interp0" emma:lang="it-IT" emma:confidence="0">
                  <emma:literal>AA</emma:literal>
                </emma:interpretation>
                <emma:interpretation id="interp1" emma:lang="it-IT" emma:confidence="0">
                  <emma:literal>Asi</emma:literal>
                </emma:interpretation>
                <emma:interpretation id="interp2" emma:lang="it-IT" emma:confidence="0">
                  <emma:literal>Asl</emma:literal>
                </emma:interpretation>
                <emma:interpretation id="interp3" emma:lang="it-IT" emma:confidence="0">
                  <emma:literal>AAT</emma:literal>
                </emma:interpretation>
                <emma:interpretation id="interp4" emma:lang="it-IT" emma:confidence="0">
                  <emma:literal>AA'</emma:literal>
                </emma:interpretation>
              </emma:one-of>
            </emma:emma>
          </inkml:annotationXML>
          <inkml:trace contextRef="#ctx0" brushRef="#br0">668 107 0,'0'27'0,"-27"80"0,-53 27 0,-80 26 16,-28 1-1,55-28 1,53-79 0,80-54-1,0 0 1,26-54-1,54-160 1,54 0 0,-27 27-1,0 54 1,-27 52 0,-26 81-1,-1 27 1,27 80-1,1 80 1,52-26 15,-26-28-31,0-52 16,-53-28 15,-28-26-15,-52-27-1,-81 0 1,-134 0 0,-26 27-1,53 26 1,160-133 0,54 80-1</inkml:trace>
          <inkml:trace contextRef="#ctx0" brushRef="#br0" timeOffset="703.1295">2138-534 0,'-53'160'0,"-54"81"16,-80 106-1,26 1 1,28-107 0,79-161-1,81-54 1,-27-26 0,0-26-1,80-161 1,54-188-1,-54 108 1,0 53 0,-26 80-1,-54 108 1,27-1 0,-27 27-1,53 107 1,27 53-1,27 27 17,-27 27-17,-26-53 1,-1-1 0,-26-80-1,-27-26 1,0-27-1,-134-81 1,1-133 0,133 187-1</inkml:trace>
          <inkml:trace contextRef="#ctx0" brushRef="#br0" timeOffset="890.6307">1630 348 0,'188'-27'0,"26"27"16,-54 27-16,-107-80 16,-53-1-1,0 54 1</inkml:trace>
          <inkml:trace contextRef="#ctx0" brushRef="#br0" timeOffset="1281.2582">3315-427 0,'-80'107'0,"-134"80"16,0 53-16,80 28 15,81-108 1,79 1-1,28-54 1,-1-1 0,28-25 15,-28-81-15,1-107-1,26-54 1,-80 161-1</inkml:trace>
          <inkml:trace contextRef="#ctx0" brushRef="#br0" timeOffset="1687.5108">3823-267 0,'-80'134'0,"26"53"0,1 54 16,79-54 0,-26-27-1,27-53 1,0-27-1,-27-26 1,-54-28 0,-52 28-1,-82-81 1,1-53 0,80-27-1,107-27 1,27 1-1,-27 133 1</inkml:trace>
          <inkml:trace contextRef="#ctx0" brushRef="#br0" timeOffset="1843.7618">3288 321 0,'27'0'0,"80"0"0,27 27 16,-28-107-16,-25-27 15,-81 107 1</inkml:trace>
          <inkml:trace contextRef="#ctx0" brushRef="#br0" timeOffset="2062.5132">4144-374 0,'214'80'15,"-54"81"-15,-26-1 0,-81 27 16,-53-53 15,0-134-15</inkml:trace>
        </inkml:traceGroup>
        <inkml:traceGroup>
          <inkml:annotationXML>
            <emma:emma xmlns:emma="http://www.w3.org/2003/04/emma" version="1.0">
              <emma:interpretation id="{92407DAD-58F5-4176-81D0-75EF1BCE4159}" emma:medium="tactile" emma:mode="ink">
                <msink:context xmlns:msink="http://schemas.microsoft.com/ink/2010/main" type="inkWord" rotatedBoundingBox="22056,1524 23266,1650 23102,3212 21893,3085"/>
              </emma:interpretation>
              <emma:one-of disjunction-type="recognition" id="oneOf1">
                <emma:interpretation id="interp5" emma:lang="it-IT" emma:confidence="0">
                  <emma:literal>&gt;</emma:literal>
                </emma:interpretation>
                <emma:interpretation id="interp6" emma:lang="it-IT" emma:confidence="0">
                  <emma:literal>)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y</emma:literal>
                </emma:interpretation>
                <emma:interpretation id="interp9" emma:lang="it-IT" emma:confidence="0">
                  <emma:literal>J</emma:literal>
                </emma:interpretation>
              </emma:one-of>
            </emma:emma>
          </inkml:annotationXML>
          <inkml:trace contextRef="#ctx0" brushRef="#br0" timeOffset="8496.154">9304 348 0,'53'53'0,"28"28"0,79 26 0,27-27 16,27 0-1,-27-26 1,-26 26-1,-54-27 1,-107 54 0,-54 27-1,-186 80 17,-28-27-17,54 0 16,107-80-15,81-54 0,26-26-1,53-27 1,81-107 0,-134 107-1</inkml:trace>
        </inkml:traceGroup>
        <inkml:traceGroup>
          <inkml:annotationXML>
            <emma:emma xmlns:emma="http://www.w3.org/2003/04/emma" version="1.0">
              <emma:interpretation id="{ABE52559-5683-48F6-A147-66BE904FF9AB}" emma:medium="tactile" emma:mode="ink">
                <msink:context xmlns:msink="http://schemas.microsoft.com/ink/2010/main" type="inkWord" rotatedBoundingBox="24993,2106 26308,2244 26175,3510 24860,3372"/>
              </emma:interpretation>
              <emma:one-of disjunction-type="recognition" id="oneOf2">
                <emma:interpretation id="interp10" emma:lang="it-IT" emma:confidence="0">
                  <emma:literal>o</emma:literal>
                </emma:interpretation>
                <emma:interpretation id="interp11" emma:lang="it-IT" emma:confidence="0">
                  <emma:literal>°</emma:literal>
                </emma:interpretation>
                <emma:interpretation id="interp12" emma:lang="it-IT" emma:confidence="0">
                  <emma:literal>0</emma:literal>
                </emma:interpretation>
                <emma:interpretation id="interp13" emma:lang="it-IT" emma:confidence="0">
                  <emma:literal>O</emma:literal>
                </emma:interpretation>
                <emma:interpretation id="interp14" emma:lang="it-IT" emma:confidence="0">
                  <emma:literal>.</emma:literal>
                </emma:interpretation>
              </emma:one-of>
            </emma:emma>
          </inkml:annotationXML>
          <inkml:trace contextRef="#ctx0" brushRef="#br0" timeOffset="8980.5321">12218 2006 0,'107'107'0,"134"0"0,26-54 16,-26-106 0,-54-81-1,-80 27 1,0-53-1,-80-81 1,-81 0 15,-106 54-15,-54 80 0,-54 54-1,28 133 1,-1 80-1,108 1 1,133 26 0,80 27 15,134 26-31,-214-240 16</inkml:trace>
        </inkml:traceGroup>
      </inkml:traceGroup>
    </inkml:traceGroup>
  </inkml:traceGroup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4:43.3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837C60F-7559-434B-8876-5956000178E3}" emma:medium="tactile" emma:mode="ink">
          <msink:context xmlns:msink="http://schemas.microsoft.com/ink/2010/main" type="writingRegion" rotatedBoundingBox="12538,9778 17451,9088 17824,11747 12911,12437"/>
        </emma:interpretation>
      </emma:emma>
    </inkml:annotationXML>
    <inkml:traceGroup>
      <inkml:annotationXML>
        <emma:emma xmlns:emma="http://www.w3.org/2003/04/emma" version="1.0">
          <emma:interpretation id="{392329A7-77CA-4A80-86E1-FB0DD2137062}" emma:medium="tactile" emma:mode="ink">
            <msink:context xmlns:msink="http://schemas.microsoft.com/ink/2010/main" type="paragraph" rotatedBoundingBox="12538,9778 17451,9088 17824,11747 12911,124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FDFBAEA-1A1E-46D4-9D1C-11E7C61D1812}" emma:medium="tactile" emma:mode="ink">
              <msink:context xmlns:msink="http://schemas.microsoft.com/ink/2010/main" type="line" rotatedBoundingBox="12538,9778 17451,9088 17824,11747 12911,12437"/>
            </emma:interpretation>
          </emma:emma>
        </inkml:annotationXML>
        <inkml:traceGroup>
          <inkml:annotationXML>
            <emma:emma xmlns:emma="http://www.w3.org/2003/04/emma" version="1.0">
              <emma:interpretation id="{05D0C025-18E9-4978-A330-6F0933C1AB0D}" emma:medium="tactile" emma:mode="ink">
                <msink:context xmlns:msink="http://schemas.microsoft.com/ink/2010/main" type="inkWord" rotatedBoundingBox="12538,9778 17451,9088 17824,11747 12911,12437">
                  <msink:destinationLink direction="with" ref="{B7E01FA0-267A-4676-8EF1-D5BA06F74910}"/>
                  <msink:destinationLink direction="with" ref="{E5A61A76-530B-4F05-BC32-862496DE6AFD}"/>
                </msink:context>
              </emma:interpretation>
              <emma:one-of disjunction-type="recognition" id="oneOf0">
                <emma:interpretation id="interp0" emma:lang="it-IT" emma:confidence="0">
                  <emma:literal>sotto)</emma:literal>
                </emma:interpretation>
                <emma:interpretation id="interp1" emma:lang="it-IT" emma:confidence="0">
                  <emma:literal>Attese)</emma:literal>
                </emma:interpretation>
                <emma:interpretation id="interp2" emma:lang="it-IT" emma:confidence="0">
                  <emma:literal>Atteso)</emma:literal>
                </emma:interpretation>
                <emma:interpretation id="interp3" emma:lang="it-IT" emma:confidence="0">
                  <emma:literal>Attesa)</emma:literal>
                </emma:interpretation>
                <emma:interpretation id="interp4" emma:lang="it-IT" emma:confidence="0">
                  <emma:literal>Attico)</emma:literal>
                </emma:interpretation>
              </emma:one-of>
            </emma:emma>
          </inkml:annotationXML>
          <inkml:trace contextRef="#ctx0" brushRef="#br0">374 267 0,'27'27'0,"-80"80"16,-54 53-16,-27-53 0,54 0 15,53-80 1,27-27 0,27 0-1,106-134 16,135-106-15,-81 53 0,-27 53-1,-79 54 1,-28 53 0,-26 27-1,0 27 1,-1 80-1,28 26 1,-28 28 0,55-1-1,-1 1 1,27-55 15,-54-79-15,-53 0-1,0-54 1,-133 0 0,-81-26-1,-54 0 1,54 26 0,81-27-1,133 54 1</inkml:trace>
          <inkml:trace contextRef="#ctx0" brushRef="#br0" timeOffset="4744.1733">1738-1283 0,'0'80'15,"0"80"-15,0 134 0,0 54 16,-27-27 0,54-134-1,-27-27 1,0-26 0,0-54-1,-27-80 16,-26-80-15,-1 0 0,-26 26-1,-27 54 1,54 54 0,53-1-1,0-53 1,53 0-1,81 54 1,80-28 0,-27 1-1,-107-80 1,-27-54 0,-79-54-1,26 161 1</inkml:trace>
          <inkml:trace contextRef="#ctx0" brushRef="#br0" timeOffset="4203.1519">1631-161 0,'134'-53'0,"-27"0"16,-27-28-16,-27-26 0,-26 0 15,-54-26 1,-26 53 0,-54-1-1,-27 55 1,0 52 15,-53 108-15,80 26-1,54 1 1,80-27 0,80-28-1,53-52 1,0-27-1,28-108 1,-81-52 0,-27-28-1,-80 161 1</inkml:trace>
          <inkml:trace contextRef="#ctx0" brushRef="#br0" timeOffset="4978.5498">1203-1310 0,'535'0'0,"-188"80"15,-133-53 1,-80-81 0,-134 54-1</inkml:trace>
          <inkml:trace contextRef="#ctx0" brushRef="#br0" timeOffset="5306.6769">3048-1070 0,'27'0'0,"-81"107"0,-53 54 16,-80 53-16,0 80 15,53-54 1,134-52 0,54 25-1,79-52 1,55-27-1,-55-108 17,-52-79-32,-81 53 15</inkml:trace>
          <inkml:trace contextRef="#ctx0" brushRef="#br0" timeOffset="5712.9295">3556-749 0,'0'134'0,"-53"53"0,26 54 16,54-54 0,53 27-1,-27-54 1,1 1 0,-81-54-1,-80-27 1,-107-27-1,0-106 1,54-54 0,80-27-1,106-26 1,-26 160 0</inkml:trace>
          <inkml:trace contextRef="#ctx0" brushRef="#br0" timeOffset="5916.0558">3315-107 0,'161'27'0,"-1"-1"0,1-52 16,-28-55-1,-52-25 1,-81 106 0</inkml:trace>
          <inkml:trace contextRef="#ctx0" brushRef="#br0" timeOffset="6150.4323">3930-1070 0,'535'348'0,"-268"0"16,-106-1 0,-161 27-1,-268-26 1,-26-81-1,294-267 1</inkml:trace>
        </inkml:traceGroup>
      </inkml:traceGroup>
    </inkml:traceGroup>
  </inkml:traceGroup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4:50.3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978A504-40C6-4D91-A0BF-8C9A43954B66}" emma:medium="tactile" emma:mode="ink">
          <msink:context xmlns:msink="http://schemas.microsoft.com/ink/2010/main" type="writingRegion" rotatedBoundingBox="27351,6283 29864,6283 29864,8796 27351,8796"/>
        </emma:interpretation>
      </emma:emma>
    </inkml:annotationXML>
    <inkml:traceGroup>
      <inkml:annotationXML>
        <emma:emma xmlns:emma="http://www.w3.org/2003/04/emma" version="1.0">
          <emma:interpretation id="{67B93697-55BA-4D5B-9380-2BEF35507FD0}" emma:medium="tactile" emma:mode="ink">
            <msink:context xmlns:msink="http://schemas.microsoft.com/ink/2010/main" type="paragraph" rotatedBoundingBox="27351,6283 29864,6283 29864,8796 27351,87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9CFE21F-92F6-4284-A6E2-209BBF78A295}" emma:medium="tactile" emma:mode="ink">
              <msink:context xmlns:msink="http://schemas.microsoft.com/ink/2010/main" type="line" rotatedBoundingBox="27351,6283 29864,6283 29864,8796 27351,8796"/>
            </emma:interpretation>
          </emma:emma>
        </inkml:annotationXML>
        <inkml:traceGroup>
          <inkml:annotationXML>
            <emma:emma xmlns:emma="http://www.w3.org/2003/04/emma" version="1.0">
              <emma:interpretation id="{1F9FF8F7-CA76-4960-885C-44A8DC31BF8B}" emma:medium="tactile" emma:mode="ink">
                <msink:context xmlns:msink="http://schemas.microsoft.com/ink/2010/main" type="inkWord" rotatedBoundingBox="27351,6283 29864,6283 29864,8796 27351,8796"/>
              </emma:interpretation>
              <emma:one-of disjunction-type="recognition" id="oneOf0">
                <emma:interpretation id="interp0" emma:lang="it-IT" emma:confidence="0">
                  <emma:literal>8</emma:literal>
                </emma:interpretation>
                <emma:interpretation id="interp1" emma:lang="it-IT" emma:confidence="0">
                  <emma:literal>*</emma:literal>
                </emma:interpretation>
                <emma:interpretation id="interp2" emma:lang="it-IT" emma:confidence="0">
                  <emma:literal>$</emma:literal>
                </emma:interpretation>
                <emma:interpretation id="interp3" emma:lang="it-IT" emma:confidence="0">
                  <emma:literal>à</emma:literal>
                </emma:interpretation>
                <emma:interpretation id="interp4" emma:lang="it-IT" emma:confidence="0">
                  <emma:literal>I</emma:literal>
                </emma:interpretation>
              </emma:one-of>
            </emma:emma>
          </inkml:annotationXML>
          <inkml:trace contextRef="#ctx0" brushRef="#br0">1123 171 0,'0'-81'16,"-53"28"-16,-108 26 0,81 54 16,0 53 15,26 54-31,54 106 16,80 55-1,54 52 16,-27 27-15,-27 1 0,-106-81-1,-81-107 1,-27-80 0,-53-54-1,-27-53 1,0-53-1,27-27 1,160 0 0,27 80-1</inkml:trace>
          <inkml:trace contextRef="#ctx0" brushRef="#br0" timeOffset="593.7538">-989 545 0,'267'80'0,"-80"27"15,-26 0 1,-54-27-1,0-26 1,-54-28 0,-26 1-1,0 0 1,-27 53 0,-27 0-1,-80 1 1,-27-55-1,134-26 1</inkml:trace>
          <inkml:trace contextRef="#ctx0" brushRef="#br0" timeOffset="203.1263">401 1561 0,'535'-27'0,"-268"81"16,-26-1 0,-161-53-1,-107-134 1,27 134-1</inkml:trace>
        </inkml:traceGroup>
      </inkml:traceGroup>
    </inkml:traceGroup>
  </inkml:traceGroup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4:55.4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142801C-0DE2-473A-BD33-B93EBE159A25}" emma:medium="tactile" emma:mode="ink">
          <msink:context xmlns:msink="http://schemas.microsoft.com/ink/2010/main" type="writingRegion" rotatedBoundingBox="4838,1230 7699,1230 7699,2353 4838,2353"/>
        </emma:interpretation>
      </emma:emma>
    </inkml:annotationXML>
    <inkml:traceGroup>
      <inkml:annotationXML>
        <emma:emma xmlns:emma="http://www.w3.org/2003/04/emma" version="1.0">
          <emma:interpretation id="{D1180693-CA01-4D3E-AC81-4B207E911CAC}" emma:medium="tactile" emma:mode="ink">
            <msink:context xmlns:msink="http://schemas.microsoft.com/ink/2010/main" type="paragraph" rotatedBoundingBox="4838,1230 7699,1230 7699,2353 4838,23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B5B3625-84E3-402A-A030-567DB3C83978}" emma:medium="tactile" emma:mode="ink">
              <msink:context xmlns:msink="http://schemas.microsoft.com/ink/2010/main" type="line" rotatedBoundingBox="4838,1230 7699,1230 7699,2353 4838,2353"/>
            </emma:interpretation>
          </emma:emma>
        </inkml:annotationXML>
        <inkml:traceGroup>
          <inkml:annotationXML>
            <emma:emma xmlns:emma="http://www.w3.org/2003/04/emma" version="1.0">
              <emma:interpretation id="{6F2C00BD-F9FF-4D1F-8A1A-3ADA4FA5ED76}" emma:medium="tactile" emma:mode="ink">
                <msink:context xmlns:msink="http://schemas.microsoft.com/ink/2010/main" type="inkWord" rotatedBoundingBox="4838,1230 7699,1230 7699,2353 4838,2353"/>
              </emma:interpretation>
              <emma:one-of disjunction-type="recognition" id="oneOf0">
                <emma:interpretation id="interp0" emma:lang="it-IT" emma:confidence="0">
                  <emma:literal>co</emma:literal>
                </emma:interpretation>
                <emma:interpretation id="interp1" emma:lang="it-IT" emma:confidence="0">
                  <emma:literal>&lt; o</emma:literal>
                </emma:interpretation>
                <emma:interpretation id="interp2" emma:lang="it-IT" emma:confidence="0">
                  <emma:literal>. o</emma:literal>
                </emma:interpretation>
                <emma:interpretation id="interp3" emma:lang="it-IT" emma:confidence="0">
                  <emma:literal>x o</emma:literal>
                </emma:interpretation>
                <emma:interpretation id="interp4" emma:lang="it-IT" emma:confidence="0">
                  <emma:literal>c o</emma:literal>
                </emma:interpretation>
              </emma:one-of>
            </emma:emma>
          </inkml:annotationXML>
          <inkml:trace contextRef="#ctx0" brushRef="#br0">967 0 0,'-54'0'0,"1"27"0,-54 26 0,-27 27 16,-53 54-16,27-27 15,-1 0 1,81-27 15,53-26-31,54 26 16,53-27-1,81 1 1,26-1 0,-27 27-1,28 1 1,-82-28 0,-25-26-1,-55-27 1,-26 0-1,0 0 1,27-80 0,-54-1-1,27 81 17</inkml:trace>
          <inkml:trace contextRef="#ctx0" brushRef="#br0" timeOffset="468.753">1876 936 0,'214'80'0,"-80"-27"0,26-26 16,-26-54-1,-1-53 1,-26 0 0,-26-27-1,-55-53 1,-52 26-1,-55 0 1,-79 27 0,-27 54-1,0 80 1,53 79 0,0 55-1,81-1 1,53 27-1,133 1 1,28-162 0,-161-26-1</inkml:trace>
        </inkml:traceGroup>
      </inkml:traceGroup>
    </inkml:traceGroup>
  </inkml:traceGroup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5:04.57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160 0 0,'-27'-27'16,"0"134"-16,27-27 0,0 1 0,0-1 16,0 27-1,-26 0 1,26 0-1,-27 26 1,27 28 0,0-28-1,-27 28 17,27-1-17,0 27 1,-26-26-1,52 26 1,-52 27 0,26-27 15,0 0-31,26 27 16,-26-27-1,0 27 1,0-27 15,-26 81-15,26-54-1,0-27 1,0 0 0,26 0-1,-26 27 1,0-27-1,27 0 1,-27 27 0,53 0-1,-53 0 1,27-27 0,0 27-1,-27 0 1,0 26 15,0-26-31,27 0 31,-27 27-15,0 0-16,0-28 31,26 28-15,-52 0-1,52-1 1,-26 28 0,0-28-1,0 1 1,0 0 0,0 26-1,27-26 1,0 26-1,0-26 1,-27 26 0,26-26-1,1 26 1,-27-26 0,0-1-1,27 28 32,0-28-47,-27 1 0,0-1 31,0-26 1,0 54-32,26-28 15,-26 1 1,0 0-1,27-1 1,-27 1 0,0 0-1,0-28 1,27 28 0,-27 0-1,27-27 1,-27-27-1,0 27 1,26 0 0,-26-27-1,0-27 17,-26 27-32,26 0 31,0 1-16,26-28 1,-26 0 0,0 1-1,27-27 1,0-1 0,-27 1-1,0 26 1,26-26 15,-26 0-31,0-1 16,0-26-1,0-26 1,0-1 15,0 0-31,0-53 16,0 26-1,0-26 1,0-27 0,0 27 15,0-27-15,0 0-1,0 26 1,0-26-1,0 0 1,0 0 0,0 0-1,0 0 1,0 0 0,0 27 15,0-27-31,0 27 15,0-27 1,0 27 0,0-27-1,0 0 32,-53-54-47,53-53 0,0 107 16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5:08.23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0 540 0,'27'0'0,"53"0"0,27-26 0,0-1 15,53 0-15,28-26 16,52-1 0,28 28-1,26-28 1,27 1 0,-1 26-1,28 0 1,26 27-1,-26 0 1,80-27 0,-1 27-1,28 0 1,-27-26 0,0-1-1,26 27 1,1-27 15,-1 27-15,1 0-1,26 0 1,-53-27 0,26 27-1,-26-26 1,0 26-1,0 0 1,-1 0 0,-26 0 15,1-27-15,-1 54-1,-27-27 1,27 26 15,-27-52-31,1 79 16,-1-53-1,27 27 17,-27-27-17,27 53 16,0-26-15,-26 27 0,26-1-1,-27 27 1,27-26 0,-27-54-1,1 53 16,-1 27-31,-26-26 16,-28-27 0,-25 26-1,-28 1 1,-26-28 0,-54 28-1,-27-27 1,-53-1-1,-27-26 1,-53 0 0,0 0 31,-27 0-47,0 0 15,0 0 1,-54-26-1,28-1 1,26 27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5:20.62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0 241 0,'214'-27'0,"27"1"0,53-1 16,27-27 0,53 28-1,1-1 1,-1 27 0,54-27-1,-1 27 1,81 0-1,0 0 1,0-27 0,54 27-1,-27 0 1,53-26 15,-27 26-15,28 0-1,25 26 1,1 1 15,0-27-31,0 27 16,-26 0 0,-1-1-1,-27-26 1,-26 0-1,26 0 1,-79 0 0,-28 0-1,-53-26 1,-26 52 0,26-79-1,-54 53 1,-26 27 15,0-27-15,-80 0-1,-1 0 1,-26-27 0,27 27-1,-54 0 1,0 0-1,0-27 1,-26 27 0,-28 0-1,1 0 1,-54 0 0,0 0-1,1 27 16,-28 0-31,-26-1 16,0 1 15,26 27-15,-26-1 0,-1 54-1,1 0 1,0 53-1,26 161 1,-26-107 0,0 53 31,0 54-47,-1 27 0,28 53 31,-1 0-16,-26 54 1,0 26 0,-27 54-1,0-27 1,27 53 0,-27 0-1,-27 81 1,0-54-1,0 1 17,-26-55-17,26 81-15,0 27 16,-26-27 0,26 0-1,-26-27 1,-1 27-1,1-27 1,26-26 15,-26-28-15,26-26 0,0-53-1,27-1 1,0-79-1,0-28 1,0-53 0,0-53-1,-53-80 1,53-28 0,-27-26-1,27-27 1,0 1-1,27-55 17,-1 28-32,1-27 15,-27 26 1,27-26 15,-27-1-31,0 28 31,-27-1-15,-53 1 0,80-54-1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4:51.8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DF2A7A6-98E8-43E2-8C33-ACE0329FF578}" emma:medium="tactile" emma:mode="ink">
          <msink:context xmlns:msink="http://schemas.microsoft.com/ink/2010/main" type="inkDrawing" rotatedBoundingBox="27250,15572 27818,16853 27205,17125 26637,15844" shapeName="Other"/>
        </emma:interpretation>
      </emma:emma>
    </inkml:annotationXML>
    <inkml:trace contextRef="#ctx0" brushRef="#br0">0 0 0,'134'54'0,"-27"26"0,-1-26 16,1 26-16,54 27 15,-1 53 1,-53-53-1,-53-27 1,-81 1 0,-27-1-1,-79 0 1,26-27 0,0 1 15,53-1-31,28 54 15,159-53 17,-133-54-17</inkml:trace>
  </inkml:traceGroup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6:28.8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93FE9EE-5395-4898-8CB9-BD098251EC09}" emma:medium="tactile" emma:mode="ink">
          <msink:context xmlns:msink="http://schemas.microsoft.com/ink/2010/main" type="writingRegion" rotatedBoundingBox="3298,1800 28356,3178 27489,18940 2432,17562"/>
        </emma:interpretation>
      </emma:emma>
    </inkml:annotationXML>
    <inkml:traceGroup>
      <inkml:annotationXML>
        <emma:emma xmlns:emma="http://www.w3.org/2003/04/emma" version="1.0">
          <emma:interpretation id="{388AF581-95D5-46F9-B81F-99193CC40054}" emma:medium="tactile" emma:mode="ink">
            <msink:context xmlns:msink="http://schemas.microsoft.com/ink/2010/main" type="paragraph" rotatedBoundingBox="3298,1800 19192,2674 19072,4864 3178,39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38526B0-B18F-4398-8517-8F6E7AAEEBE6}" emma:medium="tactile" emma:mode="ink">
              <msink:context xmlns:msink="http://schemas.microsoft.com/ink/2010/main" type="line" rotatedBoundingBox="3298,1800 19192,2674 19072,4864 3178,3990"/>
            </emma:interpretation>
          </emma:emma>
        </inkml:annotationXML>
        <inkml:traceGroup>
          <inkml:annotationXML>
            <emma:emma xmlns:emma="http://www.w3.org/2003/04/emma" version="1.0">
              <emma:interpretation id="{C4D8E21B-C0A9-4161-B6D9-B59E15892806}" emma:medium="tactile" emma:mode="ink">
                <msink:context xmlns:msink="http://schemas.microsoft.com/ink/2010/main" type="inkWord" rotatedBoundingBox="3298,1800 19192,2674 19072,4864 3178,3990"/>
              </emma:interpretation>
              <emma:one-of disjunction-type="recognition" id="oneOf0">
                <emma:interpretation id="interp0" emma:lang="it-IT" emma:confidence="0">
                  <emma:literal>SPETTRO</emma:literal>
                </emma:interpretation>
                <emma:interpretation id="interp1" emma:lang="it-IT" emma:confidence="0">
                  <emma:literal>SPETTO</emma:literal>
                </emma:interpretation>
                <emma:interpretation id="interp2" emma:lang="it-IT" emma:confidence="0">
                  <emma:literal>SPETTRI</emma:literal>
                </emma:interpretation>
                <emma:interpretation id="interp3" emma:lang="it-IT" emma:confidence="0">
                  <emma:literal>SPETTATO</emma:literal>
                </emma:interpretation>
                <emma:interpretation id="interp4" emma:lang="it-IT" emma:confidence="0">
                  <emma:literal>SPETTINO</emma:literal>
                </emma:interpretation>
              </emma:one-of>
            </emma:emma>
          </inkml:annotationXML>
          <inkml:trace contextRef="#ctx0" brushRef="#br0">1357 152 0,'53'27'0,"-26"-27"16,-1-27-16,-26 1 0,-26-1 0,-28-27 16,1 28-16,-27 26 0,-54 0 0,-27 26 15,-26 28-15,27 26 16,-27 0-1,26 27 1,28-27 15,26 27-15,80-26 0,54 25-1,80 1 1,53-26-1,81 26 1,53 0 0,27-1-1,-27 55 1,0-1 0,-107 27-1,-107-53 1,-80 0-1,-80-54 1,-80 0 0,-54-53-1,-80-27 1,-27-27 0,27 1-1,26-1 16,81 0-15,80-26 0,54 26-1,53 0 1,160-53 0,54 0-1,-214 80 1</inkml:trace>
          <inkml:trace contextRef="#ctx0" brushRef="#br0" timeOffset="484.3781">3335 313 0,'27'26'0,"26"135"0,-53 106 16,-26 54 0,-1 27-1,-27-81 1,81-107 0,0-79-1,-27-28 1,27 1-1,-27-54 1,-27-107 0,0-107-1,-53-80 1,-54 26 0,134 268-1</inkml:trace>
          <inkml:trace contextRef="#ctx0" brushRef="#br0" timeOffset="875.0056">2586 339 0,'54'-80'0,"106"27"0,54 53 0,107 26 15,0 1 1,26 27 0,-133-1-1,-53 1 1,-134-1 0,-54 27-1,-134 1 1,-106-1-1,-54 27 1,54 0 0,53-27-1,107-27 1,134-79 0,106-81-1,-133 107 1</inkml:trace>
          <inkml:trace contextRef="#ctx0" brushRef="#br0" timeOffset="1546.8849">5073 339 0,'80'214'0,"-107"27"16,-53 53-1,-27-27 1,54-26 15,80-27-15,53-134-1,80 0 1,108-53 0,26 0-1,-27-27 1,-80 27 0,-80-27-1,-107-27 1,-107-53-1,-107-54 1,-26-53 0,-54 26 15,26 1-15,54 53-1,134 107 1,80 0-1,27 0 1,80 0 0,107 0-1,80 0 1,-54 27 0,-133-54-1,-133-26 1,-81-54-1,-81-27 1,188 134 0</inkml:trace>
          <inkml:trace contextRef="#ctx0" brushRef="#br0" timeOffset="1734.3861">5046 607 0,'508'-80'0,"-160"80"31,-161-27-31,-53-53 16,-134 80-1</inkml:trace>
          <inkml:trace contextRef="#ctx0" brushRef="#br0" timeOffset="2125.0136">7907 794 0,'0'321'0,"-27"26"16,-53 1 0,27-81-1,53-160 1,26-27-1,28-80 1,-54-26 0,-27-188-1,-26-80 1,-108-27 0,161 321-1</inkml:trace>
          <inkml:trace contextRef="#ctx0" brushRef="#br0" timeOffset="2390.6403">6945 687 0,'80'-27'0,"160"-26"0,81 53 16,54 0-1,-55-27 1,-79 27 0,-81-27-1,-79 1 1,-55 26 0,-52 26-1,-28-26 1,54 0-1</inkml:trace>
          <inkml:trace contextRef="#ctx0" brushRef="#br0" timeOffset="2734.3925">9591 740 0,'54'161'0,"-54"80"16,0 53-1,-27 26 1,0-52 0,81-134-1,-1-28 1,-26-79 15,-27-27-31,-53-80 31,-54-161-31,-27-26 16,134 267 15</inkml:trace>
          <inkml:trace contextRef="#ctx0" brushRef="#br0" timeOffset="3031.2694">8977 901 0,'213'-54'0,"55"28"0,26-1 16,0 0-1,-53 27 1,-27 0 0,-54 0-1,-80 27 1,-80-27 0,-27 27-1,-53-54 1,80-27-1,0 54 1</inkml:trace>
          <inkml:trace contextRef="#ctx0" brushRef="#br0" timeOffset="4363.3133">11249 687 0,'107'53'15,"-53"54"-15,-1 107 0,-53 80 47,0 1-47,0 25 16,27-79-1,0-134 1,-1-80 0,-26-27-1,-26 0 1,-1-161 0,-53-106-1,26 0 1,54-1-1,54 54 1,79 27 0,1 53-1,53 27 1,80 81 0,28 52-1,-55 55 1,-53 26-1,-133 0 17,-81 26-17,-80-26 32,-80-27-31,-54-26-1,27-1 1,27-26 0,107 0-1,80 0 1,107 53 0,107 27-1,53 26 1,-53 1-1,-27 0 1,-53-54 0,-54-27-1,0-26 1,-26-80 0,53-27 15,27-54-16,-54 54 1,27-1 0,0 55-1,-27 26 1,-27 26 0,54 81-1,54 27 1,-1 0-1,54-1 1,27 1 0,-1-54-1,1-53 17,-27-54-17,-27-80 1,-53-80-1,-81-53 1,1-81 0,-135 53-1,-79 54 1,-27 81 0,-107 106-1,26 54 16,-26 106-15,80 55 15,54 52-15,106 1 0,161-107-1,-107-134 1</inkml:trace>
        </inkml:traceGroup>
      </inkml:traceGroup>
    </inkml:traceGroup>
    <inkml:traceGroup>
      <inkml:annotationXML>
        <emma:emma xmlns:emma="http://www.w3.org/2003/04/emma" version="1.0">
          <emma:interpretation id="{7C3B5427-718C-420D-81A4-67C764C2EB27}" emma:medium="tactile" emma:mode="ink">
            <msink:context xmlns:msink="http://schemas.microsoft.com/ink/2010/main" type="paragraph" rotatedBoundingBox="8418,4992 17864,5576 17582,10138 8135,955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8031DFB-63DC-46DB-ADF3-87D5B385F8B3}" emma:medium="tactile" emma:mode="ink">
              <msink:context xmlns:msink="http://schemas.microsoft.com/ink/2010/main" type="line" rotatedBoundingBox="8418,4992 17864,5576 17582,10138 8135,9554"/>
            </emma:interpretation>
          </emma:emma>
        </inkml:annotationXML>
        <inkml:traceGroup>
          <inkml:annotationXML>
            <emma:emma xmlns:emma="http://www.w3.org/2003/04/emma" version="1.0">
              <emma:interpretation id="{46BBFFDC-6DA2-4363-BD86-5FF642AD13D4}" emma:medium="tactile" emma:mode="ink">
                <msink:context xmlns:msink="http://schemas.microsoft.com/ink/2010/main" type="inkWord" rotatedBoundingBox="8418,4992 17864,5576 17582,10138 8135,9554"/>
              </emma:interpretation>
              <emma:one-of disjunction-type="recognition" id="oneOf1">
                <emma:interpretation id="interp5" emma:lang="it-IT" emma:confidence="0">
                  <emma:literal>BABÀ</emma:literal>
                </emma:interpretation>
                <emma:interpretation id="interp6" emma:lang="it-IT" emma:confidence="0">
                  <emma:literal>BEBÈ</emma:literal>
                </emma:interpretation>
                <emma:interpretation id="interp7" emma:lang="it-IT" emma:confidence="0">
                  <emma:literal>BIDÈ</emma:literal>
                </emma:interpretation>
                <emma:interpretation id="interp8" emma:lang="it-IT" emma:confidence="0">
                  <emma:literal>BEBÈ:</emma:literal>
                </emma:interpretation>
                <emma:interpretation id="interp9" emma:lang="it-IT" emma:confidence="0">
                  <emma:literal>BEBÈ*</emma:literal>
                </emma:interpretation>
              </emma:one-of>
            </emma:emma>
          </inkml:annotationXML>
          <inkml:trace contextRef="#ctx0" brushRef="#br0" timeOffset="10598.7073">6062 4083 0,'0'53'0,"-27"54"0,27 53 15,-26 81 1,-1 0 0,27 53-1,0 53 1,-27 1 0,54-81-1,0-80 1,-1-80-1,-26-80 1,0-27 0,0-80-1,-53-161 1,0-53 0,53 294-1</inkml:trace>
          <inkml:trace contextRef="#ctx0" brushRef="#br0" timeOffset="11395.5874">5100 3949 0,'80'-107'16,"54"53"-16,26 28 0,81 26 31,79 26-15,1 1-1,-53 0 1,-54 26-1,-134 1 1,-107 26 0,-133 27-1,-108 0 1,28-27 0,52 0-1,82-26 1,106-27-1,53-1 1,134 1 0,107 27-1,81 26 1,26 80 0,0 27-1,-54 54 1,-133 0-1,-107 53 17,-160-27-17,-135-26 1,1-108 0,-27-52-1,-53-28 1,-54-80-1,0-26 1,-53-1 0,53-26-1,27 0 1,107 53 0,107 1-1,187 26 1,133 26-1,-240-26 1</inkml:trace>
          <inkml:trace contextRef="#ctx0" brushRef="#br0" timeOffset="12426.844">8656 6008 0,'267'-81'0,"-80"55"16,0 26 0,-53-27-1,-54 0 1,-26 0 0,-28 27-1,-26 0 1,0 54-1,0-54 1,0 0 0</inkml:trace>
          <inkml:trace contextRef="#ctx0" brushRef="#br0" timeOffset="12036.2165">9030 6195 0,'80'53'0,"-53"54"0,26 80 16,-26 27 0,-27 27-1,-27 26 1,27-53 0,-26-53-1,-28-81 1,-26-53-1,-54-54 1,-26-27 0,-1-26-1,1-27 17,53 0-17,54-26 1,53 52-1,133 1 1,-133 80 0</inkml:trace>
          <inkml:trace contextRef="#ctx0" brushRef="#br0" timeOffset="13758.8854">10099 4190 0,'161'-134'0,"-27"107"0,79 0 15,55 81 1,53-1 0,-27 28-1,-27-1 1,-133-27 0,-134 1-1,-54 26 1,-133-27-1,-53 1 1,52-1 0,55 28-1,106-28 1,54-26 0,106 53-1,108 27 1,53 27 31,27 26-47,0 0 15,-54 54 1,-53 0 0,-134-53-1,-53-1 1,-107 0-1,-54 1 1,-80-1 0,0-26-1,0-54 1,-26-26 0,-1-28-1,1-52 16,-1-1-15,27-27 0,80 28-1,54-1 1,107 0 15,133 27-15,-160 0-1</inkml:trace>
          <inkml:trace contextRef="#ctx0" brushRef="#br0" timeOffset="12989.3476">11062 4190 0,'-53'160'15,"53"81"-15,0 26 31,0 27-15,26 27 0,-26 26-1,27-26 1,0-27 0,-1-80-1,28-80 1,-27-107-1,-27-27 1,-54-107 0,-26-187-1,0-27 17,-27-27-17,107 348-15</inkml:trace>
          <inkml:trace contextRef="#ctx0" brushRef="#br0" timeOffset="15754.9943">12827 3762 0,'80'107'0,"27"80"0,53 27 16,1 0-1,-28-27 1,1-80 0,-27 0-1,-54-81 1,-53-26 0,-53-80-1,-27-80 1,80 160-1</inkml:trace>
          <inkml:trace contextRef="#ctx0" brushRef="#br0" timeOffset="15442.4923">13923 3682 0,'-54'53'0,"-53"54"0,-53 53 16,-27 54-1,0-27 1,26 1 0,28-55-1,79-79 1,1-1-1,26-80 1,54-79 0,26-55-1,-53 161 1</inkml:trace>
          <inkml:trace contextRef="#ctx0" brushRef="#br0" timeOffset="16004.9959">12853 4350 0,'268'0'16,"-81"27"-16,27-27 0,-27-27 15,-27 27 17,-79 0-17,-28 0 1,-53 0-1</inkml:trace>
          <inkml:trace contextRef="#ctx0" brushRef="#br0" timeOffset="14661.2373">13522 6863 0,'187'161'0,"-160"-28"16,-27 54 0,-27 54-1,-27 0 1,1-27-1,-27-81 17,0-79-32,-1-54 15,-52-27 1,-28-80 0,1-53-1,26-1 1,107 28 15,27 133-15</inkml:trace>
          <inkml:trace contextRef="#ctx0" brushRef="#br0" timeOffset="14911.2389">13254 6756 0,'188'-53'0,"-28"53"0,54 53 15,27 27 1,-54-53-1,-27-54 1,-160 27 0</inkml:trace>
        </inkml:traceGroup>
      </inkml:traceGroup>
    </inkml:traceGroup>
    <inkml:traceGroup>
      <inkml:annotationXML>
        <emma:emma xmlns:emma="http://www.w3.org/2003/04/emma" version="1.0">
          <emma:interpretation id="{FD283747-AF7D-4CC6-A9E6-CF002D2ECD9D}" emma:medium="tactile" emma:mode="ink">
            <msink:context xmlns:msink="http://schemas.microsoft.com/ink/2010/main" type="paragraph" rotatedBoundingBox="3166,10508 27878,11846 27784,13591 3072,1225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4591CDE-6F0E-4B1A-9292-4323DD5C6C2D}" emma:medium="tactile" emma:mode="ink">
              <msink:context xmlns:msink="http://schemas.microsoft.com/ink/2010/main" type="line" rotatedBoundingBox="3166,10508 27878,11846 27784,13591 3072,12254"/>
            </emma:interpretation>
          </emma:emma>
        </inkml:annotationXML>
        <inkml:traceGroup>
          <inkml:annotationXML>
            <emma:emma xmlns:emma="http://www.w3.org/2003/04/emma" version="1.0">
              <emma:interpretation id="{0DF30EBD-3BBA-4733-96B5-EDED6310FEFC}" emma:medium="tactile" emma:mode="ink">
                <msink:context xmlns:msink="http://schemas.microsoft.com/ink/2010/main" type="inkWord" rotatedBoundingBox="3163,10573 11963,11049 11876,12647 3076,12171">
                  <msink:destinationLink direction="with" ref="{A956CDA1-9E16-4BF8-BAEA-A2D15BBB2130}"/>
                </msink:context>
              </emma:interpretation>
              <emma:one-of disjunction-type="recognition" id="oneOf2">
                <emma:interpretation id="interp10" emma:lang="it-IT" emma:confidence="0">
                  <emma:literal>SPREMO</emma:literal>
                </emma:interpretation>
                <emma:interpretation id="interp11" emma:lang="it-IT" emma:confidence="0">
                  <emma:literal>SPREMA</emma:literal>
                </emma:interpretation>
                <emma:interpretation id="interp12" emma:lang="it-IT" emma:confidence="0">
                  <emma:literal>SPERMA</emma:literal>
                </emma:interpretation>
                <emma:interpretation id="interp13" emma:lang="it-IT" emma:confidence="0">
                  <emma:literal>SAPEMMO</emma:literal>
                </emma:interpretation>
                <emma:interpretation id="interp14" emma:lang="it-IT" emma:confidence="0">
                  <emma:literal>SPREME</emma:literal>
                </emma:interpretation>
              </emma:one-of>
            </emma:emma>
          </inkml:annotationXML>
          <inkml:trace contextRef="#ctx0" brushRef="#br0" timeOffset="31191.6255">608 8815 0,'53'-27'0,"1"27"15,-108-26-15,-79 26 0,-28 0 0,1 26 16,26-26-16,0 54 0,81-1 15,53 1 1,53 26 0,135 0-1,52 54 17,28-1-17,-1 28 1,-80-27-1,-107-54 1,-80 0 0,-53-53-1,-108 26 1,-106-53 0,0 0-1,-1 0 1,81-27-1,107 27 1,133-106 0,135-1-1,-188 107 1</inkml:trace>
          <inkml:trace contextRef="#ctx0" brushRef="#br0" timeOffset="31941.6303">1971 9109 0,'27'241'16,"-27"26"-16,-27 54 16,1-107-1,52-107 1,-26-27 0,0-80-1,0 0 1,-26-187-1,-81-27 1,0-27 0,-27 1 15,27 53-15,0 26-1,107 134 1,0 27-1,54-53 1,53-1 0,80 28-1,134 79 1,-54-26 0,-26 53-1,-108-26 1,-106-28-1,-80 28 1,-108-1 0,-79 1-1,-28-1 1,28 27 0,106-53-1,134-27 16,80-53-15,134-28 0,27 1-1,-241 80-15</inkml:trace>
          <inkml:trace contextRef="#ctx0" brushRef="#br0" timeOffset="32691.6351">2800 9136 0,'294'0'16,"107"27"-16,1 53 16,-82-107-1,-320 27 1</inkml:trace>
          <inkml:trace contextRef="#ctx0" brushRef="#br0" timeOffset="32519.759">2854 9644 0,'401'-27'16,"-107"81"0,-160-108-1,-108-26 1,-52-27-1,26 107 1</inkml:trace>
          <inkml:trace contextRef="#ctx0" brushRef="#br0" timeOffset="32301.0076">3041 9189 0,'0'134'0,"-27"80"0,-53 0 16,0-27-1,107-80 1,26-27-1,54-26 1,80 26 0,27-53-1,27 26 1,-54-26 0,-54-27-1,-79-27 1,-134-53-1,-81-81 1,-106 1 15,267 160-31</inkml:trace>
          <inkml:trace contextRef="#ctx0" brushRef="#br0" timeOffset="34614.502">4806 9403 0,'80'214'15,"-53"0"-15,-81 80 16,-26-27-1,80-133 17,27-80-17,-1-54 1,-52-214 0,-28 0-1,-53-27 1,-27 1-1,-26 52 1,53 81 0,80 107-1,27 0 1,107 0 0,134 0 15,53 27-16,0 27 1,-80-54 0,-54 0-1,-79 0 1,-55 0 0,-26 0-1,-26 26 1,-1 81-1,-27 54 1,28 26 0,26-53 15,26-1-31,28-52 31,-27-28-31,-27-53 31,0-27-31,-54-106 16,1-55 15,-54-25-15,0-28 0,27 54-1,26 107 1,81 53-1,0 54 1,53-27 0,160 26-1,1 1 1,0-27 0,-54 0-1,-53 0 1,-27 0-1,-81 0 1,-26 0 0,0 53 15,0 28-31,-26 52 16,-1 81-1,-27 0 16,54-53-15,0-54 0,27-81-1,-27-26 1,0 0 0,0-80-1,0-107 1,0-27-1,54 27 1,52 53 0,28 54-1,27 80 1,26 27 0,0 80-1,-107 0 1,-80 0-1,-134-1 1,1-52 0,-54-27 15,53-27-15,27 26-1,80-26 1,107 54-1,108-1 1,25 28 0,-25-1-1,-55-27 1,-52 1 0,-55-1-1,1 1 16,0-1-15,53 1 0,27 26 15,53 0-15,54-53-1,-27-27 1,1-54-1,-82-79 17,-52-28-17,-108-79 1,-79 52 0,-81 55-1,-27 53 1,27 133-1,81 27 1,106 54 0,80 80-1,135 26 1,106-106 0,27-54 15,-321-80-31</inkml:trace>
        </inkml:traceGroup>
        <inkml:traceGroup>
          <inkml:annotationXML>
            <emma:emma xmlns:emma="http://www.w3.org/2003/04/emma" version="1.0">
              <emma:interpretation id="{BF643497-8FEA-40C5-AD87-3C454D1A3BD1}" emma:medium="tactile" emma:mode="ink">
                <msink:context xmlns:msink="http://schemas.microsoft.com/ink/2010/main" type="inkWord" rotatedBoundingBox="21235,11486 27878,11846 27804,13216 21161,12857">
                  <msink:destinationLink direction="with" ref="{A956CDA1-9E16-4BF8-BAEA-A2D15BBB2130}"/>
                </msink:context>
              </emma:interpretation>
              <emma:one-of disjunction-type="recognition" id="oneOf3">
                <emma:interpretation id="interp15" emma:lang="it-IT" emma:confidence="0">
                  <emma:literal>AMPIEZZA</emma:literal>
                </emma:interpretation>
                <emma:interpretation id="interp16" emma:lang="it-IT" emma:confidence="0">
                  <emma:literal>AMPIE zzn</emma:literal>
                </emma:interpretation>
                <emma:interpretation id="interp17" emma:lang="it-IT" emma:confidence="0">
                  <emma:literal>AMPIE zen</emma:literal>
                </emma:interpretation>
                <emma:interpretation id="interp18" emma:lang="it-IT" emma:confidence="0">
                  <emma:literal>AMPIE zona</emma:literal>
                </emma:interpretation>
                <emma:interpretation id="interp19" emma:lang="it-IT" emma:confidence="0">
                  <emma:literal>AMPIE ZZn</emma:literal>
                </emma:interpretation>
              </emma:one-of>
            </emma:emma>
          </inkml:annotationXML>
          <inkml:trace contextRef="#ctx0" brushRef="#br0" timeOffset="38005.1487">17960 9778 0,'267'-81'0,"54"108"0,0 27 15,-53-81 1,-268 27-1</inkml:trace>
          <inkml:trace contextRef="#ctx0" brushRef="#br0" timeOffset="37614.5212">18014 9858 0,'80'80'0,"-53"134"15,-81 53-15,-26-26 32,26-54-32,108-107 15,80-26 17,186-1-17,-52-53 1,-54 0-1,-54 27 1,-80-54 0,-53 0-1,-134-80 1,-27-26 15,-53-28-31,187 161 16</inkml:trace>
          <inkml:trace contextRef="#ctx0" brushRef="#br0" timeOffset="37848.8977">17987 10259 0,'160'27'0,"54"-1"0,27-26 15,-54 0 1,-134-80 0,-53 0-1,-133-54 1,-28 27 0,161 107-1</inkml:trace>
          <inkml:trace contextRef="#ctx0" brushRef="#br0" timeOffset="38473.9017">19297 9831 0,'80'0'0,"107"0"0,107 0 32,1 53-32,-82 28 15,-52-1 1,-134-27 0,-81 54-1,-80 27 1,-79 26 15,-55 54-15,215-107-1,53-53 1,107-1 0,107 27-1,80-26 1,-80-27-1,-81-54 17,-106-53-32,-107-54 15,-81-26 1,161 160 0</inkml:trace>
          <inkml:trace contextRef="#ctx0" brushRef="#br0" timeOffset="38645.7778">19778 10286 0,'214'26'0,"107"1"0,0 26 15,-27-106 1,-107-54-1,-187 107 1</inkml:trace>
          <inkml:trace contextRef="#ctx0" brushRef="#br0" timeOffset="39114.5308">20901 9804 0,'214'0'0,"80"80"15,0 27-15,-53 0 16,-134-26 0,-107-1-1,-80 0 16,-134 0-15,27 81 0,-1-54-1,188-27 1,54 27 0,133 0-1,54-27 1,-1 0-1,-79-53 1,-54-54 0,-134-80-1,-80-53 17,-80-27-17,187 187 1</inkml:trace>
          <inkml:trace contextRef="#ctx0" brushRef="#br0" timeOffset="39270.7818">21409 10366 0,'187'53'0,"81"-53"15,106 54-15,-53-54 16,-321 0-1</inkml:trace>
          <inkml:trace contextRef="#ctx0" brushRef="#br0" timeOffset="39892.857">23361 10205 0,'27'81'0,"-54"52"16,-53 54-16,-54 1 15,27-1 1,54-107 0,79-53 15,-26-54-16,27 0 1,80-187 0,-27 27-1,0 27 1,27 53 0,0 53-1,0 54 1,54 27-1,-28 107 1,28 53 15,-1 27-15,-26-27 0,-27-27-1,-54-79 1,-53-28-1,-80-53 1,-80-27 0,-54-53-1,-27-27 1,27 27 0,81 26-1,133 54 16</inkml:trace>
          <inkml:trace contextRef="#ctx0" brushRef="#br0" timeOffset="35505.1327">11730 9644 0,'-53'187'0,"-81"54"16,-26-1 0,26 1-1,54-107 1,53-54-1,27-53 1,0-27 0,27-54-1,80-160 1,-27-26 0,27 26-1,0 26 16,-27 108-15,0 27 0,-53 26-1,27 27 1,26 107 0,27 27-1,0 53 1,26-27-1,-52 1 1,-1-81 0,-53 0-1,-81-53 1,-80-54 15,-53 0-31,0-53 31,-27 0-31,81 53 32,26 0-32,80 27 31,107 0-15,134 27-1,27-27 1,-241 0-1</inkml:trace>
          <inkml:trace contextRef="#ctx0" brushRef="#br0" timeOffset="36239.5124">12960 9884 0,'107'-26'0,"-107"186"0,-26 27 16,-55 27-16,55-80 16,52-54-1,1-26 1,0-81-1,53-80 1,-27-107 0,-26-27-1,27 1 1,-28 133 0,-26 53-1,27 54 16,0 54-15,0 53 0,53 53-1,27-53 1,53-53 0,-53-108-1,27 1 1,-27-81-1,-27 0 1,0 1 0,-26 133-1,-54 0 1,0-27 0,0 161-1,0 106 1,26 54-1,28-53 1,-1-54 0,-26-107 15,27-80-15,26-80-1,-80 80 1</inkml:trace>
          <inkml:trace contextRef="#ctx0" brushRef="#br0" timeOffset="36536.3893">15233 9858 0,'134'240'0,"-108"-26"15,-52 107 1,-1-27 0,80-80-1,1-107 1,53-107-1,-54-80 1,-53 80 0</inkml:trace>
          <inkml:trace contextRef="#ctx0" brushRef="#br0" timeOffset="36911.3917">14859 9858 0,'240'-134'0,"1"81"16,53 79-1,-27 28-15,-26 26 16,-107 0-1,-108 27 1,-79 0 0,-81 0-1,-53-53 17,-107-28-17,134-52 1,79 26-1,162-54 1,-81 54 0</inkml:trace>
          <inkml:trace contextRef="#ctx0" brushRef="#br0" timeOffset="37208.2686">17051 9884 0,'80'161'0,"-80"80"31,-80-1-31,-27 1 16,80-134-1,27-54 17,27-80-17,27-213 1,-54 240 0</inkml:trace>
        </inkml:traceGroup>
      </inkml:traceGroup>
    </inkml:traceGroup>
    <inkml:traceGroup>
      <inkml:annotationXML>
        <emma:emma xmlns:emma="http://www.w3.org/2003/04/emma" version="1.0">
          <emma:interpretation id="{071B2FFC-17E5-4053-84A5-A009DFFFD1BF}" emma:medium="tactile" emma:mode="ink">
            <msink:context xmlns:msink="http://schemas.microsoft.com/ink/2010/main" type="paragraph" rotatedBoundingBox="7645,12743 18399,13547 18034,18430 7280,1762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E1A8593-6725-4BD7-ABC4-4204858A8185}" emma:medium="tactile" emma:mode="ink">
              <msink:context xmlns:msink="http://schemas.microsoft.com/ink/2010/main" type="inkBullet" rotatedBoundingBox="7645,12743 10709,12972 10358,17674 7294,17445"/>
            </emma:interpretation>
            <emma:one-of disjunction-type="recognition" id="oneOf4">
              <emma:interpretation id="interp20" emma:lang="it-IT" emma:confidence="0">
                <emma:literal>Il</emma:literal>
              </emma:interpretation>
              <emma:interpretation id="interp21" emma:lang="it-IT" emma:confidence="0">
                <emma:literal>I</emma:literal>
              </emma:interpretation>
              <emma:interpretation id="interp22" emma:lang="it-IT" emma:confidence="0">
                <emma:literal>il</emma:literal>
              </emma:interpretation>
              <emma:interpretation id="interp23" emma:lang="it-IT" emma:confidence="0">
                <emma:literal>V</emma:literal>
              </emma:interpretation>
              <emma:interpretation id="interp24" emma:lang="it-IT" emma:confidence="0">
                <emma:literal>i</emma:literal>
              </emma:interpretation>
            </emma:one-of>
          </emma:emma>
        </inkml:annotationXML>
        <inkml:trace contextRef="#ctx0" brushRef="#br0" timeOffset="41720.9937">4351 11248 0,'27'54'0,"26"79"16,1 28-16,-1 53 15,54 53 17,27 54-17,26 53 1,54 27-1,-27 27 1,27-27 0,0 0-1,-53-27 1,-1-80 0,-80-53-1,0-81 1,-53-26-1,0-80 1,-27-1 0,27-26-1,-1 0 1,1-27 0,-27 0-1,27 0 1,-54-27-1,-53-160 17,26-54-17,28-80 1,26 321 0</inkml:trace>
        <inkml:trace contextRef="#ctx0" brushRef="#br0" timeOffset="42299.1224">7372 11114 0,'54'214'0,"-81"0"16,-53 54-1,26 26 1,-26 53-1,-27 1 1,0 80 15,-53 26-15,26 1 0,0-28-1,54-52 1,27-108-1,53-80 1,0-80 0,0-80-1,0-27 1,0 0 0,0-80-1,0-161 1,27 27-1,-27-26 1,0 240 0</inkml:trace>
      </inkml:traceGroup>
      <inkml:traceGroup>
        <inkml:annotationXML>
          <emma:emma xmlns:emma="http://www.w3.org/2003/04/emma" version="1.0">
            <emma:interpretation id="{FEEDA132-C79A-426E-9E20-78575AF59CB3}" emma:medium="tactile" emma:mode="ink">
              <msink:context xmlns:msink="http://schemas.microsoft.com/ink/2010/main" type="line" rotatedBoundingBox="11347,13812 18340,14334 18034,18430 11041,17907"/>
            </emma:interpretation>
          </emma:emma>
        </inkml:annotationXML>
        <inkml:traceGroup>
          <inkml:annotationXML>
            <emma:emma xmlns:emma="http://www.w3.org/2003/04/emma" version="1.0">
              <emma:interpretation id="{2B6A09A4-9757-4A53-B984-329D3E7F8616}" emma:medium="tactile" emma:mode="ink">
                <msink:context xmlns:msink="http://schemas.microsoft.com/ink/2010/main" type="inkWord" rotatedBoundingBox="12229,13581 15144,17162 13461,18531 10546,14951"/>
              </emma:interpretation>
              <emma:one-of disjunction-type="recognition" id="oneOf5">
                <emma:interpretation id="interp25" emma:lang="it-IT" emma:confidence="0">
                  <emma:literal>Bj</emma:literal>
                </emma:interpretation>
                <emma:interpretation id="interp26" emma:lang="it-IT" emma:confidence="0">
                  <emma:literal>BJ</emma:literal>
                </emma:interpretation>
                <emma:interpretation id="interp27" emma:lang="it-IT" emma:confidence="0">
                  <emma:literal>Po</emma:literal>
                </emma:interpretation>
                <emma:interpretation id="interp28" emma:lang="it-IT" emma:confidence="0">
                  <emma:literal>Ba</emma:literal>
                </emma:interpretation>
                <emma:interpretation id="interp29" emma:lang="it-IT" emma:confidence="0">
                  <emma:literal>PE</emma:literal>
                </emma:interpretation>
              </emma:one-of>
            </emma:emma>
          </inkml:annotationXML>
          <inkml:trace contextRef="#ctx0" brushRef="#br0" timeOffset="44746.4065">8041 12478 0,'160'-107'16,"27"80"-16,27 81 0,54 26 16,-1 27-1,-53 27 16,-80-27-15,-134-27 0,-107 0 15,-107-27-31,-27-26 16,54 27-1,107-28 1,80 28-1,133 26 1,108 54 0,107 26-1,-28 54 1,-52 27 0,-81-1-1,-134-53 1,-79-26-1,-81-27 1,-107-54 0,-27-53 15,1-1-15,-28-52-1,54-1 1,54 0-1,53-26 1,80 26 0,134-53-1,80 106 1,27 1 0,-214-27-1</inkml:trace>
          <inkml:trace contextRef="#ctx0" brushRef="#br0" timeOffset="44088.1976">8656 12585 0,'26'53'0,"-26"135"16,0 52-16,-26 81 16,52 0-1,1-27 1,27 0-1,-28-27 17,1-53-17,0-80 1,-27-54 0,0-80-1,-54-80 1,-53-187-1,54-54 1,-27-80 0,-27 0-1,-27 80 1,134 321 0</inkml:trace>
          <inkml:trace contextRef="#ctx0" brushRef="#br0" timeOffset="45527.6615">10474 14858 0,'53'0'0,"54"0"0,80 0 0,1 0 0,25 26 31,-79-26-15,-27 0 0,-107-26-1,-27-55 1,-53-26-1,80 107 1</inkml:trace>
          <inkml:trace contextRef="#ctx0" brushRef="#br0" timeOffset="45246.4097">10821 15098 0,'0'214'0,"27"-27"16,-27 27-1,27-27 1,-54-26 0,0-54-1,-80-54 1,-26-26 0,-28-81-1,1-26 1,53-27-1,80 0 1,81-26 0,79 52-1,1-26 1,-134 107 0</inkml:trace>
        </inkml:traceGroup>
        <inkml:traceGroup>
          <inkml:annotationXML>
            <emma:emma xmlns:emma="http://www.w3.org/2003/04/emma" version="1.0">
              <emma:interpretation id="{3C0AB56D-8A5D-483D-973E-BB67EE14745C}" emma:medium="tactile" emma:mode="ink">
                <msink:context xmlns:msink="http://schemas.microsoft.com/ink/2010/main" type="inkWord" rotatedBoundingBox="17417,13374 19385,17546 16668,18828 14700,14657"/>
              </emma:interpretation>
              <emma:one-of disjunction-type="recognition" id="oneOf6">
                <emma:interpretation id="interp30" emma:lang="it-IT" emma:confidence="0">
                  <emma:literal>BEL</emma:literal>
                </emma:interpretation>
                <emma:interpretation id="interp31" emma:lang="it-IT" emma:confidence="0">
                  <emma:literal>Bit</emma:literal>
                </emma:interpretation>
                <emma:interpretation id="interp32" emma:lang="it-IT" emma:confidence="0">
                  <emma:literal>BE</emma:literal>
                </emma:interpretation>
                <emma:interpretation id="interp33" emma:lang="it-IT" emma:confidence="0">
                  <emma:literal>BE!</emma:literal>
                </emma:interpretation>
                <emma:interpretation id="interp34" emma:lang="it-IT" emma:confidence="0">
                  <emma:literal>B'j-</emma:literal>
                </emma:interpretation>
              </emma:one-of>
            </emma:emma>
          </inkml:annotationXML>
          <inkml:trace contextRef="#ctx0" brushRef="#br0" timeOffset="46606.7934">12292 12986 0,'160'294'0,"-106"-53"16,-54 80-1,27-1 1,-1 1 0,28-53-1,-28-28 16,1-106-31,-27-54 32,-53-107-32,-27-160 15,-1-107 1,-52-53 0,-1-28-1,-26 1 1,-1 0 15,54 79-15,80 108-1,27 107 1,54 53 0,80-26-1,53 80 1,53 26-1,54 108 1,-26-1 0,-108 0-1,-133-53 1,-134-53 0,-80-54-1,-27 0 1,54 0-1,79 0 1,108 53 0,107 81 15,160 53-31,27 54 31,26 53-15,-106-54-1,-107 1 1,-134-107 0,-107-27-1,-134-81 1,-26-26 0,-27 0-1,53-26 1,54-1-1,107 27 17,106-53-32,215 53 15,53 26 1,-294-26 15</inkml:trace>
          <inkml:trace contextRef="#ctx0" brushRef="#br0" timeOffset="47043.2962">14351 15285 0,'53'187'0,"-53"-26"15,0 53 1,0 0 0,0 0-1,0-54 16,-27-80-15,-53-53 0,0-54-1,0-26 1,0-108 0,26-53-1,54 27 1,0 0-1,0 0 1,0 187 0</inkml:trace>
          <inkml:trace contextRef="#ctx0" brushRef="#br0" timeOffset="47246.4225">14030 15045 0,'240'26'0,"-79"1"16,-1 0-16,-26 26 15,-54-53 1,-26-53 0,-28-81-1,-26 134 1</inkml:trace>
          <inkml:trace contextRef="#ctx0" brushRef="#br0" timeOffset="47683.9253">14297 12424 0,'54'81'0,"-81"26"16,-80 80-16,-27 27 31,1 0-31,26-27 32,0-27-32,53-80 31,1-53-31,53-107 31,53-161-15,-53 241-1</inkml:trace>
          <inkml:trace contextRef="#ctx0" brushRef="#br0" timeOffset="47949.552">13575 12531 0,'54'0'16,"26"54"-16,54 106 0,-27 54 0,26 0 31,-26 0-15,0-80-1,-80-54 1,-27-107 0,-54-107-1,54 134 1</inkml:trace>
          <inkml:trace contextRef="#ctx0" brushRef="#br0" timeOffset="48121.4281">13495 12932 0,'348'54'0,"26"80"16,27 26 0,-27-133-1,-374-27 1</inkml:trace>
        </inkml:traceGroup>
      </inkml:traceGroup>
    </inkml:traceGroup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36:51.89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815E59D1-D652-4E97-B405-678FCB583480}" emma:medium="tactile" emma:mode="ink">
          <msink:context xmlns:msink="http://schemas.microsoft.com/ink/2010/main" type="writingRegion" rotatedBoundingBox="-307,133 31320,-749 31824,17309 196,18192"/>
        </emma:interpretation>
      </emma:emma>
    </inkml:annotationXML>
    <inkml:traceGroup>
      <inkml:annotationXML>
        <emma:emma xmlns:emma="http://www.w3.org/2003/04/emma" version="1.0">
          <emma:interpretation id="{A35754A6-8A4B-46F0-AA3E-0D962C4784C5}" emma:medium="tactile" emma:mode="ink">
            <msink:context xmlns:msink="http://schemas.microsoft.com/ink/2010/main" type="paragraph" rotatedBoundingBox="407,-345 17479,1149 17192,4422 120,29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C9EA3C6-82CA-4C10-A819-635D49FB93E8}" emma:medium="tactile" emma:mode="ink">
              <msink:context xmlns:msink="http://schemas.microsoft.com/ink/2010/main" type="line" rotatedBoundingBox="407,-345 17479,1149 17192,4422 120,2927"/>
            </emma:interpretation>
          </emma:emma>
        </inkml:annotationXML>
        <inkml:traceGroup>
          <inkml:annotationXML>
            <emma:emma xmlns:emma="http://www.w3.org/2003/04/emma" version="1.0">
              <emma:interpretation id="{CB11639D-DF48-4CC1-8738-E836E40D990D}" emma:medium="tactile" emma:mode="ink">
                <msink:context xmlns:msink="http://schemas.microsoft.com/ink/2010/main" type="inkWord" rotatedBoundingBox="355,245 1766,369 1546,2875 135,2752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z</emma:literal>
                </emma:interpretation>
                <emma:interpretation id="interp2" emma:lang="it-IT" emma:confidence="0">
                  <emma:literal>€</emma:literal>
                </emma:interpretation>
                <emma:interpretation id="interp3" emma:lang="it-IT" emma:confidence="0">
                  <emma:literal>2</emma:literal>
                </emma:interpretation>
                <emma:interpretation id="interp4" emma:lang="it-IT" emma:confidence="0">
                  <emma:literal>-</emma:literal>
                </emma:interpretation>
              </emma:one-of>
            </emma:emma>
          </inkml:annotationXML>
          <inkml:trace contextRef="#ctx0" brushRef="#br0">-5975-4650 0,'0'35'0,"-35"109"16,-37 70-16,-71 1 0,0-72 31,71-107-15,36-36-1,108-108 1,35-106-1,36-1 1,1 36 0,-73 72-1,-35 71 1,-36 36 0,0 0-1,36 72 16,35 107-15,37-36 0,-1-36-1,0-35 1,-35-37 0,-72-35-1,-36 0 1,-107-35-1,-72-1 1,36 36 0,144 0-1,178-108 1,-143 108 0</inkml:trace>
          <inkml:trace contextRef="#ctx0" brushRef="#br1" timeOffset="126866.0218">-6690-2897 0,'71'0'0,"-35"0"15,-72 71-15,-35 1 0,-1 35 0,0-35 16,1 35-16,35-36 16,0-35-1,36-36 1,0 0-1,36-71 1,36-1 0,-37-71-1,37 0 17,-36 36-17,0 35 1,-1 1-1,-35 35 1,36 72 0,0 35-1,35 36 1,1 72 0,0-36-1,-1-35 1,1-37-1,-37 1 1,1-1 0,-36-71 15,-36-71-31,-35-1 16,-36 1-1,-1-37 1,-35 37-1,36 35 1,-1 72 15,73 0-15,106-72 0,37 72-1,70-1 1,-34-35-1,-37-35 1,0 35 0,-71-36-1,-36 36 1</inkml:trace>
        </inkml:traceGroup>
        <inkml:traceGroup>
          <inkml:annotationXML>
            <emma:emma xmlns:emma="http://www.w3.org/2003/04/emma" version="1.0">
              <emma:interpretation id="{0A3E0A3D-DA15-4DB3-8803-0ED6252AF07B}" emma:medium="tactile" emma:mode="ink">
                <msink:context xmlns:msink="http://schemas.microsoft.com/ink/2010/main" type="inkWord" rotatedBoundingBox="2885,-128 6714,206 6473,2960 2644,2625">
                  <msink:destinationLink direction="with" ref="{62930C45-6729-4222-8615-34034E7B756E}"/>
                </msink:context>
              </emma:interpretation>
              <emma:one-of disjunction-type="recognition" id="oneOf1">
                <emma:interpretation id="interp5" emma:lang="it-IT" emma:confidence="0">
                  <emma:literal>Papà</emma:literal>
                </emma:interpretation>
                <emma:interpretation id="interp6" emma:lang="it-IT" emma:confidence="0">
                  <emma:literal>Parà</emma:literal>
                </emma:interpretation>
                <emma:interpretation id="interp7" emma:lang="it-IT" emma:confidence="0">
                  <emma:literal>Farà</emma:literal>
                </emma:interpretation>
                <emma:interpretation id="interp8" emma:lang="it-IT" emma:confidence="0">
                  <emma:literal>Adirà</emma:literal>
                </emma:interpretation>
                <emma:interpretation id="interp9" emma:lang="it-IT" emma:confidence="0">
                  <emma:literal>Parità</emma:literal>
                </emma:interpretation>
              </emma:one-of>
            </emma:emma>
          </inkml:annotationXML>
          <inkml:trace contextRef="#ctx0" brushRef="#br0" timeOffset="840.7554">-3900-5008 0,'0'71'0,"-71"108"16,-1 0-16,-35 0 16,35-36-1,1-35 1,35-37 0,36-71-1,0 0 1,71-143-1,73-72 1,-37 1 15,0 71-15,-35-1 0,-36 109-1,-1-1 1,-35 72-1,36 107 1,0 36 0,35 0-1,1-36 1,0 0 0,-1-72-1,-71-71 1,0 0-1,-71-35 1,-108-1 0,0-36-1,0 72 1,72 0 0,71 36-1,72 0 16,107-72-15,107-71 0,-250 107-1</inkml:trace>
          <inkml:trace contextRef="#ctx0" brushRef="#br2" timeOffset="180198.423">-3006-3184 0,'0'72'0,"0"0"0,-35 71 16,70-36-16,-70 0 16,70 1-1,-35-1 1,0-36-1,0 1 1,0-36 0,0-36-1,36-36 1,0-36 0,0-35 15,-36 0-16,0-1 1,-36 37 0,-36-1-1,37 72 1,-1 0 0,0 36-1,36 36 1,36 35-1,0-35 1,35-37 0,-35-35-1,0 0 1,-1-35 0,1-1-1,-36-36 1,-36 36-1,36 1 1,-71 35 0,35 0 15,0 35-15,36 37-1,72-36 1,35-72-1,-107 36 1</inkml:trace>
          <inkml:trace contextRef="#ctx0" brushRef="#br0" timeOffset="1262.6331">-2254-4937 0,'-143'108'0,"0"-1"0,-36 36 0,36 0 16,107 0-1,0-35 1,108 35 0,35-36-1,72-35 1,-72-1-1,-35-71 1,-36 0 0,-36-143-1,-36 0 1,36-72 0,0 215-1</inkml:trace>
          <inkml:trace contextRef="#ctx0" brushRef="#br2" timeOffset="181651.5573">-1861-3327 0,'0'36'0,"0"71"0,-36 1 0,36-1 15,0 0 1,0-71 0,0 0-1,36-36 1,-36 0-1,36-107 17,0-1-32,35 1 15,1 0 1,-36-1 0,-1 108-1,-70 36 1,35-72-1,35 72 1,-35 36 0,0 71-1,-35 0 1,35-36 0,0-35 15,-36-37-31,0-70 31,-36-73-15,1-35-1,-72 0 1,-36 36 0,72 35-1,-1 37 1,73 70-1,106-70 1,108 35 0,-36 0-1,0-36 1,0 0 0,0-36-1,-35 1 1,-1-1-1,0 37 1,1 35 0,-37 71-1,1-107 17,-36 108-17,-36-1 1,-72 37-1,-35 35 32,-1 0-47,-35 36 0,36 0 16,35-36 0,37 36-1,-1-72 1,0-35-1,0-108 1,72 0 0,0-71-1,35-36 17,-71 143-17</inkml:trace>
          <inkml:trace contextRef="#ctx0" brushRef="#br0" timeOffset="1809.5116">-1932-4722 0,'71'0'0,"72"0"0,36 36 15,-36-36-15,-71-72 16,-36 1-1,-36 71 1</inkml:trace>
          <inkml:trace contextRef="#ctx0" brushRef="#br0" timeOffset="1606.3853">-1646-4901 0,'0'36'0,"0"71"16,-36 72-16,-35-36 0,106 0 16,37-71 15,0 35-15,35-71-1,0 36 1,1-72-1,-73 0 1,-35-108 0,-35-35-1,35 143 1</inkml:trace>
          <inkml:trace contextRef="#ctx0" brushRef="#br0" timeOffset="1997.0128">-1145-4901 0,'393'179'0,"-142"72"16,-215 71-1,-215-144 1,179-178 0</inkml:trace>
          <inkml:trace contextRef="#ctx0" brushRef="#br2" timeOffset="182073.435">-1288-2719 0,'107'-71'0,"-71"35"16,35 36-16,37 0 0,-37 36 0,1 0 15,-72-36-15,-36 35 16,-71 1 15,-108 72-15,143-73-1,72 1 1,36 0 0,36 0-1,35-1 1,0-35 0,-35 0-1,-1 36 1,1-36-1,-72 0 1</inkml:trace>
        </inkml:traceGroup>
        <inkml:traceGroup>
          <inkml:annotationXML>
            <emma:emma xmlns:emma="http://www.w3.org/2003/04/emma" version="1.0">
              <emma:interpretation id="{B403ED39-ED39-4E37-9AC2-412F328B0257}" emma:medium="tactile" emma:mode="ink">
                <msink:context xmlns:msink="http://schemas.microsoft.com/ink/2010/main" type="inkWord" rotatedBoundingBox="7422,642 17446,1519 17192,4422 7168,3544">
                  <msink:destinationLink direction="with" ref="{62930C45-6729-4222-8615-34034E7B756E}"/>
                  <msink:destinationLink direction="with" ref="{7BCE3771-3C17-431E-A56F-8AA40DCA4BC1}"/>
                </msink:context>
              </emma:interpretation>
              <emma:one-of disjunction-type="recognition" id="oneOf2">
                <emma:interpretation id="interp10" emma:lang="it-IT" emma:confidence="0">
                  <emma:literal>ritardato</emma:literal>
                </emma:interpretation>
                <emma:interpretation id="interp11" emma:lang="it-IT" emma:confidence="0">
                  <emma:literal>rimarginato</emma:literal>
                </emma:interpretation>
                <emma:interpretation id="interp12" emma:lang="it-IT" emma:confidence="0">
                  <emma:literal>riparlato</emma:literal>
                </emma:interpretation>
                <emma:interpretation id="interp13" emma:lang="it-IT" emma:confidence="0">
                  <emma:literal>rimarcato</emma:literal>
                </emma:interpretation>
                <emma:interpretation id="interp14" emma:lang="it-IT" emma:confidence="0">
                  <emma:literal>Ritardato</emma:literal>
                </emma:interpretation>
              </emma:one-of>
            </emma:emma>
          </inkml:annotationXML>
          <inkml:trace contextRef="#ctx0" brushRef="#br2" timeOffset="68965.2398">6725-3506 0,'0'36'0,"-143"72"0,-143-1 0,-72 0 16,72-35-1,71 35 1,72-35 0,179-1-1,179 1 1,71-1 15,36 1-15,-143-1-1,-108-35 1,-71-36 0,0 0-1,-35-71 1,35-108-1,35-36 1,37-35 0,-1 35-1,-71 143 1,-35 108 0,70 0-1,-35 107 1,72 72-1,35 35 1,36-178 0,-143-72-1</inkml:trace>
          <inkml:trace contextRef="#ctx0" brushRef="#br1" timeOffset="87667.5139">5008-1967 0,'72'-36'0,"-37"0"0,1 0 0,-36-35 15,-36-36-15,-71-1 0,-72 72 16,36 1 0,36 70-1,35 1 1,37 36-1,106 71 1,36-72 0,108 1-1,-36-36 1,-36-36 0,-71-36 15,-72-36-31,-72 1 15,-35 35 17,-1 36-17,37 107 1,71 37 0,107-1-1,-107-143 1</inkml:trace>
          <inkml:trace contextRef="#ctx0" brushRef="#br1" timeOffset="246394.1859">4543-3935 0,'-72'215'0,"108"-36"16,0-36 0,-36-72-1,36-71 1,-72-35-1,36-73 1,-72-71 31,-35 0-47,35 36 0,72 108 16,36-1-1,36 36 1,35 71-1,36 37 1,36 71 0,-107-36-1,-108-36 1,-72 0 0,1-35-1,-72-1 16,36-71-15,72 36 0,71-107-1,71 35 1,72-71 0,-143 107-1</inkml:trace>
          <inkml:trace contextRef="#ctx0" brushRef="#br1" timeOffset="246737.9381">5151-3362 0,'72'35'16,"-1"-35"-16,-35 36 0,35-107 0,1-1 15,0-35 17,-216-215-32,37 286 15,0 36 1,35 71-1,72 73 1,72 34 0,71-70-1,-143-108 1</inkml:trace>
          <inkml:trace contextRef="#ctx0" brushRef="#br1" timeOffset="243919.557">286-3899 0,'35'0'0,"37"36"0,-72 107 16,0 0-16,0 0 0,-36-36 15,0-35 1,1-36 0,35-36-1,-36-108 1,36-71 0,0 1-1,0 70 1,36-35-1,35 36 1,72 35 0,36 72 15,36 36-15,-72 36-1,-107-37 1,-36 1-1,-36 0 1,-107 0 0,-36-1-1,0 37 1,72 0 0,71-1-1,108 1 1,71 35-1,35 0 1,-106-35 0,0-36-1,-37-36 1,1-72 0,36-71-1,-72 143 16</inkml:trace>
          <inkml:trace contextRef="#ctx0" brushRef="#br1" timeOffset="244185.1837">1574-3899 0,'71'143'16,"-71"36"-16,-36 0 0,1 0 31,35-108-15,35-107-1,37-35 1,-1-72-1,-71 143 1</inkml:trace>
          <inkml:trace contextRef="#ctx0" brushRef="#br1" timeOffset="245154.9185">2325-3756 0,'36'179'0,"-36"0"0,-36-36 15,36-72 1,0-71 0,-36-71-1,0-36 1,-71-72-1,0 0 1,-1 71 0,73 73-1,70 70 1,1-70 0,143 35-1,0 0 1,-36 35 15,0-70-15,-36 35-1,-35-36 1,-1 0 0,-35 72-1,-36 0 1,0 71-1,-36 36 1,-35 0 0,35-71 15,0-1-15,36-71-1,0 0 1,0-35-1,108-73 1,-73-35 0,37 0-1,0 36 1,-37 71 0,1 36-1,-36 0 16,36 71-15,35 73 0,-35-1-1,0 0 1,0-36 0,-1-71-1,-35 0 16,-35-36-31,-73-36 16,-35 36 0,36-36-1,35 0 1,108-35 0,36-1-1,-72 72 1</inkml:trace>
          <inkml:trace contextRef="#ctx0" brushRef="#br1" timeOffset="245862.9325">3648-3863 0,'36'107'0,"-72"36"16,1-36-16,-1 1 15,72-72 1,-36-36 0,0-36-1,-36-72 1,36-35 15,-36-36-15,36 72-1,36 0 1,35 71 0,37 36-1,-1 36 1,0 35 15,-107-35-15,0 0-1,-71 35 1,-1-35 0,1 0 15,71 36-31,0-37 15,71 1 1,1 36 0,-1-37-1,1 1 1,0 36 0,-1-36-1,1-72 1,-1-36 15,-71 72 16</inkml:trace>
          <inkml:trace contextRef="#ctx0" brushRef="#br2" timeOffset="69949.6211">7548-2253 0,'36'250'16,"107"251"-16,-143-501 16</inkml:trace>
          <inkml:trace contextRef="#ctx0" brushRef="#br2" timeOffset="69387.1175">8943-1967 0,'0'143'16,"0"107"-16,-35-35 0,70 0 15,-35-72 16,0-36-15,0-107 0,-35-36 15,-73-178-31,-71-108 16,179 322-1</inkml:trace>
          <inkml:trace contextRef="#ctx0" brushRef="#br2" timeOffset="101834.6021">9373-715 0,'35'36'0,"37"-36"0,0 0 15,-37 0-15,37-36 0,-36-36 0,-36 1 16,-36-1-16,-36 1 0,-35 35 0,-36 36 16,71 36-1,37-1 1,-1 37 0,72 35-1,71-71 1,0 36-1,36-72 1,-143 0 0</inkml:trace>
          <inkml:trace contextRef="#ctx0" brushRef="#br2" timeOffset="69793.3701">7727-2253 0,'644'35'0,"-179"1"15,-36 0 1,-71-36-1,-108-36 1,-142 0 0,-37 1-1,-35 35 1,-36 0 15,0 35-15,0 180-1,36-36 1,-36-36 0,36-71 15,-72-1-15,0-142-1,-71-73 1,107 144-1</inkml:trace>
        </inkml:traceGroup>
      </inkml:traceGroup>
    </inkml:traceGroup>
    <inkml:traceGroup>
      <inkml:annotationXML>
        <emma:emma xmlns:emma="http://www.w3.org/2003/04/emma" version="1.0">
          <emma:interpretation id="{CFF943DF-EF2E-41F7-82A6-57CFF16B20BA}" emma:medium="tactile" emma:mode="ink">
            <msink:context xmlns:msink="http://schemas.microsoft.com/ink/2010/main" type="paragraph" rotatedBoundingBox="922,2303 23311,3541 23089,7548 700,63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FE2F1AF-B14F-4625-99FE-62B651AEE9F8}" emma:medium="tactile" emma:mode="ink">
              <msink:context xmlns:msink="http://schemas.microsoft.com/ink/2010/main" type="inkBullet" rotatedBoundingBox="751,5400 766,5401 765,5416 750,5415"/>
            </emma:interpretation>
            <emma:one-of disjunction-type="recognition" id="oneOf3">
              <emma:interpretation id="interp15" emma:lang="it-IT" emma:confidence="0">
                <emma:literal>.</emma:literal>
              </emma:interpretation>
              <emma:interpretation id="interp16" emma:lang="it-IT" emma:confidence="0">
                <emma:literal>,</emma:literal>
              </emma:interpretation>
              <emma:interpretation id="interp17" emma:lang="it-IT" emma:confidence="0">
                <emma:literal>:</emma:literal>
              </emma:interpretation>
              <emma:interpretation id="interp18" emma:lang="it-IT" emma:confidence="0">
                <emma:literal>-</emma:literal>
              </emma:interpretation>
              <emma:interpretation id="interp19" emma:lang="it-IT" emma:confidence="0">
                <emma:literal>/</emma:literal>
              </emma:interpretation>
            </emma:one-of>
          </emma:emma>
        </inkml:annotationXML>
        <inkml:trace contextRef="#ctx0" brushRef="#br2" timeOffset="200400.7092">-6368 358 0,'0'0'0</inkml:trace>
      </inkml:traceGroup>
      <inkml:traceGroup>
        <inkml:annotationXML>
          <emma:emma xmlns:emma="http://www.w3.org/2003/04/emma" version="1.0">
            <emma:interpretation id="{4523FC3C-D6FF-4182-BCA9-BB9DB9B30272}" emma:medium="tactile" emma:mode="ink">
              <msink:context xmlns:msink="http://schemas.microsoft.com/ink/2010/main" type="line" rotatedBoundingBox="979,2306 23311,3541 23089,7548 758,6313"/>
            </emma:interpretation>
          </emma:emma>
        </inkml:annotationXML>
        <inkml:traceGroup>
          <inkml:annotationXML>
            <emma:emma xmlns:emma="http://www.w3.org/2003/04/emma" version="1.0">
              <emma:interpretation id="{81F1D525-C3AC-409A-98B6-218D3BB87923}" emma:medium="tactile" emma:mode="ink">
                <msink:context xmlns:msink="http://schemas.microsoft.com/ink/2010/main" type="inkWord" rotatedBoundingBox="979,2306 23311,3541 23089,7548 758,6313">
                  <msink:destinationLink direction="with" ref="{7BCE3771-3C17-431E-A56F-8AA40DCA4BC1}"/>
                </msink:context>
              </emma:interpretation>
              <emma:one-of disjunction-type="recognition" id="oneOf4">
                <emma:interpretation id="interp20" emma:lang="it-IT" emma:confidence="0">
                  <emma:literal>dilatatili"</emma:literal>
                </emma:interpretation>
                <emma:interpretation id="interp21" emma:lang="it-IT" emma:confidence="0">
                  <emma:literal>dilatatili",</emma:literal>
                </emma:interpretation>
                <emma:interpretation id="interp22" emma:lang="it-IT" emma:confidence="0">
                  <emma:literal>dilatatili."</emma:literal>
                </emma:interpretation>
                <emma:interpretation id="interp23" emma:lang="it-IT" emma:confidence="0">
                  <emma:literal>dilatatili,"</emma:literal>
                </emma:interpretation>
                <emma:interpretation id="interp24" emma:lang="it-IT" emma:confidence="0">
                  <emma:literal>dilatatili..."</emma:literal>
                </emma:interpretation>
              </emma:one-of>
            </emma:emma>
          </inkml:annotationXML>
          <inkml:trace contextRef="#ctx0" brushRef="#br3" timeOffset="26713.0012">0 0 0,'107'215'15,"-71"0"-15,-36-1 32,36 1-17,-1-72 1,1-36 0,0-35-1,0-72 1,35-72-1,1 1 1,-72 71 0</inkml:trace>
          <inkml:trace contextRef="#ctx0" brushRef="#br2" timeOffset="187764.8813">786-1824 0,'36'36'0,"-36"35"15,36 37-15,0-37 0,-36 1 16,36-72 0,-36-36-1,0 0 1,-72 0 15,-35-35-15,-36 35-1,35 0 17,1 0-32,35 1 15,72 35 1,72-36-1,35 0 1,72 72 0,36-36-1,-36-36 1,-36 0 0,-143 36-1</inkml:trace>
          <inkml:trace contextRef="#ctx0" brushRef="#br2" timeOffset="184851.774">429-1216 0,'0'36'0,"0"0"15,36-72-15,-1 0 0,37 36 0,35 0 16,-35 0-16,-1 72 0,-35-37 0,-36 1 16,-36 0-1,-71 0 16,0-36-31,35 0 16,36 35 0,1-35-1,70 0 17,37 72-17,35 0 1,-71-37-1,-36 1 1,-72 0 0,37 35-1,-37-35 1,36 0 0,36-36-1,72-36 1,35-35-1,0-1 1,1-35 0,-108 107-1</inkml:trace>
          <inkml:trace contextRef="#ctx0" brushRef="#br2" timeOffset="185889.8693">965-966 0,'0'72'0,"0"-72"0,-35 0 16,-1-72-16,0 37 0,0-37 0,-35 1 15,35-1-15,0 0 0,-35 1 0,35 35 16,0-35 0,36 71-1</inkml:trace>
          <inkml:trace contextRef="#ctx0" brushRef="#br2" timeOffset="187280.5032">572-1717 0,'71'0'0,"-35"36"0,-72 36 0,36-1 16,0 36-16,36-35 0,-72-36 16,72-36-1,0-72 1,-36 1 0,36-1-1,-36 72 1</inkml:trace>
          <inkml:trace contextRef="#ctx0" brushRef="#br2" timeOffset="185242.4015">1216-1216 0,'-36'36'0,"0"71"0,-71 36 0,35 0 15,1 36 1,35 0-1,0-36 1,36-36 0,-36 1-1,36-72 1,0-1 15,0-35-15,36-71-1,36-37 1,-36 1 0,-36 0-1,0 107 1</inkml:trace>
          <inkml:trace contextRef="#ctx0" brushRef="#br2" timeOffset="186796.1251">894-465 0,'36'-35'0,"35"-1"0,-35 36 16,35 0-16,1 0 0,0 36 0,-37-36 15,-35 0-15,-35 0 16,-1 0-1,0 35 1,0-35 0,36 36-1,36 0 1,36 0 0,-1-1-1,-35 1 1,35-36-1,-35 0 1,0 0 15,-36-36-15,0-35 0,36 35-1,-72-35 1,36 71-1</inkml:trace>
          <inkml:trace contextRef="#ctx0" brushRef="#br2" timeOffset="183839.0713">1001-71 0,'0'71'0,"-36"37"16,1 71-16,-1 35 0,36 37 15,36-1 1,-1 0 0,1-71-1,0-36 1,0-35 0,-1-144 15,-35-71-16,0-72 1,0 179 0</inkml:trace>
          <inkml:trace contextRef="#ctx0" brushRef="#br3" timeOffset="27103.6287">1252 143 0,'107'179'0,"-107"0"15,0 0 1,0 0 0,36 0-1,35-36 1,-35 0 0,-36-107-1,36 0 1,0-144-1,35-35 1,1-36 0,-72 179-1</inkml:trace>
          <inkml:trace contextRef="#ctx0" brushRef="#br3" timeOffset="27384.8805">2182 108 0,'71'179'15,"-71"-1"-15,36-34 16,0-1 15,36-143-15,-72 0-16</inkml:trace>
          <inkml:trace contextRef="#ctx0" brushRef="#br2" timeOffset="188905.5136">2647 36 0,'107'36'0,"-71"0"15,35-1-15,-35 1 0,0-36 16,36-36-16,-72-35 0,-36 35 0,-36-35 15,1 71-15,-37 0 16,37 0 0,35 35-1,36 1 1,36 0 15,0 0-15,35-1-1,1-35 1,-72 0 15,0-35-31,0-1 16,35 36 0,1 36-1,-36-36 1</inkml:trace>
          <inkml:trace contextRef="#ctx0" brushRef="#br2" timeOffset="189778.5675">2861 1002 0,'36'0'0,"72"0"0,-73 0 16,37 0-16,-36 36 0,-1-36 0,1 36 16,-72-1-16,-35 37 0,-36-36 0,-1 35 15,-35 1-15,72 35 0,71-71 16,71 35 0,1-35-1,35 0 1,36 0-1,-36-36 1,-35 36 0,-36-36 15,-1-36-15,1 0-1,0 0 1,-36 36-16</inkml:trace>
          <inkml:trace contextRef="#ctx0" brushRef="#br2" timeOffset="190747.3237">3219 1074 0,'36'-36'16,"107"36"-16,72 36 0,107 107 0,-36-72 15,-143-142 1,-143 71 0</inkml:trace>
          <inkml:trace contextRef="#ctx0" brushRef="#br2" timeOffset="190169.195">3648 1145 0,'36'72'0,"-36"35"0,0 36 0,-36-36 15,72 1 1,0-37 0,-36-35-1,36-36 1,0-71 0,-36-1-1,-36-35 1,36 107-1</inkml:trace>
          <inkml:trace contextRef="#ctx0" brushRef="#br2" timeOffset="190528.5723">3827 1324 0,'-35'215'16,"35"-144"-16,35 1 15,37-36 1,-36-36 0,-36-36-1,0 36 1</inkml:trace>
          <inkml:trace contextRef="#ctx0" brushRef="#br3" timeOffset="27994.2594">4150-1502 0,'0'214'0,"-36"-35"16,36 36 0,0 0-1,36-1 1,-1-35 0,1-36-1,0-71 1,-36-1-1,36-106 1,-1-37 0,73-35-1,-108 107 1</inkml:trace>
          <inkml:trace contextRef="#ctx0" brushRef="#br3" timeOffset="25275.492">-4258-2003 0,'36'107'0,"-36"1"0,-36 71 16,-35 35-16,35 1 15,0-1 1,36 1 0,36-36-1,-36 0 1,0-108-1,36-35 1,0-72 0,-1-107-1,37-36 1,35-71 0,-107 250-1</inkml:trace>
          <inkml:trace contextRef="#ctx0" brushRef="#br3" timeOffset="25712.9948">-3077-2540 0,'36'179'0,"-36"36"16,0 71-16,0 0 15,0 36 1,0-36-1,0-35 1,0-36 15,36-37-15,-36-70 0,35-37-1,1-178 1,71-36-1,1-72 1,-108 215 0</inkml:trace>
          <inkml:trace contextRef="#ctx0" brushRef="#br3" timeOffset="26087.9972">-1896-1466 0,'71'107'0,"1"72"0,-72-36 16,0 72-1,-36-37 1,72 1 0,-36 0-1,-36-72 1,72-71-1,35-72 1,-71 36 0</inkml:trace>
          <inkml:trace contextRef="#ctx0" brushRef="#br3" timeOffset="28433.7169">5545-1538 0,'-108'250'0,"108"-35"16,-35 36 0,106-37-1,-35 1 1,36-36-1,-1-72 17,-35-71-17,35-72 1,37-71 31,-37-144-32,-71 251 1</inkml:trace>
          <inkml:trace contextRef="#ctx0" brushRef="#br3" timeOffset="28714.9687">6224-1395 0,'144'143'0,"-109"36"16,1 36-16,0-1 16,-36-35-1,0 36 1,36-72 15,107-71-15,-143-72-1</inkml:trace>
          <inkml:trace contextRef="#ctx0" brushRef="#br1" timeOffset="86964.3844">5151-2110 0,'36'0'0,"0"35"0,-36 73 15,-36-1-15,36 36 0,-36 36 16,36 36-1,0-1 1,0 37 0,36-37-1,-36 37 1,36-37 0,0 1-1,-36-36 1,0-36-1,35-36 1,-35 1 0,0-72-1,0-36 1,0-36 0,0-72-1,36-70 16,-36-37-15,0 215 0</inkml:trace>
          <inkml:trace contextRef="#ctx0" brushRef="#br1" timeOffset="88276.8928">5115 143 0,'108'36'0,"-1"-72"0,-35 36 0,-1-35 16,-35-1-16,-36 0 16,-36 0-1,-107 1 1,0 35-1,36 35 1,71 1 0,0 36-1,72-1 1,71-35 0,36 0-1,-71-72 1,-36 36-1,-36-36 1,0 36 0,-72 0-1,1 72 17,178-1-17,-107-71-15</inkml:trace>
          <inkml:trace contextRef="#ctx0" brushRef="#br1" timeOffset="127209.774">-6082-2253 0,'71'0'0,"1"0"16,107-72-16,-179 36 0,0-35 0,-72 35 16,1 0-16,-37 0 0,1 72 15,71 0 1,72 35-1,179-35 1,-215-36 0</inkml:trace>
          <inkml:trace contextRef="#ctx0" brushRef="#br2" timeOffset="177404.4574">-5116 72 0,'0'0'0</inkml:trace>
          <inkml:trace contextRef="#ctx0" brushRef="#br2" timeOffset="177982.5861">-4973 72 0,'0'0'0,"0"-36"15,-36 0-15,-71-35 0,71 71 0,-71 36 16,35-1-16,36 1 0,0 36 0,36-1 15,36 37 1,36-73 0,-1 37-1,37-1 1,35 1 0,-36-36-1,-35-36 1,-1 0-1,1-36 1,-36 0 0,-36-71-1,0 35 1,-36-35 0,0 35 30,-71 1-46,-1 35 0,-35 0 16,36 36 0,71 0-1,36 0 1</inkml:trace>
          <inkml:trace contextRef="#ctx0" brushRef="#br2" timeOffset="183089.0665">-1539 287 0,'36'35'0,"-36"37"0,0 35 16,0 1-16,36-37 0,-1-35 16,1-108-1,0-35 1,0 0 0,-36-36-1,0 35 1,0 1-1,36 107 1,-36 71 0,-36-35-1,72 0 1,-36 36 15,0 35-15,0 36-1,0-36 1,35-71 0,1-72-1,-72 1 1,1-37 0,-73-71-1,1 36 1,-36-1-1,71 72 1,1 36 0,106 0-1,109 0 1,34 72 0,37-36-1,-36-72 1,-36 0-1,-143 36 1</inkml:trace>
          <inkml:trace contextRef="#ctx0" brushRef="#br3" timeOffset="29699.35">9444 573 0,'36'107'16,"0"36"-16,-36 0 0,-36-35 31,36-1-15,0-71-1,72-36 1,-37-36-1,37-36 1,-72 72 0</inkml:trace>
          <inkml:trace contextRef="#ctx0" brushRef="#br3" timeOffset="29980.6018">10088 215 0,'107'179'0,"-71"-72"16,-36 72-16,0 0 15,-36 0 1,144-36 15,-108-143-15</inkml:trace>
          <inkml:trace contextRef="#ctx0" brushRef="#br3" timeOffset="30621.2309">11555-644 0,'71'215'0,"-35"-36"15,-36 0 1,0 35-1,36-70 1,-36-37 0,72-71-1,-1-108 1,-71 72 0</inkml:trace>
          <inkml:trace contextRef="#ctx0" brushRef="#br3" timeOffset="31074.3588">12735-1001 0,'72'393'15,"-36"-142"-15,0-1 32,35 0-17,1 1 1,-1-215 15,-35-36-15,36-108-1,-1-35 1,-71 143 0</inkml:trace>
          <inkml:trace contextRef="#ctx0" brushRef="#br3" timeOffset="31433.7361">13701-1466 0,'215'178'0,"-143"37"0,-1 0 15,-71 35 1,36 108 15,35-36-15,-35-286 0,36 71-1,35-71 16,72-108-31,-179 72 16</inkml:trace>
          <inkml:trace contextRef="#ctx0" brushRef="#br3" timeOffset="31746.2381">15490-787 0,'179'215'0,"-107"0"15,-37-1 1,-35 72-1,36 108 17,71-144-17,36-178 1,-143-72 0</inkml:trace>
          <inkml:trace contextRef="#ctx0" brushRef="#br3" timeOffset="29355.5978">8264 537 0,'35'179'0,"-70"-36"15,70 36-15,1 0 16,0 0 0,35-72-1,37-107 16,-37-36-15,-35-71 0,-36 107-1</inkml:trace>
        </inkml:traceGroup>
      </inkml:traceGroup>
    </inkml:traceGroup>
    <inkml:traceGroup>
      <inkml:annotationXML>
        <emma:emma xmlns:emma="http://www.w3.org/2003/04/emma" version="1.0">
          <emma:interpretation id="{339092E8-7706-4707-87BE-011EC8C1C3CD}" emma:medium="tactile" emma:mode="ink">
            <msink:context xmlns:msink="http://schemas.microsoft.com/ink/2010/main" type="paragraph" rotatedBoundingBox="1326,7055 20549,6194 20736,10384 1514,112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75A211D-4549-44FE-929D-0B37EA3041C2}" emma:medium="tactile" emma:mode="ink">
              <msink:context xmlns:msink="http://schemas.microsoft.com/ink/2010/main" type="line" rotatedBoundingBox="1326,7055 20549,6194 20736,10384 1514,11245"/>
            </emma:interpretation>
          </emma:emma>
        </inkml:annotationXML>
        <inkml:traceGroup>
          <inkml:annotationXML>
            <emma:emma xmlns:emma="http://www.w3.org/2003/04/emma" version="1.0">
              <emma:interpretation id="{CBEE0067-39CD-4B1C-A168-30FAD4606C29}" emma:medium="tactile" emma:mode="ink">
                <msink:context xmlns:msink="http://schemas.microsoft.com/ink/2010/main" type="inkWord" rotatedBoundingBox="933,7993 10751,5578 11618,9104 1800,11520"/>
              </emma:interpretation>
              <emma:one-of disjunction-type="recognition" id="oneOf5">
                <emma:interpretation id="interp25" emma:lang="it-IT" emma:confidence="0">
                  <emma:literal>ANSASTE.</emma:literal>
                </emma:interpretation>
                <emma:interpretation id="interp26" emma:lang="it-IT" emma:confidence="0">
                  <emma:literal>ANSATE.</emma:literal>
                </emma:interpretation>
                <emma:interpretation id="interp27" emma:lang="it-IT" emma:confidence="0">
                  <emma:literal>AIACE.</emma:literal>
                </emma:interpretation>
                <emma:interpretation id="interp28" emma:lang="it-IT" emma:confidence="0">
                  <emma:literal>Asseriti.</emma:literal>
                </emma:interpretation>
                <emma:interpretation id="interp29" emma:lang="it-IT" emma:confidence="0">
                  <emma:literal>ANSATE".</emma:literal>
                </emma:interpretation>
              </emma:one-of>
            </emma:emma>
          </inkml:annotationXML>
          <inkml:trace contextRef="#ctx0" brushRef="#br1" timeOffset="95542.5683">-4222 4114 0,'0'36'0,"-71"107"0,-1 72 15,-107 143-15,72-179 16,71-36-1,0-72 1,36-71 0,36-36-1,72-142 1,-1-73 0,0 37 15,-35-1-16,-1 72 1,-71 71-16,36 36 16,-36 1-1,0 106 17,0 108-17,36 72 1,35-1-1,1-35 1,-1-72 0,-35-72-1,-36-35 1,-71-36 0,-72-107-1,-36 35 1,36-35-1,0 71 17,71 0-32,36 36 31,72 36-31,71-36 16,1-72-1,-108 72 1</inkml:trace>
          <inkml:trace contextRef="#ctx0" brushRef="#br1" timeOffset="96027.9464">-3113 4150 0,'-71'36'15,"-394"429"-15,429-286 16,36 0 0,36-36-1,-36-36 1,35-35 0,1-72-1,-36 0 1,0 0-1,-71-72 1,106-35 15,73-36-15,35 0 0,-143 143-1</inkml:trace>
          <inkml:trace contextRef="#ctx0" brushRef="#br1" timeOffset="96745.701">-2361 4222 0,'-108'0'0,"1"71"0,35 37 16,1 35-16,71 36 0,71 35 31,1 72-15,-72-142-1,-36-1 1,-35-72 0,-73-35-1,37-36 1,0-36 0,35-71-1,108-36 1,-36-36-1,0 0 1,0 36 0,-36 36-1,-35 71 1,35 72 0,72-36-1,0 0 1,71 0-1,36 0 1,0 35 0,0 1-1,-71 0 17,-37-36-17,-70 0 1,-37-36-1,36-71 1,72 0 0,-36-37-1,0 144 1</inkml:trace>
          <inkml:trace contextRef="#ctx0" brushRef="#br1" timeOffset="96995.7026">-2326 4114 0,'251'72'0,"-72"143"0,-36 35 16,-36 0-1,-107 1 1,-107-1 0,-108 1 15,215-251-31</inkml:trace>
          <inkml:trace contextRef="#ctx0" brushRef="#br0" timeOffset="40508.0173">-1610 2218 0,'-179'251'0,"36"-1"15,-36 1 1,72-37-1,35-71 1,1-35 0,71-72-1,0-36 1,71-108 0,36-142-1,1-72 1,-1 71-1,0 1 1,1 71 0,-37 0-1,1 108 1,-72 35 0,36 36 15,-1 107-16,1 108 1,36 35 0,-1 36-1,37 1 1,-1-37 0,0-71-1,-71-36 1,-36-107-1,-72-72 1,-106-35 0,-37-73-1,-36 1 1,1 72 0,71-1-1,108 36 1,35 36-1,107 0 1,73 0 0,70-35-1,-214 35 17</inkml:trace>
          <inkml:trace contextRef="#ctx0" brushRef="#br1" timeOffset="94709.5535">-5188 4544 0,'-71'71'0,"35"72"0,-71 0 0,-1-35 16,1-1 0,71-107-1,36 0 17,0-36-32,143-107 15,-35-36 1,35 1-1,-72 70 1,1 37 0,-72 71-1,0 0 1,0 71 0,0 108-1,36 0 1,35-36-1,-35-36 1,0-35 0,-72-36-1,-36-36 17,-35-36-1,0 0-31,71-35 15,215-1 1,-179 72 0</inkml:trace>
          <inkml:trace contextRef="#ctx0" brushRef="#br0" timeOffset="41992.4018">1824 2397 0,'429'394'0,"-214"-108"16,-143 0-1,-108-71 1,-71-72 0,-1-36-1,-35-35 1,36-36 31,71-36-47,179-108 15,-143 108 1</inkml:trace>
          <inkml:trace contextRef="#ctx0" brushRef="#br0" timeOffset="41148.6464">214 2147 0,'-71'36'0,"-37"35"16,1 36-16,36 37 0,-1 70 0,72 1 16,36 0-1,0-1 1,35-71 0,1 0 15,-1-71-16,-35-36 1,-36-36 0,36-108-1,35-106 1,37-1 0,-108 215-1</inkml:trace>
          <inkml:trace contextRef="#ctx0" brushRef="#br0" timeOffset="41711.15">465 2791 0,'107'36'0,"108"-1"0,35 1 0,-35-36 15,-72-107 1,-72-36-1,-71 143 1</inkml:trace>
          <inkml:trace contextRef="#ctx0" brushRef="#br0" timeOffset="41523.6488">858 2397 0,'-36'143'16,"-35"72"-16,-1-36 0,72 36 16,36-37-1,71-34 1,1-37 15,106-36-15,-106-35-1,-1-107 1,-71-37 0,-108-71-1,-71 1 1,143 178 0</inkml:trace>
          <inkml:trace contextRef="#ctx0" brushRef="#br0" timeOffset="42586.1556">3219 3292 0,'72'0'0,"-1"0"16,359 0-16,-216 35 15,-70 1 1,-1-36 15,-108 0-15,-35 0-1,-107-36 1,0-35 0,-72 35-1,0 36 1,0 36-1,72 0 1,-1 35 0,73-35-1,70 0 1,37 0 0,71-1-1,36 1 1,0-36-1,-72-36 1,-107 36 0</inkml:trace>
        </inkml:traceGroup>
        <inkml:traceGroup>
          <inkml:annotationXML>
            <emma:emma xmlns:emma="http://www.w3.org/2003/04/emma" version="1.0">
              <emma:interpretation id="{A2689327-FD7B-4487-814D-333E2BA4D1A9}" emma:medium="tactile" emma:mode="ink">
                <msink:context xmlns:msink="http://schemas.microsoft.com/ink/2010/main" type="inkWord" rotatedBoundingBox="14325,7460 20593,7180 20736,10384 14469,10665"/>
              </emma:interpretation>
              <emma:one-of disjunction-type="recognition" id="oneOf6">
                <emma:interpretation id="interp30" emma:lang="it-IT" emma:confidence="0">
                  <emma:literal>Fazzi</emma:literal>
                </emma:interpretation>
                <emma:interpretation id="interp31" emma:lang="it-IT" emma:confidence="0">
                  <emma:literal>afa FI</emma:literal>
                </emma:interpretation>
                <emma:interpretation id="interp32" emma:lang="it-IT" emma:confidence="0">
                  <emma:literal>afa I</emma:literal>
                </emma:interpretation>
                <emma:interpretation id="interp33" emma:lang="it-IT" emma:confidence="0">
                  <emma:literal>Fazi</emma:literal>
                </emma:interpretation>
                <emma:interpretation id="interp34" emma:lang="it-IT" emma:confidence="0">
                  <emma:literal>afa TI</emma:literal>
                </emma:interpretation>
              </emma:one-of>
            </emma:emma>
          </inkml:annotationXML>
          <inkml:trace contextRef="#ctx0" brushRef="#br2" timeOffset="103412.7372">8764 4258 0,'36'35'15,"-36"-70"-15,36-1 0,-36-36 0,0 1 16,-36-1-16,-35 1 0,-37 35 0,1 36 31,35 36-15,1 35-1,35 36 1,108-35 0,71-36-1,0-72 1,36-71 0,-36-36-1,-143 143 1</inkml:trace>
          <inkml:trace contextRef="#ctx0" brushRef="#br2" timeOffset="73889.1005">8657 2791 0,'36'-36'0,"-36"-71"16,-36-36-16,-35 35 0,-37 72 16,1 72-1,0 36 1,-1 35 0,37 36 15,35 36-31,72 72 15,35 35 17,72 0-17,-71-36 1,-72-71 0,-36-107-1,-35-36 1,-72-72-1,-108-72 1,1-35 0,-1-36-1,144 36 1,143 0 0,-36 143-1</inkml:trace>
          <inkml:trace contextRef="#ctx0" brushRef="#br2" timeOffset="74185.9774">7333 3113 0,'144'36'15,"70"35"-15,108-35 0,-36 0 16,-71-36 0,-108 0-1,1-36 1,-73-36 0,1 1-1,0-1 1,-36 72 15</inkml:trace>
          <inkml:trace contextRef="#ctx0" brushRef="#br2" timeOffset="74576.6049">9873 3220 0,'36'0'0,"72"0"0,-1-36 16,72 36-16,-36 36 0,-72 0 15,-106 0 1,-144-1-1,-36 37 1,36-36 0,72 71-1,71-71 1,108 0 0,142-1-1,73-70 1,-109-108-1,1 71 1,-179 72 0</inkml:trace>
          <inkml:trace contextRef="#ctx0" brushRef="#br2" timeOffset="75274.8519">10804 3864 0,'107'36'15,"501"-36"-15,-250 0 16,107 0-1,-36 71 1,1-71 0,-180 36-1,-143-36 1,-107 0 0,-107 0-1,107 0 1</inkml:trace>
          <inkml:trace contextRef="#ctx0" brushRef="#br2" timeOffset="74935.9822">12235 2218 0,'35'72'0,"-70"71"16,-1 36-16,36 36 16,0-37-1,0 1 17,0-71-17,-36-37 1,36-107-1,0 36 1</inkml:trace>
          <inkml:trace contextRef="#ctx0" brushRef="#br2" timeOffset="75800.2467">12127 4401 0,'179'179'16,"-143"-72"-16,-36 36 0,-36 72 15,0-37 16,36-34-15,0-109 0,0-106-1,-35-72 1,-1-72 0,-71-35-1,-37 35 1,-34 36-1,70 108 17,108 71-32,36 0 15,214 35 1,215 1 0,1 71-1,-109-107 1,-357 0-1</inkml:trace>
          <inkml:trace contextRef="#ctx0" brushRef="#br1" timeOffset="264571.0657">8335 4436 0,'250'-35'0,"-71"70"15,-36 1-15,36 36 16,-71-1 0,-37-35-1,1-36 1,-1 0-1,-71 0 1</inkml:trace>
        </inkml:traceGroup>
      </inkml:traceGroup>
    </inkml:traceGroup>
    <inkml:traceGroup>
      <inkml:annotationXML>
        <emma:emma xmlns:emma="http://www.w3.org/2003/04/emma" version="1.0">
          <emma:interpretation id="{42EBDC56-7FB9-4C20-BDDA-6E96C23FD0E4}" emma:medium="tactile" emma:mode="ink">
            <msink:context xmlns:msink="http://schemas.microsoft.com/ink/2010/main" type="paragraph" rotatedBoundingBox="-34,9924 30319,9076 30469,14425 114,152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1BDB619-855C-438E-8644-A1E5D537D791}" emma:medium="tactile" emma:mode="ink">
              <msink:context xmlns:msink="http://schemas.microsoft.com/ink/2010/main" type="line" rotatedBoundingBox="-34,9924 30319,9076 30469,14425 114,15273"/>
            </emma:interpretation>
          </emma:emma>
        </inkml:annotationXML>
        <inkml:traceGroup>
          <inkml:annotationXML>
            <emma:emma xmlns:emma="http://www.w3.org/2003/04/emma" version="1.0">
              <emma:interpretation id="{626D826E-84EF-44AC-9C3A-D158779D7D78}" emma:medium="tactile" emma:mode="ink">
                <msink:context xmlns:msink="http://schemas.microsoft.com/ink/2010/main" type="inkWord" rotatedBoundingBox="-95,11109 9740,10122 10202,14722 365,15708"/>
              </emma:interpretation>
              <emma:one-of disjunction-type="recognition" id="oneOf7">
                <emma:interpretation id="interp35" emma:lang="it-IT" emma:confidence="0">
                  <emma:literal>strip.</emma:literal>
                </emma:interpretation>
                <emma:interpretation id="interp36" emma:lang="it-IT" emma:confidence="0">
                  <emma:literal>A TEMPI</emma:literal>
                </emma:interpretation>
                <emma:interpretation id="interp37" emma:lang="it-IT" emma:confidence="0">
                  <emma:literal>A EMPI</emma:literal>
                </emma:interpretation>
                <emma:interpretation id="interp38" emma:lang="it-IT" emma:confidence="0">
                  <emma:literal>strip,</emma:literal>
                </emma:interpretation>
                <emma:interpretation id="interp39" emma:lang="it-IT" emma:confidence="0">
                  <emma:literal>A ENPI</emma:literal>
                </emma:interpretation>
              </emma:one-of>
            </emma:emma>
          </inkml:annotationXML>
          <inkml:trace contextRef="#ctx0" brushRef="#br1" timeOffset="311912.2079">2647 5653 0,'36'36'0,"-108"107"16,0 0-16,1 71 0,35-71 15,36 1 1,36-73-1,0-35 1,-1 0 31,37-36-47,-72-36 16,0 36-1,0-36 1,-36 36-1,0-36 1,1 36 0,-1-35-1,36-37 1,0 0 15,0 72-31</inkml:trace>
          <inkml:trace contextRef="#ctx0" brushRef="#br1" timeOffset="112338.5787">-787 7477 0,'71'0'0,"-71"-36"0,-71 1 0,-37-1 16,37 36-16,-1 36 0,1-1 0,-1 37 16,72 35-16,36 1 0,35-37 15,37 37 1,-37-73-1,37-35 1,-73-35 0,-35-73-1,-35-71 1,-37 72 15,1 35-15,-1 72-1,36 0 1,0 36 0,72 72-1,0-37 1,71-35 0,-35-36-1,-1-36 1,-71-179-1,-71-35 1,71 250 0</inkml:trace>
          <inkml:trace contextRef="#ctx0" brushRef="#br1" timeOffset="111619.8241">-644 7799 0,'36'36'15,"-36"36"-15,0 71 0,-36 0 16,72 36 0,-72 35-1,36 1 1,0 35-1,-36-35 1,36 0 0,0-1-1,0-71 1,0-35 0,36-37-1,-36-35 1,0-36-1,0-72 1,-36-71 0,0-71-1,36 214 1</inkml:trace>
          <inkml:trace contextRef="#ctx0" brushRef="#br1" timeOffset="310834.076">393 5367 0,'36'0'0,"0"107"0,-36 108 0,0-72 15,35 0 1,-35-36-1,0-71 1,0-36 0,0-36-1,0-107 1,0-36 0,0 36-1,0 71 1,0 72-1,0 0 1,36 36 0,71 107-1,1 36 1,-1-71 0,36-37-1,-36-71 1,1-71 15,-37-144-15,-71 36-1,0 72 1,0 35 0,0 72-1,0 36 1,0 71-1,0 72 32,0 36-47,0-36 0,36-1 16,-36-70 15,36-72-15,35-144-1,1-35 1,-72 143 0</inkml:trace>
          <inkml:trace contextRef="#ctx0" brushRef="#br1" timeOffset="311474.7051">1860 5510 0,'36'71'0,"-36"72"0,0 36 16,0 36 15,0-36-31,0-72 16,-36-35-1,36-37 1,-108-249 0,73-1 15,-37-35-15,1 35-1,-1 72 1,36 71-1,36 72 1,72-35 0,71 70-1,36 1 1,35 71 0,-35 1-1,-107-1 1,-36 0-1,-144-71 1,-35 0 0,-36-36-1,0 0 1,72-36 0,71 36-1,144-36 1,35-35 15,36 35-15,-179 36-1</inkml:trace>
          <inkml:trace contextRef="#ctx0" brushRef="#br1" timeOffset="122276.1453">-2004 7441 0,'-107'36'0,"-36"-36"0,0 0 16,-36 0-16,-36 0 15,-35 0 1,-1 0 0,1-36-1,-36 1 1,-36-37 0,36 36-1,-1 1 1,37-1-1,71 72 1,0-36 0,72 35 15,35 1-15,37 0-1,-1-36 1,36 0-1,0 36 1,36-36 0,-1 35-1,37-35 1,-36-35 0,-36 35-1</inkml:trace>
          <inkml:trace contextRef="#ctx0" brushRef="#br1" timeOffset="123682.4043">-6833 6225 0,'0'72'0,"-36"-1"0,-36 72 16,37 36-16,-1 0 16,0-36-1,36-35 1,-36-1-1,36-36 1,0 1 0,0-72-1,0-36 1,72-107 0,-36-36-1,35-35 1,-35-1-1,-36 0 17,-36 36-17,0 72 1,-35 71 0,71 36-1,36 36 1,-1 36-1,1 71 1,0 36 0,71 71-1,1 0 1,-1 37 0,-36-73-1,-35-35 1,0-72-1,0-35 1,-36-36 0,-36-72-1,0-71 17,0-36-32,1-36 15,-73 0 16,1 0-15,-36 36 0,36 107-1,35 36 1,36 0 0,108 36-1,35 0 1,0-1-1,37 1 1,-37 0 0,-36 0-1,-35-36 1,0 0 0,-36 0 15,0 0-16</inkml:trace>
        </inkml:traceGroup>
        <inkml:traceGroup>
          <inkml:annotationXML>
            <emma:emma xmlns:emma="http://www.w3.org/2003/04/emma" version="1.0">
              <emma:interpretation id="{A8E37444-AE19-493E-92B2-35692C482F17}" emma:medium="tactile" emma:mode="ink">
                <msink:context xmlns:msink="http://schemas.microsoft.com/ink/2010/main" type="inkWord" rotatedBoundingBox="14519,9773 19848,8652 20598,12218 15269,13339"/>
              </emma:interpretation>
              <emma:one-of disjunction-type="recognition" id="oneOf8">
                <emma:interpretation id="interp40" emma:lang="it-IT" emma:confidence="0">
                  <emma:literal>ETÀ.</emma:literal>
                </emma:interpretation>
                <emma:interpretation id="interp41" emma:lang="it-IT" emma:confidence="0">
                  <emma:literal>ETÀ?</emma:literal>
                </emma:interpretation>
                <emma:interpretation id="interp42" emma:lang="it-IT" emma:confidence="0">
                  <emma:literal>ETÀ!</emma:literal>
                </emma:interpretation>
                <emma:interpretation id="interp43" emma:lang="it-IT" emma:confidence="0">
                  <emma:literal>ETÀ;</emma:literal>
                </emma:interpretation>
                <emma:interpretation id="interp44" emma:lang="it-IT" emma:confidence="0">
                  <emma:literal>ETÀ:</emma:literal>
                </emma:interpretation>
              </emma:one-of>
            </emma:emma>
          </inkml:annotationXML>
          <inkml:trace contextRef="#ctx0" brushRef="#br1" timeOffset="265003.687">9909 4758 0,'-36'36'0,"-71"0"0,0 71 15,-36-35-15,35 71 0,37 0 16,71 36 0,0-36-1,35-36 16,73 36-15,-1-107 0,0-72-1,-35-35 1,-72 71 0</inkml:trace>
          <inkml:trace contextRef="#ctx0" brushRef="#br1" timeOffset="264258.5637">8800 4436 0,'36'36'0,"-72"72"0,0 70 0,-35 37 16,-1 0-1,36-1 1,1 1 0,35-36-1,0-36 1,-72-71-1,72-37 1,-36-35 0,36 36-1,-143-72 1,-71-35 0,-1 35-1,108 36 1,35-36-1,36 72 1,72-36 0,36 36-1,71 35 1,71 1 15,1-36-15,-72-36-1,-36 35 1,-35-70 0,-72-73-1,0 1 1,0 107 0</inkml:trace>
          <inkml:trace contextRef="#ctx0" brushRef="#br1" timeOffset="262055.4246">8371 7191 0,'35'358'0,"-70"-215"0,35 0 16,0-36 0,35-107-1,37-35 1,0-73 0,35 1-1,0-36 1,-35 35-1,-36 37 1,-36 107 0,35-36-1,-35 0 17,0 35-17,0 73 16,0 35-31,-35 36 16,70-72 0,-35 0-1,36-107 1,-36-71 0,0-36-1,-71-37 1,71 144-1</inkml:trace>
          <inkml:trace contextRef="#ctx0" brushRef="#br1" timeOffset="262274.176">8192 7012 0,'107'36'0,"36"0"15,72 35-15,35 37 0,-35-73 16,-36-70 0,-179 35-1</inkml:trace>
          <inkml:trace contextRef="#ctx0" brushRef="#br1" timeOffset="263586.6844">8943 5045 0,'0'-36'0,"-36"0"0,-71 0 0,-36 36 16,-72 36-16,72 36 0,0-1 15,36 1 1,71 71 0,72-36-1,71 36 1,72 0-1,36-35 1,-37-108 0,1 35-1,0-70 1,-36-37 0,-35-71-1,-108-72 1,-36 36-1,-71 1 1,-37 106 15,-70 36-31,-1 72 47,72 36-47,71 35 16,108-36-1,36-35 1,-72-36 0</inkml:trace>
          <inkml:trace contextRef="#ctx0" brushRef="#br1" timeOffset="261367.9202">10517 7799 0,'-71'0'0,"-37"-36"15,-71 72-15,36-72 0,36 36 0,0 0 16,107 0 0,35-35-1,109-1 16,-1 36-15,36-36 0,-72 36-1,-107 0 1,0 0 0,-36 0-1,-71 72 1,71-72-1,36 0 1,0 0 0</inkml:trace>
          <inkml:trace contextRef="#ctx0" brushRef="#br1" timeOffset="265650.1767">10159 4830 0,'0'36'0,"0"35"16,0 72-16,36 36 0,-36 0 31,-36 0-15,-35-72-1,35-35 1,-35-36 0,35-36-1,-36 0 1,72-36 0,36-36-1,-36 1 1,-36-72 15,0 35-15,1 37-16,-1 35 31,36 36-15,107-36 15,1 36-31,70 36 15,-34 36 1,-37-72 0,-36-36-1,-35-36 1,-36-35 0,0 107-1</inkml:trace>
          <inkml:trace contextRef="#ctx0" brushRef="#br1" timeOffset="265931.4285">10410 4758 0,'143'143'0,"0"108"15,0 71-15,-143-36 16,-107-107 0,-36-107-1,143-72 1</inkml:trace>
          <inkml:trace contextRef="#ctx0" brushRef="#br1" timeOffset="230127.4722">10159 6189 0,'-35'143'0,"-37"-35"0,-35 35 16,-1-36-1,73 1 1,35-108 0,0 35-1,71-106 1,72-72 0,0-36-1,-35 0 1,-1 72-1,-35 35 1,-1 1 0,-35 35-1,0 36 17,0 107-17,35 36 1,1 72-1,35-36 1,0 0 0,-35-36-1,-1-36 1,-71-107 0,0 0-1,-143-36 1,-36-71-1,-71-36 1,-36 35 0,178 1 31,108 107-47</inkml:trace>
          <inkml:trace contextRef="#ctx0" brushRef="#br2" timeOffset="104165.6728">12879 5581 0,'107'36'15,"-36"-36"-15,-35 0 0,0-36 0,-36-35 16,-36-1-16,-35-35 0,-37 35 0,1 72 16,35 72-1,72 107 1,108 0 0,71-72-1,-179-107-15</inkml:trace>
        </inkml:traceGroup>
        <inkml:traceGroup>
          <inkml:annotationXML>
            <emma:emma xmlns:emma="http://www.w3.org/2003/04/emma" version="1.0">
              <emma:interpretation id="{6AC19316-CE8F-46AF-AE5B-558161440BD3}" emma:medium="tactile" emma:mode="ink">
                <msink:context xmlns:msink="http://schemas.microsoft.com/ink/2010/main" type="inkWord" rotatedBoundingBox="23257,9803 30334,9606 30448,13686 23371,13884"/>
              </emma:interpretation>
              <emma:one-of disjunction-type="recognition" id="oneOf9">
                <emma:interpretation id="interp45" emma:lang="it-IT" emma:confidence="0">
                  <emma:literal>.</emma:literal>
                </emma:interpretation>
                <emma:interpretation id="interp46" emma:lang="it-IT" emma:confidence="0">
                  <emma:literal>,</emma:literal>
                </emma:interpretation>
                <emma:interpretation id="interp47" emma:lang="it-IT" emma:confidence="0">
                  <emma:literal>-</emma:literal>
                </emma:interpretation>
                <emma:interpretation id="interp48" emma:lang="it-IT" emma:confidence="0">
                  <emma:literal>&gt;</emma:literal>
                </emma:interpretation>
                <emma:interpretation id="interp49" emma:lang="it-IT" emma:confidence="0">
                  <emma:literal>°</emma:literal>
                </emma:interpretation>
              </emma:one-of>
            </emma:emma>
          </inkml:annotationXML>
          <inkml:trace contextRef="#ctx0" brushRef="#br1" timeOffset="321920.0897">16241 4758 0,'36'72'0,"-36"35"0,-36 144 0,36 35 16,0 0-1,0 0 1,0 0 0,-36 1 15,36-37-31,0-71 15,0-72 1,36-35 0,-36-36-1,0-36 1,0-143 0,36-108-1,-36-35 16,0 286-31</inkml:trace>
          <inkml:trace contextRef="#ctx0" brushRef="#br1" timeOffset="323030.4718">16205 4830 0,'322'-36'16,"-35"36"-16,-1 36 0,71 35 16,37-35 15,35 0-16,36 0 1,36-72 0,36 108-1,35-1 1,-35 36 0,-1 1-1,-106-37 1,-1 1-1,-107 35 1,-72-71 0,-71 0-1,-71 0 1,-37-1 0,-71 37-1,36 35 1,-36 36-1,-36 72 1,0 0 15,-35 71-15,35 0 0,0 72-1,1-36 1,-37 0-1,72-108 1,-36-35 0,0-71 15,1-37-31,35-35 16,-72-36-1,36 0 1,-71-36-1,-36 0 1,-72 1 0,-71-1-1,-36 0 1,-143-71 0,-72-1-1,-107 1 1,1-72-1,-73 36 17,108 71-17,35 37 1,108-1 0,143 0-1,108 36 1,142-36-1,72 36 1,0 0 0,36 0-1,36 0 1,106 0 0,-178 0-1</inkml:trace>
        </inkml:traceGroup>
      </inkml:traceGroup>
    </inkml:traceGroup>
    <inkml:traceGroup>
      <inkml:annotationXML>
        <emma:emma xmlns:emma="http://www.w3.org/2003/04/emma" version="1.0">
          <emma:interpretation id="{92A4E191-D168-44AE-A30C-F2DA791B9856}" emma:medium="tactile" emma:mode="ink">
            <msink:context xmlns:msink="http://schemas.microsoft.com/ink/2010/main" type="paragraph" rotatedBoundingBox="5667,14951 31682,13608 31862,17091 5847,1843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D575D39-788E-4789-B449-43491B390DCD}" emma:medium="tactile" emma:mode="ink">
              <msink:context xmlns:msink="http://schemas.microsoft.com/ink/2010/main" type="line" rotatedBoundingBox="5667,14951 31682,13608 31862,17091 5847,18434"/>
            </emma:interpretation>
          </emma:emma>
        </inkml:annotationXML>
        <inkml:traceGroup>
          <inkml:annotationXML>
            <emma:emma xmlns:emma="http://www.w3.org/2003/04/emma" version="1.0">
              <emma:interpretation id="{3696A7D6-D408-4C3E-A331-97F1D7EF11EF}" emma:medium="tactile" emma:mode="ink">
                <msink:context xmlns:msink="http://schemas.microsoft.com/ink/2010/main" type="inkWord" rotatedBoundingBox="5667,14951 7159,14874 7310,17798 5818,17875"/>
              </emma:interpretation>
              <emma:one-of disjunction-type="recognition" id="oneOf10">
                <emma:interpretation id="interp50" emma:lang="it-IT" emma:confidence="0">
                  <emma:literal>gol</emma:literal>
                </emma:interpretation>
                <emma:interpretation id="interp51" emma:lang="it-IT" emma:confidence="0">
                  <emma:literal>8a</emma:literal>
                </emma:interpretation>
                <emma:interpretation id="interp52" emma:lang="it-IT" emma:confidence="0">
                  <emma:literal>8o</emma:literal>
                </emma:interpretation>
                <emma:interpretation id="interp53" emma:lang="it-IT" emma:confidence="0">
                  <emma:literal>gal</emma:literal>
                </emma:interpretation>
                <emma:interpretation id="interp54" emma:lang="it-IT" emma:confidence="0">
                  <emma:literal>gai</emma:literal>
                </emma:interpretation>
              </emma:one-of>
            </emma:emma>
          </inkml:annotationXML>
          <inkml:trace contextRef="#ctx0" brushRef="#br2" timeOffset="106652.0179">-787 10303 0,'35'36'15,"-35"0"-15,36 0 0,0 0 0,36-36 16,-1 0-16,1-72 0,-37 36 16,-35-71-16,0 0 0,-35 35 0,-37 0 0,1 1 31,-37 35-15,37 36-1,-1 36 1,36 71-1,36 1 1,36-1 0,36 0-1,-1-35 1,37-72 0,-73-36-1,37-71 16,-72-36-31,0 71 16,-107 0 0,-1 72-1,37 108 1,142-1 0,-71-107-1</inkml:trace>
          <inkml:trace contextRef="#ctx0" brushRef="#br2" timeOffset="107558.2737">-501 11162 0,'-36'-143'0,"-35"143"0,-1-36 0,-35 108 16,71-1-16,0 72 0,72 36 15,0 36-15,35 35 0,-35-35 16,0 35 0,-72-71-1,0-71 1,0-37 0,-35 1-1,-1-72 1,1-36-1,-37-36 1,1-35 0,0 0-1,71-1 1,108 37 0,-1-1 15,1 1-31,-72 71 15</inkml:trace>
          <inkml:trace contextRef="#ctx0" brushRef="#br2" timeOffset="108370.7789">-1145 11913 0,'71'0'0,"1"36"0,71-36 0,-36 36 16,1-36-16,-37 0 15,-35 0 1,0 0-1,-36 0 1,0 0 0,0 0-1,36 36 1,-1-1 0,1 1-1,0 72 1,35-37-1,-35 72 1,-36-36 15,0 1-31,36-72 16,0-36 15,71 35-15,0-106-1,-35 35 1,-36 0 0,0 0-1,-72-35 1,-36 35 0,-35 0-1,0 1 1,35 106 15,0-35-15,72 71-1,0-35 1,72-1 0,35-35-1,-35-36 1,-1-36-1,1-71 1,-72 35 0,36-35-1,-36 107 1</inkml:trace>
        </inkml:traceGroup>
        <inkml:traceGroup>
          <inkml:annotationXML>
            <emma:emma xmlns:emma="http://www.w3.org/2003/04/emma" version="1.0">
              <emma:interpretation id="{26489DD0-2FE5-411A-AACA-808451467D26}" emma:medium="tactile" emma:mode="ink">
                <msink:context xmlns:msink="http://schemas.microsoft.com/ink/2010/main" type="inkWord" rotatedBoundingBox="12091,14917 17567,14634 17708,17360 12231,17643">
                  <msink:destinationLink direction="with" ref="{ACF34C1E-47CE-4527-96A2-EA168F5E5F1C}"/>
                </msink:context>
              </emma:interpretation>
              <emma:one-of disjunction-type="recognition" id="oneOf11">
                <emma:interpretation id="interp55" emma:lang="it-IT" emma:confidence="0">
                  <emma:literal>ISF.</emma:literal>
                </emma:interpretation>
                <emma:interpretation id="interp56" emma:lang="it-IT" emma:confidence="0">
                  <emma:literal>FF.</emma:literal>
                </emma:interpretation>
                <emma:interpretation id="interp57" emma:lang="it-IT" emma:confidence="0">
                  <emma:literal>SF.</emma:literal>
                </emma:interpretation>
                <emma:interpretation id="interp58" emma:lang="it-IT" emma:confidence="0">
                  <emma:literal>"IT.</emma:literal>
                </emma:interpretation>
                <emma:interpretation id="interp59" emma:lang="it-IT" emma:confidence="0">
                  <emma:literal>.IT.</emma:literal>
                </emma:interpretation>
              </emma:one-of>
            </emma:emma>
          </inkml:annotationXML>
          <inkml:trace contextRef="#ctx0" brushRef="#br1" timeOffset="92896.0643">4972 9874 0,'72'0'0,"35"36"15,1 35-15,70 1 0,1 35 0,-36-35 16,-71-1 0,-36-71-1,-72 36 1,0 0 0,-35 0 15,35 35-16,-36-35 1,72 36 0,-71-37-1,107-106 1,-1-72 0,-35 143-1</inkml:trace>
          <inkml:trace contextRef="#ctx0" brushRef="#br1" timeOffset="93474.193">6761 9838 0,'-71'-35'16,"-1"35"-16,-35 71 0,71 108 15,0 0-15,72 71 16,35 37 0,1-37-1,0-35 1,-1-37-1,-35-70 1,-72-1 0,0-35-1,-35-37 1,-37-35 0,1 36-1,0-36 1,-36 0-1,71 0 1,108-71 0,-36 71-1</inkml:trace>
          <inkml:trace contextRef="#ctx0" brushRef="#br1" timeOffset="93740.7973">6010 11305 0,'214'0'16,"-70"0"-16,34-36 0,-34 36 15,-37 36 1,36 0 15,0 0-31,-143-36 16</inkml:trace>
          <inkml:trace contextRef="#ctx0" brushRef="#br1" timeOffset="260352.2887">7548 11699 0,'36'35'0,"71"1"0,0 0 15,1-36-15,-37 36 0,1-36 16,-1-36 0,-71 36-1</inkml:trace>
          <inkml:trace contextRef="#ctx0" brushRef="#br1" timeOffset="258721.4172">10124 12271 0,'179'36'0,"-72"-36"0,-36 0 16,37 0-16,-108 0 15,0 0 1,0 0 0,-108-36 15,-35 36-31,-36 0 16,36 0-1,0-36 1,36 36-1,71 0 1,36 0 0,107 0-1,37 36 1,-37-36 0,-36 0 15,-71 0-16,-35-36 1,35 36 0,0 0-1</inkml:trace>
          <inkml:trace contextRef="#ctx0" brushRef="#br1" timeOffset="260008.5365">8764 11663 0,'36'36'0,"-36"-1"16,-36 73-16,0-1 0,36 36 15,-35-35 1,35-1 0,35 0-16,-35-107 31,0 0-16,0-36 1,0-35 0,-35-72-1,-37 0 1,-35 0 0,-1-1-1,1 37 1,0 36-1,71 71 1,72 0 0,35 0-1,37 35 1,71 37 0,-1-1-1,-34 1 1,-1-36-1,-72-36 1,-35-36 15,-36 0-31,-36-35 32,36 71-32</inkml:trace>
          <inkml:trace contextRef="#ctx0" brushRef="#br1" timeOffset="259299.5459">8621 11591 0,'0'108'0,"-71"-37"0,35 72 0,-36 0 16,36-71 0,36 35-1,0-71 1,36-36-1,-36 0 17,0-36-32,0 1 15,0-1 1,36 0 0,-36-36-1,36 37 1,-36 35-1</inkml:trace>
        </inkml:traceGroup>
        <inkml:traceGroup>
          <inkml:annotationXML>
            <emma:emma xmlns:emma="http://www.w3.org/2003/04/emma" version="1.0">
              <emma:interpretation id="{D56AD169-2F66-4DF6-A6EA-56EE49370B18}" emma:medium="tactile" emma:mode="ink">
                <msink:context xmlns:msink="http://schemas.microsoft.com/ink/2010/main" type="inkWord" rotatedBoundingBox="22059,14834 23614,14754 23756,17510 22201,17590">
                  <msink:destinationLink direction="with" ref="{79084AA9-E61F-4069-8E39-D0F37D26DAE9}"/>
                </msink:context>
              </emma:interpretation>
              <emma:one-of disjunction-type="recognition" id="oneOf12">
                <emma:interpretation id="interp60" emma:lang="it-IT" emma:confidence="0">
                  <emma:literal>t.</emma:literal>
                </emma:interpretation>
                <emma:interpretation id="interp61" emma:lang="it-IT" emma:confidence="0">
                  <emma:literal>5%.</emma:literal>
                </emma:interpretation>
                <emma:interpretation id="interp62" emma:lang="it-IT" emma:confidence="0">
                  <emma:literal>I.</emma:literal>
                </emma:interpretation>
                <emma:interpretation id="interp63" emma:lang="it-IT" emma:confidence="0">
                  <emma:literal>Ê</emma:literal>
                </emma:interpretation>
                <emma:interpretation id="interp64" emma:lang="it-IT" emma:confidence="0">
                  <emma:literal>f'.</emma:literal>
                </emma:interpretation>
              </emma:one-of>
            </emma:emma>
          </inkml:annotationXML>
          <inkml:trace contextRef="#ctx0" brushRef="#br2" timeOffset="292438.4433">15526 10196 0,'35'36'0,"37"-36"0,-36-36 16,0-35-16,-36 71 0,0-36 0,0-36 15,-36 1-15,-36-1 0,36 36 0,-35 1 16,-1-1 15,37 72-31,-37-1 16,72 1-1,0 36 1,36-1 0,35 1-1,1-1 1,35-35-1,1 0 1,-37-36 15,-35-36-15,0 0 0,-36-71-1,0 35 1,-36 1-1,-36 35 1,37 36 0,-37 0-1,36 36 1,0 35 0,36 1-1,36 0 1,72 35 15,-37-36-31,36-35 16,-35-36-1,-36-71 1,-36-1 0,0 1-1,-36-1 1,0 0 15,-35 37-15,-1-1-1,1 72 1,35 35 0,36 1-1,36-1 1,35 1-1,1-1 1,-1-71 0,-35-35-1,0-37 1,-36-35 0,0-1-1,-36 37 1,0 35-1,-35 36 1,35 36 0,0 35-1,0 1 32,36 35-47,0 1 16,72-73-1,-72-35 1,0 0-16</inkml:trace>
          <inkml:trace contextRef="#ctx0" brushRef="#br2" timeOffset="274101.4036">15883 10268 0,'0'71'0,"0"-35"0,36 36 16,0-72-16,0 35 0,-1-35 0,37 0 16,-72-71-1,0-1 1,0 1 0,-72-1-1,1 1 1,-36-1-1,-1 72 32,1 0-47,35 36 0,1 0 16,35 35 0,72-35-1,0 0 1,35-1 15,1 1-15,35-72-1,0 1 1,-35-37 0,-36-35-1,-72 35 1,0 1-1,-35-1 1,-1 72 15,1 0-31,35 72 16,36 35 0,71 0-1,1-35 1,-1-1-1,-71-71 1,0 0 0,0-35-1,-35-73 17,-1 37-32,-36 71 31,72 36-16,72 35 1,-1 1 0,-71-72-1</inkml:trace>
          <inkml:trace contextRef="#ctx0" brushRef="#br2" timeOffset="274835.7833">15812 10983 0,'71'-36'0,"-35"1"0,-36-37 0,-71 36 15,-1 1-15,-35 35 0,35 71 16,1 1 0,71 107 30,0-1-46,35 37 0,1 0 16,0 35 0,0-35-1,-36-72 1,0 0 0,-36-107-1,0-1 1,-35-35-1,-1-35 1,-35-37 15,-1-35-15,1 0 0,36 35-1,106-35 1,37 35-1,-36-71 1,-36 143 0</inkml:trace>
          <inkml:trace contextRef="#ctx0" brushRef="#br2" timeOffset="275178.5609">15239 11556 0,'144'71'0,"-37"-71"16,36 36-16,-36-36 0,1 0 15,-1 0 1,-36 0 0,1 0-1,-36 0 1,-36 0 0</inkml:trace>
          <inkml:trace contextRef="#ctx0" brushRef="#br2" timeOffset="275601.4162">16062 12343 0,'36'35'0,"36"1"16,35-36-16,-36-36 0,37 1 0,-72-1 15,-1 0-15,-35-35 16,-71-1 15,-37 0-15,1 37-1,0 35 1,71 71 0,0 1 15,72 35-31,107 36 15,36-107 1,36-72 0,-215 36-1</inkml:trace>
        </inkml:traceGroup>
        <inkml:traceGroup>
          <inkml:annotationXML>
            <emma:emma xmlns:emma="http://www.w3.org/2003/04/emma" version="1.0">
              <emma:interpretation id="{8FE9250C-3C3E-439D-97F9-02CA67A1ADF5}" emma:medium="tactile" emma:mode="ink">
                <msink:context xmlns:msink="http://schemas.microsoft.com/ink/2010/main" type="inkWord" rotatedBoundingBox="30694,14667 31734,14613 31787,15637 30746,15691">
                  <msink:destinationLink direction="with" ref="{79084AA9-E61F-4069-8E39-D0F37D26DAE9}"/>
                </msink:context>
              </emma:interpretation>
              <emma:one-of disjunction-type="recognition" id="oneOf13">
                <emma:interpretation id="interp65" emma:lang="it-IT" emma:confidence="0">
                  <emma:literal>&gt;</emma:literal>
                </emma:interpretation>
                <emma:interpretation id="interp66" emma:lang="it-IT" emma:confidence="0">
                  <emma:literal>.</emma:literal>
                </emma:interpretation>
                <emma:interpretation id="interp67" emma:lang="it-IT" emma:confidence="0">
                  <emma:literal>,</emma:literal>
                </emma:interpretation>
                <emma:interpretation id="interp68" emma:lang="it-IT" emma:confidence="0">
                  <emma:literal>3</emma:literal>
                </emma:interpretation>
                <emma:interpretation id="interp69" emma:lang="it-IT" emma:confidence="0">
                  <emma:literal>7</emma:literal>
                </emma:interpretation>
              </emma:one-of>
            </emma:emma>
          </inkml:annotationXML>
          <inkml:trace contextRef="#ctx0" brushRef="#br1" timeOffset="253950.8767">23575 9624 0,'107'0'0,"72"71"0,0 1 16,0 35-16,36 36 31,-72-35-31,-72-37 16,-71-35-1,0-36 1,0-36 0,-71 72-1,-1-36 1,-35 36 0,-1 71-1,-35 0 1,72 1-1,71-73 1,0-35 0</inkml:trace>
        </inkml:traceGroup>
      </inkml:traceGroup>
    </inkml:traceGroup>
  </inkml:traceGroup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7:12.1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956CDA1-9E16-4BF8-BAEA-A2D15BBB2130}" emma:medium="tactile" emma:mode="ink">
          <msink:context xmlns:msink="http://schemas.microsoft.com/ink/2010/main" type="inkDrawing" rotatedBoundingBox="10613,12919 19127,13623 19059,14439 10545,13736" semanticType="callout" shapeName="Other">
            <msink:sourceLink direction="with" ref="{0DF30EBD-3BBA-4733-96B5-EDED6310FEFC}"/>
            <msink:sourceLink direction="with" ref="{BF643497-8FEA-40C5-AD87-3C454D1A3BD1}"/>
          </msink:context>
        </emma:interpretation>
      </emma:emma>
    </inkml:annotationXML>
    <inkml:trace contextRef="#ctx0" brushRef="#br0">0 0 0,'53'0'0,"28"0"16,25 26-16,55-26 0,26 0 0,54 27 16,53-27-1,27 27 1,26 26-1,28-26 1,52 27 0,-26-28-1,27 1 17,27 0-17,-54-27 1,27 0-1,-54 0 1,0-54 0,0 81-1,1-27 1,-28 27 0,1 0-1,-27-1 1,-54 1-1,-26-27 1,-27 0 0,-27 0-1,-80 0 1,-27 0 15,-27 0-15,-53 0-1,0 54 1,-26-1 0,26 0-1,0 28 1,26 26 0,1 0-1,0 0 1,0-27-1,-1 27 1,-26-54 0,-26-26-1,-1-107 17,27 80-32</inkml:trace>
  </inkml:traceGroup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7:55.40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8AA53B8-DCF8-4E84-BDBB-5E63E1434B89}" emma:medium="tactile" emma:mode="ink">
          <msink:context xmlns:msink="http://schemas.microsoft.com/ink/2010/main" type="writingRegion" rotatedBoundingBox="4342,937 29427,1837 28830,18472 3745,17572"/>
        </emma:interpretation>
      </emma:emma>
    </inkml:annotationXML>
    <inkml:traceGroup>
      <inkml:annotationXML>
        <emma:emma xmlns:emma="http://www.w3.org/2003/04/emma" version="1.0">
          <emma:interpretation id="{7251A7AD-48C5-491D-A884-70A90F6A4F4F}" emma:medium="tactile" emma:mode="ink">
            <msink:context xmlns:msink="http://schemas.microsoft.com/ink/2010/main" type="paragraph" rotatedBoundingBox="12928,1245 27629,1773 27504,5250 12803,4722" alignmentLevel="3"/>
          </emma:interpretation>
        </emma:emma>
      </inkml:annotationXML>
      <inkml:traceGroup>
        <inkml:annotationXML>
          <emma:emma xmlns:emma="http://www.w3.org/2003/04/emma" version="1.0">
            <emma:interpretation id="{BE066741-97C6-4CFD-9010-FB70C659CE5D}" emma:medium="tactile" emma:mode="ink">
              <msink:context xmlns:msink="http://schemas.microsoft.com/ink/2010/main" type="line" rotatedBoundingBox="12928,1245 27629,1773 27504,5250 12803,4722"/>
            </emma:interpretation>
          </emma:emma>
        </inkml:annotationXML>
        <inkml:traceGroup>
          <inkml:annotationXML>
            <emma:emma xmlns:emma="http://www.w3.org/2003/04/emma" version="1.0">
              <emma:interpretation id="{464DD1E2-F4C1-469D-9688-EAD868E814B4}" emma:medium="tactile" emma:mode="ink">
                <msink:context xmlns:msink="http://schemas.microsoft.com/ink/2010/main" type="inkWord" rotatedBoundingBox="12922,1413 19568,1652 19449,4961 12803,4722"/>
              </emma:interpretation>
              <emma:one-of disjunction-type="recognition" id="oneOf0">
                <emma:interpretation id="interp0" emma:lang="it-IT" emma:confidence="0">
                  <emma:literal>Robot</emma:literal>
                </emma:interpretation>
                <emma:interpretation id="interp1" emma:lang="it-IT" emma:confidence="0">
                  <emma:literal>Redditi</emma:literal>
                </emma:interpretation>
                <emma:interpretation id="interp2" emma:lang="it-IT" emma:confidence="0">
                  <emma:literal>Redhat</emma:literal>
                </emma:interpretation>
                <emma:interpretation id="interp3" emma:lang="it-IT" emma:confidence="0">
                  <emma:literal>Redatti</emma:literal>
                </emma:interpretation>
                <emma:interpretation id="interp4" emma:lang="it-IT" emma:confidence="0">
                  <emma:literal>Rabat</emma:literal>
                </emma:interpretation>
              </emma:one-of>
            </emma:emma>
          </inkml:annotationXML>
          <inkml:trace contextRef="#ctx0" brushRef="#br0">11603-3502 0,'0'53'0,"0"-26"0,27 0 15,-54 0-15,1 53 0,26 53 0,-27 55 16,0 52-1,0 1 1,27-27 0,0-81-1,27-26 1,-27-26 0,27-1-1,-27-53 1,0-1-1,-80-52 17,53-162-17,27 188 1</inkml:trace>
          <inkml:trace contextRef="#ctx0" brushRef="#br0" timeOffset="609.3789">10774-3529 0,'214'-134'0,"-80"108"0,107-1 16,53 80-1,-27 1 1,-133-1 0,-134 1-1,-80 53 17,-134 27-17,53-28 16,81 1-31,107 0 16,133 27 0,108-27-1,52 53 1,1 54 0,-80 0-1,-188-27 1,-133-26-1,-107-54 1,-80-27 0,-27-53-1,-1-1 17,55 1-17,133 0 1,80-27-1,188-27 1,79 0 0,-240 27-1</inkml:trace>
          <inkml:trace contextRef="#ctx0" brushRef="#br0" timeOffset="953.1311">13314-1176 0,'-26'214'0,"26"-27"15,-27-27 1,-26-26-1,-1-80 1,1-1 15,-135-26-15,1-54 0,27-26-1,53-1 1,160-26-1,-53 80 1</inkml:trace>
          <inkml:trace contextRef="#ctx0" brushRef="#br0" timeOffset="1234.3829">12967-1443 0,'27'-27'0,"80"27"15,320 27-15,-266-27 16,-54-54-1,-27-80 17,-80 134-17</inkml:trace>
          <inkml:trace contextRef="#ctx0" brushRef="#br0" timeOffset="1531.2598">14464-2647 0,'54'54'0,"-54"80"0,-27 80 16,0-1-1,0-25 1,81-81 0,26-27 15,-53-187-15,-27 107-1</inkml:trace>
          <inkml:trace contextRef="#ctx0" brushRef="#br0" timeOffset="1703.1359">14036-2139 0,'81'-26'0,"79"26"0,81 0 16,-27 53-16,-54-106 15,-160 53 1</inkml:trace>
          <inkml:trace contextRef="#ctx0" brushRef="#br0" timeOffset="-1656.2606">8341-3422 0,'0'27'0,"0"107"0,0 106 15,-26 54 1,-28 54 0,27-27-1,27-107 1,0-107 0,0-54-1,0-53 1,0 0-1,27-53 1,53-242 0,-53-25-1,0-1 1,-27 27 0,27 26-1,26 108 1,27 53 15,107 53-31,54 81 16,53 80 15,-80 80-15,-80-26-1,-134-54 1,-27-27-1,-107 27 1,-80-27 0,-26 54-1,53-1 1,80 28 15,107-54-15,80 0-1,27 0 1,27-27 0,-1 0-1,-26 0 1,-53-53 0,-28 0 15,1-1-31,-27-106 31,0 80-15</inkml:trace>
          <inkml:trace contextRef="#ctx0" brushRef="#br0" timeOffset="-1171.8825">9812-1871 0,'80'53'0,"27"-26"0,27 0 15,-1-27-15,-26-54 16,-53 1-1,-27-1 1,-54-26 0,-53 0-1,-27 80 1,-54 53 0,54 81-1,54 0 1,80-1-1,26-26 1,81-26 0,26-28-1,27-53 1,-53-53 15,-80-54-15,-81 0-1,27 107-15</inkml:trace>
        </inkml:traceGroup>
        <inkml:traceGroup>
          <inkml:annotationXML>
            <emma:emma xmlns:emma="http://www.w3.org/2003/04/emma" version="1.0">
              <emma:interpretation id="{9EAF817F-9EC9-44F6-AD0E-8239354BFCE3}" emma:medium="tactile" emma:mode="ink">
                <msink:context xmlns:msink="http://schemas.microsoft.com/ink/2010/main" type="inkWord" rotatedBoundingBox="20721,1525 27629,1773 27525,4653 20618,4405"/>
              </emma:interpretation>
              <emma:one-of disjunction-type="recognition" id="oneOf1">
                <emma:interpretation id="interp5" emma:lang="it-IT" emma:confidence="0">
                  <emma:literal>:tm31j</emma:literal>
                </emma:interpretation>
                <emma:interpretation id="interp6" emma:lang="it-IT" emma:confidence="0">
                  <emma:literal>immetta</emma:literal>
                </emma:interpretation>
                <emma:interpretation id="interp7" emma:lang="it-IT" emma:confidence="0">
                  <emma:literal>immota</emma:literal>
                </emma:interpretation>
                <emma:interpretation id="interp8" emma:lang="it-IT" emma:confidence="0">
                  <emma:literal>int</emma:literal>
                </emma:interpretation>
                <emma:interpretation id="interp9" emma:lang="it-IT" emma:confidence="0">
                  <emma:literal>imita</emma:literal>
                </emma:interpretation>
              </emma:one-of>
            </emma:emma>
          </inkml:annotationXML>
          <inkml:trace contextRef="#ctx0" brushRef="#br0" timeOffset="3022.6443">16068-2914 0,'0'0'0</inkml:trace>
          <inkml:trace contextRef="#ctx0" brushRef="#br0" timeOffset="2625.0168">16175-2352 0,'0'80'0,"-26"27"0,26 26 15,-54 28 1,54-81-1,0-53 1,0-81 0,27-79-1,-27 133 1</inkml:trace>
          <inkml:trace contextRef="#ctx0" brushRef="#br0" timeOffset="3471.703">17699-3475 0,'-26'160'0,"26"81"16,-27 53 0,0 27-1,0-81 16,27-79-15,-26-54 0,-28 0-1,-80-27 1,-79 0 15,-1-27-31,27-26 31,106 27-31,81-54 16,54 0 15,106 26-15,81-52 0,-1 52-1,-52-52 1,-108-1-1,-53-80 1,-27 107 0</inkml:trace>
          <inkml:trace contextRef="#ctx0" brushRef="#br0" timeOffset="3784.205">17004-3529 0,'268'-107'0,"-1"80"0,54 81 15,-27-1 1,-107-26 0,-107 27-1,-107-54 1,-79 0 0,106 0-1</inkml:trace>
          <inkml:trace contextRef="#ctx0" brushRef="#br0" timeOffset="4409.209">18234-1871 0,'-53'214'32,"53"-107"-32,26-81 0,1-79 31,27-27-31,-1 0 31,27-27-15,-26 26-1,-1 55 1,-26 26 0,26 80-1,1 54 1,-27 26 0,-1-80-1,28-53 1,-1 0-1,27-81 1,1-26 0,-28 0-1,1 26 1,-28 28 15,-26 26-15,27 53-1,80 107 1,0-53 0,27-160 31,-1-27-47,-133 80 15</inkml:trace>
          <inkml:trace contextRef="#ctx0" brushRef="#br0" timeOffset="5440.4656">19892-3235 0,'401'-107'0,"-54"161"15,1 53 1,-134 0 0,-187-27-1,-108 0 1,-133 0 0,-53 1-1,80-28 1,80 0-1,134 1 1,80-27 0,187 53-1,53 0 17,-53 54-32,-133-1 15,-134-26 16,-134 0-31,-54 0 32,-53-26-17,27-55 1,54 1 0,26-27-1,187-27 1,-80 27-1</inkml:trace>
          <inkml:trace contextRef="#ctx0" brushRef="#br0" timeOffset="4909.2122">20560-3155 0,'27'27'0,"0"80"16,-1 107-16,-26 27 0,-26 53 16,26-27-1,26-53 1,1-80-1,0-27 1,-54-81 0,0-106-1,-26-107 17,53 187-17</inkml:trace>
          <inkml:trace contextRef="#ctx0" brushRef="#br0" timeOffset="5956.0939">22138-1550 0,'26'80'0,"1"54"0,-27 53 16,0 0-1,27-53 1,-27-27-1,0-54 1,-27-26 0,-53-1-1,-27-52 1,-53-1 0,26-26-1,80-28 1,161 1-1,-107 80 1</inkml:trace>
          <inkml:trace contextRef="#ctx0" brushRef="#br0" timeOffset="6190.4704">21763-1764 0,'134'-54'0,"133"28"16,134 79-16,-26 54 15,-375-107 1</inkml:trace>
        </inkml:traceGroup>
      </inkml:traceGroup>
    </inkml:traceGroup>
    <inkml:traceGroup>
      <inkml:annotationXML>
        <emma:emma xmlns:emma="http://www.w3.org/2003/04/emma" version="1.0">
          <emma:interpretation id="{A0F59109-B28F-4BAB-B8F8-11C381ECF377}" emma:medium="tactile" emma:mode="ink">
            <msink:context xmlns:msink="http://schemas.microsoft.com/ink/2010/main" type="paragraph" rotatedBoundingBox="4271,3836 29378,5451 29020,11014 3914,93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0916C29-82C9-452C-A9F6-80221264F48D}" emma:medium="tactile" emma:mode="ink">
              <msink:context xmlns:msink="http://schemas.microsoft.com/ink/2010/main" type="line" rotatedBoundingBox="4271,3836 29378,5451 29020,11014 3914,9399"/>
            </emma:interpretation>
          </emma:emma>
        </inkml:annotationXML>
        <inkml:traceGroup>
          <inkml:annotationXML>
            <emma:emma xmlns:emma="http://www.w3.org/2003/04/emma" version="1.0">
              <emma:interpretation id="{A3DC04D0-786E-4173-A1DE-1FDE42FDAA0B}" emma:medium="tactile" emma:mode="ink">
                <msink:context xmlns:msink="http://schemas.microsoft.com/ink/2010/main" type="inkWord" rotatedBoundingBox="4271,3836 29378,5451 29020,11014 3914,9399"/>
              </emma:interpretation>
              <emma:one-of disjunction-type="recognition" id="oneOf2">
                <emma:interpretation id="interp10" emma:lang="it-IT" emma:confidence="0">
                  <emma:literal>Balzai</emma:literal>
                </emma:interpretation>
                <emma:interpretation id="interp11" emma:lang="it-IT" emma:confidence="0">
                  <emma:literal>Balzai:</emma:literal>
                </emma:interpretation>
                <emma:interpretation id="interp12" emma:lang="it-IT" emma:confidence="0">
                  <emma:literal>Balzai"</emma:literal>
                </emma:interpretation>
                <emma:interpretation id="interp13" emma:lang="it-IT" emma:confidence="0">
                  <emma:literal>Balzai":</emma:literal>
                </emma:interpretation>
                <emma:interpretation id="interp14" emma:lang="it-IT" emma:confidence="0">
                  <emma:literal>3t,=afib=</emma:literal>
                </emma:interpretation>
              </emma:one-of>
            </emma:emma>
          </inkml:annotationXML>
          <inkml:trace contextRef="#ctx0" brushRef="#br0" timeOffset="-10502.0234">-321-53 0,'-107'-187'0,"214"80"16,107 53-1,106 1 1,28 53-1,53 27 1,-53 26 0,-134 27-1,-134 1 1,-80 25 0,-134 28 15,-133 0-16,-1 0 1,81-28 0,80 1-1,107-53 1,134 26 0,107-26-1,133 26 1,54 27-1,80 80 1,-54 54 0,-53 79-1,-214 55 1,-187-81 0,-133-107-1,-28-107 1,-133-53-1,-80-27 1,-54-27 15,-80-53-15,27 26 0,53 1-1,107 53 1,107-27-1,161 27 1,133 0 0,214 0-1,-294 0 1</inkml:trace>
          <inkml:trace contextRef="#ctx0" brushRef="#br0" timeOffset="-11220.778">0 0 0,'0'54'0,"26"106"15,28 81-15,-1 80 16,1 26 0,-1 1-1,1-54 17,-54 0-17,0-107 1,0-106-1,0-81 1,0-81 0,26-186-1,-79-81 1,-54-26 0,107 374-1</inkml:trace>
          <inkml:trace contextRef="#ctx0" brushRef="#br0" timeOffset="-9689.5182">3769 2835 0,'188'-27'0,"79"27"15,54 27-15,-27-1 32,-27-26-17,-187 0 1,-80 0 0,-106-26-1,-55 26 1,161 0-1</inkml:trace>
          <inkml:trace contextRef="#ctx0" brushRef="#br0" timeOffset="-10033.2704">4251 3129 0,'80'107'0,"-53"53"0,-27 0 15,26 161 17,-26-80-17,0-81 1,-53-79-1,-54-1 1,-80-54 0,-54-79-1,-26-27 1,-1-27 0,135 53-1,53-26 1,160-27-1,107 27 1,-187 80 0</inkml:trace>
          <inkml:trace contextRef="#ctx0" brushRef="#br0" timeOffset="-6628.9508">6470 1471 0,'53'-27'0,"1"0"16,53 27-16,26-26 15,55 26-15,-28 0 0,-26 26 16,-81-26 0,-26 0-1,-27 0 1,-27 27-1,-107 0 17,28-54-17,106 27 1</inkml:trace>
          <inkml:trace contextRef="#ctx0" brushRef="#br0" timeOffset="-6363.3241">6416 2059 0,'161'27'0,"79"26"0,1-26 16,-54-27-1,-107-27 1,-53 1 0,-54-28-1,-26 27 1,53 27 0</inkml:trace>
          <inkml:trace contextRef="#ctx0" brushRef="#br0" timeOffset="-5425.8181">9865 2327 0,'27'80'0,"53"27"0,1 26 15,79-52 1,0-1 0,28-53-1,25-54 1,-25-27-1,-55-79 1,-26-81 0,-107-27-1,-80 27 1,-80-26 15,-81 79-31,-53 81 16,0 107-1,53 26 1,81 81 0,53 26-1,80 27 1,107 1 0,54-28-1,80-80 16,26-26-15,-26-54 0,-80-27-1,-80-27 1,-28 54 0,-26 0-1,0 0 1,27 27-1,80 107 1,53 0 0,28-27-1,-1-1 1,-54-25 0,1-55-1,0-52 1,-54-81-1,-80 107 1</inkml:trace>
          <inkml:trace contextRef="#ctx0" brushRef="#br0" timeOffset="-5019.5655">14224 1792 0,'26'53'0,"1"134"16,-54 54-16,27 0 15,27-81 1,0 1 0,-1-55-1,-26-52 16,0-27-31,-53-108 16,53 81 15</inkml:trace>
          <inkml:trace contextRef="#ctx0" brushRef="#br0" timeOffset="-4816.4392">14010 2460 0,'374'-27'0,"-107"81"16,-80-54 0,-53-27-1,-27 0 1,-107 27-1</inkml:trace>
          <inkml:trace contextRef="#ctx0" brushRef="#br0" timeOffset="-4441.4368">17031 2300 0,'53'107'0,"-53"107"15,-53 106-15,26-132 16,54-81 15,26-27-15,28-134 0,26 28-1,-1-269 1,-106 295-1</inkml:trace>
          <inkml:trace contextRef="#ctx0" brushRef="#br0" timeOffset="-4066.4344">16924 1204 0,'0'0'0</inkml:trace>
          <inkml:trace contextRef="#ctx0" brushRef="#br0" timeOffset="-3566.4312">18983-160 0,'80'27'0,"-53"133"0,-54 108 16,-53 106 0,-1 54-1,28 26 1,53 1-1,27-1 1,-1-53 0,28-80-1,-1-107 1,-53-161 0,27-26-1,-27-27 1,0-27-1,27-53 1,53-107 0,107-54-1,0 135 1,54 132 15,26 81-15,-53 107-1,-107 0 1,-107-27 0,-107-107-1,-107-53 1,-106-27 0,-55-53-1,28-54 16,347 107-31</inkml:trace>
          <inkml:trace contextRef="#ctx0" brushRef="#br0" timeOffset="28886.928">22619 2941 0,'241'0'0,"-28"0"0,28 0 15,26 0 1,28 0 0,-1 27-1,-54 0 1,-133 0-1,-53-1 1,-108 1 0,-133 0-1,-80 0 1,267-27 0</inkml:trace>
          <inkml:trace contextRef="#ctx0" brushRef="#br0" timeOffset="29090.0543">22913 3690 0,'241'27'0,"79"0"0,1 26 16,-27 1-1,-80-54 1,-214 0 0</inkml:trace>
        </inkml:traceGroup>
      </inkml:traceGroup>
    </inkml:traceGroup>
    <inkml:traceGroup>
      <inkml:annotationXML>
        <emma:emma xmlns:emma="http://www.w3.org/2003/04/emma" version="1.0">
          <emma:interpretation id="{D8D507D4-6C1A-4B27-A381-CE236B3613A3}" emma:medium="tactile" emma:mode="ink">
            <msink:context xmlns:msink="http://schemas.microsoft.com/ink/2010/main" type="paragraph" rotatedBoundingBox="9660,11629 28186,10621 28421,14934 9895,1594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DE6D689-9051-4B45-840A-C6D0B94BB455}" emma:medium="tactile" emma:mode="ink">
              <msink:context xmlns:msink="http://schemas.microsoft.com/ink/2010/main" type="line" rotatedBoundingBox="9660,11629 28186,10621 28421,14934 9895,15941"/>
            </emma:interpretation>
          </emma:emma>
        </inkml:annotationXML>
        <inkml:traceGroup>
          <inkml:annotationXML>
            <emma:emma xmlns:emma="http://www.w3.org/2003/04/emma" version="1.0">
              <emma:interpretation id="{E9C8C694-8050-46FF-89D0-7D51A3224049}" emma:medium="tactile" emma:mode="ink">
                <msink:context xmlns:msink="http://schemas.microsoft.com/ink/2010/main" type="inkWord" rotatedBoundingBox="9720,12729 11212,12647 11256,13447 9763,13528"/>
              </emma:interpretation>
              <emma:one-of disjunction-type="recognition" id="oneOf3">
                <emma:interpretation id="interp15" emma:lang="it-IT" emma:confidence="0">
                  <emma:literal>z</emma:literal>
                </emma:interpretation>
                <emma:interpretation id="interp16" emma:lang="it-IT" emma:confidence="0">
                  <emma:literal>=</emma:literal>
                </emma:interpretation>
                <emma:interpretation id="interp17" emma:lang="it-IT" emma:confidence="0">
                  <emma:literal>Z</emma:literal>
                </emma:interpretation>
                <emma:interpretation id="interp18" emma:lang="it-IT" emma:confidence="0">
                  <emma:literal>r</emma:literal>
                </emma:interpretation>
                <emma:interpretation id="interp19" emma:lang="it-IT" emma:confidence="0">
                  <emma:literal>&lt;</emma:literal>
                </emma:interpretation>
              </emma:one-of>
            </emma:emma>
          </inkml:annotationXML>
          <inkml:trace contextRef="#ctx0" brushRef="#br0" timeOffset="30636.9392">5133 7487 0,'267'26'0,"-26"-26"16,0 0 0,-54 0-1,-27 0 1,-53 0-1,-27 0 1,-80 0 0,-26 0-1,-81 27 1,-54 0 31,-53 26-47,0 1 0,-26 53 15,53 27 1,80 26 15,80-53-15,27-107 0,80 0-1,107 27 1,81-54-1,-1 27 1,0 0 0,-53 0-1,-80 0 1,-54 0 0,-80 0-1,0 0 1,0 0-1,-26 27 1,-81-27 0,80 0-1,54-54 1,-27 54 0</inkml:trace>
        </inkml:traceGroup>
        <inkml:traceGroup>
          <inkml:annotationXML>
            <emma:emma xmlns:emma="http://www.w3.org/2003/04/emma" version="1.0">
              <emma:interpretation id="{0C6A1128-CBB4-46DF-A778-39E18F3CCBEF}" emma:medium="tactile" emma:mode="ink">
                <msink:context xmlns:msink="http://schemas.microsoft.com/ink/2010/main" type="inkWord" rotatedBoundingBox="22479,10932 28186,10621 28404,14632 22697,14942"/>
              </emma:interpretation>
              <emma:one-of disjunction-type="recognition" id="oneOf4">
                <emma:interpretation id="interp20" emma:lang="it-IT" emma:confidence="0">
                  <emma:literal>Aneddoto</emma:literal>
                </emma:interpretation>
                <emma:interpretation id="interp21" emma:lang="it-IT" emma:confidence="0">
                  <emma:literal>Alitatosi</emma:literal>
                </emma:interpretation>
                <emma:interpretation id="interp22" emma:lang="it-IT" emma:confidence="0">
                  <emma:literal>Alitatone</emma:literal>
                </emma:interpretation>
                <emma:interpretation id="interp23" emma:lang="it-IT" emma:confidence="0">
                  <emma:literal>Acuitotene</emma:literal>
                </emma:interpretation>
                <emma:interpretation id="interp24" emma:lang="it-IT" emma:confidence="0">
                  <emma:literal>Aristotele</emma:literal>
                </emma:interpretation>
              </emma:one-of>
            </emma:emma>
          </inkml:annotationXML>
          <inkml:trace contextRef="#ctx0" brushRef="#br1" timeOffset="91347.3184">19009 5642 0,'-213'107'15,"52"27"-15,-80 79 0,28 28 16,79 26 0,54 54-1,53 27 1,107 26 15,81 0-15,79-26-1,54-81 1,161 54 0,53-80-1,53-81 1,28-53 0,-28-53-1,0-81 1,-53-80-1,-53-80 1,-107-80 0,-81-81-1,-107-80 17,-160-26-32,-160-28 15,-107 1 1,-81 53 31,-107 81-47,-26 133 15,-107 53 1,-54 108 0,1 160-1,-28 80 1,54 134-1,134 26 1,481-347 0</inkml:trace>
          <inkml:trace contextRef="#ctx0" brushRef="#br1" timeOffset="88590.4631">19330 6497 0,'-53'-160'16,"-1"107"-16,-53-1 0,54 81 31,-1 53-15,28 54-1,52 80 1,1 53 0,27 0-1,-1 54 1,-26-27 0,0-26-1,-27-1 1,-27-53-1,0-54 17,-53-106-32,-27-27 15,0-54 1,-27-53 0,1-54-1,52-26 1,108 53-1,-27 107 1</inkml:trace>
          <inkml:trace contextRef="#ctx0" brushRef="#br1" timeOffset="88987.9283">18608 7487 0,'214'26'0,"-53"1"0,53 0 16,-27-27-1,-54 27 1,-52-27 0,-55 0-1,-26-27 1,-53 0-1,53 0 1,0 1 15,0 26-31</inkml:trace>
          <inkml:trace contextRef="#ctx0" brushRef="#br1" timeOffset="89659.8076">19945 7620 0,'80'27'0,"-26"0"0,53 26 15,0-53-15,26 0 16,1-26 0,-54-1-16,-53-27 15,-54-79 1,-133-1 0,26 81-1,-26-1 16,53 81-15,27 0 0,53 26-1,54 1 1,26 52 0,81 1-1,0-53 1,-28-27-1,-52-1 1,-54-26 0,0 0-1,0 0 1,27 0 15,-1 27-31,55 27 16,26-1-1,0 1 1,-27-54 0,0-27-1,-53-53 17,-27 80-17</inkml:trace>
          <inkml:trace contextRef="#ctx0" brushRef="#br1" timeOffset="90081.6853">21068 7326 0,'107'27'0,"0"0"0,80 80 15,0 0-15,-53-27 16,-27 27 0,-80-54 15,-134 1-16,0-27-15,-27-1 32,27 1-17,54 0 1,26-27 0,80 26-1,81-26 1,53-26-1,-187 26 1</inkml:trace>
          <inkml:trace contextRef="#ctx0" brushRef="#br1" timeOffset="90472.3128">22432 7915 0,'133'-134'16,"-52"80"-16,-55-26 0,-79-27 15,-27 27 1,-54 53 0,0 1-1,27 79 16,54 27-15,26 27 0,81 27-1,53 26 1,80 27 0,0-26-1,-53-54 1,-27-54-1,-81-106 1,-26 53 0</inkml:trace>
          <inkml:trace contextRef="#ctx0" brushRef="#br0" timeOffset="34278.5671">14117 7005 0,'26'134'0,"-26"0"15,-53 26 1,53 1 0,0-54-1,53 0 1,-26-27-1,-27-27 1,0-53 0,0 0-1,-53-53 1,26-108 15,27 161-31</inkml:trace>
          <inkml:trace contextRef="#ctx0" brushRef="#br0" timeOffset="32136.9488">8502 8449 0,'27'0'16,"106"27"-16,81-27 0,54 27 0,26-1 31,26 28-15,82-1-1,-162-26 17,-133-27-17,-80 0 1,-27 0-1,-27 0 1,-53-27 0,0 1-1,53-1 1,27 27 0</inkml:trace>
          <inkml:trace contextRef="#ctx0" brushRef="#br0" timeOffset="31277.5683">9785 6364 0,'0'80'0,"-53"80"0,-81 81 16,-26 53-1,-1 27 1,1 53 0,26 1-1,0-1 1,1 27 0,26-80-1,0-54 1,53-106 15,28-108-31,26-53 16,53-241 15,54-79-15,0-108-1,-107 428-15</inkml:trace>
          <inkml:trace contextRef="#ctx0" brushRef="#br0" timeOffset="31746.3213">9438 6284 0,'80'133'15,"-27"108"-15,1 0 16,53 79 0,0 28-1,0 26 1,53 27-1,0 27 1,-26-54 0,-27-53-1,-27-80 1,27-27 15,-80-134-31,-27-80 31,-27-27-31,-133-187 16,-1-26 15,-26-1-31,187 241 16</inkml:trace>
          <inkml:trace contextRef="#ctx0" brushRef="#br0" timeOffset="33199.4556">12058 8931 0,'27'26'0,"-1"1"0,1 0 0,27 26 15,79 1-15,1-28 0,80-26 16,-27-26-1,27-28 1,-27-26 0,-80 0-1,-27-54 1,-53 0 0,-54 1-1,-80-1 1,-80 54-1,-54 53 1,1 54 0,-54 107-1,26-1 1,81 81 15,53 0-31,81 27 16,133-1 15,107-26-15,54-27-1,80-53 1,0 0 0,-27-81-1,-27 1 1,-106-54-1,-28 0 1,-79-27 0,-54 27-1,0 0 1,0-27 0,-54 27-1,1 0 1,53 0-1</inkml:trace>
          <inkml:trace contextRef="#ctx0" brushRef="#br0" timeOffset="34731.695">14036 6230 0,'0'0'15</inkml:trace>
          <inkml:trace contextRef="#ctx0" brushRef="#br0" timeOffset="35559.8253">16122 6952 0,'-54'-53'0,"-53"26"0,-26 27 16,-28 80-16,1 27 15,26 0 1,27 53 0,81-26 15,52 0-31,54-27 16,81 0-1,53-27 1,26-27-1,-26-79 1,0-28 0,-80-53 15,-27-27-15,-80-53-1,-81 0 1,-80 53 31,-240-26-32,214 160-15,-1 53 16,54 28 0,81 26-1,79-54 16,-53-53-31</inkml:trace>
          <inkml:trace contextRef="#ctx0" brushRef="#br0" timeOffset="36169.2042">15935 5909 0,'0'134'0,"-27"80"15,0 53-15,27 54 32,54-27-17,-1 54-15,-26-54 32,0-27-32,-54-53 15,-53-53 1,-27-81 15,-27-54-15,-26-26-1,26 0 1,80 0 0,28 0-1,106 0 1,80 27-1,54 27 1,0 26 0,0-27-1,-80-53 1,-54-26 0,-80-55-1,0 81 1</inkml:trace>
          <inkml:trace contextRef="#ctx0" brushRef="#br0" timeOffset="36528.5815">15587 5989 0,'428'-133'125,"588"213"-125,-1016-80 0</inkml:trace>
        </inkml:traceGroup>
      </inkml:traceGroup>
    </inkml:traceGroup>
    <inkml:traceGroup>
      <inkml:annotationXML>
        <emma:emma xmlns:emma="http://www.w3.org/2003/04/emma" version="1.0">
          <emma:interpretation id="{E9BC1EFD-F0B2-41AF-B1CD-AEB664DFE85F}" emma:medium="tactile" emma:mode="ink">
            <msink:context xmlns:msink="http://schemas.microsoft.com/ink/2010/main" type="paragraph" rotatedBoundingBox="12004,15427 15667,15427 15667,16898 12004,16898" alignmentLevel="3"/>
          </emma:interpretation>
        </emma:emma>
      </inkml:annotationXML>
      <inkml:traceGroup>
        <inkml:annotationXML>
          <emma:emma xmlns:emma="http://www.w3.org/2003/04/emma" version="1.0">
            <emma:interpretation id="{CAEEF03A-ECD2-48E7-B693-B3F687025FDC}" emma:medium="tactile" emma:mode="ink">
              <msink:context xmlns:msink="http://schemas.microsoft.com/ink/2010/main" type="line" rotatedBoundingBox="12004,15427 15667,15427 15667,16898 12004,16898">
                <msink:destinationLink direction="with" ref="{D45F15F3-2CE3-4D5B-B660-631EFFBF3E22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874D5151-5CAC-40A4-95BC-E464713B52CF}" emma:medium="tactile" emma:mode="ink">
                <msink:context xmlns:msink="http://schemas.microsoft.com/ink/2010/main" type="inkWord" rotatedBoundingBox="12004,15427 15667,15427 15667,16898 12004,16898"/>
              </emma:interpretation>
              <emma:one-of disjunction-type="recognition" id="oneOf5">
                <emma:interpretation id="interp25" emma:lang="it-IT" emma:confidence="0">
                  <emma:literal>Ari</emma:literal>
                </emma:interpretation>
                <emma:interpretation id="interp26" emma:lang="it-IT" emma:confidence="0">
                  <emma:literal>Ani</emma:literal>
                </emma:interpretation>
                <emma:interpretation id="interp27" emma:lang="it-IT" emma:confidence="0">
                  <emma:literal>Ari.</emma:literal>
                </emma:interpretation>
                <emma:interpretation id="interp28" emma:lang="it-IT" emma:confidence="0">
                  <emma:literal>Ani.</emma:literal>
                </emma:interpretation>
                <emma:interpretation id="interp29" emma:lang="it-IT" emma:confidence="0">
                  <emma:literal>Asi.</emma:literal>
                </emma:interpretation>
              </emma:one-of>
            </emma:emma>
          </inkml:annotationXML>
          <inkml:trace contextRef="#ctx0" brushRef="#br2" timeOffset="82383.389">7967 10428 0,'0'53'0,"-27"81"15,-53 26-15,-27 28 16,0-28-1,27-26 1,53-54 0,27-53 15,0-27-15,27-27-1,80-160 1,27-54-1,-1 54 1,-52 0 0,-28 80-1,-53 80 1,27 27 0,-27 0-1,0 27 1,27 106-1,-1 28 1,28 26 0,26 27-1,-27-27 1,28-53 15,-28-54-31,-53-80 31,-53-27-15,-81-53 0,-53-27-1,0 27 1,-1 53 0,28 0-1,26 54 1,81 0-1,106 0 1,81-81 0,53 1-1,0-1 1,1 1 0,-28-1-1,-26 28 1,-54-1-1,-27 27 17,-26 0-17,-27 0 1,-27 0 0,27 53-1,0 54 1,0 0-1,54 0 1,-27-53 0,26-1 15,27-80-31,0 1 16,1-108-1,-28 54 1,1 26-1,-54 54 17,26 0-17,-26 0 1,27 54 0,-27 53-1,27 0 1,0-54-1,53 27 1,0-80 0,27-26-1,0-55 1,-27-26 0,-26 27-1,-54 80 1,0 0-1,0 0 1,0 27 0,26 80-1,1 0 1,0-27 15,53 0-15,-27-53-1,1 0 1,-1-108 0,1 1-1,-27-27 1,-27 107 0</inkml:trace>
          <inkml:trace contextRef="#ctx0" brushRef="#br2" timeOffset="83804.2985">10962 10775 0,'0'0'0</inkml:trace>
          <inkml:trace contextRef="#ctx0" brushRef="#br1" timeOffset="92175.4487">11042 10428 0,'-107'-54'0,"27"1"0,26 26 0,27 0 16,1 27-16,26 0 15,0 0 1,0 0-1,0 0 1,0 0 0,0 0-1,-27 27 1,0-134 31,27 107-47</inkml:trace>
        </inkml:traceGroup>
      </inkml:traceGroup>
    </inkml:traceGroup>
    <inkml:traceGroup>
      <inkml:annotationXML>
        <emma:emma xmlns:emma="http://www.w3.org/2003/04/emma" version="1.0">
          <emma:interpretation id="{F499E1FA-BFAF-47E0-B7F5-C31AEE60E814}" emma:medium="tactile" emma:mode="ink">
            <msink:context xmlns:msink="http://schemas.microsoft.com/ink/2010/main" type="paragraph" rotatedBoundingBox="14945,16390 19223,16390 19223,18128 14945,18128" alignmentLevel="4"/>
          </emma:interpretation>
        </emma:emma>
      </inkml:annotationXML>
      <inkml:traceGroup>
        <inkml:annotationXML>
          <emma:emma xmlns:emma="http://www.w3.org/2003/04/emma" version="1.0">
            <emma:interpretation id="{FFA183DF-EAEE-4F56-9A76-F6D42463D7F4}" emma:medium="tactile" emma:mode="ink">
              <msink:context xmlns:msink="http://schemas.microsoft.com/ink/2010/main" type="line" rotatedBoundingBox="14945,16390 19223,16390 19223,18128 14945,18128">
                <msink:destinationLink direction="with" ref="{D45F15F3-2CE3-4D5B-B660-631EFFBF3E22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984BE89C-2D01-442D-AFBA-744C2B1087F8}" emma:medium="tactile" emma:mode="ink">
                <msink:context xmlns:msink="http://schemas.microsoft.com/ink/2010/main" type="inkWord" rotatedBoundingBox="14945,16390 19223,16390 19223,18128 14945,18128"/>
              </emma:interpretation>
              <emma:one-of disjunction-type="recognition" id="oneOf6">
                <emma:interpretation id="interp30" emma:lang="it-IT" emma:confidence="0">
                  <emma:literal>purezza</emma:literal>
                </emma:interpretation>
                <emma:interpretation id="interp31" emma:lang="it-IT" emma:confidence="0">
                  <emma:literal>prezza</emma:literal>
                </emma:interpretation>
                <emma:interpretation id="interp32" emma:lang="it-IT" emma:confidence="0">
                  <emma:literal>povera</emma:literal>
                </emma:interpretation>
                <emma:interpretation id="interp33" emma:lang="it-IT" emma:confidence="0">
                  <emma:literal>puzza</emma:literal>
                </emma:interpretation>
                <emma:interpretation id="interp34" emma:lang="it-IT" emma:confidence="0">
                  <emma:literal>pretore</emma:literal>
                </emma:interpretation>
              </emma:one-of>
            </emma:emma>
          </inkml:annotationXML>
          <inkml:trace contextRef="#ctx0" brushRef="#br2" timeOffset="83102.1436">10320 11150 0,'27'26'0,"-1"28"0,1 53 15,0 80-15,0 0 16,-27 27 0,26-27-1,1-26 32,-54 26-47,1-134 16,-1-53-1,0-26 1,0-108 93,161-668-77,-27 748-32,0 54 15,0 54 1,-27-1 15,-53 1-31,-27-28 31,-54 1-15,-53-27 0,1 27-1,-28-27 1,54 27 0,26-54-1,81-27 1,53-53-1,27 1 1,-27-1 0,-80 107-1</inkml:trace>
          <inkml:trace contextRef="#ctx0" brushRef="#br2" timeOffset="83524.0213">11069 11390 0,'26'81'0,"-26"-1"15,27 0-15,-27 0 16,27 0 0,0-53-1,-1-54 1,1-80 15,-27-53-15,-27-27-1,27 187 1</inkml:trace>
          <inkml:trace contextRef="#ctx0" brushRef="#br2" timeOffset="85882.4368">11470 11604 0,'133'80'0,"-52"-80"0,-28-53 16,0-1-16,-26-26 16,-27 27-1,-53 26 1,-1 0-1,-26 54 1,27 0 0,-1 53 15,54 27-31,54 53 16,26-53-1,27 0 1,0-80 15,0-27-15,-27-80-1,-27-27 1,-26-54 0,0-26-1,-27 54 1,0 26-1,-27 53 1,0 54 0,1 27-1,52-27 1,28 0 0,53 27-1,0-1 1,0 1-1,-27 27 1,-27-28 0,-53-26-1,-53 27 1,-54 27 15,-27-1-15,27 0-1,54 1 1,53 26 0,27 0-1,26 54 32,214 53-47,-160-107 16,-26-53-1,-55-54 1,-26-80 0,-80 1-1,-27-28 1,0-27 0,0 54-1,27 81 1,27 52-1,53-26 1,53 27 15,81 0-15,26 26 0,-26-53-1,-27-26 1,-27-28-1,-27 1 1,-79-54 0,-1 27-1,-27 26 1,28 27 0,-1 54-1,27-27 1,80 0-1,54 27 1,0 26 0,-27-26-1,-27 0 1,-27 26 0,-80-26 15,-53 0-16,-53 53 1,-1-27 0,27 54-1,80-53 1,54 53 0,53 0-1,27 0 1,27-27 15,-27-27-31,-27-26 16,-80-54 15,-54-80-31,-26-26 16,-27-28-1,0 28 1,0 52-1,27 28 1,80 80 0,0-1 15,134 1 0,26 27-31,1-1 16,-28 1-1,-26-54 1,-26 26 0,-81-52-1,26 52 1,-26 1 0,0 53-1,0 0 1,54-26-1,53-1 1,0-26 0,26-27-1,-26-27 1,-53 1 0,-27-55-1,-81-25 1,-53 25 15,-27 1-15,-26 53-1,80 54 1,26 27 15,108 53-15,26 53-16,54-53 15,-27 0 1,0-27 0,-54-26-1,1-54 1,-1 53 15,-26-53-15,53 80-1,27 0 1,-27 27 0,-53-26 15,-27-135-31,0 54 16</inkml:trace>
        </inkml:traceGroup>
      </inkml:traceGroup>
    </inkml:traceGroup>
  </inkml:traceGroup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8:04.038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10 0 0,'0'53'0,"0"134"0,0 134 15,0 80 1,0 81 0,-26-55-1,26-79 1,26 0 31,-26 26-47,0-80 15,27-27 1,0-106 0,53-1-1,27-80 1,80 1-1,27-55 1,107 1 0,0-27-1,-27 0 1,0 0 0,27 0-1,-27-27 1,-54 54-1,-79-27 1,-134 0 15,-27-80-15,0 80-16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8:04.56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-1 116 0,'401'-81'0,"80"55"16,27 52-1,-80 28 1,-81-1 0,-79 28-1,-108 52 1,-53 54 15,-80 188-15,-81-28-1,28 54 17,26 27-32,0-27 15,26-26 1,-79-55 0,-27-159-1,80-161 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8:07.02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669 0 0,'-268'481'0,"241"-53"16,-26 0-1,-27-27 1,26 53 0,-26 1-1,0-27 1,53-107 15,54-54-31,53-133 31,27-27-15,27-54 0,26-26-1,54-54 1,80 0-1,27 27 1,27 0 0,26 0-1,27 27 1,-27 27 0,-26-1-1,-27 1 1,-81-1-1,-79-26 1,-81-81 0,-134-53-1,54 107 1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8:07.53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0 315 0,'722'-241'0,"-321"188"15,-27 26 1,-133 54-1,-27 26 1,-54 81 0,-26 80 15,-27 80-31,0 107 31,27 0-15,-27 53-1,0 54 1,-27 27 0,-134 53-1,-293-106 1,347-482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9:30.15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45F15F3-2CE3-4D5B-B660-631EFFBF3E22}" emma:medium="tactile" emma:mode="ink">
          <msink:context xmlns:msink="http://schemas.microsoft.com/ink/2010/main" type="inkDrawing" rotatedBoundingBox="12263,14116 19463,16295 18475,19559 11275,17379" hotPoints="19264,17866 14985,18616 11371,16207 15649,15456" semanticType="enclosure" shapeName="Ellipse">
            <msink:sourceLink direction="with" ref="{CAEEF03A-ECD2-48E7-B693-B3F687025FDC}"/>
            <msink:sourceLink direction="with" ref="{FFA183DF-EAEE-4F56-9A76-F6D42463D7F4}"/>
          </msink:context>
        </emma:interpretation>
      </emma:emma>
    </inkml:annotationXML>
    <inkml:trace contextRef="#ctx0" brushRef="#br0">1746 224 0,'-133'-161'16,"52"108"-16,-79 26 15,-27 80 1,-27 28 15,-27 52-31,54 28 32,0 26-17,26 0 1,55 27-1,25 53 1,81 1 0,81 26-1,79 0 1,81-27 0,79 1-1,81-28 1,1-53-1,106 1 1,0-28 0,53-26-1,-26-54 1,-1 0 0,-26-26 15,0-28-31,-53-52 15,0-28 1,-54-53 0,-81-27 15,-79-106-15,-54 26 15,-107-53-31,-53-1 15,-107-53 1,-107 1 0,-161-28-1,-106 27 1,-135 0 0,-159 54-1,-161 53 1,-161 80-1,-186 134 17,-54 81-17,1310-81 1</inkml:trace>
  </inkml:traceGroup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8:43.1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6C3751F-DF31-4C79-AEE8-0BD055AFF8CB}" emma:medium="tactile" emma:mode="ink">
          <msink:context xmlns:msink="http://schemas.microsoft.com/ink/2010/main" type="inkDrawing" rotatedBoundingBox="9384,2486 9651,15398 9404,15403 9136,2492" semanticType="callout" shapeName="Other">
            <msink:sourceLink direction="with" ref="{043936A6-0D1E-44B7-A967-B63DF76EC70D}"/>
            <msink:sourceLink direction="with" ref="{A31C6E98-BDAF-471A-B3C6-D04587606C1E}"/>
          </msink:context>
        </emma:interpretation>
      </emma:emma>
    </inkml:annotationXML>
    <inkml:trace contextRef="#ctx0" brushRef="#br0">82 0 0,'-27'160'15,"0"54"-15,0 107 0,27 26 16,0 54 0,27 54-1,0 80 1,-27 80-1,27 53 17,-1 54-17,1 0 1,0 0 0,0 26-1,-1 28 1,1 26-1,-27-27 1,27-26 0,0-27-1,-27-27 1,26-80 0,-26-54-1,0-213 1,-26-161-1,-1-134 1,0-213 15,-53-188-31,0-133 16,80 481 0</inkml:trace>
  </inkml:traceGroup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8:44.0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43936A6-0D1E-44B7-A967-B63DF76EC70D}" emma:medium="tactile" emma:mode="ink">
          <msink:context xmlns:msink="http://schemas.microsoft.com/ink/2010/main" type="inkDrawing" rotatedBoundingBox="1923,8007 21461,9116 21435,9584 1897,8476" shapeName="Other">
            <msink:destinationLink direction="with" ref="{46C3751F-DF31-4C79-AEE8-0BD055AFF8CB}"/>
          </msink:context>
        </emma:interpretation>
      </emma:emma>
    </inkml:annotationXML>
    <inkml:trace contextRef="#ctx0" brushRef="#br0">0 162 0,'27'0'0,"107"-27"0,106 0 16,108 0-16,107 1 15,79-1 1,54 27-1,54-27 1,27 54 0,52-27-1,1 27 1,54-1 0,26 1-1,0 0 1,27 0 15,26 26-15,-26 1-1,0-1 1,0 27 0,-27-26-1,0-1 1,-27 1-1,1 26 1,-54 0 0,-54 0-1,-26 0 1,-54 1 0,-26-1-1,-54-53 1,-81 26-1,-106 1 1,-107-54 0,-107-27-1,-107-27 17,-27-53-17,27 107 1</inkml:trace>
  </inkml:traceGroup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8:47.0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88FC16D-C1DC-4F7C-AA3D-276AC9C0C271}" emma:medium="tactile" emma:mode="ink">
          <msink:context xmlns:msink="http://schemas.microsoft.com/ink/2010/main" type="writingRegion" rotatedBoundingBox="22124,8066 27402,10606 26694,12078 21416,9538"/>
        </emma:interpretation>
      </emma:emma>
    </inkml:annotationXML>
    <inkml:traceGroup>
      <inkml:annotationXML>
        <emma:emma xmlns:emma="http://www.w3.org/2003/04/emma" version="1.0">
          <emma:interpretation id="{BFB3C47F-EC13-4A4F-9BA7-F554EE7E3818}" emma:medium="tactile" emma:mode="ink">
            <msink:context xmlns:msink="http://schemas.microsoft.com/ink/2010/main" type="paragraph" rotatedBoundingBox="22124,8066 27402,10606 26694,12078 21416,95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A9ACBD4-5023-4563-B12D-1B75E0F9E358}" emma:medium="tactile" emma:mode="ink">
              <msink:context xmlns:msink="http://schemas.microsoft.com/ink/2010/main" type="line" rotatedBoundingBox="22124,8066 27402,10606 26694,12078 21416,9538"/>
            </emma:interpretation>
          </emma:emma>
        </inkml:annotationXML>
        <inkml:traceGroup>
          <inkml:annotationXML>
            <emma:emma xmlns:emma="http://www.w3.org/2003/04/emma" version="1.0">
              <emma:interpretation id="{E189A7CF-D1EA-4F6B-A51A-C5B7DD282258}" emma:medium="tactile" emma:mode="ink">
                <msink:context xmlns:msink="http://schemas.microsoft.com/ink/2010/main" type="inkWord" rotatedBoundingBox="24345,9135 27402,10606 26694,12078 23637,10607"/>
              </emma:interpretation>
              <emma:one-of disjunction-type="recognition" id="oneOf0">
                <emma:interpretation id="interp0" emma:lang="it-IT" emma:confidence="0">
                  <emma:literal>sta</emma:literal>
                </emma:interpretation>
                <emma:interpretation id="interp1" emma:lang="it-IT" emma:confidence="0">
                  <emma:literal>sala</emma:literal>
                </emma:interpretation>
                <emma:interpretation id="interp2" emma:lang="it-IT" emma:confidence="0">
                  <emma:literal>stia</emma:literal>
                </emma:interpretation>
                <emma:interpretation id="interp3" emma:lang="it-IT" emma:confidence="0">
                  <emma:literal>stira</emma:literal>
                </emma:interpretation>
                <emma:interpretation id="interp4" emma:lang="it-IT" emma:confidence="0">
                  <emma:literal>spie</emma:literal>
                </emma:interpretation>
              </emma:one-of>
            </emma:emma>
          </inkml:annotationXML>
          <inkml:trace contextRef="#ctx0" brushRef="#br0">2620 240 0,'0'0'15,"27"27"1,-1 53-16,-26-53 0,27 0 0,-27 53 16,27 54-16,26 79 15,-26 82 1,0 79 0,-1-80-1,1-107 1,0-107-1,-27-53 1,0-54 0,0-106-1,0-135 1,0 268 0</inkml:trace>
          <inkml:trace contextRef="#ctx0" brushRef="#br0" timeOffset="828.1303">2593 374 0,'107'-54'0,"107"54"15,53 81-15,27 106 31,-133 0-15,-134-80 0,-81 0-1,-106-27 1,-27 0 0,-1-26-1,81 26 1,107-27-1,54 28 1,160 52 0,0 1-1,26 26 1,-53 1 0,-53-27-1,-80-54 1,-28-54-1,1-79 1,27-54 0,-1 0-1,1 0 17,-1 54-17,-53 79 1,53 1-1,81 0 1,0 26 0,26 1-1,-26-27 1,-81-54 0,-26 0-1,-80-80 1,-54 27-1,-27 0 1,0 80 0,27 26-1,107 55 1,81 79 0,133 134-1,-1-80 1,28-80-1,-241-134 17</inkml:trace>
          <inkml:trace contextRef="#ctx0" brushRef="#br0" timeOffset="-2656.267">0 0 0,'133'0'0,"81"53"0,54 81 16,26-1 0,-54-26-1,-79-26 1,-108-28 0,-26 1-1,-54-1 1,-106 81-1,-81-27 1,80-134 0,134 27-1</inkml:trace>
        </inkml:traceGroup>
      </inkml:traceGroup>
    </inkml:traceGroup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39:41.81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178 0 0,'-72'179'15,"72"35"-15,0 37 0,-36-1 16,36 36-1,-35-35 1,35 35 0,0-35 15,-36 35-15,36-36-1,0-35 1,0-1-1,0-70 1,0-1 0,0-108-1,0 1 1,36-107 0,-1-180-1,1-35 1,-36 286-1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28:45.4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2C9D1CF-F29B-4483-B2ED-4E8BFC6CA4AD}" emma:medium="tactile" emma:mode="ink">
          <msink:context xmlns:msink="http://schemas.microsoft.com/ink/2010/main" type="writingRegion" rotatedBoundingBox="8580,1477 22376,636 22823,7975 9028,8816"/>
        </emma:interpretation>
      </emma:emma>
    </inkml:annotationXML>
    <inkml:traceGroup>
      <inkml:annotationXML>
        <emma:emma xmlns:emma="http://www.w3.org/2003/04/emma" version="1.0">
          <emma:interpretation id="{D5184C0B-8B2E-46BD-A6F3-696B532F3196}" emma:medium="tactile" emma:mode="ink">
            <msink:context xmlns:msink="http://schemas.microsoft.com/ink/2010/main" type="paragraph" rotatedBoundingBox="8580,1477 22376,636 22490,2514 8695,33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8BE1628-5E5A-4095-8124-8E683AE2F7E1}" emma:medium="tactile" emma:mode="ink">
              <msink:context xmlns:msink="http://schemas.microsoft.com/ink/2010/main" type="line" rotatedBoundingBox="8580,1477 22376,636 22490,2514 8695,3355"/>
            </emma:interpretation>
          </emma:emma>
        </inkml:annotationXML>
        <inkml:traceGroup>
          <inkml:annotationXML>
            <emma:emma xmlns:emma="http://www.w3.org/2003/04/emma" version="1.0">
              <emma:interpretation id="{A31C6E98-BDAF-471A-B3C6-D04587606C1E}" emma:medium="tactile" emma:mode="ink">
                <msink:context xmlns:msink="http://schemas.microsoft.com/ink/2010/main" type="inkWord" rotatedBoundingBox="8580,1477 13751,1162 13849,2769 8678,3084">
                  <msink:destinationLink direction="with" ref="{46C3751F-DF31-4C79-AEE8-0BD055AFF8CB}"/>
                </msink:context>
              </emma:interpretation>
              <emma:one-of disjunction-type="recognition" id="oneOf0">
                <emma:interpretation id="interp0" emma:lang="it-IT" emma:confidence="0">
                  <emma:literal>ssIm</emma:literal>
                </emma:interpretation>
                <emma:interpretation id="interp1" emma:lang="it-IT" emma:confidence="0">
                  <emma:literal>A Im</emma:literal>
                </emma:interpretation>
                <emma:interpretation id="interp2" emma:lang="it-IT" emma:confidence="0">
                  <emma:literal>. Im</emma:literal>
                </emma:interpretation>
                <emma:interpretation id="interp3" emma:lang="it-IT" emma:confidence="0">
                  <emma:literal>AIm</emma:literal>
                </emma:interpretation>
                <emma:interpretation id="interp4" emma:lang="it-IT" emma:confidence="0">
                  <emma:literal>E Im</emma:literal>
                </emma:interpretation>
              </emma:one-of>
            </emma:emma>
          </inkml:annotationXML>
          <inkml:trace contextRef="#ctx0" brushRef="#br0">882 214 0,'-53'-53'0,"-28"133"0,-52 54 16,-28 53-16,-53-27 16,81-26-1,53-81 1,53-53-1,54-53 1,133-81 0,27-53-1,27 27 1,-27-1 0,-53 28-1,-54 79 1,-26 27 15,-1 54-15,27 80-1,0 0 1,27 27 0,0-27-1,0-27 1,-27-27-1,-26-53 1,-54 27 15,-214-54-15,-27 54 0,-53 26-1,80 54 1,134-133-1,80 26 1</inkml:trace>
          <inkml:trace contextRef="#ctx0" brushRef="#br0" timeOffset="3509.7914">1818-401 0,'428'-160'0,"-1"133"15,-79 54 1,-348-27 0</inkml:trace>
          <inkml:trace contextRef="#ctx0" brushRef="#br0" timeOffset="3265.6459">2353 883 0,'187'-27'15,"53"0"-15,28 27 16,-54 0-1,-214-80 1,0 80 0</inkml:trace>
          <inkml:trace contextRef="#ctx0" brushRef="#br0" timeOffset="3062.5196">2540-481 0,'53'27'15,"-26"80"-15,26 80 0,1 54 16,-54 133-1,0-214 1,0-80 0,-80-106-1,26-28 17,54 54-32</inkml:trace>
          <inkml:trace contextRef="#ctx0" brushRef="#br0" timeOffset="4087.9201">3342 428 0,'53'161'0,"28"-1"15,-28-80 1,-26-53-1,-27-27 1,27-54 0,53-26-1,0-27 17,0 54-32,-53 26 15,26 54 1,-26 26-1,53 81 1,1-54 15,-1-26-15,27-54 0,53-54-1,-53-26 1,-80 53-1,0 27 1,-27 0 0,26 0-1,108 80 1,107 1 0,-54-108-1,-187 27 1</inkml:trace>
        </inkml:traceGroup>
        <inkml:traceGroup>
          <inkml:annotationXML>
            <emma:emma xmlns:emma="http://www.w3.org/2003/04/emma" version="1.0">
              <emma:interpretation id="{BE140F47-25A9-4F6C-BB98-01B6FC0A3C94}" emma:medium="tactile" emma:mode="ink">
                <msink:context xmlns:msink="http://schemas.microsoft.com/ink/2010/main" type="inkWord" rotatedBoundingBox="19448,881 22380,703 22490,2514 19558,2693"/>
              </emma:interpretation>
              <emma:one-of disjunction-type="recognition" id="oneOf1">
                <emma:interpretation id="interp5" emma:lang="it-IT" emma:confidence="0">
                  <emma:literal>ZO</emma:literal>
                </emma:interpretation>
                <emma:interpretation id="interp6" emma:lang="it-IT" emma:confidence="0">
                  <emma:literal>G.</emma:literal>
                </emma:interpretation>
                <emma:interpretation id="interp7" emma:lang="it-IT" emma:confidence="0">
                  <emma:literal>Zo</emma:literal>
                </emma:interpretation>
                <emma:interpretation id="interp8" emma:lang="it-IT" emma:confidence="0">
                  <emma:literal>zo</emma:literal>
                </emma:interpretation>
                <emma:interpretation id="interp9" emma:lang="it-IT" emma:confidence="0">
                  <emma:literal>so</emma:literal>
                </emma:interpretation>
              </emma:one-of>
            </emma:emma>
          </inkml:annotationXML>
          <inkml:trace contextRef="#ctx0" brushRef="#br0" timeOffset="6525.4357">12700-1069 0,'-161'-54'0,"-133"108"0,-53 53 15,-81 133 1,27 108-1,187-27 1,214-161 0,107 1-1,160-1 1,215-26 0,159-27-1,-26-107 1,-187-107-1,-187-54 1,-134 54 0,-54-26-1,-53 53 17,-134-81-17,-320-213 1,-161 26-1,27 428 1,80 134 0,508-214-1</inkml:trace>
          <inkml:trace contextRef="#ctx0" brushRef="#br0" timeOffset="5978.5572">12031-668 0,'54'-27'0,"106"27"16,134 0-16,27 27 0,-107 26 15,-187-26 1,-27-27-1,-54 27 1,-106 53 0,-54 27-1,27 80 17,53-26-17,134-54 1,80-54-1,54 27 1,133 0 0,-79-26-1,-162-134 1,-106-54 0,-54 27-1,-53-27 1,27 54-1,-1 53 1,108 54 0,53-27 15,53-27-31,188 27 16,214 54 15,-108-27-31,-347-27 15</inkml:trace>
        </inkml:traceGroup>
      </inkml:traceGroup>
    </inkml:traceGroup>
    <inkml:traceGroup>
      <inkml:annotationXML>
        <emma:emma xmlns:emma="http://www.w3.org/2003/04/emma" version="1.0">
          <emma:interpretation id="{D3EEB38C-50EC-47EA-BFF5-787BCCF33F11}" emma:medium="tactile" emma:mode="ink">
            <msink:context xmlns:msink="http://schemas.microsoft.com/ink/2010/main" type="paragraph" rotatedBoundingBox="8888,7514 15400,3051 16373,4472 9861,89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5BFCB81-1C69-41B7-BC1A-209C0AD5534D}" emma:medium="tactile" emma:mode="ink">
              <msink:context xmlns:msink="http://schemas.microsoft.com/ink/2010/main" type="line" rotatedBoundingBox="8888,7514 15400,3051 16373,4472 9861,8934"/>
            </emma:interpretation>
          </emma:emma>
        </inkml:annotationXML>
        <inkml:traceGroup>
          <inkml:annotationXML>
            <emma:emma xmlns:emma="http://www.w3.org/2003/04/emma" version="1.0">
              <emma:interpretation id="{2F7D17A9-23F4-44C9-A450-406EFB7D3F1A}" emma:medium="tactile" emma:mode="ink">
                <msink:context xmlns:msink="http://schemas.microsoft.com/ink/2010/main" type="inkWord" rotatedBoundingBox="8888,7514 15400,3051 16373,4472 9861,8934"/>
              </emma:interpretation>
              <emma:one-of disjunction-type="recognition" id="oneOf2">
                <emma:interpretation id="interp10" emma:lang="it-IT" emma:confidence="0">
                  <emma:literal>a</emma:literal>
                </emma:interpretation>
                <emma:interpretation id="interp11" emma:lang="it-IT" emma:confidence="0">
                  <emma:literal>o</emma:literal>
                </emma:interpretation>
                <emma:interpretation id="interp12" emma:lang="it-IT" emma:confidence="0">
                  <emma:literal>è</emma:literal>
                </emma:interpretation>
                <emma:interpretation id="interp13" emma:lang="it-IT" emma:confidence="0">
                  <emma:literal>e</emma:literal>
                </emma:interpretation>
                <emma:interpretation id="interp14" emma:lang="it-IT" emma:confidence="0">
                  <emma:literal>i</emma:literal>
                </emma:interpretation>
              </emma:one-of>
            </emma:emma>
          </inkml:annotationXML>
          <inkml:trace contextRef="#ctx0" brushRef="#br0" timeOffset="10080.1487">6042 1631 0,'268'-80'0,"-28"107"16,28 0-1,-54 26 1,-107 27 0,-81 0-1,-79 27 16,-161 81-15,53-82 0,55-25-1,52-28 1,81 1 0,133-28-1,108 28 1,26 26-1,-80 0 1,-188-53 0,-106 0-1,-374-27 1,-215-107 0,669 107-1</inkml:trace>
          <inkml:trace contextRef="#ctx0" brushRef="#br0" timeOffset="9611.3957">6363 1524 0,'27'81'0,"0"52"0,-1 81 16,1 53 0,-27-26-1,0-80 1,27-55-1,-27 1 1,0-80 0,0-27-1,-27 0 1,-53-134 0,53-53 15,27 187-16</inkml:trace>
          <inkml:trace contextRef="#ctx0" brushRef="#br0" timeOffset="9095.7674">5561 2915 0,'-27'53'0,"54"27"15,0 1-15,26-28 0,1-26 16,-1-27 0,27-27-1,-26-26 1,-27-28-1,-27 28 17,-27 26-17,-27-26 1,-26 26 0,27 54-1,-1-1 1,28 28-1,26 26 1,26-53 0,1 0-1,26-27 1,-26-27 0,0-27-1,-27 1 1,-27 26-1,0 0 1,-53 27 0,27 54-1,26 26 1,81-107 0,-54 27 15</inkml:trace>
          <inkml:trace contextRef="#ctx0" brushRef="#br0" timeOffset="8319.3939">775 6417 0,'0'0'0,"54"-53"0,53-28 16,26-25-16,1-28 16,53 0-1,27-26 1,27-27 0,53-27-1,0-27 1,27 27-1,0-26 1,53-1 0,-27 0-1,1 27 1,-27 0 0,0 27 15,-54 27-16,-80 53 1,-53 0 0,-81 80-1,-26 1 1,-27 26 0,-27 0-1,27 0 1,0 0-1,0 0 1,0 0 0,0 0-1,-53 53 1,-27-80 0,80 27-1</inkml:trace>
        </inkml:traceGroup>
      </inkml:traceGroup>
    </inkml:traceGroup>
    <inkml:traceGroup>
      <inkml:annotationXML>
        <emma:emma xmlns:emma="http://www.w3.org/2003/04/emma" version="1.0">
          <emma:interpretation id="{903DA0BC-2EE3-4046-9034-1B132F497C3B}" emma:medium="tactile" emma:mode="ink">
            <msink:context xmlns:msink="http://schemas.microsoft.com/ink/2010/main" type="paragraph" rotatedBoundingBox="11336,4273 13985,7746 12003,9258 9354,578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2A6B4C5-5BAF-4B67-A2A1-99ACC3FCAF4D}" emma:medium="tactile" emma:mode="ink">
              <msink:context xmlns:msink="http://schemas.microsoft.com/ink/2010/main" type="line" rotatedBoundingBox="11336,4273 13985,7746 12003,9258 9354,5785"/>
            </emma:interpretation>
          </emma:emma>
        </inkml:annotationXML>
        <inkml:traceGroup>
          <inkml:annotationXML>
            <emma:emma xmlns:emma="http://www.w3.org/2003/04/emma" version="1.0">
              <emma:interpretation id="{761DA533-A6EE-4A89-9CDB-85EB5BE2F692}" emma:medium="tactile" emma:mode="ink">
                <msink:context xmlns:msink="http://schemas.microsoft.com/ink/2010/main" type="inkWord" rotatedBoundingBox="11336,4273 13985,7746 12003,9258 9354,5785"/>
              </emma:interpretation>
              <emma:one-of disjunction-type="recognition" id="oneOf3">
                <emma:interpretation id="interp15" emma:lang="it-IT" emma:confidence="0">
                  <emma:literal>*i</emma:literal>
                </emma:interpretation>
                <emma:interpretation id="interp16" emma:lang="it-IT" emma:confidence="0">
                  <emma:literal>Afe</emma:literal>
                </emma:interpretation>
                <emma:interpretation id="interp17" emma:lang="it-IT" emma:confidence="0">
                  <emma:literal>*i.</emma:literal>
                </emma:interpretation>
                <emma:interpretation id="interp18" emma:lang="it-IT" emma:confidence="0">
                  <emma:literal>*i,</emma:literal>
                </emma:interpretation>
                <emma:interpretation id="interp19" emma:lang="it-IT" emma:confidence="0">
                  <emma:literal>*il</emma:literal>
                </emma:interpretation>
              </emma:one-of>
            </emma:emma>
          </inkml:annotationXML>
          <inkml:trace contextRef="#ctx0" brushRef="#br0" timeOffset="18206.1793">2219 5214 0,'53'0'0,"-26"0"15,27 27-15,-1 80 0,54 53 0,27 27 16,-1 0-16,-26 27 16,-53-53-1,-54-28 1,0-26 0,0 0-1,-27-26 1,0-28 15,27-26-15,0-27-1,54-54 1,26-53 0,-80 107-1</inkml:trace>
          <inkml:trace contextRef="#ctx0" brushRef="#br0" timeOffset="15764.7563">1952 3022 0,'0'26'0,"53"55"0,-26-1 16,0 27-16,26 53 15,-26 27 1,-1-26 0,1-1-1,-27 27 1,27-53-1,0 0 1,-1-54 0,-26-53-1,0-1 1,0-26 0,-26-107-1,-28-26 16,1-54-15,53 187-16</inkml:trace>
          <inkml:trace contextRef="#ctx0" brushRef="#br0" timeOffset="14514.7483">2353 3449 0,'26'107'0,"28"80"16,-54 27-16,0-26 15,-27-82 1,54-25 0,-27-28-1,0-26 17,0-27-17,0-27 1,-27-133-1,0-81 1,27 241 0</inkml:trace>
          <inkml:trace contextRef="#ctx0" brushRef="#br0" timeOffset="16233.5093">1898 2968 0,'27'0'0,"0"80"16,133 134-16,-53-80 16,0-27-1,27 53 1,-27-53 0,-1 27-1,1-27 1,-26-27 15,-55-53-15,-26-27-1,-53 0 1,-81-80 0,-26 26-1,-1 1 1,161 53-1</inkml:trace>
          <inkml:trace contextRef="#ctx0" brushRef="#br0" timeOffset="16452.2607">1764 4011 0,'81'-54'0,"106"-26"0,53 0 0,55 0 15,-108 0 1,-161-27 0,-26 107-1</inkml:trace>
          <inkml:trace contextRef="#ctx0" brushRef="#br0" timeOffset="14889.7507">2165 3048 0,'81'81'0,"26"-1"0,0 53 15,0 28 1,26-1-1,-26-26 1,0-27 0,-27-27-1,1-26 1,-55-28 0,-26-26-1,-53-26 1,-134-55-1,-1 28 1,188 53 0</inkml:trace>
          <inkml:trace contextRef="#ctx0" brushRef="#br0" timeOffset="15171.0025">2032 4011 0,'133'-80'0,"28"26"0,-1-53 16,27 27-1,-53 27 1,-27 53-1,-80 0 1,-107 0 0,-1 26-1,81-26 1</inkml:trace>
          <inkml:trace contextRef="#ctx0" brushRef="#br0" timeOffset="19047.983">4010 5080 0,'-53'54'16,"-1"26"-16,28 27 15,-1 27-15,54-27 0,26 26 16,27-53-1,27 1 17,54-55-17,-1-52 1,27-28 0,-53-26-1,-27-54 1,-80 1-1,-27 26 1,-54-27 0,-53 27-1,0 27 1,27 26 0,-27 54-1,54 27 1,-1 53-1,27 54 1,54 53 0,-27 0-1,0 27 1,27 0 15,0-27-15,-1-53-1,1-27 1,-27-27 0,27-160-1,-27 80 1</inkml:trace>
        </inkml:traceGroup>
      </inkml:traceGroup>
    </inkml:traceGroup>
  </inkml:traceGroup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0:18.45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6C3CE0C-AD30-4FC0-A575-538FD59B00E8}" emma:medium="tactile" emma:mode="ink">
          <msink:context xmlns:msink="http://schemas.microsoft.com/ink/2010/main" type="inkDrawing" rotatedBoundingBox="3019,2674 16087,6037 14123,13664 1056,10301" semanticType="callout" shapeName="Other">
            <msink:sourceLink direction="to" ref="{B6B7A030-02F8-4657-97BE-037EB34E5B83}"/>
            <msink:sourceLink direction="to" ref="{22998BE5-30EC-4FB3-83AE-CC9FEAA76EC3}"/>
          </msink:context>
        </emma:interpretation>
      </emma:emma>
    </inkml:annotationXML>
    <inkml:trace contextRef="#ctx0" brushRef="#br0">0 0 0,'214'347'0,"-214"-53"15,27 81 1,26 52 0,-26 55-1,0 26 1,0 0 0,-27 0-1,0 26 1,0-26-1,26-26 1,1-28 0,0-53-1,0-26 17,-27-28-17,0-53 1,-27-26-1,0-81 1,-26-53 0,26-1-1,-27-26 1,28 0 0,-1-53-1,0 26 1,-26 0-1,26-27 1,-26 1 0,53-27-1,0-27 1,26 26 0,1-26 15,26 27-31,54-27 15,0 0 17,81-27-17,25 27 1,55-26 0,-1 26-1,54-27 1,53-27-1,27 28 1,27-1 0,27 0-1,26 27 1,0-26 0,27 26-1,0 0 1,54 26-1,-28-26 1,28 27 0,-27 26 15,213 1-15,-266-1-1,-28-26 1,-53 27-1,-80-1 1,-27-26 0,-80 0-1,-80-27 1,-54 26 0,-27-52-1,-26-1 1,-27-27-1,-27 1 17,27-27-17,0-1 1,0 28 0,54 53-1,-1 27 1,1-27-1,53 26 1,53 1 0,27 27-1,0 26 1,-26 0 0,-54 0-1,-80-26 1,-54 26-1,-53 0 1,-81 27 0,-53-27-1,54-80 1,160 0 0</inkml:trace>
  </inkml:traceGroup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0:32.06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F2F7B9B-633F-4891-ABB2-DA562B201310}" emma:medium="tactile" emma:mode="ink">
          <msink:context xmlns:msink="http://schemas.microsoft.com/ink/2010/main" type="inkDrawing" rotatedBoundingBox="5049,2050 15040,4455 13358,11442 3367,9037" semanticType="scratchOut" shapeName="Other">
            <msink:destinationLink direction="from" ref="{DFBAA2B5-D06C-4992-B693-01AA9445C9F5}"/>
            <msink:destinationLink direction="with" ref="{BF60238A-210E-4302-A0E7-EF482E9ED5E5}"/>
            <msink:destinationLink direction="with" ref="{7FEA3D34-0AB2-42A3-B54B-AE74CD33683F}"/>
          </msink:context>
        </emma:interpretation>
      </emma:emma>
    </inkml:annotationXML>
    <inkml:trace contextRef="#ctx0" brushRef="#br0">802 6898 0,'27'-27'0,"53"-26"0,0-54 16,0-27-16,-26-26 16,53-54-1,0-53 1,0-28 0,0-25-1,-1-1 16,55-107-15,-81 161 0,0 26-1,1 54 1,-28 26 0,0 81-1,-53 53 1,27 27-1,0 27 1,0 80 0,26 54-1,1 52 1,-1 28 0,1 53-1,26 0 1,-27 27-1,27 0 1,-26-27 15,26-53-15,-26-81 0,-1-80-1,-26-80 1,0 0-1,26-107 1,1-53 0,-28-27-1,28 26 1,-28 28 0,1 26-1,0 80 16,-27 0-31,0 54 16,0 26 0,0 28-1,0-55 1,27 1 15,26-80-31,54-81 31,0-80-15,-27 27 0,-26-27 15,-28 27-31,-26 26 16,-26 28-1,26 53 1,0 26-1,0-26 1,26 0 0,28-81-1,-1 1 17,28-54-17,-28-27 1,1-26-16,-1-27 15,-26-27 1,26 0 0,-26 0 31,0 27-47,-1 54 31,28-1 0,-27 107-15,-1 54-1,1 27 1,-27 79 0,54 55-1,-1 52 1,1 54-1,-1 54 1,1 53 0,26 0-1,27 54 1,-54-1 0,54 28-1,-27-28 1,27-26-1,-27-27 17,-26-26-17,26-55 1,0-52 0,-53-81-1,0-80 1,0-27-1,-1-53 1,1-80 0,0-27-1,0-1 1,26 28 0,0 26-1,-26 27 1,27 27-1,-54 80 1,0 27 0,26 53 15,1 27-31,0 27 31,26-54-15,1-27-1,-1-26 1,-26-80 0,27-28-1,-1-52 1,-53-28 0,27 1-1,-1 26 1,-26 1-1,27 26 1,0-27 0,0 54-1,-1-27 1,-26 53 0,27 28-1,-27 26 1,27 53 15,26 54-31,1 27 31,26 26-15,-26 27 0,26 27-1,0 27 1,0 26-1,54 161 1,-54-161 0,0 27-1,-26-80 1,26-27 0,0-80-1,-26-53 16,-1-81-15,1-26 0,-1-81-1,1-80 1,-1 0 0,27-53-1,27-27 1,-27 0-1,27-54 1,-26 0 0,-1 1-1,27 26 1,-27 27 0,0 0-1,0 53 1,1 27 15,-1 54-31,-54 53 16,28 53 15,-27 28-15,-27 79-1,53 54 1,-26 80-1,26 27 1,-26 54 0,27 52-1,-28 55 1,55-1 0,-28 54-1,0 0 1,28-27-1,-28 0 1,27-27 0,-26-80-1,-1-26 1,1-108 0,-27-53-1,-1-27 1,1-53 15,0-27-15,-27 0-1,0-27 1,26 27 0,1-53-1,27-1 1,-28 1-1,28-28 1,-1 1 0,1 27-1,-27 26 1,-1 0 15,-26 27-31,27 27 16,-27 27-1,27 52 1,0 28 0,-1 27-1,1-1 17,26 54-17,28-27 1,-28 54-1,1-1 1,-1-26 0,-26 27-1,53-54 1,-53 27 0,26-27-1,1-27 1,-1-53-1,1-26 1,-54-55 0,26 1-1,-52 0 1,-55-27 0,-25-107-1,106 107 1</inkml:trace>
  </inkml:traceGroup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0:39.26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FBAA2B5-D06C-4992-B693-01AA9445C9F5}" emma:medium="tactile" emma:mode="ink">
          <msink:context xmlns:msink="http://schemas.microsoft.com/ink/2010/main" type="inkDrawing" rotatedBoundingBox="5449,8381 5632,10953 5153,10987 4971,8415" semanticType="callout" shapeName="Other">
            <msink:sourceLink direction="from" ref="{8F2F7B9B-633F-4891-ABB2-DA562B201310}"/>
            <msink:sourceLink direction="to" ref="{54B1DC87-95DE-4EAD-827F-9986105AEC29}"/>
          </msink:context>
        </emma:interpretation>
      </emma:emma>
    </inkml:annotationXML>
    <inkml:trace contextRef="#ctx0" brushRef="#br0">15 134 0,'54'0'0,"-28"-27"16,-26 27-16,0-27 0,27 1 0,-27-1 15,0 0-15,0 0 0,0 27 0,0 0 16,0 0-16,0 27 16,0 27-1,27 26 17,-27 0-17,27 27 1,-27 27-1,26-1 1,-26 28 0,0-1-1,27 27 1,-27-26 0,0-1-1,0-26 1,0-27-1,0-27 1,27-27 0,-27-26-1,0 0 1,0-27 0,0 0 15,0 0-31,0 0 31,0 27-15,0-27-1,0 53 1,0-26 0,27 0-1,-27 26 1,0 1-1,0-1 1,0 1 0,26-28-1,-26 1 1,27-27 0,-27 0-1,27-53 1,0 26-1,-27-27 1,0 1 0,-27 26-1,-53 0 17,-54 54-17,54 53 1,26 1-1,28-1 1,79 27 0,54-27-1,-27-53 1,27-54 0,-27 0 15,-53-26-16,0-54 1,-81 27 0,-26 26-1,0 54 1,26 27 0,28 53-1,26 27 1,53-27-1,27-26 1,-26-1 0,-54-53-1</inkml:trace>
  </inkml:traceGroup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0:42.81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7FEA3D34-0AB2-42A3-B54B-AE74CD33683F}" emma:medium="tactile" emma:mode="ink">
          <msink:context xmlns:msink="http://schemas.microsoft.com/ink/2010/main" type="inkDrawing" rotatedBoundingBox="9874,7856 10060,10720 9987,10725 9801,7861" semanticType="callout" shapeName="Other">
            <msink:sourceLink direction="with" ref="{6F296D62-3996-4F60-AA13-614F1409FB28}"/>
            <msink:sourceLink direction="with" ref="{8F2F7B9B-633F-4891-ABB2-DA562B201310}"/>
          </msink:context>
        </emma:interpretation>
      </emma:emma>
    </inkml:annotationXML>
    <inkml:trace contextRef="#ctx0" brushRef="#br0">5588-4331 0,'0'53'0,"0"1"0,27 53 16,0-1-16,0 55 15,-1 26 1,-26 0 0,27 54-1,-27 26 1,0 1-1,0-1 1,27 0 0,-27-26-1,27-54 17,-1-53-17,-26-54 1,27-27-1,-27-53 1,0 0 0,-27-26-1,1-54 1,26-1 0,-27 28-1,27 53 1</inkml:trace>
  </inkml:traceGroup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0:43.57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BF60238A-210E-4302-A0E7-EF482E9ED5E5}" emma:medium="tactile" emma:mode="ink">
          <msink:context xmlns:msink="http://schemas.microsoft.com/ink/2010/main" type="inkDrawing" rotatedBoundingBox="9757,10519 10429,10642 10356,11041 9685,10919" semanticType="callout" shapeName="Other">
            <msink:sourceLink direction="with" ref="{8F2F7B9B-633F-4891-ABB2-DA562B201310}"/>
            <msink:sourceLink direction="with" ref="{6F296D62-3996-4F60-AA13-614F1409FB28}"/>
          </msink:context>
        </emma:interpretation>
      </emma:emma>
    </inkml:annotationXML>
    <inkml:trace contextRef="#ctx0" brushRef="#br0">5802-1364 0,'54'0'0,"-1"0"0,28 0 16,-28 0-16,27 0 16,-26-26-16,-54-1 0,-27-27 15,-80-26 1,-27 27 0,-26 53-1,26 0 1,54 27-1,53 26 17,107 54-17,27-27 1,27-53 0,-27 0-1,-53-54 1,-28 27-1,-52-27 1,-28-26 0,-26 26-1,0 80 1,26 1 0,27 26-1,27-80 1</inkml:trace>
  </inkml:traceGroup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0:56.97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C11FB5A-D0F4-4C9B-BB77-3FC137EED44C}" emma:medium="tactile" emma:mode="ink">
          <msink:context xmlns:msink="http://schemas.microsoft.com/ink/2010/main" type="inkDrawing" rotatedBoundingBox="17833,1898 33218,8339 29795,16515 14409,10073" semanticType="enclosure" shapeName="Other">
            <msink:sourceLink direction="with" ref="{6AB903F5-7EBB-413E-B300-7A3755003F5B}"/>
            <msink:sourceLink direction="with" ref="{8EDAD39C-B8F3-4760-A728-2A543FFD249B}"/>
            <msink:sourceLink direction="with" ref="{90A5F045-F135-489E-80FE-72B443260C0F}"/>
            <msink:destinationLink direction="with" ref="{67D38662-4A33-4D18-BB74-89911A0E949F}"/>
          </msink:context>
        </emma:interpretation>
      </emma:emma>
    </inkml:annotationXML>
    <inkml:trace contextRef="#ctx0" brushRef="#br0">214 0 0,'0'54'0,"26"79"15,-26 28-15,0 53 16,0 26-1,-26 81 1,-1 27 15,-27 80-15,54 26 0,0 27-1,27 54 1,-27-27-1,-27 54 1,27 26 0,0 0-1,0 27 1,0-27 0,-26 0-1,-28-53 1,27-54-1,1-80 1,26-80 0,0-107-1,26-80 1,-52-107 15,26-27-15,0 0-1,0 0 1,0 0 0,0 0-1,0 0 1,0-27 0,26 27-1,-26 0 1,54-27-1,53 27 1,0 27 0,80-27-1,0 0 1,54 0 0,53 0-1,0 0 1,27 27-1,53-27 1,27 26 15,27 1-15,0 0 0,26 0-1,27-1 1,27 1-1,27 0 1,-27 26 0,0-26-1,27 0 1,-27 26 0,0-26-1,0-54 1,-27 27-1,27 27 1,-53 26 0,-1-26-1,28 0 1,-28 26 15,-26-26-15,-54 0-1,-26-27 1,-81 27 0,-26-27-1,-27 0 1,-81-27 0,-26 27-1,-53 0 1,-28-27-1,28 27 1,-27 0 0,26 0-1,-53 27 1,27-27 0,0 0-1,-1-27 1,1 0-1,-54-26 1,-26-1 15,-1-26-15,-26-27 0,27 54-1,26 26 1,27 27-1,0 27 1,107-27 0,27 27-1,-1 26 1,28-26 0,-81 26-1,-27-26 1,-53 0-1,-26-1 1,-108 28 0,0-1-1,27 1 1,27-1 0,80 28-1,107-108 1,-107 27 15</inkml:trace>
    <inkml:trace contextRef="#ctx0" brushRef="#br0" timeOffset="20563.6297">3315 3396 0,'80'27'0,"0"-27"16,54 0-16,27 0 0,26 0 15,27 0 1,26 0 0,54 0-1,0 0 1,1 0 0,-1 0-1,-27 0 16,27 0-15,0 26 0,0-26-1,-26 0 1,-28 27 0,1-27-1,-54 27 1,0-27-1,-26 27 1,-28-27 0,1 26-1,-27-26 1,0 27 0,-54-27-1,-26 0 1,0 0-1,-27 0 17,0 0-32,0 27 31,27-27-15,-54 27-1,27 26 1,0 0-1,27 28 1,-27 26 0,26 26-1,-26 54 1,27-26 0,0 53-1,-27 0 1,0 53-1,0 0 1,0 1 0,0 53-1,-27-27 1,0 0 15,1 27-31,-1-27 16,0 27-1,27-27 17,27 27-17,-27-54 1,0-26 0,27-1-1,-27-26 1,0-27-1,0 0 1,0-53 0,0-27-1,-27-80 1,0 53 0,27-53 15,0-1-31,0-26 15,0 0 1,0 0 0,0-106-1,0 106 1</inkml:trace>
  </inkml:traceGroup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1:15.99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7D38662-4A33-4D18-BB74-89911A0E949F}" emma:medium="tactile" emma:mode="ink">
          <msink:context xmlns:msink="http://schemas.microsoft.com/ink/2010/main" type="inkDrawing" rotatedBoundingBox="21096,5077 21183,11629 20989,11631 20902,5080" semanticType="callout" shapeName="Other">
            <msink:sourceLink direction="with" ref="{930BE4EB-CBB3-4251-8D52-4C9E1BAD8FD4}"/>
            <msink:sourceLink direction="with" ref="{8F26951D-9BBF-4BC1-98EE-5517078CD6AF}"/>
            <msink:sourceLink direction="with" ref="{BC11FB5A-D0F4-4C9B-BB77-3FC137EED44C}"/>
            <msink:sourceLink direction="with" ref="{6AB903F5-7EBB-413E-B300-7A3755003F5B}"/>
            <msink:sourceLink direction="with" ref="{19487CE2-1F9D-4F38-81D5-D6AEEC9BF9DA}"/>
          </msink:context>
        </emma:interpretation>
      </emma:emma>
    </inkml:annotationXML>
    <inkml:trace contextRef="#ctx0" brushRef="#br0">0 0 0,'27'53'15,"-27"135"-15,27-81 16,-1 0 0,-26-1-1,27 55 1,-27-1-1,27-26 1,-27 53 0,0-26-1,0 26 1,0 0 0,0 107-1,-27-80 1,54 0 15,-27 26-31,27 1 31,-1 0-15,1-1 0,-27 28-1,27-108 1,-27 107-1,0 1 1,0 26 0,0-27-1,-27 1 1,0-1 0,1-26-1,-1-1 1,0-53-1,0 1 1,54-81 15,-27-27-31,27-53 16,-27-27 0,27-27 15,-27-134-16,0-79 1,0 240 0</inkml:trace>
  </inkml:traceGroup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1:40.4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623BB1A-FA1F-43C0-9153-3DDB75018A3D}" emma:medium="tactile" emma:mode="ink">
          <msink:context xmlns:msink="http://schemas.microsoft.com/ink/2010/main" type="inkDrawing" rotatedBoundingBox="14810,7219 16482,8836 16450,8868 14779,7251" semanticType="callout" shapeName="Other">
            <msink:sourceLink direction="with" ref="{3FDC40ED-BCCF-4323-A98E-78ED30E31BC2}"/>
            <msink:sourceLink direction="with" ref="{2B19ED74-D376-4715-919D-C9D273B2C29A}"/>
            <msink:sourceLink direction="with" ref="{E06207C7-8BEF-4D5A-9723-BB4D1C362845}"/>
          </msink:context>
        </emma:interpretation>
      </emma:emma>
    </inkml:annotationXML>
    <inkml:trace contextRef="#ctx0" brushRef="#br0">0 0 0,'53'26'15,"81"81"-15,80 107 0,26 54 16,28-1-1,-28-26 1,-26-54 0,-53-54-1,-55-26 1,-52-80 0,-54 0-1,-80-81 1,80 54-1</inkml:trace>
  </inkml:traceGroup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1:52.3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7DD43EC-584A-4E20-8E34-85D36082E7FB}" emma:medium="tactile" emma:mode="ink">
          <msink:context xmlns:msink="http://schemas.microsoft.com/ink/2010/main" type="inkDrawing" rotatedBoundingBox="11630,14010 22318,15335 21767,19779 11078,18454" semanticType="strikethrough" shapeName="Other">
            <msink:sourceLink direction="with" ref="{8BC02A23-206C-4255-A5D3-64FCFD3C532C}"/>
          </msink:context>
        </emma:interpretation>
      </emma:emma>
    </inkml:annotationXML>
    <inkml:trace contextRef="#ctx0" brushRef="#br0">0 0 0,'26'107'0,"1"53"16,-27 28-16,0 79 16,0 0-1,0 54 1,0 27 0,0-1 15,0 1-16,0-27 1,27-27 0,0-53-1,-27-54 1,26-27 0,-26-53 30,0 0-46,0-54 0,0 28 16,-26-55 0,52 28-1,-26-27 1,0-1 0,0-26-1,0 27 1,0-27-1,0 27 1,-26 0 15,-1 53-15,0 0 0,0 0-1,27 0 1,0-53-1,0 0 1,27-27 0,-27 27-1,0-27 1,0 0 0,0 0-1,27 0 16,-27-27-15,0 27 0,27 0-1,-1 0 1,28 0 0,26 0-1,54 0 1,53 0-1,0 27 1,27-27 0,0 26-1,-27-52 1,54 26 0,-1 26-1,28-52 1,-28 26-1,54 0 1,0 0 0,0 0 15,1-27-15,-1 54-1,27-27 1,-1 0-1,28 26 1,0-26 0,-1 27-1,54 0 1,-53 0 0,26-1-1,-26-52 1,26 52-1,-26-26 1,-1 27 0,-53-27-1,-26 27 1,-28-54 0,-53 27-1,-53 0 16,-27 27-15,-54-27 0,-26 0-1,0 0 1,-27 0 0,0 0-1,-27-80 16,54-27-31,-27 0 16,27 26 0,-27-25-1,26 52 1,-26 54 0,27 27-1,27 0 1,53-1-1,26 1 1,1 26 0,26 1 15,-26-1-15,-54-26-1,-80 0 1,0 0-1,-80-1 1,-27 28 0,-27-1-1,1 28 1,79-28 0,108-80-1,-54 27 1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36:49.1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BCE3771-3C17-431E-A56F-8AA40DCA4BC1}" emma:medium="tactile" emma:mode="ink">
          <msink:context xmlns:msink="http://schemas.microsoft.com/ink/2010/main" type="inkDrawing" rotatedBoundingBox="1938,2167 27965,3680 27732,7679 1706,6167" hotPoints="26880,5530 11957,6291 -2688,3323 12235,2562" semanticType="enclosure" shapeName="Ellipse">
            <msink:sourceLink direction="with" ref="{81F1D525-C3AC-409A-98B6-218D3BB87923}"/>
            <msink:sourceLink direction="with" ref="{B403ED39-ED39-4E37-9AC2-412F328B0257}"/>
            <msink:destinationLink direction="to" ref="{86B6D942-3BCA-4642-87D7-E047CE495FCA}"/>
            <msink:destinationLink direction="from" ref="{86B6D942-3BCA-4642-87D7-E047CE495FCA}"/>
          </msink:context>
        </emma:interpretation>
      </emma:emma>
    </inkml:annotationXML>
    <inkml:trace contextRef="#ctx0" brushRef="#br0">-179 36 0,'0'-36'16,"36"-35"-16,0-1 0,107-107 0,0-35 16,36-37-1,36 1 16,-1-36-15,37-1 0,-1 37-1,36-1 1,0 73 0,1 70-1,-37 108 1,-35 36-1,-1 107 1,1 108 0,35 71-1,-35 35 1,35 73 0,37 35-1,-37 0 1,36 0-1,36-36 1,-36-107 0,72-36-1,0-143 1,0-71 15,35-108-15,1-107-1,-37-107 1,-35-72 0,0-72-1,0-35 1,-35 0 0,-1 35-1,-72 36 1,37 72-1,35 36 1,0 71 0,-35 107-1,35 72 1,0 72 0,-36 107-1,37 71 1,-1 72-1,36 72 1,-36-1 15,0 36-15,0 1 0,1-37-1,-1-71 1,-72-107-1,1-36 1,-36-72 0,36-71-1,35-72 1,1-36 0,35-106-1,71-37 1,-35-71-1,36 0 1,-36-36 0,0-36-1,0 0 1,-36 0 0,36 72-1,36 36 16,0 71-15,-1 36 0,-35 71-1,-35 36 1,35 72 0,0 72-1,0 70 1,35 109-1,-35-73 1,36 144 0,36 35-1,-1 1 1,1-36 0,-72-72-1,35-36 1,-70-71-1,-37 0 1,-250-179 0</inkml:trace>
    <inkml:trace contextRef="#ctx0" brushRef="#br0" timeOffset="-1937.5124">0 0 0,'72'36'0,"107"-36"0,143 0 15,107 36-15,72-36 16,107 35 0,107-35-1,72 72 1,108-36 15,71 0-31,71 35 16,72-35-1,0 0 1,36-1 0,71 37-1,-35 0 16,35-1-15,1 1 0,-1-1-1,-36 1 1,-71-1 0,-71-106-1,-72 106 1,-36-35-1,-36 35 1,-71-35 0,-36 36-1,-107-36 1,-143-1 0,-144 1-1,-107-36 1,-107-36-1,-72 36 1,-71-35 0,-143-37-1,-108-71 1,215 143 15</inkml:trace>
  </inkml:traceGroup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1:21.07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EDAD39C-B8F3-4760-A728-2A543FFD249B}" emma:medium="tactile" emma:mode="ink">
          <msink:context xmlns:msink="http://schemas.microsoft.com/ink/2010/main" type="writingRegion" rotatedBoundingBox="18581,9679 19651,9679 19651,10775 18581,10775">
            <msink:destinationLink direction="with" ref="{BC11FB5A-D0F4-4C9B-BB77-3FC137EED44C}"/>
          </msink:context>
        </emma:interpretation>
      </emma:emma>
    </inkml:annotationXML>
    <inkml:traceGroup>
      <inkml:annotationXML>
        <emma:emma xmlns:emma="http://www.w3.org/2003/04/emma" version="1.0">
          <emma:interpretation id="{D597F31D-686B-4DAB-9FD4-F7A1CED8D075}" emma:medium="tactile" emma:mode="ink">
            <msink:context xmlns:msink="http://schemas.microsoft.com/ink/2010/main" type="paragraph" rotatedBoundingBox="18581,9679 19651,9679 19651,10775 18581,107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5EDC391-4380-4296-B56B-A6BAB2039E7C}" emma:medium="tactile" emma:mode="ink">
              <msink:context xmlns:msink="http://schemas.microsoft.com/ink/2010/main" type="line" rotatedBoundingBox="18581,9679 19651,9679 19651,10775 18581,10775"/>
            </emma:interpretation>
          </emma:emma>
        </inkml:annotationXML>
        <inkml:traceGroup>
          <inkml:annotationXML>
            <emma:emma xmlns:emma="http://www.w3.org/2003/04/emma" version="1.0">
              <emma:interpretation id="{2B19ED74-D376-4715-919D-C9D273B2C29A}" emma:medium="tactile" emma:mode="ink">
                <msink:context xmlns:msink="http://schemas.microsoft.com/ink/2010/main" type="inkWord" rotatedBoundingBox="18581,9679 19651,9679 19651,10775 18581,10775">
                  <msink:destinationLink direction="with" ref="{2623BB1A-FA1F-43C0-9153-3DDB75018A3D}"/>
                </msink:context>
              </emma:interpretation>
              <emma:one-of disjunction-type="recognition" id="oneOf0">
                <emma:interpretation id="interp0" emma:lang="it-IT" emma:confidence="0">
                  <emma:literal>06</emma:literal>
                </emma:interpretation>
                <emma:interpretation id="interp1" emma:lang="it-IT" emma:confidence="0">
                  <emma:literal>86</emma:literal>
                </emma:interpretation>
                <emma:interpretation id="interp2" emma:lang="it-IT" emma:confidence="0">
                  <emma:literal>96</emma:literal>
                </emma:interpretation>
                <emma:interpretation id="interp3" emma:lang="it-IT" emma:confidence="0">
                  <emma:literal>(0</emma:literal>
                </emma:interpretation>
                <emma:interpretation id="interp4" emma:lang="it-IT" emma:confidence="0">
                  <emma:literal>d</emma:literal>
                </emma:interpretation>
              </emma:one-of>
            </emma:emma>
          </inkml:annotationXML>
          <inkml:trace contextRef="#ctx0" brushRef="#br0">15428-2513 0,'-161'53'15,"-26"81"-15,-27 80 16,0 26-16,0-52 16,134-1-1,80-107 1,134-134 15,-134 54-31</inkml:trace>
          <inkml:trace contextRef="#ctx0" brushRef="#br0" timeOffset="-312.502">15374-2353 0,'-27'-27'0,"-106"-26"16,-1-1-16,-53 81 0,26 0 16,-26 80-1,80 0 1,27 27-1,80 26 17,80-26-17,54-81 1,53 27 0,27-26-1,-27-81 1,-26-53-1,-81-54 1,-80-53 0,-54 0-1,-79 107 1,-54-1 0,-1 55-1,28 79 1,53 54-1,134 0 1,80-53 0,-107-54-1</inkml:trace>
        </inkml:traceGroup>
      </inkml:traceGroup>
    </inkml:traceGroup>
  </inkml:traceGroup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1:40.1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912E473-0F23-4E3D-84F9-294B6E056351}" emma:medium="tactile" emma:mode="ink">
          <msink:context xmlns:msink="http://schemas.microsoft.com/ink/2010/main" type="inkDrawing" rotatedBoundingBox="14535,8375 16069,6973 16220,7138 14686,8541" semanticType="callout" shapeName="Other">
            <msink:sourceLink direction="with" ref="{22998BE5-30EC-4FB3-83AE-CC9FEAA76EC3}"/>
            <msink:sourceLink direction="with" ref="{E06207C7-8BEF-4D5A-9723-BB4D1C362845}"/>
          </msink:context>
        </emma:interpretation>
      </emma:emma>
    </inkml:annotationXML>
    <inkml:trace contextRef="#ctx0" brushRef="#br0">11925-5133 0,'-27'26'0,"-106"108"0,-54 26 0,-27 28 0,-54-1 15,28-27 1,26 1 15,80-1-15,54-26 0,53-54-1,54-27 1,80-79-1,-27-135 1,0 1 0,-80 160-1</inkml:trace>
  </inkml:traceGroup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1:55.3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BC02A23-206C-4255-A5D3-64FCFD3C532C}" emma:medium="tactile" emma:mode="ink">
          <msink:context xmlns:msink="http://schemas.microsoft.com/ink/2010/main" type="writingRegion" rotatedBoundingBox="20346,19101 11750,18381 11934,16184 20530,16904">
            <msink:destinationLink direction="with" ref="{5CF37022-AD8C-4132-9D79-BDD844CF089A}"/>
            <msink:destinationLink direction="with" ref="{87DD43EC-584A-4E20-8E34-85D36082E7FB}"/>
          </msink:context>
        </emma:interpretation>
      </emma:emma>
    </inkml:annotationXML>
    <inkml:traceGroup>
      <inkml:annotationXML>
        <emma:emma xmlns:emma="http://www.w3.org/2003/04/emma" version="1.0">
          <emma:interpretation id="{9EE2FBD8-955A-4CB2-AC1B-40AAA19F2456}" emma:medium="tactile" emma:mode="ink">
            <msink:context xmlns:msink="http://schemas.microsoft.com/ink/2010/main" type="paragraph" rotatedBoundingBox="20346,19101 11750,18381 11934,16184 20530,169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F622C64-7BBB-4FD8-B297-E3A6DCE2D132}" emma:medium="tactile" emma:mode="ink">
              <msink:context xmlns:msink="http://schemas.microsoft.com/ink/2010/main" type="line" rotatedBoundingBox="20346,19101 11750,18381 11934,16184 20530,16904"/>
            </emma:interpretation>
          </emma:emma>
        </inkml:annotationXML>
        <inkml:traceGroup>
          <inkml:annotationXML>
            <emma:emma xmlns:emma="http://www.w3.org/2003/04/emma" version="1.0">
              <emma:interpretation id="{27555FD3-2712-4177-9043-04C846052FCC}" emma:medium="tactile" emma:mode="ink">
                <msink:context xmlns:msink="http://schemas.microsoft.com/ink/2010/main" type="inkWord" rotatedBoundingBox="14489,18611 11750,18381 11934,16184 14673,16414"/>
              </emma:interpretation>
              <emma:one-of disjunction-type="recognition" id="oneOf0">
                <emma:interpretation id="interp0" emma:lang="it-IT" emma:confidence="0">
                  <emma:literal>sta</emma:literal>
                </emma:interpretation>
                <emma:interpretation id="interp1" emma:lang="it-IT" emma:confidence="0">
                  <emma:literal>da</emma:literal>
                </emma:interpretation>
                <emma:interpretation id="interp2" emma:lang="it-IT" emma:confidence="0">
                  <emma:literal>te</emma:literal>
                </emma:interpretation>
                <emma:interpretation id="interp3" emma:lang="it-IT" emma:confidence="0">
                  <emma:literal>de</emma:literal>
                </emma:interpretation>
                <emma:interpretation id="interp4" emma:lang="it-IT" emma:confidence="0">
                  <emma:literal>ai</emma:literal>
                </emma:interpretation>
              </emma:one-of>
            </emma:emma>
          </inkml:annotationXML>
          <inkml:trace contextRef="#ctx0" brushRef="#br0">64 60 0,'27'0'16,"0"27"-16,26-27 0,-53-27 15,-26 1-15,26-1 0,-81 27 0,55 27 16,-1 26-16,0 1 0,54-1 0,0 1 0,53-28 0,0-26 16,0-26-16,-26-28 0,-54 54 15,0-27 1,-54 1-1,-26-1 17,53 27-32,1 0 31,26 0-15,80 80-1,0 0 1,-27-53 15,-53 0-31,0-27 16,-26 0-1,-1-27 1,80-53 0,-53 80-1</inkml:trace>
          <inkml:trace contextRef="#ctx0" brushRef="#br0" timeOffset="4869.1746">-123-1838 0,'0'-27'0,"0"1"0,54-1 16,-28 54-16,1-1 0,-27 1 15,0 0-15,27 26 0,-27 1 0,27-1 0,-1 28 16,-26-1-16,27 0 0,-27 27 16,27-27-1,-27 27 1,0 0-1,0 0 1,0 0 0,0 0-1,0-27 1,0 27 0,0 0-1,-27-27 1,54 0 15,-27 1-15,0-1-1,27-27 1,-27 1 0,26-1-1,-26 1 1,0-54-1,0 0 17,-26-81-17,26-52 1,0-81 0,0-27-1,0 241 1</inkml:trace>
          <inkml:trace contextRef="#ctx0" brushRef="#br0" timeOffset="11895.6006">-417-153 0,'-27'0'16,"-80"0"-16,-26 0 0,-54 26 0,-27 1 16,-80-27-1,-1 27 1,28-27-1,26 27 1,108-27 0,79 0 15,54 0-15,0 26-1,161-52 1,133-1-1,0 27 1,-27 0 0,1 27-1,-54-54 1,26 27 0,-79 0-1,-81 0 16,-80 0-31,0 0 16,-54 0 0,-106 27-1,-54-1 1,-53 1 0,53 26-1,-80-53 16,53 27-15,27-54 0,107 54-1,80-27 1,27 0 0,107 0-1,134 0 1,-241 0-1</inkml:trace>
        </inkml:traceGroup>
        <inkml:traceGroup>
          <inkml:annotationXML>
            <emma:emma xmlns:emma="http://www.w3.org/2003/04/emma" version="1.0">
              <emma:interpretation id="{30D7BDE0-13B4-4C91-8FA1-D16AB7F35F67}" emma:medium="tactile" emma:mode="ink">
                <msink:context xmlns:msink="http://schemas.microsoft.com/ink/2010/main" type="inkWord" rotatedBoundingBox="20363,18893 17377,18644 17426,18057 20413,18307"/>
              </emma:interpretation>
              <emma:one-of disjunction-type="recognition" id="oneOf1">
                <emma:interpretation id="interp5" emma:lang="it-IT" emma:confidence="0">
                  <emma:literal>os</emma:literal>
                </emma:interpretation>
                <emma:interpretation id="interp6" emma:lang="it-IT" emma:confidence="0">
                  <emma:literal>et</emma:literal>
                </emma:interpretation>
                <emma:interpretation id="interp7" emma:lang="it-IT" emma:confidence="0">
                  <emma:literal>es</emma:literal>
                </emma:interpretation>
                <emma:interpretation id="interp8" emma:lang="it-IT" emma:confidence="0">
                  <emma:literal>set</emma:literal>
                </emma:interpretation>
                <emma:interpretation id="interp9" emma:lang="it-IT" emma:confidence="0">
                  <emma:literal>to</emma:literal>
                </emma:interpretation>
              </emma:one-of>
            </emma:emma>
          </inkml:annotationXML>
          <inkml:trace contextRef="#ctx0" brushRef="#br0" timeOffset="1156.2574">3540 141 0,'27'26'0,"26"-26"16,-26 27-16,53-27 0,-26 27 0,-1-27 16,-26-27-16,-27 27 15,-54-80 1,-26 26 0,0 1-1,-54 26 16,27 27-31,27 0 16,27 54 0,79-1-1,28 27 1,-1-26 0,1-27-1,-27-27 1,-27-27-1,-27 27 1,27-27 0,0 27 31,-27 0-47,27 54 0,27 79 15,0-133 1,-27 0-1</inkml:trace>
          <inkml:trace contextRef="#ctx0" brushRef="#br0" timeOffset="13098.7333">6053 7 0,'27'27'0,"-80"-1"0,-108 1 16,-53-27-16,-107 0 0,1 0 15,-1 0 1,27-27 0,80 54-1,53-27 1,81 0 0,53 0-1,54 0 1,27 27-1,213 26 1,-53-53 0,107 27 15,26-27-15,-26 0-1,0 0 1,-107 0-1,-27 0 1,-107 0 0,-80 0-1,-80 0 1,-80 27 0,-54 26-1,-54 1 1,-52-27-1,-1-27 1,0 0 0,53-54-1,108 81 1,53-27 0,107 0-1,0 0 1,54 27-1,106-54 17,134 0-17,-27 0 1,-267 27 0</inkml:trace>
        </inkml:traceGroup>
      </inkml:traceGroup>
    </inkml:traceGroup>
  </inkml:traceGroup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2:05.5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CF37022-AD8C-4132-9D79-BDD844CF089A}" emma:medium="tactile" emma:mode="ink">
          <msink:context xmlns:msink="http://schemas.microsoft.com/ink/2010/main" type="inkDrawing" rotatedBoundingBox="15021,13547 18904,17131 17076,19110 13194,15526" semanticType="verticalRange" shapeName="Other">
            <msink:sourceLink direction="with" ref="{8BC02A23-206C-4255-A5D3-64FCFD3C532C}"/>
          </msink:context>
        </emma:interpretation>
      </emma:emma>
    </inkml:annotationXML>
    <inkml:trace contextRef="#ctx0" brushRef="#br0">0 2540 0,'27'26'16,"26"-26"-16,-80-53 0,54 26 15,0 0-15,0 1 0,-1-1 16,1 0-16,0-26 0,0 26 16,-1 0-1,1 0 1,-27-26 0,27-1-1,0-26 16,-1 27-15,1-1 0,-27 1-1,27-1 1,26 54 0,-26-80-1,-27 27 1,27-1-1,-1 1 17,-26-1-32,27 1 15,-27-1 1,27 1 0,0-1-1,-27 1 1,26 26-1,-26-26 1,0-54 0,0 80 15,0-53-15,0 0-1,27 26 1,-54-26-1,27 0 1,27 53 0,-27-27-1,0-26 1,0 27 0,27-1-1,0 28 1,-27-1-1,26 0 1,-26 0 0,27 1-1,-27-1 1,27 27 0,-27-27-1,0 0 16,27 27-15,-27-26 0,0 26-1,0 0 1,26 0 0,-26-27-1,0 27 1,0 0-1,0-27 1,27 27 0,-27 0-1,0-27 17,27 27-32,-27-26 31,0 26-16,26-27-15,-26 27 47,0 0-47,0 0 0,0-27 32,0 27-17,27 0 1,-27-26-1,0 26 1,0 0 0,0 0-1,0 0 1,0 0 0,0 0-1,0 0 1,0 0-1,0 0 1,0 0 0,27 0-1,-27 26 1,0-26 0,0 0-1,0 0 1,0 0-1,0 0 17,0 27-17,0-27 1,0 0 0,0 0-1,0 0 1,0 0-1,0 0 1,0 0 0,27 27-1,-27-27 1,0 26 0,0 1-1,26 0 1,-26 0-1,0 26 1,27-26 0,-27 26-1,27 1 1,0-1 15,-27 28-15,26-28-1,1 27 1,-54-53 0,54 26-1,0 28 1,0 26 0,-1-27-1,1 0 1,0 27-1,0-27 1,-1 27 0,1 0-1,0 0 1,26 0 0,-26 0 15,26 0-31,-26 0 15,27 0 17,-28-27-17,28 0 1,-1 0 0,-26-26-1,27-54 1,-28 27-1,-26-54 1,54 0 15,-54-26-15,26-28 15,1 1-31,-27 0 16,27 0-1,-27-27 1,0 53 0,27-26-1,-27 27 1,0-1 0,0 27 15,26 27-16,-26 0 1,0 0 0,0 0-1,0 27 1,27 53 0,0 1-1,0-1 1,26 0 15,-26-26-15,26-28-1,-26 1 1,-27-27 0,27 0-1,0 0 1,-27-53-1,26-1 1,1-26 0,0 26-1,-1 1 1,1-1 0,0 1-1,0 26 16,-1 0-15,1 1-16,-27-1 16,27 0 15,-27 27-31,0-26 31,27 26-15,-27 0-1,0 0 1,0 0 0,0 0-1,26-27 1,-26 27 0,0 0-1,0 0 1,0 0-1,0 0 17,27 0-32,-27-27 47,0 27-32,27 0-15,-27-27 16,0 27-1,0 0 1,0 0 15,27 0-15,-27 0 0,0 0-1,0 0 1,0 27 15,0 0-31,0 0 16,26-1-1,-26 28 1,27-1 0,-27 1-1,27-1 1,0 1-1,-27-1 1,26 1 0,1-1-1,26 27 1,-26 0 0,-27-26-1,54 26 16,-28 0-15,1 1 0,0-1-1,26 27 1,-26-27 0,0-27-1,0 54 1,26-26-1,-26-1 1,26-27 0,-26 1-1,0-28 1,-1 1 0,-26 0-1,0-27 1,0 0 15,0 0-31,0 0 16,0 0 15,0 0-15,0 0-1,0 0 1,-26 0-1,-1-27 1,0 27 0,1-27-1,-28 27 1,1-26 0,-1 52-1,27-26 16,1 27-31,26-27 16,26 0 0,1 0 15,27-27-15,-1 27-1,-53-26 1,27 26-1,0 0 1,-1 0 0,1 26 15,0 1-15,26 0-1,-26 0 1,26-1-1,-26 1 1,0-27 0,0-27-1,-1-26 1,-26-27 0,27 0-1,-27 26 1,0-26-1,-27 80 1,27-27 0,0 27-1,-26 54 1,26 53 0,-27 53-1,27 54 1,-27 53 15,0 27-15,27-26-1,0-1 1,0-80 0,0-53-1,27-54 1,-27-107-1,27-106 1,-27 133 0</inkml:trace>
  </inkml:traceGroup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0:19.35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E13700D1-3AA8-44B1-A58A-AF554B30FE4E}" emma:medium="tactile" emma:mode="ink">
          <msink:context xmlns:msink="http://schemas.microsoft.com/ink/2010/main" type="writingRegion" rotatedBoundingBox="2582,424 33544,631 33443,15805 2480,15598"/>
        </emma:interpretation>
      </emma:emma>
    </inkml:annotationXML>
    <inkml:traceGroup>
      <inkml:annotationXML>
        <emma:emma xmlns:emma="http://www.w3.org/2003/04/emma" version="1.0">
          <emma:interpretation id="{39B36908-D4E9-4D61-8144-CD0EECCE8978}" emma:medium="tactile" emma:mode="ink">
            <msink:context xmlns:msink="http://schemas.microsoft.com/ink/2010/main" type="paragraph" rotatedBoundingBox="2566,533 33313,536 33312,5268 2565,52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3FD36EC-D1AA-4745-9567-197B7C58FE9F}" emma:medium="tactile" emma:mode="ink">
              <msink:context xmlns:msink="http://schemas.microsoft.com/ink/2010/main" type="line" rotatedBoundingBox="2566,533 30345,535 30344,3423 2565,3421"/>
            </emma:interpretation>
          </emma:emma>
        </inkml:annotationXML>
        <inkml:traceGroup>
          <inkml:annotationXML>
            <emma:emma xmlns:emma="http://www.w3.org/2003/04/emma" version="1.0">
              <emma:interpretation id="{B6B7A030-02F8-4657-97BE-037EB34E5B83}" emma:medium="tactile" emma:mode="ink">
                <msink:context xmlns:msink="http://schemas.microsoft.com/ink/2010/main" type="inkWord" rotatedBoundingBox="2566,667 6523,668 6522,2861 2565,2860">
                  <msink:destinationLink direction="to" ref="{16C3CE0C-AD30-4FC0-A575-538FD59B00E8}"/>
                </msink:context>
              </emma:interpretation>
              <emma:one-of disjunction-type="recognition" id="oneOf0">
                <emma:interpretation id="interp0" emma:lang="it-IT" emma:confidence="0">
                  <emma:literal>Attica</emma:literal>
                </emma:interpretation>
                <emma:interpretation id="interp1" emma:lang="it-IT" emma:confidence="0">
                  <emma:literal>Attica)</emma:literal>
                </emma:interpretation>
                <emma:interpretation id="interp2" emma:lang="it-IT" emma:confidence="0">
                  <emma:literal>Ati)</emma:literal>
                </emma:interpretation>
                <emma:interpretation id="interp3" emma:lang="it-IT" emma:confidence="0">
                  <emma:literal>Ati))</emma:literal>
                </emma:interpretation>
                <emma:interpretation id="interp4" emma:lang="it-IT" emma:confidence="0">
                  <emma:literal>Attica))</emma:literal>
                </emma:interpretation>
              </emma:one-of>
            </emma:emma>
          </inkml:annotationXML>
          <inkml:trace contextRef="#ctx0" brushRef="#br0">-1203-9786 0,'-133'107'15,"52"27"-15,-26-27 0,27-27 16,27-53 0,53-54-1,27-26 1,26-108 0,54 1-1,0-1 1,-54 54 15,28 54-15,-55 53-1,55 80 1,-28 27 0,27 0-1,27 0 1,0-54-1,-53-26 1,-28-27 0,-26 0-1,-107-27 1,-133 27 0,-1 54-1,0 26 1,161-133-1,80 53 17</inkml:trace>
          <inkml:trace contextRef="#ctx0" brushRef="#br0" timeOffset="4243.1965">-668-11524 0,'0'0'16</inkml:trace>
          <inkml:trace contextRef="#ctx0" brushRef="#br0" timeOffset="5055.7017">-855-11443 0,'27'-81'0,"26"135"0,-26-1 16,26 268-16,-26-53 16,27-1-1,-28-53 1,28-80 0,-28-28-1,1-52 1,-27-27-1,0-27 1,-80-27 0,0-107-1,0-26 1,80 160 0</inkml:trace>
          <inkml:trace contextRef="#ctx0" brushRef="#br0" timeOffset="5500.0427">-1310-11390 0,'134'-27'0,"53"1"31,27 26-31,27-27 0,-27 27 16,-54 0-1,-26 0 1,-81 0 0,-26 27-1,0-27 1,-27 0 0,-27 26 15,-53-52-16,80 26 1</inkml:trace>
          <inkml:trace contextRef="#ctx0" brushRef="#br0" timeOffset="5968.7957">669-11497 0,'0'-27'0,"-27"54"0,-80 80 0,-26 27 16,-28 80-16,54 0 16,80-54-1,54-26 1,27-1 0,26 1-1,0-54 1,27-26 15,-80-28-15,-1-26-1,-26-80 1,-26-107 0,26 27-1,0 160 1</inkml:trace>
          <inkml:trace contextRef="#ctx0" brushRef="#br0" timeOffset="6359.4232">1043-11390 0,'0'80'0,"27"54"0,0 26 15,-1 1 1,28 26 0,-27 0-1,-27 54 1,-54-108-1,1-52 17,-1-55-17,27 1 1,-26-27 0,53-80-1,27-54 1,-27 134-1</inkml:trace>
          <inkml:trace contextRef="#ctx0" brushRef="#br0" timeOffset="6640.675">829-10615 0,'107'0'0,"54"0"0,-1 0 15,-53 0-15,-27-80 16,-106-53 15,26 133-15</inkml:trace>
          <inkml:trace contextRef="#ctx0" brushRef="#br0" timeOffset="6906.3017">1444-11497 0,'241'54'0,"53"106"0,-107 54 16,-80-27-1,-80-26 1,-54-55-1,-53 1 17,53 27-17,27-134-15</inkml:trace>
        </inkml:traceGroup>
        <inkml:traceGroup>
          <inkml:annotationXML>
            <emma:emma xmlns:emma="http://www.w3.org/2003/04/emma" version="1.0">
              <emma:interpretation id="{8D5462A4-8124-421B-B9DD-D1A31E4FAF9D}" emma:medium="tactile" emma:mode="ink">
                <msink:context xmlns:msink="http://schemas.microsoft.com/ink/2010/main" type="inkWord" rotatedBoundingBox="8127,667 10587,668 10586,3422 8126,3421"/>
              </emma:interpretation>
              <emma:one-of disjunction-type="recognition" id="oneOf1">
                <emma:interpretation id="interp5" emma:lang="it-IT" emma:confidence="0">
                  <emma:literal>Ta</emma:literal>
                </emma:interpretation>
                <emma:interpretation id="interp6" emma:lang="it-IT" emma:confidence="0">
                  <emma:literal>Ta,</emma:literal>
                </emma:interpretation>
                <emma:interpretation id="interp7" emma:lang="it-IT" emma:confidence="0">
                  <emma:literal>Tr,</emma:literal>
                </emma:interpretation>
                <emma:interpretation id="interp8" emma:lang="it-IT" emma:confidence="0">
                  <emma:literal>Te,</emma:literal>
                </emma:interpretation>
                <emma:interpretation id="interp9" emma:lang="it-IT" emma:confidence="0">
                  <emma:literal>Ti,</emma:literal>
                </emma:interpretation>
              </emma:one-of>
            </emma:emma>
          </inkml:annotationXML>
          <inkml:trace contextRef="#ctx0" brushRef="#br0" timeOffset="174980.7549">3904-11363 0,'107'-27'0,"80"27"0,81-27 15,-1 27 1,0-26 0,1-1-1,-28 0 16,-53 27-31,-80-27 16,-53 27 0,-27 0-1,-27 0 1,-27 27 0,-27 27-1,-26-54 1,80 0-1</inkml:trace>
          <inkml:trace contextRef="#ctx0" brushRef="#br0" timeOffset="174574.5023">4920-11497 0,'27'107'0,"-27"80"0,-54 27 16,28 80-1,-1-53 1,54 0 0,-1-1-1,1-53 1,0-26 0,0-54-1,-1-54 32,-26-53-47,0 0 0,-53-107 16,-1-133-1,1-1 1,53 241 0</inkml:trace>
          <inkml:trace contextRef="#ctx0" brushRef="#br0" timeOffset="176105.7621">5829-9732 0,'0'53'0,"27"54"0,-27 54 16,27-28-1,-27 1 1,26-27 0,-26 0-1,0-54 1,-26-26 0,-55 27-1,-26-54 1,0 26-1,-26-52 1,-1 26 0,81 0-1,26-27 1,80-53 0,28-1 15,-81 81-16</inkml:trace>
          <inkml:trace contextRef="#ctx0" brushRef="#br0" timeOffset="176428.0326">5401-9786 0,'81'0'15,"106"-26"-15,53-1 0,1 27 0,-54 0 16,-160 0 15,-27 0-15</inkml:trace>
        </inkml:traceGroup>
        <inkml:traceGroup>
          <inkml:annotationXML>
            <emma:emma xmlns:emma="http://www.w3.org/2003/04/emma" version="1.0">
              <emma:interpretation id="{07468231-058F-4998-9D40-4A55BB29D143}" emma:medium="tactile" emma:mode="ink">
                <msink:context xmlns:msink="http://schemas.microsoft.com/ink/2010/main" type="inkWord" rotatedBoundingBox="17057,534 22699,535 22698,2273 17056,2272"/>
              </emma:interpretation>
              <emma:one-of disjunction-type="recognition" id="oneOf2">
                <emma:interpretation id="interp10" emma:lang="it-IT" emma:confidence="0">
                  <emma:literal>presso</emma:literal>
                </emma:interpretation>
                <emma:interpretation id="interp11" emma:lang="it-IT" emma:confidence="0">
                  <emma:literal>presto</emma:literal>
                </emma:interpretation>
                <emma:interpretation id="interp12" emma:lang="it-IT" emma:confidence="0">
                  <emma:literal>pH(t)</emma:literal>
                </emma:interpretation>
                <emma:interpretation id="interp13" emma:lang="it-IT" emma:confidence="0">
                  <emma:literal>preso)</emma:literal>
                </emma:interpretation>
                <emma:interpretation id="interp14" emma:lang="it-IT" emma:confidence="0">
                  <emma:literal>BAHIA)</emma:literal>
                </emma:interpretation>
              </emma:one-of>
            </emma:emma>
          </inkml:annotationXML>
          <inkml:trace contextRef="#ctx0" brushRef="#br1" timeOffset="39584.2684">13342-10668 0,'0'80'0,"-53"54"15,-54 53-15,-80 0 32,80-53-17,53-134 1,54 27 0,0-54-1,80-134 1,27-52-1,27-28 1,0 54 0,53 0-1,-107 106 1,-53 55 0,26 52-1,1 28 1,-1 80-1,27-1 1,27 1 0,0 0-1,0-54 17,-53-27-32,-54-26 31,-27-27-16,-53 27 1,-107-54 0,-107 27-1,80 27 1,26 0 0,135-81-1,53 54 1</inkml:trace>
          <inkml:trace contextRef="#ctx0" brushRef="#br1" timeOffset="40834.2784">14813-11631 0,'53'-26'0,"-26"52"0,0 81 15,-54 81-15,27 52 0,-54 1 16,54 26 0,27-53-1,0-80 17,0-54-32,-27-27 15,0-53 16,-27-26-31,-27-161 16,1-54 0,-1 107 15,28 27-15,26 81-1,0 26 1,26 0 15,1-27-15,107 27-1,53 0 1,0 27 0,-26-54-1,-28 0 1,-52-53-1,-28 0 1,-80-81 0,1-26-1,-28 80 1,27 54 0,1 26-1,-1 27 1,0 80 15,27 54-15,0 106-1,27-26 1,0 0 0,26-27-1,-26-53 1,0-54-1,-27-26 1,0-27 0,26-54-1,-52 27 1,52-161 0,1 1-1,-27 160 1</inkml:trace>
          <inkml:trace contextRef="#ctx0" brushRef="#br1" timeOffset="41271.7812">16684-11550 0,'54'-27'0,"-81"27"15,-107 80-15,-26 27 0,26 54 0,27-1 16,81 0-1,26 28 1,26-1 15,54-27-15,-26-26 0,26-54-1,-53-27 1,-27-53-1,0-53 1,27-107 0,-27 160-1</inkml:trace>
          <inkml:trace contextRef="#ctx0" brushRef="#br1" timeOffset="41693.6589">17139-11390 0,'-27'27'0,"-26"80"16,26 0-16,27 26 0,27 28 16,26-1-1,1-26 1,-54 26 0,0-53-1,-54-26 1,-26-55-1,0 1 1,-1-54 15,1-26-15,80-54 0,0 107-1</inkml:trace>
          <inkml:trace contextRef="#ctx0" brushRef="#br1" timeOffset="41943.6605">16818-10721 0,'27'-27'0,"106"0"16,1 27-16,26-27 0,-53 27 16,-26-26-1,-55-55 1,-26 81 0</inkml:trace>
          <inkml:trace contextRef="#ctx0" brushRef="#br1" timeOffset="42224.9123">17700-11443 0,'241'80'0,"0"80"16,-81 27 0,-53 27-1,-80-27 1,-108 1 0,-79 26-1,-81-54 1,241-160-1</inkml:trace>
        </inkml:traceGroup>
        <inkml:traceGroup>
          <inkml:annotationXML>
            <emma:emma xmlns:emma="http://www.w3.org/2003/04/emma" version="1.0">
              <emma:interpretation id="{9D8E82FD-79BB-4935-AB35-D09C4DF41EE7}" emma:medium="tactile" emma:mode="ink">
                <msink:context xmlns:msink="http://schemas.microsoft.com/ink/2010/main" type="inkWord" rotatedBoundingBox="26148,694 30345,695 30344,2914 26147,2913"/>
              </emma:interpretation>
              <emma:one-of disjunction-type="recognition" id="oneOf3">
                <emma:interpretation id="interp15" emma:lang="it-IT" emma:confidence="0">
                  <emma:literal>Ho</emma:literal>
                </emma:interpretation>
                <emma:interpretation id="interp16" emma:lang="it-IT" emma:confidence="0">
                  <emma:literal>Ha</emma:literal>
                </emma:interpretation>
                <emma:interpretation id="interp17" emma:lang="it-IT" emma:confidence="0">
                  <emma:literal>HE</emma:literal>
                </emma:interpretation>
                <emma:interpretation id="interp18" emma:lang="it-IT" emma:confidence="0">
                  <emma:literal>ti,</emma:literal>
                </emma:interpretation>
                <emma:interpretation id="interp19" emma:lang="it-IT" emma:confidence="0">
                  <emma:literal>in,</emma:literal>
                </emma:interpretation>
              </emma:one-of>
            </emma:emma>
          </inkml:annotationXML>
          <inkml:trace contextRef="#ctx0" brushRef="#br1" timeOffset="183724.9563">22165-11497 0,'27'54'0,"-80"106"15,-1 107-15,-26 28 16,26 25 0,81-132-1,0-28 16,-27-53-15,27-27 0,-1-26-1,-52-1 1,-28-80 0,1-106-1,53 133 1</inkml:trace>
          <inkml:trace contextRef="#ctx0" brushRef="#br1" timeOffset="184025.7406">22379-10588 0,'321'-27'0,"-54"27"15,-26 0 1,-81-53 0,-53-27 15,-26 0-16,-55-54 17,-26 134-17</inkml:trace>
          <inkml:trace contextRef="#ctx0" brushRef="#br1" timeOffset="184416.3681">23582-11443 0,'27'26'0,"0"188"0,0 54 15,-27 26 1,-27-27-1,80-53 1,-26-54 0,0-53-1,0-53 1,-1-1 0,-26-53-1,0 0 1,-26-26-1,-28-55 17,54 28-17,0 53 1</inkml:trace>
          <inkml:trace contextRef="#ctx0" brushRef="#br1" timeOffset="184916.3713">25080-10133 0,'26'0'15,"28"80"-15,-81 134 0,0-27 0,-26-53 16,53-27-1,0-54 1,0 1 15,-27-28-15,-26-26 0,-28 0-1,-79-53 1,26-1-1,1 1 1,52-27 0,135 26-1,-54 54 1</inkml:trace>
          <inkml:trace contextRef="#ctx0" brushRef="#br1" timeOffset="185228.8733">24732-10347 0,'214'-27'0,"321"27"0,-54 80 15,-321-133 1,-160 53-1</inkml:trace>
        </inkml:traceGroup>
      </inkml:traceGroup>
      <inkml:traceGroup>
        <inkml:annotationXML>
          <emma:emma xmlns:emma="http://www.w3.org/2003/04/emma" version="1.0">
            <emma:interpretation id="{C3EBCFA8-5CF0-468E-B026-31138F760AC4}" emma:medium="tactile" emma:mode="ink">
              <msink:context xmlns:msink="http://schemas.microsoft.com/ink/2010/main" type="line" rotatedBoundingBox="15438,2848 33326,2967 33309,5384 15422,5264"/>
            </emma:interpretation>
          </emma:emma>
        </inkml:annotationXML>
        <inkml:traceGroup>
          <inkml:annotationXML>
            <emma:emma xmlns:emma="http://www.w3.org/2003/04/emma" version="1.0">
              <emma:interpretation id="{6AB903F5-7EBB-413E-B300-7A3755003F5B}" emma:medium="tactile" emma:mode="ink">
                <msink:context xmlns:msink="http://schemas.microsoft.com/ink/2010/main" type="inkWord" rotatedBoundingBox="15428,4381 20900,4417 20894,5301 15422,5264">
                  <msink:destinationLink direction="with" ref="{BC11FB5A-D0F4-4C9B-BB77-3FC137EED44C}"/>
                  <msink:destinationLink direction="with" ref="{67D38662-4A33-4D18-BB74-89911A0E949F}"/>
                </msink:context>
              </emma:interpretation>
              <emma:one-of disjunction-type="recognition" id="oneOf4">
                <emma:interpretation id="interp20" emma:lang="it-IT" emma:confidence="0">
                  <emma:literal>1....</emma:literal>
                </emma:interpretation>
                <emma:interpretation id="interp21" emma:lang="it-IT" emma:confidence="0">
                  <emma:literal>1...</emma:literal>
                </emma:interpretation>
                <emma:interpretation id="interp22" emma:lang="it-IT" emma:confidence="0">
                  <emma:literal>s....</emma:literal>
                </emma:interpretation>
                <emma:interpretation id="interp23" emma:lang="it-IT" emma:confidence="0">
                  <emma:literal>3....</emma:literal>
                </emma:interpretation>
                <emma:interpretation id="interp24" emma:lang="it-IT" emma:confidence="0">
                  <emma:literal>5....</emma:literal>
                </emma:interpretation>
              </emma:one-of>
            </emma:emma>
          </inkml:annotationXML>
          <inkml:trace contextRef="#ctx0" brushRef="#br1" timeOffset="55322.665">14412-7165 0,'0'0'15</inkml:trace>
          <inkml:trace contextRef="#ctx0" brushRef="#br1" timeOffset="52786.5138">13075-7219 0,'80'27'15,"54"0"-15,26-27 0,-26-27 0,-1 27 16,-106-27 15,-27 27-15,-53 0-1,-81 0 1,-53 27 0,26 0-1,81-27 1,54 26-1,26-26 1,106-26 0,82 26-1,-28 0 1,-106 0 0,-54 0-1,-27 26 1,-80 1-1,-54-54 1,28-26 0,133 53-1</inkml:trace>
          <inkml:trace contextRef="#ctx0" brushRef="#br1" timeOffset="55416.4156">15642-7005 0,'160'-54'15,"-26"54"-15,-81-53 16,-53 53 0</inkml:trace>
          <inkml:trace contextRef="#ctx0" brushRef="#br1" timeOffset="53540.425">11203-7406 0,'54'0'31,"293"-161"-31,-267 81 0,-26 0 15,-27 27 1,-27 26 0,0 27 15,0 0-15,0 53-1,0 54 1,0 27-1,26-27 1,1 27 0,0-27-1,-27-27 1,-54 0 0,-26-53-1,0-1 1,27-26-1,26 27 1,27-27 0,27 0-1,26-27 1,54 27 0,0 0-1,-54 0 1,-26 0 15,-54 27-15,1-80-1,26 53 17</inkml:trace>
          <inkml:trace contextRef="#ctx0" brushRef="#br1" timeOffset="55772.8701">16658-7112 0,'0'0'0</inkml:trace>
        </inkml:traceGroup>
        <inkml:traceGroup>
          <inkml:annotationXML>
            <emma:emma xmlns:emma="http://www.w3.org/2003/04/emma" version="1.0">
              <emma:interpretation id="{6D598454-E3C6-40EF-B7BA-56433D887F01}" emma:medium="tactile" emma:mode="ink">
                <msink:context xmlns:msink="http://schemas.microsoft.com/ink/2010/main" type="inkWord" rotatedBoundingBox="21068,2885 25670,2916 25663,3932 21062,3901"/>
              </emma:interpretation>
              <emma:one-of disjunction-type="recognition" id="oneOf5">
                <emma:interpretation id="interp25" emma:lang="it-IT" emma:confidence="0">
                  <emma:literal>punk</emma:literal>
                </emma:interpretation>
                <emma:interpretation id="interp26" emma:lang="it-IT" emma:confidence="0">
                  <emma:literal>Pink</emma:literal>
                </emma:interpretation>
                <emma:interpretation id="interp27" emma:lang="it-IT" emma:confidence="0">
                  <emma:literal>pick</emma:literal>
                </emma:interpretation>
                <emma:interpretation id="interp28" emma:lang="it-IT" emma:confidence="0">
                  <emma:literal>terre</emma:literal>
                </emma:interpretation>
                <emma:interpretation id="interp29" emma:lang="it-IT" emma:confidence="0">
                  <emma:literal>Funk</emma:literal>
                </emma:interpretation>
              </emma:one-of>
            </emma:emma>
          </inkml:annotationXML>
          <inkml:trace contextRef="#ctx0" brushRef="#br2" timeOffset="130358.3656">18395-9117 0,'27'26'0,"-27"55"31,-53 346-31,53-293 0,26-80 16,-26-54 15,27-54-15,0-53-1,0-26 1,-27 133-1</inkml:trace>
          <inkml:trace contextRef="#ctx0" brushRef="#br2" timeOffset="130748.9931">19037-9144 0,'0'27'0,"0"80"0,-27 53 16,-26 27-16,-1-53 15,54-107 1,27-1 0,53-26-1,54 27 16,53-54-31,-26 54 16,-81-27 0,-53 0-1,-27 0 1,0 0 15,-27-53-15,27-54-1,0 107 1</inkml:trace>
          <inkml:trace contextRef="#ctx0" brushRef="#br2" timeOffset="131813.4576">19706-9091 0,'106'-26'0,"55"-1"0,53 27 16,0 0 0,-81-27-1,-52 1 1,-55 26-1,1 0 1,0 26 15,-27 135-15,0-1 0,-27 54-1,27-80 1,27-108-1,0-26 1,-27 0 0,0 0-1,-54-133 1,27-54 0,27 26 15,107 1-16,0 106 1,27 28 0,26 26-1,-26 26 1,-54 28 0,-80-1-1,-80 27 1,-107 27-1,26 0 1,54-53 0,107-1-1,0 27 1,107-26 0,54 26-1,-1-53 1,-53 0-1,-53-54 1,-54-53 0,26-1 15,-26 81-15</inkml:trace>
          <inkml:trace contextRef="#ctx0" brushRef="#br2" timeOffset="130998.9982">20107-8984 0,'26'0'0,"1"107"15,-54 81-15,1-1 16,-28-27 0,81-133-1,26-54 1,-26-80-1,-54-27 1,27 134 0</inkml:trace>
          <inkml:trace contextRef="#ctx0" brushRef="#br2" timeOffset="130061.4887">16845-9171 0,'80'-53'0,"0"26"0,81 27 15,79 0-15,54 0 16,-53 0-1,-81 0 1,-106 0 0,-27 27-1,-134 0 1,-81 26 0,-52 0-1,-1 28 16,54-1-15,80 27 0,134 27-1,-27-134 1,107 0 0,80 26-1,27-26 1,26 0-1,-79 0 1,-134-80 0,-27 0-1,0 80 1</inkml:trace>
          <inkml:trace contextRef="#ctx0" brushRef="#br2" timeOffset="129561.4855">17192-9304 0,'0'53'0,"0"81"0,-26 80 16,26 0-1,-27-54 1,54-53 0,-27-27-1,-27-53 1,27 0-1,-54-108 1,28-52 0,26 133-1</inkml:trace>
        </inkml:traceGroup>
        <inkml:traceGroup>
          <inkml:annotationXML>
            <emma:emma xmlns:emma="http://www.w3.org/2003/04/emma" version="1.0">
              <emma:interpretation id="{6DE7D5A5-287B-43FD-B666-4F0DE3B1C6A4}" emma:medium="tactile" emma:mode="ink">
                <msink:context xmlns:msink="http://schemas.microsoft.com/ink/2010/main" type="inkWord" rotatedBoundingBox="25698,3090 30464,3121 30451,5071 25685,5039"/>
              </emma:interpretation>
              <emma:one-of disjunction-type="recognition" id="oneOf6">
                <emma:interpretation id="interp30" emma:lang="it-IT" emma:confidence="0">
                  <emma:literal>Dario</emma:literal>
                </emma:interpretation>
                <emma:interpretation id="interp31" emma:lang="it-IT" emma:confidence="0">
                  <emma:literal>esaurirò</emma:literal>
                </emma:interpretation>
                <emma:interpretation id="interp32" emma:lang="it-IT" emma:confidence="0">
                  <emma:literal>salirò</emma:literal>
                </emma:interpretation>
                <emma:interpretation id="interp33" emma:lang="it-IT" emma:confidence="0">
                  <emma:literal>sortirò</emma:literal>
                </emma:interpretation>
                <emma:interpretation id="interp34" emma:lang="it-IT" emma:confidence="0">
                  <emma:literal>Arrangio</emma:literal>
                </emma:interpretation>
              </emma:one-of>
            </emma:emma>
          </inkml:annotationXML>
          <inkml:trace contextRef="#ctx0" brushRef="#br2" timeOffset="132391.5863">21844-8984 0,'-26'107'0,"-81"81"0,-27-1 16,27-27-1,107-133 1,27-27 0,53-80-1,0-27 17,54-187-17,-54 133 1,-53 81-1,0 80 1,-27 0 0,26 107-1,28 53 1,26-26 0,-26-27-1,26-27 1,-53-26 15,-27-28-15,-107-26-1,-54 0 1,1 0 0,26-26-1,107-1 1,161-80-1,80 0 1,-214 107 0</inkml:trace>
          <inkml:trace contextRef="#ctx0" brushRef="#br2" timeOffset="134861.3327">22032-7914 0,'0'27'16,"0"80"-16,-54 26 15,1 28-15,-1-28 0,54-133 16,0 0 0,0 0-1,27-53 16,26-108-15,1 28 0,-27 53-1,-27 80 1,26 0 0,28 53-1,-1 107 1,28 1-1,52-54 1,-26-54 0,0-53-1,0-26 1,-27-55 0,-53-52-1,-54-28 1,-26 1-1,-27 80 1,-1 26 0,28 81-1,26 53 17,81-26-17,53-28 1,-107-26-1</inkml:trace>
          <inkml:trace contextRef="#ctx0" brushRef="#br2" timeOffset="132954.0899">23181-9010 0,'27'-54'16,"-134"27"-16,-27 54 15,-26 27-15,26 53 0,54 53 16,80-53 0,107 53-1,27-53 17,133-26-17,-106-81 1,-55-54-1,-79 1 1,-54-28 0,-53-26-1,0 27 1,-27 54 0,80 26-1,27 0 1,107 26-1,54 1 1,26-27 0,-27-27 15,-53-26-31,-53-27 16,-54 80-1</inkml:trace>
          <inkml:trace contextRef="#ctx0" brushRef="#br2" timeOffset="135283.2104">23342-7834 0,'26'54'16,"-26"79"-16,-26 28 0,-1-1 15,80-53 1,54-27 0,0-80 15,0 0-16,-26-80 1,-1-27 0,-54-27-1,-26-26 1,-26 53 0,-28 54-1,54 26 1,-26 27-1,79 27 1,54-1 0,-107-26-1</inkml:trace>
          <inkml:trace contextRef="#ctx0" brushRef="#br2" timeOffset="133970.702">24251-9037 0,'27'-27'0,"-81"27"16,-53 80-16,-53 1 0,53 52 0,80-26 15,54 0 1,80-27 0,26 1 15,55-28-16,-28-80 1,-53 1 0,-54-1-1,-26-53 1,-80-1 15,26 1-31,0 0 16,54 27-1,26-28 1,28 28 0,-1-1-1,-27 28 1,-53 52 0,0 28-1,0 80 1,-53 26 15,53-26-15,53-27-1,1-54 1,-1-26 0,1-54-1,-1-26 1,1-54-1,-1 26 1,27 28 0,-53 106-1,0-26 1,26 27 0,27 26-1,1 0 16,26-26-15,26-28 0,28-26-1,-28-53 1,-52-54 0,-1-80-1,-80-27 1,-107 80-1,-27 54 1,-53 107 0,0 26-1,53 81 1,81 53 0,79-27-1,-26-160 1</inkml:trace>
          <inkml:trace contextRef="#ctx0" brushRef="#br2" timeOffset="135970.7148">24491-7834 0,'27'134'16,"-80"53"-16,-1-27 15,54-53 1,27-80-1,-27-27 1,0 0 0,0-27-1,0-133 1,0-1 0,0 1 15,27 107-16,26 53 1,-26 26-16,80 55 16,-54-1-1,54-27 1,-27-53 0,1-27-1,-28-53 1,-26 0 15,0 0-15,-1 26-1,-26 54 32,0 27-47,0 80 0,27 53 16,-54 28-1,27-81 1,27-27 0,27-80-1,26-80 1,27-1 0,-27-79-1,-80 160 1</inkml:trace>
          <inkml:trace contextRef="#ctx0" brushRef="#br2" timeOffset="136512.7133">25695-7727 0,'-107'241'15,"53"-81"-15,27-53 16,108-53 0,-1-54 15,27 0-15,26 0-1,1-27 1,-27 27-1,-27 0 1,-80 0 15,-107-80-15,-53-27 0,-27 0-1,0 26 1,53 55 15,54 79-15,106-53-16,28 27 31,106-27-31,-53 0 16,0-27-1,-53-26 1,-81-27 15,27 80-15</inkml:trace>
        </inkml:traceGroup>
        <inkml:traceGroup>
          <inkml:annotationXML>
            <emma:emma xmlns:emma="http://www.w3.org/2003/04/emma" version="1.0">
              <emma:interpretation id="{5D24F877-E63B-4D04-A562-6825FE4C09F2}" emma:medium="tactile" emma:mode="ink">
                <msink:context xmlns:msink="http://schemas.microsoft.com/ink/2010/main" type="inkWord" rotatedBoundingBox="29811,4166 33317,4189 33310,5227 29804,5203"/>
              </emma:interpretation>
              <emma:one-of disjunction-type="recognition" id="oneOf7">
                <emma:interpretation id="interp35" emma:lang="it-IT" emma:confidence="0">
                  <emma:literal>ricco</emma:literal>
                </emma:interpretation>
                <emma:interpretation id="interp36" emma:lang="it-IT" emma:confidence="0">
                  <emma:literal>secco</emma:literal>
                </emma:interpretation>
                <emma:interpretation id="interp37" emma:lang="it-IT" emma:confidence="0">
                  <emma:literal>sacco</emma:literal>
                </emma:interpretation>
                <emma:interpretation id="interp38" emma:lang="it-IT" emma:confidence="0">
                  <emma:literal>Nico</emma:literal>
                </emma:interpretation>
                <emma:interpretation id="interp39" emma:lang="it-IT" emma:confidence="0">
                  <emma:literal>srico</emma:literal>
                </emma:interpretation>
              </emma:one-of>
            </emma:emma>
          </inkml:annotationXML>
          <inkml:trace contextRef="#ctx0" brushRef="#br2" timeOffset="137231.4679">25588-7887 0,'107'-27'0,"80"27"0,-27-27 16,-26-26-1,0 26 1,-54 80 0,-80 1-1,26 26 1,-26 81-1,-53 26 17,-27 27-17,80-134 1,0-53 0,27-27-1,-27-54 1,0-80-1,-27 1 1,80-28 0,27 54-1,27 54 1,54-27 0,-27 80-1,-28 53 1,-52-26 15,-108 26-15,-52 28-1,-82 79 1,55-53 0,106-54-1,80 1 1,28-27-1,52 26 1,1 1 0,-27 26-1,-27 0 1,-26-53 0,26-108-1,-27 28 1,-53 53-1</inkml:trace>
          <inkml:trace contextRef="#ctx0" brushRef="#br2" timeOffset="137465.8444">27299-7780 0,'0'53'0,"0"54"0,-27 27 31,-26 26-31,79-106 16,81-54 0,27-54-1,-134 54 1</inkml:trace>
          <inkml:trace contextRef="#ctx0" brushRef="#br2" timeOffset="138090.8484">28288-7887 0,'27'-27'0,"-81"27"16,-79 0-16,-55 80 16,-79 134-16,267-54 15,80-26 1,54 0-1,26-54 1,1-27 0,-1-53-1,-53-26 1,-27-1 15,-26 27-15,-1-27-1,1 1 1,53 26 0,0 0-1,-27 0 1,-27-54 0,-26 1-1,-80-54 1,-81-54-1,-53 54 1,0 54 0,80 53-1,27 27 1,53 106 0,80 81-1,-53-214 1</inkml:trace>
        </inkml:traceGroup>
      </inkml:traceGroup>
    </inkml:traceGroup>
    <inkml:traceGroup>
      <inkml:annotationXML>
        <emma:emma xmlns:emma="http://www.w3.org/2003/04/emma" version="1.0">
          <emma:interpretation id="{C035DF35-86A1-4D25-B0A6-34BDD1856CC4}" emma:medium="tactile" emma:mode="ink">
            <msink:context xmlns:msink="http://schemas.microsoft.com/ink/2010/main" type="paragraph" rotatedBoundingBox="4309,9535 33600,10470 33429,15820 4138,148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9E215CD-C6E6-4895-BB20-D132A9264C24}" emma:medium="tactile" emma:mode="ink">
              <msink:context xmlns:msink="http://schemas.microsoft.com/ink/2010/main" type="line" rotatedBoundingBox="4309,9535 33600,10470 33429,15820 4138,14885"/>
            </emma:interpretation>
          </emma:emma>
        </inkml:annotationXML>
        <inkml:traceGroup>
          <inkml:annotationXML>
            <emma:emma xmlns:emma="http://www.w3.org/2003/04/emma" version="1.0">
              <emma:interpretation id="{5E063AA1-D2E8-46A1-B0F5-57C747D0AF28}" emma:medium="tactile" emma:mode="ink">
                <msink:context xmlns:msink="http://schemas.microsoft.com/ink/2010/main" type="inkWord" rotatedBoundingBox="4249,11425 7934,11542 7883,13134 4198,13017"/>
              </emma:interpretation>
              <emma:one-of disjunction-type="recognition" id="oneOf8">
                <emma:interpretation id="interp40" emma:lang="it-IT" emma:confidence="0">
                  <emma:literal>fmin</emma:literal>
                </emma:interpretation>
                <emma:interpretation id="interp41" emma:lang="it-IT" emma:confidence="0">
                  <emma:literal>y min</emma:literal>
                </emma:interpretation>
                <emma:interpretation id="interp42" emma:lang="it-IT" emma:confidence="0">
                  <emma:literal>$ min</emma:literal>
                </emma:interpretation>
                <emma:interpretation id="interp43" emma:lang="it-IT" emma:confidence="0">
                  <emma:literal>Suini</emma:literal>
                </emma:interpretation>
                <emma:interpretation id="interp44" emma:lang="it-IT" emma:confidence="0">
                  <emma:literal>Y min</emma:literal>
                </emma:interpretation>
              </emma:one-of>
            </emma:emma>
          </inkml:annotationXML>
          <inkml:trace contextRef="#ctx0" brushRef="#br3" timeOffset="21834.1418">1150 214 0,'54'134'0,"-54"-27"16,0-1-16,0-25 15,0-28 1,26-26-1,-26-27 1,54-80 15,26-81-15,-26 54 0,-1 54-1,-26-1 1,-27 54-1,26 27 1,1 80 0,-27 0-1,0 0 1,27-27 15,0-26-31,26-28 16,27-52-1,1-55 1,-1-26 0,-27 27 15,1 54-15,-54-1-1,0 27 1,26 0-1,-26 80 1,0 0 0,27-26-1,27-28 1,-1 1 0,27-54-1,1-26 1,-55-1-1,1 1 1,0 53 0,-27 0-1,0 0 1,0 80 0,53 27-1,1-27 1,-1 1 15,1-55-15,-1-26-1,-26-80 1,-27-27 0,-27-80-1,27 187 1</inkml:trace>
          <inkml:trace contextRef="#ctx0" brushRef="#br3" timeOffset="22146.6438">2380-187 0,'0'0'15</inkml:trace>
          <inkml:trace contextRef="#ctx0" brushRef="#br3" timeOffset="22459.1458">2728 508 0,'26'107'16,"-26"-27"-16,27-26 15,0-1 16,26-26-31,1-54 16,26-26 0,27-1-1,-27-53 1,-26 54 0,-28 26-1,-26 27 1,27 27-1,0 53 1,0 54 0,26-27-1,1-27 1,26-80 0,53-80-1,-133 80 1</inkml:trace>
          <inkml:trace contextRef="#ctx0" brushRef="#br3" timeOffset="20896.6358">0 53 0,'268'0'0,"-134"27"16,-1-27 0,-53 0-1,-53 0 17,0-27-17,-27 27 1,0-26-1,27-1 1,26 27 0,-53 0-1</inkml:trace>
          <inkml:trace contextRef="#ctx0" brushRef="#br3" timeOffset="20584.1338">562-588 0,'53'-27'0,"-26"-26"0,-54-1 0,1 27 16,-28 27-16,1 27 15,-1 53 1,28 1 0,52 52-1,1 28 17,26-1-17,1 54 1,-1-27-1,-53 0 1,-26-53 15,-55 0-15,-25-81 0,-1-26-1,-27-27 16,54-27-15,-1-53 0,81-27-1,0 0 1,54-27 0,-27 1-1,-27 133 1</inkml:trace>
        </inkml:traceGroup>
        <inkml:traceGroup>
          <inkml:annotationXML>
            <emma:emma xmlns:emma="http://www.w3.org/2003/04/emma" version="1.0">
              <emma:interpretation id="{6F296D62-3996-4F60-AA13-614F1409FB28}" emma:medium="tactile" emma:mode="ink">
                <msink:context xmlns:msink="http://schemas.microsoft.com/ink/2010/main" type="inkWord" rotatedBoundingBox="9224,11610 12951,11729 12865,14409 9138,14290">
                  <msink:destinationLink direction="with" ref="{7FEA3D34-0AB2-42A3-B54B-AE74CD33683F}"/>
                  <msink:destinationLink direction="with" ref="{BF60238A-210E-4302-A0E7-EF482E9ED5E5}"/>
                </msink:context>
              </emma:interpretation>
              <emma:one-of disjunction-type="recognition" id="oneOf9">
                <emma:interpretation id="interp45" emma:lang="it-IT" emma:confidence="0">
                  <emma:literal>sua</emma:literal>
                </emma:interpretation>
                <emma:interpretation id="interp46" emma:lang="it-IT" emma:confidence="0">
                  <emma:literal>Smera</emma:literal>
                </emma:interpretation>
                <emma:interpretation id="interp47" emma:lang="it-IT" emma:confidence="0">
                  <emma:literal>Smeria</emma:literal>
                </emma:interpretation>
                <emma:interpretation id="interp48" emma:lang="it-IT" emma:confidence="0">
                  <emma:literal>Snia</emma:literal>
                </emma:interpretation>
                <emma:interpretation id="interp49" emma:lang="it-IT" emma:confidence="0">
                  <emma:literal>Suna</emma:literal>
                </emma:interpretation>
              </emma:one-of>
            </emma:emma>
          </inkml:annotationXML>
          <inkml:trace contextRef="#ctx0" brushRef="#br3" timeOffset="25076.3523">5749-428 0,'-107'-133'0,"27"159"0,26 28 16,1 53-16,53 53 0,0 27 16,0 27-1,27 0 1,-1 0-1,-26-27 1,-26-26 0,-1-55-1,-53-25 1,-1-81 0,-26-27-1,0-53 1,27-54 15,54-26-15,26-1-1,26 28 1,-26 26 0,0 53-1,-26 27 1,26 27-1,0 27 1,53-27 0,27 0-1,81 0 1,-1 0 0,-26 27-1,-27-27 1,-54 0-1,-26 0 1,-54-54 0,-26 28-1,-1-1 1,54 27 0</inkml:trace>
          <inkml:trace contextRef="#ctx0" brushRef="#br3" timeOffset="25883.9795">5722 668 0,'80'188'16,"-80"-108"-16,27-27 31,-27 1-15,27-54-1,-27-27 1,27-26 15,26-54-15,1-54-1,-28 108 1,1 26 15,0 27-31,26 53 47,-53 28-31,27 26-1,-27 0 1,27-27 0,-1-54-1,28-26 1,26-53 0,-26-54-1,-1 27 1,-26 26-1,0 1 1,-27 53 0,0 0-1,0 27 1,26 53 0,1 0 15,26 0-16,1-53 1,-1 0 0,1-54-1,-1 0 1,-26-53 0,0 53-1,0-26 1,-27 26-1,53 27 1,-53 0 0</inkml:trace>
          <inkml:trace contextRef="#ctx0" brushRef="#br3" timeOffset="26790.2353">7300 1096 0,'133'-53'0,"-79"-1"0,-27-53 0,-27 27 16,-54-27 0,-26 54-1,-27 26 1,0 54-1,27-1 1,26 55 0,81-1-1,53-27 1,27-26 0,0 0-1,0-27 1,-53 27-1,-1-1 32,-26 1-47,26 53 16,1 0 0,26 1-1,27-55 1,-27-52-1,27-55 1,-27-52 0,0-1-1,1-26 1,-1 79 0,-53 55-1,-1 52 1,-79 1-1,53 0 1,-54 53 0,-26 27-1,-27 27 1,80-54 0,1 27-1,26-80 16,26-81-15,1-53 0,-54-26-1,-26-28 1,-27 27 0,26 134-1,28 54 1,133 53-1,106 133 1,1 1 0,0 26-1,-214-267 1</inkml:trace>
          <inkml:trace contextRef="#ctx0" brushRef="#br2" timeOffset="93997.7493">7433 1658 0,'-80'80'16,"-27"54"-16,27-27 0,0-1 16,53-52-1,0-27 16,27-27-15,27-54 0,53-53-1,0-26 17,-26 52-32,-1 1 15,-26 53 1,-27 1-1,27 26 1,0 26 0,26 55-1,1 52 1,-1-52 0,-26-1-1,26-27 1,-53-26-1,0-27 17,0 0-17,0 0 17,0-54-32,0-26 31,27 0-16,-27 80 1</inkml:trace>
        </inkml:traceGroup>
        <inkml:traceGroup>
          <inkml:annotationXML>
            <emma:emma xmlns:emma="http://www.w3.org/2003/04/emma" version="1.0">
              <emma:interpretation id="{22998BE5-30EC-4FB3-83AE-CC9FEAA76EC3}" emma:medium="tactile" emma:mode="ink">
                <msink:context xmlns:msink="http://schemas.microsoft.com/ink/2010/main" type="inkWord" rotatedBoundingBox="14923,11587 17398,11666 17324,13958 14850,13879">
                  <msink:destinationLink direction="to" ref="{16C3CE0C-AD30-4FC0-A575-538FD59B00E8}"/>
                  <msink:destinationLink direction="with" ref="{0912E473-0F23-4E3D-84F9-294B6E056351}"/>
                </msink:context>
              </emma:interpretation>
              <emma:one-of disjunction-type="recognition" id="oneOf10">
                <emma:interpretation id="interp50" emma:lang="it-IT" emma:confidence="0">
                  <emma:literal>*</emma:literal>
                </emma:interpretation>
                <emma:interpretation id="interp51" emma:lang="it-IT" emma:confidence="0">
                  <emma:literal>t</emma:literal>
                </emma:interpretation>
                <emma:interpretation id="interp52" emma:lang="it-IT" emma:confidence="0">
                  <emma:literal>€</emma:literal>
                </emma:interpretation>
                <emma:interpretation id="interp53" emma:lang="it-IT" emma:confidence="0">
                  <emma:literal>:</emma:literal>
                </emma:interpretation>
                <emma:interpretation id="interp54" emma:lang="it-IT" emma:confidence="0">
                  <emma:literal>&lt;</emma:literal>
                </emma:interpretation>
              </emma:one-of>
            </emma:emma>
          </inkml:annotationXML>
          <inkml:trace contextRef="#ctx0" brushRef="#br2" timeOffset="90113.9306">11497 1283 0,'27'-53'0,"27"26"0,26 0 16,53 1-16,55-1 0,-1 0 15,27 27 1,-27 0 0,-27 27-1,-53-27 1,-53 0-1,-54 0 1,0 0 0,-27 0-1,-134 27 1,1-27 0,-27 53 15,187-53-16</inkml:trace>
          <inkml:trace contextRef="#ctx0" brushRef="#br2" timeOffset="90379.5573">11765 1604 0,'53'54'0,"134"-28"0,27 1 0,54-27 16,-28 27 0,-53-27-1,-53 0 1,-80 0 0,-54 27-1,-54-27 1,-53-54-1,107 54 1</inkml:trace>
          <inkml:trace contextRef="#ctx0" brushRef="#br0" timeOffset="8031.3089">11257-561 0,'-54'-27'0,"-53"27"16,0 53-16,81 27 0,26 27 0,53 27 16,27 27-1,0 26 1,-26 0 0,-54 0-1,-27-27 1,-26-26-1,-27-27 1,-1-53 0,28-28-1,-27-26 1,-27-80 0,80-27-1,0-27 16,0 1-15,27 26 0,27 80-1,27 54 1,-1-27 0,134 0-1,27 27 1,-27-1-1,-26 1 1,-108-107 0,-53 80-1</inkml:trace>
        </inkml:traceGroup>
        <inkml:traceGroup>
          <inkml:annotationXML>
            <emma:emma xmlns:emma="http://www.w3.org/2003/04/emma" version="1.0">
              <emma:interpretation id="{F8EA8462-5D20-445F-96A8-833E9789BF00}" emma:medium="tactile" emma:mode="ink">
                <msink:context xmlns:msink="http://schemas.microsoft.com/ink/2010/main" type="inkWord" rotatedBoundingBox="20601,11236 23828,11339 23730,14422 20502,14319"/>
              </emma:interpretation>
              <emma:one-of disjunction-type="recognition" id="oneOf11">
                <emma:interpretation id="interp55" emma:lang="it-IT" emma:confidence="0">
                  <emma:literal>fin</emma:literal>
                </emma:interpretation>
                <emma:interpretation id="interp56" emma:lang="it-IT" emma:confidence="0">
                  <emma:literal>fini.</emma:literal>
                </emma:interpretation>
                <emma:interpretation id="interp57" emma:lang="it-IT" emma:confidence="0">
                  <emma:literal>fini:</emma:literal>
                </emma:interpretation>
                <emma:interpretation id="interp58" emma:lang="it-IT" emma:confidence="0">
                  <emma:literal>fin.</emma:literal>
                </emma:interpretation>
                <emma:interpretation id="interp59" emma:lang="it-IT" emma:confidence="0">
                  <emma:literal>finir.</emma:literal>
                </emma:interpretation>
              </emma:one-of>
            </emma:emma>
          </inkml:annotationXML>
          <inkml:trace contextRef="#ctx0" brushRef="#br1" timeOffset="48176.1282">18529 1791 0,'-27'188'0,"54"-108"16,-27 0-1,27-80 1,53 0 0,0-80-1,27-27 1,-27 27-1,-53 26 1,-27 54 15,0 0-15,27 27 0,0 80-1,26 0 1,1-27-1,53-53 1,26-108 0,54-106-1,-187 187 1</inkml:trace>
          <inkml:trace contextRef="#ctx0" brushRef="#br1" timeOffset="47879.2513">18128 1096 0,'0'0'0</inkml:trace>
          <inkml:trace contextRef="#ctx0" brushRef="#br1" timeOffset="45941.7389">16791 214 0,'0'53'0,"-27"28"0,1 26 0,-1 26 16,27 1-1,27 53 1,-1 0 0,1 27-1,-27-27 1,0-53-1,-80 0 1,27-27 0,-28-81-1,1 1 32,27-54-47,26-26 16,0-27-1,0-27 1,54-27 0,0 27-1,-27 0 1,0 107 0</inkml:trace>
          <inkml:trace contextRef="#ctx0" brushRef="#br1" timeOffset="46285.4911">16310 1176 0,'53'0'0,"54"0"16,27 0-16,26 0 0,-26 0 15,-80 0 1,-28 0 15,1 0-15,-54 0 0,27 0-1,0 0 1,27 0-1,27-26 1,53-1 0,-107 27-1</inkml:trace>
          <inkml:trace contextRef="#ctx0" brushRef="#br1" timeOffset="45303.0595">16845-561 0,'53'26'0,"1"1"15,26-54-15,-53-26 0,-1-27 0,-26-1 0,0 1 16,-26 27-16,-1 26 16,-27 0-1,1 54 1,-1 26-1,1 28 1,26 26 0,0-27-1,54 0 1,0-27 0,26-26-1,1-54 1,26-26-1,-53 0 1,0-28 15,-27 1-15,-54 0 0,1 53-1,26 0 1,0 27-1,0 27 1,54 53 0,27-26-1,26-1 17,-80-53-32</inkml:trace>
          <inkml:trace contextRef="#ctx0" brushRef="#br1" timeOffset="47566.7493">16952 1658 0,'0'53'15,"26"54"-15,-26-53 16,27-1-1,-27-53 1,27-27 0,26-53-1,28-27 1,-28 0 0,27 54-1,-53 26 1,0 27-1,-1 80 1,1 27 0,-27 0-1,27-27 1,0-53 0,26 0-1,27-54 1,-26-26-1,-1-1 1,1-26 0,-28 53 15,-26 27-15,0 0-1,0 27 1,0 80-1,0-27 1,27 0 0,27-53-1,26-27 1,0-53 0,-26-1-1,-1 1 1,-26 26-1,-27 0 17,0 27-32,0 0 15,27 80 1,-1 27 15,-26-53-15,27 26-1,26-27 1,-26-79 0,0-81-1,0-54 1,-27 161 0</inkml:trace>
        </inkml:traceGroup>
        <inkml:traceGroup>
          <inkml:annotationXML>
            <emma:emma xmlns:emma="http://www.w3.org/2003/04/emma" version="1.0">
              <emma:interpretation id="{90A5F045-F135-489E-80FE-72B443260C0F}" emma:medium="tactile" emma:mode="ink">
                <msink:context xmlns:msink="http://schemas.microsoft.com/ink/2010/main" type="inkWord" rotatedBoundingBox="25272,10205 29516,10340 29363,15125 25119,14989">
                  <msink:destinationLink direction="with" ref="{BC11FB5A-D0F4-4C9B-BB77-3FC137EED44C}"/>
                </msink:context>
              </emma:interpretation>
              <emma:one-of disjunction-type="recognition" id="oneOf12">
                <emma:interpretation id="interp60" emma:lang="it-IT" emma:confidence="0">
                  <emma:literal>faggio</emma:literal>
                </emma:interpretation>
                <emma:interpretation id="interp61" emma:lang="it-IT" emma:confidence="0">
                  <emma:literal>faggi</emma:literal>
                </emma:interpretation>
                <emma:interpretation id="interp62" emma:lang="it-IT" emma:confidence="0">
                  <emma:literal>Faggio</emma:literal>
                </emma:interpretation>
                <emma:interpretation id="interp63" emma:lang="it-IT" emma:confidence="0">
                  <emma:literal>fagli</emma:literal>
                </emma:interpretation>
                <emma:interpretation id="interp64" emma:lang="it-IT" emma:confidence="0">
                  <emma:literal>fagiano</emma:literal>
                </emma:interpretation>
              </emma:one-of>
            </emma:emma>
          </inkml:annotationXML>
          <inkml:trace contextRef="#ctx0" brushRef="#br1" timeOffset="50802.1261">22058 1765 0,'54'80'15,"-54"0"-15,0 0 0,0 0 0,-27-26 32,54-1-32,-27-53 31,0 0-15,53-26 15,28-108-16,-28 81 1,0-1 0,-26 54-1,0 0 1,0 27 0,-27 53-1,0 0 1,0-26-1,53-1 1,-26-53 0,26-27-1,28-26 1,-28-1 0,-26 28-1,-27-1 1,27 0 15,-27 27-15,0 27-1,0 53 1,26 0 0,28 1-1,-1-55 1,1 1 15,-1-54-31,27-26 16,1-1-1,-81 54 1</inkml:trace>
          <inkml:trace contextRef="#ctx0" brushRef="#br1" timeOffset="51724.007">24465 2112 0,'-134'134'0,"54"-27"0,0-27 0,53-26 15,27-1 1,27-53 0,-1-107 15,-26 0-15,-26-53-1,-28 79 1,27 135-1,54-1 1,53 54 0,54 81-1,-27 25 1,-27-52 0,-53-108-1,-27-53 1</inkml:trace>
          <inkml:trace contextRef="#ctx0" brushRef="#br1" timeOffset="49754.2633">21818 428 0,'0'-27'0,"0"0"0,-80 27 15,-1 107-15,28-27 16,-1 241-16,54-134 0,0 27 15,0 0 1,-26 27 0,26 26-1,-27-80 1,27-53 0,-27-27-1,0-80 1,-26-27-1,-27-80 1,-54-27 0,27-54 15,27 28-15,26-1-1,54 0 1,0 27-1,0 107 1</inkml:trace>
          <inkml:trace contextRef="#ctx0" brushRef="#br1" timeOffset="50051.1402">21123 1444 0,'53'0'16,"27"-27"-16,27 27 0,27 0 0,26-27 16,-53 27-16,-27 0 31,-53 27-31,-54-27 31,-26-27-15,26 27-1,27 0 1</inkml:trace>
          <inkml:trace contextRef="#ctx0" brushRef="#br1" timeOffset="49144.8844">22032-481 0,'0'53'16,"26"-26"-16,-26 0 0,27-1 0,0-26 15,26 0-15,-26-26 0,-27-55 0,-53 1 16,-1 0-16,-26 80 0,0 0 0,-1 0 16,28 80-16,0 0 0,26-53 15,54 53 1,26-26 0,0-27-1,28-27 1,-1-27-1,-53-27 1,-1-26 0,-26 27-1,-26 53 1,26 0 0,-54 53-1,27 54 1,54-27-1,0 1 1,-27-81 0</inkml:trace>
          <inkml:trace contextRef="#ctx0" brushRef="#br1" timeOffset="51317.7544">23395 2299 0,'80'-26'0,"-26"-55"0,-27 28 0,-1-27 0,-52 26 31,-55 28-15,1 26-1,27 26 1,-27 54 0,80-26-1,26-1 1,54 28-1,-26-55 1,26 1 0,-26 0 15,26 0-31,-27-27 16,1 26-1,-1 1 16,27-27-15,-26-27 0,26-53-1,0 0 1,-80 80 0</inkml:trace>
          <inkml:trace contextRef="#ctx0" brushRef="#br0" timeOffset="63550.266">24652-1872 0,'-27'161'0,"-133"79"406,-509 268-406,669-508 0</inkml:trace>
          <inkml:trace contextRef="#ctx0" brushRef="#br0" timeOffset="62972.1373">24491-1444 0,'0'-53'0,"-53"-1"16,-27 1-16,-27 26 0,-27 54 15,-26 26 1,26 1 0,27 53-1,27 0 1,107 26 0,26-52-1,54-1 1,53-27 15,28-53-15,-1-27-1,-54-53 17,1-53-32,-80 26 15,-54 0 1,-81 26-1,-79 55 1,-27 26 0,0 26-1,80 28 1,107-54 0,80 0-1,-80 0 1</inkml:trace>
          <inkml:trace contextRef="#ctx0" brushRef="#br1" timeOffset="213668.5295">24919-134 0,'80'27'0,"-26"-27"0,26 0 16,-26 0-16,-28-27 15,1-26-15,-54-1 16,1 1-1,-28-27 1,-26 80 0,0 0-1,26 26 1,27 1 15,27 0-15,27-27-16,27 27 15,-1-54 1,-26-53 15,-27 80-15</inkml:trace>
          <inkml:trace contextRef="#ctx0" brushRef="#br1" timeOffset="215441.9801">22459-53 0,'-26'26'0,"-135"28"0,-26-1 0,53-26 16,27 0-1,54-1 1,53 28 0,53-1-1,81 1 1,53-1-1,-53 1 1,-27-27 0,-27-1-1,-53-26 1,0 0 0,-54-53-1,0-1 1,27-53-1,27 0 1,0 27 0,-27 27-1,-27 53 17,27 26-17,0-26 1,0 27-1,-27 107 1,0 0 0,27-81-1,81-26 1,-81-27 0</inkml:trace>
          <inkml:trace contextRef="#ctx0" brushRef="#br1" timeOffset="214363.8482">22085 214 0,'54'0'0,"-28"0"15,108 27-15,0-27 0,80 26 0,53 1 16,27 27 0,0-1-1,0 27 1,0-26-1,-53-1 1,-54-26 0,-53 0 15,-54-1-31,-80-52 31,-27-1-31,-26-27 16,53 54-1</inkml:trace>
          <inkml:trace contextRef="#ctx0" brushRef="#br1" timeOffset="215957.6084">23155 695 0,'-107'27'16,"-54"53"-16,-79 54 15,159-54 1,28-27-1,53-26 1,53 53 0,108-26-1,106-27 1,-53-27 0,-27 0 15,-80 26-31,-53-26 31,-28-26-31,-52-28 16,-81-26-1,26-27 1,1-27 0,80 134-1</inkml:trace>
          <inkml:trace contextRef="#ctx0" brushRef="#br1" timeOffset="216242.7686">23101 508 0,'54'80'0,"-1"27"0,1 27 15,-1 0 1,-26-54 0,-1-27-1,1 1 1,27-28 15,-1-52-15,27-81-1,-80 107 1</inkml:trace>
          <inkml:trace contextRef="#ctx0" brushRef="#br1" timeOffset="216814.0646">24037 856 0,'0'-54'0,"-54"27"15,1 27-15,-27 27 0,0 53 0,53 27 16,27 0-16,27 27 0,26 26 31,-26-53-31,-1-27 16,-26-26-1,-26-1 1,-54-53 15,-1 0-15,1-26 15,0-28-31,53-26 16,27 27-1,27-28 1,-27 81 0</inkml:trace>
          <inkml:trace contextRef="#ctx0" brushRef="#br1" timeOffset="217017.1909">23556 1257 0,'53'26'15,"108"-26"-15,52 0 0,-52-26 0,-27 26 16,-134 0 31</inkml:trace>
          <inkml:trace contextRef="#ctx0" brushRef="#br1" timeOffset="214691.9753">24411 374 0,'107'54'0,"54"26"0,-54 0 15,-54-26 1,-53-54 0,0 26-1,-27 1 1,-80 27-1,-80 26 1,80-53 15,80-54-15,27 27 0</inkml:trace>
        </inkml:traceGroup>
        <inkml:traceGroup>
          <inkml:annotationXML>
            <emma:emma xmlns:emma="http://www.w3.org/2003/04/emma" version="1.0">
              <emma:interpretation id="{10547069-6DF7-4735-943D-045E85B2F15E}" emma:medium="tactile" emma:mode="ink">
                <msink:context xmlns:msink="http://schemas.microsoft.com/ink/2010/main" type="inkWord" rotatedBoundingBox="30835,11809 33554,11896 33429,15820 30710,15733"/>
              </emma:interpretation>
              <emma:one-of disjunction-type="recognition" id="oneOf13">
                <emma:interpretation id="interp65" emma:lang="it-IT" emma:confidence="0">
                  <emma:literal>e</emma:literal>
                </emma:interpretation>
                <emma:interpretation id="interp66" emma:lang="it-IT" emma:confidence="0">
                  <emma:literal>¥</emma:literal>
                </emma:interpretation>
                <emma:interpretation id="interp67" emma:lang="it-IT" emma:confidence="0">
                  <emma:literal>g</emma:literal>
                </emma:interpretation>
                <emma:interpretation id="interp68" emma:lang="it-IT" emma:confidence="0">
                  <emma:literal>a</emma:literal>
                </emma:interpretation>
                <emma:interpretation id="interp69" emma:lang="it-IT" emma:confidence="0">
                  <emma:literal>?</emma:literal>
                </emma:interpretation>
              </emma:one-of>
            </emma:emma>
          </inkml:annotationXML>
          <inkml:trace contextRef="#ctx0" brushRef="#br1" timeOffset="38428.011">27432 802 0,'161'0'0,"-54"0"16,53 27-16,-53 0 15,-27-1 1,-26 1 0,-81-80 15,27 53-15</inkml:trace>
          <inkml:trace contextRef="#ctx0" brushRef="#br1" timeOffset="38164.3843">27994 27 0,'-27'-54'15,"-26"54"-15,-27 27 0,26 80 0,1 27 16,26 26-16,54 27 0,26 0 31,-26 1-15,-27-55-1,-27-26 1,-26 0 0,-54-80-1,-27 0 1,0-54-1,54 0 1,27-26 0,106-28-1,-53 81 1</inkml:trace>
          <inkml:trace contextRef="#ctx0" brushRef="#br1" timeOffset="219610.9575">28101-187 0,'-54'-54'0,"-26"1"16,-53 26-16,-1 0 0,-27 54 15,-26 27 1,27 26 0,-27 54-1,26 26 32,28 27-47,26 27 16,80 0-1,27 0 1,107 0 0,53 0-1,54-54 1,54-80-1,-55-80 1,1-27 0,-27-53-1,-26-80 1,-27-81 0,-27-53-1,-54 0 1,-80 53-1,-26 1 1,-81 79 0,0 54 15,-79 54-31,25 80 31,55 80-15,133-107-1</inkml:trace>
          <inkml:trace contextRef="#ctx0" brushRef="#br1" timeOffset="220360.9623">27379 2139 0,'27'27'0,"-54"53"0,0 54 15,1 26-15,26 0 16,-27-53 0,27 0-1,0-26 1,-27-28 0,0-26-1,-26-27 1,-27-54-1,-1 1 17,-26-27-17,27-1 1,54 28 0,52-27-1,28 26 1,-54 54-1</inkml:trace>
          <inkml:trace contextRef="#ctx0" brushRef="#br1" timeOffset="220829.7153">26791 1925 0,'53'0'0,"1"0"0,53 0 16,0 0-16,0 0 0,0 0 16,-27 0-1,0 0 1,-53 0 0,-1 0-1,-26 0 1,0 0-1,0 0 1,0 0 15,27-27-31,-27 27 16,0 0 0</inkml:trace>
          <inkml:trace contextRef="#ctx0" brushRef="#br1" timeOffset="223625.6336">28288 1952 0,'-53'53'0,"-28"27"0,-26 27 15,-53 27-15,0 0 16,26-1-1,80-52 1,28-1 0,26 0-1,53-26 1,54-1 0,0 1-1,0-28 1,0 1-1,-27 0 1,0-1 31,-26-26-47,-27 0 16,-27 0-1,-27 0 1,27-26-1,0 26 1</inkml:trace>
          <inkml:trace contextRef="#ctx0" brushRef="#br1" timeOffset="224047.5113">28208 1925 0,'27'27'0,"-1"26"0,-26 81 15,0 26-15,0 28 16,27-55 0,0-26-1,0 27 17,-27-54-32,26-53 15,-26 0 1,0-27-1,0-54 1,54-26 0,-54 80-1</inkml:trace>
          <inkml:trace contextRef="#ctx0" brushRef="#br1" timeOffset="224603.1807">28903 2005 0,'-53'-53'0,"-1"53"0,1 0 16,-28 53-16,55 81 0,26 26 0,26 1 15,55 26 1,-28 0 0,1 0-1,-54-26 1,0-28 15,-27-26-31,-27-26 16,1-28-1,-1-26 1,1-1 0,-1-52-1,-26-1 17,80-53-17,27 0 1,-27 80-1</inkml:trace>
          <inkml:trace contextRef="#ctx0" brushRef="#br1" timeOffset="224806.307">28636 2914 0,'80'-26'0,"-27"26"16,54 0-16,54 53 0,26 81 0,-187-134 16</inkml:trace>
        </inkml:traceGroup>
      </inkml:traceGroup>
    </inkml:traceGroup>
  </inkml:traceGroup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3:38.8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3C56EAA-82E7-4E11-9754-32AB8E0F80EE}" emma:medium="tactile" emma:mode="ink">
          <msink:context xmlns:msink="http://schemas.microsoft.com/ink/2010/main" type="writingRegion" rotatedBoundingBox="8061,742 18077,1195 18021,2446 8005,1993"/>
        </emma:interpretation>
      </emma:emma>
    </inkml:annotationXML>
    <inkml:traceGroup>
      <inkml:annotationXML>
        <emma:emma xmlns:emma="http://www.w3.org/2003/04/emma" version="1.0">
          <emma:interpretation id="{20EE2A3A-D4DC-4E4D-BE96-89605158FE8D}" emma:medium="tactile" emma:mode="ink">
            <msink:context xmlns:msink="http://schemas.microsoft.com/ink/2010/main" type="paragraph" rotatedBoundingBox="8061,742 18077,1195 18021,2446 8005,19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C982260-E5FB-4282-83FD-F2B4CAFDBF1A}" emma:medium="tactile" emma:mode="ink">
              <msink:context xmlns:msink="http://schemas.microsoft.com/ink/2010/main" type="line" rotatedBoundingBox="8061,742 18077,1195 18021,2446 8005,1993"/>
            </emma:interpretation>
          </emma:emma>
        </inkml:annotationXML>
        <inkml:traceGroup>
          <inkml:annotationXML>
            <emma:emma xmlns:emma="http://www.w3.org/2003/04/emma" version="1.0">
              <emma:interpretation id="{656E4FF4-8620-4FF6-8CB2-0FDFBCFF93EB}" emma:medium="tactile" emma:mode="ink">
                <msink:context xmlns:msink="http://schemas.microsoft.com/ink/2010/main" type="inkWord" rotatedBoundingBox="8061,742 18077,1195 18021,2446 8005,1993"/>
              </emma:interpretation>
              <emma:one-of disjunction-type="recognition" id="oneOf0">
                <emma:interpretation id="interp0" emma:lang="it-IT" emma:confidence="0">
                  <emma:literal>Razziassero</emma:literal>
                </emma:interpretation>
                <emma:interpretation id="interp1" emma:lang="it-IT" emma:confidence="0">
                  <emma:literal>Razziacelo</emma:literal>
                </emma:interpretation>
                <emma:interpretation id="interp2" emma:lang="it-IT" emma:confidence="0">
                  <emma:literal>Frizzassero</emma:literal>
                </emma:interpretation>
                <emma:interpretation id="interp3" emma:lang="it-IT" emma:confidence="0">
                  <emma:literal>Razziarcelo</emma:literal>
                </emma:interpretation>
                <emma:interpretation id="interp4" emma:lang="it-IT" emma:confidence="0">
                  <emma:literal>Razziandocelo</emma:literal>
                </emma:interpretation>
              </emma:one-of>
            </emma:emma>
          </inkml:annotationXML>
          <inkml:trace contextRef="#ctx0" brushRef="#br0">-988-6737 0,'0'26'0,"54"108"15,-28 133-15,28 28 16,-81-1 0,0-107 15,1-134-15,26-53-1,-27-26 1,0-108-1,-26-53 1,-1-27 0,54 214-1</inkml:trace>
          <inkml:trace contextRef="#ctx0" brushRef="#br0" timeOffset="421.8777">-1148-6417 0,'107'-26'0,"80"-1"16,80 0-16,-26 27 15,-81 0 1,-106 0 15,-54 27-31,-80 26 16,-108 1 15,-25 26-15,25 27-1,55 27 1,133-134 0,0 0-1,53 27 1,81-1-1,80-26 1,-27 27 0,-80-54-1,-54-26 1,-26-1 0,-27 54-1</inkml:trace>
          <inkml:trace contextRef="#ctx0" brushRef="#br0" timeOffset="750.0048">376-6417 0,'0'54'0,"53"53"16,-26 80-16,-54 27 16,-26-27-1,-1-107 1,54-80 0,0-26-1,81-81 1,-55-54 15,81-26-15,-107 187-1</inkml:trace>
          <inkml:trace contextRef="#ctx0" brushRef="#br0" timeOffset="1125.0072">884-6363 0,'53'80'0,"-26"54"0,-54 53 15,-53 0 1,53-80 0,27-80-1,54 0 1,26-27-1,54 0 1,-1 0 0,-26 0-1,-26 0 1,-28 0 0,-26 0-1,-54 0 16,0-81-15,1 1 0,52-27-1,-26 107-15</inkml:trace>
          <inkml:trace contextRef="#ctx0" brushRef="#br0" timeOffset="2225.6049">2167-6256 0,'54'107'0,"-54"27"0,-27 53 16,-27 0-1,54-80 1,27-80 0,27-81-1,-28-53 1,-52-53 0,-55-1-1,-79 28 1,0 52-1,133 81 1,27 0 0,27-26-1,53-1 1,107 0 15,27 27-15,0 0-1,-27 0 1,-80-27 0,-80 27-1,-1 27 1,1 53 0,-80 54-1,-1 80 1,27-27-1,54-80 32,0-53-47,-27-54 32,-27 0-17,0-54 1,1-133-1,26 26 1,53-26 0,108 107-1,-1 27 17,27 53-32,-26 0 15,-108 26 1,-80 28-1,-53 26 1,-107 27 0,27 27-1,106-54 1,81-53 0,53 26 15,80 1-16,1-28 1,-27 28 0,-54-1-1,-27 1 1,-26-54 0,26-54-1,1-53 1,26 0-1,-80 107 1</inkml:trace>
          <inkml:trace contextRef="#ctx0" brushRef="#br0" timeOffset="2819.3587">4226-6069 0,'0'107'31,"-107"214"-31,27-214 0,53-54 32,27-53-17,0 0 1,27-80-1,26-54 1,54-80 15,-27 54-15,1 107 0,-28 26-1,27 54 1,1 53-1,25 27 1,1 26 0,0-26-1,-53-26 1,-27-55 0,-54 1-1,-80 0 1,-54-27-1,-26 27 17,54-1-32,79-26 15,108 27 1,133-54 0,27-53-1,-214 80 1</inkml:trace>
          <inkml:trace contextRef="#ctx0" brushRef="#br0" timeOffset="4163.1173">5750-6256 0,'27'-54'0,"-108"54"0,-52 54 16,-28 53-16,1 80 0,80 54 31,133-54-15,54-134-1,27 1 1,26-28 0,1-52-1,-54-1 1,-54 0-1,-53 1 1,-80-55 0,0 28-1,-1-1 1,28 54 0,80-26-1,80 26 1,53-27-1,1 0 1,-1 0 0,-53-26 15,0-1-15,-54 1-1,-26 26 1,-27-26-1,0-27 1,27 26 0,-54 1-1,27 53 17,-53 0-32,-28 26 15,1 28 1,0 53-1,26-27 1,28 27 0,79 0-1,27 27 1,81-54 0,26 0-1,-27-53 1,1-27-1,-81 0 17,-53-27-17,-54-26 1,0-28 0,1 1-1,52 27 1,1-28-1,53 28 1,27-1 0,-27-26-1,-26 27 1,-1-1 0,-53 28-1,0 26 1,0 0-1,0 80 17,0 53-17,27 28 1,27-27-16,-28-27 16,1-54 15,-27-26-16,0-27 1,0-27 0,80-53-1,0 0 1,-80 80 0</inkml:trace>
          <inkml:trace contextRef="#ctx0" brushRef="#br0" timeOffset="4546.9111">7996-5561 0,'53'54'15,"1"-28"-15,53 28 0,0-28 0,53-26 16,-26-26-16,-1-28 15,-26-53 1,-107-26 15,-53 26-15,-81 0 15,-133 53-15,106 81-1,55 26 1,52 28 0,81 52 15,53 81-15,54-80-16,-134-134 15</inkml:trace>
        </inkml:traceGroup>
      </inkml:traceGroup>
    </inkml:traceGroup>
  </inkml:traceGroup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3:32.9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747021A-EBDE-405F-9D9F-ED46CB409ACC}" emma:medium="tactile" emma:mode="ink">
          <msink:context xmlns:msink="http://schemas.microsoft.com/ink/2010/main" type="inkDrawing" rotatedBoundingBox="6327,3898 10315,3766 10324,4031 6336,4162" shapeName="Other"/>
        </emma:interpretation>
      </emma:emma>
    </inkml:annotationXML>
    <inkml:trace contextRef="#ctx0" brushRef="#br0">-2859-3342 0,'187'-107'0,"53"54"0,108-1 16,107 28 0,53-28-1,26 27 1,-26 27 0,-53-26-1,-108 52 1,-106-26-1,-134 27 1,-54 0 0,-53 26-1,-80 1 1,0-1 0,80-53-1</inkml:trace>
  </inkml:traceGroup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3:32.5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71EBA2-CB2C-482C-BFED-D88B1ACF7BA6}" emma:medium="tactile" emma:mode="ink">
          <msink:context xmlns:msink="http://schemas.microsoft.com/ink/2010/main" type="inkDrawing" rotatedBoundingBox="8048,4009 8099,7592 7819,7597 7767,4013" semanticType="callout" shapeName="Other">
            <msink:sourceLink direction="with" ref="{BFEC2148-2688-406F-BDD1-91EC91F4C2E5}"/>
            <msink:sourceLink direction="with" ref="{544A18AC-8ED2-4260-A31D-38D1D04DF2A7}"/>
            <msink:sourceLink direction="with" ref="{30541163-54E6-42E8-B559-76DD6C2DC261}"/>
          </msink:context>
        </emma:interpretation>
      </emma:emma>
    </inkml:annotationXML>
    <inkml:trace contextRef="#ctx0" brushRef="#br0">-1228-3475 0,'0'26'0,"26"28"16,1 79-16,-27 135 0,0 79 15,-27 54 1,27 0 0,0 1-1,0-28 1,27 0-1,0-53 1,-27-80 0,27-81 15,-1-80-15,-26-80-1,-26-53 1,-1-188-1,-53-53 1,-81-27 0,161 321-1</inkml:trace>
  </inkml:traceGroup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4:45.2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E0EB53B-24A5-442E-A612-0294B4DE9953}" emma:medium="tactile" emma:mode="ink">
          <msink:context xmlns:msink="http://schemas.microsoft.com/ink/2010/main" type="writingRegion" rotatedBoundingBox="5553,8778 7649,14489 3084,16165 988,10454"/>
        </emma:interpretation>
      </emma:emma>
    </inkml:annotationXML>
    <inkml:traceGroup>
      <inkml:annotationXML>
        <emma:emma xmlns:emma="http://www.w3.org/2003/04/emma" version="1.0">
          <emma:interpretation id="{968E88B2-CB09-40DE-9F1F-CDEBCDC08E2B}" emma:medium="tactile" emma:mode="ink">
            <msink:context xmlns:msink="http://schemas.microsoft.com/ink/2010/main" type="paragraph" rotatedBoundingBox="5553,8778 7649,14489 5076,15434 2979,97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589EFAB-4A36-4B2D-AB78-D2E3FF4355A7}" emma:medium="tactile" emma:mode="ink">
              <msink:context xmlns:msink="http://schemas.microsoft.com/ink/2010/main" type="line" rotatedBoundingBox="5553,8778 7649,14489 5076,15434 2979,9723"/>
            </emma:interpretation>
          </emma:emma>
        </inkml:annotationXML>
        <inkml:traceGroup>
          <inkml:annotationXML>
            <emma:emma xmlns:emma="http://www.w3.org/2003/04/emma" version="1.0">
              <emma:interpretation id="{B4BCCD52-D80E-459C-AAF4-67A3EC5209A2}" emma:medium="tactile" emma:mode="ink">
                <msink:context xmlns:msink="http://schemas.microsoft.com/ink/2010/main" type="inkWord" rotatedBoundingBox="5553,8778 7649,14489 5076,15434 2979,9723"/>
              </emma:interpretation>
              <emma:one-of disjunction-type="recognition" id="oneOf0">
                <emma:interpretation id="interp0" emma:lang="it-IT" emma:confidence="0">
                  <emma:literal>TA</emma:literal>
                </emma:interpretation>
                <emma:interpretation id="interp1" emma:lang="it-IT" emma:confidence="0">
                  <emma:literal>TAL</emma:literal>
                </emma:interpretation>
                <emma:interpretation id="interp2" emma:lang="it-IT" emma:confidence="0">
                  <emma:literal>TAN</emma:literal>
                </emma:interpretation>
                <emma:interpretation id="interp3" emma:lang="it-IT" emma:confidence="0">
                  <emma:literal>TAG</emma:literal>
                </emma:interpretation>
                <emma:interpretation id="interp4" emma:lang="it-IT" emma:confidence="0">
                  <emma:literal>TAX</emma:literal>
                </emma:interpretation>
              </emma:one-of>
            </emma:emma>
          </inkml:annotationXML>
          <inkml:trace contextRef="#ctx0" brushRef="#br0">-3046 2915 0,'0'133'16,"-54"81"0,-53 107-1,0 27-15,-53 106 16,-27 54-1,-1 0 1,1 27 0,54-27-1,26-107 1,26-107 0,81-160-1,0-108 1,27-159-1,53-188 1,27-80 0,-26-107 15,-81 508-31</inkml:trace>
          <inkml:trace contextRef="#ctx0" brushRef="#br0" timeOffset="718.7546">-4062 5588 0,'240'-26'0,"54"79"0,27-53 15,0 54 1,-80-54 0,-108 0-1,-79-27 1,-161-53 15,-54-54-31,161 134 16</inkml:trace>
          <inkml:trace contextRef="#ctx0" brushRef="#br0" timeOffset="437.5028">-3367 2888 0,'53'187'0,"1"80"15,26 81 1,0 80 0,27 80-1,27 0 1,-1 27 0,-26-27 15,0-54-16,-27-106 1,-26-134 0,-27-108-1,-54-132 1,-53-161 0,-27-54-1,-80-53 1,187 294-1</inkml:trace>
          <inkml:trace contextRef="#ctx0" brushRef="#br0" timeOffset="1609.3883">-5667 2059 0,'81'-53'16,"79"26"-16,81 0 0,26 27 0,0 0 31,1 0-15,-81 27-1,-80-27 1,-80 27-1,-54-27 1,-53-54 0,80 54-1</inkml:trace>
          <inkml:trace contextRef="#ctx0" brushRef="#br0" timeOffset="1296.8863">-4972 2113 0,'0'26'0,"0"81"0,0 27 16,0 26-16,-26 27 16,26 1-1,0-55 1,0 1 15,0-81-31,0-26 16,0-80-1,-27-81 1,-26-26 0,-1-28-1,54 188 1</inkml:trace>
        </inkml:traceGroup>
      </inkml:traceGroup>
    </inkml:traceGroup>
    <inkml:traceGroup>
      <inkml:annotationXML>
        <emma:emma xmlns:emma="http://www.w3.org/2003/04/emma" version="1.0">
          <emma:interpretation id="{3B0ABD4A-32DD-40BC-A380-A5C448EF9526}" emma:medium="tactile" emma:mode="ink">
            <msink:context xmlns:msink="http://schemas.microsoft.com/ink/2010/main" type="paragraph" rotatedBoundingBox="2743,12013 3634,13409 2533,14112 1642,1271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20BF418-4A6F-4FA1-90B1-BEFECE1A58D7}" emma:medium="tactile" emma:mode="ink">
              <msink:context xmlns:msink="http://schemas.microsoft.com/ink/2010/main" type="line" rotatedBoundingBox="2743,12013 3634,13409 2533,14112 1642,12716"/>
            </emma:interpretation>
          </emma:emma>
        </inkml:annotationXML>
        <inkml:traceGroup>
          <inkml:annotationXML>
            <emma:emma xmlns:emma="http://www.w3.org/2003/04/emma" version="1.0">
              <emma:interpretation id="{208243B8-0D33-48A4-8FB6-51B2F5A3DB2A}" emma:medium="tactile" emma:mode="ink">
                <msink:context xmlns:msink="http://schemas.microsoft.com/ink/2010/main" type="inkWord" rotatedBoundingBox="2743,12013 3634,13409 2533,14112 1642,12716"/>
              </emma:interpretation>
              <emma:one-of disjunction-type="recognition" id="oneOf1">
                <emma:interpretation id="interp5" emma:lang="it-IT" emma:confidence="0">
                  <emma:literal>=</emma:literal>
                </emma:interpretation>
                <emma:interpretation id="interp6" emma:lang="it-IT" emma:confidence="0">
                  <emma:literal>:</emma:literal>
                </emma:interpretation>
                <emma:interpretation id="interp7" emma:lang="it-IT" emma:confidence="0">
                  <emma:literal>i</emma:literal>
                </emma:interpretation>
                <emma:interpretation id="interp8" emma:lang="it-IT" emma:confidence="0">
                  <emma:literal>&lt;</emma:literal>
                </emma:interpretation>
                <emma:interpretation id="interp9" emma:lang="it-IT" emma:confidence="0">
                  <emma:literal>t</emma:literal>
                </emma:interpretation>
              </emma:one-of>
            </emma:emma>
          </inkml:annotationXML>
          <inkml:trace contextRef="#ctx0" brushRef="#br0" timeOffset="-26419.1293">-7191 5000 0,'81'-27'0,"52"27"0,1-26 16,-27 26-16,53 0 16,-26-27-1,-27 27 1,-27 0-1,-26 0 1,-54 0 0,0 0-1,0 0 1,-54 27 0,-80-1 15,1-26-16,133 0 1</inkml:trace>
          <inkml:trace contextRef="#ctx0" brushRef="#br0" timeOffset="-26153.5026">-7137 5882 0,'80'0'0,"80"27"0,54 0 16,54 0-16,-28-27 16,-26 0-1,-53 26 1,-108 28 15,-133-108-15,80 54-16</inkml:trace>
        </inkml:traceGroup>
      </inkml:traceGroup>
    </inkml:traceGroup>
  </inkml:traceGroup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3:33.5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C12D5B5-0E35-489F-900A-44F772D4672E}" emma:medium="tactile" emma:mode="ink">
          <msink:context xmlns:msink="http://schemas.microsoft.com/ink/2010/main" type="writingRegion" rotatedBoundingBox="6125,15288 11040,4519 13860,5806 8944,16575"/>
        </emma:interpretation>
      </emma:emma>
    </inkml:annotationXML>
    <inkml:traceGroup>
      <inkml:annotationXML>
        <emma:emma xmlns:emma="http://www.w3.org/2003/04/emma" version="1.0">
          <emma:interpretation id="{02D61035-C4A8-4E4C-9AB7-F263327D3943}" emma:medium="tactile" emma:mode="ink">
            <msink:context xmlns:msink="http://schemas.microsoft.com/ink/2010/main" type="paragraph" rotatedBoundingBox="6125,15288 11040,4519 13860,5806 8944,165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3BDC03A-5441-4513-ACD5-D654DBE09994}" emma:medium="tactile" emma:mode="ink">
              <msink:context xmlns:msink="http://schemas.microsoft.com/ink/2010/main" type="line" rotatedBoundingBox="6125,15288 11040,4519 13860,5806 8944,16575"/>
            </emma:interpretation>
          </emma:emma>
        </inkml:annotationXML>
        <inkml:traceGroup>
          <inkml:annotationXML>
            <emma:emma xmlns:emma="http://www.w3.org/2003/04/emma" version="1.0">
              <emma:interpretation id="{6B64374F-9267-4066-AF55-711B8F0CEA7A}" emma:medium="tactile" emma:mode="ink">
                <msink:context xmlns:msink="http://schemas.microsoft.com/ink/2010/main" type="inkWord" rotatedBoundingBox="9099,8772 11040,4519 13554,5667 11613,9920"/>
              </emma:interpretation>
              <emma:one-of disjunction-type="recognition" id="oneOf0">
                <emma:interpretation id="interp0" emma:lang="it-IT" emma:confidence="0">
                  <emma:literal>...i:</emma:literal>
                </emma:interpretation>
                <emma:interpretation id="interp1" emma:lang="it-IT" emma:confidence="0">
                  <emma:literal>i x</emma:literal>
                </emma:interpretation>
                <emma:interpretation id="interp2" emma:lang="it-IT" emma:confidence="0">
                  <emma:literal>; x</emma:literal>
                </emma:interpretation>
                <emma:interpretation id="interp3" emma:lang="it-IT" emma:confidence="0">
                  <emma:literal>...::</emma:literal>
                </emma:interpretation>
                <emma:interpretation id="interp4" emma:lang="it-IT" emma:confidence="0">
                  <emma:literal>e x</emma:literal>
                </emma:interpretation>
              </emma:one-of>
            </emma:emma>
          </inkml:annotationXML>
          <inkml:trace contextRef="#ctx0" brushRef="#br0">777 0 0,'80'27'16,"0"133"-16,-106 1 0,26 26 15,-27 27 17,54 27-32,-27-28 15,-27-52 1,-27-54 15,-26-27-15,-27-53-1,-53-54 1,-1-53 0,1-27-1,53 0 1,54 0-1,79-27 1,54 54 0,27 0-1,-107 80 1</inkml:trace>
          <inkml:trace contextRef="#ctx0" brushRef="#br0" timeOffset="421.8777">563-133 0,'107'-27'16,"160"27"-1,-106 0-15,-28-27 0,-79 27 16,-27-27 15,-27 27-31,0 0 16,0 0 15,26 0-15,28-26-1,-54 26 1</inkml:trace>
          <inkml:trace contextRef="#ctx0" brushRef="#br0" timeOffset="1750.0112">3718-2112 0,'-27'80'16,"-53"54"-16,-27 53 15,-53 27 1,-54 27-1,53-27 1,28-27 0,52-54-1,28-26 1,53-53 0,0-54-1,0 0 1,27-107-1,53-80 1,-53-54 0,-1 0-1,-26 241 1</inkml:trace>
          <inkml:trace contextRef="#ctx0" brushRef="#br0" timeOffset="2084.0004">2729-1978 0,'26'27'0,"28"79"0,80 82 0,-1 26 15,54 26 1,-26-26 15,-27-54-15,-28-53-1,-25-26 1,-28-28 0,-53-53-1,0 0 1,-53-80-1,53-54 1,0 134 0</inkml:trace>
          <inkml:trace contextRef="#ctx0" brushRef="#br0" timeOffset="75212.4472">-2164 6952 0,'53'0'16,"54"0"-16,80 0 0,1 27 0,-28-1 16,-26-26 15,-81 27-15,-53-54-1,-80-26 1,26-54-1,28 27 1,26 80 0</inkml:trace>
          <inkml:trace contextRef="#ctx0" brushRef="#br0" timeOffset="74837.4448">-1736 7273 0,'53'53'0,"-53"1"0,27 53 0,-27 53 15,27-26 1,-27 26 0,0 1-1,-54-54 1,1-27-1,-54-54 1,-54-52 0,28-54-1,52 26 1,1-53 0,53 27-1,81-27 1,26 0-1,27 27 1,-107 80 0</inkml:trace>
          <inkml:trace contextRef="#ctx0" brushRef="#br0" timeOffset="76009.3273">-667 5562 0,'54'53'16,"26"-26"-16,0 26 0,54 1 0,26-1 15,1-26 1,-1-54-1,0-26 1,-53-27 0,-53-27-1,-27-27 1,-54-27 0,-53 28-1,-27 26 1,-54 27-1,-53 53 17,0 54-32,1 80 31,25 53-15,55 54-16,79 53 15,108 27 1,79-26-1,81-28 1,27-26 31,26-80-47,-26-54 16,-54-53-1,-53-27 1,-27-27-1,-54 0 1,-53 1 0,-27-28-1,-26-26 1,53 80 0</inkml:trace>
          <inkml:trace contextRef="#ctx0" brushRef="#br0" timeOffset="76978.0835">777 3904 0,'27'53'15,"-1"28"-15,-26 26 0,-26-27 0,26 27 32,0-27-17,0-27 1,26-53-1,28-80 1,-27-80 0,-27 160-1</inkml:trace>
        </inkml:traceGroup>
      </inkml:traceGroup>
    </inkml:traceGroup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39:43.56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34 73 0,'36'0'0,"143"-36"15,71 0-15,72 36 16,-35 0-16,70 0 16,1 36-1,36 0 1,71 0 0,0-1-1,0-35 1,-36 0-1,0 0 17,-35 36-17,250-36 1,-251 0 15,1 36-31,-72-36 16,-72 36-1,1-72 1,-72 36 0,35-36-1,-35 36 1,-36 0 0,-35 0-1,-1-36 16,-71 36-15,-1 0 15,1 36-31,36-36 16,-36 72 0,35-1-1,-35 37 1,0 35-1,35 0 1,1 72 0,-36 35-1,35 0 1,1 1 0,-37 35-1,37 0 1,-36 0 15,-36 36-31,35 0 31,1-35-31,0 35 32,0-36-17,0-36 1,-1 1-1,1-73 1,0 1 0,0-71-1,-1-37 1,-35 1 0,0-72 15,0 0-31,0 0 15,0 0 1,-35 0 0,35 0 15,-36-36-31,-36 36 16,1-36-1,-37 36 1,-35-36-1,0 1 1,-71-1 0,-37 0 15,1 0-15,-72-35-1,-36-1 1,0 1-1,-35-37 1,-36 37 0,-1-1-1,-35-35 1,0 35 0,0 1-1,-36-1 1,36 36-1,-36-35 1,36 35 0,72 36-1,-1-36 1,36 36 0,36-35-1,72 35 1,35-36-1,36 36 17,108 0-17,35 0 1,36 0 0,-71 36-1,71-108 1,0 72-1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4:53.4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DD83557-3E78-483A-81FB-C16124F3C1EC}" emma:medium="tactile" emma:mode="ink">
          <msink:context xmlns:msink="http://schemas.microsoft.com/ink/2010/main" type="writingRegion" rotatedBoundingBox="10647,8720 16397,13720 14689,15685 8939,10685"/>
        </emma:interpretation>
      </emma:emma>
    </inkml:annotationXML>
    <inkml:traceGroup>
      <inkml:annotationXML>
        <emma:emma xmlns:emma="http://www.w3.org/2003/04/emma" version="1.0">
          <emma:interpretation id="{2C4A50C0-6F1F-42E7-9F27-5BEAEB0D3C99}" emma:medium="tactile" emma:mode="ink">
            <msink:context xmlns:msink="http://schemas.microsoft.com/ink/2010/main" type="paragraph" rotatedBoundingBox="10647,8720 16397,13720 14689,15685 8939,106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8B3C0BC-2235-4D88-8473-40177CECF72A}" emma:medium="tactile" emma:mode="ink">
              <msink:context xmlns:msink="http://schemas.microsoft.com/ink/2010/main" type="line" rotatedBoundingBox="10647,8720 16397,13720 14689,15685 8939,10685"/>
            </emma:interpretation>
          </emma:emma>
        </inkml:annotationXML>
        <inkml:traceGroup>
          <inkml:annotationXML>
            <emma:emma xmlns:emma="http://www.w3.org/2003/04/emma" version="1.0">
              <emma:interpretation id="{B9A7DCBA-782E-45BE-B768-EE16D1B9500A}" emma:medium="tactile" emma:mode="ink">
                <msink:context xmlns:msink="http://schemas.microsoft.com/ink/2010/main" type="inkWord" rotatedBoundingBox="10345,9068 13695,11981 12289,13598 8939,10685"/>
              </emma:interpretation>
              <emma:one-of disjunction-type="recognition" id="oneOf0">
                <emma:interpretation id="interp0" emma:lang="it-IT" emma:confidence="0">
                  <emma:literal>E,</emma:literal>
                </emma:interpretation>
                <emma:interpretation id="interp1" emma:lang="it-IT" emma:confidence="0">
                  <emma:literal>FE</emma:literal>
                </emma:interpretation>
                <emma:interpretation id="interp2" emma:lang="it-IT" emma:confidence="0">
                  <emma:literal>FE,</emma:literal>
                </emma:interpretation>
                <emma:interpretation id="interp3" emma:lang="it-IT" emma:confidence="0">
                  <emma:literal>ITE,</emma:literal>
                </emma:interpretation>
                <emma:interpretation id="interp4" emma:lang="it-IT" emma:confidence="0">
                  <emma:literal>EE,</emma:literal>
                </emma:interpretation>
              </emma:one-of>
            </emma:emma>
          </inkml:annotationXML>
          <inkml:trace contextRef="#ctx0" brushRef="#br0">642 106 0,'0'107'16,"0"0"-16,0 0 0,0 0 31,0 0-31,27-27 16,-27 1 15,0-55-15,-27 1-1,0-80 1,-26-28-1,-27-26 1,0 1 0,-27-1-1,0 0 1,26 26 0,1 28 15,53-1-31,27 54 15,27-53 1,80 26 0,27 1-1,53 26 1,27 0 0,-54 26-1,-53 1 16,-53-54-15,-54 27 0</inkml:trace>
          <inkml:trace contextRef="#ctx0" brushRef="#br0" timeOffset="-2558.6115">161 1042 0,'0'0'15</inkml:trace>
          <inkml:trace contextRef="#ctx0" brushRef="#br0" timeOffset="-1109.3821">1738 909 0,'0'26'0,"0"81"0,0 54 0,0 53 16,0 26-1,54 28 1,-27-1 0,26-53-1,-53-27 1,0-27-1,-53-79 1,-54-28 0,-54-26-1,28-27 1,-1 0 0,80 0-1,54 0 1,54 0-1,106 27 17,134-1-1,-106 1-31,-55 0 16,-26-27-1,-80-27 1,-81-53-1,-26-54 1,-27-53 0,107 187-1</inkml:trace>
          <inkml:trace contextRef="#ctx0" brushRef="#br0" timeOffset="-1765.6363">2246 1630 0,'27'0'0,"-54"-53"16,-160-27-16,80 80 0,-53 0 0,-1 27 16,28-1-1,-1 54 1,81 27 0,26 27-1,80-27 1,54 0-1,80-27 1,1-26 0,25-54 15,-25-54-31,-55-53 31,-52-26-31,-81 26 16,-54 0-1,-53 26 1,-27 55 15,-26 26-15,26 26 0,81 28-1,53-54 1,107-27-1,-107 27 1</inkml:trace>
          <inkml:trace contextRef="#ctx0" brushRef="#br0" timeOffset="-765.6299">1337 962 0,'214'-53'0,"-53"53"16,-1 0-16,0 0 31,-26 26-15,-80-26 0,-81 0-1,-27-26 1,-79-28-1,133 54 1</inkml:trace>
          <inkml:trace contextRef="#ctx0" brushRef="#br0" timeOffset="1190.4384">2460 2807 0,'187'-54'0,"-26"54"16,53 54-16,-27-54 16,-187 0-1</inkml:trace>
          <inkml:trace contextRef="#ctx0" brushRef="#br0" timeOffset="987.3121">2621 3101 0,'0'27'0,"0"26"15,26 54-15,1 27 0,0 0 16,-27-28 0,0-25-1,-54-28 1,1-26-1,-54-27 17,0-27-17,0-53 1,27 26 0,53-52-1,54 25 1,0-26-1,-27 107 1</inkml:trace>
        </inkml:traceGroup>
        <inkml:traceGroup>
          <inkml:annotationXML>
            <emma:emma xmlns:emma="http://www.w3.org/2003/04/emma" version="1.0">
              <emma:interpretation id="{47A6A8E6-5D4C-4B1F-9F52-18FCA6D82014}" emma:medium="tactile" emma:mode="ink">
                <msink:context xmlns:msink="http://schemas.microsoft.com/ink/2010/main" type="inkWord" rotatedBoundingBox="15114,12604 16397,13720 15275,15010 13992,13895"/>
              </emma:interpretation>
              <emma:one-of disjunction-type="recognition" id="oneOf1">
                <emma:interpretation id="interp5" emma:lang="it-IT" emma:confidence="0">
                  <emma:literal>x</emma:literal>
                </emma:interpretation>
                <emma:interpretation id="interp6" emma:lang="it-IT" emma:confidence="0">
                  <emma:literal>X</emma:literal>
                </emma:interpretation>
                <emma:interpretation id="interp7" emma:lang="it-IT" emma:confidence="0">
                  <emma:literal>+</emma:literal>
                </emma:interpretation>
                <emma:interpretation id="interp8" emma:lang="it-IT" emma:confidence="0">
                  <emma:literal>t</emma:literal>
                </emma:interpretation>
                <emma:interpretation id="interp9" emma:lang="it-IT" emma:confidence="0">
                  <emma:literal>Y</emma:literal>
                </emma:interpretation>
              </emma:one-of>
            </emma:emma>
          </inkml:annotationXML>
          <inkml:trace contextRef="#ctx0" brushRef="#br0" timeOffset="4855.5032">5936 3556 0,'-27'53'0,"-53"0"0,-27 54 16,-27 27-16,-26 27 16,0 26-1,-1 27 1,28-27-1,52-54 1,55-52 0,26-55-1,0-52 1,0-135 0,26-53 15,-26 214-16</inkml:trace>
          <inkml:trace contextRef="#ctx0" brushRef="#br0" timeOffset="5152.3801">4733 3662 0,'107'134'0,"27"0"0,53 26 15,27 27 1,-54-53 0,27 27-1,-53-55 1,-54 1-1,-53-53 1,-54-81 0,27 27-1</inkml:trace>
        </inkml:traceGroup>
      </inkml:traceGroup>
    </inkml:traceGroup>
  </inkml:traceGroup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3:37.18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DF4CD38-E4FD-4557-8504-F7AEC67BCDDF}" emma:medium="tactile" emma:mode="ink">
          <msink:context xmlns:msink="http://schemas.microsoft.com/ink/2010/main" type="writingRegion" rotatedBoundingBox="16592,1853 29385,10565 23700,18913 10907,10200"/>
        </emma:interpretation>
      </emma:emma>
    </inkml:annotationXML>
    <inkml:traceGroup>
      <inkml:annotationXML>
        <emma:emma xmlns:emma="http://www.w3.org/2003/04/emma" version="1.0">
          <emma:interpretation id="{8830680F-3278-45E3-8DF8-D19E0BF5D6F9}" emma:medium="tactile" emma:mode="ink">
            <msink:context xmlns:msink="http://schemas.microsoft.com/ink/2010/main" type="paragraph" rotatedBoundingBox="16592,1853 29385,10565 26367,14996 13574,62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9B4667E-CBCD-449A-A365-A9040D84A929}" emma:medium="tactile" emma:mode="ink">
              <msink:context xmlns:msink="http://schemas.microsoft.com/ink/2010/main" type="inkBullet" rotatedBoundingBox="15555,3375 18382,5301 16402,8209 13574,6284"/>
            </emma:interpretation>
            <emma:one-of disjunction-type="recognition" id="oneOf0">
              <emma:interpretation id="interp0" emma:lang="it-IT" emma:confidence="1">
                <emma:literal/>
              </emma:interpretation>
            </emma:one-of>
          </emma:emma>
        </inkml:annotationXML>
        <inkml:trace contextRef="#ctx0" brushRef="#br0">5187-3824 0,'54'0'0,"53"27"0,53 0 0,81-1 16,0-52-1,-1-1 1,1-53-1,-81-27 1,1-54 0,-81-106-1,-53 0 1,-27-1 0,0 81-1,26 53 1,-26 27-1,27 81 1,-27 26 0,0 80 15,0 241-15,-53 133-1,53-26 1,26-27 15,28-27-15,-1-26-1,1-54 1,-1-80 0,-26-80-1,0-81 1,-27-26-1,-27-27 1,0-54 0,-53-79-1,27 26 1,79 27 0,-26 80-1</inkml:trace>
        <inkml:trace contextRef="#ctx0" brushRef="#br0" timeOffset="-687.5044">5294-5562 0,'0'80'0,"0"81"0,-53 80 15,26 79 1,0 55 0,27 26-1,0 0 1,0 0-1,27-107 1,0-53 0,-27-81-1,0-26 1,-27-108 0,27-26-1,0-107 16,27-106-15,-27 213 0</inkml:trace>
      </inkml:traceGroup>
      <inkml:traceGroup>
        <inkml:annotationXML>
          <emma:emma xmlns:emma="http://www.w3.org/2003/04/emma" version="1.0">
            <emma:interpretation id="{344B8601-79C8-4466-8DFF-5DD6D6E95DA2}" emma:medium="tactile" emma:mode="ink">
              <msink:context xmlns:msink="http://schemas.microsoft.com/ink/2010/main" type="line" rotatedBoundingBox="20044,4204 29385,10565 26547,14732 17206,8371"/>
            </emma:interpretation>
          </emma:emma>
        </inkml:annotationXML>
        <inkml:traceGroup>
          <inkml:annotationXML>
            <emma:emma xmlns:emma="http://www.w3.org/2003/04/emma" version="1.0">
              <emma:interpretation id="{DA709C39-D0C6-44B1-84D7-CEE4EC7366DC}" emma:medium="tactile" emma:mode="ink">
                <msink:context xmlns:msink="http://schemas.microsoft.com/ink/2010/main" type="inkWord" rotatedBoundingBox="24621,9363 27928,12862 25790,14882 22483,11382"/>
              </emma:interpretation>
              <emma:one-of disjunction-type="recognition" id="oneOf1">
                <emma:interpretation id="interp1" emma:lang="it-IT" emma:confidence="0">
                  <emma:literal>Jorio,</emma:literal>
                </emma:interpretation>
                <emma:interpretation id="interp2" emma:lang="it-IT" emma:confidence="0">
                  <emma:literal>Jairo,</emma:literal>
                </emma:interpretation>
                <emma:interpretation id="interp3" emma:lang="it-IT" emma:confidence="0">
                  <emma:literal>Jairo</emma:literal>
                </emma:interpretation>
                <emma:interpretation id="interp4" emma:lang="it-IT" emma:confidence="0">
                  <emma:literal>Jairo;</emma:literal>
                </emma:interpretation>
                <emma:interpretation id="interp5" emma:lang="it-IT" emma:confidence="0">
                  <emma:literal>'fior,</emma:literal>
                </emma:interpretation>
              </emma:one-of>
            </emma:emma>
          </inkml:annotationXML>
          <inkml:trace contextRef="#ctx0" brushRef="#br1" timeOffset="92888.3502">13583 2272 0,'0'27'0,"0"53"16,-27 0-16,54 1 0,-27-1 31,27 27-16,-1-54 1,28 1 0,-54-28-1,0-26 1,-27-107 0,0-26-1,27 133 1</inkml:trace>
          <inkml:trace contextRef="#ctx0" brushRef="#br1" timeOffset="94437.1903">15722 1310 0,'0'26'16,"26"536"-16,28-295 16,-27-26-1,26 26 1,1 1 0,-28-28-1,-26-79 1,-53-28-1,-27-79 1,-54-1 0,0-53-1,27-26 1,27-1 0,53-27 15,1 28-16,52 26 1,81 0 0,81 53-1,-1 27 1,53-26 0,-53-1-1,-80-80 1,-53-79-1,-108-55 1,54 161 0</inkml:trace>
          <inkml:trace contextRef="#ctx0" brushRef="#br1" timeOffset="93294.6028">13235 1497 0,'0'0'0</inkml:trace>
          <inkml:trace contextRef="#ctx0" brushRef="#br1" timeOffset="93794.606">15936 2058 0,'-107'-80'0,"-27"53"0,27 81 0,0 26 16,27 80-1,53-26 1,27 27 0,80-81-1,81 80 1,53-26-1,0-81 1,-27-26 0,0-54-1,-80-80 1,-27-26 0,-80-54-1,-80-1 1,-54 1-1,-53 134 1,-27-27 0,27 80-1,0 53 1,53-26 0,81 26 15,53-53-16,0 0 1</inkml:trace>
          <inkml:trace contextRef="#ctx0" brushRef="#br1" timeOffset="95140.3198">14278 267 0,'0'27'0,"27"53"0,-27 54 15,26-1-15,-52 1 16,52-27 0,-26-27-1,0-53 1,0-81 0,-26-26-1,26 80 1</inkml:trace>
          <inkml:trace contextRef="#ctx0" brushRef="#br1" timeOffset="95359.0712">14305 561 0,'53'-27'0,"54"1"0,0 26 16,0-27-16,-27-53 15,-80-27 1,0 107 0</inkml:trace>
          <inkml:trace contextRef="#ctx0" brushRef="#br1" timeOffset="94734.0672">15080 1229 0,'321'-80'0,"-107"53"15,0 54 1,-54 0 0,-80-54-1,-106-53 1,26 80 0</inkml:trace>
          <inkml:trace contextRef="#ctx0" brushRef="#br1" timeOffset="95530.9473">14599 160 0,'0'107'16,"27"0"-16,26 53 0,-26 1 15,-27-28 16,0-133-31</inkml:trace>
          <inkml:trace contextRef="#ctx0" brushRef="#br1" timeOffset="96708.6904">16845 3074 0,'214'-80'0,"53"107"0,107 53 0,-26 27 16,-348-107-1</inkml:trace>
          <inkml:trace contextRef="#ctx0" brushRef="#br1" timeOffset="96474.3139">17219 3315 0,'27'27'0,"53"53"0,-53 27 16,-1 0-16,1 26 15,-27-26 17,-27-26-17,-53-1 1,-27 0 0,-53-53-1,-27-1 1,80 1-1,80-80 32,27-1-47,0 54 16</inkml:trace>
          <inkml:trace contextRef="#ctx0" brushRef="#br0" timeOffset="921.8809">8235-2460 0,'107'-27'0,"54"0"0,79 1 16,28 52-16,-135-26 15,-52 27 1,-81-27 0,0 27-1,-81-27 16,-25-54-31,106 54 16</inkml:trace>
          <inkml:trace contextRef="#ctx0" brushRef="#br0" timeOffset="40346.969">11551-2407 0,'53'0'0,"108"27"0,79-27 15,81 27-15,53-1 16,54 28 0,-214-27 15,-134-27-16,1 26 1,-162 28 0,-133-81-1,214 27 1</inkml:trace>
          <inkml:trace contextRef="#ctx0" brushRef="#br0" timeOffset="40034.467">10642-3262 0,'107'0'0,"80"-81"0,53 81 15,108 0 1,0 0 0,26 0-1,-80-26 1,-27-1-1,-53 27 1,-107 0 0,-27 27-1,-80 26 1,-160 54 0,-27-80-1,-80 26 1,267-53-1</inkml:trace>
          <inkml:trace contextRef="#ctx0" brushRef="#br0" timeOffset="531.2534">8503-2353 0,'107'26'16,"-54"28"-16,-53 80 0,27 26 0,26 27 15,1 54 17,53-1-17,-54-26 1,-53-27 0,-26-26-1,-28-81 1,-80-53-1,-26-27 1,-27-54 0,0 1-1,53-1 1,0 1 0,81-1-1,133-26 1,-80 80-1</inkml:trace>
        </inkml:traceGroup>
      </inkml:traceGroup>
    </inkml:traceGroup>
    <inkml:traceGroup>
      <inkml:annotationXML>
        <emma:emma xmlns:emma="http://www.w3.org/2003/04/emma" version="1.0">
          <emma:interpretation id="{2B617E94-022C-4AC0-B35F-C80A28E14817}" emma:medium="tactile" emma:mode="ink">
            <msink:context xmlns:msink="http://schemas.microsoft.com/ink/2010/main" type="paragraph" rotatedBoundingBox="17904,8967 24375,14343 21433,17884 14962,1250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AEAB72F-E44B-4AB5-ADCC-4246AF79B0AB}" emma:medium="tactile" emma:mode="ink">
              <msink:context xmlns:msink="http://schemas.microsoft.com/ink/2010/main" type="inkBullet" rotatedBoundingBox="16915,10158 17870,10952 17166,11800 16210,11006"/>
            </emma:interpretation>
            <emma:one-of disjunction-type="recognition" id="oneOf2">
              <emma:interpretation id="interp6" emma:lang="it-IT" emma:confidence="0">
                <emma:literal>•</emma:literal>
              </emma:interpretation>
            </emma:one-of>
          </emma:emma>
        </inkml:annotationXML>
        <inkml:trace contextRef="#ctx0" brushRef="#br1" timeOffset="89560.2039">6899 828 0,'26'-53'16,"-26"106"-16,-26 28 0,26 26 0,-27 53 15,27 0 1,0 28-1,0-55 1,27-26 0,-1-27-1,-26-80 1,0 0 0,-26-80-1,-1-54 1,0 1-1,27 133 1</inkml:trace>
        <inkml:trace contextRef="#ctx0" brushRef="#br1" timeOffset="89778.9553">6792 1336 0,'53'0'16,"54"27"-16,27-27 0,-1 0 15,28 0 1,-27 0 0,-54-53-1,-80-54 1,0 107-1</inkml:trace>
        <inkml:trace contextRef="#ctx0" brushRef="#br1" timeOffset="90075.8322">7460 855 0,'80'187'0,"-53"-80"0,0 54 16,-1-1 0,1-26-1,-27-27 1,27-27-1,-27-53 1,27-81 0,-27 54-1</inkml:trace>
      </inkml:traceGroup>
      <inkml:traceGroup>
        <inkml:annotationXML>
          <emma:emma xmlns:emma="http://www.w3.org/2003/04/emma" version="1.0">
            <emma:interpretation id="{39063E01-6E99-458A-B79D-CF0E3A193222}" emma:medium="tactile" emma:mode="ink">
              <msink:context xmlns:msink="http://schemas.microsoft.com/ink/2010/main" type="line" rotatedBoundingBox="19523,10311 24375,14343 21433,17884 16581,13852"/>
            </emma:interpretation>
          </emma:emma>
        </inkml:annotationXML>
        <inkml:traceGroup>
          <inkml:annotationXML>
            <emma:emma xmlns:emma="http://www.w3.org/2003/04/emma" version="1.0">
              <emma:interpretation id="{8FEA85DB-BB13-466F-928A-6851E1C02F9B}" emma:medium="tactile" emma:mode="ink">
                <msink:context xmlns:msink="http://schemas.microsoft.com/ink/2010/main" type="inkWord" rotatedBoundingBox="19523,10311 24375,14343 21433,17884 16581,13852"/>
              </emma:interpretation>
              <emma:one-of disjunction-type="recognition" id="oneOf3">
                <emma:interpretation id="interp7" emma:lang="it-IT" emma:confidence="0">
                  <emma:literal>AE</emma:literal>
                </emma:interpretation>
                <emma:interpretation id="interp8" emma:lang="it-IT" emma:confidence="0">
                  <emma:literal>Ae</emma:literal>
                </emma:interpretation>
                <emma:interpretation id="interp9" emma:lang="it-IT" emma:confidence="0">
                  <emma:literal>te</emma:literal>
                </emma:interpretation>
                <emma:interpretation id="interp10" emma:lang="it-IT" emma:confidence="0">
                  <emma:literal>Aol</emma:literal>
                </emma:interpretation>
                <emma:interpretation id="interp11" emma:lang="it-IT" emma:confidence="0">
                  <emma:literal>A,e</emma:literal>
                </emma:interpretation>
              </emma:one-of>
            </emma:emma>
          </inkml:annotationXML>
          <inkml:trace contextRef="#ctx0" brushRef="#br1" timeOffset="87734.0184">9225 1417 0,'-27'26'0,"-27"81"16,1 80-16,-27 54 16,0 80-1,-1 26 1,-26 55 0,27 25 15,-27-26-31,27 27 15,0-80 17,0-27-17,26-81 1,1-106 0,26-54-1,27-107 1,27-26-1,26-188 1,54-80 0,27-26-1,-27-54 1,-107 401 0</inkml:trace>
          <inkml:trace contextRef="#ctx0" brushRef="#br1" timeOffset="88218.3965">9038 1524 0,'133'160'0,"-53"27"16,1 80-1,26 81 1,0 53 0,-1 27-1,1 26 1,27 1-1,0-27 1,-1-54 0,28-80 15,-54-53-15,-27-134-1,-53-81 1,-81-106-1,-53-80 1,-107-108 0,1 28-1,213 240 1</inkml:trace>
          <inkml:trace contextRef="#ctx0" brushRef="#br1" timeOffset="88546.5236">8556 4037 0,'80'-27'0,"54"27"0,80 0 0,53 27 15,-26 0 1,0 26 0,-81-26-1,-80-1 1,-53-26 0,-27 0-1,-80-53 1,0 26-1,80 27 1</inkml:trace>
          <inkml:trace contextRef="#ctx0" brushRef="#br1" timeOffset="92153.9705">12139 4358 0,'160'80'0,"-53"-53"0,54-1 15,26-52 1,-27-81 0,28 26-1,-55-26 1,-26 1 0,-53 25-1,-81-79 1,-80-1-1,-53 55 1,-54 25 0,-27 81-1,27 81 1,0 52 0,27 54-1,80 54 1,54 26-1,133 27 17,54-26-17,53-81 1,80 0 0,27 0-1,-26-80 1,-28-27-1,-53-53 1,-53-27 0,-54-27-1,-26 1 1,-54-28 0,-54-26-1,54 80 16</inkml:trace>
          <inkml:trace contextRef="#ctx0" brushRef="#br1" timeOffset="91169.5892">10856 5668 0,'133'-27'0,"1"27"15,26 27-15,1-54 0,-27 80 16,-54-26 0,-27-27-1,-106 0 1,-1-80-1,54 80 1</inkml:trace>
          <inkml:trace contextRef="#ctx0" brushRef="#br1" timeOffset="90872.7123">11203 5908 0,'27'27'16,"-27"53"-16,0 27 0,27 27 0,-1 26 15,1 1 1,-54-1 0,1-53 15,-55-27-15,-25-53-1,-1-27 1,-27-53-1,54-1 1,-1-53 0,81 27-1,54-27 1,-1-27 0,-53 134-1</inkml:trace>
        </inkml:traceGroup>
      </inkml:traceGroup>
    </inkml:traceGroup>
  </inkml:traceGroup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5:51.9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94B3559-292D-4298-9015-0DBC5C20ADEA}" emma:medium="tactile" emma:mode="ink">
          <msink:context xmlns:msink="http://schemas.microsoft.com/ink/2010/main" type="inkDrawing" rotatedBoundingBox="3553,6257 4863,6211 4865,6278 3555,6323" shapeName="Other"/>
        </emma:interpretation>
      </emma:emma>
    </inkml:annotationXML>
    <inkml:trace contextRef="#ctx0" brushRef="#br0">-54-722 0,'134'-27'16,"26"27"-16,54-27 0,53 1 15,-26 26 17,-54 0-17,-80 26 1,-134-26 0,-80 27-1,107-27 1</inkml:trace>
  </inkml:traceGroup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5:52.1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BB4A360-EC6F-40FC-A7E3-69C8641E0E07}" emma:medium="tactile" emma:mode="ink">
          <msink:context xmlns:msink="http://schemas.microsoft.com/ink/2010/main" type="inkDrawing" rotatedBoundingBox="3609,7031 4811,7059 4810,7103 3607,7076" shapeName="Other"/>
        </emma:interpretation>
      </emma:emma>
    </inkml:annotationXML>
    <inkml:trace contextRef="#ctx0" brushRef="#br0">0 0 0,'160'27'0,"54"-1"0,26-26 16,1 0 0,-27 0-1,-80-26 1,-134 26 0</inkml:trace>
  </inkml:traceGroup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5:52.7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AFD5B11-AD09-4D0D-8FE7-4AF7A0F9C139}" emma:medium="tactile" emma:mode="ink">
          <msink:context xmlns:msink="http://schemas.microsoft.com/ink/2010/main" type="inkDrawing" rotatedBoundingBox="6127,8534 7741,4253 7874,4303 6259,8584" semanticType="callout" shapeName="Other">
            <msink:sourceLink direction="with" ref="{1A6D35B2-6BC1-48EF-8A5A-5A8A63581FCB}"/>
            <msink:sourceLink direction="with" ref="{819D4FF6-C436-4D08-9AD5-FA18727C3724}"/>
            <msink:sourceLink direction="with" ref="{0FF6AE14-5AEE-4FB5-B66A-6D48D52836A0}"/>
          </msink:context>
        </emma:interpretation>
      </emma:emma>
    </inkml:annotationXML>
    <inkml:trace contextRef="#ctx0" brushRef="#br0">1551 0 0,'0'134'15,"-53"79"-15,-81 55 16,-26 79 0,-1 28-1,-26 53 1,53 26 15,-80 27-15,54-26-1,26-54 1,27-54 0,27-106-1,53-107 1,27-107-1,0-81 1,81-213 0,-1-81-1,27-80 1,-107 428 0</inkml:trace>
  </inkml:traceGroup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5:57.7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1117014-5AE0-486B-A123-FD048BB81053}" emma:medium="tactile" emma:mode="ink">
          <msink:context xmlns:msink="http://schemas.microsoft.com/ink/2010/main" type="inkDrawing" rotatedBoundingBox="11516,8629 12751,4433 12873,4469 11639,8665" semanticType="strikethrough" shapeName="Other">
            <msink:sourceLink direction="with" ref="{9D79C1BC-FD7E-46DC-BAA3-530C66C869EB}"/>
            <msink:destinationLink direction="with" ref="{8458C21A-C2BC-455B-8B89-992862ADF6DD}"/>
          </msink:context>
        </emma:interpretation>
      </emma:emma>
    </inkml:annotationXML>
    <inkml:trace contextRef="#ctx0" brushRef="#br0">1229 0 0,'0'54'16,"-53"79"-16,-54 108 15,-27 53 1,1 54 0,26 26-1,0 54 1,-27 26 0,0 1-1,27-28 1,1-52-1,25-81 1,55-80 0,26-107-1,0-107 1,0-27 0,80-214-1,-27-79 1,27-82-1,1-25 1,-81 427 0</inkml:trace>
  </inkml:traceGroup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5:58.2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458C21A-C2BC-455B-8B89-992862ADF6DD}" emma:medium="tactile" emma:mode="ink">
          <msink:context xmlns:msink="http://schemas.microsoft.com/ink/2010/main" type="inkDrawing" rotatedBoundingBox="12602,4569 13944,8710 13584,8827 12242,4686" semanticType="callout" shapeName="Other">
            <msink:sourceLink direction="with" ref="{61117014-5AE0-486B-A123-FD048BB81053}"/>
            <msink:sourceLink direction="with" ref="{688067CC-B3AC-4E0F-A71E-D3A49E63E20F}"/>
          </msink:context>
        </emma:interpretation>
      </emma:emma>
    </inkml:annotationXML>
    <inkml:trace contextRef="#ctx0" brushRef="#br0">0 0 0,'80'133'16,"-26"81"-16,26 54 15,27 106 1,26 0 0,1 54-1,0 0 1,26 0 0,-26-27-1,0-27 1,-1-80-1,-53-53 1,-26-134 0,-54-54-1,-27-80 1,-106-106 0,-81-108-1,0 1 1,214 240-1</inkml:trace>
  </inkml:traceGroup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6:04.1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A77DE3B-2071-4E3A-BEC2-B798AB3438DF}" emma:medium="tactile" emma:mode="ink">
          <msink:context xmlns:msink="http://schemas.microsoft.com/ink/2010/main" type="inkDrawing" rotatedBoundingBox="5506,10187 15021,11045 14962,11699 5447,10841" semanticType="callout" shapeName="Other">
            <msink:sourceLink direction="with" ref="{819D4FF6-C436-4D08-9AD5-FA18727C3724}"/>
            <msink:sourceLink direction="with" ref="{688067CC-B3AC-4E0F-A71E-D3A49E63E20F}"/>
          </msink:context>
        </emma:interpretation>
      </emma:emma>
    </inkml:annotationXML>
    <inkml:trace contextRef="#ctx0" brushRef="#br0">2 0 0,'27'26'0,"-54"1"15,27 0-15,0 0 0,27-1 16,-27 28-16,0-1 0,0-26 16,26 27-1,1-1 1,0-26-1,0 26 1,26 1 0,-26-28-1,53 1 1,-27 0 0,1 26-1,26-53 1,-26 27-1,26 0 1,27-27 0,0 27-1,0-27 1,26 0 0,28 26-1,-1 1 1,27 0 15,0-27-15,27 27-1,27-1 1,0-26 0,26 27-1,0-27 1,-26 27-1,26-27 1,27 0 0,-26 27-1,53-27 1,-27 0 15,27 26-15,-1 1-1,1 26 1,27-26 0,-1 27-1,1-28 1,0 28 0,26-27-1,-26 26 16,-28 1-15,-26-28 0,-26 1-1,-54 0 1,-54-27 0,-53 27-1,-27-54 1,-26 27-1,-27 0 1,-1 0 0,1 0-1,0-27 1,-1-26 0,28-1-1,-27-26 1,-1 0-1,-26-27 1,-26 27 0,-28 26 15,54 27-15,-53 27-1,53 0 1,-54 0-1,54 0 1</inkml:trace>
  </inkml:traceGroup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6:05.0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1D92853-E05F-4845-95BF-F30416148EA2}" emma:medium="tactile" emma:mode="ink">
          <msink:context xmlns:msink="http://schemas.microsoft.com/ink/2010/main" type="writingRegion" rotatedBoundingBox="7594,11580 13827,11868 13759,13338 7526,13050">
            <msink:destinationLink direction="with" ref="{819D4FF6-C436-4D08-9AD5-FA18727C3724}"/>
          </msink:context>
        </emma:interpretation>
      </emma:emma>
    </inkml:annotationXML>
    <inkml:traceGroup>
      <inkml:annotationXML>
        <emma:emma xmlns:emma="http://www.w3.org/2003/04/emma" version="1.0">
          <emma:interpretation id="{D8C32BFC-25EC-4601-99C8-2A3FEB93CD13}" emma:medium="tactile" emma:mode="ink">
            <msink:context xmlns:msink="http://schemas.microsoft.com/ink/2010/main" type="paragraph" rotatedBoundingBox="7594,11580 13827,11868 13759,13338 7526,1305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2657617-C162-4228-9360-93EB3A6850E7}" emma:medium="tactile" emma:mode="ink">
              <msink:context xmlns:msink="http://schemas.microsoft.com/ink/2010/main" type="line" rotatedBoundingBox="7594,11580 13827,11868 13759,13338 7526,13050"/>
            </emma:interpretation>
          </emma:emma>
        </inkml:annotationXML>
        <inkml:traceGroup>
          <inkml:annotationXML>
            <emma:emma xmlns:emma="http://www.w3.org/2003/04/emma" version="1.0">
              <emma:interpretation id="{40DC2C30-7F44-4FD5-9EE0-D6333DE9262A}" emma:medium="tactile" emma:mode="ink">
                <msink:context xmlns:msink="http://schemas.microsoft.com/ink/2010/main" type="inkWord" rotatedBoundingBox="7594,11580 13827,11868 13759,13338 7526,13050"/>
              </emma:interpretation>
              <emma:one-of disjunction-type="recognition" id="oneOf0">
                <emma:interpretation id="interp0" emma:lang="it-IT" emma:confidence="0">
                  <emma:literal>Ampiezza</emma:literal>
                </emma:interpretation>
                <emma:interpretation id="interp1" emma:lang="it-IT" emma:confidence="0">
                  <emma:literal>Ampiezze</emma:literal>
                </emma:interpretation>
                <emma:interpretation id="interp2" emma:lang="it-IT" emma:confidence="0">
                  <emma:literal>ampiezza</emma:literal>
                </emma:interpretation>
                <emma:interpretation id="interp3" emma:lang="it-IT" emma:confidence="0">
                  <emma:literal>ampiezze</emma:literal>
                </emma:interpretation>
                <emma:interpretation id="interp4" emma:lang="it-IT" emma:confidence="0">
                  <emma:literal>Ampic2-Zq</emma:literal>
                </emma:interpretation>
              </emma:one-of>
            </emma:emma>
          </inkml:annotationXML>
          <inkml:trace contextRef="#ctx0" brushRef="#br0">2914 8181 0,'0'27'0,"-27"53"16,-53 27-16,0 27 0,-27-27 15,54 0 1,-1-27-1,27-53 1,27-27 15,81-134-15,-28 1 0,27-28-1,-26 27 1,-1 27-1,-26 27 1,0 27 0,-27 53-1,26 27 1,28 53 0,-1 27 15,28 26-31,-28 1 31,0-27-15,-53-27-1,-26-53 1,-54 0 0,-81-54-1,1 0 1,26 0-1,27 1 1,54 26 0,53-27-1,80 0 1,27-26 0,-107 53-1</inkml:trace>
          <inkml:trace contextRef="#ctx0" brushRef="#br0" timeOffset="734.3797">3422 8502 0,'27'107'0,"-27"-53"16,27 26-16,-1-27 15,-26-26 1,27-27 15,27-27-15,-1-53-1,0-27 1,1 27 0,-1 27-1,-26 26 1,-27 27 0,27 53-1,-27 28 1,0-1-1,27 0 1,-1-27 0,28-53-1,-1 0 1,28-53 15,-28-27-15,-26 26-1,-1 28 1,-26-1 0,0 27-1,0 27 1,27 26 0,-27 27-1,54-26 1,-1-28-1,1-26 1,-1-53 15,-26-54-31,26 27 16,-53 80 0</inkml:trace>
          <inkml:trace contextRef="#ctx0" brushRef="#br0" timeOffset="1684.584">4625 8502 0,'27'241'15,"-54"-81"-15,27 54 16,0-53-1,27-1 1,-27-53 0,27-53-1,-27-54 17,0-134-17,-27-53 1,27 0-1,-27 26 1,-26 1 0,26 26-1,27 81 1,0 26 0,0-53-1,54 53 16,26 27-15,80 27 0,1 26-1,-28 1 17,-79-1-17,-54-26 1,-107 26-1,-54-53 1,-26 0 0,54 0-1,52 0 1,81-27 0,81 1-1,52-1 1,28 0-1,-1 1 1,0-1 0,-53 0-1,-26 27 1,-28 27 15,-53 26-15,0-26-1,0 0 1,0 26 0,-27 1-1,54-28 17,0 1-32,0-27 15,-1-53 1,1-54-1,-27 0 1,0 107 0</inkml:trace>
          <inkml:trace contextRef="#ctx0" brushRef="#br0" timeOffset="1950.2107">5294 8155 0,'0'0'0</inkml:trace>
          <inkml:trace contextRef="#ctx0" brushRef="#br0" timeOffset="2309.588">5802 8716 0,'53'0'15,"27"-27"-15,1 1 0,-1-54 0,-53 26 16,-27 1-16,-54 26 31,-26 27-15,0 27 0,-27 53-1,53 27 1,54-27-1,54 27 1,53-54 0,53-26-1,27 0 1,-53-54 0,-27-53-1,-54-27 1,-53-27-1,0 27 1,0 107 0</inkml:trace>
          <inkml:trace contextRef="#ctx0" brushRef="#br0" timeOffset="2747.0908">6470 8288 0,'107'27'0,"0"0"0,0 0 0,-27-1 16,-80-26-1,0 27 1,-53 0-1,-54 26 1,27 28 0,-1 25-1,81-52 1,27 26 0,53-26 15,27-28-16,-27 1 1,27 0 0,-53-54-1,-54-53 1,-27-27 0,27 107-1</inkml:trace>
          <inkml:trace contextRef="#ctx0" brushRef="#br0" timeOffset="2950.2171">6631 8502 0,'133'0'0,"1"0"16,-27-53-16,0-27 15,-54-1 1,-53 81 0</inkml:trace>
          <inkml:trace contextRef="#ctx0" brushRef="#br0" timeOffset="3543.9709">7058 8609 0,'294'54'16,"-133"-28"-1,-27-52 1,-54-1-1,-80 27 1</inkml:trace>
          <inkml:trace contextRef="#ctx0" brushRef="#br0" timeOffset="3340.8446">7085 8262 0,'134'53'15,"-27"-26"-15,0 0 0,-81-1 16,-26 28 15,-26-1-15,-55 28-1,-26-1 1,54 27 0,26-54-1,54 1 1,26-1 0,54 1-1,27-28 1,-27-26-1,-27-26 1,-80-55 0,-53-26-1,53 107 1</inkml:trace>
          <inkml:trace contextRef="#ctx0" brushRef="#br0" timeOffset="3981.4737">8021 8984 0,'187'-54'0,"-107"1"0,-53-1 15,-54 1-15,-80-28 16,-26 55 0,-1 26-1,27 26 1,53 28 15,54-1-31,54 1 16,53 26 31,53 0-47,-26 1 0,-27-1 15,27 0 16,-27 27-15,-27 0 0,-53 0-1,-54-107 1,27 0 0</inkml:trace>
        </inkml:traceGroup>
      </inkml:traceGroup>
    </inkml:traceGroup>
  </inkml:traceGroup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5:58.9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1201950-C69A-4661-ABC1-DC0597A0F6F6}" emma:medium="tactile" emma:mode="ink">
          <msink:context xmlns:msink="http://schemas.microsoft.com/ink/2010/main" type="writingRegion" rotatedBoundingBox="11350,3068 15869,9786 14273,10860 9754,4141">
            <msink:destinationLink direction="with" ref="{819D4FF6-C436-4D08-9AD5-FA18727C3724}"/>
          </msink:context>
        </emma:interpretation>
      </emma:emma>
    </inkml:annotationXML>
    <inkml:traceGroup>
      <inkml:annotationXML>
        <emma:emma xmlns:emma="http://www.w3.org/2003/04/emma" version="1.0">
          <emma:interpretation id="{315506C2-9164-4B40-B912-C9FD8D945488}" emma:medium="tactile" emma:mode="ink">
            <msink:context xmlns:msink="http://schemas.microsoft.com/ink/2010/main" type="paragraph" rotatedBoundingBox="11350,3068 15869,9786 14273,10860 9754,414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11CEA53-A33E-48FB-BED5-51E4D6A5590D}" emma:medium="tactile" emma:mode="ink">
              <msink:context xmlns:msink="http://schemas.microsoft.com/ink/2010/main" type="line" rotatedBoundingBox="11350,3068 15869,9786 14273,10860 9754,4141"/>
            </emma:interpretation>
          </emma:emma>
        </inkml:annotationXML>
        <inkml:traceGroup>
          <inkml:annotationXML>
            <emma:emma xmlns:emma="http://www.w3.org/2003/04/emma" version="1.0">
              <emma:interpretation id="{688067CC-B3AC-4E0F-A71E-D3A49E63E20F}" emma:medium="tactile" emma:mode="ink">
                <msink:context xmlns:msink="http://schemas.microsoft.com/ink/2010/main" type="inkWord" rotatedBoundingBox="11346,3070 15869,9785 14273,10860 9750,4145">
                  <msink:destinationLink direction="with" ref="{8458C21A-C2BC-455B-8B89-992862ADF6DD}"/>
                  <msink:destinationLink direction="with" ref="{FA77DE3B-2071-4E3A-BEC2-B798AB3438DF}"/>
                </msink:context>
              </emma:interpretation>
              <emma:one-of disjunction-type="recognition" id="oneOf0">
                <emma:interpretation id="interp0" emma:lang="it-IT" emma:confidence="0">
                  <emma:literal>"5</emma:literal>
                </emma:interpretation>
                <emma:interpretation id="interp1" emma:lang="it-IT" emma:confidence="0">
                  <emma:literal>Il J</emma:literal>
                </emma:interpretation>
                <emma:interpretation id="interp2" emma:lang="it-IT" emma:confidence="0">
                  <emma:literal>il J</emma:literal>
                </emma:interpretation>
                <emma:interpretation id="interp3" emma:lang="it-IT" emma:confidence="0">
                  <emma:literal>"i.</emma:literal>
                </emma:interpretation>
                <emma:interpretation id="interp4" emma:lang="it-IT" emma:confidence="0">
                  <emma:literal>H J</emma:literal>
                </emma:interpretation>
              </emma:one-of>
            </emma:emma>
          </inkml:annotationXML>
          <inkml:trace contextRef="#ctx0" brushRef="#br0">5320 134 0,'27'107'0,"0"26"0,-27 54 16,27-53-1,-27 0 1,0 0-1,0-81 1,0 0 0,-27-79-1,0-54 1,0-27 0,27 107-1</inkml:trace>
          <inkml:trace contextRef="#ctx0" brushRef="#br0" timeOffset="390.6275">5427 749 0,'27'-27'15,"80"0"-15,53 0 0,-53 1 16,-26-81-1,-55 0 1,-26-27 0,0 0-1,-26 27 1,26 27 0,-27 80-1,0 54 1,27-1-1,27 81 1,0 80 0,-1 0-1,28 0 1,-1-27 0,-26-107-1,-27-80 1</inkml:trace>
          <inkml:trace contextRef="#ctx0" brushRef="#br0" timeOffset="2109.3885">9171 5321 0,'133'-81'0,"28"55"0,79 26 16,1 26 0,-54 28 15,-187-54-15</inkml:trace>
          <inkml:trace contextRef="#ctx0" brushRef="#br0" timeOffset="1828.1367">9572 5347 0,'26'0'0,"1"0"0,0 81 0,0 79 16,26 54-16,-26 27 16,-1 106-1,-26-133 1,-26-27-1,-54-26 1,-27-81 0,-54-27-1,-26-53 17,27-53-17,26-27 1,80-27-1,81-27 1,27 0 0,-54 134-1</inkml:trace>
        </inkml:traceGroup>
      </inkml:traceGroup>
    </inkml:traceGroup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0:41.25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CF34C1E-47CE-4527-96A2-EA168F5E5F1C}" emma:medium="tactile" emma:mode="ink">
          <msink:context xmlns:msink="http://schemas.microsoft.com/ink/2010/main" type="inkDrawing" rotatedBoundingBox="17367,18420 17451,11911 17636,11913 17552,18423" semanticType="callout" shapeName="Other">
            <msink:sourceLink direction="with" ref="{182A1614-4965-4834-AC72-21258507A932}"/>
            <msink:sourceLink direction="with" ref="{CC69B5E6-C7AA-45EE-B4FD-8255C690A711}"/>
            <msink:sourceLink direction="with" ref="{26489DD0-2FE5-411A-AACA-808451467D26}"/>
            <msink:sourceLink direction="with" ref="{85F930EA-C9DF-4A92-B914-D3F5755C765E}"/>
          </msink:context>
        </emma:interpretation>
      </emma:emma>
    </inkml:annotationXML>
    <inkml:trace contextRef="#ctx0" brushRef="#br0">143 0 0,'0'36'16,"36"71"-16,-36 72 0,0 71 0,0 37 47,-36 70-47,36 37 15,-36 71 1,0 36-1,36 0 1,0 35 0,0-35-1,-35 0 1,-1-36 0,36-71-1,0-72 1,0-72-1,71-35 1,-71-72 15,72-36-31,-72-107 16,0 0 0,-36-71-1,72-144 1,-36-71-1,36-108 1,-36-142 0,0 536-1</inkml:trace>
  </inkml:traceGroup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6:28.8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F82BED9-F488-4617-980C-44569B403B81}" emma:medium="tactile" emma:mode="ink">
          <msink:context xmlns:msink="http://schemas.microsoft.com/ink/2010/main" type="writingRegion" rotatedBoundingBox="26662,2586 29050,6547 26354,8173 23966,4212">
            <msink:destinationLink direction="with" ref="{987660B1-7081-4290-9EC1-42DC9EEB504A}"/>
            <msink:destinationLink direction="with" ref="{FCEB3712-6567-401A-ABAF-BBE068A96B3E}"/>
          </msink:context>
        </emma:interpretation>
      </emma:emma>
    </inkml:annotationXML>
    <inkml:traceGroup>
      <inkml:annotationXML>
        <emma:emma xmlns:emma="http://www.w3.org/2003/04/emma" version="1.0">
          <emma:interpretation id="{371C0F68-F591-4DAE-AA6C-50A0BE4E1554}" emma:medium="tactile" emma:mode="ink">
            <msink:context xmlns:msink="http://schemas.microsoft.com/ink/2010/main" type="paragraph" rotatedBoundingBox="26662,2586 29050,6547 26354,8173 23966,42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A86FDDA-99FB-49B9-A5FC-B84D87FD0EA0}" emma:medium="tactile" emma:mode="ink">
              <msink:context xmlns:msink="http://schemas.microsoft.com/ink/2010/main" type="line" rotatedBoundingBox="26662,2586 29050,6547 26354,8173 23966,4212"/>
            </emma:interpretation>
          </emma:emma>
        </inkml:annotationXML>
        <inkml:traceGroup>
          <inkml:annotationXML>
            <emma:emma xmlns:emma="http://www.w3.org/2003/04/emma" version="1.0">
              <emma:interpretation id="{662AB5C4-3027-4709-9992-17848EC6E88E}" emma:medium="tactile" emma:mode="ink">
                <msink:context xmlns:msink="http://schemas.microsoft.com/ink/2010/main" type="inkWord" rotatedBoundingBox="26662,2586 29050,6547 26354,8173 23966,4212"/>
              </emma:interpretation>
              <emma:one-of disjunction-type="recognition" id="oneOf0">
                <emma:interpretation id="interp0" emma:lang="it-IT" emma:confidence="0">
                  <emma:literal>L'E,</emma:literal>
                </emma:interpretation>
                <emma:interpretation id="interp1" emma:lang="it-IT" emma:confidence="0">
                  <emma:literal>ATEE,</emma:literal>
                </emma:interpretation>
                <emma:interpretation id="interp2" emma:lang="it-IT" emma:confidence="0">
                  <emma:literal>sito,</emma:literal>
                </emma:interpretation>
                <emma:interpretation id="interp3" emma:lang="it-IT" emma:confidence="0">
                  <emma:literal>iso,</emma:literal>
                </emma:interpretation>
                <emma:interpretation id="interp4" emma:lang="it-IT" emma:confidence="0">
                  <emma:literal>Totti,</emma:literal>
                </emma:interpretation>
              </emma:one-of>
            </emma:emma>
          </inkml:annotationXML>
          <inkml:trace contextRef="#ctx0" brushRef="#br0">6309 80 0,'0'27'0,"0"80"0,-26 27 0,-1-1 16,27-26-1,27 0 1,-27-27 0,-27-53-1,-53-54 1,-27-53 0,0 0-1,-27 0 1,54 53-1,80 27 1,0 0 0,107-27-1,27 1 1,106 26 0,-53 0-1,-26-27 16,-54-27-15,-107 54 0</inkml:trace>
          <inkml:trace contextRef="#ctx0" brushRef="#br0" timeOffset="609.3789">8475 80 0,'-80'-80'16,"-134"107"-16,27 26 0,0 54 31,80 27-31,53 26 31,81 1-15,80-1-1,53-53 1,54-53 0,27-54-1,-81-54 1,-26-26 0,-54-81-1,-80 1 1,-80 0-1,-27 53 1,-27 53 0,-26 81-1,26 26 17,54 54-17,27-26 1,79-55-1,-26-26-15</inkml:trace>
          <inkml:trace contextRef="#ctx0" brushRef="#br0" timeOffset="1218.7578">8235-535 0,'-27'107'16,"0"80"-16,0 54 0,27 0 31,-26 53-15,-1-27-1,27 0 1,-27-53 0,-26-26-1,-54-55 1,0-53-1,-27-26 1,54-27 0,26-1-1,54-26 1,54 0 0,80 0-1,53 0 1,27 0-1,-27 27 1,-27-27 0,-53 0 15,-107-80-15,-53-54-1,-81-26 1,134 160-1</inkml:trace>
          <inkml:trace contextRef="#ctx0" brushRef="#br0" timeOffset="1500.0096">7780-348 0,'214'-107'0,"0"107"0,0 27 16,0-27-1,-81 27 1,-26-27-1,-160-27 17,53 27-32</inkml:trace>
          <inkml:trace contextRef="#ctx0" brushRef="#br0" timeOffset="12275.4725">6978-1417 0,'0'0'0,"0"53"16,-27 81-16,0 53 0,1-53 16,26-27-1,0-27 1,-27-53-1,27 0 1,-54-54 0,-26-53 15,0 26-15,0-26-1,53 26 1,54 28-1,0 52 1,-1-52 0,55-1-1,79 0 1,-26 27 0,-1 0-1,-52 0 1,-28-26-1,0-28 1,-53 1 0,0-54-1,0-27 1,27 27 15,0 107-15,-27 0 15,0 0-31,0 27 16,0 80-1,0 26 1,0-26 0,0 27-1,53 0 1,-26-1-1,-27-106 1,0-27 0</inkml:trace>
          <inkml:trace contextRef="#ctx0" brushRef="#br0" timeOffset="13243.2531">8716 2005 0,'27'0'16,"106"27"-16,1 0 0,-27-1 0,-54 1 15,-26-27 1,0 0 15,-54-80-15,-26-27-1,53 107 1</inkml:trace>
          <inkml:trace contextRef="#ctx0" brushRef="#br0" timeOffset="12946.3762">9010 2059 0,'0'80'0,"27"54"16,-27-1-16,26 1 16,-52-27-1,-28-27 1,1 0 0,-54-26-1,0-27 1,-27-27-1,27-27 1,54-27 0,53-53-1,0 107 1</inkml:trace>
        </inkml:traceGroup>
      </inkml:traceGroup>
    </inkml:traceGroup>
  </inkml:traceGroup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6:42.61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87660B1-7081-4290-9EC1-42DC9EEB504A}" emma:medium="tactile" emma:mode="ink">
          <msink:context xmlns:msink="http://schemas.microsoft.com/ink/2010/main" type="inkDrawing" rotatedBoundingBox="22617,6661 25484,1028 31281,3979 28414,9612" hotPoints="30029,5091 26776,8344 23523,5091 26776,1838" semanticType="enclosure" shapeName="Circle">
            <msink:sourceLink direction="with" ref="{8F82BED9-F488-4617-980C-44569B403B81}"/>
            <msink:destinationLink direction="from" ref="{98A47C6A-3760-4A89-89D7-F42587D3928A}"/>
          </msink:context>
        </emma:interpretation>
      </emma:emma>
    </inkml:annotationXML>
    <inkml:trace contextRef="#ctx0" brushRef="#br0">0 0 0,'187'54'15,"54"133"-15,53 53 0,27 81 16,0 53 15,-54 81-15,-53 53-16,-161 80 31,-133 27-15,-187 54-1,-134 52 1,-107 1-1,508-722 1</inkml:trace>
    <inkml:trace contextRef="#ctx0" brushRef="#br1" timeOffset="130681.5472">428 160 0,'26'-160'0,"-79"26"15,-54 1 1,-27 26 0,-26-27-1,-54 54 1,-53-27 0,-27 53-1,-54 1 1,-53 53-1,-27 53 1,0 54 0,27 107-1,0 27 1,80 53 0,1 54-1,79 26 1,27 80 15,80 1-15,54 26-1,53 0 1,81-26 0,53-27-1,107 0 1,53-81-1,81-26 1,53-54 0,27-53-1,53-53 1,0-28 0,0-79-1,1-54 1,-1-54-1,-53-79 1,-27-81 15,-27-27-15,-53-80 0,-54-53-1,-26-27 1,-27-54-1,-81 1 1,-52-27 0,-135-215-1,-53 215 1,-107 53 0,-80 27-1,-80 81 1,-81 52 15,-53 108-15,-53 133-1,80 80 1,481-53 0</inkml:trace>
  </inkml:traceGroup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6:49.2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CEB3712-6567-401A-ABAF-BBE068A96B3E}" emma:medium="tactile" emma:mode="ink">
          <msink:context xmlns:msink="http://schemas.microsoft.com/ink/2010/main" type="inkDrawing" rotatedBoundingBox="21051,7323 28155,8253 28058,9001 20953,8072" semanticType="underline" shapeName="Other">
            <msink:sourceLink direction="with" ref="{8F82BED9-F488-4617-980C-44569B403B81}"/>
          </msink:context>
        </emma:interpretation>
      </emma:emma>
    </inkml:annotationXML>
    <inkml:trace contextRef="#ctx0" brushRef="#br0">58 0 0,'-27'80'0,"27"0"16,0 27-16,0 27 15,-27-27 17,27 0-17,0-54 1,27 1-1,26-27 1,28-1 0,79-26-1,54 0 1,53-53 0,54 53-1,80 27 1,27-1-1,53 28 1,54-1 0,26 1 15,1 26-31,-1 0 16,-53-26-1,-80-1 1,-27 1 15,-107-1-15,-80 0-1,-53 1 1,-81-27 0,-27-1-1,-53 1 1,27 0-1,-27 0 1,27-27 0,0 26-1,-1-26 1,1 27 0,-27-27-1,27 0 1,-27-27-1,27 27 1,-1-26 0,1-28-1,0 1 1,-1-28 0,-26-25 15,0 52-16,-26-26 1,26 53 0,-27 0-1,27 27 1,-27 27 0,27 27-1,0-54 16</inkml:trace>
  </inkml:traceGroup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6:50.00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5C8F3B2-631B-4F99-B1EA-F5BCE12E0CF1}" emma:medium="tactile" emma:mode="ink">
          <msink:context xmlns:msink="http://schemas.microsoft.com/ink/2010/main" type="writingRegion" rotatedBoundingBox="22688,8402 29163,8342 29232,15766 22757,15825"/>
        </emma:interpretation>
      </emma:emma>
    </inkml:annotationXML>
    <inkml:traceGroup>
      <inkml:annotationXML>
        <emma:emma xmlns:emma="http://www.w3.org/2003/04/emma" version="1.0">
          <emma:interpretation id="{56D3C698-D568-44FD-B5AA-DB8112F92219}" emma:medium="tactile" emma:mode="ink">
            <msink:context xmlns:msink="http://schemas.microsoft.com/ink/2010/main" type="paragraph" rotatedBoundingBox="22835,8317 27186,8822 26940,10939 22589,104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886C141-FB04-4CF9-8E2D-F1940001C20A}" emma:medium="tactile" emma:mode="ink">
              <msink:context xmlns:msink="http://schemas.microsoft.com/ink/2010/main" type="line" rotatedBoundingBox="22835,8317 27186,8822 26940,10939 22589,10434"/>
            </emma:interpretation>
          </emma:emma>
        </inkml:annotationXML>
        <inkml:traceGroup>
          <inkml:annotationXML>
            <emma:emma xmlns:emma="http://www.w3.org/2003/04/emma" version="1.0">
              <emma:interpretation id="{D9D779C0-26C1-4B11-8621-BFBB372BDE58}" emma:medium="tactile" emma:mode="ink">
                <msink:context xmlns:msink="http://schemas.microsoft.com/ink/2010/main" type="inkWord" rotatedBoundingBox="22835,8317 27186,8822 26940,10939 22589,10434"/>
              </emma:interpretation>
              <emma:one-of disjunction-type="recognition" id="oneOf0">
                <emma:interpretation id="interp0" emma:lang="it-IT" emma:confidence="0">
                  <emma:literal>fase</emma:literal>
                </emma:interpretation>
                <emma:interpretation id="interp1" emma:lang="it-IT" emma:confidence="0">
                  <emma:literal>fare</emma:literal>
                </emma:interpretation>
                <emma:interpretation id="interp2" emma:lang="it-IT" emma:confidence="0">
                  <emma:literal>fese</emma:literal>
                </emma:interpretation>
                <emma:interpretation id="interp3" emma:lang="it-IT" emma:confidence="0">
                  <emma:literal>farsa</emma:literal>
                </emma:interpretation>
                <emma:interpretation id="interp4" emma:lang="it-IT" emma:confidence="0">
                  <emma:literal>fesa</emma:literal>
                </emma:interpretation>
              </emma:one-of>
            </emma:emma>
          </inkml:annotationXML>
          <inkml:trace contextRef="#ctx0" brushRef="#br0">4732 4117 0,'53'-53'0,"-26"26"0,27 1 15,-28-1-15,1-27 0,-27 1 0,-53 26 16,-54 0 0,0 54-1,27 27 1,-1 26-1,55 53 1,-1 1 0,54 53-1,26 27 1,-26 27 0,0 26-1,-27-26 1,-54-54-1,-26-27 1,0-53 15,-1-53-15,55-54 0,-54-54-1,53-53 1,0-53-1,27 0 1,0 160 0</inkml:trace>
          <inkml:trace contextRef="#ctx0" brushRef="#br0" timeOffset="281.2518">3957 4920 0,'133'0'0,"28"0"16,26 0-16,27-27 31,-27 27-31,-80 27 31,-80-27-15,-27-27 0,-27-27-1,27 54 1</inkml:trace>
          <inkml:trace contextRef="#ctx0" brushRef="#br0" timeOffset="875.0056">5240 4920 0,'187'53'0,"-107"-53"0,81-27 15,-1 1 1,-53-55-1,-80 55 1,-54-28 0,-80 27-1,-53 27 1,-1 27 0,28 27-1,52 26 1,81-27-1,54 1 1,80-1 0,26 1-1,-26-54 17,-27 26-32,-54-26 15,-53 0 16,27 27-15,0 0 0,26 26-1,1-26 1,26 0 0,27-27-1,-27-54 1,-27-53-1,-53 107 1</inkml:trace>
          <inkml:trace contextRef="#ctx0" brushRef="#br0" timeOffset="1453.1343">6523 4732 0,'54'0'16,"53"27"-16,53 27 0,27 26 0,1 27 31,-82-27-15,-79 0-1,-80 0 1,-108-53-1,28 0 1,-1 0 0,107-27-1,54 0 1,107 0 0,80 0-1,26-27 1,-26 0-1,-27-26 1,-53-28 0,-54 1-1,-80 0 1,-80 0 0,-27 26-1,-27 54 16,27 54-15,54 53 0,53 26-1,134 81 1,106 27 0,54 0-1,-294-241 1</inkml:trace>
        </inkml:traceGroup>
      </inkml:traceGroup>
    </inkml:traceGroup>
    <inkml:traceGroup>
      <inkml:annotationXML>
        <emma:emma xmlns:emma="http://www.w3.org/2003/04/emma" version="1.0">
          <emma:interpretation id="{230FFED1-58A2-4006-88EC-6B316B124B34}" emma:medium="tactile" emma:mode="ink">
            <msink:context xmlns:msink="http://schemas.microsoft.com/ink/2010/main" type="paragraph" rotatedBoundingBox="23949,13889 29214,13840 29232,15766 23967,158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706D64D-2E95-4D7B-B6BE-9BF01798118F}" emma:medium="tactile" emma:mode="ink">
              <msink:context xmlns:msink="http://schemas.microsoft.com/ink/2010/main" type="line" rotatedBoundingBox="23949,13889 29214,13840 29232,15766 23967,15814"/>
            </emma:interpretation>
          </emma:emma>
        </inkml:annotationXML>
        <inkml:traceGroup>
          <inkml:annotationXML>
            <emma:emma xmlns:emma="http://www.w3.org/2003/04/emma" version="1.0">
              <emma:interpretation id="{32E2EFD7-E799-4230-8AA9-6F00FB8BF82B}" emma:medium="tactile" emma:mode="ink">
                <msink:context xmlns:msink="http://schemas.microsoft.com/ink/2010/main" type="inkWord" rotatedBoundingBox="23949,13889 29214,13840 29232,15766 23967,15814">
                  <msink:destinationLink direction="to" ref="{98A47C6A-3760-4A89-89D7-F42587D3928A}"/>
                  <msink:destinationLink direction="with" ref="{4D924E1E-0E9A-43AF-8A25-5BB701C7CA11}"/>
                </msink:context>
              </emma:interpretation>
              <emma:one-of disjunction-type="recognition" id="oneOf1">
                <emma:interpretation id="interp5" emma:lang="it-IT" emma:confidence="0">
                  <emma:literal>=0</emma:literal>
                </emma:interpretation>
                <emma:interpretation id="interp6" emma:lang="it-IT" emma:confidence="0">
                  <emma:literal>= o</emma:literal>
                </emma:interpretation>
                <emma:interpretation id="interp7" emma:lang="it-IT" emma:confidence="0">
                  <emma:literal>=o</emma:literal>
                </emma:interpretation>
                <emma:interpretation id="interp8" emma:lang="it-IT" emma:confidence="0">
                  <emma:literal>€</emma:literal>
                </emma:interpretation>
                <emma:interpretation id="interp9" emma:lang="it-IT" emma:confidence="0">
                  <emma:literal>--0</emma:literal>
                </emma:interpretation>
              </emma:one-of>
            </emma:emma>
          </inkml:annotationXML>
          <inkml:trace contextRef="#ctx0" brushRef="#br1" timeOffset="124834.829">5213 9919 0,'161'-26'0,"53"-28"15,26 54-15,1 0 16,26 0 0,-80 27-1,-80-27 1,-80 0 0,-161 27-1,-53-27 16,187 0-31</inkml:trace>
          <inkml:trace contextRef="#ctx0" brushRef="#br1" timeOffset="125053.5804">5320 10374 0,'161'53'0,"53"-53"0,80 0 16,0 0 0,0 0-1,-80-26 1,0-1 0,-214 27-1</inkml:trace>
          <inkml:trace contextRef="#ctx0" brushRef="#br1" timeOffset="125756.7099">9812 9812 0,'80'-187'15,"-133"54"-15,-134 26 16,-54 80 0,-53 54-1,0 80 1,80 26-1,53 81 1,81 27 0,107 26 15,53 1-15,107-55-1,81 1 1,-1-80-1,54-107 1,-54-54 0,-26-80-1,-27-80 1,-81-54 0,-26-26-1,-107-27 1,-80 0 15,-187-27-15,-107 160-1,53 135 1,53 79 0,54 54-1,107 27 1,161-1-1,106-106 17,-160-27-17</inkml:trace>
        </inkml:traceGroup>
      </inkml:traceGroup>
    </inkml:traceGroup>
  </inkml:traceGroup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5:54.4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CBB2D5D-5E57-4677-8DAB-59F7BC8D9D87}" emma:medium="tactile" emma:mode="ink">
          <msink:context xmlns:msink="http://schemas.microsoft.com/ink/2010/main" type="writingRegion" rotatedBoundingBox="5106,3556 6336,3556 6336,4465 5106,4465">
            <msink:destinationLink direction="with" ref="{819D4FF6-C436-4D08-9AD5-FA18727C3724}"/>
          </msink:context>
        </emma:interpretation>
      </emma:emma>
    </inkml:annotationXML>
    <inkml:traceGroup>
      <inkml:annotationXML>
        <emma:emma xmlns:emma="http://www.w3.org/2003/04/emma" version="1.0">
          <emma:interpretation id="{E8120974-84E9-41A9-B273-564F585C8662}" emma:medium="tactile" emma:mode="ink">
            <msink:context xmlns:msink="http://schemas.microsoft.com/ink/2010/main" type="paragraph" rotatedBoundingBox="5106,3556 6336,3556 6336,4465 5106,44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52E4B64-5EBF-4FFA-A8A3-14C4929AF84C}" emma:medium="tactile" emma:mode="ink">
              <msink:context xmlns:msink="http://schemas.microsoft.com/ink/2010/main" type="line" rotatedBoundingBox="5106,3556 6336,3556 6336,4465 5106,4465"/>
            </emma:interpretation>
          </emma:emma>
        </inkml:annotationXML>
        <inkml:traceGroup>
          <inkml:annotationXML>
            <emma:emma xmlns:emma="http://www.w3.org/2003/04/emma" version="1.0">
              <emma:interpretation id="{550821BE-D84D-44F6-9264-F3349230F3BA}" emma:medium="tactile" emma:mode="ink">
                <msink:context xmlns:msink="http://schemas.microsoft.com/ink/2010/main" type="inkWord" rotatedBoundingBox="5106,3556 6336,3556 6336,4465 5106,4465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T</emma:literal>
                </emma:interpretation>
                <emma:interpretation id="interp2" emma:lang="it-IT" emma:confidence="0">
                  <emma:literal>j</emma:literal>
                </emma:interpretation>
                <emma:interpretation id="interp3" emma:lang="it-IT" emma:confidence="0">
                  <emma:literal>+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0 80 0,'53'-27'0,"108"27"16,26-26-16,53 26 0,-26 0 15,-53-27 1,-54 54-1,-27-27 1,-53 0 0,-81-27-1,54 27 1</inkml:trace>
          <inkml:trace contextRef="#ctx0" brushRef="#br0" timeOffset="-296.8769">748 53 0,'27'81'15,"-27"26"-15,0 26 0,0 1 31,0 0-15,27-1 0,0-52-1,-27-28 1,0-53 0,-27 0-1,-27-107 1,-26-27-1,-27 1 1,107 133 0</inkml:trace>
        </inkml:traceGroup>
      </inkml:traceGroup>
    </inkml:traceGroup>
  </inkml:traceGroup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7:21.85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19D4FF6-C436-4D08-9AD5-FA18727C3724}" emma:medium="tactile" emma:mode="ink">
          <msink:context xmlns:msink="http://schemas.microsoft.com/ink/2010/main" type="inkDrawing" rotatedBoundingBox="7961,-2291 21251,6006 13909,17766 619,9468" hotPoints="16093,2530 15963,13346 5147,13217 5277,2401" semanticType="container" shapeName="Square">
            <msink:sourceLink direction="with" ref="{4A68333C-2F47-43EC-A62C-78F986CBFBB8}"/>
            <msink:sourceLink direction="with" ref="{D1201950-C69A-4661-ABC1-DC0597A0F6F6}"/>
            <msink:sourceLink direction="with" ref="{D1D92853-E05F-4845-95BF-F30416148EA2}"/>
            <msink:sourceLink direction="with" ref="{FCBB2D5D-5E57-4677-8DAB-59F7BC8D9D87}"/>
            <msink:destinationLink direction="with" ref="{FA77DE3B-2071-4E3A-BEC2-B798AB3438DF}"/>
            <msink:destinationLink direction="with" ref="{EAFD5B11-AD09-4D0D-8FE7-4AF7A0F9C139}"/>
          </msink:context>
        </emma:interpretation>
      </emma:emma>
    </inkml:annotationXML>
    <inkml:trace contextRef="#ctx0" brushRef="#br0">26 0 0,'0'27'0,"27"80"0,-27 80 0,0 53 15,0 28 1,27 79-1,-27 28 1,0-1 0,53 81-1,-53 26 1,27 80 0,0 28-1,0 25 1,-27 1-1,0 0 17,-27 0-17,0 0 1,0-53 0,-26-54-1,26-80 1,0-54-1,1-134 1,26-133 0,0-80 15,0-134-15,0-240-1,0-81 1,26-134-1,-26 562 1</inkml:trace>
    <inkml:trace contextRef="#ctx0" brushRef="#br0" timeOffset="1625.0104">454 107 0,'54'-54'15,"53"28"-15,26 26 0,54 0 0,54-27 16,26 27-1,28-27 1,25 1 0,55 26 15,26-27-15,53 27-1,295-27 16,106 27-15,-240-27 0,27 27-1,0-26 1,-1 26 0,28 0-1,-27 26 1,-54 1-1,-80 0 1,-80 0 0,-108 26-1,-132 0 1,-55-26 0,-79 53-1,-28 1 1,1 79 15,-27 27-15,-27 81-1,27 26 1,0 53 0,-26 81-1,26 53 1,26 81-1,-26 26 1,27 54 0,-27 53-1,0 0 1,0 27 0,0 0-1,27 0 1,0-27-1,26-53 1,54-81 0,27-80-1,-54-133 1,27-81 15,-54-80-15,-53-106-1,0-55 1,-26-26 0,-28 0-1,-79-53 1,-28 26 0,-80-26-1,-53 79 1,-80-52-1,-54-1 1,-53-27 0,-27 28-1,-80-1 1,0-27 0,-54 28-1,0-54 1,-53 26-1,-27-26 1,0-27 0,0 0 15,54 27-15,53 0-1,80 26 1,107 27-1,134 1 1,107 26 0,107 0-1,53 26 1,27-26 0,27 27-1,-27 0 1,-27-27-1,27 0 1</inkml:trace>
  </inkml:traceGroup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5:53.5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FF6AE14-5AEE-4FB5-B66A-6D48D52836A0}" emma:medium="tactile" emma:mode="ink">
          <msink:context xmlns:msink="http://schemas.microsoft.com/ink/2010/main" type="inkDrawing" rotatedBoundingBox="7761,4285 8963,8419 7347,8889 6145,4755" hotPoints="6923,6962 7438,4260 7647,4538 8979,8458" semanticType="enclosure" shapeName="Quadrilateral">
            <msink:destinationLink direction="with" ref="{EAFD5B11-AD09-4D0D-8FE7-4AF7A0F9C139}"/>
          </msink:context>
        </emma:interpretation>
      </emma:emma>
    </inkml:annotationXML>
    <inkml:trace contextRef="#ctx0" brushRef="#br0">1764 3690 0,'295'26'0,"-28"-26"15,-26 27 1,-54 0-1,-80-54 1,-54-26 0,-133-108-1,80 161 1</inkml:trace>
    <inkml:trace contextRef="#ctx0" brushRef="#br0" timeOffset="-250.0016">2299 882 0,'107'-80'0,"-27"134"0,1 106 0,-1 81 16,53 186-16,28 135 16,-27-134-1,-28 53 1,55-53-1,-1-27 1,-26-54 0,0-79-1,-81-108 17,-26-80-17,-27-53 1,-134-107-1,-80-81 1,-53-26 0,-27-27-1,294 214 1</inkml:trace>
  </inkml:traceGroup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6:24.2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10C63BF-C585-46F8-B8C8-AD4E1F67B85A}" emma:medium="tactile" emma:mode="ink">
          <msink:context xmlns:msink="http://schemas.microsoft.com/ink/2010/main" type="inkDrawing" rotatedBoundingBox="18581,3823 18596,3823 18596,3838 18581,3838" semanticType="verticalRange" shapeName="Other"/>
        </emma:interpretation>
      </emma:emma>
    </inkml:annotationXML>
    <inkml:trace contextRef="#ctx0" brushRef="#br0">-161-749 0,'0'0'0</inkml:trace>
  </inkml:traceGroup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6:24.7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42BD8E2-2FED-4163-A6D4-4099F8EED044}" emma:medium="tactile" emma:mode="ink">
          <msink:context xmlns:msink="http://schemas.microsoft.com/ink/2010/main" type="inkDrawing" rotatedBoundingBox="20061,6782 20375,2672 21441,2754 21127,6863" semanticType="verticalRange" shapeName="Other">
            <msink:sourceLink direction="with" ref="{84DFE924-ACBC-4602-A00D-CFE3C3984FFA}"/>
          </msink:context>
        </emma:interpretation>
      </emma:emma>
    </inkml:annotationXML>
    <inkml:trace contextRef="#ctx0" brushRef="#br0">2700-1818 0,'-107'53'0,"-80"108"16,0 26-1,0 54 1,-1 53-16,28 53 31,26 28-15,54 26 46,80 588-62,161-535 0,-28-186 32,28-108-17,-54-53 1,0-53-1,-81-54 1,-26 0 0,0 0-1,-26-54 1,-28-26 0,1-27-1,53 107 1</inkml:trace>
  </inkml:traceGroup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5:58.4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DD075BC-8733-4808-95C4-77E84C631977}" emma:medium="tactile" emma:mode="ink">
          <msink:context xmlns:msink="http://schemas.microsoft.com/ink/2010/main" type="inkDrawing" rotatedBoundingBox="11993,6807 13013,6861 12992,7251 11972,7197" semanticType="underline" shapeName="Other"/>
        </emma:interpretation>
      </emma:emma>
    </inkml:annotationXML>
    <inkml:trace contextRef="#ctx0" brushRef="#br0">6871 3556 0,'54'0'0,"106"0"0,81 53 0,26 1 16,-80-27 0,-80-27-1,-107-81 1,-107-52-1,-80-54 1,187 187 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26:15.1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50B92B1-DA05-403D-86C2-E8C653296CC7}" emma:medium="tactile" emma:mode="ink">
          <msink:context xmlns:msink="http://schemas.microsoft.com/ink/2010/main" type="inkDrawing" rotatedBoundingBox="1287,6903 12332,7447 12027,13639 982,13096" hotPoints="11345,7833 11725,13046 1417,12358 1037,7145" semanticType="enclosure" shapeName="Parallelogram">
            <msink:sourceLink direction="with" ref="{1BFA28E2-54CE-4996-B55A-CC941DEE2D94}"/>
          </msink:context>
        </emma:interpretation>
      </emma:emma>
    </inkml:annotationXML>
    <inkml:trace contextRef="#ctx0" brushRef="#br0">107 0 0,'0'35'0,"0"216"0,36 142 15,-72 144 1,36 71 0,36 0-1,-36-35 1,0-1 0,-36-35-1,1-72 1,-1-143-1,36-143 1,-36-144 0,36-70-1,36-252 1,0-178 0,-1-71-1,-35 536 1</inkml:trace>
    <inkml:trace contextRef="#ctx0" brushRef="#br0" timeOffset="1018.5633">930 536 0,'751'-107'0,"-178"143"16,142 35-1,37-35 1,106 36 0,37-37-1,35-35 1,-72 36-1,-106-36 1,-108 36 15,-179-36-15,-143 0 0,-72 71-1,-107 37 1,-36 106-1,37 108 1,-37 108 15,36 106-31,0 72 16,-36 72 0,1 36-1,-1-37 1,-35-106-1,-72-108 1,-36-143 0,-36-143-1,-71-108 1,-71-106 0,-73-37-1,-70-107 1,-109 36 15,-106-36-15,-108 36-1,-71 36 1,-72-1 0,-143 37-1,-35-37 1,-73 73-1,37-1 1,178 36 0,215 0-1,322 36 1,287-36 0,35 0-1,35 0 1,1 0-1,36 0 1,-36 35 0,-36-35-1,0 0 1,-36 0 15,-36-71 0,144-72-31,-72 143 0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1:05.45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79084AA9-E61F-4069-8E39-D0F37D26DAE9}" emma:medium="tactile" emma:mode="ink">
          <msink:context xmlns:msink="http://schemas.microsoft.com/ink/2010/main" type="inkDrawing" rotatedBoundingBox="17602,14947 31019,15134 31015,15484 17597,15298" semanticType="strikethrough" shapeName="Other">
            <msink:sourceLink direction="with" ref="{D56AD169-2F66-4DF6-A6EA-56EE49370B18}"/>
            <msink:sourceLink direction="with" ref="{8FE9250C-3C3E-439D-97F9-02CA67A1ADF5}"/>
          </msink:context>
        </emma:interpretation>
      </emma:emma>
    </inkml:annotationXML>
    <inkml:trace contextRef="#ctx0" brushRef="#br0">0 0 0,'72'36'0,"0"-36"0,35 0 0,36 36 15,72-36-15,-1 35 16,72 1-1,1-36 1,-1 36 15,72-36-31,71 36 16,0-36 0,72 35-1,-36-106 1,36 71-1,0-36 1,0 0 0,71 36-1,-35 36 1,35 0 0,0-36-1,-35 0 16,0 36-15,-36-1 0,-36-35-1,0 0 1,-36 36 0,-36-36-1,-35 0 1,0 0-1,0 0 1,-72 0 0,0 0-1,-35 0 1,-73 0 0,-35 36-1,1-36 1,-73 0-1,-35 0 1,-36 0 15,0 0-31,0 0 16,-72-72 15,37-35-15,-1 0-1,36 107 1</inkml:trace>
  </inkml:traceGroup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5:57.0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D7C59BC-54AB-45A9-968A-E0C6B8E8F68A}" emma:medium="tactile" emma:mode="ink">
          <msink:context xmlns:msink="http://schemas.microsoft.com/ink/2010/main" type="inkDrawing" rotatedBoundingBox="10738,6349 10961,6532 10801,6728 10577,6546" shapeName="Other"/>
        </emma:interpretation>
      </emma:emma>
    </inkml:annotationXML>
    <inkml:trace contextRef="#ctx0" brushRef="#br0">5534 2968 0,'27'53'0,"0"1"0,0-28 15,-1 1-15,28-27 0,-1-27 0,-26 1 16,0-28 0,-27-26-1,-54 27 1,1 26 0,-27 27-1,26 27 1,27-1-1,27 28 1,27-1 0,27-26-1,-1 0 1,-26-81 0,-27 54-1</inkml:trace>
  </inkml:traceGroup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5:55.8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A68333C-2F47-43EC-A62C-78F986CBFBB8}" emma:medium="tactile" emma:mode="ink">
          <msink:context xmlns:msink="http://schemas.microsoft.com/ink/2010/main" type="writingRegion" rotatedBoundingBox="8742,8155 9865,8155 9865,10080 8742,10080">
            <msink:destinationLink direction="with" ref="{819D4FF6-C436-4D08-9AD5-FA18727C3724}"/>
          </msink:context>
        </emma:interpretation>
      </emma:emma>
    </inkml:annotationXML>
    <inkml:traceGroup>
      <inkml:annotationXML>
        <emma:emma xmlns:emma="http://www.w3.org/2003/04/emma" version="1.0">
          <emma:interpretation id="{6A712E92-6642-4CF2-87D9-AAEC428EFDB3}" emma:medium="tactile" emma:mode="ink">
            <msink:context xmlns:msink="http://schemas.microsoft.com/ink/2010/main" type="paragraph" rotatedBoundingBox="8742,8155 9865,8155 9865,10080 8742,100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46D9DCE-A434-4B89-932B-6D4EEB6C62D6}" emma:medium="tactile" emma:mode="ink">
              <msink:context xmlns:msink="http://schemas.microsoft.com/ink/2010/main" type="line" rotatedBoundingBox="8742,8155 9865,8155 9865,10080 8742,10080"/>
            </emma:interpretation>
          </emma:emma>
        </inkml:annotationXML>
        <inkml:traceGroup>
          <inkml:annotationXML>
            <emma:emma xmlns:emma="http://www.w3.org/2003/04/emma" version="1.0">
              <emma:interpretation id="{22934B72-7105-48C0-8391-E6EB537C639E}" emma:medium="tactile" emma:mode="ink">
                <msink:context xmlns:msink="http://schemas.microsoft.com/ink/2010/main" type="inkWord" rotatedBoundingBox="8742,8155 9865,8155 9865,10080 8742,10080"/>
              </emma:interpretation>
              <emma:one-of disjunction-type="recognition" id="oneOf0">
                <emma:interpretation id="interp0" emma:lang="it-IT" emma:confidence="0">
                  <emma:literal>J</emma:literal>
                </emma:interpretation>
                <emma:interpretation id="interp1" emma:lang="it-IT" emma:confidence="0">
                  <emma:literal>j</emma:literal>
                </emma:interpretation>
                <emma:interpretation id="interp2" emma:lang="it-IT" emma:confidence="0">
                  <emma:literal>5</emma:literal>
                </emma:interpretation>
                <emma:interpretation id="interp3" emma:lang="it-IT" emma:confidence="0">
                  <emma:literal>Y</emma:literal>
                </emma:interpretation>
                <emma:interpretation id="interp4" emma:lang="it-IT" emma:confidence="0">
                  <emma:literal>b</emma:literal>
                </emma:interpretation>
              </emma:one-of>
            </emma:emma>
          </inkml:annotationXML>
          <inkml:trace contextRef="#ctx0" brushRef="#br0">4091 4706 0,'53'-27'0,"27"27"0,81 0 15,-28 0-15,1 27 16,-27-27 0,-107 0-1,0 0 1,0 0 15,-27 0-15,0-54-1,54 1 1,-27 53 0</inkml:trace>
          <inkml:trace contextRef="#ctx0" brushRef="#br0" timeOffset="-406.2526">4331 4866 0,'27'27'0,"0"0"16,-1 53-16,28 53 0,-1 55 0,-26-1 15,0 53 1,-27-26-1,-54 0 1,-26-53 0,0-54-1,-27-54 1,-27-26 15,1-81-15,-1-26-1,27-54 1,27 27 0,53-26-1,54-1 1,26 27 0,54-27-1,27 28 1,-134 106-1</inkml:trace>
        </inkml:traceGroup>
      </inkml:traceGroup>
    </inkml:traceGroup>
  </inkml:traceGroup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6:25.4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4DFE924-ACBC-4602-A00D-CFE3C3984FFA}" emma:medium="tactile" emma:mode="ink">
          <msink:context xmlns:msink="http://schemas.microsoft.com/ink/2010/main" type="writingRegion" rotatedBoundingBox="22109,2599 24091,6158 22285,7163 20304,3604">
            <msink:destinationLink direction="with" ref="{E42BD8E2-2FED-4163-A6D4-4099F8EED044}"/>
            <msink:destinationLink direction="with" ref="{81C4DACC-3702-4482-BBDD-C698038BD1ED}"/>
          </msink:context>
        </emma:interpretation>
      </emma:emma>
    </inkml:annotationXML>
    <inkml:traceGroup>
      <inkml:annotationXML>
        <emma:emma xmlns:emma="http://www.w3.org/2003/04/emma" version="1.0">
          <emma:interpretation id="{13C348CF-A085-40E2-ADA6-CC6AF96A97ED}" emma:medium="tactile" emma:mode="ink">
            <msink:context xmlns:msink="http://schemas.microsoft.com/ink/2010/main" type="paragraph" rotatedBoundingBox="22109,2599 24091,6158 22285,7163 20304,36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2F91614-A6E7-4C29-AC43-54C0E6371B4B}" emma:medium="tactile" emma:mode="ink">
              <msink:context xmlns:msink="http://schemas.microsoft.com/ink/2010/main" type="line" rotatedBoundingBox="22109,2599 24091,6158 22285,7163 20304,3604"/>
            </emma:interpretation>
          </emma:emma>
        </inkml:annotationXML>
        <inkml:traceGroup>
          <inkml:annotationXML>
            <emma:emma xmlns:emma="http://www.w3.org/2003/04/emma" version="1.0">
              <emma:interpretation id="{FC88D653-2D91-4F05-8053-EDC09777C897}" emma:medium="tactile" emma:mode="ink">
                <msink:context xmlns:msink="http://schemas.microsoft.com/ink/2010/main" type="inkWord" rotatedBoundingBox="22109,2599 24091,6158 22285,7163 20304,3604"/>
              </emma:interpretation>
              <emma:one-of disjunction-type="recognition" id="oneOf0">
                <emma:interpretation id="interp0" emma:lang="it-IT" emma:confidence="0">
                  <emma:literal>TE:</emma:literal>
                </emma:interpretation>
                <emma:interpretation id="interp1" emma:lang="it-IT" emma:confidence="0">
                  <emma:literal>TE.</emma:literal>
                </emma:interpretation>
                <emma:interpretation id="interp2" emma:lang="it-IT" emma:confidence="0">
                  <emma:literal>FE,</emma:literal>
                </emma:interpretation>
                <emma:interpretation id="interp3" emma:lang="it-IT" emma:confidence="0">
                  <emma:literal>TE,</emma:literal>
                </emma:interpretation>
                <emma:interpretation id="interp4" emma:lang="it-IT" emma:confidence="0">
                  <emma:literal>TEE,</emma:literal>
                </emma:interpretation>
              </emma:one-of>
            </emma:emma>
          </inkml:annotationXML>
          <inkml:trace contextRef="#ctx0" brushRef="#br0">3449 588 0,'53'80'15,"54"-26"-15,53-27 0,28-27 16,-28-54 15,0-26-15,-53 0-1,-53-27 1,-54-27 0,-80 0-1,-54 27 1,-80 27 46,-294 107-62,294 80 0,54 0 16,53 27 0,107-1-1,80 1 1,80-81-1,54-26 17,0-80-17,-80-54 1,-134 107 0</inkml:trace>
          <inkml:trace contextRef="#ctx0" brushRef="#br0" timeOffset="578.1287">3743-642 0,'-54'187'32,"54"1"-32,27 52 15,-27 1 1,0-27 0,-27 26-1,-26-26 1,-1-27-1,-79-53 1,26-54 0,-27 1-1,27-55 1,27 55 0,26-28-1,81 27 1,-27-80-1,54-27 1,53 27 15,80-26-31,0 26 16,27 0 15,-81 26-15,-26-26-1,-53-26 1,-108-54 0,-53-54-1,107 134 1</inkml:trace>
          <inkml:trace contextRef="#ctx0" brushRef="#br0" timeOffset="908.21">2994-588 0,'161'-134'0,"-28"107"0,54 27 16,27 27 0,-27 0-1,-53-27 1,-80 0 0,-54-27-1,-107-53 1,107 80 15</inkml:trace>
          <inkml:trace contextRef="#ctx0" brushRef="#br0" timeOffset="1539.0741">2513-1497 0,'53'0'15,"-53"53"-15,0 27 0,-26 27 0,-1 27 32,0-27-17,27 0 1,0-27-1,27-53 1,-27-27 0,-27-80 15,27-1-31,-27-25 16,-26-1-1,-1 26 1,1 1-1,53 80 1,0 0 0,0 0-1,27-27 1,80 1 15,80-1-15,134 27-1,-107-80 1,-214 80 0</inkml:trace>
          <inkml:trace contextRef="#ctx0" brushRef="#br0" timeOffset="2554.7056">4598 1337 0,'27'53'0,"0"28"0,-27 52 15,0-26 1,27 0-1,-27-27 1,-27-26 0,-27-1-1,1-53 1,-54-26 0,0-28-1,27 1 1,26-1-1,81-26 1,26 0 0,-53 80-1</inkml:trace>
          <inkml:trace contextRef="#ctx0" brushRef="#br0" timeOffset="2835.9574">4384 1230 0,'81'27'0,"26"-54"0,26 54 0,1-27 16,-81-27-1,1-53 1,-54 80 0</inkml:trace>
        </inkml:traceGroup>
      </inkml:traceGroup>
    </inkml:traceGroup>
  </inkml:traceGroup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6:23.8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1C4DACC-3702-4482-BBDD-C698038BD1ED}" emma:medium="tactile" emma:mode="ink">
          <msink:context xmlns:msink="http://schemas.microsoft.com/ink/2010/main" type="inkDrawing" rotatedBoundingBox="19324,4548 19421,5517 18765,5583 18668,4614" semanticType="verticalRange" shapeName="Other">
            <msink:sourceLink direction="with" ref="{84DFE924-ACBC-4602-A00D-CFE3C3984FFA}"/>
          </msink:context>
        </emma:interpretation>
      </emma:emma>
    </inkml:annotationXML>
    <inkml:trace contextRef="#ctx0" brushRef="#br0">0 775 0,'53'-26'15,"-26"-55"1,53-26-16,-27-26 0,1 26 15,-27-27-15,-1 27 16,1 54 15,-27 26-15,0 27 0,-27 53-1,1 54 1,26 54-1,-27-1 1,27 27 0,27-26-1,26-81 1,27-26 0,1-54 15,26-54-31,-81-80 15,-26-80 1,0 214 15</inkml:trace>
  </inkml:traceGroup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6:23.1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6C1FADD-2828-4806-899D-BEA42586B8C9}" emma:medium="tactile" emma:mode="ink">
          <msink:context xmlns:msink="http://schemas.microsoft.com/ink/2010/main" type="inkDrawing" rotatedBoundingBox="16649,6490 19034,6993 18622,8948 16237,8444" semanticType="enclosure" shapeName="Other"/>
        </emma:interpretation>
      </emma:emma>
    </inkml:annotationXML>
    <inkml:trace contextRef="#ctx0" brushRef="#br0">-2246 2727 0,'26'27'15,"81"80"-15,0-54 0,27 1 0,80-27 16,0-27-1,53-27 1,1-27 15,-1-53-31,-80 0 16,-53 0 15,-81-26-15,-106 26-1,-81 27 1,-80 26 0,-53 54-1,-54 80 1,-27 54 0,28 80-1,52 27 1,108 26-1,106 0 1,134-26 0,108-54-1,106-26 1,80-81 0,54-27-1,-27-53 1,-80-27-1,-134 1 1,-107-1 15,-133-53-15,-81-54 0,134 134-1</inkml:trace>
  </inkml:traceGroup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8:54.43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8A47C6A-3760-4A89-89D7-F42587D3928A}" emma:medium="tactile" emma:mode="ink">
          <msink:context xmlns:msink="http://schemas.microsoft.com/ink/2010/main" type="inkDrawing" rotatedBoundingBox="26864,8543 27003,13947 25799,13978 25659,8574" semanticType="callout" shapeName="Other">
            <msink:sourceLink direction="from" ref="{987660B1-7081-4290-9EC1-42DC9EEB504A}"/>
            <msink:sourceLink direction="to" ref="{32E2EFD7-E799-4230-8AA9-6F00FB8BF82B}"/>
          </msink:context>
        </emma:interpretation>
      </emma:emma>
    </inkml:annotationXML>
    <inkml:trace contextRef="#ctx0" brushRef="#br0">616 0 0,'0'107'0,"0"80"16,-26 54-16,26 53 15,0 80 1,0 27 0,0 80-1,0-26 16,-27-27-15,27 26 0,27-53 15,-27-80-15,0-80-1,0-108 1,26-79-1,-26-27 1,-26-54 0,-1 0-1,-53-107 1,-1 27 0,-52 54-1,-1 26 1,54 81-1,26 79 1,81-52 0,53 79-1,27 27 1,54 0 0,-1-26-1,-26-28 1,-27-52-1,-27-81 17,0-54-17,-26-106 1,-28-27 0,1-27-1,27 27 1,-1 26-1,-26 108 1,0 26 0,-27 80-1,-54 54 1,-26 0 0,80-107-1</inkml:trace>
  </inkml:traceGroup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38:56.05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D924E1E-0E9A-43AF-8A25-5BB701C7CA11}" emma:medium="tactile" emma:mode="ink">
          <msink:context xmlns:msink="http://schemas.microsoft.com/ink/2010/main" type="inkDrawing" rotatedBoundingBox="26090,17063 29329,13155 29416,13227 26177,17136" semanticType="strikethrough" shapeName="Other">
            <msink:sourceLink direction="with" ref="{32E2EFD7-E799-4230-8AA9-6F00FB8BF82B}"/>
          </msink:context>
        </emma:interpretation>
      </emma:emma>
    </inkml:annotationXML>
    <inkml:trace contextRef="#ctx0" brushRef="#br0">3181 0 0,'-80'240'16,"-107"1"-16,-107 133 15,-107 107 17,-321 295-1,-187 347-15,321-401-16,588-722 15</inkml:trace>
  </inkml:traceGroup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1:32.9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178126-EFF4-466F-B07C-DB959F494518}" emma:medium="tactile" emma:mode="ink">
          <msink:context xmlns:msink="http://schemas.microsoft.com/ink/2010/main" type="inkDrawing" rotatedBoundingBox="2492,3835 30679,4678 30665,5134 2478,4291" shapeName="Other">
            <msink:destinationLink direction="from" ref="{793B2883-6D07-4617-B512-F65B555B23F4}"/>
          </msink:context>
        </emma:interpretation>
      </emma:emma>
    </inkml:annotationXML>
    <inkml:trace contextRef="#ctx0" brushRef="#br0">0 0 0,'53'27'0,"54"0"0,53-1 16,28 1-16,52-27 16,54 27-1,0-27 1,81 27 0,26-27-1,53 26 1,28-26-1,26 27 17,26-27-32,1 0 31,27 27-15,26 0-1,0-27 1,27 26-1,27-26 1,-1 0 0,1 0-1,-27-26 1,0 26 0,0 26-1,26-26 1,28 0-1,-27 0 1,-1 27 0,1-27-1,-27 0 1,-27 27 0,27-27-1,-27 27 1,54-54 15,-27 27-15,187 27-1,27-27 1,-241 26 15,-26 1-15,26-27-1,-27 27 1,-26 0 15,26-1-15,-53 1 0,0 26-1,0-26 1,-53 0-1,-1 0 1,-26 26 0,-53-26-1,-1 26 1,-27 1 0,-52-27-1,-1-1 1,-54 28-1,1-1 1,-81-26 0,-26 0 15,-54-27-15,-26 26-1,-28-26 1,1 0-1,-27 0 1,-27 0 0,-133-26-1,-107-54 1,267 80 0</inkml:trace>
  </inkml:traceGroup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1:57.815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66014AE2-5CB6-45C5-907F-4847D735EBEA}" emma:medium="tactile" emma:mode="ink">
          <msink:context xmlns:msink="http://schemas.microsoft.com/ink/2010/main" type="inkDrawing" rotatedBoundingBox="9154,-142 27675,4672 26568,8931 8046,4117" semanticType="callout" shapeName="Other">
            <msink:sourceLink direction="with" ref="{C7383FE7-B0C8-42DF-898B-987FA8FCAE67}"/>
            <msink:destinationLink direction="with" ref="{4D51FC92-6E8B-4AFF-941E-60C8B8347ADD}"/>
            <msink:destinationLink direction="with" ref="{AFFF666A-04CA-41D9-985D-535F5D1E2E1B}"/>
            <msink:destinationLink direction="to" ref="{793B2883-6D07-4617-B512-F65B555B23F4}"/>
          </msink:context>
        </emma:interpretation>
      </emma:emma>
    </inkml:annotationXML>
    <inkml:trace contextRef="#ctx0" brushRef="#br0">187 3133 0,'-53'0'0,"26"-26"16,-80 52-16,160-52 15,-53 26-15,27-27 0,0 0 0,0 1 0,-1-28 16,28 27-16,-28 1 0,1-28 15,0 27-15,0-26 16,26 26 0,-53-26-1,54 26 1,-28-27 0,28 28-1,-27-28 1,26 28-1,-26-28 17,0 1-17,26 26 1,0-27 0,1 1-1,-27 26 1,26-26-1,1-1 1,-1 1 0,1-1-1,-1-26 1,1 27 0,-1-1 15,0 1-31,28-1 15,-28 1 1,1-28 15,26 28-31,-27 0 32,28-28-17,-28 28 1,0-1-1,28-26 1,-1 27 0,-27-1-1,1 1 1,26-1 0,0 1-1,0-27 1,1 26-1,-1 1 17,0-1-17,0 1-15,1-1 16,-1 1 0,0-27-1,27 26 1,-27 1-1,0-1 17,27 27-17,-27-26 1,27-1 0,-26 28-1,26-1 1,-27 0-1,27 0 1,0 1 0,-27 26-1,27-27 1,0 27 0,0-27-1,26 27 1,-26 0-1,0 0 1,0 0 0,27 0-1,0 0 17,-1 0-17,-26 27 1,27-27-1,-27 27 1,27-27 0,-1 26-1,-26 1 1,0 0 0,0 0-1,0-1 1,0 1-1,0 27 1,0-28 15,0 28-15,27-1 0,26 28-1,-80-28 1,27 0-1,0 1 1,0 26 0,-27-26 15,0-1-15,1 27-1,-1-26-15,0 26 31,27-27-15,-27 28 0,0-1-1,1 0 1,26-26 0,-27 26-1,0 0 1,0 0-1,0 0 1,1 27 0,-1-26-1,0-1 1,0 0 0,0 0-1,-26 27 1,26-27-1,-26 1 1,26-1 0,0 27-1,-26-27 17,26 27-17,-27-27 1,1 0-1,26 27 1,0-27 0,0 27-1,1-26 1,-28-1 0,27 0-1,0 0 1,1 0-1,-28 1 1,27-1 0,1 0-1,-28 0 1,0-26 0,28 26-1,-28-27 16,1 1-31,-1 26 32,27-26-17,-26-28 1,-1 28 0,27 26-1,-26-53 1,-1 26-1,1 1 1,26-1 0,-26 1-1,26-1 1,-27 1 0,27-1-1,1-26 1,-28 26 15,27-26-31,1 27 31,-1-28-15,-27 28 0,27-28-1,1 1 1,-1 27-1,0-28 1,0 1 0,-26 0-1,53 0 1,-27-1 0,0 28-1,27-81 1,-27 54-1,1 0 17,-1-1-17,27 1-15,-27 27 16,27-28 0,0 1-1,0 0 1,0 26 15,0-26-15,26 0-1,-52-1 1,52 1 0,1 0-1,-27 0 1,27-1-1,-1-26 1,1 27 0,26-27-1,-26 0 1,26 27 0,1-54-1,-27 54 1,26-54-1,0 27 17,1-27-32,26 27 15,-27-26 17,1-1-17,26-27 1,-27 28-1,28-28 1,-28 1 0,27-27-1,-26 26 1,-1-26 0,0 0-1,1-27 1,-28 26-1,28-25 1,-1 25 15,54-79-15,-27 26 0,-53 54-1,-27-27 1,0 27-1,0 0 1,-27-27 31,0 26-47,-26 1 31,-1 27-31,1-1 16,-28 28 15,1-1-15,-27 0-1,0 27 1,-53-27 0,53 27-1</inkml:trace>
  </inkml:traceGroup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1:44.47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8794C93E-58DA-4D35-980F-0759730467C6}" emma:medium="tactile" emma:mode="ink">
          <msink:context xmlns:msink="http://schemas.microsoft.com/ink/2010/main" type="inkDrawing" rotatedBoundingBox="5696,6086 7108,5931 7212,6876 5801,7032" semanticType="underline" shapeName="Other"/>
        </emma:interpretation>
      </emma:emma>
    </inkml:annotationXML>
    <inkml:trace contextRef="#ctx0" brushRef="#br0">-11149 2588 0,'54'26'0,"79"28"16,54 26-16,27-27 0,-27 1 31,1-1-16,-108 1 1,-53-27 0,-81 53-1,-106 27 1,-161 53 0,-107 1-1,27-81 1,401-80-1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2:01.931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B996593-81FB-4390-97B4-68FCC68A5A15}" emma:medium="tactile" emma:mode="ink">
          <msink:context xmlns:msink="http://schemas.microsoft.com/ink/2010/main" type="writingRegion" rotatedBoundingBox="-121,10950 12313,9617 12828,14414 392,15748"/>
        </emma:interpretation>
      </emma:emma>
    </inkml:annotationXML>
    <inkml:traceGroup>
      <inkml:annotationXML>
        <emma:emma xmlns:emma="http://www.w3.org/2003/04/emma" version="1.0">
          <emma:interpretation id="{71F99827-DCC9-4C35-839C-88DA2A759D85}" emma:medium="tactile" emma:mode="ink">
            <msink:context xmlns:msink="http://schemas.microsoft.com/ink/2010/main" type="paragraph" rotatedBoundingBox="-121,10950 12313,9617 12828,14414 392,157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FC1ADDF-820D-42BD-B3C0-15F7C12397EF}" emma:medium="tactile" emma:mode="ink">
              <msink:context xmlns:msink="http://schemas.microsoft.com/ink/2010/main" type="line" rotatedBoundingBox="-121,10950 12313,9617 12828,14414 392,15748"/>
            </emma:interpretation>
          </emma:emma>
        </inkml:annotationXML>
        <inkml:traceGroup>
          <inkml:annotationXML>
            <emma:emma xmlns:emma="http://www.w3.org/2003/04/emma" version="1.0">
              <emma:interpretation id="{64A18E20-D44F-47CE-8C08-65470DE99EF4}" emma:medium="tactile" emma:mode="ink">
                <msink:context xmlns:msink="http://schemas.microsoft.com/ink/2010/main" type="inkWord" rotatedBoundingBox="-104,11111 4910,10573 5117,12508 102,13045"/>
              </emma:interpretation>
              <emma:one-of disjunction-type="recognition" id="oneOf0">
                <emma:interpretation id="interp0" emma:lang="it-IT" emma:confidence="0">
                  <emma:literal>Do</emma:literal>
                </emma:interpretation>
                <emma:interpretation id="interp1" emma:lang="it-IT" emma:confidence="0">
                  <emma:literal>sto</emma:literal>
                </emma:interpretation>
                <emma:interpretation id="interp2" emma:lang="it-IT" emma:confidence="0">
                  <emma:literal>Sto</emma:literal>
                </emma:interpretation>
                <emma:interpretation id="interp3" emma:lang="it-IT" emma:confidence="0">
                  <emma:literal>Ata</emma:literal>
                </emma:interpretation>
                <emma:interpretation id="interp4" emma:lang="it-IT" emma:confidence="0">
                  <emma:literal>Mo</emma:literal>
                </emma:interpretation>
              </emma:one-of>
            </emma:emma>
          </inkml:annotationXML>
          <inkml:trace contextRef="#ctx0" brushRef="#br0">143 5116 0,'35'72'0,"-142"107"0,0 35 16,-72 1-1,36-36 1,35-36-1,1-72 1,107-35 0,0-36-1,72-143 1,71-143 0,-36 35-1,-71 108 16,0 36-31,-1 35 16,-35 37 15,0 35-15,36 35 0,0 144-1,35 72 1,1 35-1,0-71 1,-1-37 0,-71-70 15,-71-72-31,-73-72 16,-106-107-1,-36 0 1,35 0-1,37 35 1,142 37 0,108 35-1,107 36 1,72 0 0,35-36-1,-250 36 1</inkml:trace>
          <inkml:trace contextRef="#ctx0" brushRef="#br0" timeOffset="-69291.4859">21357 5903 0,'429'72'0,"-178"-1"16,-37-35 0,-106-36 31,-108 0-47</inkml:trace>
          <inkml:trace contextRef="#ctx0" brushRef="#br0" timeOffset="-185959.2786">-6476 7620 0,'36'108'0,"36"-37"0,-1-35 16,36-36-16,-35 0 16,-36-36-1,-36 0 1,-36-35-1,-36-72 17,1 107-17,-1 0 1,37 72 0,-1 36-1,72 35 1,71-71-1,72-108 1,-179 72 0</inkml:trace>
        </inkml:traceGroup>
        <inkml:traceGroup>
          <inkml:annotationXML>
            <emma:emma xmlns:emma="http://www.w3.org/2003/04/emma" version="1.0">
              <emma:interpretation id="{8ED2F932-175E-4470-AFAC-6B48B86F5852}" emma:medium="tactile" emma:mode="ink">
                <msink:context xmlns:msink="http://schemas.microsoft.com/ink/2010/main" type="inkWord" rotatedBoundingBox="5687,10327 12313,9617 12828,14414 6202,15125">
                  <msink:destinationLink direction="with" ref="{D687894D-A499-4B69-AA6B-C351A1E9E3A2}"/>
                </msink:context>
              </emma:interpretation>
              <emma:one-of disjunction-type="recognition" id="oneOf1">
                <emma:interpretation id="interp5" emma:lang="it-IT" emma:confidence="0">
                  <emma:literal>d'Ampezzo</emma:literal>
                </emma:interpretation>
                <emma:interpretation id="interp6" emma:lang="it-IT" emma:confidence="0">
                  <emma:literal>rimpinzo</emma:literal>
                </emma:interpretation>
                <emma:interpretation id="interp7" emma:lang="it-IT" emma:confidence="0">
                  <emma:literal>qitutiaooss</emma:literal>
                </emma:interpretation>
                <emma:interpretation id="interp8" emma:lang="it-IT" emma:confidence="0">
                  <emma:literal>qitutiaorn</emma:literal>
                </emma:interpretation>
                <emma:interpretation id="interp9" emma:lang="it-IT" emma:confidence="0">
                  <emma:literal>qitutsaooss</emma:literal>
                </emma:interpretation>
              </emma:one-of>
            </emma:emma>
          </inkml:annotationXML>
          <inkml:trace contextRef="#ctx0" brushRef="#br0" timeOffset="-71709.4725">17064 5617 0,'465'36'0,"-215"0"15,1-1 1,-36-35 0,-108-35-1,-36 35 1,-71 0-1,-71-72 1,71 72 0</inkml:trace>
          <inkml:trace contextRef="#ctx0" brushRef="#br0" timeOffset="-71459.4709">17243 6225 0,'322'36'16,"-72"0"-16,1-36 0,-37-36 15,-71-36 1,0 1 15,-143 71-15</inkml:trace>
          <inkml:trace contextRef="#ctx0" brushRef="#br0" timeOffset="-71959.4741">17744 5689 0,'-36'107'0,"0"72"15,-35 71-15,35-107 16,0 108-1,36-72 17,0-72-17,36 0 1,-36-35 0,0-108-1,-36-107 1,-36-36-1,-35-107 1,107 286 0</inkml:trace>
          <inkml:trace contextRef="#ctx0" brushRef="#br0" timeOffset="-70787.5916">19210 5617 0,'36'107'0,"-72"72"0,-107 0 16,0 71 15,72-71-31,-1 0 15,72-71 1,0-73 0,0-35-1,36-35 1,71-180 0,1 0-1,-37 72 1,36 0-1,-71 72 1,0 35 15,0 0-15,0 72-16,-1 71 31,37 108-15,-1 35-1,37-35 1,-1-36 0,-71-36-1,-36-72 1,-72-35 0,-107-72 15,1-71-31,-37 35 15,72-35 1,71 36 0,108-1-1,107 36 1,-143 36 0</inkml:trace>
          <inkml:trace contextRef="#ctx0" brushRef="#br0" timeOffset="-70228.9919">20749 6046 0,'0'-35'0,"-143"-1"0,-36 72 0,-36-1 31,108 37-31,71-1 31,36 1-15,143 35 0,36 36-1,36-35 1,-1 35 0,-71 0-1,-71-36 1,-72-35-1,-72-36 1,-35-36 0,-108 0 15,1-36-15,106 36-1,37 0 1,142-36-1,-71 36 1</inkml:trace>
          <inkml:trace contextRef="#ctx0" brushRef="#br0" timeOffset="-69478.9871">21071 6297 0,'393'107'0,"-178"-71"15,-36 0 17,-72-36-32,-71-72 15,-72 0 1,36 72 15</inkml:trace>
          <inkml:trace contextRef="#ctx0" brushRef="#br0" timeOffset="4748.0787">2897 5796 0,'0'71'0,"-36"37"16,-35-1-16,35 108 0,36-108 15,72-35 1,-37-1 0,73-35-1,-1 0 1,-35-1 0,-1-35 15,1 0-16,-37 0 1,-35 0 0,-35-35-1,-37-73 1,1 1 0,-1-72-1,-71 36 1,0 72-1,36 35 1,35 72 0,72-36-1,107 35 1,36 1 0,1 0-1,-1 0 1,-108-36-1,-35-72 1,-71-35 0,-72-36-1,-36 0 17,36 35-17,35 37 1,73 71-1,35 35 1,143-35 0,36 72-1,0-36 1,-36 0 0,35-72-1,-70 0 1,-72 36-1,-36 0 1,-36 0 0,0 36-1,72-36 1,0 0 0,35 36-1,1-1 1,35 37-1,0-36 1,1-1 15,-73 1-15,-35-36 0,-35 36-1,-37 36 1,-35-37-1,35 37 1,36-1 0,36 1-1,36 35 1,0-35 0,36-1-1,-1 1 1,1-36-1,-1-1 1,-35-35 0,-36-71-1,-72-36 1,-35-37 0,-36 37 30,0 0-46,0 35 16,35 37 0,108 35-1,36 35 1,72-35 0,35 72-1,36-1 1,-72-71-1,0-71 1,-71-1 0,-36 1-1,-36-1 1,0 36 0,1 36 15,-1 0-31,72 36 15,35-36 1,37 36 0,35 36-1,-36-37 1,-35 1 0,-1 0 15,-35-36-16,-36 36 1,-36-1 0,-35 37-1,-37-1 17,1 1-32,35 35 15,37-35 1,70-1-1,1 37 1,36-37 0,35-35-1,0 0 1,-35-36 0,-36-36-1,-36-35 1,-72-37-1,-35-35 1,-36 0 31,0 0-47,-1 36 16,1 35-1,36 72 1,107 36-1,72-36 1,106 36 0,1 35-1,0-35 1,0-72 15,-72-35-31,-35-1 31,-1-35-15,1 71-16,0 36 31,-1 72-15,-35 35 0,-36-71-1,0 35 1,-36 36-1,-35 37 1,-37-1 0,37 0-1,35 0 1,0-72 0,36-71 15,0 0-31,36-107 15,0-72 1,-1 36 0,37 0-1,-36 36 1,0 71 0,35 0-1,-35 36 1,35 72 15,37 71-15,-1 0-1,-35 0 1,-1-36 0,-71-71 15,0 0-31,-71-36 15,-37 36 1,-35-36 0,36 35-1,35-35 1,72 0 0</inkml:trace>
        </inkml:traceGroup>
      </inkml:traceGroup>
    </inkml:traceGroup>
  </inkml:traceGroup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2:06.635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9577FD46-B0C7-4AF3-86A0-DDC947869550}" emma:medium="tactile" emma:mode="ink">
          <msink:context xmlns:msink="http://schemas.microsoft.com/ink/2010/main" type="inkDrawing" rotatedBoundingBox="8447,6684 28301,8442 28106,10648 8252,8890" semanticType="underline" shapeName="Other">
            <msink:destinationLink direction="with" ref="{59AD5B38-7628-47AF-8F8F-D87D7B53A15A}"/>
          </msink:context>
        </emma:interpretation>
      </emma:emma>
    </inkml:annotationXML>
    <inkml:trace contextRef="#ctx0" brushRef="#br0">0 0 0,'0'27'0,"27"26"0,-27 28 16,0-28-16,0 27 0,0 27 15,26 0 1,28 27 0,-1-27-1,28 0 1,25 26 0,1-26 15,27 0-31,27 0 15,-1-26 1,27 25 0,0-25-1,27-1 1,27 0 0,-27-26-1,26 26 1,1-27 15,26-26-15,-26 0-1,26-1 1,1 1 0,-1-27-1,0 27 1,1-27-1,26 0 1,-27 0 0,1-27-1,26 27 1,-27-27 0,0 27-1,28-26 1,-1 26-1,0-27 1,0 27 0,-27 0-1,1 0 17,26 0-17,-54 27 1,28 26-1,-28 1 1,-26 26 0,0 0-1,-53 0 1,-1 27 0,-26 0-1,-27 0 1,-27-27-1,0 27 1,-53-26 0,0-1-1,-1-27 1,-26 1 0,0-54-1,0 0 1,0 0 15,0 0-15,0 0-1,0-54 1,27 1 0,0-1-1,26 1 1,27-27-1,81-1 1,-27 28 0,26-1-1,0 1 17,28 26-17,-1 0 1,27 1-1,-1 26 1,1-27 0,27 27-1,0 0 1,-1-53 0,1 79-1,26 1 1,27 0-1,-26 26 1,26 1 0,0-1 15,0 1-31,27-1 31,0 1-31,26 26 16,1-27 15,-1 1-15,1 26-1,26-27 1,-26 1 0,0-27-1,26-1 1,-80-26-1,-27-26 1,1-1 0,-54-53-1,-54-1 1,-26-25 0,-27-28-1,0 0 1,-27 0-1,0 1 1,0-1 0,-26 27-1,-1 0 17,-26 27-17,0 53 1,-27-26-1,-27 26 1,-53 27 0,80 0-1</inkml:trace>
  </inkml:traceGroup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2:01.393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4D51FC92-6E8B-4AFF-941E-60C8B8347ADD}" emma:medium="tactile" emma:mode="ink">
          <msink:context xmlns:msink="http://schemas.microsoft.com/ink/2010/main" type="inkDrawing" rotatedBoundingBox="22209,4502 22599,6919 22389,6953 21998,4537" semanticType="callout" shapeName="Other">
            <msink:sourceLink direction="with" ref="{D48934F3-9D2D-4533-9BEC-2CA33602F74B}"/>
            <msink:sourceLink direction="with" ref="{5928A9AD-EC64-4E03-882C-1097BD6160FA}"/>
            <msink:sourceLink direction="with" ref="{66014AE2-5CB6-45C5-907F-4847D735EBEA}"/>
          </msink:context>
        </emma:interpretation>
      </emma:emma>
    </inkml:annotationXML>
    <inkml:trace contextRef="#ctx0" brushRef="#br0">4866 1064 0,'27'53'0,"0"54"15,0 53-15,26 54 16,-53 27 0,27 26-1,0 1 1,-1-1 0,1-26 15,27-1-31,-28-79 31,1-28-15,26-79-1,-26-54 1,0 0 0,-27-27-1,27 0 1,-81-53-1,-26-27 1,-54-26 0,134 133-1</inkml:trace>
  </inkml:traceGroup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1:39.89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F56A59E-A3B8-4A96-BCCB-897BECBC17B2}" emma:medium="tactile" emma:mode="ink">
          <msink:context xmlns:msink="http://schemas.microsoft.com/ink/2010/main" type="inkDrawing" rotatedBoundingBox="7419,3194 9072,3354 8952,4586 7299,4425" semanticType="callout" shapeName="Other">
            <msink:destinationLink direction="with" ref="{AFFF666A-04CA-41D9-985D-535F5D1E2E1B}"/>
          </msink:context>
        </emma:interpretation>
      </emma:emma>
    </inkml:annotationXML>
    <inkml:trace contextRef="#ctx0" brushRef="#br0">-9839-113 0,'268'-27'0,"52"27"16,28 0 0,-27 0-1,-54 27 1,-133 0 0,-134 53-1,-80 54 1,-134 106-1,-54 108 1,28 0 15,240-348-31</inkml:trace>
  </inkml:traceGroup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3:36.9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93B2883-6D07-4617-B512-F65B555B23F4}" emma:medium="tactile" emma:mode="ink">
          <msink:context xmlns:msink="http://schemas.microsoft.com/ink/2010/main" type="inkDrawing" rotatedBoundingBox="7860,4786 16025,5414 15938,6538 7773,5910" semanticType="callout" shapeName="Other">
            <msink:sourceLink direction="to" ref="{66014AE2-5CB6-45C5-907F-4847D735EBEA}"/>
            <msink:sourceLink direction="from" ref="{C0178126-EFF4-466F-B07C-DB959F494518}"/>
          </msink:context>
        </emma:interpretation>
      </emma:emma>
    </inkml:annotationXML>
    <inkml:trace contextRef="#ctx0" brushRef="#br0">0 0 0,'0'27'0,"26"-1"15,1 28-15,0-27 0,26 26 0,1 27 16,-1-26-16,54 26 16,-27 0 15,54 0-31,27 1 31,-1 26-31,54-27 16,0 27-1,0-27 17,26 0-17,28-26 1,26 26-1,-27-27 1,54 1 0,-54-28-1,27 1 1,1 0 0,-1 0-1,27-27 1,-27-27-1,0 27 17,0-27-32,0-26 15,0-1 1,0 28 0,27-55-1,-27 28 1,-27-1-1,-26 1 17,-80-1-17,-28 1 1,-26 26 0,-53 0-1,-28 27 1,-52-26-1,-28-1 1,-53 0 0,27 1-1,0-28 1,80 54 0</inkml:trace>
    <inkml:trace contextRef="#ctx0" brushRef="#br1" timeOffset="-87794.5376">9571 2861 0,'107'-27'16,"107"0"-16,80 27 0,-26 27 15,-28 0 1,-106-54-1,-134 27 17</inkml:trace>
  </inkml:traceGroup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1:44.12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AF2DF6E-3F10-4530-86C2-92CE50275A96}" emma:medium="tactile" emma:mode="ink">
          <msink:context xmlns:msink="http://schemas.microsoft.com/ink/2010/main" type="inkDrawing" rotatedBoundingBox="2673,6176 6229,6203 6228,6364 2672,6337" shapeName="Other"/>
        </emma:interpretation>
      </emma:emma>
    </inkml:annotationXML>
    <inkml:trace contextRef="#ctx0" brushRef="#br0">-14571 2828 0,'80'-27'0,"27"54"0,80-27 0,54 0 16,53 0-1,53 27 1,54-27-1,0 0 1,-26 27 0,-28-27-1,-26 0 1,-107 26 0,-53-52-1,-81-1 1,-80-27-1,-27 1 1,27 53 0</inkml:trace>
  </inkml:traceGroup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1:39.5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FFF666A-04CA-41D9-985D-535F5D1E2E1B}" emma:medium="tactile" emma:mode="ink">
          <msink:context xmlns:msink="http://schemas.microsoft.com/ink/2010/main" type="inkDrawing" rotatedBoundingBox="7591,3146 8363,4067 8100,4287 7328,3366" semanticType="callout" shapeName="Other">
            <msink:sourceLink direction="with" ref="{235FD642-B7E1-41F1-B319-DFBFD016DD9C}"/>
            <msink:sourceLink direction="with" ref="{1F56A59E-A3B8-4A96-BCCB-897BECBC17B2}"/>
            <msink:sourceLink direction="with" ref="{66014AE2-5CB6-45C5-907F-4847D735EBEA}"/>
          </msink:context>
        </emma:interpretation>
      </emma:emma>
    </inkml:annotationXML>
    <inkml:trace contextRef="#ctx0" brushRef="#br0">-9759-220 0,'27'80'0,"53"54"0,27 53 16,0 27-1,0 0 1,0-134-1,0-26 1,-27-54 0,0-81-1,-106-25 1,-54-55 0,80 161-1</inkml:trace>
  </inkml:traceGroup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1:35.75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5369642-4358-4F0B-945B-F6A7030C493D}" emma:medium="tactile" emma:mode="ink">
          <msink:context xmlns:msink="http://schemas.microsoft.com/ink/2010/main" type="writingRegion" rotatedBoundingBox="17249,3320 27871,3676 27837,4684 17215,4327"/>
        </emma:interpretation>
      </emma:emma>
    </inkml:annotationXML>
    <inkml:traceGroup>
      <inkml:annotationXML>
        <emma:emma xmlns:emma="http://www.w3.org/2003/04/emma" version="1.0">
          <emma:interpretation id="{37259AE8-5862-49ED-BD15-D680E5E28B71}" emma:medium="tactile" emma:mode="ink">
            <msink:context xmlns:msink="http://schemas.microsoft.com/ink/2010/main" type="paragraph" rotatedBoundingBox="17249,3320 27871,3676 27837,4684 17215,43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BD15A0B-70F9-4EFA-81B1-6484BE6B95C9}" emma:medium="tactile" emma:mode="ink">
              <msink:context xmlns:msink="http://schemas.microsoft.com/ink/2010/main" type="line" rotatedBoundingBox="17249,3320 27871,3676 27837,4684 17215,4327"/>
            </emma:interpretation>
          </emma:emma>
        </inkml:annotationXML>
        <inkml:traceGroup>
          <inkml:annotationXML>
            <emma:emma xmlns:emma="http://www.w3.org/2003/04/emma" version="1.0">
              <emma:interpretation id="{FE41E1DA-E072-4DC8-BC63-49557F14945D}" emma:medium="tactile" emma:mode="ink">
                <msink:context xmlns:msink="http://schemas.microsoft.com/ink/2010/main" type="inkWord" rotatedBoundingBox="17245,3431 18581,3475 18552,4335 17216,4290"/>
              </emma:interpretation>
              <emma:one-of disjunction-type="recognition" id="oneOf0">
                <emma:interpretation id="interp0" emma:lang="it-IT" emma:confidence="0">
                  <emma:literal>n</emma:literal>
                </emma:interpretation>
                <emma:interpretation id="interp1" emma:lang="it-IT" emma:confidence="0">
                  <emma:literal>p</emma:literal>
                </emma:interpretation>
                <emma:interpretation id="interp2" emma:lang="it-IT" emma:confidence="0">
                  <emma:literal>P</emma:literal>
                </emma:interpretation>
                <emma:interpretation id="interp3" emma:lang="it-IT" emma:confidence="0">
                  <emma:literal>r</emma:literal>
                </emma:interpretation>
                <emma:interpretation id="interp4" emma:lang="it-IT" emma:confidence="0">
                  <emma:literal>M</emma:literal>
                </emma:interpretation>
              </emma:one-of>
            </emma:emma>
          </inkml:annotationXML>
          <inkml:trace contextRef="#ctx0" brushRef="#br0">0 21 0,'81'-27'0,"52"27"0,54 27 15,54-27-15,0 0 16,-54 0 0,-54 0-1,-26 0 1,-80 0 0,-27 0-1,-53 53 1,-1 27-1,-26 1 1,27 52 0,-28-26-1,55 0 17,-1-53-17,27-1 1,27-53-1,53-53 1,-80 53 0</inkml:trace>
          <inkml:trace contextRef="#ctx0" brushRef="#br0" timeOffset="-421.8777">134 288 0,'0'134'0,"53"-54"0,28 27 16,-1-27-1,-27 0 1,1-26-1,-54-27 1,-54-27 0,-26-81-1,0-52 1,-27-1 0,0-26 15,107 160-31</inkml:trace>
        </inkml:traceGroup>
        <inkml:traceGroup>
          <inkml:annotationXML>
            <emma:emma xmlns:emma="http://www.w3.org/2003/04/emma" version="1.0">
              <emma:interpretation id="{5928A9AD-EC64-4E03-882C-1097BD6160FA}" emma:medium="tactile" emma:mode="ink">
                <msink:context xmlns:msink="http://schemas.microsoft.com/ink/2010/main" type="inkWord" rotatedBoundingBox="21446,3461 22917,3510 22883,4517 21413,4468">
                  <msink:destinationLink direction="with" ref="{4D51FC92-6E8B-4AFF-941E-60C8B8347ADD}"/>
                </msink:context>
              </emma:interpretation>
              <emma:one-of disjunction-type="recognition" id="oneOf1">
                <emma:interpretation id="interp5" emma:lang="it-IT" emma:confidence="0">
                  <emma:literal>ti</emma:literal>
                </emma:interpretation>
                <emma:interpretation id="interp6" emma:lang="it-IT" emma:confidence="0">
                  <emma:literal>T</emma:literal>
                </emma:interpretation>
                <emma:interpretation id="interp7" emma:lang="it-IT" emma:confidence="0">
                  <emma:literal>Ti</emma:literal>
                </emma:interpretation>
                <emma:interpretation id="interp8" emma:lang="it-IT" emma:confidence="0">
                  <emma:literal>te</emma:literal>
                </emma:interpretation>
                <emma:interpretation id="interp9" emma:lang="it-IT" emma:confidence="0">
                  <emma:literal>*i</emma:literal>
                </emma:interpretation>
              </emma:one-of>
            </emma:emma>
          </inkml:annotationXML>
          <inkml:trace contextRef="#ctx0" brushRef="#br0" timeOffset="828.1303">4198 154 0,'107'-26'0,"53"-28"0,108 28 0,-1 26 31,-26 0-15,-27 0-1,-81 26 1,-52 1 0,-81 53-1,-54 81 16,-133 79-15,53-79 0,81-54-1,53-54 1,80-53 0,27-80-1,-107 80 1</inkml:trace>
          <inkml:trace contextRef="#ctx0" brushRef="#br0" timeOffset="437.5028">4278 208 0,'107'134'15,"0"26"-15,0 27 0,-27-26 31,27-54-31,-27-27 16,-53-107 15,-27-53-15,-53-54 0,53 134-1</inkml:trace>
        </inkml:traceGroup>
        <inkml:traceGroup>
          <inkml:annotationXML>
            <emma:emma xmlns:emma="http://www.w3.org/2003/04/emma" version="1.0">
              <emma:interpretation id="{030335DE-002B-4F2D-943C-C7E854B23AAA}" emma:medium="tactile" emma:mode="ink">
                <msink:context xmlns:msink="http://schemas.microsoft.com/ink/2010/main" type="inkWord" rotatedBoundingBox="26255,3716 27867,3770 27838,4654 26226,4600"/>
              </emma:interpretation>
              <emma:one-of disjunction-type="recognition" id="oneOf2">
                <emma:interpretation id="interp10" emma:lang="it-IT" emma:confidence="0">
                  <emma:literal>in</emma:literal>
                </emma:interpretation>
                <emma:interpretation id="interp11" emma:lang="it-IT" emma:confidence="0">
                  <emma:literal>un</emma:literal>
                </emma:interpretation>
                <emma:interpretation id="interp12" emma:lang="it-IT" emma:confidence="0">
                  <emma:literal>Ti</emma:literal>
                </emma:interpretation>
                <emma:interpretation id="interp13" emma:lang="it-IT" emma:confidence="0">
                  <emma:literal>ti</emma:literal>
                </emma:interpretation>
                <emma:interpretation id="interp14" emma:lang="it-IT" emma:confidence="0">
                  <emma:literal>vi</emma:literal>
                </emma:interpretation>
              </emma:one-of>
            </emma:emma>
          </inkml:annotationXML>
          <inkml:trace contextRef="#ctx0" brushRef="#br0" timeOffset="1328.1335">9011 288 0,'53'134'15,"27"26"-15,27-26 0,0 0 31,0-1-15,27 1 0,-27-81-1,-27-79 1,-53-54 0,-81-54-1,54 134 1</inkml:trace>
          <inkml:trace contextRef="#ctx0" brushRef="#br0" timeOffset="1699.2305">9144 368 0,'54'-26'15,"26"-28"-15,161 54 0,53 0 0,0 54 16,-80-28 0,-27 28-1,-80-1 17,-107 1-17,0-1 1,-27 27-1,-53 54 1,0 0 0,53-27-1,0-54 1,81-53 0,-1-53 15,-53 53-16</inkml:trace>
        </inkml:traceGroup>
      </inkml:traceGroup>
    </inkml:traceGroup>
  </inkml:traceGroup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3:39.05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9AD5B38-7628-47AF-8F8F-D87D7B53A15A}" emma:medium="tactile" emma:mode="ink">
          <msink:context xmlns:msink="http://schemas.microsoft.com/ink/2010/main" type="inkDrawing" rotatedBoundingBox="18840,5814 27003,6096 26941,7897 18778,7615" semanticType="callout" shapeName="Other">
            <msink:sourceLink direction="with" ref="{E3106E85-4C5A-46C2-924A-A15F6CC91821}"/>
            <msink:sourceLink direction="with" ref="{C7383FE7-B0C8-42DF-898B-987FA8FCAE67}"/>
            <msink:sourceLink direction="with" ref="{9577FD46-B0C7-4AF3-86A0-DDC947869550}"/>
            <msink:sourceLink direction="with" ref="{2D9E667C-D1C4-4689-BCF6-BB76517365AF}"/>
          </msink:context>
        </emma:interpretation>
      </emma:emma>
    </inkml:annotationXML>
    <inkml:trace contextRef="#ctx0" brushRef="#br0">8128 0 0,'26'27'16,"-52"53"-16,-1 27 0,0 0 0,-53 27 16,0-28-1,-1 55 17,-52-27-17,-28-1 1,-26 1-1,-27 0 1,-26-27 0,-28 0 15,-26-27-31,0-27 16,-27-26 15,0 0-31,-26-1 15,-28-26 1,28-26 0,-54-1-1,0-27 1,0 1 0,26-27-1,-26 53 1,54-80 15,-1-27-15,27 1-1,54-1 1,0 0 0,53 1-1,27 26 1,26 27-1,54-1 1,0 28 0,81 26-1,-1 0 1,27 27 0,27 0-1,-27 0 1,26 0-1,1 0 1,26-53 0,-26 26-1,-27 27 1</inkml:trace>
  </inkml:traceGroup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4:12.90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04ECE89-C7EE-4E51-818E-72C85A79BA36}" emma:medium="tactile" emma:mode="ink">
          <msink:context xmlns:msink="http://schemas.microsoft.com/ink/2010/main" type="writingRegion" rotatedBoundingBox="9678,11417 28661,11417 28661,17833 9678,17833"/>
        </emma:interpretation>
      </emma:emma>
    </inkml:annotationXML>
    <inkml:traceGroup>
      <inkml:annotationXML>
        <emma:emma xmlns:emma="http://www.w3.org/2003/04/emma" version="1.0">
          <emma:interpretation id="{39FD15B3-5E83-4C93-9C53-34576CB1BBA4}" emma:medium="tactile" emma:mode="ink">
            <msink:context xmlns:msink="http://schemas.microsoft.com/ink/2010/main" type="paragraph" rotatedBoundingBox="9678,11417 20747,11417 20747,15400 9678,154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056F4F9-22DC-42DA-9A8D-9FF3877AC874}" emma:medium="tactile" emma:mode="ink">
              <msink:context xmlns:msink="http://schemas.microsoft.com/ink/2010/main" type="line" rotatedBoundingBox="9678,11417 20747,11417 20747,15400 9678,15400"/>
            </emma:interpretation>
          </emma:emma>
        </inkml:annotationXML>
        <inkml:traceGroup>
          <inkml:annotationXML>
            <emma:emma xmlns:emma="http://www.w3.org/2003/04/emma" version="1.0">
              <emma:interpretation id="{F21A6ADE-4D91-4ECC-8A09-9CD9B319DC88}" emma:medium="tactile" emma:mode="ink">
                <msink:context xmlns:msink="http://schemas.microsoft.com/ink/2010/main" type="inkWord" rotatedBoundingBox="9678,11417 14303,11417 14303,13850 9678,13850"/>
              </emma:interpretation>
              <emma:one-of disjunction-type="recognition" id="oneOf0">
                <emma:interpretation id="interp0" emma:lang="it-IT" emma:confidence="0">
                  <emma:literal>Fa</emma:literal>
                </emma:interpretation>
                <emma:interpretation id="interp1" emma:lang="it-IT" emma:confidence="0">
                  <emma:literal>Fr</emma:literal>
                </emma:interpretation>
                <emma:interpretation id="interp2" emma:lang="it-IT" emma:confidence="0">
                  <emma:literal>Fe</emma:literal>
                </emma:interpretation>
                <emma:interpretation id="interp3" emma:lang="it-IT" emma:confidence="0">
                  <emma:literal>F,</emma:literal>
                </emma:interpretation>
                <emma:interpretation id="interp4" emma:lang="it-IT" emma:confidence="0">
                  <emma:literal>Fo</emma:literal>
                </emma:interpretation>
              </emma:one-of>
            </emma:emma>
          </inkml:annotationXML>
          <inkml:trace contextRef="#ctx0" brushRef="#br0">-7566 8015 0,'267'-53'0,"-53"79"15,107 28-15,80-1 16,0 1 0,27 26 15,-81-27-15,-79 1-1,-135-1 1,-106-26-1,-134-27 1,-133-27 0,-81 1-1,321 26 1</inkml:trace>
          <inkml:trace contextRef="#ctx0" brushRef="#br0" timeOffset="290.0437">-7566 9165 0,'588'-54'0,"-187"54"16,27-26 46,294 52-62,-508 1 0,-107 27 32,-134-54-17,-80-27 1,107 27-16</inkml:trace>
          <inkml:trace contextRef="#ctx0" brushRef="#br0" timeOffset="-375.0024">-7112 8042 0,'27'27'0,"-27"106"0,-27 54 15,27 27 1,-26 80-1,26 27 1,0 0 0,0 0-1,0-80 1,26-54 0,-26-80-1,0-107 1,0-54-1,-53-160 1,-27-53 0,-1-54-1,81 321 1</inkml:trace>
          <inkml:trace contextRef="#ctx0" brushRef="#br0" timeOffset="1513.6855">-4090 9593 0,'0'-27'0,"26"0"16,1 0-16,27 27 0,26 0 0,27 0 15,53 27-15,54-27 0,-27 27 16,-26 0 0,-54-1-1,-81-26 1,-26 0-1,-107 27 1,-53-27 15,-54 0-15,-27 27 0,1 53-1,53 0 1,53 54-1,80 0 1,81-54 0,27-53-1,106-1 1,54-26 0,53 0-1,-53 27 1,-27 0-1,-53-1 1,-54 1 0,-133-27-1,53 0 1</inkml:trace>
        </inkml:traceGroup>
        <inkml:traceGroup>
          <inkml:annotationXML>
            <emma:emma xmlns:emma="http://www.w3.org/2003/04/emma" version="1.0">
              <emma:interpretation id="{59F3C327-4451-492F-B341-26344A9B5217}" emma:medium="tactile" emma:mode="ink">
                <msink:context xmlns:msink="http://schemas.microsoft.com/ink/2010/main" type="inkWord" rotatedBoundingBox="15533,12352 20747,12352 20747,15400 15533,15400"/>
              </emma:interpretation>
              <emma:one-of disjunction-type="recognition" id="oneOf1">
                <emma:interpretation id="interp5" emma:lang="it-IT" emma:confidence="0">
                  <emma:literal>€</emma:literal>
                </emma:interpretation>
                <emma:interpretation id="interp6" emma:lang="it-IT" emma:confidence="0">
                  <emma:literal>g</emma:literal>
                </emma:interpretation>
                <emma:interpretation id="interp7" emma:lang="it-IT" emma:confidence="0">
                  <emma:literal>a</emma:literal>
                </emma:interpretation>
                <emma:interpretation id="interp8" emma:lang="it-IT" emma:confidence="0">
                  <emma:literal>A</emma:literal>
                </emma:interpretation>
                <emma:interpretation id="interp9" emma:lang="it-IT" emma:confidence="0">
                  <emma:literal>#</emma:literal>
                </emma:interpretation>
              </emma:one-of>
            </emma:emma>
          </inkml:annotationXML>
          <inkml:trace contextRef="#ctx0" brushRef="#br1" timeOffset="6456.1041">1097 9218 0,'-81'-53'16,"1"-27"-16,0 26 0,-54 1 0,-26 26 31,-27-27-31,-54 81 32,27-27-17,0 27 1,0 53-1,27 54 1,53-1 0,28 28-1,79 26 1,80 27 0,54 0-1,54 0 1,53-27-1,53 0 1,27-27 0,27-26-1,0-54 1,-27-53 0,0-54-1,-80-53 1,-27-54-1,-80-53 17,-80-53-17,-27-28 1,-107 54 0,-54-53-1,-53 53 1,-53 54-1,-54 26 1,-26 107 0,52 1-1,1 133 17,134 26-32,106 1 15,54-134 1</inkml:trace>
          <inkml:trace contextRef="#ctx0" brushRef="#br1" timeOffset="7581.1113">2166 10662 0,'-80'80'0,"0"0"0,26 1 16,27-1-1,-26 27 1,53-54 0,0-53-1,0 0 1,53-53 0,1-54-1,-1-54 1,1 1 15,26 26-15,-27 1-16,-26 52 15,0 28 1,-27 53 15,0 0-15,0 80-1,0 81 1,0-1 0,27 27-1,26-26 1,1-28 0,-1-26-1,-26-53 1,-27-28-1,-54-52 1,-53-54 0,-26-27-1,-1 26 1,54 28 0,0-1-1,80 28 16,26 26-31,81 0 16,54 26 0,-28 28 15,1-27-15,-54-54-1,-80-27 1,0 54-1</inkml:trace>
          <inkml:trace contextRef="#ctx0" brushRef="#br1" timeOffset="8221.7404">-1711 11197 0,'161'53'0,"26"-26"15,53 26-15,54-26 16,81 27 0,26 26-1,53-53 1,81 53 0,-27-27 15,0 1-16,-53 26 1,-28-27 0,-106 1-1,-107-27 1,-80-1 0,-134-52-1,0 26 1,-134-81-1,0-52 1,134 133 0</inkml:trace>
        </inkml:traceGroup>
      </inkml:traceGroup>
    </inkml:traceGroup>
    <inkml:traceGroup>
      <inkml:annotationXML>
        <emma:emma xmlns:emma="http://www.w3.org/2003/04/emma" version="1.0">
          <emma:interpretation id="{C0791296-9207-4895-A9F7-26C088EB1B1C}" emma:medium="tactile" emma:mode="ink">
            <msink:context xmlns:msink="http://schemas.microsoft.com/ink/2010/main" type="paragraph" rotatedBoundingBox="16484,15680 26896,11333 29123,16668 18711,2101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DEEF846-4541-413F-8B4C-5FF4857AFD3C}" emma:medium="tactile" emma:mode="ink">
              <msink:context xmlns:msink="http://schemas.microsoft.com/ink/2010/main" type="line" rotatedBoundingBox="16484,15680 25980,11715 27159,14539 17663,18504"/>
            </emma:interpretation>
          </emma:emma>
        </inkml:annotationXML>
        <inkml:traceGroup>
          <inkml:annotationXML>
            <emma:emma xmlns:emma="http://www.w3.org/2003/04/emma" version="1.0">
              <emma:interpretation id="{5417867A-0F7D-4FFF-AFD4-617191B704F6}" emma:medium="tactile" emma:mode="ink">
                <msink:context xmlns:msink="http://schemas.microsoft.com/ink/2010/main" type="inkWord" rotatedBoundingBox="16484,15680 25980,11715 27159,14539 17663,18504"/>
              </emma:interpretation>
              <emma:one-of disjunction-type="recognition" id="oneOf2">
                <emma:interpretation id="interp10" emma:lang="it-IT" emma:confidence="0">
                  <emma:literal>amo</emma:literal>
                </emma:interpretation>
                <emma:interpretation id="interp11" emma:lang="it-IT" emma:confidence="0">
                  <emma:literal>ON =0,</emma:literal>
                </emma:interpretation>
                <emma:interpretation id="interp12" emma:lang="it-IT" emma:confidence="0">
                  <emma:literal>ON --01</emma:literal>
                </emma:interpretation>
                <emma:interpretation id="interp13" emma:lang="it-IT" emma:confidence="0">
                  <emma:literal>ON--0/</emma:literal>
                </emma:interpretation>
                <emma:interpretation id="interp14" emma:lang="it-IT" emma:confidence="0">
                  <emma:literal>ON --0/</emma:literal>
                </emma:interpretation>
              </emma:one-of>
            </emma:emma>
          </inkml:annotationXML>
          <inkml:trace contextRef="#ctx0" brushRef="#br1" timeOffset="10830.1565">589 12026 0,'-107'-107'16,"0"80"-16,0 0 0,-27 27 0,-26 54 31,-1 26-15,27 54-1,28 26 1,52 27-1,27 27 1,81 0 0,26 27-1,107-28 1,27-25 0,27-55-1,26-52 1,0-55-1,1-79 1,-54-54 0,-81-54-1,-26-79 1,-80-54 15,-80-27-31,-81 53 16,-53 28-1,-54 106 1,-53 54 15,27 107-15,26 80 0,54 80-1,80 27 1,134-54-1,-27-160 1</inkml:trace>
          <inkml:trace contextRef="#ctx0" brushRef="#br1" timeOffset="11658.2868">1685 13443 0,'-27'107'16,"-26"0"-16,26 53 0,-27 0 15,28-26 1,26-27-1,0-53 17,0-28-17,0-52 1,26-81 0,-26-54-1,0 1 1,0-1-1,0 81 1,27 27 0,-27 26-1,0 27 1,27 80 0,53 54-1,27 26 1,0 27-1,0-80 1,27-26 0,-28-55-1,-52-52 1,-1-55 15,-26-52-15,-54-55-1,-26 28 1,26 26 0,-53 1-1,27 26 1,53 27 0,0 80-1</inkml:trace>
          <inkml:trace contextRef="#ctx0" brushRef="#br1" timeOffset="19192.5168">9091 9111 0,'-54'81'0,"-53"52"0,-26 1 15,-54 53 1,-27 27 0,-54 53-1,1 1 1,-27 26-1,0-27 1,53-26 0,54-27-1,53-81 1,81-52 0,26-28-1,54-53 1,-27-27-1,0 27 17,27-26-17,-27 26 1,0-27 0,-27-27-1,0 1 1,27 53-1</inkml:trace>
          <inkml:trace contextRef="#ctx0" brushRef="#br1" timeOffset="18567.5128">8396 9539 0,'-107'-80'15,"-27"53"-15,-26 0 0,-28 27 16,-25 54 0,-28 26-1,0 81 1,27 26 0,54 27-1,53 53 1,80 0-1,81-26 1,133 0 0,27-54-1,107-27 1,26-80 0,1-26-1,-1-108 1,-79-53-1,-54-53 1,-107-54 15,-27 0-31,-107-53 32,-80 26-17,-53-26 1,-54 26-1,-54 54 1,-26 53 0,27 108-1,0 52 1,53 55 0,53 79-1,108-26 1,53-134-1</inkml:trace>
          <inkml:trace contextRef="#ctx0" brushRef="#br1" timeOffset="13101.6566">3984 11758 0,'615'-26'0,"-508"26"16,0 26-1,-54-26 1,-53-26-1,0 26 1</inkml:trace>
          <inkml:trace contextRef="#ctx0" brushRef="#br1" timeOffset="12882.9052">3797 11090 0,'267'-54'0,"-106"54"16,-1 0-1,-26 27 1,-27-27-1,0 0 1,-81 0 0,-26-27-1,-26 54 1,-1 53 0,-53-53-1,80-27 1</inkml:trace>
        </inkml:traceGroup>
      </inkml:traceGroup>
      <inkml:traceGroup>
        <inkml:annotationXML>
          <emma:emma xmlns:emma="http://www.w3.org/2003/04/emma" version="1.0">
            <emma:interpretation id="{757D7870-1D8A-4D5C-8D17-0FE2BE4861DA}" emma:medium="tactile" emma:mode="ink">
              <msink:context xmlns:msink="http://schemas.microsoft.com/ink/2010/main" type="line" rotatedBoundingBox="22405,15213 28661,15213 28661,17833 22405,17833"/>
            </emma:interpretation>
          </emma:emma>
        </inkml:annotationXML>
        <inkml:traceGroup>
          <inkml:annotationXML>
            <emma:emma xmlns:emma="http://www.w3.org/2003/04/emma" version="1.0">
              <emma:interpretation id="{44FEF3F9-BC98-4221-9F3E-B71EFA057FB3}" emma:medium="tactile" emma:mode="ink">
                <msink:context xmlns:msink="http://schemas.microsoft.com/ink/2010/main" type="inkWord" rotatedBoundingBox="22405,15213 28661,15213 28661,17833 22405,17833"/>
              </emma:interpretation>
              <emma:one-of disjunction-type="recognition" id="oneOf3">
                <emma:interpretation id="interp15" emma:lang="it-IT" emma:confidence="0">
                  <emma:literal>75 A</emma:literal>
                </emma:interpretation>
                <emma:interpretation id="interp16" emma:lang="it-IT" emma:confidence="0">
                  <emma:literal>€ A</emma:literal>
                </emma:interpretation>
                <emma:interpretation id="interp17" emma:lang="it-IT" emma:confidence="0">
                  <emma:literal>* A</emma:literal>
                </emma:interpretation>
                <emma:interpretation id="interp18" emma:lang="it-IT" emma:confidence="0">
                  <emma:literal>-5 A</emma:literal>
                </emma:interpretation>
                <emma:interpretation id="interp19" emma:lang="it-IT" emma:confidence="0">
                  <emma:literal>. A</emma:literal>
                </emma:interpretation>
              </emma:one-of>
            </emma:emma>
          </inkml:annotationXML>
          <inkml:trace contextRef="#ctx0" brushRef="#br1" timeOffset="24140.793">5187 11758 0,'-26'27'0,"26"0"16,106-27-16,28 0 0,0 0 0,80 26 16,26 1-16,1-27 15,53 0 1,27 27 0,0-27-1,26 0 16,28 27-15,-28-27 0,28 26-1,-1 1 1,0 0 0,-53-27-1,0 0 1,-27 27 15,-27-27-31,-53 0 16,0 26-1,-53 1 1,-54-27 0,-27 0-1,-27 27 1,-26-27-1,-27 0 1,-54 0 0,-79-27-1,133 27 17</inkml:trace>
          <inkml:trace contextRef="#ctx0" brushRef="#br1" timeOffset="27692.5747">6123 12373 0,'241'54'16,"-54"-54"-16,27 26 0,-27 55 15,0-28 1,-27-26 15,-79 0-15,-55-27-1,-26 26 1,-53-26 0,-54-26-1,-27-1 1,134 27-1</inkml:trace>
          <inkml:trace contextRef="#ctx0" brushRef="#br1" timeOffset="27270.697">6364 12293 0,'-27'53'0,"27"54"0,27 27 16,-27 0-1,0 26 1,0 1-1,-27-28 1,27-52 0,-27-28 15,27-53-31,27 0 16,26-27 15,54-26-31,27 26 31,0 27-15,80 27-1,-27 26 1,-54 27 0,1 27-1,-80 0 1,-54 27-1,-54-27 1,-26 27 0,-54-1-1,-26-26 1,-1-26 0,1-28-1,26 0 1,27-53-1,54 0 1,26-53 0,27-54-1,54-53 1,-54 160 0</inkml:trace>
          <inkml:trace contextRef="#ctx0" brushRef="#br1" timeOffset="34679.9267">8904 12507 0,'-27'53'0,"0"54"0,-53 54 15,0 26-15,0 27 16,-27 0 0,26 26-1,28-79 1,-1-28-1,1-26 1,53-80 0,0-27-1,53-53 1,-26-135 0,27 1-1,-1-80 1,27-27-1,-26 26 1,-1 1 0,28 80-1,-28 80 17,0 107-17,-53 0 1,27 27-1,0 53 1,0 80 0,26 28-1,27 79 1,27 0 0,27 1-1,-27-28 1,0-53-1,-27-80 1,-53-26 0,-54-81-1,0 0 1,-80-81 0,-26-52 15,-54 26-16,-1-54 1,1 54 0,0 0-1,107 54 1,80 53 0,0 0-1,80 0 1,81 27-1,52 26 1,1 1 0,-27-1-1,-80 1 1,-53-28 15,-54-79-31,0 53 16</inkml:trace>
        </inkml:traceGroup>
      </inkml:traceGroup>
    </inkml:traceGroup>
  </inkml:traceGroup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4:43.97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92367D9-34B7-4A0A-9881-9D061B5D179A}" emma:medium="tactile" emma:mode="ink">
          <msink:context xmlns:msink="http://schemas.microsoft.com/ink/2010/main" type="writingRegion" rotatedBoundingBox="9437,187 13849,187 13849,4224 9437,4224"/>
        </emma:interpretation>
      </emma:emma>
    </inkml:annotationXML>
    <inkml:traceGroup>
      <inkml:annotationXML>
        <emma:emma xmlns:emma="http://www.w3.org/2003/04/emma" version="1.0">
          <emma:interpretation id="{8CCB5029-2DB7-40E8-93D2-C24149DDEF55}" emma:medium="tactile" emma:mode="ink">
            <msink:context xmlns:msink="http://schemas.microsoft.com/ink/2010/main" type="paragraph" rotatedBoundingBox="9437,187 13100,187 13100,4224 9437,42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5A4EAA1-88E2-4D5B-98A6-F9804B6438DA}" emma:medium="tactile" emma:mode="ink">
              <msink:context xmlns:msink="http://schemas.microsoft.com/ink/2010/main" type="line" rotatedBoundingBox="9437,187 13100,187 13100,4224 9437,4224"/>
            </emma:interpretation>
          </emma:emma>
        </inkml:annotationXML>
        <inkml:traceGroup>
          <inkml:annotationXML>
            <emma:emma xmlns:emma="http://www.w3.org/2003/04/emma" version="1.0">
              <emma:interpretation id="{74C78581-0E3E-4403-9E0B-D8C948459AF2}" emma:medium="tactile" emma:mode="ink">
                <msink:context xmlns:msink="http://schemas.microsoft.com/ink/2010/main" type="inkWord" rotatedBoundingBox="9437,187 13100,187 13100,4224 9437,4224"/>
              </emma:interpretation>
              <emma:one-of disjunction-type="recognition" id="oneOf0">
                <emma:interpretation id="interp0" emma:lang="it-IT" emma:confidence="0">
                  <emma:literal>ipo</emma:literal>
                </emma:interpretation>
                <emma:interpretation id="interp1" emma:lang="it-IT" emma:confidence="0">
                  <emma:literal>Ape.</emma:literal>
                </emma:interpretation>
                <emma:interpretation id="interp2" emma:lang="it-IT" emma:confidence="0">
                  <emma:literal>"pio</emma:literal>
                </emma:interpretation>
                <emma:interpretation id="interp3" emma:lang="it-IT" emma:confidence="0">
                  <emma:literal>ipo.</emma:literal>
                </emma:interpretation>
                <emma:interpretation id="interp4" emma:lang="it-IT" emma:confidence="0">
                  <emma:literal>poso</emma:literal>
                </emma:interpretation>
              </emma:one-of>
            </emma:emma>
          </inkml:annotationXML>
          <inkml:trace contextRef="#ctx0" brushRef="#br0">-7005-3134 0,'-26'80'0,"-28"27"0,-53 27 16,-53 26 0,26 1-1,27-28 1,27-53 0,26-26-1,54-54 32,54-80-47,-1-27 0,54-54 16,0-26-1,27 27 1,-27-1 0,-27 28 15,-26 79-16,-54 54 1,26 27 0,1 80-1,-27 27 1,0-1 0,53 1-1,1 0 1,-1-27-1,1-54 1,-1 0 0,-26-53-1,-54 27 1,-80-27 0,-53 0-1,-54 0 1,27 27-1,0 26 17,53-26-32,54 0 31,53-27-15,81-54-1,79-26 1,-133 80-1</inkml:trace>
          <inkml:trace contextRef="#ctx0" brushRef="#br0" timeOffset="1564.4647">-5935-2198 0,'187'-81'15,"0"55"-15,0-1 0,54 27 32,26 0-17,-26-27 1,-27 27-1,-54-27 1,-80 27 0,-53-26-1,-27-1 1,-80 0 0,-27 1-1,-27-1 1,1 27-1,-1 27 1,0-1 0,27 54-1,54 1 1,26-1 0,54 0-1,26-26 1,81-1 15,0-53-15,26-27-1,-26-26 1,-27-27 0,-54-1-1,-26 1 1,-81 0-1,-53 27 1,1 53 0,-28 26-1,0 28 1,54 26 0,26 27-1,54-27 1,54-53-1,26 0 1,54-54 15,26-27-31,-53 1 32,-27-27-17,-80-1 1,-26 55-1,-108-28 1,-53 81 0,-54 0-1,241-27 1</inkml:trace>
          <inkml:trace contextRef="#ctx0" brushRef="#br0" timeOffset="-1141.6099">-4679-2439 0,'81'-53'0,"-81"53"0,0 80 15,-27 27-15,27 26 0,0 28 0,0 26 32,27 54-32,-1-1 15,28 54 1,-27 0-1,-1 1 1,1-1 0,-27-27-1,0 0 1,0-79 0,0-55-1,0-53 1,0-80-1,0 0 17,27-53-17,-1-54 1,-79-107 0,0 0-1,53 214 1</inkml:trace>
        </inkml:traceGroup>
      </inkml:traceGroup>
    </inkml:traceGroup>
    <inkml:traceGroup>
      <inkml:annotationXML>
        <emma:emma xmlns:emma="http://www.w3.org/2003/04/emma" version="1.0">
          <emma:interpretation id="{7D363E45-D2BA-4B75-9D43-343CAB014645}" emma:medium="tactile" emma:mode="ink">
            <msink:context xmlns:msink="http://schemas.microsoft.com/ink/2010/main" type="paragraph" rotatedBoundingBox="12236,3153 13856,3403 13717,4301 12098,405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FE1054E-CFE9-4B53-8476-01558660321D}" emma:medium="tactile" emma:mode="ink">
              <msink:context xmlns:msink="http://schemas.microsoft.com/ink/2010/main" type="line" rotatedBoundingBox="12236,3153 13856,3403 13717,4301 12098,4052"/>
            </emma:interpretation>
          </emma:emma>
        </inkml:annotationXML>
        <inkml:traceGroup>
          <inkml:annotationXML>
            <emma:emma xmlns:emma="http://www.w3.org/2003/04/emma" version="1.0">
              <emma:interpretation id="{79A573CB-84AB-420E-8850-85BAE007DB15}" emma:medium="tactile" emma:mode="ink">
                <msink:context xmlns:msink="http://schemas.microsoft.com/ink/2010/main" type="inkWord" rotatedBoundingBox="12236,3153 13856,3403 13717,4301 12098,4052"/>
              </emma:interpretation>
              <emma:one-of disjunction-type="recognition" id="oneOf1">
                <emma:interpretation id="interp5" emma:lang="it-IT" emma:confidence="0">
                  <emma:literal>si</emma:literal>
                </emma:interpretation>
                <emma:interpretation id="interp6" emma:lang="it-IT" emma:confidence="0">
                  <emma:literal>M</emma:literal>
                </emma:interpretation>
                <emma:interpretation id="interp7" emma:lang="it-IT" emma:confidence="0">
                  <emma:literal>n</emma:literal>
                </emma:interpretation>
                <emma:interpretation id="interp8" emma:lang="it-IT" emma:confidence="0">
                  <emma:literal>ti</emma:literal>
                </emma:interpretation>
                <emma:interpretation id="interp9" emma:lang="it-IT" emma:confidence="0">
                  <emma:literal>ne</emma:literal>
                </emma:interpretation>
              </emma:one-of>
            </emma:emma>
          </inkml:annotationXML>
          <inkml:trace contextRef="#ctx0" brushRef="#br1" timeOffset="-185081.3312">-4786-6 0,'54'107'0,"53"53"16,0-26-16,0 0 15,-27-27 1,0-27 0,-26-53-1,-1-27 1,-80-54-1,-53-53 1,-54-26 0,-26 26-1,0-27 1,-1 54 0,28 0-1,79 26 16,81 54-31,-27 0 32,80-27-17,107 27 1,107 0 0,0-26-1,27 26 1,-80-27-1,-107 54 1,-54 26 15,-107 54-15,-80 27 0,27-1-1,-27 1 1,53-27-1,1-107 1,26-53 0,27 53-1</inkml:trace>
        </inkml:traceGroup>
      </inkml:traceGroup>
    </inkml:traceGroup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38:57.617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62930C45-6729-4222-8615-34034E7B756E}" emma:medium="tactile" emma:mode="ink">
          <msink:context xmlns:msink="http://schemas.microsoft.com/ink/2010/main" type="inkDrawing" rotatedBoundingBox="2374,2176 11339,3004 11286,3581 2321,2753" semanticType="underline" shapeName="Other">
            <msink:sourceLink direction="with" ref="{0A3E0A3D-DA15-4DB3-8803-0ED6252AF07B}"/>
            <msink:sourceLink direction="with" ref="{B403ED39-ED39-4E37-9AC2-412F328B0257}"/>
          </msink:context>
        </emma:interpretation>
      </emma:emma>
    </inkml:annotationXML>
    <inkml:trace contextRef="#ctx0" brushRef="#br0">9301-1717 0,'72'-36'0,"-144"72"0,-35-36 0,-72 0 0,-36-36 16,-35 36-16,0-36 0,-37 36 31,-35 0-15,-35-35-1,35-1 1,-108 0-1,1 0 1,-36 1 0,36-1-1,-36 0 17,35 36-17,-35 0 1,0 0-1,0-36 1,36 0 0,35 1-1,1 35 1,71-36 0,36 36-1,71 0 16,36 36-31,0-1 16,72-35 0,35 36-1,37 0 1,35-36 0,0 36-1,0-36 1,0 0-1,35 0 1,-35 0 15,0 0-31</inkml:trace>
  </inkml:traceGroup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2:00.347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95CF98AE-9662-4DAD-8ABB-9FB217C94ACC}" emma:medium="tactile" emma:mode="ink">
          <msink:context xmlns:msink="http://schemas.microsoft.com/ink/2010/main" type="inkDrawing" rotatedBoundingBox="12983,1067 13106,4008 13022,4012 12899,1070" semanticType="verticalRange" shapeName="Other">
            <msink:sourceLink direction="with" ref="{45C8E256-0DA5-4951-BC29-2B93E2AFF052}"/>
          </msink:context>
        </emma:interpretation>
      </emma:emma>
    </inkml:annotationXML>
    <inkml:trace contextRef="#ctx0" brushRef="#br0">-4331-2359 0,'27'-27'0,"-27"54"0,0 27 0,0-1 15,0 54-15,0 0 0,0 27 16,0 26 0,0 54-1,26 27 1,-26-1-1,27 1 1,0 26 0,-27-26-1,0 0 1,0-54 0,0-27-1,0-26 1,0-54-1,27-26 1,-27-54 0,0 0-1,0 0 1,26-81 15,1 1-15,-27 80-16</inkml:trace>
  </inkml:traceGroup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3:41.87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5C8E256-0DA5-4951-BC29-2B93E2AFF052}" emma:medium="tactile" emma:mode="ink">
          <msink:context xmlns:msink="http://schemas.microsoft.com/ink/2010/main" type="writingRegion" rotatedBoundingBox="17081,3238 16235,-470 17600,-781 18446,2927">
            <msink:destinationLink direction="with" ref="{95CF98AE-9662-4DAD-8ABB-9FB217C94ACC}"/>
          </msink:context>
        </emma:interpretation>
      </emma:emma>
    </inkml:annotationXML>
    <inkml:traceGroup>
      <inkml:annotationXML>
        <emma:emma xmlns:emma="http://www.w3.org/2003/04/emma" version="1.0">
          <emma:interpretation id="{2D75EB1F-3EEF-4959-B8E4-66F8CA2C3452}" emma:medium="tactile" emma:mode="ink">
            <msink:context xmlns:msink="http://schemas.microsoft.com/ink/2010/main" type="paragraph" rotatedBoundingBox="17081,3238 16235,-470 17600,-781 18446,29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D65D9BE-6F2A-442F-9387-DB2568112651}" emma:medium="tactile" emma:mode="ink">
              <msink:context xmlns:msink="http://schemas.microsoft.com/ink/2010/main" type="line" rotatedBoundingBox="17081,3238 16235,-470 17600,-781 18446,2927"/>
            </emma:interpretation>
          </emma:emma>
        </inkml:annotationXML>
        <inkml:traceGroup>
          <inkml:annotationXML>
            <emma:emma xmlns:emma="http://www.w3.org/2003/04/emma" version="1.0">
              <emma:interpretation id="{E4EE3414-858C-4ABC-8D6E-3BD4AEB59F8D}" emma:medium="tactile" emma:mode="ink">
                <msink:context xmlns:msink="http://schemas.microsoft.com/ink/2010/main" type="inkWord" rotatedBoundingBox="17600,-781 18446,2927 17081,3238 16235,-470"/>
              </emma:interpretation>
              <emma:one-of disjunction-type="recognition" id="oneOf0">
                <emma:interpretation id="interp0" emma:lang="it-IT" emma:confidence="0">
                  <emma:literal>è</emma:literal>
                </emma:interpretation>
                <emma:interpretation id="interp1" emma:lang="it-IT" emma:confidence="0">
                  <emma:literal>ò</emma:literal>
                </emma:interpretation>
                <emma:interpretation id="interp2" emma:lang="it-IT" emma:confidence="0">
                  <emma:literal>à</emma:literal>
                </emma:interpretation>
                <emma:interpretation id="interp3" emma:lang="it-IT" emma:confidence="0">
                  <emma:literal>}</emma:literal>
                </emma:interpretation>
                <emma:interpretation id="interp4" emma:lang="it-IT" emma:confidence="0">
                  <emma:literal>@</emma:literal>
                </emma:interpretation>
              </emma:one-of>
            </emma:emma>
          </inkml:annotationXML>
          <inkml:trace contextRef="#ctx0" brushRef="#br0">-347-2359 0,'0'27'0,"53"53"0,1 27 16,-1 0-16,27 0 15,-26 0 1,26-27-1,-26 0 1,-28-53 0,28 0-1,-1-27 1,1-27 0,-1-53-1,1 26 16,26-53-15,27 1 0,-27-1-1,-53 0 1,-27 26 0,-54 28-1,-53-1 1,-80 1-1,-27 53 1,27-53 0,27 26-1,53 0 1,27 27 0,80-27-1,26-26 16,81-1-31,-107 54 32</inkml:trace>
          <inkml:trace contextRef="#ctx0" brushRef="#br0" timeOffset="812.5052">-454-3214 0,'27'53'0,"-1"54"16,1 0-16,26-27 0,-26 0 15,0-26 1,0-27-1,-27-1 1,26 1 15,-26-27-15,0 0 0,27 0-1,0-27 1,26 27-1,1-26 1,80-28 0,-28 1-1,-25-28 1,-28-25 0,1 25-1,-54-26 1,-54 54 15,-26-1-15,-107 28-1,0-1 1,-54 27 0,54-27 15,80 27-31,53 0 15,81 0 1,53-27 0,81 1 15,-161 26-15</inkml:trace>
          <inkml:trace contextRef="#ctx0" brushRef="#br0" timeOffset="2187.5155">-561-3615 0,'-27'107'15,"27"-1"-15,0-52 0,0-27 16,-27-1 0,27-26-1,0-26 16,-26-55-15,-1 1 0,-27 0-1,1-27 1,-1 0 0,-26 27-1,54 26 1,-1 28-1,27 26 1,0 0 0,27 0-1,-1 26 1,28 28 0,26-1-1,0 28 16,54-1-31,53-53 32,-80 26-17,-27-26-15,0-27 16,-53 0 0,-27 0 15,0 0-16,0 0 1,0 0 0,-27-27-1,27 27 1,0 0 0,0 0-1,27-27 1,-27 27-1,0 0 1,-27-53 0,-53-27-1,0 26 1,0 1 0,-27-1-1,0 27 1,0 54-1,80-54 1,27 27 15,107-26-15,0-1 0,53 0-1,28 1 1,-1 26-1,-27-27 1,-53 27 0,-53 0-1,-28 0 1,-26 27 0,-53 53-1,-27 27 1,-27 0-1,27 0 1,26 0 0,1-27-1,26-107 1,27 27 0</inkml:trace>
          <inkml:trace contextRef="#ctx0" brushRef="#br0" timeOffset="-4546.9056">-2246 1999 0,'81'0'0,"26"27"0,53-27 0,0 0 15,28 27 1,25-27 0,-132 27-1,-55-27 32,-26 26-47,-80 28 0,-53 26 16,-1-27-1,54 28 17,-1-28-17,55 27 1,79-80 0,27 0-1,-80 0 1</inkml:trace>
        </inkml:traceGroup>
      </inkml:traceGroup>
    </inkml:traceGroup>
  </inkml:traceGroup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2:08.94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AF5F1738-C210-4427-BF90-4ABBD9987B67}" emma:medium="tactile" emma:mode="ink">
          <msink:context xmlns:msink="http://schemas.microsoft.com/ink/2010/main" type="writingRegion" rotatedBoundingBox="18153,6123 18822,6123 18822,6738 18153,6738"/>
        </emma:interpretation>
      </emma:emma>
    </inkml:annotationXML>
    <inkml:traceGroup>
      <inkml:annotationXML>
        <emma:emma xmlns:emma="http://www.w3.org/2003/04/emma" version="1.0">
          <emma:interpretation id="{08FBEC68-84D5-4666-8E9F-9CD5E504CA74}" emma:medium="tactile" emma:mode="ink">
            <msink:context xmlns:msink="http://schemas.microsoft.com/ink/2010/main" type="paragraph" rotatedBoundingBox="18153,6123 18822,6123 18822,6738 18153,67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5F604D2-F465-496F-99BB-17D98F559C4B}" emma:medium="tactile" emma:mode="ink">
              <msink:context xmlns:msink="http://schemas.microsoft.com/ink/2010/main" type="line" rotatedBoundingBox="18153,6123 18822,6123 18822,6738 18153,6738"/>
            </emma:interpretation>
          </emma:emma>
        </inkml:annotationXML>
        <inkml:traceGroup>
          <inkml:annotationXML>
            <emma:emma xmlns:emma="http://www.w3.org/2003/04/emma" version="1.0">
              <emma:interpretation id="{2462E5BD-B395-49E7-91F9-AF6CB6D6317F}" emma:medium="tactile" emma:mode="ink">
                <msink:context xmlns:msink="http://schemas.microsoft.com/ink/2010/main" type="inkWord" rotatedBoundingBox="18153,6123 18822,6123 18822,6738 18153,6738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&amp;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G</emma:literal>
                </emma:interpretation>
                <emma:interpretation id="interp4" emma:lang="it-IT" emma:confidence="0">
                  <emma:literal>4</emma:literal>
                </emma:interpretation>
              </emma:one-of>
            </emma:emma>
          </inkml:annotationXML>
          <inkml:trace contextRef="#ctx0" brushRef="#br0">642 3657 0,'27'53'16,"-1"81"-16,-26 0 16,0 26-1,0 1 1,0-1-1,27-26 1,-27-54 0,-27-80-1,-26-80 1,-54 0 0,107 80-1</inkml:trace>
        </inkml:traceGroup>
      </inkml:traceGroup>
    </inkml:traceGroup>
  </inkml:traceGroup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2:12.63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6666681-D628-44F6-8A3C-F1577ECC95EE}" emma:medium="tactile" emma:mode="ink">
          <msink:context xmlns:msink="http://schemas.microsoft.com/ink/2010/main" type="writingRegion" rotatedBoundingBox="19235,7103 19279,14352 16291,14371 16247,7122"/>
        </emma:interpretation>
      </emma:emma>
    </inkml:annotationXML>
    <inkml:traceGroup>
      <inkml:annotationXML>
        <emma:emma xmlns:emma="http://www.w3.org/2003/04/emma" version="1.0">
          <emma:interpretation id="{FE1F7DF7-95ED-400D-A78B-EF6CBA58BA94}" emma:medium="tactile" emma:mode="ink">
            <msink:context xmlns:msink="http://schemas.microsoft.com/ink/2010/main" type="paragraph" rotatedBoundingBox="19235,7103 19279,14352 16291,14371 16247,71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C2DE4B3-282D-425F-97B1-F57BAE16533E}" emma:medium="tactile" emma:mode="ink">
              <msink:context xmlns:msink="http://schemas.microsoft.com/ink/2010/main" type="line" rotatedBoundingBox="19235,7103 19279,14352 16291,14371 16247,7122"/>
            </emma:interpretation>
          </emma:emma>
        </inkml:annotationXML>
        <inkml:traceGroup>
          <inkml:annotationXML>
            <emma:emma xmlns:emma="http://www.w3.org/2003/04/emma" version="1.0">
              <emma:interpretation id="{E9EA2E0B-AEA9-46CE-9D0F-073E2D9D4B57}" emma:medium="tactile" emma:mode="ink">
                <msink:context xmlns:msink="http://schemas.microsoft.com/ink/2010/main" type="inkWord" rotatedBoundingBox="19235,7103 19279,14352 16291,14371 16247,7122"/>
              </emma:interpretation>
              <emma:one-of disjunction-type="recognition" id="oneOf0">
                <emma:interpretation id="interp0" emma:lang="it-IT" emma:confidence="0">
                  <emma:literal>io</emma:literal>
                </emma:interpretation>
                <emma:interpretation id="interp1" emma:lang="it-IT" emma:confidence="0">
                  <emma:literal>'io</emma:literal>
                </emma:interpretation>
                <emma:interpretation id="interp2" emma:lang="it-IT" emma:confidence="0">
                  <emma:literal>'o</emma:literal>
                </emma:interpretation>
                <emma:interpretation id="interp3" emma:lang="it-IT" emma:confidence="0">
                  <emma:literal>'ò</emma:literal>
                </emma:interpretation>
                <emma:interpretation id="interp4" emma:lang="it-IT" emma:confidence="0">
                  <emma:literal>Fao</emma:literal>
                </emma:interpretation>
              </emma:one-of>
            </emma:emma>
          </inkml:annotationXML>
          <inkml:trace contextRef="#ctx0" brushRef="#br0">1257 9218 0,'-321'-80'16,"54"107"-16,-27 0 31,0 26-15,-1 81-16,82 53 15,79 27 17,80 0-17,135 26 1,132-26-1,108-27 1,54-26 0,79-81-1,-80-53 1,-26-81 0,-81-79-1,-133-55 1,-54-26-1,-160-80 1,-27 0 0,-160 27-1,-108 53 1,-79 54 0,-108 133-1,-52 107 1,79 134-1,535-214 1</inkml:trace>
          <inkml:trace contextRef="#ctx0" brushRef="#br0" timeOffset="-2406.2654">909 7026 0,'0'27'0,"0"53"0,0 53 0,27 1 16,-54-27-1,54 54 1,0-1 0,0-26-1,-1-27 1,1-27 0,-27-53-1,-53-54 1,-1-53-1,-26-1 1,0 1 0,26 53-1,27 27 1,27 54 15,27-27-15,53 53-1,27 27 1,-26 0 0,26 0-1,-1-54 1,-25-53 0,-28-27-1,1-26 1,-1-54-1,1 0 1,-28 27 0,28 0-1,-27 53 1,-1 0 0,1 54-1,-54 26 1,27-53-1</inkml:trace>
          <inkml:trace contextRef="#ctx0" brushRef="#br1" timeOffset="87122.6598">1578 2668 0,'-54'26'0,"28"28"16,-81-1-16,0 1 0,0 26 0,-27-26 16,54 26-1,26-27 1,54-26 15,0-27-31,107 27 31,0-27-15,27 26 0,0-26-1,-54 27 1,-27 0 0,-53 0-1,0-54 1,0 27-1,-26-27 1,26-53 0,-27-27-1,0 27 1,0 26 0,27 1 15,0 53-31,0 0 15,0 27 1,0 26 0,27 27-1,0 1 17,-27-28-17,27 0 1,-27-106-1,-27 0 1,27 53 0</inkml:trace>
          <inkml:trace contextRef="#ctx0" brushRef="#br1" timeOffset="88497.6686">-401-1263 0,'54'54'0,"-1"80"0,27 26 16,-26 0 0,26-26-1,0 0 1,27-54-1,-53-27 1,-1-26 0,1-27-1,-1 0 1,1-53 0,26-54-1,0 27 1,-26-27-1,26-27 1,0 27 0,-27 0-1,1 0 1,-81 54 15,-53-28-15,-80 28-1,-54 26 1,0 0 0,0 1-1,53 26 1,54 0 0,81 0-1,106 0 1,54-54-1,-1 1 1,-133 53 0</inkml:trace>
        </inkml:traceGroup>
      </inkml:traceGroup>
    </inkml:traceGroup>
  </inkml:traceGroup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5:15.5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277845F-0F52-4B19-A7D3-D4687558F2E9}" emma:medium="tactile" emma:mode="ink">
          <msink:context xmlns:msink="http://schemas.microsoft.com/ink/2010/main" type="inkDrawing" rotatedBoundingBox="3741,1817 29491,6828 27648,16303 1897,11292" semanticType="callout" shapeName="Other">
            <msink:sourceLink direction="to" ref="{D4B61A1F-BACF-47D7-ACB7-6B4053B31633}"/>
            <msink:sourceLink direction="from" ref="{D4B61A1F-BACF-47D7-ACB7-6B4053B31633}"/>
          </msink:context>
        </emma:interpretation>
      </emma:emma>
    </inkml:annotationXML>
    <inkml:trace contextRef="#ctx0" brushRef="#br0">187 0 0,'-27'134'0,"54"26"0,0 108 31,0 52-31,26 81 15,-26 54 1,0 80 0,26 53-1,-26 54 1,-27 53 0,27 0-1,-27 0 1,-27 0-1,0-26 1,0-81 0,-53-53-1,0-81 1,0-80 0,26-79-1,28-82 1,-1-52-1,27-54 17,-27-54-17,27-26 1,0 0 0,27-27-1,-27 0 1,53 27-1,1-27 1,53 26 0,53-26-1,81 27 1,53-27 0,53-27 15,81 27-16,53-26 1,54 26 0,53 0-1,1 0 1,52 26 15,28 1-31,-1 0 31,27-1-15,27 1 0,-27 0-1,27 0 1,27-1 0,-27 1-1,0 0 1,26 0 15,-26-1-31,0 28 16,-27-108-1,54 81 17,-27 0-32,0 26 15,0-26 1,-27 27-1,-27-1 1,27-26 0,-26 26 15,-28-26-15,-52 26-1,-55-26 1,-79-80-1,-1 53 1,-79 26 0,-54 1-1,-54-27 1,-80 0 0,-53 27-1,-27-27 1,-81 0-1,-52-27 1,-54-26 0,26-1-1,54 54 1</inkml:trace>
    <inkml:trace contextRef="#ctx0" brushRef="#br0" timeOffset="328.1271">23261 10454 0,'187'54'0,"27"26"0,54 0 16,26 27-1,-27 0 1,-80-27-1,-107 0 1,-80-53 0,-80 27-1,-54-1 1,-53 1 0,0-1-1,-27 1 1,54-54-1,160 0 1</inkml:trace>
  </inkml:traceGroup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5:17.2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E4A41DD-F148-41F0-8C10-48478727CA4D}" emma:medium="tactile" emma:mode="ink">
          <msink:context xmlns:msink="http://schemas.microsoft.com/ink/2010/main" type="writingRegion" rotatedBoundingBox="4171,3013 1580,2826 1753,443 4343,630"/>
        </emma:interpretation>
      </emma:emma>
    </inkml:annotationXML>
    <inkml:traceGroup>
      <inkml:annotationXML>
        <emma:emma xmlns:emma="http://www.w3.org/2003/04/emma" version="1.0">
          <emma:interpretation id="{A76F1854-E0A6-4C97-A0E5-732D55CBB4FB}" emma:medium="tactile" emma:mode="ink">
            <msink:context xmlns:msink="http://schemas.microsoft.com/ink/2010/main" type="paragraph" rotatedBoundingBox="4171,3013 1580,2826 1753,443 4343,6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9285F90-3D7C-4D85-A0FF-0CE0250F4CAE}" emma:medium="tactile" emma:mode="ink">
              <msink:context xmlns:msink="http://schemas.microsoft.com/ink/2010/main" type="line" rotatedBoundingBox="4171,3013 1580,2826 1753,443 4343,630"/>
            </emma:interpretation>
          </emma:emma>
        </inkml:annotationXML>
        <inkml:traceGroup>
          <inkml:annotationXML>
            <emma:emma xmlns:emma="http://www.w3.org/2003/04/emma" version="1.0">
              <emma:interpretation id="{D4B61A1F-BACF-47D7-ACB7-6B4053B31633}" emma:medium="tactile" emma:mode="ink">
                <msink:context xmlns:msink="http://schemas.microsoft.com/ink/2010/main" type="inkWord" rotatedBoundingBox="4171,3013 1580,2826 1753,443 4343,630">
                  <msink:destinationLink direction="to" ref="{C277845F-0F52-4B19-A7D3-D4687558F2E9}"/>
                  <msink:destinationLink direction="from" ref="{C277845F-0F52-4B19-A7D3-D4687558F2E9}"/>
                </msink:context>
              </emma:interpretation>
              <emma:one-of disjunction-type="recognition" id="oneOf0">
                <emma:interpretation id="interp0" emma:lang="it-IT" emma:confidence="0">
                  <emma:literal>Fa</emma:literal>
                </emma:interpretation>
                <emma:interpretation id="interp1" emma:lang="it-IT" emma:confidence="0">
                  <emma:literal>FA</emma:literal>
                </emma:interpretation>
                <emma:interpretation id="interp2" emma:lang="it-IT" emma:confidence="0">
                  <emma:literal>Fo</emma:literal>
                </emma:interpretation>
                <emma:interpretation id="interp3" emma:lang="it-IT" emma:confidence="0">
                  <emma:literal>Fos</emma:literal>
                </emma:interpretation>
                <emma:interpretation id="interp4" emma:lang="it-IT" emma:confidence="0">
                  <emma:literal>(à</emma:literal>
                </emma:interpretation>
              </emma:one-of>
            </emma:emma>
          </inkml:annotationXML>
          <inkml:trace contextRef="#ctx0" brushRef="#br0">428 122 0,'-27'-27'16,"27"54"-16,0 27 0,0 79 0,-80 1 15,-54 26-15,27-26 32,54-80-17,26-28 1,27-79 0,80-54-1,27-54 1,0 1-1,53 0 1,-53 53 0,0 53-1,-27 54 1,-26 107 0,26 0-1,0 54 1,27-1 15,-26-26-31,-1-27 16,-27-54-1,-53-53 1,0 0 15,-53 0-15,-54-27-1,-107 1 1,-53 52 0,26-26-1,80-26 1,161 26 0</inkml:trace>
          <inkml:trace contextRef="#ctx0" brushRef="#br0" timeOffset="812.5052">-722-386 0,'-80'-53'15,"26"53"-15,-26 0 0,53 53 0,1-26 16,26 53-16,-27 27 15,54 53 1,-1 1 0,28 53-1,-27 0 1,-1 26 0,1 1-1,-27-27 1,-27-27-1,-26-53 1,53-27 0,0-54-1,0-26 1,0-27 0,0 0-1,0 0 16,0-27-15,0 27-16,0 0 16,0-27-1,-27 1 1,27-28 15,-27-53-15,27-53-1,0 160 1</inkml:trace>
          <inkml:trace contextRef="#ctx0" brushRef="#br0" timeOffset="1225.6418">-1230-413 0,'53'-53'0,"81"26"0,27 27 16,26-53-16,-27 53 31,-26-27-15,-54 27 0,-53 27-1,-54 26 1,-133 54-1,-28 0 1,-25 27 0,213-134-1</inkml:trace>
          <inkml:trace contextRef="#ctx0" brushRef="#br0" timeOffset="1395.5179">-1257 710 0,'134'-26'0,"26"-1"15,54-27 1,-80 1 0,-134 53-1</inkml:trace>
        </inkml:traceGroup>
      </inkml:traceGroup>
    </inkml:traceGroup>
  </inkml:traceGroup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5:20.7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5872E12-10A0-4B22-925A-2F8436932830}" emma:medium="tactile" emma:mode="ink">
          <msink:context xmlns:msink="http://schemas.microsoft.com/ink/2010/main" type="inkDrawing" rotatedBoundingBox="29175,11673 29794,14864 28165,15180 27546,11989" semanticType="callout" shapeName="Other"/>
        </emma:interpretation>
      </emma:emma>
    </inkml:annotationXML>
    <inkml:trace contextRef="#ctx0" brushRef="#br0">25293 9919 0,'54'54'0,"-28"53"16,1 27-16,-27 79 16,27 55-1,26 26 1,27 54-1,27-1 1,27 1 0,0-1-1,-1-79 17,-26-54-17,-53-81 1,-54-79-1,-27-54 1,-107-81 0,28-79-1,-1-27 1,26 0 0,55 26-1,-1 54 1,27 107-1,0 0 1,-27 27 0,27-27-1,-53 80 1,-81 1 0,-80 52-1,-107 28 16,-133 79-31,454-240 32</inkml:trace>
  </inkml:traceGroup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5:32.9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6AC96CF-E9F3-46BB-9458-CF43028B215D}" emma:medium="tactile" emma:mode="ink">
          <msink:context xmlns:msink="http://schemas.microsoft.com/ink/2010/main" type="inkDrawing" rotatedBoundingBox="5624,-435 20590,4732 17136,14733 2171,9565" shapeName="Other"/>
        </emma:interpretation>
      </emma:emma>
    </inkml:annotationXML>
    <inkml:trace contextRef="#ctx0" brushRef="#br0">0 2406 0,'0'0'0,"0"-27"0,0 1 0,0-1 15,27 0-15,0 0 0,0 1 0,26-1 16,27 0-16,1 0 15,-1 1 1,27-1 0,0 27-1,0 0 1,-27 0 0,0 0-1,27 27 1,-27-1-1,0 1 1,1 27 0,26-1-1,-27 1 1,27 26 0,-27 0-1,0 27 16,27-27-15,-27 54 0,27 0-1,-27-1 1,-26 28 0,53-1-1,-27 1 1,0-1-1,0 27 1,1 0 0,-1 0-1,0 27 1,0-27 0,1 1-1,-1 26 1,0-1-1,0 1 1,-26 0 0,26 27-1,0-27 1,-26 0 15,26 26-15,0 1-1,-27-27 1,28 0 0,-1 26-1,-27-26 17,28-27-32,-28 1 15,0-28 1,1 0-1,-1-26 1,-26-27 0,0-27-1,0 0 1,-1-26 0,-26-1-1,27-26 1,-27 0-1,0-27 17,0 27-17,27-27 1,-27 0 0,0 0-1,0 0 1,0 26-1,0-26 1,0 27 0,27-27-1,-27 27 1,0-27 0,0 0-1,0 0 1,0 0-1,0 0 1,0 0 0,0 0-1,0 0 1,0 0 0,0 0-1,0 0 1,0 0 15,0 0-15,0 0-1,0 0 1,0 0 0,0 0-1,26-27 1,-26 27-1,0-27 1,27 1 0,-27-1-1,27 0 1,0 0 0,-1 1-1,-26-28 1,27 27-1,0-26 17,-1-1-1,1-26-31,0 27 16,0-1-1,-27-26 1,26 27-1,1-1 17,0-26-17,0 26 1,-1 1 0,1-27-1,0 26 1,0 1-1,-1-1 1,-26 1 0,27-1-1,0 1 1,0-1 15,-27 28-31,26-1 16,-26-26-1,27 26 1,-27 0 0,27 0-1,-27 1 1,26-1 0,-26 0 15,27 0-16,-27 1 1,27-28 0,0 1-1,-27 26 1,26-27 0,1 1-1,27 0 1,-28-1-1,1 1 1,0-1 0,0 1-1,-1 26 1,28-27 0,-27 28-1,-1-28 1,1 27-1,0 1 1,-1-1 0,1 0 15,0 1-15,0-1-1,-1 0 1,1 0-1,27-26 1,-28 26 0,28 0-1,-27-26 1,-1 26 0,1 0-1,27 27 1,-28 0-1,1 0 1,0 0 0,-1 27-1,1 0 1,27 26 0,-1-26-1,-26 53 16,26-26-15,1 26 0,-1 0-1,-26 0 1,27 1 0,-28 26-1,1 0 1,26-1-1,-26 1 1,27 54 0,-28-27-1,28-1 1,-27 1 0,-1 0-1,28-1 1,-27 1-1,26-27 1,-26 27 0,0-27-1,26-27 17,-26 27-17,-1-54 1,-26 27-1,27-53 1,-27 27 0,27-54-1,-27 26 1,0 1 0,0 0-1,27-27 1,-27 27-1,0-27 1,0 0 0,0 26-1,26-26 1,-26 0 0,0 27-1,0 0 1,0-27 15,27 0-15,-27 26-1,0-26 1,0 0 0,0 0-1,0 0 1,0-26-1,0 26 1,0 0 0,0 0-1,27 0 1,-27 0 0,0 0-1,0 0 1,0 0-1,0 0 32,0 0-15,0 0-1,0 0-31,27-27 15,-27 27 1,26-53 15,1 26-31,27-27 32,-28 28-32,28-55 15,-27 28 1,53-27 15,-27-1-15,1 1-1,-1 0 1,1-27 0,-28 27-1,28 0 1,-1-1-1,-26 28 1,0 0 0,0 26-1,-1-27 1,1 28 0,0-1-1,-27 27 1,0-27-1,0 27 1,0 0 0,26 0-1,-26 27 17,0-27-17,0 27 1,27-1-1,-27-26 1,0 27 0,0-27-1,0 0 1,0 0 0,27-27-1,-27 27 1,0 0-1,0-26 1,0 26 0,27-27-1,-27 27 1,0 0 0,0 0-1,0 0 1,0 0 15,26 0-15,-26 27-1,0-27 1,0 0 0,0 0-1,27 0 1,-27 26-1,0-26 1,27 27 0,-27 0-1,27 0 1,-27-1 0,26 1-1,1 0 1,-27-1-1,27 28 17,-27-27-17,27-1 1,-27-26 0,26 27-1,-26-27 1,0 27-1,27-27 1,-27 0 0,0 27-1,27-27 1,-27 26 0,0 1-1,27 0 1,-27 0-1,26-1 1,-26 28 0,27-1-1,-27 1 1,27-1 0,-1 1-1,1-1 1,0-26 15,-27 26-15,27-26-1,-27 0 1,26 0 0,-26-1-1,27 1 1,-27 0-1,0 0 1,27-1 0,-27-26-1,0 27 1,27-27 0,-27 27-1,26-27 1,-26 26-1,0 1 1,27-27 0,-27 0-1,0 0 17,0 27-17,27-27 1,-27 0-1,0 0 1,0 0 0,0 0-1,0 0 1,27 0 0,-27-27-1,26 27 1,-26-53-1,54-27 1,-1-54 15,1-27-15,-1-26 0,-26 0-1,26-27 1,-26-26-1,27-1 1,-28-53 0,28 0 15,-1 0-15,1-27-16,-1 0 15,1 0 1,-1-26-1,1 26 17,26-27-17,-27 27 1,1-26 0,-27 26-1,-1 0 16,1 54-31,0-27 16,0-1 0,-1 55-1,-26-1 1,27 27 0,0 0-1,-1 54 1,1-27-1,-27 26 1,27 1 0,0 26-1,-1-26 1,-26 26 15,0 0-15,27 1-1,-27 53 1,0-27 0,0 0-1,0 26 1,0 28 0,0 0-1,0 53 1,0-27-1,0 27 1,0 0 0,0 0-1,0 27 1,27 26 0,0 0-1,-1 1 16,1 26-31,0 27 32,0 0-17,-1 53 1,28-26 0,-1 53-1,1 0 1,26 27-1,-53 0 1,53 27 0,-27 26-1,1-26 1,26 26 0,-53 1-1,53-1 1,-27 27-1,1-27 1,26 28 15,0-1-15,-26-27 0,-1 27-1,28 0 1,-28 0-1,0-26 1,1 26 0,-27-27-1,26 1 1,-26-1 0,26 0-1,-26 1 1,27-1-1,-28-26 1,28-1 0,-27-26-1,26-27 1,-26 27 15,-1-53-31,1-1 16,0-26-1,0-27 1,26-27 15,-53-27-15,27 1 0,0-27-1,-27-27 1,0 0-1,0 0 1,0 0 0,0 0-1,0 0 1,0 26 0,0-26-1,26 0 1,-26 0-1,0 27 1,0-27 0,27 0-1,-27 0 1,0 0 0,0 0 15,27 0-16,-27-27 1,27 1 0,26-1-1,-26-27 1,26-26 0,27-27-1,1 27 1,-28-27-1,54-53 17,0-1-17,-53 28 1,26 26 0,0 0-1,-27 53 1,-26 1-1,0 26 1,0 27 0,-27 0 15,26 80-31,-26 27 16,27 27-1,0 26 1,26-26-1,1 0 1,-1-27 15,-26-81-15,0-26 0,-1 0-1,28-53 1,-27-1-1,-1-26 1,1 53 0,0 1-1,-27 26 1,0 26 0,53 28-1,1-1 1,26 28-1,27 26 1,27-1 0,-54-25-1,-53-55 1,-1-79 0,-26 53-1</inkml:trace>
  </inkml:traceGroup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5:54.17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49D30C6-A064-4249-8F9E-7303CE8D281A}" emma:medium="tactile" emma:mode="ink">
          <msink:context xmlns:msink="http://schemas.microsoft.com/ink/2010/main" type="inkDrawing" rotatedBoundingBox="2032,3512 29415,4249 29409,4466 2026,3729" shapeName="Other">
            <msink:destinationLink direction="with" ref="{FA3B4C01-6F01-4E5C-BC2C-F03BC63D5BC1}"/>
            <msink:destinationLink direction="with" ref="{2052B5D3-435A-4971-BDA4-A868A6BA8D2C}"/>
            <msink:destinationLink direction="with" ref="{A7C212FD-C2AF-4BFF-A32F-FED83DA4EE80}"/>
          </msink:context>
        </emma:interpretation>
      </emma:emma>
    </inkml:annotationXML>
    <inkml:trace contextRef="#ctx0" brushRef="#br0">0 0 0,'54'0'16,"106"27"-16,-26-27 31,293 26-31,-213 1 0,107-27 31,27 27-15,26-27-1,27 27 1,27-27 0,53 26-1,0 1 1,54-27 0,27 27-1,26-27 1,27 27-1,-27-1 1,54-26 0,-1 27-1,1-27 1,0 27 0,26-27-1,1 27 1,-1-27 15,-26 26 0,26 1-15,-26-27 0,26 27-1,-26-27 1,0 27-1,-27-1 1,26 1 0,-26 0-1,27-54 1,-27 54 0,-27-1-1,-27-26 1,1 0-1,-27 0 1,-1 0 0,-26 0-1,0 27 1,-53-27 15,-1 0-15,1 0-1,-27 27 1,-54 0 0,0-27-1,1 26 1,-28 1 0,-26 0-1,-27 0 1,-80-27-1,27 0 1,-54 26 0,27 1-1,-54 0 1,-320-107 0,614 213 15,-400-133-16,-54 0 1,27 0 0,-81 27-1,-80-54 1,134 27 0</inkml:trace>
  </inkml:traceGroup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6:00.58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A0FB4C0-E2A0-49A5-BA2D-1522919CE451}" emma:medium="tactile" emma:mode="ink">
          <msink:context xmlns:msink="http://schemas.microsoft.com/ink/2010/main" type="inkDrawing" rotatedBoundingBox="19463,2325 21459,1375 22349,3246 20352,4196" semanticType="callout" shapeName="Other">
            <msink:sourceLink direction="with" ref="{4516BD68-2499-4A9B-AC75-52F16017B28B}"/>
            <msink:sourceLink direction="with" ref="{9B270764-71D8-435B-B6C7-E90D4F82E76D}"/>
            <msink:sourceLink direction="with" ref="{CDC4F697-1655-46C8-9E7D-D7CB3082DF02}"/>
            <msink:sourceLink direction="with" ref="{27D8F69E-7010-4711-B7A9-7799ED95BCDB}"/>
          </msink:context>
        </emma:interpretation>
      </emma:emma>
    </inkml:annotationXML>
    <inkml:trace contextRef="#ctx0" brushRef="#br0">0 27 0,'214'-53'0,"27"79"0,53-26 15,54 27 1,-1-27 0,1 0-1,-54 27 1,-53-27 0,-108 27-1,-106-1 1,-27 55-1,-107-1 1,0 27 0,-80 80-1,53 0 1,-26 27 0,26 0-1,27-27 16,0-27-15,54-79 0,26-28-1,0-26 1,-53-81 0,-27-106-1,107 160 1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2:08.50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687894D-A499-4B69-AA6B-C351A1E9E3A2}" emma:medium="tactile" emma:mode="ink">
          <msink:context xmlns:msink="http://schemas.microsoft.com/ink/2010/main" type="inkDrawing" rotatedBoundingBox="5828,9542 13198,10635 12884,12754 5513,11661" hotPoints="12803,10356 12742,12281 5727,12058 5789,10133" semanticType="enclosure" shapeName="Rectangle">
            <msink:sourceLink direction="with" ref="{8ED2F932-175E-4470-AFAC-6B48B86F5852}"/>
          </msink:context>
        </emma:interpretation>
      </emma:emma>
    </inkml:annotationXML>
    <inkml:trace contextRef="#ctx0" brushRef="#br0">75 0 0,'36'71'0,"-1"108"15,-106 36-15,35 35 16,0 1 0,36-37-1,36-35 1,-36 0-1,36-72 1,0-35 0,-36-36-1,0-36 1,0 0 15,0 0 0,0 0-31,0 0 16,35 0 0,37 35-1,71 1 1,36 0 0,71 35-1,72 1 1,36 0 15,0-1-15,-1 1-16,37-37 31,35 37-15,1-36-1,-1 35 1,0 1-1,0-1 1,37 1 0,-73 35 15,1-71-15,-37 0-1,-70 0 1,-73-36-1,-35 0 1,-72-36 0,-71 36-1,0-36 1,-36 36 0,0 0-1,0 0 1,0 0-1,0 0 1,0 0 0,0-36-1,-36-71 1,36-36 0,-36-36-1,1-36 1,-1 1-1,0-37 17,-35 37-17,35 35 1,0 36 0,0 35-1,0 73 1,36-1-1,-35 36 1,35 0 0,0 0-1,0 0 1,-36 0 0,-36 0-1,-35-36 1,-72 0-1,-36-35 1,-106-1 0,-37 1-1,-107-37 1,-36 1 0,-107 35-1,0-35 16,-72 35-15,72 37 0,-1-1 15,144 0-31,143 36 16,144 0-1,106 0 1,72 0-1,36 72 1,107-37 0,-143-35-1</inkml:trace>
  </inkml:traceGroup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6:01.66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B825373-F1E3-4F91-A398-C32E831DBDEF}" emma:medium="tactile" emma:mode="ink">
          <msink:context xmlns:msink="http://schemas.microsoft.com/ink/2010/main" type="inkDrawing" rotatedBoundingBox="9757,1400 18045,1389 18046,1630 9758,1641" semanticType="underline" shapeName="Other"/>
        </emma:interpretation>
      </emma:emma>
    </inkml:annotationXML>
    <inkml:trace contextRef="#ctx0" brushRef="#br0">0 187 0,'53'0'16,"54"0"-16,54 0 0,26 0 0,27 0 16,27-26 15,53 26-15,26 0-1,28-27 1,80 27-1,26-27 1,1 27 0,26 0-1,27 0 1,27 0 0,-27 0-1,-27 0 1,0 27-1,-26-27 1,-27 27 0,-54-1-1,-107 28 1,-53-54 0,0 0-1,-134-27 16,-80-80 1,-53 0-17,53 107 1</inkml:trace>
  </inkml:traceGroup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6:24.537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FA3B4C01-6F01-4E5C-BC2C-F03BC63D5BC1}" emma:medium="tactile" emma:mode="ink">
          <msink:context xmlns:msink="http://schemas.microsoft.com/ink/2010/main" type="inkDrawing" rotatedBoundingBox="7744,3660 17354,12480 17225,12620 7615,3800" semanticType="callout" shapeName="Other">
            <msink:sourceLink direction="with" ref="{D49D30C6-A064-4249-8F9E-7303CE8D281A}"/>
            <msink:sourceLink direction="with" ref="{36CDECD8-4BC0-41B5-B2BC-689A7DC82921}"/>
            <msink:sourceLink direction="with" ref="{A068617F-FD73-4DEB-9CE5-DC90DDC37D36}"/>
            <msink:sourceLink direction="with" ref="{2CDDEDFC-C482-42F7-B308-4C7656D8386B}"/>
          </msink:context>
        </emma:interpretation>
      </emma:emma>
    </inkml:annotationXML>
    <inkml:trace contextRef="#ctx0" brushRef="#br0">0 0 0,'0'0'0,"54"53"16,-28-26-16,28 0 0,-28-1 0,28 1 16,26 27-16,-26-28 0,26 28 15,0-1 1,0 1 15,0 26-15,27-27-1,0 28 1,-26-1 0,26 27-1,-1-27 1,1 27-1,27-27 1,-27 27 0,0 0-1,27 0 1,-27 0 0,26 0-1,1 0 1,-27 26-1,27-26 1,-27 0 0,0 0-1,26 27 1,-26-27 15,27 27-15,-27-27-1,26 26 1,-26-26 0,27 27-1,0-27 1,-1 27 0,-26-1-1,27-26 1,27 27-1,-28 0 1,1-1 0,0 1-1,26 0 17,-26-1-32,26 1 31,-26 0-31,-1-1 15,28 1 17,-27-27-17,-1 27 1,1-1 0,0 1-1,26 0 1,-26-27-1,-1 26 1,1-26 0,0 27-1,-27-27 1,26 27 0,1-27-1,0-1 1,-27 28-1,26-54 1,1 54 0,-27-27-1,0-27 1,0 27 0,0 0 15,0 0-16,0-27 1,0 0 0,-27 27-1,27-26 1,0-1 0,-27 0-1,0 0 1,0 0-1,1 1 1,-28-1 0,27 0-1,1 0 1,-1-26 0,0 26-1,-27-80 1,1 53-1,26 1 1,-26-1 15,-1 1-15,1-27 0,-1-1-1,-26 1 1,-27 0-1,27-27 1,-54 0 0,-80-80-1,107 80 1</inkml:trace>
  </inkml:traceGroup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6:29.87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CADD397-E2D6-4D7C-8754-DE2918DB3204}" emma:medium="tactile" emma:mode="ink">
          <msink:context xmlns:msink="http://schemas.microsoft.com/ink/2010/main" type="inkDrawing" rotatedBoundingBox="6352,11512 9913,8800 10123,9075 6562,11787" semanticType="callout" shapeName="Other">
            <msink:sourceLink direction="with" ref="{6E44AC2F-B016-4C8C-B19B-965164176F4F}"/>
            <msink:sourceLink direction="with" ref="{2C7E4634-B26B-472C-8A7D-FCF1C852B2B5}"/>
            <msink:sourceLink direction="with" ref="{2CDDEDFC-C482-42F7-B308-4C7656D8386B}"/>
          </msink:context>
        </emma:interpretation>
      </emma:emma>
    </inkml:annotationXML>
    <inkml:trace contextRef="#ctx0" brushRef="#br0">3529 0 0,'-80'80'0,"-27"27"0,-27 0 16,-80 53-1,0 27 1,-80 27 0,-53 27-1,-54 26 1,-1 1-1,1-28 1,27 28 15,107-55-31,53-25 16,134-55 0,80-52-1,107-108 1,133-80-1,54 0 17,-294 107-32</inkml:trace>
  </inkml:traceGroup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6:30.37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B6C33E8-D2C0-4BE3-B0A4-023B94C14646}" emma:medium="tactile" emma:mode="ink">
          <msink:context xmlns:msink="http://schemas.microsoft.com/ink/2010/main" type="inkDrawing" rotatedBoundingBox="7272,12644 11667,10041 11884,10407 7488,13010" semanticType="callout" shapeName="Other">
            <msink:sourceLink direction="with" ref="{620062EC-9E16-4C88-B808-6E691157F58C}"/>
            <msink:sourceLink direction="with" ref="{6E44AC2F-B016-4C8C-B19B-965164176F4F}"/>
            <msink:sourceLink direction="with" ref="{CCC0EA77-1046-4D73-963F-6484C6B5359D}"/>
            <msink:sourceLink direction="with" ref="{2CDDEDFC-C482-42F7-B308-4C7656D8386B}"/>
          </msink:context>
        </emma:interpretation>
      </emma:emma>
    </inkml:annotationXML>
    <inkml:trace contextRef="#ctx0" brushRef="#br0">4387 0 0,'-27'26'16,"-133"81"0,-375 161-16,241-54 0,-81 26 31,-52 54-31,-55 0 15,1 27 17,0 0-17,26-53 1,134-81 0,108-80-1,79-134 1,161-134-1,53-106 1,-80 267 0</inkml:trace>
  </inkml:traceGroup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6:31.76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6E44AC2F-B016-4C8C-B19B-965164176F4F}" emma:medium="tactile" emma:mode="ink">
          <msink:context xmlns:msink="http://schemas.microsoft.com/ink/2010/main" type="inkDrawing" rotatedBoundingBox="9857,6583 13754,9242 12271,11417 8373,8757" hotPoints="9655,8208 -2147483648,-2147483648 12323,11318" semanticType="enclosure" shapeName="IsoscelesTriangle">
            <msink:destinationLink direction="with" ref="{2B6C33E8-D2C0-4BE3-B0A4-023B94C14646}"/>
            <msink:destinationLink direction="with" ref="{CCADD397-E2D6-4D7C-8754-DE2918DB3204}"/>
          </msink:context>
        </emma:interpretation>
      </emma:emma>
    </inkml:annotationXML>
    <inkml:trace contextRef="#ctx0" brushRef="#br0">0 0 0,'54'-26'0,"-1"52"15,54-26-15,27 27 16,26 26-16,54-26 0,53 0 16,1 0-1,79-1 1,1-26 15,0 54-15,-1-27-1,1-27 1,-54 26 0,-80-26-1,-81 0 1,-79 27-1,-54-54 1,-54 1 0,54 26-1</inkml:trace>
    <inkml:trace contextRef="#ctx0" brushRef="#br0" timeOffset="-625.004">428 54 0,'27'53'0,"26"1"15,54 26-15,54 27 0,26 27 16,27 53 0,53 0 15,0 80-16,1 1 1,-1 26 0,-26 0-1,-27-27 1,0-26 0,-27-27 15,-80-81-31,-27-52 15,-53-55 1,-108-133 0,81 107-1</inkml:trace>
    <inkml:trace contextRef="#ctx0" brushRef="#br0" timeOffset="500.0032">3503 268 0,'26'80'0,"1"0"16,27 27-16,-28 27 15,1 80 1,-27 26 0,-27 54-1,1 54 1,-28 26 15,1 1-15,26-1-1,0-53 1,27-214 0,0-107-1</inkml:trace>
  </inkml:traceGroup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5:58.66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FC2E741-29FD-45AE-990E-6BFE5DFEA4E7}" emma:medium="tactile" emma:mode="ink">
          <msink:context xmlns:msink="http://schemas.microsoft.com/ink/2010/main" type="inkDrawing" rotatedBoundingBox="6630,3331 7669,1099 9436,1922 8396,4154" hotPoints="7568,1926 9427,1895 7758,3846" semanticType="enclosure" shapeName="Triangle"/>
        </emma:interpretation>
      </emma:emma>
    </inkml:annotationXML>
    <inkml:trace contextRef="#ctx0" brushRef="#br0">-10535 534 0,'80'0'0,"81"27"0,53-54 16,53 27-16,0 0 15,1-26 1,26 26 0,-53 0-1,-54 26 1,-80-26 0,-81 27-1,-26 27 1,-26-1-1,-81 27 17,0 0-17,-27 81 1,-26 26 0,-27 27-1,-27 0 1,26 26-1,1-52 1,54-1 0,26-54-1,53-26 1,54-53 0,54-27 15,26-54-16,54-53 1,-54-1 0,53-26-1,-133 107 1</inkml:trace>
    <inkml:trace contextRef="#ctx0" brushRef="#br0" timeOffset="-700.2007">-10080 641 0,'-27'0'0,"0"-53"16,1 53-16,-1-27 0,27 81 0,0 26 15,0 53-15,27 1 0,-1 27 0,1 26 16,0 27 0,-27-27-1,0 27 1,26-27 15,1-27-15,0-80-1,-27-53 1,0 0 0,-27-54-1,27-80 1,-27-53 0,1-54-1,-1 0 1,27 214-1</inkml:trace>
  </inkml:traceGroup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6:03.50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40FEF69-B9A8-4148-BE9C-3F372B9F0DCB}" emma:medium="tactile" emma:mode="ink">
          <msink:context xmlns:msink="http://schemas.microsoft.com/ink/2010/main" type="writingRegion" rotatedBoundingBox="9452,987 14426,2679 13972,4011 8999,2319"/>
        </emma:interpretation>
      </emma:emma>
    </inkml:annotationXML>
    <inkml:traceGroup>
      <inkml:annotationXML>
        <emma:emma xmlns:emma="http://www.w3.org/2003/04/emma" version="1.0">
          <emma:interpretation id="{F1C705F2-E734-4285-AF77-3DA404DF2255}" emma:medium="tactile" emma:mode="ink">
            <msink:context xmlns:msink="http://schemas.microsoft.com/ink/2010/main" type="paragraph" rotatedBoundingBox="9452,987 14426,2679 13972,4011 8999,23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BB973E9-B561-4DE8-B089-DFC88BFAC389}" emma:medium="tactile" emma:mode="ink">
              <msink:context xmlns:msink="http://schemas.microsoft.com/ink/2010/main" type="line" rotatedBoundingBox="9452,987 14426,2679 13972,4011 8999,2319"/>
            </emma:interpretation>
          </emma:emma>
        </inkml:annotationXML>
        <inkml:traceGroup>
          <inkml:annotationXML>
            <emma:emma xmlns:emma="http://www.w3.org/2003/04/emma" version="1.0">
              <emma:interpretation id="{151A3E86-EEF0-4EFC-87E5-3C8BF7E932D5}" emma:medium="tactile" emma:mode="ink">
                <msink:context xmlns:msink="http://schemas.microsoft.com/ink/2010/main" type="inkWord" rotatedBoundingBox="9452,987 14426,2679 13972,4011 8999,2319"/>
              </emma:interpretation>
              <emma:one-of disjunction-type="recognition" id="oneOf0">
                <emma:interpretation id="interp0" emma:lang="it-IT" emma:confidence="0">
                  <emma:literal>"4a</emma:literal>
                </emma:interpretation>
                <emma:interpretation id="interp1" emma:lang="it-IT" emma:confidence="0">
                  <emma:literal>"Lia</emma:literal>
                </emma:interpretation>
                <emma:interpretation id="interp2" emma:lang="it-IT" emma:confidence="0">
                  <emma:literal>"4o</emma:literal>
                </emma:interpretation>
                <emma:interpretation id="interp3" emma:lang="it-IT" emma:confidence="0">
                  <emma:literal>dia</emma:literal>
                </emma:interpretation>
                <emma:interpretation id="interp4" emma:lang="it-IT" emma:confidence="0">
                  <emma:literal>"44a</emma:literal>
                </emma:interpretation>
              </emma:one-of>
            </emma:emma>
          </inkml:annotationXML>
          <inkml:trace contextRef="#ctx0" brushRef="#br0">5588-1444 0,'27'80'0,"-81"27"0,-52 0 15,-55 53 1,1 1-1,-1-27 1,1-1 0,80-26-1,26-53 17,81-1-32,80-26 15,80-27 16,0 0-15,27 0 0,-27 0-1,-26 0 1,-81 0 0,-53 0-1,-54-27 1,-80-80-1,-27 0 1,134 107 15</inkml:trace>
          <inkml:trace contextRef="#ctx0" brushRef="#br0" timeOffset="375.0039">5267-1310 0,'134'80'0,"-54"53"0,27 28 16,-27-1-1,1 27 1,-1-53 0,0-27-1,-26-53 1,-28-28 0,-26-52-1,-26-55 1,-1-52-1,27 133 17</inkml:trace>
          <inkml:trace contextRef="#ctx0" brushRef="#br0" timeOffset="968.7577">7112-1016 0,'0'53'15,"-53"54"-15,-54 27 0,-27-27 32,27 26-17,27-52 1,0-1 0,53-53-1,-26-54 1,26-53-1,27-27 1,-27-27 0,-26 27-1,26 54 17,54 26-17,-27 54 1,0-27-1,53 0 1,27 80 0,27 0-1,-27 27 1,27 0 0,-26-27-1,-81-26 1,0-54-1</inkml:trace>
          <inkml:trace contextRef="#ctx0" brushRef="#br0" timeOffset="-716.8019">2808-2380 0,'-27'0'0,"-107"80"16,-26-26-16,-27 53 0,26-27 16,27 0-1,54 0 1,27-53 0,80 27 15,26-28-16,54 1 1,0 27 0,27-28-1,-27-26 1,-27 27 0,-54-54-1,1-26 1,0-1-1,-54-53 1,0 54 0,27-27-1,-26 26 1,26 54 0,-27 27-1,27 26 1,27 28-1,-1 26 1,1-27 0,80-53 15,-107-27-31</inkml:trace>
        </inkml:traceGroup>
      </inkml:traceGroup>
    </inkml:traceGroup>
  </inkml:traceGroup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7:16.89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A74E4C58-EB7B-4891-B835-ABCD9A555AA3}" emma:medium="tactile" emma:mode="ink">
          <msink:context xmlns:msink="http://schemas.microsoft.com/ink/2010/main" type="writingRegion" rotatedBoundingBox="18849,4011 19945,4011 19945,4866 18849,4866"/>
        </emma:interpretation>
      </emma:emma>
    </inkml:annotationXML>
    <inkml:traceGroup>
      <inkml:annotationXML>
        <emma:emma xmlns:emma="http://www.w3.org/2003/04/emma" version="1.0">
          <emma:interpretation id="{E4ADADA7-E03E-4308-B9F3-D8994CC61761}" emma:medium="tactile" emma:mode="ink">
            <msink:context xmlns:msink="http://schemas.microsoft.com/ink/2010/main" type="paragraph" rotatedBoundingBox="18849,4011 19945,4011 19945,4866 18849,48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70BE9E4-E141-4971-8657-4D403D78DDA8}" emma:medium="tactile" emma:mode="ink">
              <msink:context xmlns:msink="http://schemas.microsoft.com/ink/2010/main" type="line" rotatedBoundingBox="18849,4011 19945,4011 19945,4866 18849,4866"/>
            </emma:interpretation>
          </emma:emma>
        </inkml:annotationXML>
        <inkml:traceGroup>
          <inkml:annotationXML>
            <emma:emma xmlns:emma="http://www.w3.org/2003/04/emma" version="1.0">
              <emma:interpretation id="{49AB7548-0E98-4753-9A99-BBAE2ABA215C}" emma:medium="tactile" emma:mode="ink">
                <msink:context xmlns:msink="http://schemas.microsoft.com/ink/2010/main" type="inkWord" rotatedBoundingBox="18849,4011 19945,4011 19945,4866 18849,4866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4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G</emma:literal>
                </emma:interpretation>
                <emma:interpretation id="interp4" emma:lang="it-IT" emma:confidence="0">
                  <emma:literal>*</emma:literal>
                </emma:interpretation>
              </emma:one-of>
            </emma:emma>
          </inkml:annotationXML>
          <inkml:trace contextRef="#ctx0" brushRef="#br0">1844 2727 0,'0'26'0,"-53"1"0,-54 0 0,-53 53 15,-1-26-15,-26 26 16,53-53-1,108-1 1,52-26 0,28-26-1,79-28 1,28-26 0,26-27-1,-27 53 1,1 1 15,-54 26-15,-54 1-1,-53 52 1,0 28 0,0 53 30,-26 0-46,-1 26 0,27 1 16,27-27 0,26 0-1,-26-54 1,-27-26 0,0-27-1,-27 0 1,-53-53-1,-27-1 17,-54 27-17,1-26-15,0-1 16,53 1 15,0 26-15,53 27-1,54 0 1,27-26 0,53 26-1,27 26 1,-27 1 15,-26 0-31,-27-1 16,-27-26-1,-27-26 1,54-81 0,-27 107-1</inkml:trace>
        </inkml:traceGroup>
      </inkml:traceGroup>
    </inkml:traceGroup>
  </inkml:traceGroup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7:13.88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A7C212FD-C2AF-4BFF-A32F-FED83DA4EE80}" emma:medium="tactile" emma:mode="ink">
          <msink:context xmlns:msink="http://schemas.microsoft.com/ink/2010/main" type="inkDrawing" rotatedBoundingBox="13742,9188 19989,3958 20150,4151 13903,9381" semanticType="callout" shapeName="Other">
            <msink:sourceLink direction="with" ref="{D49D30C6-A064-4249-8F9E-7303CE8D281A}"/>
            <msink:destinationLink direction="with" ref="{00921E96-66D0-4CEC-9390-172F7AC82DE4}"/>
          </msink:context>
        </emma:interpretation>
      </emma:emma>
    </inkml:annotationXML>
    <inkml:trace contextRef="#ctx0" brushRef="#br0">6230 53 0,'27'-26'0,"-1"-1"0,-52 27 0,-1 53 15,-27-26-15,54 0 0,-26 0 16,-28 26-16,1-26 0,26 26 0,-26-26 15,26 27-15,-27-1 16,1 1 0,-27 26-1,26-27 1,1 1 0,-1-1-1,1 1 1,-1-1-1,-26 1 1,27-1 15,-28 1-31,28 26 16,-27-27 0,0 1 15,-1 26-16,1-27 1,0 1 0,26 26-1,-26-26 1,0-1 0,0 27-1,0-26 1,-1 26-1,1 0 1,0-26 0,-27 26-1,27-27 1,0 27 0,-1-26-1,-26 26 1,27-26-1,0 26 1,0 0 0,-27-26 31,27 26-47,-1 0 0,1-27 15,0 28 16,0-28-15,0 1 0,26 26-1,-53-27 1,27 27 0,0-26-1,0-1 1,-1 28-1,1-28 1,0 27 0,0-26-1,-1-1 1,1 27 0,27-26-1,-27-1 1,-1 28-1,28-28 1,-27 1 15,-1-1-31,1 27 32,27-26-17,-27-1 1,-1 27-1,28-26 1,-27-1 0,26 1-1,1-1 17,-1 1-32,1-1 15,-27 1 16,26-1-15,1 1 15,26-28-31,-27 28 16,1-27 0,-1 26-1,1 1 1,0-1-1,-1-26 1,1 0 15,26 26-15,-27-26 0,28-1-1,-28 1 1,27 27-1,1-54 1,-1 26 0,27 1-1,-27-27 1,27 0 0,0 0 15,0 27-31,0-27 31,0 0-31,0 0 16,0 0-1,0 0 1,0 0 0,-27-27-1,27 27 16,-80-80-15,80-27 0,0 107-16</inkml:trace>
  </inkml:traceGroup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7:19.48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052B5D3-435A-4971-BDA4-A868A6BA8D2C}" emma:medium="tactile" emma:mode="ink">
          <msink:context xmlns:msink="http://schemas.microsoft.com/ink/2010/main" type="inkDrawing" rotatedBoundingBox="17079,6681 23631,2419 26254,6451 19702,10713" semanticType="callout" shapeName="Other">
            <msink:sourceLink direction="with" ref="{D49D30C6-A064-4249-8F9E-7303CE8D281A}"/>
          </msink:context>
        </emma:interpretation>
      </emma:emma>
    </inkml:annotationXML>
    <inkml:trace contextRef="#ctx0" brushRef="#br0">5840 0 0,'26'-53'15,"28"159"-15,-1-52 0,28 53 0,26 27 0,26-1 16,1 28 0,26 26-1,-53 27 1,27 26-1,-27 1 1,0 53 0,-54 0-1,28 0 17,-55 27-32,-26 27 15,0-27 1,-53 26 15,-27 1-15,-27-54-1,-54 27 1,1-54 0,-54 0-1,-53-26 1,-1-54-1,-53 0 1,1-53 0,-28-27-1,0 0 1,-26-54 0,0-26-1,-27 27 1,0-81-1,0-27 1,53-26 15,0 0-15,28-27 0,52-27-1,1 1 16,-1-1-15,55 0 0,25 1-1,55-1 1,-1 54 0,81 0-1,-1 26 1,54 27-1,0 27 1,0 0 0,0 27-1,0 0 1,0 0 0,0-1 15,0-52-16,0 26 1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0:52.18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0C9983C9-86F9-4B7E-A195-E388F034EFD8}" emma:medium="tactile" emma:mode="ink">
          <msink:context xmlns:msink="http://schemas.microsoft.com/ink/2010/main" type="writingRegion" rotatedBoundingBox="28512,11268 29585,11268 29585,12306 28512,12306"/>
        </emma:interpretation>
      </emma:emma>
    </inkml:annotationXML>
    <inkml:traceGroup>
      <inkml:annotationXML>
        <emma:emma xmlns:emma="http://www.w3.org/2003/04/emma" version="1.0">
          <emma:interpretation id="{C690C874-F6D6-40A5-BECA-8F83DF4682F7}" emma:medium="tactile" emma:mode="ink">
            <msink:context xmlns:msink="http://schemas.microsoft.com/ink/2010/main" type="paragraph" rotatedBoundingBox="28512,11268 29585,11268 29585,12306 28512,123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7C32C8B-3C32-466C-AA6A-3372393C1DA7}" emma:medium="tactile" emma:mode="ink">
              <msink:context xmlns:msink="http://schemas.microsoft.com/ink/2010/main" type="line" rotatedBoundingBox="28512,11268 29585,11268 29585,12306 28512,12306"/>
            </emma:interpretation>
          </emma:emma>
        </inkml:annotationXML>
        <inkml:traceGroup>
          <inkml:annotationXML>
            <emma:emma xmlns:emma="http://www.w3.org/2003/04/emma" version="1.0">
              <emma:interpretation id="{E536E159-05A4-40A3-88EB-05FC40F43FC2}" emma:medium="tactile" emma:mode="ink">
                <msink:context xmlns:msink="http://schemas.microsoft.com/ink/2010/main" type="inkWord" rotatedBoundingBox="28512,11268 29585,11268 29585,12306 28512,12306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L</emma:literal>
                </emma:interpretation>
                <emma:interpretation id="interp2" emma:lang="it-IT" emma:confidence="0">
                  <emma:literal>-</emma:literal>
                </emma:interpretation>
                <emma:interpretation id="interp3" emma:lang="it-IT" emma:confidence="0">
                  <emma:literal>c</emma:literal>
                </emma:interpretation>
                <emma:interpretation id="interp4" emma:lang="it-IT" emma:confidence="0">
                  <emma:literal>u</emma:literal>
                </emma:interpretation>
              </emma:one-of>
            </emma:emma>
          </inkml:annotationXML>
          <inkml:trace contextRef="#ctx0" brushRef="#br0">21572 6225 0,'35'36'16,"-70"71"-16,-37 36 0,0 0 0,37 1 31,70 34-15,37-70-1,0-37 1,35-35 0,72-36 15,-36 36-31,36-36 31,-36 0-15,-72 36-1,1-36 1,-72-36 0,-107-36 15,35-35-31,72 107 15</inkml:trace>
        </inkml:traceGroup>
      </inkml:traceGroup>
    </inkml:traceGroup>
  </inkml:traceGroup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7:15.547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C7AC4D3-4FAB-4054-A0F3-2DD31BB93F4F}" emma:medium="tactile" emma:mode="ink">
          <msink:context xmlns:msink="http://schemas.microsoft.com/ink/2010/main" type="writingRegion" rotatedBoundingBox="13581,8689 14170,8689 14170,9385 13581,9385"/>
        </emma:interpretation>
      </emma:emma>
    </inkml:annotationXML>
    <inkml:traceGroup>
      <inkml:annotationXML>
        <emma:emma xmlns:emma="http://www.w3.org/2003/04/emma" version="1.0">
          <emma:interpretation id="{7808CC19-19B9-4311-BE7F-6A5BA7590BEE}" emma:medium="tactile" emma:mode="ink">
            <msink:context xmlns:msink="http://schemas.microsoft.com/ink/2010/main" type="paragraph" rotatedBoundingBox="13581,8689 14170,8689 14170,9385 13581,93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4FEEC33-5DC0-4B99-BC8D-FC266A1B22B2}" emma:medium="tactile" emma:mode="ink">
              <msink:context xmlns:msink="http://schemas.microsoft.com/ink/2010/main" type="line" rotatedBoundingBox="13581,8689 14170,8689 14170,9385 13581,9385"/>
            </emma:interpretation>
          </emma:emma>
        </inkml:annotationXML>
        <inkml:traceGroup>
          <inkml:annotationXML>
            <emma:emma xmlns:emma="http://www.w3.org/2003/04/emma" version="1.0">
              <emma:interpretation id="{0AC7FD76-F4FE-4FD6-97A1-844E7CB88917}" emma:medium="tactile" emma:mode="ink">
                <msink:context xmlns:msink="http://schemas.microsoft.com/ink/2010/main" type="inkWord" rotatedBoundingBox="13581,8689 14170,8689 14170,9385 13581,9385"/>
              </emma:interpretation>
              <emma:one-of disjunction-type="recognition" id="oneOf0">
                <emma:interpretation id="interp0" emma:lang="it-IT" emma:confidence="0">
                  <emma:literal>28</emma:literal>
                </emma:interpretation>
                <emma:interpretation id="interp1" emma:lang="it-IT" emma:confidence="0">
                  <emma:literal>78</emma:literal>
                </emma:interpretation>
                <emma:interpretation id="interp2" emma:lang="it-IT" emma:confidence="0">
                  <emma:literal>88</emma:literal>
                </emma:interpretation>
                <emma:interpretation id="interp3" emma:lang="it-IT" emma:confidence="0">
                  <emma:literal>z</emma:literal>
                </emma:interpretation>
                <emma:interpretation id="interp4" emma:lang="it-IT" emma:confidence="0">
                  <emma:literal>Lt</emma:literal>
                </emma:interpretation>
              </emma:one-of>
            </emma:emma>
          </inkml:annotationXML>
          <inkml:trace contextRef="#ctx0" brushRef="#br0">-4118 7486 0,'0'-27'0,"0"0"0,0 1 0,0-1 16,27 0-16,-27 0 0,27 27 15,-27 0-15,0 0 0,0 0 16,-27 27 0,27 27-1,-27 26 1,0 0-1,-26 0 1,26 1 0,0 25-1,27-52 1,0-1 15,27 1-31,0-54 16,0 27-1,26-27 1,1-27 15,-28 27-15,54-27 0,-26 27-1,26-27 1,0 27-1,-26 0 1,-27 0 0,-27 0-1,0 27 1,0-27 0,0 0-1,0 0 1,0-27-1,-54 1 1,1-28 0,-28-26-1,1 0 1,0 0 0,0-1 30,26 28-46,28-1 16,-1 28 0,27 26-1,0 0 1,27 26 0,26 55-1,1-1 1,26 0-1,27 27 1,-27-54 0,-27 1-1,-26-54 1,-27 0 0,0 0-1,-80-54 1,-27-26-1,0 27 1,27-1 15,53 28-15,0 26 0,27 0-1,0 0 16,27 0-15,27 53 0,-1-53-1,27-80 1,-80 80 0</inkml:trace>
        </inkml:traceGroup>
      </inkml:traceGroup>
    </inkml:traceGroup>
  </inkml:traceGroup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6:00.04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0921E96-66D0-4CEC-9390-172F7AC82DE4}" emma:medium="tactile" emma:mode="ink">
          <msink:context xmlns:msink="http://schemas.microsoft.com/ink/2010/main" type="inkDrawing" rotatedBoundingBox="19276,2326 20218,4043 20067,4126 19125,2408" semanticType="callout" shapeName="Other">
            <msink:sourceLink direction="with" ref="{A7C212FD-C2AF-4BFF-A32F-FED83DA4EE80}"/>
            <msink:sourceLink direction="with" ref="{CDC4F697-1655-46C8-9E7D-D7CB3082DF02}"/>
            <msink:sourceLink direction="with" ref="{27D8F69E-7010-4711-B7A9-7799ED95BCDB}"/>
          </msink:context>
        </emma:interpretation>
      </emma:emma>
    </inkml:annotationXML>
    <inkml:trace contextRef="#ctx0" brushRef="#br0">1443 962 0,'0'134'0,"27"-1"0,0 55 16,80-1-1,0 0 1,26 0-1,1 0 1,-27 0 0,-27-26-1,-26-54 1,-1-27 0,-26-53-1,-27-27 1,-27-107-1,-53-80 1,0-27 0,80 214-1</inkml:trace>
  </inkml:traceGroup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7:18.23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186E8EDD-FF44-4F8D-BE86-392FBE87348F}" emma:medium="tactile" emma:mode="ink">
          <msink:context xmlns:msink="http://schemas.microsoft.com/ink/2010/main" type="inkDrawing" rotatedBoundingBox="22264,211 25068,267 25025,2380 22222,2324" hotPoints="24913,1232 23679,2466 22445,1232 23679,-1" semanticType="enclosure" shapeName="Circle">
            <msink:sourceLink direction="with" ref="{CC4ABE46-8AA5-45B5-B3F0-319DFFF1D309}"/>
          </msink:context>
        </emma:interpretation>
      </emma:emma>
    </inkml:annotationXML>
    <inkml:trace contextRef="#ctx0" brushRef="#br0">7112-54 0,'106'-187'0,"-132"53"15,-28 27 1,-26-26 0,-27-1-1,-53 0 1,-27 27 0,-27 54-1,-27-1 1,0 28-1,1 26 1,-28 53 0,28 27-1,26 54 1,0 26 0,54 28 15,53-1-31,53 27 31,54-27-15,54 0-1,53-27 1,80 1 0,53-28-1,28-26 1,26 0-1,-27-53 1,1-54 0,-28-54-1,1 1 1,-54-54 0,-27 0-1,-53-27 1,-53-26-1,-81 53 1,-26-27 0,-54 54-1,-54 27 1,1 53 0,160 0 15</inkml:trace>
  </inkml:traceGroup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7:02.62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C4ABE46-8AA5-45B5-B3F0-319DFFF1D309}" emma:medium="tactile" emma:mode="ink">
          <msink:context xmlns:msink="http://schemas.microsoft.com/ink/2010/main" type="writingRegion" rotatedBoundingBox="17823,387 24696,345 24706,1936 17833,1979">
            <msink:destinationLink direction="with" ref="{186E8EDD-FF44-4F8D-BE86-392FBE87348F}"/>
          </msink:context>
        </emma:interpretation>
      </emma:emma>
    </inkml:annotationXML>
    <inkml:traceGroup>
      <inkml:annotationXML>
        <emma:emma xmlns:emma="http://www.w3.org/2003/04/emma" version="1.0">
          <emma:interpretation id="{3FF9C20D-1044-46DD-B772-69800C974590}" emma:medium="tactile" emma:mode="ink">
            <msink:context xmlns:msink="http://schemas.microsoft.com/ink/2010/main" type="paragraph" rotatedBoundingBox="17823,387 24696,345 24706,1936 17833,197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1EF34F3-E8E0-4A60-AA08-5E0E4C2B914C}" emma:medium="tactile" emma:mode="ink">
              <msink:context xmlns:msink="http://schemas.microsoft.com/ink/2010/main" type="line" rotatedBoundingBox="17823,387 24696,345 24706,1936 17833,1979"/>
            </emma:interpretation>
          </emma:emma>
        </inkml:annotationXML>
        <inkml:traceGroup>
          <inkml:annotationXML>
            <emma:emma xmlns:emma="http://www.w3.org/2003/04/emma" version="1.0">
              <emma:interpretation id="{27D8F69E-7010-4711-B7A9-7799ED95BCDB}" emma:medium="tactile" emma:mode="ink">
                <msink:context xmlns:msink="http://schemas.microsoft.com/ink/2010/main" type="inkWord" rotatedBoundingBox="17823,387 24696,345 24706,1936 17833,1979">
                  <msink:destinationLink direction="with" ref="{6A0FB4C0-E2A0-49A5-BA2D-1522919CE451}"/>
                  <msink:destinationLink direction="with" ref="{00921E96-66D0-4CEC-9390-172F7AC82DE4}"/>
                </msink:context>
              </emma:interpretation>
              <emma:one-of disjunction-type="recognition" id="oneOf0">
                <emma:interpretation id="interp0" emma:lang="it-IT" emma:confidence="0">
                  <emma:literal>attivo</emma:literal>
                </emma:interpretation>
                <emma:interpretation id="interp1" emma:lang="it-IT" emma:confidence="0">
                  <emma:literal>SELLE</emma:literal>
                </emma:interpretation>
                <emma:interpretation id="interp2" emma:lang="it-IT" emma:confidence="0">
                  <emma:literal>stivo</emma:literal>
                </emma:interpretation>
                <emma:interpretation id="interp3" emma:lang="it-IT" emma:confidence="0">
                  <emma:literal>ott 48</emma:literal>
                </emma:interpretation>
                <emma:interpretation id="interp4" emma:lang="it-IT" emma:confidence="0">
                  <emma:literal>stordito</emma:literal>
                </emma:interpretation>
              </emma:one-of>
            </emma:emma>
          </inkml:annotationXML>
          <inkml:trace contextRef="#ctx0" brushRef="#br0">1978-375 0,'214'-80'0,"-54"53"16,28 27-1,-28-26 1,0 26-1,-26-27 1,-27 27 0,-80 0-1,-27 0 1,0 0 0,-27 27-1,-26-27 1,26-27-1,0 0 1,27 27 0</inkml:trace>
          <inkml:trace contextRef="#ctx0" brushRef="#br0" timeOffset="-421.8777">2192-990 0,'-27'81'16,"27"-1"-16,-27 27 0,1 53 31,-1 1-16,0-1 1,54 27 0,0-53-1,-1-27 1,55-27 0,-1-53-1,27-27 1,0-27-1,26 0 1,-52-26 0,-28 26-1,-80 0 1,-106-26 0,-1-1-1,134 54 1</inkml:trace>
          <inkml:trace contextRef="#ctx0" brushRef="#br0" timeOffset="843.7554">3689-589 0,'80'-53'0,"-106"133"0,52-26 0,-26 26 15,0 27-15,0 26 16,0 28 0,-26-27-1,26-28 1,-27-25-1,27-28 1,0-53 0,0 0-1,0-53 1,27-1 0,-81-53-1,-53 0 1,27 27-1,-27 27 17,0 26-17,27 54 1,80-1 0,0 1-1,27-27 1,53-27-1,27 27 1,53-26 0,27 26-1,1-27 1,-55 27 0,-26 0-1,-80 0 1,0 0-1,-54 27 1,0-27 15,0 26-31,1-26 16,-1-26 0,27-1 15,0 27-16</inkml:trace>
          <inkml:trace contextRef="#ctx0" brushRef="#br0" timeOffset="1503.917">5481-749 0,'107'-54'0,"-134"81"16,-53 27-16,26 53 0,-133 107 16,27-54-16,-28 54 15,108-80 1,0-28-1,80-25 1,27-55 0,80 1-1,53-27 1,0 0 0,28-27-1,-28 1 16,-53 26-15,-54 0 0,-26 0-1,-27 0 1,-27-27 0,1 0-1,-1-53 1,0 0-1,-26-54 1,53 134 0</inkml:trace>
          <inkml:trace contextRef="#ctx0" brushRef="#br0" timeOffset="1941.4198">5400-669 0,'54'54'0,"-27"26"0,26 27 0,1 26 16,-1 1-1,-26 0 1,26 0 0,1-1-1,-28-53 1,1-53 0,-27-27-1,0-27 1,0 1-1,0-28 17,-27-53-17,27 0 1,27-53 0,-27 160-1</inkml:trace>
          <inkml:trace contextRef="#ctx0" brushRef="#br0" timeOffset="2655.2929">6283-856 0,'-27'80'0,"0"27"16,0 54-16,27-1 16,-26 0-1,26 1 17,0-1-17,53 1 1,27-81-1,27-53 1,0-27 0,27-27-1,-27-27 1,-27 1 15,-53-1-15,-81-26-1,-106 0 1,0 27 0,-28-28-1,1 28 17,54 26-17,52 0 1,81 27-1,27-26 1,53-1 0,27 0-1,54 0 1,-28 27 0,28 0-1,-81 0 1,-27 27-1,-26-27 1,-54 27 0,-133-27-1,160 0 1</inkml:trace>
          <inkml:trace contextRef="#ctx0" brushRef="#br1" timeOffset="-60666.4257">80 0 0,'160'26'0,"27"1"16,54 27-16,-81-1 15,-26 0 1,-80 1-1,-81-1 1,-27 28 0,-106-1 15,-241 27-15,27-80-1,374-27 1</inkml:trace>
        </inkml:traceGroup>
      </inkml:traceGroup>
    </inkml:traceGroup>
  </inkml:traceGroup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7:34.82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DFD6ED35-AE5C-4D51-8FF5-F006DDAA7657}" emma:medium="tactile" emma:mode="ink">
          <msink:context xmlns:msink="http://schemas.microsoft.com/ink/2010/main" type="writingRegion" rotatedBoundingBox="14013,5884 16003,5026 16711,6670 14722,7528"/>
        </emma:interpretation>
      </emma:emma>
    </inkml:annotationXML>
    <inkml:traceGroup>
      <inkml:annotationXML>
        <emma:emma xmlns:emma="http://www.w3.org/2003/04/emma" version="1.0">
          <emma:interpretation id="{23EC47DA-FF66-4185-96C0-9C8D61B9919E}" emma:medium="tactile" emma:mode="ink">
            <msink:context xmlns:msink="http://schemas.microsoft.com/ink/2010/main" type="paragraph" rotatedBoundingBox="14013,5884 16003,5026 16711,6670 14722,75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D20B6CB-3AE4-4FAB-91B0-8EFD5D2207BD}" emma:medium="tactile" emma:mode="ink">
              <msink:context xmlns:msink="http://schemas.microsoft.com/ink/2010/main" type="line" rotatedBoundingBox="14013,5884 16003,5026 16711,6670 14722,7528"/>
            </emma:interpretation>
          </emma:emma>
        </inkml:annotationXML>
        <inkml:traceGroup>
          <inkml:annotationXML>
            <emma:emma xmlns:emma="http://www.w3.org/2003/04/emma" version="1.0">
              <emma:interpretation id="{93B5AEB4-6AB4-4D3D-A534-6D4E66A0EA83}" emma:medium="tactile" emma:mode="ink">
                <msink:context xmlns:msink="http://schemas.microsoft.com/ink/2010/main" type="inkWord" rotatedBoundingBox="14013,5884 16003,5026 16711,6670 14722,7528"/>
              </emma:interpretation>
              <emma:one-of disjunction-type="recognition" id="oneOf0">
                <emma:interpretation id="interp0" emma:lang="it-IT" emma:confidence="0">
                  <emma:literal>kb</emma:literal>
                </emma:interpretation>
                <emma:interpretation id="interp1" emma:lang="it-IT" emma:confidence="0">
                  <emma:literal>Kb</emma:literal>
                </emma:interpretation>
                <emma:interpretation id="interp2" emma:lang="it-IT" emma:confidence="0">
                  <emma:literal>Ko</emma:literal>
                </emma:interpretation>
                <emma:interpretation id="interp3" emma:lang="it-IT" emma:confidence="0">
                  <emma:literal>bis</emma:literal>
                </emma:interpretation>
                <emma:interpretation id="interp4" emma:lang="it-IT" emma:confidence="0">
                  <emma:literal>pis</emma:literal>
                </emma:interpretation>
              </emma:one-of>
            </emma:emma>
          </inkml:annotationXML>
          <inkml:trace contextRef="#ctx0" brushRef="#br0">0 0 0,'0'54'0,"0"26"15,27 54-15,-1 26 16,1 54 0,-27 0 15,27 27-16,0-28 1,-27-52 0,26-54-1,-26-54 1,27-26 0,0-27-1,0-27 1,26-26-1,54-27 1,-27-1 0,54-26-1,0 1 1,-1-1 0,1 26-1,-54 28 1,-53 26-1,-27 27 17,0 0-17,-80 27 1,-27-54 0,0 0-1,107 27 1</inkml:trace>
          <inkml:trace contextRef="#ctx0" brushRef="#br0" timeOffset="498.0515">-401-26 0,'27'26'0,"53"28"15,53 26 1,1 27-16,27 0 16,26 27-1,-27-27 1,-26-27 0,0 0-1,-54-53 1,-54-1-1,1-26 1,-27 0 0,0-26-1,-53-28 1,26-26 15,27 80-31</inkml:trace>
          <inkml:trace contextRef="#ctx0" brushRef="#br0" timeOffset="1076.1802">1577-267 0,'27'-53'0,"-134"133"0,27 0 0,-27 27 0,54 0 15,-1 0 1,27-27 0,27-27-1,54 1 1,26-54 0,54 0-1,26-27 1,1 27-1,-55 0 1,-25 27 0,-55 0-1,-26 26 1,-80 1 15,-27 26-31,27-27 16,0 1-1,0-27 1,26-1 0,54-26 15,0 0-31</inkml:trace>
        </inkml:traceGroup>
      </inkml:traceGroup>
    </inkml:traceGroup>
  </inkml:traceGroup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7:28.53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084F668-2B6B-464E-BF80-C51CECBBD7A5}" emma:medium="tactile" emma:mode="ink">
          <msink:context xmlns:msink="http://schemas.microsoft.com/ink/2010/main" type="writingRegion" rotatedBoundingBox="11401,4624 10098,7493 6042,5651 7345,2782"/>
        </emma:interpretation>
      </emma:emma>
    </inkml:annotationXML>
    <inkml:traceGroup>
      <inkml:annotationXML>
        <emma:emma xmlns:emma="http://www.w3.org/2003/04/emma" version="1.0">
          <emma:interpretation id="{6F300C92-AFF2-4C52-A921-727EDEC8C192}" emma:medium="tactile" emma:mode="ink">
            <msink:context xmlns:msink="http://schemas.microsoft.com/ink/2010/main" type="paragraph" rotatedBoundingBox="10234,3627 11515,5064 10280,6165 9000,47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0C7AD70-FA2C-46E7-9642-970DE08E75A4}" emma:medium="tactile" emma:mode="ink">
              <msink:context xmlns:msink="http://schemas.microsoft.com/ink/2010/main" type="line" rotatedBoundingBox="10234,3627 11515,5064 10280,6165 9000,4727"/>
            </emma:interpretation>
          </emma:emma>
        </inkml:annotationXML>
        <inkml:traceGroup>
          <inkml:annotationXML>
            <emma:emma xmlns:emma="http://www.w3.org/2003/04/emma" version="1.0">
              <emma:interpretation id="{6C37613E-C88C-4BEC-A5AD-36470BB6214B}" emma:medium="tactile" emma:mode="ink">
                <msink:context xmlns:msink="http://schemas.microsoft.com/ink/2010/main" type="inkWord" rotatedBoundingBox="10234,3627 11515,5064 10280,6165 9000,4727"/>
              </emma:interpretation>
              <emma:one-of disjunction-type="recognition" id="oneOf0">
                <emma:interpretation id="interp0" emma:lang="it-IT" emma:confidence="0">
                  <emma:literal>la</emma:literal>
                </emma:interpretation>
                <emma:interpretation id="interp1" emma:lang="it-IT" emma:confidence="0">
                  <emma:literal>sa</emma:literal>
                </emma:interpretation>
                <emma:interpretation id="interp2" emma:lang="it-IT" emma:confidence="0">
                  <emma:literal>Ia</emma:literal>
                </emma:interpretation>
                <emma:interpretation id="interp3" emma:lang="it-IT" emma:confidence="0">
                  <emma:literal>La</emma:literal>
                </emma:interpretation>
                <emma:interpretation id="interp4" emma:lang="it-IT" emma:confidence="0">
                  <emma:literal>1a</emma:literal>
                </emma:interpretation>
              </emma:one-of>
            </emma:emma>
          </inkml:annotationXML>
          <inkml:trace contextRef="#ctx0" brushRef="#br0">3636 722 0,'27'80'0,"-54"0"16,-26 27-16,-1 27 15,1-1 1,0 1-1,-28 0 1,1-54 0,0 0-1,0-53 17,-1-27-17,28-54 1,26 1-1,1-27 1,26-27 0,0 27-1,53-1 1,0 28 0,1 26-1,-27 0 1,26 54-1,27 27 1,-26 26 0,26 27-1,-26 0 1,26 0 0,-27-27-1,1-27 1,-1 1 15,-26-27-15,-81-81-1,54 54 1</inkml:trace>
          <inkml:trace contextRef="#ctx0" brushRef="#br0" timeOffset="-937.506">2567 267 0,'0'27'0,"27"0"0,-1 26 16,1 0-16,0 28 0,0 26 15,-27 0 1,26 26-1,-52 28 1,-1-1 0,-27 1-1,-26-28 1,27-26 0,-27-27-1,26-26 1,27-54-1,27 27 17,0-54-32,27 27 31,0-27-15,0 0-1,26-26 1,-53 53-1</inkml:trace>
        </inkml:traceGroup>
      </inkml:traceGroup>
    </inkml:traceGroup>
    <inkml:traceGroup>
      <inkml:annotationXML>
        <emma:emma xmlns:emma="http://www.w3.org/2003/04/emma" version="1.0">
          <emma:interpretation id="{2A389576-EF78-4B20-9119-C4CCF490B5DC}" emma:medium="tactile" emma:mode="ink">
            <msink:context xmlns:msink="http://schemas.microsoft.com/ink/2010/main" type="paragraph" rotatedBoundingBox="8210,3899 7180,6168 6042,5651 7072,33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EFCCC00-D1E1-4B2C-8BA3-D4C90DCD8F03}" emma:medium="tactile" emma:mode="ink">
              <msink:context xmlns:msink="http://schemas.microsoft.com/ink/2010/main" type="line" rotatedBoundingBox="8210,3899 7180,6168 6042,5651 7072,3383"/>
            </emma:interpretation>
          </emma:emma>
        </inkml:annotationXML>
        <inkml:traceGroup>
          <inkml:annotationXML>
            <emma:emma xmlns:emma="http://www.w3.org/2003/04/emma" version="1.0">
              <emma:interpretation id="{24E16BFE-3819-4086-A583-930F124CEC1A}" emma:medium="tactile" emma:mode="ink">
                <msink:context xmlns:msink="http://schemas.microsoft.com/ink/2010/main" type="inkWord" rotatedBoundingBox="8210,3899 7180,6168 6042,5651 7072,3383"/>
              </emma:interpretation>
              <emma:one-of disjunction-type="recognition" id="oneOf1">
                <emma:interpretation id="interp5" emma:lang="it-IT" emma:confidence="0">
                  <emma:literal>of</emma:literal>
                </emma:interpretation>
                <emma:interpretation id="interp6" emma:lang="it-IT" emma:confidence="0">
                  <emma:literal>000 t</emma:literal>
                </emma:interpretation>
                <emma:interpretation id="interp7" emma:lang="it-IT" emma:confidence="0">
                  <emma:literal>00 t</emma:literal>
                </emma:interpretation>
                <emma:interpretation id="interp8" emma:lang="it-IT" emma:confidence="0">
                  <emma:literal>Edo</emma:literal>
                </emma:interpretation>
                <emma:interpretation id="interp9" emma:lang="it-IT" emma:confidence="0">
                  <emma:literal>0 t</emma:literal>
                </emma:interpretation>
              </emma:one-of>
            </emma:emma>
          </inkml:annotationXML>
          <inkml:trace contextRef="#ctx0" brushRef="#br0" timeOffset="-45486.6358">0 0 0,'27'0'16,"0"0"-1,106 133-15,-106-106 0,27 27 0,-1-28 16,1-26-1,26 0 1,0-26 0,-27-28-1,-26 27 1,-54-26 0,1 26-1,-28 0 1,-79 27-1,26 0 1,0 27 0,26 27 15,28-1-31,26 1 16,54-1-1,53-26 1,27 0-1,27-54 1,-27 0 0,-27 0-1,-53-26 32,-1-1-47,-79 1 16,-1 26-1,-26 27 1,-27 0 0,27 54-1,27-1 1,26 27 0,27-26-1,53-27 1,28-27-1,26-27 1,-27 0 0,-54-26 15,1-1-31,-80 1 16,-27-1 15,-1 27-31,1 54 15,27 27 17,53 26-17,53 0 1,-53-80 0</inkml:trace>
          <inkml:trace contextRef="#ctx0" brushRef="#br0" timeOffset="-35922.1184">-641 615 0,'-27'53'0,"0"27"16,27 54-16,-27 0 0,1 80 15,-1-1 1,27 1 15,0 0-15,53-53 0,28-28-1,-1-26 1,27-53-1,0-27 1,0-54 0,-27 0-1,0 0 1,0-26 0,-80-27-1,-53-27 1,-27 0-1,80 107 1</inkml:trace>
          <inkml:trace contextRef="#ctx0" brushRef="#br0" timeOffset="-35656.4917">-962 1470 0,'107'-27'0,"0"1"15,26-1-15,54 27 16,1 0-16,-28 27 15,-133-81 1,-27 54 0</inkml:trace>
        </inkml:traceGroup>
      </inkml:traceGroup>
    </inkml:traceGroup>
  </inkml:traceGroup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6:27.48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8E62682-DF85-43AE-AAF0-3E38AFD0BD61}" emma:medium="tactile" emma:mode="ink">
          <msink:context xmlns:msink="http://schemas.microsoft.com/ink/2010/main" type="inkDrawing" rotatedBoundingBox="16287,11908 16736,10855 16980,10959 16532,12012" semanticType="callout" shapeName="Other">
            <msink:sourceLink direction="with" ref="{AB203EA9-2220-4265-8647-DEA84BC1298E}"/>
            <msink:sourceLink direction="with" ref="{36CDECD8-4BC0-41B5-B2BC-689A7DC82921}"/>
          </msink:context>
        </emma:interpretation>
      </emma:emma>
    </inkml:annotationXML>
    <inkml:trace contextRef="#ctx0" brushRef="#br0">-1097 9491 0,'81'80'0,"-55"1"0,1 52 15,-80 28 1,-1-1 0,-26-26-1,-27-1 1,0 1 0,27-54-1,53-106 16,107-28-31,-80 54 16</inkml:trace>
  </inkml:traceGroup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6:28.18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FA30E1F-4A0D-4461-84C7-7F53D3C8CD8A}" emma:medium="tactile" emma:mode="ink">
          <msink:context xmlns:msink="http://schemas.microsoft.com/ink/2010/main" type="inkDrawing" rotatedBoundingBox="17852,12312 17871,11245 18626,11258 18608,12325" semanticType="callout" shapeName="Other"/>
        </emma:interpretation>
      </emma:emma>
    </inkml:annotationXML>
    <inkml:trace contextRef="#ctx0" brushRef="#br0">642 0 0,'-27'80'16,"0"27"-16,-26 0 0,-27 54 16,26-28-1,-53-26 1,27 0-1,0-80 1,26-27 0,28 0 15,-1-53-15,0-28-1,54 1 1,0 27 15,26-1-31,-26 27 16,26 27-1,1 27 1,26 53 0,0 27-1,27 0 1,-27 0-1,1-27 1,-28-26 0,-26-27-1,-27-27 17,-80-134-32,80 134 15</inkml:trace>
  </inkml:traceGroup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8:03.64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AF83B75B-2853-4D65-A9C8-D88AAB498628}" emma:medium="tactile" emma:mode="ink">
          <msink:context xmlns:msink="http://schemas.microsoft.com/ink/2010/main" type="writingRegion" rotatedBoundingBox="16214,7104 30177,9243 29602,12994 15640,10855"/>
        </emma:interpretation>
      </emma:emma>
    </inkml:annotationXML>
    <inkml:traceGroup>
      <inkml:annotationXML>
        <emma:emma xmlns:emma="http://www.w3.org/2003/04/emma" version="1.0">
          <emma:interpretation id="{3362BF3B-52B3-44E7-BBC9-7330F5C249E6}" emma:medium="tactile" emma:mode="ink">
            <msink:context xmlns:msink="http://schemas.microsoft.com/ink/2010/main" type="paragraph" rotatedBoundingBox="16214,7104 30177,9243 29602,12994 15640,108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6C3D795-5525-4802-9155-48881E1F3288}" emma:medium="tactile" emma:mode="ink">
              <msink:context xmlns:msink="http://schemas.microsoft.com/ink/2010/main" type="inkBullet" rotatedBoundingBox="21222,8968 23079,9253 22825,10916 20967,10632"/>
            </emma:interpretation>
            <emma:one-of disjunction-type="recognition" id="oneOf0">
              <emma:interpretation id="interp0" emma:lang="it-IT" emma:confidence="0">
                <emma:literal>a</emma:literal>
              </emma:interpretation>
              <emma:interpretation id="interp1" emma:lang="it-IT" emma:confidence="0">
                <emma:literal>d</emma:literal>
              </emma:interpretation>
              <emma:interpretation id="interp2" emma:lang="it-IT" emma:confidence="0">
                <emma:literal>4</emma:literal>
              </emma:interpretation>
              <emma:interpretation id="interp3" emma:lang="it-IT" emma:confidence="0">
                <emma:literal>k</emma:literal>
              </emma:interpretation>
              <emma:interpretation id="interp4" emma:lang="it-IT" emma:confidence="0">
                <emma:literal>Q</emma:literal>
              </emma:interpretation>
            </emma:one-of>
          </emma:emma>
        </inkml:annotationXML>
        <inkml:trace contextRef="#ctx0" brushRef="#br0">9011-5027 0,'-81'134'0,"-26"-27"0,-53 53 16,-27 1 0,0 26-1,0 0 1,53-27-1,27 1 1,53-27 0,81-81-1,27 1 1,79-1 0,81-26-1,27-1 1,26-26-1,1 0 17,-28 0-17,-53 0 1,-53 0 0,-54-26-1,-53-1 1,-107-53-1,-27-27 1,0-27 0,107 134-1</inkml:trace>
        <inkml:trace contextRef="#ctx0" brushRef="#br0" timeOffset="375.0024">8850-4920 0,'54'-53'15,"-1"79"-15,54 55 0,0 52 0,-27 81 16,0 0-16,1 27 16,-28-27 15,27-27-15,-26-27-1,-27-80 1,-1-53-1,1-80 1,-27-108 0,0 161-1</inkml:trace>
      </inkml:traceGroup>
      <inkml:traceGroup>
        <inkml:annotationXML>
          <emma:emma xmlns:emma="http://www.w3.org/2003/04/emma" version="1.0">
            <emma:interpretation id="{CBDEFBF0-8D19-437F-9993-10AEE22FE943}" emma:medium="tactile" emma:mode="ink">
              <msink:context xmlns:msink="http://schemas.microsoft.com/ink/2010/main" type="line" rotatedBoundingBox="16214,7104 30177,9243 29602,12994 15640,10855"/>
            </emma:interpretation>
          </emma:emma>
        </inkml:annotationXML>
        <inkml:traceGroup>
          <inkml:annotationXML>
            <emma:emma xmlns:emma="http://www.w3.org/2003/04/emma" version="1.0">
              <emma:interpretation id="{82FAE318-CD4B-456C-8DFD-2F929910FADF}" emma:medium="tactile" emma:mode="ink">
                <msink:context xmlns:msink="http://schemas.microsoft.com/ink/2010/main" type="inkWord" rotatedBoundingBox="15640,10855 15696,7270 19464,7330 19407,10914"/>
              </emma:interpretation>
              <emma:one-of disjunction-type="recognition" id="oneOf1">
                <emma:interpretation id="interp5" emma:lang="it-IT" emma:confidence="0">
                  <emma:literal>i</emma:literal>
                </emma:interpretation>
                <emma:interpretation id="interp6" emma:lang="it-IT" emma:confidence="0">
                  <emma:literal>è</emma:literal>
                </emma:interpretation>
                <emma:interpretation id="interp7" emma:lang="it-IT" emma:confidence="0">
                  <emma:literal>:</emma:literal>
                </emma:interpretation>
                <emma:interpretation id="interp8" emma:lang="it-IT" emma:confidence="0">
                  <emma:literal>ì</emma:literal>
                </emma:interpretation>
                <emma:interpretation id="interp9" emma:lang="it-IT" emma:confidence="0">
                  <emma:literal>c</emma:literal>
                </emma:interpretation>
              </emma:one-of>
            </emma:emma>
          </inkml:annotationXML>
          <inkml:trace contextRef="#ctx0" brushRef="#br1" timeOffset="-96566.0823">2460-3289 0,'54'-27'0,"26"27"15,27 27-15,53-27 0,54 0 0,27 0 16,26-27-1,54 1 1,0 26 0,53 0-1,-26 0 17,-1-54-17,-26 54 1,-80 0-1,-27 0 1,-107 0 0,-54 0-1,-53 0 1,-80-27 0,-107-26-1,187 53 1</inkml:trace>
          <inkml:trace contextRef="#ctx0" brushRef="#br1" timeOffset="-43268.8482">4038-6604 0,'0'53'16,"26"1"-16,28 26 0,-1 0 15,27 27 1,1-27 0,-28-26-1,-26-1 1,0-26 0,-27-27-1,0 0 1,-27-53-1,-27-54 1,1-27 0,26 0-1,-26 1 1,53 26 0,0 26-1,26 28 1,-26 26-1,0 27 1,54 0 0,26 54 15,27-28-15,27 1-1,-27 0 1,-27 0-1,-53-27 1,-54 53 0,0 1-1,-80-1 1,27 54 0,0-27-1,26 54 1,-26-54-1,80-80 1</inkml:trace>
        </inkml:traceGroup>
        <inkml:traceGroup>
          <inkml:annotationXML>
            <emma:emma xmlns:emma="http://www.w3.org/2003/04/emma" version="1.0">
              <emma:interpretation id="{930499FA-1332-40AF-8053-25489F234BFB}" emma:medium="tactile" emma:mode="ink">
                <msink:context xmlns:msink="http://schemas.microsoft.com/ink/2010/main" type="inkWord" rotatedBoundingBox="23405,8953 30037,9441 29897,11348 23264,10860"/>
              </emma:interpretation>
              <emma:one-of disjunction-type="recognition" id="oneOf2">
                <emma:interpretation id="interp10" emma:lang="it-IT" emma:confidence="0">
                  <emma:literal>E:</emma:literal>
                </emma:interpretation>
                <emma:interpretation id="interp11" emma:lang="it-IT" emma:confidence="0">
                  <emma:literal>sta.</emma:literal>
                </emma:interpretation>
                <emma:interpretation id="interp12" emma:lang="it-IT" emma:confidence="0">
                  <emma:literal>Es:</emma:literal>
                </emma:interpretation>
                <emma:interpretation id="interp13" emma:lang="it-IT" emma:confidence="0">
                  <emma:literal>Eu):</emma:literal>
                </emma:interpretation>
                <emma:interpretation id="interp14" emma:lang="it-IT" emma:confidence="0">
                  <emma:literal>Eu);</emma:literal>
                </emma:interpretation>
              </emma:one-of>
            </emma:emma>
          </inkml:annotationXML>
          <inkml:trace contextRef="#ctx0" brushRef="#br0" timeOffset="3334.0089">14919-4091 0,'-106'0'0,"-28"0"16,0 27-16,54 0 0,53 26 16,54-26-1,26 26 1,81 1-1,0 26 1,-27 0 0,-54-26-1,-26 26 17,-81-27-17,-26 1 1,-53-28-1,26 1 1,0 0 0,26 0-1,108-27 1,27 0 0,-54 0-1</inkml:trace>
          <inkml:trace contextRef="#ctx0" brushRef="#br0" timeOffset="9345.768">16016-3690 0,'160'-53'0,"1"26"16,26 27-16,0 0 16,-134 0-1,-26-27 16,-27 27-15</inkml:trace>
          <inkml:trace contextRef="#ctx0" brushRef="#br0" timeOffset="1167.002">10160-4305 0,'81'-53'0,"25"26"0,55 27 16,26 0-16,27 0 16,-54 27-1,-53-27 1,-80 26-1,0 1 1,-54 0 0,-26-27-1,53-27 1,0 27 0</inkml:trace>
          <inkml:trace contextRef="#ctx0" brushRef="#br0" timeOffset="823.2498">10401-4893 0,'53'187'0,"-53"0"15,0 27 1,-26 27 0,52-27-1,-26 0 17,27-54-17,27-26 1,53-54-1,0-53 1,53-54 15,0 0-15,-53-80 0,-80-26-1,-54-28 1,27 161-1</inkml:trace>
          <inkml:trace contextRef="#ctx0" brushRef="#br0" timeOffset="1693.3734">11738-3369 0,'160'-27'0,"-26"54"0,-27-27 16,-27 27-1,-80-81 1,0 54-1</inkml:trace>
          <inkml:trace contextRef="#ctx0" brushRef="#br0" timeOffset="2396.5029">13903-4920 0,'0'54'0,"-53"53"0,-81 26 16,-26 28-1,-27 53 1,-27 26 0,53-53-1,54-26 1,54-27 0,53-54-1,80-27 1,54 1-1,53-54 1,27 0 0,-27 0-1,0 0 1,0 0 0,-80 0-1,-53 0 1,-27 0-1,-27-54 1,-81-53 15,1-26-15,80 133 0</inkml:trace>
          <inkml:trace contextRef="#ctx0" brushRef="#br0" timeOffset="2834.0057">13743-4866 0,'27'80'0,"0"27"0,-1 53 16,28 1-1,-1 26 1,1 0 0,-1 0-1,1-80 1,-28 27-1,1-54 1,0-27 0,0-53-1,-1-26 1,1-54 0,27-27-1,52-54 16,-106 161-15</inkml:trace>
          <inkml:trace contextRef="#ctx0" brushRef="#br0" timeOffset="1521.4973">11524-3931 0,'80'0'16,"27"0"-16,53 0 0,-26-26 0,-27 52 16,-53-26-1,-54 54 1,-107-27 15,-27 26-15,134-53 31</inkml:trace>
          <inkml:trace contextRef="#ctx0" brushRef="#br0" timeOffset="9533.2692">16230-3102 0,'240'-26'0,"-79"-1"16,-54-27-16,-107 54 16</inkml:trace>
        </inkml:traceGroup>
      </inkml:traceGroup>
    </inkml:traceGroup>
  </inkml:traceGroup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8:18.4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A5B5A1B-5BCD-44A7-AA69-E456D56048AF}" emma:medium="tactile" emma:mode="ink">
          <msink:context xmlns:msink="http://schemas.microsoft.com/ink/2010/main" type="inkDrawing" rotatedBoundingBox="24460,14086 32666,13829 32671,14009 24465,14266" semanticType="strikethrough" shapeName="Other">
            <msink:sourceLink direction="with" ref="{E59EC38E-FC3E-4DCD-BAD1-FE15EE7CB7CA}"/>
            <msink:sourceLink direction="with" ref="{A068617F-FD73-4DEB-9CE5-DC90DDC37D36}"/>
          </msink:context>
        </emma:interpretation>
      </emma:emma>
    </inkml:annotationXML>
    <inkml:trace contextRef="#ctx0" brushRef="#br0">0 321 0,'54'26'0,"26"-26"0,80 0 0,54 0 15,107 0 1,80-26 0,54 26-1,-1-27 1,81 0-1,26 0 1,-106-80 0,187 81-1,26-1 1,-53 27 0,0 0 15,-80 0-16,-54 27 1,-80-1 0,-80 1-1,-161-27 1,-80 0 0,-80-27-1,-26 27 1,-161-80-1,-27 27 1,214 53 0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3:00.8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3C98BA-622B-4413-A182-00A73F7B1B57}" emma:medium="tactile" emma:mode="ink">
          <msink:context xmlns:msink="http://schemas.microsoft.com/ink/2010/main" type="inkDrawing" rotatedBoundingBox="2646,2323 19975,6587 17824,15332 495,11069" semanticType="callout" shapeName="Other">
            <msink:sourceLink direction="to" ref="{1E2D7E75-51A0-4F9F-B129-B628B62B077B}"/>
            <msink:sourceLink direction="to" ref="{F09E6B4D-C31A-4402-82ED-D6A47E78A8E1}"/>
          </msink:context>
        </emma:interpretation>
      </emma:emma>
    </inkml:annotationXML>
    <inkml:trace contextRef="#ctx0" brushRef="#br0">82 0 0,'36'108'0,"-36"35"15,0 107-15,0 37 16,-36 70 0,36 73-1,-36 35 17,0 71-17,36-35 1,0 36-1,36 35 1,0 1 0,0-37-1,-1 37 1,-35-37 0,0-35-1,0 0 1,0-36-1,0-72 1,-35-71 0,35-71-1,-36-37 1,36-106 0,0-37-1,-36-35 1,36-36-1,0 0 1,0 0 15,0 0-15,0 0 0,0 0-1,36 0 1,35 0-1,37 0 1,106 0 0,1 0-1,71-36 1,0 36 0,72 0-1,0 0 1,71 0-1,36-35 1,36-1 0,0 36-1,36-36 1,-1 36 0,37 0-1,-1 0 1,0 0 15,37 0-15,-37 0-1,36 0 1,0 0 0,0 0-1,1 0 1,-1 36-1,0 35 1,-36-35 0,1 0-1,-72-36 1,-1 36 0,-106-1-1,-1 1 1,-71 0-1,-107-36 1,-36 0 0,-72 36-1,-35-72 1,-72 0 15,-36-71-15,36 0-1,-36-37 1,72 37 0,-36 0-1,0 107 1,0 71 0,36-71-1,143 72 1,-36-1-1,71 1 1,-70 35 0,-37 1-1,-71-37 1,-72-35 0,-36 71-1,-107 1 1,-35 35-1,142 0 1,72-143 0</inkml:trace>
  </inkml:traceGroup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8:53.893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50F206C6-A5CD-4B36-B210-4F33B2BBD10D}" emma:medium="tactile" emma:mode="ink">
          <msink:context xmlns:msink="http://schemas.microsoft.com/ink/2010/main" type="inkDrawing" rotatedBoundingBox="4033,9303 4069,347 4357,348 4320,9304" shapeName="Other">
            <msink:destinationLink direction="with" ref="{0805EB1C-4A3E-4B1E-88DE-9E575DDBCCB0}"/>
          </msink:context>
        </emma:interpretation>
      </emma:emma>
    </inkml:annotationXML>
    <inkml:trace contextRef="#ctx0" brushRef="#br0">187 0 0,'0'80'15,"-26"80"-15,-1 54 0,0 0 16,54 53 0,-27 54-1,27 27 16,-27 26-15,26 27 0,1 27-1,0 26 1,0 1 0,-1 26-1,-26 27 1,0 0-1,0 0 1,0 0 0,0-26-1,-26-1 1,-1-80 0,0 0-1,0-80 1,1-54 15,-1-80-31,0-53 16,27-107 15,0-1-15,0-52-1,0 26 1,-26-107-1,-28-161 1,27 1 0,27 267-1</inkml:trace>
  </inkml:traceGroup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8:07.4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02A6808-B5AC-460F-A2EF-E1DC8FFED0F5}" emma:medium="tactile" emma:mode="ink">
          <msink:context xmlns:msink="http://schemas.microsoft.com/ink/2010/main" type="writingRegion" rotatedBoundingBox="25346,11149 28313,11149 28313,12647 25346,12647"/>
        </emma:interpretation>
      </emma:emma>
    </inkml:annotationXML>
    <inkml:traceGroup>
      <inkml:annotationXML>
        <emma:emma xmlns:emma="http://www.w3.org/2003/04/emma" version="1.0">
          <emma:interpretation id="{DFFD611E-A32B-42B8-A655-4B6FDD691E5C}" emma:medium="tactile" emma:mode="ink">
            <msink:context xmlns:msink="http://schemas.microsoft.com/ink/2010/main" type="paragraph" rotatedBoundingBox="25346,11149 28313,11149 28313,12647 25346,1264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039A5A5-5CFB-43DF-9FAD-345FCFC9EEF0}" emma:medium="tactile" emma:mode="ink">
              <msink:context xmlns:msink="http://schemas.microsoft.com/ink/2010/main" type="line" rotatedBoundingBox="25346,11149 28313,11149 28313,12647 25346,12647"/>
            </emma:interpretation>
          </emma:emma>
        </inkml:annotationXML>
        <inkml:traceGroup>
          <inkml:annotationXML>
            <emma:emma xmlns:emma="http://www.w3.org/2003/04/emma" version="1.0">
              <emma:interpretation id="{FA5B5A5B-5DA2-45A7-8C86-2E642BBF1551}" emma:medium="tactile" emma:mode="ink">
                <msink:context xmlns:msink="http://schemas.microsoft.com/ink/2010/main" type="inkWord" rotatedBoundingBox="25346,11149 28313,11149 28313,12647 25346,12647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=</emma:literal>
                </emma:interpretation>
                <emma:interpretation id="interp2" emma:lang="it-IT" emma:confidence="0">
                  <emma:literal>&gt;</emma:literal>
                </emma:interpretation>
                <emma:interpretation id="interp3" emma:lang="it-IT" emma:confidence="0">
                  <emma:literal>+</emma:literal>
                </emma:interpretation>
                <emma:interpretation id="interp4" emma:lang="it-IT" emma:confidence="0">
                  <emma:literal>x</emma:literal>
                </emma:interpretation>
              </emma:one-of>
            </emma:emma>
          </inkml:annotationXML>
          <inkml:trace contextRef="#ctx0" brushRef="#br0">12166-2861 0,'187'-27'0,"-27"0"0,81 27 16,26 0 0,54-26-1,0 26 1,26-54 15,-26 81-31,-53-27 16,-54 27-1,-54-27 1,-53 26 0,-80-26-1,-1 0 1,-52 0 0,-28-26-1,-80-1 16,1 0-15,133 27 0</inkml:trace>
          <inkml:trace contextRef="#ctx0" brushRef="#br0" timeOffset="656.2542">13182-2594 0,'0'-53'16,"26"106"-16,1 28 15,53 186-15,-26-133 16,26 26-1,-27-26 1,1 26 0,-27-80-1,-1 1 1,-26-81 0,0 0-1,27-27 1,0-80-1,26-54 1,1 1 0,26-27-1,27 26 1,-27 54 0,0 27-1,-53 27 1,-27 26-1,-53 54 17,-81 0-17,134-27-15</inkml:trace>
        </inkml:traceGroup>
      </inkml:traceGroup>
    </inkml:traceGroup>
  </inkml:traceGroup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7:48.9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6DEB2DE-92FA-4AC3-86DA-DBD3ABB2E7D2}" emma:medium="tactile" emma:mode="ink">
          <msink:context xmlns:msink="http://schemas.microsoft.com/ink/2010/main" type="writingRegion" rotatedBoundingBox="3159,12798 32027,11105 32278,15385 3410,17077"/>
        </emma:interpretation>
      </emma:emma>
    </inkml:annotationXML>
    <inkml:traceGroup>
      <inkml:annotationXML>
        <emma:emma xmlns:emma="http://www.w3.org/2003/04/emma" version="1.0">
          <emma:interpretation id="{3D5DCD69-9846-4805-ABB1-0960136019BC}" emma:medium="tactile" emma:mode="ink">
            <msink:context xmlns:msink="http://schemas.microsoft.com/ink/2010/main" type="paragraph" rotatedBoundingBox="3159,12798 32027,11105 32278,15385 3410,170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50C0FD9-530A-40A6-96BD-074C532AB160}" emma:medium="tactile" emma:mode="ink">
              <msink:context xmlns:msink="http://schemas.microsoft.com/ink/2010/main" type="line" rotatedBoundingBox="3159,12798 32027,11105 32278,15385 3410,17077"/>
            </emma:interpretation>
          </emma:emma>
        </inkml:annotationXML>
        <inkml:traceGroup>
          <inkml:annotationXML>
            <emma:emma xmlns:emma="http://www.w3.org/2003/04/emma" version="1.0">
              <emma:interpretation id="{2CDDEDFC-C482-42F7-B308-4C7656D8386B}" emma:medium="tactile" emma:mode="ink">
                <msink:context xmlns:msink="http://schemas.microsoft.com/ink/2010/main" type="inkWord" rotatedBoundingBox="3334,12655 20688,12788 20666,15641 3312,15507">
                  <msink:destinationLink direction="with" ref="{CCADD397-E2D6-4D7C-8754-DE2918DB3204}"/>
                  <msink:destinationLink direction="with" ref="{2B6C33E8-D2C0-4BE3-B0A4-023B94C14646}"/>
                  <msink:destinationLink direction="with" ref="{FA3B4C01-6F01-4E5C-BC2C-F03BC63D5BC1}"/>
                </msink:context>
              </emma:interpretation>
              <emma:one-of disjunction-type="recognition" id="oneOf0">
                <emma:interpretation id="interp0" emma:lang="it-IT" emma:confidence="0">
                  <emma:literal>45=4x4</emma:literal>
                </emma:interpretation>
                <emma:interpretation id="interp1" emma:lang="it-IT" emma:confidence="0">
                  <emma:literal>45=4x14</emma:literal>
                </emma:interpretation>
                <emma:interpretation id="interp2" emma:lang="it-IT" emma:confidence="0">
                  <emma:literal>45=4x4*</emma:literal>
                </emma:interpretation>
                <emma:interpretation id="interp3" emma:lang="it-IT" emma:confidence="0">
                  <emma:literal>45=4x1*</emma:literal>
                </emma:interpretation>
                <emma:interpretation id="interp4" emma:lang="it-IT" emma:confidence="0">
                  <emma:literal>454a</emma:literal>
                </emma:interpretation>
              </emma:one-of>
            </emma:emma>
          </inkml:annotationXML>
          <inkml:trace contextRef="#ctx0" brushRef="#br0">-1096-963 0,'-27'80'0,"-26"1"0,-27 79 16,-27 27 0,-54 27-1,-26 27 1,27-1-1,-1 1 1,28-54 0,79-53-1,54-54 1,27-53 0,80-27-1,80-27 1,54 0-1,26-26 1,0 26 0,-26 27 15,-54 0-15,-26 0-1,-54 27 1,-81-27-1,-26 0 1,-26 0 0,-55-80-1,-26-54 1,107 134 0</inkml:trace>
          <inkml:trace contextRef="#ctx0" brushRef="#br0" timeOffset="-8350.5714">-3983 160 0,'133'-27'16,"-26"1"-16,54 26 0,26 0 0,-27 26 31,-26 1-15,-81-27 0,-53 27-1,-26 0 1,-108-27-1,-27-27 1,-52 27 0,213 0-1</inkml:trace>
          <inkml:trace contextRef="#ctx0" brushRef="#br0" timeOffset="1495.1281">0 0 0,'81'80'0,"-1"27"15,27 27-15,0-1 16,26 54-1,1-26 17,-27-1-17,0-26 1,-54-54 0,1-26-1,-54-54 1,0 0 15,-27-54-15,-26-53-1,-1 0 1,54 107 0</inkml:trace>
          <inkml:trace contextRef="#ctx0" brushRef="#br0" timeOffset="1151.3759">829-107 0,'-27'27'15,"-53"26"-15,0 54 0,0 0 0,-27 27 16,0-1 15,27 1-15,26 0-1,27-27 1,27-54 0,0-26-1,0-27 1,0-27-1,0-80 1,-26-27 0,-1-26-1,0 0 1,27 160 0</inkml:trace>
          <inkml:trace contextRef="#ctx0" brushRef="#br0" timeOffset="-8351.5714">-5187 321 0,'27'-27'0,"-80"0"0,-81-26 0,-26 53 0,-28 26 16,28 1-16,53 53 31,80-26-15,54-1-1,107 54 1,133-27 0,0 27-1,1 27 1,-108-27 0,-106 0-1,-135-27 1,-106-26-1,-80-1 1,0-26 0,26 0-1,107-27 1,108 0 0,106-27 15,107-80-16,107 0 1,-294 107 0</inkml:trace>
          <inkml:trace contextRef="#ctx0" brushRef="#br0" timeOffset="-8212.9455">-3983 668 0,'213'54'0,"1"-28"0,-27 1 15,-26-27 1,-134-134 0,-27 134-1</inkml:trace>
          <inkml:trace contextRef="#ctx0" brushRef="#br0" timeOffset="-8353.5714">-7539-1471 0,'-161'107'0,"1"54"15,-54 79-15,-27 54 16,-80 54 0,0 26 15,1-26-15,26-1-1,106-79 1,81-81-1,107-107 1,81-53 0,106-27-1,80-54 1,107 28 0,28-28-1,25 27 1,1 54-1,0 0 1,-81 26 0,-79 1-1,-108-1 17,-106-26-32,-108-80 15,-53-54 1,107 107-1</inkml:trace>
          <inkml:trace contextRef="#ctx0" brushRef="#br0" timeOffset="-8352.5714">-7887-1471 0,'80'134'0,"0"26"15,27 81-15,0 80 16,27 0 15,-27 26-31,-27-26 16,27 0-1,0-54 1,-27-106 0,-26-54 15,-28-81-15,1-106-1,-27-107 1,27-54-1,-27 241 1</inkml:trace>
          <inkml:trace contextRef="#ctx0" brushRef="#br0" timeOffset="526.3719">-1363-963 0,'26'27'0,"28"53"0,-1 54 15,28 53-15,26 0 16,0 54-1,-1-27 1,-25 0 0,-1-54-1,-27-26 1,-26-54 0,0-27 15,-27-53-16,0 0 1,0-26 0,-27-55-1,27 1 17,-27 0-17,27 0 1,0 80-16</inkml:trace>
          <inkml:trace contextRef="#ctx0" brushRef="#br0" timeOffset="3432.6405">2514-54 0,'-107'0'15,"-27"0"-15,-53 27 0,80 80 0,-27-54 16,27 1-1,80 26 17,27-53-17,107 53 1,27-53 0,107 26-1,26 1 1,0 53-1,-79-54 1,-108 27 0,-80-53-1,-54 0 1,-106 0 0,-54-1-1,0-26 1,0 27-1,54 0 1,80-27 0,80 0-1,80-27 1,107-53 15,27 0-15,27-27-1,-241 107-15</inkml:trace>
          <inkml:trace contextRef="#ctx0" brushRef="#br0" timeOffset="4276.3959">3717 214 0,'26'107'0,"-26"0"0,0 0 15,0 26 1,0-26-1,27-27 1,0-26 0,-27-54-1,53-27 1,1-26 0,26-54-1,0-27 1,1 27-1,-1 27 1,-27 0 0,1 53-1,-28 27 1,1 53 0,-27 28-1,0 26 1,27 26-1,0-53 17,-1-26-17,28-27 1,26-27 0,0-54-1,0-26 1,-26-27-1,-1 0 1,-26 54 0,0 26-1,-27 27 1,0 27 0,27 26-1,26 54 1,1 0-1,-1 0 17,1-54-32,-28-26 31,-79-134-31,-27-80 16,80 187-1</inkml:trace>
          <inkml:trace contextRef="#ctx0" brushRef="#br0" timeOffset="4682.6485">3316-481 0,'0'0'0</inkml:trace>
          <inkml:trace contextRef="#ctx0" brushRef="#br0" timeOffset="5389.6854">7380-268 0,'80'-26'0,"-134"79"16,-26 134-16,0-26 0,-27 26 15,-27 27 16,27 0-15,-26-27-16,26-53 16,-27-28 15,27-79-15,-27-27-1,28-80 1,25-54-1,1-26 1,27-1 0,53 1-1,53 26 1,1 27 0,26 54-1,0-1 1,0 54 15,0 27-31,27 80 16,0 27-1,27 53 1,26 0 0,1 0-1,-27-26 1,-1-28 15,1-26-15,-107-80-1,-27-27 1,-81-134 15,-26-26-31,107 160 16</inkml:trace>
        </inkml:traceGroup>
        <inkml:traceGroup>
          <inkml:annotationXML>
            <emma:emma xmlns:emma="http://www.w3.org/2003/04/emma" version="1.0">
              <emma:interpretation id="{A068617F-FD73-4DEB-9CE5-DC90DDC37D36}" emma:medium="tactile" emma:mode="ink">
                <msink:context xmlns:msink="http://schemas.microsoft.com/ink/2010/main" type="inkWord" rotatedBoundingBox="23379,11918 32118,12041 32067,15633 23328,15510">
                  <msink:destinationLink direction="with" ref="{CA5B5A1B-5BCD-44A7-AA69-E456D56048AF}"/>
                  <msink:destinationLink direction="with" ref="{FA3B4C01-6F01-4E5C-BC2C-F03BC63D5BC1}"/>
                </msink:context>
              </emma:interpretation>
              <emma:one-of disjunction-type="recognition" id="oneOf1">
                <emma:interpretation id="interp5" emma:lang="it-IT" emma:confidence="0">
                  <emma:literal>Faxinsi</emma:literal>
                </emma:interpretation>
                <emma:interpretation id="interp6" emma:lang="it-IT" emma:confidence="0">
                  <emma:literal>Faxino</emma:literal>
                </emma:interpretation>
                <emma:interpretation id="interp7" emma:lang="it-IT" emma:confidence="0">
                  <emma:literal>Enzima</emma:literal>
                </emma:interpretation>
                <emma:interpretation id="interp8" emma:lang="it-IT" emma:confidence="0">
                  <emma:literal>Farina</emma:literal>
                </emma:interpretation>
                <emma:interpretation id="interp9" emma:lang="it-IT" emma:confidence="0">
                  <emma:literal>Ennesima</emma:literal>
                </emma:interpretation>
              </emma:one-of>
            </emma:emma>
          </inkml:annotationXML>
          <inkml:trace contextRef="#ctx0" brushRef="#br0" timeOffset="27159.3696">15668-1230 0,'-80'-54'0,"-81"1"0,-52 53 16,-28 53-16,134-26 16,80 27-1,107-1 1,54 1-1,53 26 1,0-27 0,-80 27-1,-53 1 1,-81-1 0,-80-27 15,-53 28-16,26-1 1,27-53 0,107-27-1,27-81 1,80-52 0,80-1-1,27-26 1,-214 160-1</inkml:trace>
          <inkml:trace contextRef="#ctx0" brushRef="#br0" timeOffset="28081.2505">16016-2086 0,'80'-26'0,"54"-1"0,-1 27 0,-133 0 15</inkml:trace>
          <inkml:trace contextRef="#ctx0" brushRef="#br0" timeOffset="27846.874">16149-1230 0,'0'107'15,"0"-27"-15,-26 54 0,79-27 16,1-27 0,-28-27-1,55-53 1,-1-26 15,0-28-15,27-53-1,-27 0 1,-26 54 0,-28-1-1,1 54 1,-27 0 0,-27 81-1,27-1 1,0 27-1,27-54 1,0 1 0,53-54-1,27-27 1,-27-53 0,0-27 15,1 27-31,-55 53 15,1 0 17,-27 27-17,27 54 1,0 52 0,26 1-1,27 0 1,-26-26-1,26-55 1,-53-79 0,-54-108-1,27 161 1</inkml:trace>
          <inkml:trace contextRef="#ctx0" brushRef="#br0" timeOffset="28737.5047">18689-1765 0,'214'80'16,"-187"-26"-16,-27 53 0,-80 0 0,-27 26 31,0 55-31,-54-28 31,-26 81-15,80-134 0,27-54-1,27-26 1,53-54-1,0 0 1,26-80 0,28 0-1,-1 0 1,28 54 0,-55 0-1,-26 53 16,27 0-31,0 53 32,26 54-17,27 27 1,1-1 0,26-26-1,0 0 1,-54-80-1,1 0 1,-54-27 0,-27-27-1,-80-80 1,107 107 0</inkml:trace>
          <inkml:trace contextRef="#ctx0" brushRef="#br0" timeOffset="30618.3803">14572 80 0,'27'27'0,"53"80"0,0 0 16,54 53-16,-1 27 16,28-26 15,-1 53-15,-53-54-1,0-26 1,-53-54-1,-28-53 1,-26-54 0,0-107-1,0-80 17,0 214-32</inkml:trace>
          <inkml:trace contextRef="#ctx0" brushRef="#br0" timeOffset="30852.7568">16283-80 0,'-53'294'0,"-28"-27"16,-106 134 0,-80 54-1,267-455 1</inkml:trace>
          <inkml:trace contextRef="#ctx0" brushRef="#br0" timeOffset="26331.2393">14305-1230 0,'-107'107'0,"0"0"15,-27 26 1,0 1 0,1 27-1,52-54 1,55-27 15,26-54-15,26-52-1,-79-135 1,80 1 0,-27 160-1</inkml:trace>
          <inkml:trace contextRef="#ctx0" brushRef="#br0" timeOffset="26596.866">13690-989 0,'53'106'0,"1"1"16,26 0-16,27 0 31,0-26-15,-27-1-16,0-27 31,-107-133-15,54-27-1,-27 107 1</inkml:trace>
          <inkml:trace contextRef="#ctx0" brushRef="#br0" timeOffset="25836.1166">12246-1551 0,'160'321'0,"-53"-134"16,0 0-1,-27-26 1,1-1 0,-55-80-1,-52-80 1,26-26-1,0-81 1,0 107 15</inkml:trace>
          <inkml:trace contextRef="#ctx0" brushRef="#br0" timeOffset="24778.4898">10187-1364 0,'54'0'0,"26"0"15,27 0-15,26 0 0,-26 0 0,27 0 32,-54 0-32,-187-27 15,107 27 1</inkml:trace>
          <inkml:trace contextRef="#ctx0" brushRef="#br0" timeOffset="24997.2412">10241-829 0,'160'-27'16,"0"-26"-16,54 53 15,-160-80 1,-54 80 0</inkml:trace>
          <inkml:trace contextRef="#ctx0" brushRef="#br0" timeOffset="25523.6146">12513-1551 0,'-160'214'15,"-27"-54"1,-54 28 0,27 25-1,54-52 1,79-54-1,108-54 1,80-26 0,107-27-1,53-27 1,27 27 0,1 0 15,-82 0-16,-79-26 1,-107 26 0,-54-27-1,-187-107 17,27 0-32,27-26 15,160 160 1</inkml:trace>
        </inkml:traceGroup>
      </inkml:traceGroup>
    </inkml:traceGroup>
  </inkml:traceGroup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8:55.41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937CA5A-CDE5-4BF9-9E42-F66AE45D9852}" emma:medium="tactile" emma:mode="ink">
          <msink:context xmlns:msink="http://schemas.microsoft.com/ink/2010/main" type="inkDrawing" rotatedBoundingBox="348,4374 3422,4416 3419,4627 345,4585" shapeName="Other"/>
        </emma:interpretation>
      </emma:emma>
    </inkml:annotationXML>
    <inkml:trace contextRef="#ctx0" brushRef="#br0">0 80 0,'107'27'0,"26"-27"16,108 0-16,53 0 0,0-27 15,27 27 1,0 27-1,0-1 17,-27 1-32,-54 0 15,-52-27 1,-55 26 0,-26-52 15,-53-1-16,-28 0 1,-79-26 0,-54-1-1,-53 28 1,160 26 0</inkml:trace>
  </inkml:traceGroup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8:56.60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D61B5D5C-5513-4341-B570-D55C499BFD20}" emma:medium="tactile" emma:mode="ink">
          <msink:context xmlns:msink="http://schemas.microsoft.com/ink/2010/main" type="inkDrawing" rotatedBoundingBox="2477,6264 2566,4117 4107,4180 4019,6327" hotPoints="2786,4315 4116,5254 2722,6217" semanticType="enclosure" shapeName="Triangle"/>
        </emma:interpretation>
      </emma:emma>
    </inkml:annotationXML>
    <inkml:trace contextRef="#ctx0" brushRef="#br0">0 0 0,'53'54'15,"54"53"-15,54 0 0,26 0 16,0 26 0,0-26-1,-26 0 1,-1 27 15,0-27-15,-79-27-1,-55 0 1,1-53 0,-54 0-1,27 0 16,-80 26-31,-27 1 16,-27 26 0,-53 0-1,27 27 1,-1 0 0,-26 27-1,54-27 1,52-1-1,28-79 1,26 0 0,27-107-1,0-27 1,0-54 15,27-53-15,-27 214-1</inkml:trace>
    <inkml:trace contextRef="#ctx0" brushRef="#br0" timeOffset="328.1271">160 295 0,'27'26'0,"0"55"0,26 79 0,-53 54 16,0 26-1,0 1 1,0 0-1,27-27 1,26-27 0,-26 0-1,-27-107 1,0-80 0</inkml:trace>
  </inkml:traceGroup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8:54.78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0805EB1C-4A3E-4B1E-88DE-9E575DDBCCB0}" emma:medium="tactile" emma:mode="ink">
          <msink:context xmlns:msink="http://schemas.microsoft.com/ink/2010/main" type="inkDrawing" rotatedBoundingBox="4479,285 4751,8926 4331,8940 4059,299" semanticType="callout" shapeName="Other">
            <msink:sourceLink direction="with" ref="{50F206C6-A5CD-4B36-B210-4F33B2BBD10D}"/>
          </msink:context>
        </emma:interpretation>
      </emma:emma>
    </inkml:annotationXML>
    <inkml:trace contextRef="#ctx0" brushRef="#br0">0 0 0,'27'54'0,"27"53"15,-1 106-15,1 82 0,-28 25 16,-26 28-1,27 26 17,-27 54-17,27 27 1,26 53 0,-53 26-1,27 28 1,0-1-1,0-53 1,-1 0 0,1 0-1,-27-53 1,-27 160 15,27-268-31,0-26 16,0-80-1,0-27 17,0-107-17,0-54 1,0-53 0,0 0-1,-26-53 16,-55-188-15,-26 0 0,-26-79-1,133 320 1</inkml:trace>
  </inkml:traceGroup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1:48:55.90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820087E2-7CB0-4D63-B5C5-45BE2DA416C3}" emma:medium="tactile" emma:mode="ink">
          <msink:context xmlns:msink="http://schemas.microsoft.com/ink/2010/main" type="inkDrawing" rotatedBoundingBox="808,5249 3351,5378 3337,5648 794,5520" shapeName="Other"/>
        </emma:interpretation>
      </emma:emma>
    </inkml:annotationXML>
    <inkml:trace contextRef="#ctx0" brushRef="#br0">0 27 0,'107'27'0,"0"-1"0,80 1 0,27-27 16,27 27-1,53 0 1,-27-27 0,27 26-1,-26 1 1,-28 0 0,-79-1-1,-54-26 1,-54-53-1,-106-54 1,26 0 0,27 107-1</inkml:trace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3:01.7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26D25F5-25F6-499A-9B7E-56ADD802C27B}" emma:medium="tactile" emma:mode="ink">
          <msink:context xmlns:msink="http://schemas.microsoft.com/ink/2010/main" type="writingRegion" rotatedBoundingBox="1543,410 29058,868 29016,3390 1501,2931"/>
        </emma:interpretation>
      </emma:emma>
    </inkml:annotationXML>
    <inkml:traceGroup>
      <inkml:annotationXML>
        <emma:emma xmlns:emma="http://www.w3.org/2003/04/emma" version="1.0">
          <emma:interpretation id="{87F57A79-6507-4472-AA6D-5753719FB124}" emma:medium="tactile" emma:mode="ink">
            <msink:context xmlns:msink="http://schemas.microsoft.com/ink/2010/main" type="paragraph" rotatedBoundingBox="1543,410 29058,868 29016,3390 1501,29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6791612-8F9A-4D21-B931-A85183249CBA}" emma:medium="tactile" emma:mode="ink">
              <msink:context xmlns:msink="http://schemas.microsoft.com/ink/2010/main" type="line" rotatedBoundingBox="1543,410 29058,868 29016,3390 1501,2931"/>
            </emma:interpretation>
          </emma:emma>
        </inkml:annotationXML>
        <inkml:traceGroup>
          <inkml:annotationXML>
            <emma:emma xmlns:emma="http://www.w3.org/2003/04/emma" version="1.0">
              <emma:interpretation id="{7E3FCAB7-1E68-4BC1-8EA1-5A60C0ADFA09}" emma:medium="tactile" emma:mode="ink">
                <msink:context xmlns:msink="http://schemas.microsoft.com/ink/2010/main" type="inkWord" rotatedBoundingBox="1543,410 5705,479 5663,3001 1501,2931"/>
              </emma:interpretation>
              <emma:one-of disjunction-type="recognition" id="oneOf0">
                <emma:interpretation id="interp0" emma:lang="it-IT" emma:confidence="0">
                  <emma:literal>pA)</emma:literal>
                </emma:interpretation>
                <emma:interpretation id="interp1" emma:lang="it-IT" emma:confidence="0">
                  <emma:literal>pA18)</emma:literal>
                </emma:interpretation>
                <emma:interpretation id="interp2" emma:lang="it-IT" emma:confidence="0">
                  <emma:literal>OASI)</emma:literal>
                </emma:interpretation>
                <emma:interpretation id="interp3" emma:lang="it-IT" emma:confidence="0">
                  <emma:literal>pA</emma:literal>
                </emma:interpretation>
                <emma:interpretation id="interp4" emma:lang="it-IT" emma:confidence="0">
                  <emma:literal>OAA)</emma:literal>
                </emma:interpretation>
              </emma:one-of>
            </emma:emma>
          </inkml:annotationXML>
          <inkml:trace contextRef="#ctx0" brushRef="#br0">966 143 0,'-108'178'0,"-106"37"0,-37-36 15,37-36 1,71-71 0,71-108-1,108-36 1,107-142-1,36-1 1,0 0 0,-36 108-1,-107 36 1,-1 71 0,1 71-1,0 72 16,71 0-31,1-35 16,35-1 0,-108-71 15,-35-36-15,0-36-1,-178 36 1,34 0-1,73 36 1,142-72 0,-71 36-1</inkml:trace>
          <inkml:trace contextRef="#ctx0" brushRef="#br0" timeOffset="24271.6554">1860-1217 0,'0'0'0,"-36"108"0,-35 70 15,-72 37-15,35-72 16,1 0 0,71-71-1,36-36 1,0-1 0,36-70-1,71-73 1,36-142-1,-71 35 1,0 1 0,-37 70 15,1 37-15,-36 71-1,0 1 1,0 70-1,0 37 1,36 143 0,-36-37-1,71 73 1,1-37 0,0-70-1,-37-1 1,37-72-1,-72-71 1,0 0 0,-107-36-1,-72 1 1,-36-37 0,36 36 15,36 36-31,36 36 31,71 36-15,107-108-1,73-71 1,-144 107 0</inkml:trace>
          <inkml:trace contextRef="#ctx0" brushRef="#br0" timeOffset="24709.1582">3076-1396 0,'-107'108'16,"-72"35"-16,36 71 0,36 1 16,35-36 15,72 0-16,36-36 1,36 0 0,35-71-1,0-1 1,-35-107 0,-1-71-1,-35-72 1,-36 36-1,0 143 1</inkml:trace>
          <inkml:trace contextRef="#ctx0" brushRef="#br0" timeOffset="25427.9128">2898-609 0,'107'0'32,"322"-71"-32,-357 35 0,-36 0 15,-72-71 1,-36 0 0,1-36-1,71 143 1</inkml:trace>
          <inkml:trace contextRef="#ctx0" brushRef="#br0" timeOffset="25146.661">3291-1253 0,'0'72'15,"-36"35"-15,36 1 0,36 35 0,0 36 16,35-1 15,1 1-31,-36 0 16,-72-71-1,0-73 1,-35-35 0,-37 0 15,1 0-16,35-35 1,1-37 0,71-35-1,36-1 1,-36 108 0</inkml:trace>
          <inkml:trace contextRef="#ctx0" brushRef="#br0" timeOffset="25723.8141">3220-1539 0,'322'143'16,"-108"0"-16,1 36 0,-108 36 15,-35-36 1,-72 0 0,-108 0-1,-71 35 1,1-106 15,178-108-31</inkml:trace>
        </inkml:traceGroup>
        <inkml:traceGroup>
          <inkml:annotationXML>
            <emma:emma xmlns:emma="http://www.w3.org/2003/04/emma" version="1.0">
              <emma:interpretation id="{3EE3B751-9607-40D0-9998-00497AB44AEE}" emma:medium="tactile" emma:mode="ink">
                <msink:context xmlns:msink="http://schemas.microsoft.com/ink/2010/main" type="inkWord" rotatedBoundingBox="7751,870 15720,1003 15695,2492 7727,2360"/>
              </emma:interpretation>
              <emma:one-of disjunction-type="recognition" id="oneOf1">
                <emma:interpretation id="interp5" emma:lang="it-IT" emma:confidence="0">
                  <emma:literal>Disprezzo</emma:literal>
                </emma:interpretation>
                <emma:interpretation id="interp6" emma:lang="it-IT" emma:confidence="0">
                  <emma:literal>Doppiezze</emma:literal>
                </emma:interpretation>
                <emma:interpretation id="interp7" emma:lang="it-IT" emma:confidence="0">
                  <emma:literal>Doppiezza</emma:literal>
                </emma:interpretation>
                <emma:interpretation id="interp8" emma:lang="it-IT" emma:confidence="0">
                  <emma:literal>D'ampiezza</emma:literal>
                </emma:interpretation>
                <emma:interpretation id="interp9" emma:lang="it-IT" emma:confidence="0">
                  <emma:literal>Disprezza</emma:literal>
                </emma:interpretation>
              </emma:one-of>
            </emma:emma>
          </inkml:annotationXML>
          <inkml:trace contextRef="#ctx0" brushRef="#br0" timeOffset="9690.4993">9731-573 0,'35'179'15,"1"36"-15,-72-1 0,36-35 16,36-107 15,-36-144-15,0-71-1,-36-36 1,-107-71 0,36 35-1,0 72 1,35 36 0,72 142-1,0-35 1,72-35-1,106 35 1,1 35 0,0 73-1,-107-37 1,-36 1 0,-72 35-1,-72 1 1,-70-37-1,34 1 1,73-37 15,71-70-15,107-73 0,72 1-1,-179 107 1</inkml:trace>
          <inkml:trace contextRef="#ctx0" brushRef="#br0" timeOffset="9909.2507">10625-644 0,'36'107'0,"-36"36"16,-72 36-16,1 0 15,35-108 1,72-106 0,-1-37-1,37-107 17,-72 179-17</inkml:trace>
          <inkml:trace contextRef="#ctx0" brushRef="#br0" timeOffset="10253.0029">11197-752 0,'72'108'0,"-72"35"0,-107 36 16,-1 35-1,72-106 1,72-37 0,72-35-1,70-36 1,1 36 0,36-36 15,-108 0-16,-107-36 1,-71-71 0,-72-1-1,143 108 1</inkml:trace>
          <inkml:trace contextRef="#ctx0" brushRef="#br0" timeOffset="10456.1292">11018-394 0,'394'0'0,"-251"-36"0,-143-71 16,-36 0-1,36 107 1</inkml:trace>
          <inkml:trace contextRef="#ctx0" brushRef="#br0" timeOffset="11037.1887">10625-823 0,'286'-36'0,"36"36"0,-72-72 15,-71 1 1,-36 35 0,-71 36-1,-36 36 1,-72 35-1,36-71 1,36 0 0,35 0-1,72 36 1,72-36 15,-36 0-15,-107 0-1,-72 0 1,-36 72 0,-107 71-1,0 36 1,-1 35 0,109-71-1,70-71 1,37 0-1,107-1 1,-36-71 0,-107-71-1,-72-37 1,-36-35 0,72 143-1</inkml:trace>
          <inkml:trace contextRef="#ctx0" brushRef="#br0" timeOffset="8456.1164">7083-644 0,'-71'178'0,"-108"73"16,0-1-16,72-71 15,71-179 1,36 0-1,0-71 1,107-180 0,0 37-1,1 35 1,-37 71 15,-35 73-15,0 35-1,35 107 1,73 108 0,-1-37-1,36-34 1,-36-73 0,-72 1-1,-71-37 1,-214 1-1,-73 0 1,-106 0 0,71-1-1,107 1 1,108-36 0,214-71-1,144-72 1,106 0-1,-357 143 1</inkml:trace>
          <inkml:trace contextRef="#ctx0" brushRef="#br0" timeOffset="9096.7455">8049-430 0,'36'72'16,"0"71"-16,-36 72 0,35-72 31,-35-143-15,0 0-1,36-72 1,0-107-1,-36 0 1,0 36 0,36 107-1,-36 36 1,36 0 0,35 108-1,1-72 1,35 35-1,-35-71 1,-1-36 0,1-71-1,-1 0 1,-35-1 0,-36 73-1,0 35 1,36 35 15,-1 144-15,1 0-1,0 0 1,36-72 0,-1-71-1,-71-36 1,36-107-1,35-72 1,-71 179 0</inkml:trace>
          <inkml:trace contextRef="#ctx0" brushRef="#br0" timeOffset="11258.8709">11949-358 0,'429'-72'0,"-250"36"15,-108-107 1,-35 0 0,-36 143 15</inkml:trace>
          <inkml:trace contextRef="#ctx0" brushRef="#br0" timeOffset="11649.4984">12414-931 0,'143'0'0,"36"36"0,-36 0 0,-36 0 16,-71-1-1,0 1 1,-72 72-1,0 35 1,-36 0 0,1-36-1,71 0 1,71-35 0,1-36-1,71 0 1,0-36-1,-71-72 17,-72 0-17,-108-35 1,108 107 0</inkml:trace>
          <inkml:trace contextRef="#ctx0" brushRef="#br0" timeOffset="12290.1275">12807-430 0,'322'-71'0,"-71"35"15,-108-71-15,-36-1 16,0 1-1,-107 71 1,0 108 0,0-72-1,-35 143 17,-37 71-17,-71-35 1,36 36-1,71-143 1,36-72 0,0 0-1,71-72 1,1-107 0,-36 0-1,35 36 1,-35 36-1,0 107 1,-36 0 0,71 36-1,37 107 17,35-36-17,-36 36 1,-35-36-1,-72-35 1,-36-36 0,-179 0-1,-178-72 1,106-36 0,287 72-1</inkml:trace>
        </inkml:traceGroup>
        <inkml:traceGroup>
          <inkml:annotationXML>
            <emma:emma xmlns:emma="http://www.w3.org/2003/04/emma" version="1.0">
              <emma:interpretation id="{998AE3A7-4EFA-4312-9A13-1CE5D8935987}" emma:medium="tactile" emma:mode="ink">
                <msink:context xmlns:msink="http://schemas.microsoft.com/ink/2010/main" type="inkWord" rotatedBoundingBox="18340,1157 29050,1335 29025,2835 18315,2657"/>
              </emma:interpretation>
              <emma:one-of disjunction-type="recognition" id="oneOf2">
                <emma:interpretation id="interp10" emma:lang="it-IT" emma:confidence="0">
                  <emma:literal>TEASE</emma:literal>
                </emma:interpretation>
                <emma:interpretation id="interp11" emma:lang="it-IT" emma:confidence="0">
                  <emma:literal>BIFASE</emma:literal>
                </emma:interpretation>
                <emma:interpretation id="interp12" emma:lang="it-IT" emma:confidence="0">
                  <emma:literal>AFASIE</emma:literal>
                </emma:interpretation>
                <emma:interpretation id="interp13" emma:lang="it-IT" emma:confidence="0">
                  <emma:literal>TIFASTE</emma:literal>
                </emma:interpretation>
                <emma:interpretation id="interp14" emma:lang="it-IT" emma:confidence="0">
                  <emma:literal>TIFASSE</emma:literal>
                </emma:interpretation>
              </emma:one-of>
            </emma:emma>
          </inkml:annotationXML>
          <inkml:trace contextRef="#ctx0" brushRef="#br0" timeOffset="5604.5329">22109-179 0,'322'-36'0,"0"-36"0,-108 108 15,-178-72 1,-36 36 0</inkml:trace>
          <inkml:trace contextRef="#ctx0" brushRef="#br0" timeOffset="5776.409">22287 286 0,'287'71'16,"35"-142"-16,-36-37 0,-286 108 16</inkml:trace>
          <inkml:trace contextRef="#ctx0" brushRef="#br0" timeOffset="5404.3344">22359-215 0,'107'143'0,"-35"72"0,-36 35 15,-36-35 1,0-72 0,0-143-1,-72-72 1,1-71 0,71 143-1</inkml:trace>
          <inkml:trace contextRef="#ctx0" brushRef="#br0" timeOffset="6393.6032">24219-179 0,'-71'286'16,"-37"-72"-16,-35-35 31,108-107-15,35-72 0,35-72-1,73-71 1,-37-71 15,1-1-15,-1 72-1,1 107 1,-36 0 0,71 108-1,-36 71 1,73 0-1,-37 0 1,-36-36 0,-35-71-1,-36 0 1,-143-72 0,-72-35-1,-35 35 1,71 0-1,143 0 17,215-35-17,72-36 1,-251 107 0</inkml:trace>
          <inkml:trace contextRef="#ctx0" brushRef="#br0" timeOffset="6815.4809">25793-287 0,'0'-71'0,"-143"35"15,-36 36-15,1 0 0,70 36 0,72 35 16,108 1 0,143-1-1,35 1 1,0 35 0,-106 1-1,-109-73 16,-106 37-15,-108 35 0,0-71-1,36 0 1,107-36 0,108-108-1,142 1 1,-214 107-1</inkml:trace>
          <inkml:trace contextRef="#ctx0" brushRef="#br0" timeOffset="7315.4841">26330-179 0,'537'0'16,"-323"0"-1,-106-143 1,-108 143-1</inkml:trace>
          <inkml:trace contextRef="#ctx0" brushRef="#br0" timeOffset="7127.9829">26759-287 0,'-36'143'16,"1"1"-16,-37 34 0,72-70 16,107-37-1,37-35 1,34 0 15,-34-36-15,-73-36-1,-35 36 1,-72-36 0,-71-71-1,107 107 1</inkml:trace>
          <inkml:trace contextRef="#ctx0" brushRef="#br0" timeOffset="7471.7351">26759-680 0,'430'36'0,"-216"71"15,-106-143 1,-108 36 0</inkml:trace>
          <inkml:trace contextRef="#ctx0" brushRef="#br0" timeOffset="3290.0629">17637 357 0,'-215'72'0,"-35"-1"0,35 1 16,72-36-1,107-36 1,36 0 0,107-36-1,72-71 1,-36-1-1,1 1 1,-73 0 0,1 35-1,-37 1 1,1-1 0,0 0-1,0 37 1,-36 35-1,0 0 1,0 71 0,107 37-1,36 35 1,0-108 15,-143-35-31</inkml:trace>
        </inkml:traceGroup>
      </inkml:traceGroup>
    </inkml:traceGroup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3:03.8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0905FB9-31DB-4725-A2AD-8A8B2C6AC138}" emma:medium="tactile" emma:mode="ink">
          <msink:context xmlns:msink="http://schemas.microsoft.com/ink/2010/main" type="inkDrawing" rotatedBoundingBox="19103,2324 34480,9087 31030,16930 15653,10166" semanticType="callout" shapeName="Other">
            <msink:sourceLink direction="to" ref="{D3E508DA-8F94-4901-B63B-0B8D800746B1}"/>
            <msink:sourceLink direction="to" ref="{1DE32ADC-8F89-4964-92D9-370B70A20759}"/>
          </msink:context>
        </emma:interpretation>
      </emma:emma>
    </inkml:annotationXML>
    <inkml:trace contextRef="#ctx0" brushRef="#br0">0 0 0,'36'179'0,"-36"36"15,72 71-15,-37 36 16,37 72 15,-1 35-15,-35 72-1,0 71 1,-72 36 0,72 1-1,-72-109 1,36 144-1,0 0 1,-36-36 0,36-71-1,0-36 1,-35-108 0,35 1-1,35-72 1,-35-72-1,36-35 1,-36-72 0,0-36-1,-36-35 1,36-36 15,0-36-15,0 0-1,36 0 1,0 36 0,35-72-1,73 36 1,34 0 0,109 0-1,-1 0 1,107 36 15,37-1-15,35 1-1,71 36 1,-71-37 0,72 1-1,35 0 1,1-72-1,-1 36 1,1 72 0,35-36-1,-36-1 1,1-35 0,-37 36-1,37 0 1,-37 0-1,-35-1 1,36 1 0,-72 36-1,-36-37 1,0 37 15,-71-36-15,-36 35-1,-36-35 1,-71 0 0,0-36-1,-108 36 1,-36-72 0,-71 36-1,0 0 1,-35-72-1,-73-35 1,37 0 0,71 107-1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3:04.1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24DE45A-8F6B-41CB-A486-064E017CAC98}" emma:medium="tactile" emma:mode="ink">
          <msink:context xmlns:msink="http://schemas.microsoft.com/ink/2010/main" type="writingRegion" rotatedBoundingBox="31803,12055 32912,12055 32912,14631 31803,14631"/>
        </emma:interpretation>
      </emma:emma>
    </inkml:annotationXML>
    <inkml:traceGroup>
      <inkml:annotationXML>
        <emma:emma xmlns:emma="http://www.w3.org/2003/04/emma" version="1.0">
          <emma:interpretation id="{F036EF84-E5A7-443A-9BA3-86EABE412037}" emma:medium="tactile" emma:mode="ink">
            <msink:context xmlns:msink="http://schemas.microsoft.com/ink/2010/main" type="paragraph" rotatedBoundingBox="31803,12055 32912,12055 32912,14631 31803,146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E0F53DD-EDE4-4492-8772-3213A1314EC2}" emma:medium="tactile" emma:mode="ink">
              <msink:context xmlns:msink="http://schemas.microsoft.com/ink/2010/main" type="line" rotatedBoundingBox="31803,12055 32912,12055 32912,14631 31803,14631"/>
            </emma:interpretation>
          </emma:emma>
        </inkml:annotationXML>
        <inkml:traceGroup>
          <inkml:annotationXML>
            <emma:emma xmlns:emma="http://www.w3.org/2003/04/emma" version="1.0">
              <emma:interpretation id="{D3E508DA-8F94-4901-B63B-0B8D800746B1}" emma:medium="tactile" emma:mode="ink">
                <msink:context xmlns:msink="http://schemas.microsoft.com/ink/2010/main" type="inkWord" rotatedBoundingBox="31803,12055 32912,12055 32912,14631 31803,14631">
                  <msink:destinationLink direction="to" ref="{80905FB9-31DB-4725-A2AD-8A8B2C6AC138}"/>
                </msink:context>
              </emma:interpretation>
              <emma:one-of disjunction-type="recognition" id="oneOf0">
                <emma:interpretation id="interp0" emma:lang="it-IT" emma:confidence="0">
                  <emma:literal>£</emma:literal>
                </emma:interpretation>
                <emma:interpretation id="interp1" emma:lang="it-IT" emma:confidence="0">
                  <emma:literal>z</emma:literal>
                </emma:interpretation>
                <emma:interpretation id="interp2" emma:lang="it-IT" emma:confidence="0">
                  <emma:literal>}</emma:literal>
                </emma:interpretation>
                <emma:interpretation id="interp3" emma:lang="it-IT" emma:confidence="0">
                  <emma:literal>7</emma:literal>
                </emma:interpretation>
                <emma:interpretation id="interp4" emma:lang="it-IT" emma:confidence="0">
                  <emma:literal>Z</emma:literal>
                </emma:interpretation>
              </emma:one-of>
            </emma:emma>
          </inkml:annotationXML>
          <inkml:trace contextRef="#ctx0" brushRef="#br0">0 0 0,'179'36'0,"-36"36"0,1 35 0,-37 0 15,0 36 1,-107-71-1,-36 35 1,-35 0 0,-36 1-1,107-108 1</inkml:trace>
          <inkml:trace contextRef="#ctx0" brushRef="#br0" timeOffset="27092.9633">430 1002 0,'36'-36'0,"-72"-35"0,0-1 0,-36 36 0,-35 36 15,36 36-15,-37 0 16,72 71-1,1 36 1,70 72 0,1 35 15,36 1-15,-1-37-1,-71 1 1,0-108-1,-35 1 1,-73-37 0,37-35-1,-72-72 1,35 36 0,37-71-1,-1 35 1,72-71-1,72-1 1,-72 108 0</inkml:trace>
          <inkml:trace contextRef="#ctx0" brushRef="#br0" timeOffset="27342.9649">-357 1539 0,'143'0'0,"0"0"0,-36 0 0,36 35 15,0 1 1,-71 0-1,35-36 1,-107 0 0</inkml:trace>
        </inkml:traceGroup>
      </inkml:traceGroup>
    </inkml:traceGroup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3:06.1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B355E58-414A-4645-9C24-85E4675B6C03}" emma:medium="tactile" emma:mode="ink">
          <msink:context xmlns:msink="http://schemas.microsoft.com/ink/2010/main" type="inkDrawing" rotatedBoundingBox="19215,11443 19545,17810 19434,17816 19105,11448" semanticType="callout" shapeName="Other">
            <msink:sourceLink direction="with" ref="{CC2C1C0A-E995-4632-9697-C651DCCAA8A2}"/>
            <msink:sourceLink direction="with" ref="{35AF58B8-3248-4256-9026-5CB3AC71461B}"/>
          </msink:context>
        </emma:interpretation>
      </emma:emma>
    </inkml:annotationXML>
    <inkml:trace contextRef="#ctx0" brushRef="#br0">2 0 0,'36'36'0,"-36"35"0,-36-35 15,36 36-15,36 35 0,-36 36 16,-36 36 0,72 0-1,-36 71 1,0 1 0,36 71-1,35 35 1,-35 1-1,-36 71 1,36-35 0,-1 35-1,1 1 1,-36-37 0,0 1-1,0-37 1,0-35-1,0 0 1,36-71 0,-72-144 15,72 36-15,-36-107-1,0-36 1,0-36-1,-36-179 1,72 1 0,-36-180-1,0 394 1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26:18.23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CFF67F7-F518-4527-82C5-F40619BF8CB8}" emma:medium="tactile" emma:mode="ink">
          <msink:context xmlns:msink="http://schemas.microsoft.com/ink/2010/main" type="inkDrawing" rotatedBoundingBox="12380,10542 18142,10626 18136,10983 12375,10898" semanticType="strikethrough" shapeName="Other">
            <msink:sourceLink direction="with" ref="{E07DC6B0-1FD3-4160-9F72-4657664C3268}"/>
            <msink:sourceLink direction="with" ref="{FDF3DBC2-7389-4274-AD94-B5E0312C9645}"/>
          </msink:context>
        </emma:interpretation>
      </emma:emma>
    </inkml:annotationXML>
    <inkml:trace contextRef="#ctx0" brushRef="#br0">0 72 0,'143'71'0,"0"-35"16,107 0-16,72-36 0,107 36 16,72-36-1,107 0 1,36 35 0,-35-70-1,-1 35 16,-107 35-31,-72 1 16,-107-36 0,-143 36 15,-108-36-15,-71-36-1,0 36 1,-36-107-1,-71 0 1,71-1 0,36 108-1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3:32.5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259CA0A-5074-4223-99F9-1A11ED58580F}" emma:medium="tactile" emma:mode="ink">
          <msink:context xmlns:msink="http://schemas.microsoft.com/ink/2010/main" type="writingRegion" rotatedBoundingBox="18744,4143 20115,3242 20724,4169 19353,5070"/>
        </emma:interpretation>
      </emma:emma>
    </inkml:annotationXML>
    <inkml:traceGroup>
      <inkml:annotationXML>
        <emma:emma xmlns:emma="http://www.w3.org/2003/04/emma" version="1.0">
          <emma:interpretation id="{081FCBDB-895A-441B-AAB8-C8ACD6A277B9}" emma:medium="tactile" emma:mode="ink">
            <msink:context xmlns:msink="http://schemas.microsoft.com/ink/2010/main" type="paragraph" rotatedBoundingBox="18744,4143 20115,3242 20724,4169 19353,50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CCB57C6-10C5-4BAC-8007-D4A402E7EFD6}" emma:medium="tactile" emma:mode="ink">
              <msink:context xmlns:msink="http://schemas.microsoft.com/ink/2010/main" type="line" rotatedBoundingBox="18744,4143 20115,3242 20724,4169 19353,5070"/>
            </emma:interpretation>
          </emma:emma>
        </inkml:annotationXML>
        <inkml:traceGroup>
          <inkml:annotationXML>
            <emma:emma xmlns:emma="http://www.w3.org/2003/04/emma" version="1.0">
              <emma:interpretation id="{006A1E93-BC4A-4736-BBA0-E2456B0ACF29}" emma:medium="tactile" emma:mode="ink">
                <msink:context xmlns:msink="http://schemas.microsoft.com/ink/2010/main" type="inkWord" rotatedBoundingBox="18744,4143 20115,3242 20724,4169 19353,5070"/>
              </emma:interpretation>
              <emma:one-of disjunction-type="recognition" id="oneOf0">
                <emma:interpretation id="interp0" emma:lang="it-IT" emma:confidence="0">
                  <emma:literal>@</emma:literal>
                </emma:interpretation>
                <emma:interpretation id="interp1" emma:lang="it-IT" emma:confidence="0">
                  <emma:literal>à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o</emma:literal>
                </emma:interpretation>
              </emma:one-of>
            </emma:emma>
          </inkml:annotationXML>
          <inkml:trace contextRef="#ctx0" brushRef="#br0">393 143 0,'35'-71'0,"37"71"0,-36 0 0,35 0 16,-178-36-16,-72 36 0,0-36 0,72 36 16,71 0-16,36 0 0,107 0 15,72 0 1,36 36-1,-108 0 1,-71-36 0,-72 35-1,-35 1 1,-37-36 0,108 0-1</inkml:trace>
          <inkml:trace contextRef="#ctx0" brushRef="#br0" timeOffset="3754.909">750-644 0,'72'-36'0,"-36"108"0,-36-1 16,35 1-16,-35 71 0,0-36 0,0 36 15,0-71 1,0-36-1,0 0 1,0-72 0,0-36-1,36-71 1,0 0 0,0 0-1,35 36 1,-35 71-1,0 0 1,0 36 0,-1 0 15,-35 107-15,0 36-1,36 1 1,0-1-1,0-72 1,0-71 0,-36 0-1,-72-71 1,-35-108 0,107 179-1</inkml:trace>
          <inkml:trace contextRef="#ctx0" brushRef="#br0" timeOffset="3926.7851">428-751 0,'251'-72'16,"71"144"-16,0 35 0,-36 0 15,-286-107 1</inkml:trace>
        </inkml:traceGroup>
      </inkml:traceGroup>
    </inkml:traceGroup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4:11.79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BCC7450-A427-4164-9432-FE5D9CD9EE56}" emma:medium="tactile" emma:mode="ink">
          <msink:context xmlns:msink="http://schemas.microsoft.com/ink/2010/main" type="writingRegion" rotatedBoundingBox="13594,11232 13809,11232 13809,11912 13594,11912"/>
        </emma:interpretation>
      </emma:emma>
    </inkml:annotationXML>
    <inkml:traceGroup>
      <inkml:annotationXML>
        <emma:emma xmlns:emma="http://www.w3.org/2003/04/emma" version="1.0">
          <emma:interpretation id="{CB824A18-21ED-482D-A264-354AC82CB215}" emma:medium="tactile" emma:mode="ink">
            <msink:context xmlns:msink="http://schemas.microsoft.com/ink/2010/main" type="paragraph" rotatedBoundingBox="13594,11232 13809,11232 13809,11912 13594,119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EE0285B-D8E7-4E31-B079-5A4254D9597C}" emma:medium="tactile" emma:mode="ink">
              <msink:context xmlns:msink="http://schemas.microsoft.com/ink/2010/main" type="line" rotatedBoundingBox="13594,11232 13809,11232 13809,11912 13594,11912"/>
            </emma:interpretation>
          </emma:emma>
        </inkml:annotationXML>
        <inkml:traceGroup>
          <inkml:annotationXML>
            <emma:emma xmlns:emma="http://www.w3.org/2003/04/emma" version="1.0">
              <emma:interpretation id="{3BEA2E1F-A495-4AEF-804C-0C9E1FCC23F3}" emma:medium="tactile" emma:mode="ink">
                <msink:context xmlns:msink="http://schemas.microsoft.com/ink/2010/main" type="inkWord" rotatedBoundingBox="13594,11232 13809,11232 13809,11912 13594,11912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p</emma:literal>
                </emma:interpretation>
                <emma:interpretation id="interp2" emma:lang="it-IT" emma:confidence="0">
                  <emma:literal>'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1</emma:literal>
                </emma:interpretation>
              </emma:one-of>
            </emma:emma>
          </inkml:annotationXML>
          <inkml:trace contextRef="#ctx0" brushRef="#br0">-2576-4615 0,'36'36'0,"0"36"0,-36-1 0,-36 37 16,36-1 0,0-35-1,36-1 1,-36-71-1,0 0 1,0-36 0,0-107-1,0 0 1,-36 0 0,0 0-1,0 107 16,36 0-15,-36 72 0,1 36-1,70 107 1,-35-72 0,36-36-1,-36-35 1,0-36-1,0 0 1,0-36 0,0-35-1,-71-36 1,35 71 0,36 72-1,0-36 1</inkml:trace>
        </inkml:traceGroup>
      </inkml:traceGroup>
    </inkml:traceGroup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3:33.5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1AAEFB-6A4D-419E-80E5-E4FCBA69735C}" emma:medium="tactile" emma:mode="ink">
          <msink:context xmlns:msink="http://schemas.microsoft.com/ink/2010/main" type="writingRegion" rotatedBoundingBox="18817,16098 19711,16098 19711,16599 18817,16599"/>
        </emma:interpretation>
      </emma:emma>
    </inkml:annotationXML>
    <inkml:traceGroup>
      <inkml:annotationXML>
        <emma:emma xmlns:emma="http://www.w3.org/2003/04/emma" version="1.0">
          <emma:interpretation id="{988623D1-AAB3-4D36-B240-8E26D347F9CD}" emma:medium="tactile" emma:mode="ink">
            <msink:context xmlns:msink="http://schemas.microsoft.com/ink/2010/main" type="paragraph" rotatedBoundingBox="18817,16098 19711,16098 19711,16599 18817,165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3E30F26-C25C-4825-BB5C-B895B8FF6D2C}" emma:medium="tactile" emma:mode="ink">
              <msink:context xmlns:msink="http://schemas.microsoft.com/ink/2010/main" type="line" rotatedBoundingBox="18817,16098 19711,16098 19711,16599 18817,16599"/>
            </emma:interpretation>
          </emma:emma>
        </inkml:annotationXML>
        <inkml:traceGroup>
          <inkml:annotationXML>
            <emma:emma xmlns:emma="http://www.w3.org/2003/04/emma" version="1.0">
              <emma:interpretation id="{CB8C3968-C71D-41F2-9CB7-7069FF9938CA}" emma:medium="tactile" emma:mode="ink">
                <msink:context xmlns:msink="http://schemas.microsoft.com/ink/2010/main" type="inkWord" rotatedBoundingBox="18817,16098 19711,16098 19711,16599 18817,16599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-</emma:literal>
                </emma:interpretation>
                <emma:interpretation id="interp2" emma:lang="it-IT" emma:confidence="0">
                  <emma:literal>\</emma:literal>
                </emma:interpretation>
                <emma:interpretation id="interp3" emma:lang="it-IT" emma:confidence="0">
                  <emma:literal>~</emma:literal>
                </emma:interpretation>
                <emma:interpretation id="interp4" emma:lang="it-IT" emma:confidence="0">
                  <emma:literal>_</emma:literal>
                </emma:interpretation>
              </emma:one-of>
            </emma:emma>
          </inkml:annotationXML>
          <inkml:trace contextRef="#ctx0" brushRef="#br0">1948 3614 0,'107'71'0,"-35"-35"0,71 36 0,0-37 16,36 1-16,-72 0 16,-71-36-1,-36 0 1,-72 0-1,-71 0 1,36 0 0,36 36-1,71-36 1,0 0 0,107 35-1,72 37 1,-36-36-1,-72 0 1,-106-72 0,-37 0 15,72 36-31</inkml:trace>
        </inkml:traceGroup>
      </inkml:traceGroup>
    </inkml:traceGroup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4:53.50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C6CE54C-C424-49A1-B0C8-61BF8496830D}" emma:medium="tactile" emma:mode="ink">
          <msink:context xmlns:msink="http://schemas.microsoft.com/ink/2010/main" type="writingRegion" rotatedBoundingBox="10400,11532 16213,14707 15140,16670 9328,13495"/>
        </emma:interpretation>
      </emma:emma>
    </inkml:annotationXML>
    <inkml:traceGroup>
      <inkml:annotationXML>
        <emma:emma xmlns:emma="http://www.w3.org/2003/04/emma" version="1.0">
          <emma:interpretation id="{1D237F20-2539-4C95-BCC0-B07A0286D4D2}" emma:medium="tactile" emma:mode="ink">
            <msink:context xmlns:msink="http://schemas.microsoft.com/ink/2010/main" type="paragraph" rotatedBoundingBox="10400,11532 16213,14707 15140,16670 9328,134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95CE28B-D056-40BF-BF3B-2C2E5BD10BB2}" emma:medium="tactile" emma:mode="ink">
              <msink:context xmlns:msink="http://schemas.microsoft.com/ink/2010/main" type="line" rotatedBoundingBox="10400,11532 16213,14707 15140,16670 9328,13495"/>
            </emma:interpretation>
          </emma:emma>
        </inkml:annotationXML>
        <inkml:traceGroup>
          <inkml:annotationXML>
            <emma:emma xmlns:emma="http://www.w3.org/2003/04/emma" version="1.0">
              <emma:interpretation id="{D4B83D89-CE78-4A3C-B851-1F91766F05DC}" emma:medium="tactile" emma:mode="ink">
                <msink:context xmlns:msink="http://schemas.microsoft.com/ink/2010/main" type="inkWord" rotatedBoundingBox="10400,11532 12006,12409 11022,14211 9416,13334">
                  <msink:destinationLink direction="with" ref="{91EF7320-7935-4CBE-9F4D-FF74B1A34865}"/>
                </msink:context>
              </emma:interpretation>
              <emma:one-of disjunction-type="recognition" id="oneOf0">
                <emma:interpretation id="interp0" emma:lang="it-IT" emma:confidence="0">
                  <emma:literal>Si</emma:literal>
                </emma:interpretation>
                <emma:interpretation id="interp1" emma:lang="it-IT" emma:confidence="0">
                  <emma:literal>Fi</emma:literal>
                </emma:interpretation>
                <emma:interpretation id="interp2" emma:lang="it-IT" emma:confidence="0">
                  <emma:literal>si</emma:literal>
                </emma:interpretation>
                <emma:interpretation id="interp3" emma:lang="it-IT" emma:confidence="0">
                  <emma:literal>fi</emma:literal>
                </emma:interpretation>
                <emma:interpretation id="interp4" emma:lang="it-IT" emma:confidence="0">
                  <emma:literal>-Si</emma:literal>
                </emma:interpretation>
              </emma:one-of>
            </emma:emma>
          </inkml:annotationXML>
          <inkml:trace contextRef="#ctx0" brushRef="#br0">5584 981 0,'143'-36'0,"-107"0"15,0 0-15,0 0 0,-144-35 16,-35 35-16,36 0 0,-72 1 16,36 35-1,35 35 1,1 73-1,71 35 1,36 71 0,36 37 15,36 35-15,-37-36-1,1 1 1,-36-36 15,-36-108-15,-35-36-1,-36-71 1,-1-35 0,1-1-1,0-71 1,35-1-1,36 1 1,108 0 0,-1-37 15,-71 144-31</inkml:trace>
          <inkml:trace contextRef="#ctx0" brushRef="#br0" timeOffset="296.8769">4368 1446 0,'107'0'0,"108"-36"0,71 72 0,-36-1 15,-35 37 1,-72-72 0,-107 0-1,-36-36 1,-36-35 0,-35-1-1,71 72 1</inkml:trace>
          <inkml:trace contextRef="#ctx0" brushRef="#br0" timeOffset="1093.757">5262 2698 0,'36'35'16,"0"1"-16,71-36 0,-35 0 0,-1-36 16,-35 1-16,35-1 0,-71 0 0,36 36 15,-36 0 1,0 0-1,-36 36 17,36 35-17,0 1 1,0-36 0,0-72-1,72-71 1,0-36-1,-37-72 1,-35 215 0</inkml:trace>
          <inkml:trace contextRef="#ctx0" brushRef="#br0" timeOffset="1406.259">5799 1911 0,'0'0'0</inkml:trace>
        </inkml:traceGroup>
        <inkml:traceGroup>
          <inkml:annotationXML>
            <emma:emma xmlns:emma="http://www.w3.org/2003/04/emma" version="1.0">
              <emma:interpretation id="{26AC10D7-6FD4-4A12-A4D0-F030C5FCEE9A}" emma:medium="tactile" emma:mode="ink">
                <msink:context xmlns:msink="http://schemas.microsoft.com/ink/2010/main" type="inkWord" rotatedBoundingBox="12879,13031 16152,14818 15140,16670 11868,14882"/>
              </emma:interpretation>
              <emma:one-of disjunction-type="recognition" id="oneOf1">
                <emma:interpretation id="interp5" emma:lang="it-IT" emma:confidence="0">
                  <emma:literal>fuma</emma:literal>
                </emma:interpretation>
                <emma:interpretation id="interp6" emma:lang="it-IT" emma:confidence="0">
                  <emma:literal>Sua</emma:literal>
                </emma:interpretation>
                <emma:interpretation id="interp7" emma:lang="it-IT" emma:confidence="0">
                  <emma:literal>tua</emma:literal>
                </emma:interpretation>
                <emma:interpretation id="interp8" emma:lang="it-IT" emma:confidence="0">
                  <emma:literal>fumo</emma:literal>
                </emma:interpretation>
                <emma:interpretation id="interp9" emma:lang="it-IT" emma:confidence="0">
                  <emma:literal>fina</emma:literal>
                </emma:interpretation>
              </emma:one-of>
            </emma:emma>
          </inkml:annotationXML>
          <inkml:trace contextRef="#ctx0" brushRef="#br0" timeOffset="-35900.6427">7981 3699 0,'72'143'0,"-37"-35"0,1-37 15,-36 1 1,36-72 0,0 0-1,-36-36 1,35-35-1,1-37 1,-36 37 0,0-1-1,0 72 1,0 0 0,36 0-1,-36 72 1,0 35-1,0-35 1,36-37 0,0 1-1,-1-36 1,1 0 15,36-71-15,-37 35-1,37-36 1,-36 36 0,-36 36-1,0-35 1,0 70 0,0 1-1,36 36 1,-36 35-1,35-71 1,1 0 0,-36-36-1,36-36 1,35 0 0,-71 0-1,36 1 1,0 70-1,0 1 1,-1 0 0,1 0 15,36-1-15,35-35-1,-35 0 1,-1-35-1,1-1 1,-1 0 0,-71-35-1,-35-1 1,-1 0 0,-36 1-1,1 35 1,-1 36-1,36 36 1,36 35 0,36 1-1,36 35 1,-37-35 15,73-1-31,-72 1 16,35-36-1,-35 0 1,35-36 15,1-36-15,0-36 0,-1 1-1,36-72 1,-35 71-1,-1 36 1,-35 36 0,36 36-1,-72-36 17,36 36-32,-36-36 31,0 36-16,-36-1 1,-72 37 0,37-1-1,-36 37 1,71-37 0,72-71-1,-1-35 1,-35-73-1,-35-106 1,-1 70 0,-71 37-1,35 71 1,108 36 0,35 108-1,37 71 1,35 107-1,0-36 1,-143-250 0</inkml:trace>
          <inkml:trace contextRef="#ctx0" brushRef="#br0" timeOffset="-37845.9699">7838 2662 0,'71'-107'0,"-71"-72"15,-71 0-15,-36 36 16,-1 35-1,1 73 1,35 35 31,1 71-47,35 72 0,108 108 16,-37-1-1,37 36 16,-36 1-15,35-1 0,-35 0-1,-36-71 1,0-37 0,-36-70-1,-35-72 1,-1-72-1,-35-36 1,-72-71 0,72-36-1,35 0 1,1 1 0,71 178-1</inkml:trace>
          <inkml:trace contextRef="#ctx0" brushRef="#br0" timeOffset="-37580.3432">6872 2948 0,'179'36'0,"36"0"0,-37-1 15,37 1 1,-36 0 0,-72 0-1,-35-36 1,-36-36 0,-36-36-1,0 72 1</inkml:trace>
        </inkml:traceGroup>
      </inkml:traceGroup>
    </inkml:traceGroup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4:07.48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667C030-709F-4009-9E46-E9D457D3580A}" emma:medium="tactile" emma:mode="ink">
          <msink:context xmlns:msink="http://schemas.microsoft.com/ink/2010/main" type="writingRegion" rotatedBoundingBox="4402,14633 5038,11070 6265,11289 5629,14852"/>
        </emma:interpretation>
      </emma:emma>
    </inkml:annotationXML>
    <inkml:traceGroup>
      <inkml:annotationXML>
        <emma:emma xmlns:emma="http://www.w3.org/2003/04/emma" version="1.0">
          <emma:interpretation id="{52A537CF-68BC-4DC5-82A3-39DBA286EF3D}" emma:medium="tactile" emma:mode="ink">
            <msink:context xmlns:msink="http://schemas.microsoft.com/ink/2010/main" type="paragraph" rotatedBoundingBox="4402,14633 5038,11070 6265,11289 5629,148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74495B4-4DBF-4798-9285-8EB3F6F70808}" emma:medium="tactile" emma:mode="ink">
              <msink:context xmlns:msink="http://schemas.microsoft.com/ink/2010/main" type="line" rotatedBoundingBox="4402,14633 5038,11070 6265,11289 5629,14852"/>
            </emma:interpretation>
          </emma:emma>
        </inkml:annotationXML>
        <inkml:traceGroup>
          <inkml:annotationXML>
            <emma:emma xmlns:emma="http://www.w3.org/2003/04/emma" version="1.0">
              <emma:interpretation id="{2E99270A-F41F-41A6-BB7C-3933D4D0D99E}" emma:medium="tactile" emma:mode="ink">
                <msink:context xmlns:msink="http://schemas.microsoft.com/ink/2010/main" type="inkWord" rotatedBoundingBox="4402,14633 5038,11070 6265,11289 5629,14852">
                  <msink:destinationLink direction="with" ref="{01D49B49-6829-4B6B-BDEF-81E4717EB2F9}"/>
                </msink:context>
              </emma:interpretation>
              <emma:one-of disjunction-type="recognition" id="oneOf0">
                <emma:interpretation id="interp0" emma:lang="it-IT" emma:confidence="0">
                  <emma:literal>f.</emma:literal>
                </emma:interpretation>
                <emma:interpretation id="interp1" emma:lang="it-IT" emma:confidence="0">
                  <emma:literal>dg</emma:literal>
                </emma:interpretation>
                <emma:interpretation id="interp2" emma:lang="it-IT" emma:confidence="0">
                  <emma:literal>of</emma:literal>
                </emma:interpretation>
                <emma:interpretation id="interp3" emma:lang="it-IT" emma:confidence="0">
                  <emma:literal>off</emma:literal>
                </emma:interpretation>
                <emma:interpretation id="interp4" emma:lang="it-IT" emma:confidence="0">
                  <emma:literal>ds</emma:literal>
                </emma:interpretation>
              </emma:one-of>
            </emma:emma>
          </inkml:annotationXML>
          <inkml:trace contextRef="#ctx0" brushRef="#br0">75 444 0,'0'36'16,"71"35"-16,1-35 0,-1-36 0,1-36 15,0-35-15,-37-1 0,1-35 0,-72 35 16,-35 1 0,-37-1 15,1 72-31,0 72 15,35 71 17,72 0-17,36-36 1,36 1 0,-1-73-1,-35-35 1,35-71 15,-35-72-15,-36 0-1,-36-1 1,-71 1 0,36 72-1,35 71 1,0 71-1,72 72 1,71-35 0,-107-108-1</inkml:trace>
          <inkml:trace contextRef="#ctx0" brushRef="#br0" timeOffset="2668.9648">111 1624 0,'71'0'15,"-71"-71"-15,36-36 0,-108-1 0,1 37 16,-37 35-16,37 36 15,-1 36 1,37 35 0,35 72 15,35 144-15,37-1-1,-36 36 1,-1 0-1,1-36 1,-72-71 0,36-37-1,-71-70 1,-1-37 0,1-35-1,-36-72 1,-1-71-1,1-36 1,35-36 0,1 36-1,71 0 1,36 0 0,-36 143-1</inkml:trace>
          <inkml:trace contextRef="#ctx0" brushRef="#br0" timeOffset="2965.8417">-820 2268 0,'108'36'16,"106"0"-16,1 0 15,0 0-15,-1-36 0,-71 0 16,-35-36 15,-72 0-15,-36-36-1,0 72 1</inkml:trace>
        </inkml:traceGroup>
      </inkml:traceGroup>
    </inkml:traceGroup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3:29.3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DFE8331-CBC2-4DBA-814A-42866047B592}" emma:medium="tactile" emma:mode="ink">
          <msink:context xmlns:msink="http://schemas.microsoft.com/ink/2010/main" type="writingRegion" rotatedBoundingBox="18277,12443 18512,17042 16354,17153 16119,12554"/>
        </emma:interpretation>
      </emma:emma>
    </inkml:annotationXML>
    <inkml:traceGroup>
      <inkml:annotationXML>
        <emma:emma xmlns:emma="http://www.w3.org/2003/04/emma" version="1.0">
          <emma:interpretation id="{CE2EEDAD-2FAE-451E-AF82-BF7B5C72CC7C}" emma:medium="tactile" emma:mode="ink">
            <msink:context xmlns:msink="http://schemas.microsoft.com/ink/2010/main" type="paragraph" rotatedBoundingBox="18277,12443 18512,17042 16354,17153 16119,1255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F11F4A8-5AE8-4AE3-BB48-1C8462C52EEC}" emma:medium="tactile" emma:mode="ink">
              <msink:context xmlns:msink="http://schemas.microsoft.com/ink/2010/main" type="line" rotatedBoundingBox="18277,12443 18512,17042 16354,17153 16119,12554"/>
            </emma:interpretation>
          </emma:emma>
        </inkml:annotationXML>
        <inkml:traceGroup>
          <inkml:annotationXML>
            <emma:emma xmlns:emma="http://www.w3.org/2003/04/emma" version="1.0">
              <emma:interpretation id="{F09E6B4D-C31A-4402-82ED-D6A47E78A8E1}" emma:medium="tactile" emma:mode="ink">
                <msink:context xmlns:msink="http://schemas.microsoft.com/ink/2010/main" type="inkWord" rotatedBoundingBox="18277,12443 18512,17042 16354,17153 16119,12554">
                  <msink:destinationLink direction="to" ref="{C03C98BA-622B-4413-A182-00A73F7B1B57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€</emma:literal>
                </emma:interpretation>
                <emma:interpretation id="interp2" emma:lang="it-IT" emma:confidence="0">
                  <emma:literal>(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;</emma:literal>
                </emma:interpretation>
              </emma:one-of>
            </emma:emma>
          </inkml:annotationXML>
          <inkml:trace contextRef="#ctx0" brushRef="#br0">839 108 0,'0'-36'0,"-36"0"0,0 0 0,-35 36 15,-1 0-15,37 36 0,-1 0 16,36 71-16,36 36 0,-1 72 0,37 36 15,-36-1-15,-72 36 16,0-35 0,-71-37-1,-36-35 1,35-72 0,1-35-1,0-36 1,71-72-1,-36-71 1,108-36 15,36-36-15,-1-36 0,-71 215-16</inkml:trace>
          <inkml:trace contextRef="#ctx0" brushRef="#br0" timeOffset="328.1271">52 788 0,'71'35'0,"37"1"0,-1 0 16,36-36-16,-35 36 0,-1-1 15,-36-35 1,-71 0 0,0 0-1,0-35 1,0-1-1,0-36 17,0 72-32</inkml:trace>
          <inkml:trace contextRef="#ctx0" brushRef="#br0" timeOffset="5483.437">-556 3864 0,'143'72'0,"36"-37"16,0 1-16,-72-36 0,-71 0 15,-36 0 1,0 36-1,0-36 1,0-36 0,71-35-1,1-1 1,35-35 0,0 0-1,-35 35 16,0 72-15,-37 36 0,-35 0-1,36-36 1,0 71 0,0 36-1,-1 36 1,-70 1-1,35-1 1,35-36 0,1-71-1,0-36 1,36-72 0,-1-107-1,-35 72 1,0 35-1,-36 72 1,35 0 15,-35 0-31,0 36 32,36 107-17,0 0 1,-36 1-1,36-37 1,-1-71 0,-35-36-1,-35-108 1,-1-106 0,-36-1-1,-71-35 1,0 71-1,0 71 1,72 108 0,35 36-1,36-36 1,107 36 0,36 0-1,108 0 1,-1-36-1,-71-36 17,-72-72-17,-107 108 1</inkml:trace>
        </inkml:traceGroup>
      </inkml:traceGroup>
    </inkml:traceGroup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4:26.03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1EF7320-7935-4CBE-9F4D-FF74B1A34865}" emma:medium="tactile" emma:mode="ink">
          <msink:context xmlns:msink="http://schemas.microsoft.com/ink/2010/main" type="inkDrawing" rotatedBoundingBox="10135,3321 10577,11477 10459,11484 10017,3327" semanticType="callout" shapeName="Other">
            <msink:sourceLink direction="with" ref="{D4B83D89-CE78-4A3C-B851-1F91766F05DC}"/>
            <msink:sourceLink direction="with" ref="{1E2D7E75-51A0-4F9F-B129-B628B62B077B}"/>
          </msink:context>
        </emma:interpretation>
      </emma:emma>
    </inkml:annotationXML>
    <inkml:trace contextRef="#ctx0" brushRef="#br0">0 0 0,'0'72'0,"36"-1"0,-36 72 0,0 36 16,36 72 0,-36-1-1,0 36 1,0 36 0,36 72-1,-1 71 1,-35 0-1,72 72 1,-36 35 0,-1 0-1,1 37 1,0-37 0,35 36-1,-71-71 1,36-72-1,-36-107 1,-36-144 0,36-71-1,0-107 17,0 0-17,0-36 1,0 0-1,0-36 1,0 36 0,0-72-1,-35-71 1,70-35 0,-35 178-1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4:27.22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F93615C-5174-4C84-B5E5-6AA451088E69}" emma:medium="tactile" emma:mode="ink">
          <msink:context xmlns:msink="http://schemas.microsoft.com/ink/2010/main" type="writingRegion" rotatedBoundingBox="9659,3112 10303,3112 10303,3720 9659,3720"/>
        </emma:interpretation>
      </emma:emma>
    </inkml:annotationXML>
    <inkml:traceGroup>
      <inkml:annotationXML>
        <emma:emma xmlns:emma="http://www.w3.org/2003/04/emma" version="1.0">
          <emma:interpretation id="{F6617DBD-A35B-4D5E-B2D0-D4B17F26185B}" emma:medium="tactile" emma:mode="ink">
            <msink:context xmlns:msink="http://schemas.microsoft.com/ink/2010/main" type="paragraph" rotatedBoundingBox="9659,3112 10303,3112 10303,3720 9659,37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B9AAA7E-46EC-4FC8-B365-5A5A80839B2A}" emma:medium="tactile" emma:mode="ink">
              <msink:context xmlns:msink="http://schemas.microsoft.com/ink/2010/main" type="line" rotatedBoundingBox="9659,3112 10303,3112 10303,3720 9659,3720"/>
            </emma:interpretation>
          </emma:emma>
        </inkml:annotationXML>
        <inkml:traceGroup>
          <inkml:annotationXML>
            <emma:emma xmlns:emma="http://www.w3.org/2003/04/emma" version="1.0">
              <emma:interpretation id="{1E2D7E75-51A0-4F9F-B129-B628B62B077B}" emma:medium="tactile" emma:mode="ink">
                <msink:context xmlns:msink="http://schemas.microsoft.com/ink/2010/main" type="inkWord" rotatedBoundingBox="9659,3112 10303,3112 10303,3720 9659,3720">
                  <msink:destinationLink direction="with" ref="{01D49B49-6829-4B6B-BDEF-81E4717EB2F9}"/>
                  <msink:destinationLink direction="with" ref="{91EF7320-7935-4CBE-9F4D-FF74B1A34865}"/>
                  <msink:destinationLink direction="to" ref="{C03C98BA-622B-4413-A182-00A73F7B1B57}"/>
                </msink:context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@</emma:literal>
                </emma:interpretation>
                <emma:interpretation id="interp3" emma:lang="it-IT" emma:confidence="0">
                  <emma:literal>€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501 393 0,'0'36'0,"0"0"0,0-1 16,71-35-16,-35-71 0,-36-1 0,0 1 15,-36-37-15,-71 73 0,-1-1 0,-35 72 16,36-1 0,35 73-1,37-1 1,35-35-1,71-1 1,37 1 0,-1-72-1,36-72 1,-36 1 0,-71 35-1,-36-71 1,-36-1-1,-35 1 17,-37 35-32,1 37 31,-36 70-15,107 37-1,36-36 1,72 35-1,-1 1 1,37-36 0,-37-36-1,1-36 1,-36 0 0,-1-36-1,-35 1 1,-35-1-1,-37 37 1,36 35 0,0 35-1,36 1 1,36 71 0,72 37-1,-1-73 1,-71-107-1,-36 36 17</inkml:trace>
        </inkml:traceGroup>
      </inkml:traceGroup>
    </inkml:traceGroup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4:31.59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1D49B49-6829-4B6B-BDEF-81E4717EB2F9}" emma:medium="tactile" emma:mode="ink">
          <msink:context xmlns:msink="http://schemas.microsoft.com/ink/2010/main" type="inkDrawing" rotatedBoundingBox="3777,4822 11808,2699 14106,11393 6074,13515" semanticType="callout" shapeName="Other">
            <msink:sourceLink direction="with" ref="{2E99270A-F41F-41A6-BB7C-3933D4D0D99E}"/>
            <msink:sourceLink direction="with" ref="{1E2D7E75-51A0-4F9F-B129-B628B62B077B}"/>
          </msink:context>
        </emma:interpretation>
      </emma:emma>
    </inkml:annotationXML>
    <inkml:trace contextRef="#ctx0" brushRef="#br0">0 8192 0,'0'-35'0,"36"-1"16,-36 0-16,0 0 0,0-71 0,0 71 0,35-35 15,-35-1 1,36-35 0,36 0-1,-37-72 1,1 0 0,0 0-1,36-36 1,-37 36-1,-35-35 1,72 35 0,-36 36-1,35-108 1,-35 72 0,71-35-1,-35-1 1,-1 36 15,1 36-15,-36 0-1,35 36 1,-35 35 0,36 1-1,-1-1 1,1 72-1,-1 0 1,1 72 0,35 35-1,-35 0 1,35 72 0,-71 0-1,71 36 1,-35-1-1,-1 1 1,1-36 0,-1 36-1,1-72 1,35 0 0,-35 0 15,35-72-16,-35-35 1,-1 0 0,-35-72-1,0 36 1,35-71 0,-35-1-1,0 1 1,35-73-1,-35 37 1,36-36 0,-1 0-1,-35 0 1,36 0 0,-37 35-1,1-35 1,36-36-1,-1 1 1,-35-1 31,36 0-47,-1-36 16,-35-35-1,0 35 1,35-35-1,-35 35 1,35-35 0,-35-1-1,36 1 1,-36-1 0,35-35-1,-35 71 1,0-35-1,-1 0 1,1 35 0,0 0-1,-36 1 1,36 35 0,0 0-1,-1 36 1,1 36-1,-36-1 1,0 37 15,36 35-15,0 0 0,-36 36-1,35 0 1,-35 0-1,0 0 1,0 0 0,0 36-1,36-36 1,-36 36 0,36-36-1,-36 35 1,0 1-1,36 0 1,0 0 15,-1 35-15,1 1 0,36-1-1,-37-35 16,1 36-15,0-1 0,0 37-1,-1-37 1,1 1 0,0 35-1,0-35 1,0 35-1,-1 0 1,1-35 0,36 35-1,-37 36 1,1 0 0,0 0-1,0 0 1,0 1-1,-1-1 1,1 36 0,0-36-1,0 36 1,35-36 15,-71 35-15,72-34-1,-36-1 1,-1 36 0,1-36-1,0 36 1,0-36 0,-1 35-1,1-34 1,0 34-1,0-34 1,0-1 0,-1 36-1,1-36 1,0 0 0,-36 0-1,36 0 1,-36 36-1,35-36 1,1-36 15,0 36-15,0 0 0,-1 1-1,1-1 1,0-36-1,0 0 1,35 1 0,-35-1-1,0-36 1,0-35 0,-1 0-1,37 0 1,-36-36-1,0 0 1,-1 0 0,1 0-1,36 0 1,-37-36 0,37 0-1,-36 0 1,35-35 15,-35-1-15,36 1-1,-37-37 1,37 1 0,-36-36-1,-1 36 1,1-1-1,-36 1 1,36 0 0,0 35-1,0-35 1,-1 35 0,1 1-1,0-1 1,0 36-1,-36 36 1,35 0 0,1 0-1,0 0 1,-36 36 0,36 36 15,0 35-16,-36-35 1,35 35 0,-35 0-1,0 36 1,36-35 0,-36 35-1,0-36 1,0 36-1,0 36 1,0-36 0,0 0-1,-36 72 1,72-36 0,-36 71-1,36 1 1,0-72-1,-36-179 1</inkml:trace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4:14.23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1C8BB9E-4AC0-4FA8-BAFA-7D7AC7803975}" emma:medium="tactile" emma:mode="ink">
          <msink:context xmlns:msink="http://schemas.microsoft.com/ink/2010/main" type="writingRegion" rotatedBoundingBox="5743,13897 8384,14435 8134,15666 5492,15128"/>
        </emma:interpretation>
      </emma:emma>
    </inkml:annotationXML>
    <inkml:traceGroup>
      <inkml:annotationXML>
        <emma:emma xmlns:emma="http://www.w3.org/2003/04/emma" version="1.0">
          <emma:interpretation id="{20D556BA-5062-4C36-ABC5-FFE7AA222A0A}" emma:medium="tactile" emma:mode="ink">
            <msink:context xmlns:msink="http://schemas.microsoft.com/ink/2010/main" type="paragraph" rotatedBoundingBox="5743,13897 8384,14435 8134,15666 5492,151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8F39960-6F3C-44E0-A122-C7CAB08889EC}" emma:medium="tactile" emma:mode="ink">
              <msink:context xmlns:msink="http://schemas.microsoft.com/ink/2010/main" type="line" rotatedBoundingBox="5743,13897 8384,14435 8134,15666 5492,15128"/>
            </emma:interpretation>
          </emma:emma>
        </inkml:annotationXML>
        <inkml:traceGroup>
          <inkml:annotationXML>
            <emma:emma xmlns:emma="http://www.w3.org/2003/04/emma" version="1.0">
              <emma:interpretation id="{14478FBF-1AE0-4042-9F52-49E4800BA84E}" emma:medium="tactile" emma:mode="ink">
                <msink:context xmlns:msink="http://schemas.microsoft.com/ink/2010/main" type="inkWord" rotatedBoundingBox="5743,13897 8384,14435 8134,15666 5492,15128"/>
              </emma:interpretation>
              <emma:one-of disjunction-type="recognition" id="oneOf0">
                <emma:interpretation id="interp0" emma:lang="it-IT" emma:confidence="0">
                  <emma:literal>min</emma:literal>
                </emma:interpretation>
                <emma:interpretation id="interp1" emma:lang="it-IT" emma:confidence="0">
                  <emma:literal>mi .</emma:literal>
                </emma:interpretation>
                <emma:interpretation id="interp2" emma:lang="it-IT" emma:confidence="0">
                  <emma:literal>mi \</emma:literal>
                </emma:interpretation>
                <emma:interpretation id="interp3" emma:lang="it-IT" emma:confidence="0">
                  <emma:literal>mi n</emma:literal>
                </emma:interpretation>
                <emma:interpretation id="interp4" emma:lang="it-IT" emma:confidence="0">
                  <emma:literal>mi r</emma:literal>
                </emma:interpretation>
              </emma:one-of>
            </emma:emma>
          </inkml:annotationXML>
          <inkml:trace contextRef="#ctx0" brushRef="#br0">218 3306 0,'-36'36'0,"72"71"0,-36 0 16,0 1-16,0 35 15,36-36 1,-36-35 0,0-72-1,35 0 1,-70-72-1,35-71 1,0 0 0,0 36-1,35 71 1,-35 0 0,36 36-1,0 36 1,36 71-1,-37 0 1,1 1 0,0-37 15,35 1-15,-71-36-1,36-36 1,36-72-1,-1-71 1,1 36 0,-1-1-1,-35 73 1,0-1 0,-36 72-1,36-1 1,-36 37-1,36-1 1,-1 37 0,37-1-1,-36-71 1,35-36 0,1-36-1,-37 0 1,-35 36-1,0 0 17,36 0-17,-36 0 1,36 0 0,36-36-1,-37 36 1,-35 36-1,36-36 1,-36 36 0,36 36-1,-36-1 1,0 1 0,36-72-1,-1-108 1,-35-35-1,0-71 17,0 214-17</inkml:trace>
          <inkml:trace contextRef="#ctx0" brushRef="#br0" timeOffset="296.8769">1434 2948 0,'0'0'0</inkml:trace>
          <inkml:trace contextRef="#ctx0" brushRef="#br0" timeOffset="609.3789">1971 3664 0,'36'107'0,"-36"-36"0,0 1 16,35 0-16,-35-37 15,72-35 1,0 0 0,-1-71-1,-35 35 1,-36 36-1,0 0 1,0 0 0,36 36-1,-1 71 17,73 72-32,-37-72 31,37-142-16,-1-73 1,-107 108 0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26:21.53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4703015-8232-4721-9437-49274A4F46E9}" emma:medium="tactile" emma:mode="ink">
          <msink:context xmlns:msink="http://schemas.microsoft.com/ink/2010/main" type="inkDrawing" rotatedBoundingBox="19854,8227 31667,8242 31659,14130 19846,14114" hotPoints="30057,8789 31293,13991 20924,13782 19688,8579" semanticType="enclosure" shapeName="Parallelogram">
            <msink:sourceLink direction="with" ref="{8E5AA5C4-585E-480D-A32F-7916C7A4262F}"/>
          </msink:context>
        </emma:interpretation>
      </emma:emma>
    </inkml:annotationXML>
    <inkml:trace contextRef="#ctx0" brushRef="#br0">0 44 0,'215'35'0,"36"1"15,35 36-15,107-72 16,108 0-1,107 0 1,72 35 0,36-35-1,71 36 1,0-36 0,-36 0-1,-71 36 1,-144-36 15,-142-107-15,-37 71-1,-106 0 1,-72 0 0,0 1-1,-72-1 1,0 36-1,1 0 1,-73 0 0,37 36-1,-36-1 1,-1 1 0,37 36-1,-36 71 1,71 36-1,0 71 1,37 72 0,-1 36-1,71 107 1,-35 36 15,0 0-15,0 35-1,0-35 1,-108-107 0,1-1-1,-1-107 1,-35-71 0,0-72-1,36-71 1,-37-1-1,1-71 1,-36 0 0,0 0-1,0 0 1,-36 0 0,-71 0 15,-36 0-31,-143 0 15,-72-36 1,-107 1 0,-179-1 15,-36-36 0,-71 1-31,-108 35 16,-35-36-1,-36 1 1,35 35 0,73 0-1,106 36 1,180 0 0,214 72-1,143-72 1,107 36-1,72-36 1,0 0 0,36 0-1,-36 0 1,0-36 0,-36 36 15,-35 0-31,35 0 31,0 0-15,0 0-1,72-36 1,107-107 0,-143 143-1</inkml:trace>
    <inkml:trace contextRef="#ctx0" brushRef="#br0" timeOffset="-1484.3845">-787-386 0,'72'287'16,"0"106"-1,35 108 1,-36 107-1,1 0 1,35 0 0,-71-35-1,36-37 1,-1-71 0,-35-107-1,-36-143 1,0-72-1,0-107 1,0-36 0,0-72-1,0-178 1,36-144 0,-36-35-1,0 429 1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5:26.06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2934 681 0,'143'-107'16,"-143"71"-16,-107-36 0,-72-71 0,-72 36 15,-71 35 1,0 37 15,-35 35-15,-1 71 0,36 1-1,36 107 1,35 35-1,72 37 1,72 71 0,71 35-1,72 1 1,71 0 0,72-36-1,36-36 1,71-35-1,0-37 1,0 1 0,1-1-1,-1-106 1,0-72 0,-71-72 15,71-72-16,-36-35-15,-35-107 32,-36-72-17,-36-36 1,-72-35 0,-106-37-1,-37 1 1,-71 36-1,-72 35 1,-71 107 0,0 37-1,-72 106 1,36 37 0,-35 35-1,178 0 16,179 36-31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5:39.4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F553C74-C75E-42E6-8ECF-657AF47EF455}" emma:medium="tactile" emma:mode="ink">
          <msink:context xmlns:msink="http://schemas.microsoft.com/ink/2010/main" type="inkDrawing" rotatedBoundingBox="2285,13770 2342,1966 2631,1967 2574,13772" semanticType="callout" shapeName="Other">
            <msink:sourceLink direction="with" ref="{ADCA1CBD-B492-40AC-802E-A2EAC3D06803}"/>
            <msink:sourceLink direction="with" ref="{8B3FBAEE-3A06-48A2-98CB-7FA1AC3B2E7C}"/>
          </msink:context>
        </emma:interpretation>
      </emma:emma>
    </inkml:annotationXML>
    <inkml:trace contextRef="#ctx0" brushRef="#br0">215 0 0,'0'36'0,"36"107"16,-36 214-16,0 180 0,-36 107 16,36 107-1,-72 72 1,36 71 0,1 108-1,-1 71 16,36 36-15,36-35 0,-1-73-1,37-142 1,0-144 0,-37-250-1,-35-214 1,-71-180-1,-72-285 1,71-251 0,72 465-1</inkml:trace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5:40.5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B3FBAEE-3A06-48A2-98CB-7FA1AC3B2E7C}" emma:medium="tactile" emma:mode="ink">
          <msink:context xmlns:msink="http://schemas.microsoft.com/ink/2010/main" type="inkDrawing" rotatedBoundingBox="3197,255 31038,1064 30676,13501 2836,12693" hotPoints="24909,-11 27415,11220 9271,15268 6765,4036" semanticType="enclosure" shapeName="Rectangle">
            <msink:destinationLink direction="with" ref="{BF553C74-C75E-42E6-8ECF-657AF47EF455}"/>
          </msink:context>
        </emma:interpretation>
      </emma:emma>
    </inkml:annotationXML>
    <inkml:trace contextRef="#ctx0" brushRef="#br0">0 0 0,'429'72'0,"0"-1"16,108 1 0,71-1-1,108-35 1,35 0 0,179-36-1,72 36 1,71-1-1,36 1 1,71 0 0,37 0-1,35-1 1,0 1 0,0 36-1,-36-108 1,1 107-1,-1 1 17,-35 0-17,-1-1 1,-106-35 0,-37 35-1,-71 1 1,-107-36-1,-144-72 1,-35 72 0,-144 0-1,-142-72 1,-144 36 0,-142-72-1,-108 36 1,-36-71-1,-107-36 1,35 36 0,73-36-1,-37 71 1,36 36 0,72 36-1,71 0 16,72 0-15,72 72 0,35-1-1,36 72 1,-72 1 0,-71-37-1,-107-36 1,-37 1-1,-106-36 1,-36 35 0,-72 1-1,-36-36 1,108 35 0,143-71-1,-36 0 1</inkml:trace>
    <inkml:trace contextRef="#ctx0" brushRef="#br0" timeOffset="10018.6254">-179 0 0,'71'-36'0,"1"-143"0,71-178 16,36-144-16,0-36 16,0 1-1,0-37 1,-1 108-1,-35-36 1,-35 108 0,-1 106 15,0 109-15,-71 142-16,0 72 15,36 214 16,-37 179-15,37 144 0,-1 106-1,1-70 1,71-37 0,-36-71-1,1-179 1,35-143-1,-72-179 1,37-108 0,35-178-1,-36-143 1,36 35 0,-35 72-1,35 108 1,-72 106-1,1 144 1,-36 107 0,-1 108-1,1-37 17,36-35-17,35-71 1,36-73-1,0-142 1,72-108 0,-1-35-1,-70 0 1,-1-72 0,0 0-1,0 0 1,-36-72-1,-35 72 1,35 36 0,0 107-1,-35 143 1,-1 108 0,37 178-1,-1 108 1,0 107-1,1 72 17,35 71-17,0 72 1,36 71 0,0 36-1,0 0 1,-1 0-1,1 0 1,-36-107 0,-35-108-1,-1-143 1,-35-178 0,-1-180-1,-71-71 1,36-179-1,0-286 1,35-107 0,-35-72-1,36-36 17,35-71-32,0 71 31,36 72-16,0 36 1,-35 107 0,35 143-1,-36 179 1,-71 107 0,35 143-1,-35 215 1,0 107-1,0 1 1,0-1 0,35-107-1,1-143 1,35-143 0,0-179-1,36-215 1,-35-107-1,-1-36 1,-35 36 0,-37 0 15,1 107-15,36 108-1,-37 107 1,37 35-1,0 1 1,-1 0 0,36-72-1,1-108 1,35-142 0,-36-72 15,1-35-16,-1-37 17,-36 1-17,1 71 1,0 108 0,-1 106-1,1 144 1,-1 108-1,36 142 1,1 143 15,-1 358-15,-35-35 15,35 71-31,0 107 16,1 72 15,71 107-31,-36 0 16,71 36-1,-35-36 1,0-35 0,0-37 15,-72-142-16,1-108 1,-1-107 0,-36-179-1,1-179 1,-72-143 0,0-36-1,36-286 1,-36-215-1,71-107 1,1-71 0,-36-72-1,71 36 1,-36-36 0,1 35-1,-36 108 1,35 108-1,1 142 1,-1 180 15,-35 142-15,0 108 0,36 178-1,-37 216 1,73 71-1,-1 107 1,0 36 0,1-143-1,-1-36 1,0-179 0,1-179-1,-73-143 16,73-178-15,-37-216 0,1-106-1,35-1 1,-35-143 0,-1 37-1,-35-1 1,0 107-1,0 143 1,-1 108 15,1 143-15,0 107 0,0 36-1,35 108 1,37 71-1,-37-36 1,1-108 0,35-35-1,0-107 1,1-215 0,-1-107-1,0-36 1,-35 0-1,71 0 1,-72 71 0,73 36-1,-37 108 1,36 143 0,-72 71-1,37 107 16,-37 180-15,1 107 0,35 107-1,-35 71 1,35 72 0,0 36-1,1 0 1,-1-107-1,36-36 1,-35-72 0,-1-214-1,0-108 1,0-143 0,37-107-1,-1-215 1,0-107-1,36-36 1,-36 36 0,0 143-1,-36 36 17,0 107-17,-71 144 1,0 35-1,-36 214 1,0 37 0,0 178-1,72 72 1,-37 0 0,73-36-1,-1-108 1,0-106-1,1-108 1,-1-143 0,0-72-1,1-214 1,-1-143 0,0-179-1,1-72 1,-37 0-1,1-35 1,35 71 15,-35 36-15,35 143 0,0 107-1,1 179 1,-1 108-1,-36 106 1,73 216 0,34 428-1,-35-70 1,1 106 0,34 108-1,-34 71 16,34 72-15,1 36 0,36 35-1,-36 1 1,-72-108 0,36 0-1,-71-107 1,35-143-1,0-108 1,1-214 0,-1-179-1,36-179 1,-35-143 0,35-215-1,0-179 1,-36-107-1,36-107 1,-71-108 0,35 1-1,0-1 17,36 108-17,-35 35 1,71 37-1,0 71 1,-36 71 0,0 143-1,0 144 1,-72 143 0,-35 71-1,-36 72 1,36 214-1,0 179 1,-1 72 0,109 107-1,-37-35 1,72-1 0,-36-143-1,0-35 1,-143-394-1</inkml:trace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5:41.1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0B882F4-D5AC-4755-9421-F3B0674301A4}" emma:medium="tactile" emma:mode="ink">
          <msink:context xmlns:msink="http://schemas.microsoft.com/ink/2010/main" type="inkDrawing" rotatedBoundingBox="30766,10372 31553,10623 31550,10632 30763,10380" shapeName="Other"/>
        </emma:interpretation>
      </emma:emma>
    </inkml:annotationXML>
    <inkml:trace contextRef="#ctx0" brushRef="#br0">0 0 0,'536'179'16,"-285"-108"0,-251-71-1</inkml:trace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5:40.9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02BF0EA-046E-4972-A08F-188674F6CC02}" emma:medium="tactile" emma:mode="ink">
          <msink:context xmlns:msink="http://schemas.microsoft.com/ink/2010/main" type="inkDrawing" rotatedBoundingBox="31185,9624 31793,11413 30971,11693 30363,9903" shapeName="Other"/>
        </emma:interpretation>
      </emma:emma>
    </inkml:annotationXML>
    <inkml:trace contextRef="#ctx0" brushRef="#br0">224 0 0,'72'107'0,"-72"1"15,-72 106-15,-35 37 16,35-1 0,37 1-1,35-37 1,71-35-1,37-72 1,70 1 15,-34-108-15,34 36 0,-34-72-1,-37 0 1,-71-36-1,-36-71 1,-72 0 0,72 143-1</inkml:trace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5:42.1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F2F98BA-81D2-4488-87F3-FE2362A85C09}" emma:medium="tactile" emma:mode="ink">
          <msink:context xmlns:msink="http://schemas.microsoft.com/ink/2010/main" type="writingRegion" rotatedBoundingBox="1843,491 7159,68 7328,2189 2011,2612"/>
        </emma:interpretation>
      </emma:emma>
    </inkml:annotationXML>
    <inkml:traceGroup>
      <inkml:annotationXML>
        <emma:emma xmlns:emma="http://www.w3.org/2003/04/emma" version="1.0">
          <emma:interpretation id="{5AC7C313-76CC-4BC0-B859-C3ED096187E5}" emma:medium="tactile" emma:mode="ink">
            <msink:context xmlns:msink="http://schemas.microsoft.com/ink/2010/main" type="paragraph" rotatedBoundingBox="1843,491 7159,68 7328,2189 2011,26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55683B6-0026-4738-A353-32E61ECB9D3C}" emma:medium="tactile" emma:mode="ink">
              <msink:context xmlns:msink="http://schemas.microsoft.com/ink/2010/main" type="line" rotatedBoundingBox="1843,491 7159,68 7328,2189 2011,2612"/>
            </emma:interpretation>
          </emma:emma>
        </inkml:annotationXML>
        <inkml:traceGroup>
          <inkml:annotationXML>
            <emma:emma xmlns:emma="http://www.w3.org/2003/04/emma" version="1.0">
              <emma:interpretation id="{ADCA1CBD-B492-40AC-802E-A2EAC3D06803}" emma:medium="tactile" emma:mode="ink">
                <msink:context xmlns:msink="http://schemas.microsoft.com/ink/2010/main" type="inkWord" rotatedBoundingBox="1843,491 7159,68 7328,2189 2011,2612">
                  <msink:destinationLink direction="with" ref="{BF553C74-C75E-42E6-8ECF-657AF47EF455}"/>
                </msink:context>
              </emma:interpretation>
              <emma:one-of disjunction-type="recognition" id="oneOf0">
                <emma:interpretation id="interp0" emma:lang="it-IT" emma:confidence="0">
                  <emma:literal>sito)</emma:literal>
                </emma:interpretation>
                <emma:interpretation id="interp1" emma:lang="it-IT" emma:confidence="0">
                  <emma:literal>sto)</emma:literal>
                </emma:interpretation>
                <emma:interpretation id="interp2" emma:lang="it-IT" emma:confidence="0">
                  <emma:literal>rito)</emma:literal>
                </emma:interpretation>
                <emma:interpretation id="interp3" emma:lang="it-IT" emma:confidence="0">
                  <emma:literal>ritto)</emma:literal>
                </emma:interpretation>
                <emma:interpretation id="interp4" emma:lang="it-IT" emma:confidence="0">
                  <emma:literal>situo)</emma:literal>
                </emma:interpretation>
              </emma:one-of>
            </emma:emma>
          </inkml:annotationXML>
          <inkml:trace contextRef="#ctx0" brushRef="#br0">215-179 0,'-36'107'0,"-71"108"15,-72-1-15,71-70 31,37-109-31,71-35 32,36-71-17,71-108 1,72-107 0,0 35-1,0 72 1,-72 108-1,-107 71 1,36 36 0,35 71-1,-71 36 1,36 0 0,36-35-1,-1-37 1,1 1-1,-1-1 1,-71-71 0,-143-143-1,143 143 1</inkml:trace>
          <inkml:trace contextRef="#ctx0" brushRef="#br0" timeOffset="2002.9446">608-1503 0,'179'-71'16,"107"71"-16,72 35 0,0-35 16,35 36 15,-106-72-15,-144 36-1,-72 0 1,-71 0-1,0 0 1,-107 0 0,35-35-1,72 35 1</inkml:trace>
          <inkml:trace contextRef="#ctx0" brushRef="#br0" timeOffset="1674.8175">1896-1503 0,'-36'72'0,"72"71"0,-36 143 16,0 0 0,-36 72-1,36-72 1,0-107-1,-35-107 1,70-37 0,-70-35-1,-1-71 1,0-180 0,-107-71-1,143 322 1</inkml:trace>
          <inkml:trace contextRef="#ctx0" brushRef="#br0" timeOffset="2346.6968">3041-1181 0,'0'0'0,"-72"143"0,-35 0 0,-36 144 15,0-1 1,107 0 0,72-71-1,35-108 1,73 0 0,-37-107-1,0-36 1,-71-142-1,35-37 1,-71 215 0</inkml:trace>
          <inkml:trace contextRef="#ctx0" brushRef="#br0" timeOffset="2815.4498">3828-752 0,'-72'251'0,"37"35"32,35-35-32,35-144 31,37-71-16,0-36 1,35-72 0,-107-71-1,-72-36 1,-35 0 0,-36 72-1,0 107 1,107 71-1,36-71 1,72 36 0,106-36-1,73 36 1,-72-108 0,-108-71-1,-71 0 1,0 143-1</inkml:trace>
          <inkml:trace contextRef="#ctx0" brushRef="#br0" timeOffset="3002.951">4150-1252 0,'322'107'15,"-36"108"-15,-71 107 0,-251 107 32,-393-71-32,429-358 31</inkml:trace>
        </inkml:traceGroup>
      </inkml:traceGroup>
    </inkml:traceGroup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8:28.5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B6338E0-E59F-4934-911B-298562273453}" emma:medium="tactile" emma:mode="ink">
          <msink:context xmlns:msink="http://schemas.microsoft.com/ink/2010/main" type="writingRegion" rotatedBoundingBox="4727,1738 26335,2955 25780,12803 4172,11586"/>
        </emma:interpretation>
      </emma:emma>
    </inkml:annotationXML>
    <inkml:traceGroup>
      <inkml:annotationXML>
        <emma:emma xmlns:emma="http://www.w3.org/2003/04/emma" version="1.0">
          <emma:interpretation id="{4C2A5D5E-41D9-4C8D-9140-5265873DD2FF}" emma:medium="tactile" emma:mode="ink">
            <msink:context xmlns:msink="http://schemas.microsoft.com/ink/2010/main" type="paragraph" rotatedBoundingBox="4727,1738 23040,2770 22879,5622 4566,45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875C6A6-4BAA-4B5B-9023-F76697501E67}" emma:medium="tactile" emma:mode="ink">
              <msink:context xmlns:msink="http://schemas.microsoft.com/ink/2010/main" type="line" rotatedBoundingBox="4727,1738 23040,2770 22879,5622 4566,4590"/>
            </emma:interpretation>
          </emma:emma>
        </inkml:annotationXML>
        <inkml:traceGroup>
          <inkml:annotationXML>
            <emma:emma xmlns:emma="http://www.w3.org/2003/04/emma" version="1.0">
              <emma:interpretation id="{EDFBD6B0-9F62-4A2E-9594-87FC58B29B8C}" emma:medium="tactile" emma:mode="ink">
                <msink:context xmlns:msink="http://schemas.microsoft.com/ink/2010/main" type="inkWord" rotatedBoundingBox="4727,1738 23040,2770 22879,5622 4566,4590">
                  <msink:destinationLink direction="with" ref="{11FA23DD-8CA3-4911-A181-C7DFFB9F9F98}"/>
                </msink:context>
              </emma:interpretation>
              <emma:one-of disjunction-type="recognition" id="oneOf0">
                <emma:interpretation id="interp0" emma:lang="it-IT" emma:confidence="0">
                  <emma:literal>c=a+i</emma:literal>
                </emma:interpretation>
                <emma:interpretation id="interp1" emma:lang="it-IT" emma:confidence="0">
                  <emma:literal>c=asi</emma:literal>
                </emma:interpretation>
                <emma:interpretation id="interp2" emma:lang="it-IT" emma:confidence="0">
                  <emma:literal>c=a-ii</emma:literal>
                </emma:interpretation>
                <emma:interpretation id="interp3" emma:lang="it-IT" emma:confidence="0">
                  <emma:literal>Cai</emma:literal>
                </emma:interpretation>
                <emma:interpretation id="interp4" emma:lang="it-IT" emma:confidence="0">
                  <emma:literal>Gea,</emma:literal>
                </emma:interpretation>
              </emma:one-of>
            </emma:emma>
          </inkml:annotationXML>
          <inkml:trace contextRef="#ctx0" brushRef="#br0">10017 1073 0,'286'36'0,"-36"-1"16,37 1-16,-1-36 16,-36 36-1,-71-72 1,0 0 0,-179 36-1</inkml:trace>
          <inkml:trace contextRef="#ctx0" brushRef="#br0" timeOffset="-234.3765">10768 608 0,'36'71'0,"-36"72"16,0-35-16,36-73 15,-36 1 1,35 0-1,-35-36 1,0 0 0,0 0-1,0-36 1,-35 36 15,35-36-15,0 36-1,0 0 1,0 0 0,0 0 15,0 36-15,0 0-1,0 71 1,-36 1-1,36-1 1,-36-36 0,0 1-1,1-108 1,-37-35 15,0-72-15,72 143-1</inkml:trace>
          <inkml:trace contextRef="#ctx0" brushRef="#br0" timeOffset="625.004">13237-394 0,'0'-36'0,"71"-35"0,1-1 16,-1-35-16,-71 107 0</inkml:trace>
          <inkml:trace contextRef="#ctx0" brushRef="#br0" timeOffset="437.5028">13559 715 0,'107'-107'15,"-107"142"-15,-36 73 0,0 71 0,1 35 16,-1-35-16,36-36 16,0 0-1,0-107 1,-36-36 15,36-215-15,0 215-1</inkml:trace>
          <inkml:trace contextRef="#ctx0" brushRef="#br0" timeOffset="-2517.5963">-2576 35 0,'251'-107'0,"-73"0"16,-34-72-16,-37-36 16,-71 0-1,-72 72 1,-36 0 0,-142 0-1,-37 107 1,-142 36 15,-37 143-31,1 36 16,36 72-1,71 71 17,107 0-17,143 35 1,144-70-1,178-37 1,108-71 0,107-36-1,36-71 1,-36-72 0,-143 0-1,-143-36 1,-107 0-1,-108 36 1,0-71 0,-71 71-1,71 0 1,36 0 0,0 0-1</inkml:trace>
          <inkml:trace contextRef="#ctx0" brushRef="#br0" timeOffset="-2033.2182">0 71 0,'215'-36'0,"107"1"0,0 35 16,35 0-1,-106 0 1,-180 35-1,-35-35 1,-179 0 0,-108 36-1,1 0 1,250-36 0</inkml:trace>
          <inkml:trace contextRef="#ctx0" brushRef="#br0" timeOffset="-1814.4668">465 787 0,'322'0'0,"36"71"15,-1-35-15,-142-72 16,-72 0-1,-35 1 1,-37-1 0,-71 36-1</inkml:trace>
          <inkml:trace contextRef="#ctx0" brushRef="#br0" timeOffset="-955.0863">4472 894 0,'286'36'0,"-107"35"0,35 1 15,37-1 1,35-35 0,36 0-1,36-36 1,-36-36 0,-72-107-1,-71-36 1,-72-36-1,-142-35 1,-73 0 0,-142-1-1,-108 72 1,0 72 0,-35 107-1,-1 72 16,108 106-15,107 73 0,144-1-1,142 1 1,107-1 0,108-71-1,72-72 1,-36-107-1,-72-71 1,-143 35 0,-71 0-1,-72 0 1,0 36 0,0 0 15,143 108-16,36 35 1,71 0 0,36 36-1,0-72 1,-107-35 0,-36-72-1,-35 0 1,-108-143-1,0-1 1,0 144 0</inkml:trace>
        </inkml:traceGroup>
      </inkml:traceGroup>
    </inkml:traceGroup>
    <inkml:traceGroup>
      <inkml:annotationXML>
        <emma:emma xmlns:emma="http://www.w3.org/2003/04/emma" version="1.0">
          <emma:interpretation id="{DC197B6E-BCB2-4CA1-B9CF-08BE7CF00D13}" emma:medium="tactile" emma:mode="ink">
            <msink:context xmlns:msink="http://schemas.microsoft.com/ink/2010/main" type="paragraph" rotatedBoundingBox="16404,5692 26160,6419 25981,8814 16226,808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FB1E6B9-E141-4472-B09F-39225E5B4CE8}" emma:medium="tactile" emma:mode="ink">
              <msink:context xmlns:msink="http://schemas.microsoft.com/ink/2010/main" type="line" rotatedBoundingBox="16404,5692 26160,6419 25981,8814 16226,8087">
                <msink:destinationLink direction="with" ref="{2AACC1D4-5F60-43B9-921F-7C0FCCA0EAEF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02771D7A-8388-4416-A10A-BEF54E6F75A2}" emma:medium="tactile" emma:mode="ink">
                <msink:context xmlns:msink="http://schemas.microsoft.com/ink/2010/main" type="inkWord" rotatedBoundingBox="16404,5692 21048,6038 20915,7821 16271,7475"/>
              </emma:interpretation>
              <emma:one-of disjunction-type="recognition" id="oneOf1">
                <emma:interpretation id="interp5" emma:lang="it-IT" emma:confidence="0">
                  <emma:literal>atm</emma:literal>
                </emma:interpretation>
                <emma:interpretation id="interp6" emma:lang="it-IT" emma:confidence="0">
                  <emma:literal>Atm</emma:literal>
                </emma:interpretation>
                <emma:interpretation id="interp7" emma:lang="it-IT" emma:confidence="0">
                  <emma:literal>ritmi</emma:literal>
                </emma:interpretation>
                <emma:interpretation id="interp8" emma:lang="it-IT" emma:confidence="0">
                  <emma:literal>attua</emma:literal>
                </emma:interpretation>
                <emma:interpretation id="interp9" emma:lang="it-IT" emma:confidence="0">
                  <emma:literal>attui</emma:literal>
                </emma:interpretation>
              </emma:one-of>
            </emma:emma>
          </inkml:annotationXML>
          <inkml:trace contextRef="#ctx0" brushRef="#br0" timeOffset="4109.4023">8192 2969 0,'0'36'16,"-214"214"-16,-108 36 0,36-35 15,71-108 1,36-36 0,179-107-1,0-72 1,179-106-1,36-109 17,-37 109-17,-35 70 1,-71 72 0,0 36-1,-1 72 1,1 35-1,71 1 1,-36-37 0,-35-35-1,-37 0 1,-70-72 0,35 36-1</inkml:trace>
          <inkml:trace contextRef="#ctx0" brushRef="#br0" timeOffset="6567.428">9051 2540 0,'71'107'0,"-35"179"15,-72 72-15,1-36 16,35-179-1,-36-72 1,-36 1 0,1-36-1,-108-72 1,36 36 15,71 0-15,72 0-1,36 0 1,71-36 0,144 72-1,-1 0 1,-35-36 0,-144-36-1,-71 0 1,-71-35-1,-72-144 1,143 215 15</inkml:trace>
          <inkml:trace contextRef="#ctx0" brushRef="#br0" timeOffset="6801.8045">8407 2468 0,'250'-36'0,"37"36"16,106 36-16,-107-36 15,-35 36 1,-180-36-1,-106-36 1,35 36 0</inkml:trace>
          <inkml:trace contextRef="#ctx0" brushRef="#br0" timeOffset="7458.0587">9731 3577 0,'71'179'0,"1"-36"0,-36-36 15,-1-35 1,1-72-1,0-36 1,35-36 0,37-71 15,-1 0-15,-71 108-1,0 35 1,-36 0-1,35 143 1,1-36 0,0 0-1,35-35 1,37-72 0,35-72-1,0 1 1,-71-37-1,-37 37 17,-35 71-32,0 0 15,0 0 1,36 107 0,36 36-1,35 0 1,36 0-1,-36-71 1,1-215 15,-108 143-15</inkml:trace>
        </inkml:traceGroup>
        <inkml:traceGroup>
          <inkml:annotationXML>
            <emma:emma xmlns:emma="http://www.w3.org/2003/04/emma" version="1.0">
              <emma:interpretation id="{9DD170EF-ED99-4714-921F-E1C0BEE7645F}" emma:medium="tactile" emma:mode="ink">
                <msink:context xmlns:msink="http://schemas.microsoft.com/ink/2010/main" type="inkWord" rotatedBoundingBox="23194,6239 26157,6460 25981,8814 23018,8593">
                  <msink:destinationLink direction="with" ref="{11FA23DD-8CA3-4911-A181-C7DFFB9F9F98}"/>
                </msink:context>
              </emma:interpretation>
              <emma:one-of disjunction-type="recognition" id="oneOf2">
                <emma:interpretation id="interp10" emma:lang="it-IT" emma:confidence="0">
                  <emma:literal>*</emma:literal>
                </emma:interpretation>
                <emma:interpretation id="interp11" emma:lang="it-IT" emma:confidence="0">
                  <emma:literal>A</emma:literal>
                </emma:interpretation>
                <emma:interpretation id="interp12" emma:lang="it-IT" emma:confidence="0">
                  <emma:literal>@</emma:literal>
                </emma:interpretation>
                <emma:interpretation id="interp13" emma:lang="it-IT" emma:confidence="0">
                  <emma:literal>p</emma:literal>
                </emma:interpretation>
                <emma:interpretation id="interp14" emma:lang="it-IT" emma:confidence="0">
                  <emma:literal>.</emma:literal>
                </emma:interpretation>
              </emma:one-of>
            </emma:emma>
          </inkml:annotationXML>
          <inkml:trace contextRef="#ctx0" brushRef="#br0" timeOffset="5108.4331">14918 3505 0,'36'-35'0,"0"-1"0,-1 0 16,108 72-16,36 0 0,36-1 16,-36 1-16,-72 0 15,-71-36 1,-72 72 0,-107 35-1,-143 72 16,-36 35-31,71-71 16,180-35 0,35-37 15,72 1-15,143 35-1,107-35 1,0-1-1,-71-35 1,-108-36 0,-143-71-1,-107-108 1,143 179 0</inkml:trace>
          <inkml:trace contextRef="#ctx0" brushRef="#br0" timeOffset="5848.6734">15812 3005 0,'-214'-72'0,"-73"72"0,-70 72 15,-73 106 1,73 73-1,142-1 1,72 1 0,143 35-1,107 0 1,144 0 0,142-35-1,72-72 1,36-108-1,-72-107 1,-35-107 0,-144-107-1,-107-108 17,-107-71-17,-179 0-15,-179 107 16,-36 107-1,-107 143 17,-71 144-17,-1 107 1,537-179 0</inkml:trace>
          <inkml:trace contextRef="#ctx0" brushRef="#br0" timeOffset="5327.1845">14775 3899 0,'286'71'0,"0"37"15,-35-72-15,-37-36 16,-71-144 0,-35-34-1,-108 178 1</inkml:trace>
        </inkml:traceGroup>
      </inkml:traceGroup>
    </inkml:traceGroup>
    <inkml:traceGroup>
      <inkml:annotationXML>
        <emma:emma xmlns:emma="http://www.w3.org/2003/04/emma" version="1.0">
          <emma:interpretation id="{FC205F53-3AF4-46EF-9C39-7D7305F54D85}" emma:medium="tactile" emma:mode="ink">
            <msink:context xmlns:msink="http://schemas.microsoft.com/ink/2010/main" type="paragraph" rotatedBoundingBox="15322,8771 22210,6822 23200,10320 16313,1226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840D65B-2A54-4D7F-8DCD-AC1E7E2C8777}" emma:medium="tactile" emma:mode="ink">
              <msink:context xmlns:msink="http://schemas.microsoft.com/ink/2010/main" type="line" rotatedBoundingBox="15322,8771 22210,6822 23200,10320 16313,12270">
                <msink:destinationLink direction="with" ref="{DD7940D3-755C-4900-99DD-47BCB4E15702}"/>
                <msink:destinationLink direction="with" ref="{2AACC1D4-5F60-43B9-921F-7C0FCCA0EAEF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0AB9CF24-CE07-4392-9A46-134D41CE5C10}" emma:medium="tactile" emma:mode="ink">
                <msink:context xmlns:msink="http://schemas.microsoft.com/ink/2010/main" type="inkWord" rotatedBoundingBox="15322,8771 22210,6822 23200,10320 16313,12270">
                  <msink:destinationLink direction="with" ref="{2040C0FF-0443-41FB-9607-5CBEADDFC4D8}"/>
                </msink:context>
              </emma:interpretation>
              <emma:one-of disjunction-type="recognition" id="oneOf3">
                <emma:interpretation id="interp15" emma:lang="it-IT" emma:confidence="0">
                  <emma:literal>*a</emma:literal>
                </emma:interpretation>
                <emma:interpretation id="interp16" emma:lang="it-IT" emma:confidence="0">
                  <emma:literal>*o</emma:literal>
                </emma:interpretation>
                <emma:interpretation id="interp17" emma:lang="it-IT" emma:confidence="0">
                  <emma:literal>*e</emma:literal>
                </emma:interpretation>
                <emma:interpretation id="interp18" emma:lang="it-IT" emma:confidence="0">
                  <emma:literal>*C</emma:literal>
                </emma:interpretation>
                <emma:interpretation id="interp19" emma:lang="it-IT" emma:confidence="0">
                  <emma:literal>*c</emma:literal>
                </emma:interpretation>
              </emma:one-of>
            </emma:emma>
          </inkml:annotationXML>
          <inkml:trace contextRef="#ctx0" brushRef="#br0" timeOffset="17687.6217">11591 5688 0,'71'35'0,"-35"37"16,107 35-16,-35-71 15,-37-36 1,1-36 0,-36-35-1,-36-37 1,-36 1 0,-36 0-1,-35 35 1,0 1-1,-72 71 1,71 35 0,1 37-1,35 0 1,72 35 0,72 0 15,35-35-16,36 35 1,1-71 0,-73-36-1,1-72 1,-72 37 0,0-73-1,-72 1 1,-71 0-1,36 71 1,-1 72 0,37-1 15,35 1-31,36 36 16,72 35-1,35-35 1,36-37-1,-71 1 1,-37-72 0,-35 1-1,-35-73 17,-73-35-17,37 72 1,-37 35-1,37 36 1,35 71 0,72 1-1,71 71 1,0-36 0,-35-35-1,-36-72 16,-72-36-31,-107-143 16,-36-71 0,179 250-1</inkml:trace>
          <inkml:trace contextRef="#ctx0" brushRef="#br0" timeOffset="36790.2943">13344 5509 0,'-107'-72'0,"-37"108"15,-106 36-15,35-1 0,37 36 16,70 1-1,72-1 1,72 0 0,143 37-1,143-37 1,36 0 0,-72-35-1,-107-37 1,-72-106-1,-107 71 1</inkml:trace>
          <inkml:trace contextRef="#ctx0" brushRef="#br0" timeOffset="22940.5891">7691 5044 0,'0'0'0,"0"-36"0,-35 0 16,-37 0-16,1 36 0,-1 0 0,1 36 15,35-36-15,36 0 0,0 0 0,0 0 16,36 0 0,35 36-1,36-36 1,36 36-1,36 0 1,72-1 0,-37-70-1,108 70 17,0 1-17,72 0 1,-72 35-1,0 37 1,0-37 0,-72-35-1,-35 0 1,-72-36 0,-71 0-1,-72-36 1,-36 0-1,-72 0 1,-35 1 0,143 35-1</inkml:trace>
          <inkml:trace contextRef="#ctx0" brushRef="#br0" timeOffset="16468.8639">11770 5688 0,'-36'0'16,"-36"35"-16,-35 1 0,0 0 0,-72 71 0,0 1 15,-36-1-15,-35 72 16,0-36 0,-37 36-1,-35 0 1,36 35 0,-36 1-1,0 0 1,0-36-1,36 35 1,0-35 15,71 0-15,36-36 0,1 0-1,70-36 1,1-35-1,35 0 1,37-37 0,35 1-1,-36-36 1,36 36 0,0-36-1,0 0 1,36-36-1,-36 36 1,0 0 0,71-143-1,108 0 1,-179 143 0</inkml:trace>
        </inkml:traceGroup>
      </inkml:traceGroup>
    </inkml:traceGroup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8:32.0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D7940D3-755C-4900-99DD-47BCB4E15702}" emma:medium="tactile" emma:mode="ink">
          <msink:context xmlns:msink="http://schemas.microsoft.com/ink/2010/main" type="inkDrawing" rotatedBoundingBox="7972,11365 27628,12681 27581,13381 7925,12065" semanticType="underline" shapeName="Other">
            <msink:sourceLink direction="with" ref="{3840D65B-2A54-4D7F-8DCD-AC1E7E2C8777}"/>
            <msink:destinationLink direction="with" ref="{2040C0FF-0443-41FB-9607-5CBEADDFC4D8}"/>
          </msink:context>
        </emma:interpretation>
      </emma:emma>
    </inkml:annotationXML>
    <inkml:trace contextRef="#ctx0" brushRef="#br0">0 0 0,'251'71'15,"142"1"-15,108-37 0,107 1 16,108 0 0,107-36-1,71 36 1,144-36 15,35 71-15,0-71-1,72 72 1,-36-1 0,36 37-1,-36-37 1,-36 1 0,0 71-1,-143-72 1,-71-35-1,35 72 1,-142-1 0,-73-36-1,-106 1 17,-144 0-32,-143-1 15,-107-35 1,-143-36-1,-108-143 1,-214-179 15,-107 36-15,393 286 0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8:31.2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AACC1D4-5F60-43B9-921F-7C0FCCA0EAEF}" emma:medium="tactile" emma:mode="ink">
          <msink:context xmlns:msink="http://schemas.microsoft.com/ink/2010/main" type="inkDrawing" rotatedBoundingBox="16202,18056 16704,7004 16969,7016 16467,18068" semanticType="verticalRange" shapeName="Other">
            <msink:sourceLink direction="with" ref="{DFB1E6B9-E141-4472-B09F-39225E5B4CE8}"/>
            <msink:sourceLink direction="with" ref="{6C30BBC4-79F5-4050-96D2-8E9196AC77C0}"/>
            <msink:sourceLink direction="with" ref="{3840D65B-2A54-4D7F-8DCD-AC1E7E2C8777}"/>
            <msink:sourceLink direction="with" ref="{8B1EF57B-6D3C-4968-83E5-758D9A6C3EEF}"/>
          </msink:context>
        </emma:interpretation>
      </emma:emma>
    </inkml:annotationXML>
    <inkml:trace contextRef="#ctx0" brushRef="#br0">596 0 0,'72'465'0,"-108"-36"16,0 36-1,-35 144 1,-36-1 0,35 143-1,0 108 1,37 71 0,-1 0 15,-36 72-31,37-72 15,-1-36 17,36-107-17,0-143 1,36-215 0,-1-178-1,-35-180 1,36-71-1,0-250 1,0-36 0,-36 286-1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8:36.8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5ADE97E-FC85-4F91-A77B-F872D770DDD5}" emma:medium="tactile" emma:mode="ink">
          <msink:context xmlns:msink="http://schemas.microsoft.com/ink/2010/main" type="writingRegion" rotatedBoundingBox="28859,12354 30862,14212 29763,15397 27759,13539"/>
        </emma:interpretation>
      </emma:emma>
    </inkml:annotationXML>
    <inkml:traceGroup>
      <inkml:annotationXML>
        <emma:emma xmlns:emma="http://www.w3.org/2003/04/emma" version="1.0">
          <emma:interpretation id="{0A5FA62C-D9E3-4147-ACE2-D1C452D001FB}" emma:medium="tactile" emma:mode="ink">
            <msink:context xmlns:msink="http://schemas.microsoft.com/ink/2010/main" type="paragraph" rotatedBoundingBox="28859,12354 30862,14212 29763,15397 27759,135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93C1691-442E-4AC7-A286-83384FFF305C}" emma:medium="tactile" emma:mode="ink">
              <msink:context xmlns:msink="http://schemas.microsoft.com/ink/2010/main" type="line" rotatedBoundingBox="28859,12354 30862,14212 29763,15397 27759,13539"/>
            </emma:interpretation>
          </emma:emma>
        </inkml:annotationXML>
        <inkml:traceGroup>
          <inkml:annotationXML>
            <emma:emma xmlns:emma="http://www.w3.org/2003/04/emma" version="1.0">
              <emma:interpretation id="{AD4E662A-C4A2-4CC9-996B-16626BA6A606}" emma:medium="tactile" emma:mode="ink">
                <msink:context xmlns:msink="http://schemas.microsoft.com/ink/2010/main" type="inkWord" rotatedBoundingBox="28859,12354 30862,14212 29763,15397 27759,13539"/>
              </emma:interpretation>
              <emma:one-of disjunction-type="recognition" id="oneOf0">
                <emma:interpretation id="interp0" emma:lang="it-IT" emma:confidence="0">
                  <emma:literal>Ra</emma:literal>
                </emma:interpretation>
                <emma:interpretation id="interp1" emma:lang="it-IT" emma:confidence="0">
                  <emma:literal>Re</emma:literal>
                </emma:interpretation>
                <emma:interpretation id="interp2" emma:lang="it-IT" emma:confidence="0">
                  <emma:literal>Rie</emma:literal>
                </emma:interpretation>
                <emma:interpretation id="interp3" emma:lang="it-IT" emma:confidence="0">
                  <emma:literal>ira</emma:literal>
                </emma:interpretation>
                <emma:interpretation id="interp4" emma:lang="it-IT" emma:confidence="0">
                  <emma:literal>Ria</emma:literal>
                </emma:interpretation>
              </emma:one-of>
            </emma:emma>
          </inkml:annotationXML>
          <inkml:trace contextRef="#ctx0" brushRef="#br0">0 13 0,'36'-35'0,"71"70"0,-71 180 15,-107 107-15,35-36 16,0 0 0,72-71-1,-36-143 1,0-37-1,-36-142 1,36-108 0,0-71-1,0 286 1</inkml:trace>
          <inkml:trace contextRef="#ctx0" brushRef="#br0" timeOffset="828.1303">394-237 0,'215'0'0,"-72"107"0,-36 1 15,-107-1 1,-107 0-1,-36 1 1,-72-37 0,108 1-1,-37-36 1,109-1 0,35 1 15,35 71-16,109 72 1,70 36 0,-71-36-1,-35 0 1,-1-108 0,-71-35-1,0-36 1,-36-107-1,-36-1 1,36 37 0,0 35-1,36 0 1,-36 108 0,35-1-1,1 1 1,107-1-1,-36-35 1,72 0 0,-36-36-1,-35-72 17,-1 37-17,-71-37 1,-108-71-1,1 71 1,-108 1 0,36 71-1,71 71 1,72 73 0,143 70-1,108 72 1,35-142-1,-286-144 1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26:22.71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3502912-3D2D-47EC-AD34-1B23CC0FC056}" emma:medium="tactile" emma:mode="ink">
          <msink:context xmlns:msink="http://schemas.microsoft.com/ink/2010/main" type="writingRegion" rotatedBoundingBox="20632,9765 30834,10615 30171,18573 19969,17723"/>
        </emma:interpretation>
      </emma:emma>
    </inkml:annotationXML>
    <inkml:traceGroup>
      <inkml:annotationXML>
        <emma:emma xmlns:emma="http://www.w3.org/2003/04/emma" version="1.0">
          <emma:interpretation id="{49FA6B1A-6E21-4C5A-BB94-524321AADB3D}" emma:medium="tactile" emma:mode="ink">
            <msink:context xmlns:msink="http://schemas.microsoft.com/ink/2010/main" type="paragraph" rotatedBoundingBox="20632,9765 30502,10587 30295,13077 20424,122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E5AA5C4-585E-480D-A32F-7916C7A4262F}" emma:medium="tactile" emma:mode="ink">
              <msink:context xmlns:msink="http://schemas.microsoft.com/ink/2010/main" type="line" rotatedBoundingBox="20632,9765 30502,10587 30295,13077 20424,12255">
                <msink:destinationLink direction="with" ref="{64703015-8232-4721-9437-49274A4F46E9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4B4FCFDA-20D0-4DEA-B443-3B039AF03300}" emma:medium="tactile" emma:mode="ink">
                <msink:context xmlns:msink="http://schemas.microsoft.com/ink/2010/main" type="inkWord" rotatedBoundingBox="20632,9765 30502,10587 30295,13077 20424,12255"/>
              </emma:interpretation>
              <emma:one-of disjunction-type="recognition" id="oneOf0">
                <emma:interpretation id="interp0" emma:lang="it-IT" emma:confidence="0">
                  <emma:literal>Frequenza</emma:literal>
                </emma:interpretation>
                <emma:interpretation id="interp1" emma:lang="it-IT" emma:confidence="0">
                  <emma:literal>Frequenze</emma:literal>
                </emma:interpretation>
                <emma:interpretation id="interp2" emma:lang="it-IT" emma:confidence="0">
                  <emma:literal>frequenza</emma:literal>
                </emma:interpretation>
                <emma:interpretation id="interp3" emma:lang="it-IT" emma:confidence="0">
                  <emma:literal>-frequenza</emma:literal>
                </emma:interpretation>
                <emma:interpretation id="interp4" emma:lang="it-IT" emma:confidence="0">
                  <emma:literal>frequenze</emma:literal>
                </emma:interpretation>
              </emma:one-of>
            </emma:emma>
          </inkml:annotationXML>
          <inkml:trace contextRef="#ctx0" brushRef="#br0">0 0 0,'143'36'0,"36"0"0,36 0 0,0 0 16,-37-1 0,-34-35-1,-73 0 1,-71 0 0,0 0-1,-143-35 1,-36 35-1,0 0 1,179 0 0</inkml:trace>
          <inkml:trace contextRef="#ctx0" brushRef="#br0" timeOffset="-353.5197">215 251 0,'71'0'0,"-71"-72"16,0 37-16,0 35 0,36 35 0,0 108 15,-36 72-15,-36 36 0,36 35 0,0-36 16,0 36 0,36-71-1,-36-72 1,36-71 0,-36-72-1,0 0 1,-36-179 15,-36-107-15,1-36-1,71 322-15</inkml:trace>
          <inkml:trace contextRef="#ctx0" brushRef="#br0" timeOffset="312.502">-143 1002 0,'143'72'16,"36"-72"-16,0 36 0,0-72 0,-36 36 16,-71 0-1,-37 0 1,1 36-1,-36-1 17,-36 1-17,36-72 1,0-71 0,0 107-1</inkml:trace>
          <inkml:trace contextRef="#ctx0" brushRef="#br0" timeOffset="906.2558">1145 680 0,'36'143'0,"0"0"0,-36 36 16,0 0-1,0-72 1,0 1 0,0-72-1,0-36 1,0 0-1,0-36 1,0-215 0,0 37-1,0 35 1,35 72 0,37 35-1,-1 0 1,73 72-1,-37 0 17,36 72-17,-71 0 1,-1-1 0,-71-35-1,0-36 1,-36-36-1,1-71 17,35 35-32,0-35 15,0 107 1</inkml:trace>
          <inkml:trace contextRef="#ctx0" brushRef="#br0" timeOffset="2031.263">2004 1217 0,'179'71'0,"-72"-106"0,0-1 16,36-36-16,0 37 15,-71-1 1,-1-36 0,-71 1 15,-35-1-31,-37 72 15,-35 36 1,-1 35 0,73 1-1,35 71 1,35 0 0,37-36-1,71 1 16,0-72-15,0-108 0,-35-35-1,-37-1 1,1-35 0,-36 108-1,-36 70 1,0 1-1,35 36 1,1 35 15,71-36-31,-35 1 16,35-72 15,1-36-31,-37-35 16,-35-1-1,-72-71 1,-35 0 0,-37 36-1,1 107 1,0 0 15,35 71-15,72 1-1,36 35 1,71 0 0,-35 1-1,-1-37 17,-35 37-32,0-37 15,-36-35 1,36 71-1,-1 72 1,-35 36 0,0-36-1,0-36 1,0-36 0,0-71-1,0-72 1,36-179-1,0-71 1,-36-36 31,0 322-47</inkml:trace>
          <inkml:trace contextRef="#ctx0" brushRef="#br0" timeOffset="2531.2662">4079 788 0,'35'35'16,"-35"73"-16,36 71 0,0-1 0,71-35 16,1-35-1,35-72 1,0-36-1,-72-72 17,1 0-17,-36-71 1,-36 0 0,-36 36-1,36 35 1,-36 37-1,36 35 1,36 0 0,0 35-1,-36-35 1</inkml:trace>
          <inkml:trace contextRef="#ctx0" brushRef="#br0" timeOffset="3539.0869">5331 1181 0,'71'36'0,"1"-36"0,-1-36 0,72 0 16,1-35-16,-73-37 15,-71 1 1,-107-36-1,-36 71 17,-36 37-17,71 35 1,1 71 0,107 37 15,36 35-16,35 36 1,73-1 0,-1-70-1,36-37 1,-36-71 0,-72-36-1,1-71 1,-36-36-1,-1 0 1,-35 71 0,0 37-1,0 35 1,0 0 0,0 143-1,0 36 1,36-1-1,0-70 1,35-37 0,1-71 15,-1-71-15,1-72-1,-36 0 1,-36 0-1,0 71 1,36 72 0,-36 0-1,35 72 1,37 106 0,-36-35-1,71 36 1,0-71-1,1-73 1,-1-106 0,0-108-1,-107 179 1</inkml:trace>
          <inkml:trace contextRef="#ctx0" brushRef="#br0" timeOffset="4054.7152">7263 430 0,'143'36'0,"0"-1"16,71 37-16,1-1 0,0 37 16,-108-37 15,-71 1-15,-108 35-1,-71-35 1,0 71-1,0 0 1,107-36 0,36 36-1,72-35 1,71 35 0,36-36-1,35 0 1,-71-71-1,-71-72 1,-72-35 0,-107-72 15,-72-36-15,179 179-16</inkml:trace>
          <inkml:trace contextRef="#ctx0" brushRef="#br0" timeOffset="4273.4666">7370 1145 0,'536'72'0,"-321"-36"0,-36-1 15,-107-35 1,-1-35 0,-71 35-1</inkml:trace>
          <inkml:trace contextRef="#ctx0" brushRef="#br0" timeOffset="4826.2057">8515 1753 0,'250'108'0,"-107"-72"0,36-108 16,-72-35-1,-35-72 1,-72 0-1,-107 36 1,-37 36 0,1 107-1,-71 71 17,71 108-17,107 0 1,72 0-1,71-36 1,0-72 0,-35-35-1,-1-36 1,1-36 15,-36 36-15,-1 0-1,37 0 1,71 108 15,0 35-31,0 71 16,-35-35 0,-73-107-1,-35-72 1</inkml:trace>
        </inkml:traceGroup>
      </inkml:traceGroup>
    </inkml:traceGroup>
    <inkml:traceGroup>
      <inkml:annotationXML>
        <emma:emma xmlns:emma="http://www.w3.org/2003/04/emma" version="1.0">
          <emma:interpretation id="{97ADE811-4783-4BDC-959D-08A7D5AF1875}" emma:medium="tactile" emma:mode="ink">
            <msink:context xmlns:msink="http://schemas.microsoft.com/ink/2010/main" type="paragraph" rotatedBoundingBox="22626,14038 30495,14703 30168,18574 22299,1791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72CCBF7-BE7C-4F18-848C-F2D9EC891275}" emma:medium="tactile" emma:mode="ink">
              <msink:context xmlns:msink="http://schemas.microsoft.com/ink/2010/main" type="inkBullet" rotatedBoundingBox="22604,14302 24196,14436 23918,17731 22326,17596"/>
            </emma:interpretation>
            <emma:one-of disjunction-type="recognition" id="oneOf1">
              <emma:interpretation id="interp5" emma:lang="it-IT" emma:confidence="0">
                <emma:literal>f</emma:literal>
              </emma:interpretation>
              <emma:interpretation id="interp6" emma:lang="it-IT" emma:confidence="0">
                <emma:literal>g</emma:literal>
              </emma:interpretation>
              <emma:interpretation id="interp7" emma:lang="it-IT" emma:confidence="0">
                <emma:literal>8</emma:literal>
              </emma:interpretation>
              <emma:interpretation id="interp8" emma:lang="it-IT" emma:confidence="0">
                <emma:literal>G</emma:literal>
              </emma:interpretation>
              <emma:interpretation id="interp9" emma:lang="it-IT" emma:confidence="0">
                <emma:literal>$</emma:literal>
              </emma:interpretation>
            </emma:one-of>
          </emma:emma>
        </inkml:annotationXML>
        <inkml:trace contextRef="#ctx0" brushRef="#br0" timeOffset="16568.4751">3470 5080 0,'0'-35'16,"0"-73"-16,-71-106 0,-36 35 0,-72 107 16,-72 37 15,37 106-15,35 36-1,71 108 1,73 35-1,142 72 1,36 108 0,72-1-1,-72-35 1,0-1 0,-107-107 15,-72-71-16,-71-108 1,-108-35 0,0-72-1,-35-36 17,-1-71-17,37 35 16,106-35-15,73-36 0,70-72-1,1-35 1,-36 250 15</inkml:trace>
        <inkml:trace contextRef="#ctx0" brushRef="#br0" timeOffset="16942.5014">1896 6118 0,'358'107'0,"-179"-107"16,0 36 0,-36-36-1,-36 0 1,-71 0 0,0 0-1,-36 0 16,0 0-15,0 0 0,36 0-1,35-36 1,36-71 0,-107 107-1</inkml:trace>
      </inkml:traceGroup>
      <inkml:traceGroup>
        <inkml:annotationXML>
          <emma:emma xmlns:emma="http://www.w3.org/2003/04/emma" version="1.0">
            <emma:interpretation id="{96B4CB8E-150B-4719-B27C-A6F18CF780B4}" emma:medium="tactile" emma:mode="ink">
              <msink:context xmlns:msink="http://schemas.microsoft.com/ink/2010/main" type="line" rotatedBoundingBox="24835,14225 30495,14703 30168,18574 24508,18096"/>
            </emma:interpretation>
          </emma:emma>
        </inkml:annotationXML>
        <inkml:traceGroup>
          <inkml:annotationXML>
            <emma:emma xmlns:emma="http://www.w3.org/2003/04/emma" version="1.0">
              <emma:interpretation id="{66CE5E86-1F98-4F17-96BD-9B87BD75D864}" emma:medium="tactile" emma:mode="ink">
                <msink:context xmlns:msink="http://schemas.microsoft.com/ink/2010/main" type="inkWord" rotatedBoundingBox="24835,14225 30495,14703 30168,18574 24508,18096"/>
              </emma:interpretation>
              <emma:one-of disjunction-type="recognition" id="oneOf2">
                <emma:interpretation id="interp10" emma:lang="it-IT" emma:confidence="0">
                  <emma:literal>ESITI</emma:literal>
                </emma:interpretation>
                <emma:interpretation id="interp11" emma:lang="it-IT" emma:confidence="0">
                  <emma:literal>ERIT</emma:literal>
                </emma:interpretation>
                <emma:interpretation id="interp12" emma:lang="it-IT" emma:confidence="0">
                  <emma:literal>ESATTI</emma:literal>
                </emma:interpretation>
                <emma:interpretation id="interp13" emma:lang="it-IT" emma:confidence="0">
                  <emma:literal>ESATTE</emma:literal>
                </emma:interpretation>
                <emma:interpretation id="interp14" emma:lang="it-IT" emma:confidence="0">
                  <emma:literal>ESAOTE</emma:literal>
                </emma:interpretation>
              </emma:one-of>
            </emma:emma>
          </inkml:annotationXML>
          <inkml:trace contextRef="#ctx0" brushRef="#br0" timeOffset="17239.3783">4043 5653 0,'179'36'0,"-72"-36"15,72 35-15,0 1 0,-36 0 16,-72 0 0,-106-72-1,-37-36 1,-107 1-1,179 71 1</inkml:trace>
          <inkml:trace contextRef="#ctx0" brushRef="#br0" timeOffset="17458.1297">4079 6011 0,'286'143'16,"-107"-36"-16,0-71 16,-1-36-16,-35-72 15,-35-71 1,-108 143 15</inkml:trace>
          <inkml:trace contextRef="#ctx0" brushRef="#br0" timeOffset="18708.1377">9695 6154 0,'0'71'0,"-107"-35"0,-108-36 0,-35 36 16,-144 0-16,-71-36 15,-36-36 1,-71 0 0,35 0-1,72 72 1,108-36 0,106 36-1,144 0 1,107-1-1,71 73 1,108-1 0,0-35-1,72-72 1,-37-36 0,-214 36 15</inkml:trace>
          <inkml:trace contextRef="#ctx0" brushRef="#br0" timeOffset="19908.3416">6726 6583 0,'36'179'16,"-1"-36"-16,-70 0 0,35-71 31,0-72-15</inkml:trace>
          <inkml:trace contextRef="#ctx0" brushRef="#br0" timeOffset="18255.0098">7012 5331 0,'107'0'0,"-71"0"0,72-72 15,-1 1 1,143-358-16,-214 357 16,0-35-1,-36 107 1,0 0 0,0 0-1,0 71 1,0 72-1,0 72 1,0 0 0,0-1-1,-36 1 1,0-108 0,-35-35 15,-37-36-16,-35-72 1,36 0 0,35 0-1,72 36 1,0 0 0,36 36-1,107 0 1,36 0-1,-36-1 1,0-35 0,-107 36-1,0-36 1,-36 0 0,71 0-1,37-71 1,35 35-1,-143 36 1</inkml:trace>
          <inkml:trace contextRef="#ctx0" brushRef="#br0" timeOffset="19630.0186">6941 6762 0,'393'-36'0,"-143"0"16,72 36-1,0 0 1,-35 36 0,-37 36-1,-107-37 1,-71-35-1,-72 0 1,-72 0 0,36-35-1,1 35 1,-1 0 0,36 0 15,0 35-16,0 37 1,36 35 0,-1 1-1,1 35 1,-36 0 0,36-72-1,0-71 1,-36-107 15,-36-36-15,36 143-16</inkml:trace>
          <inkml:trace contextRef="#ctx0" brushRef="#br0" timeOffset="19098.7652">8121 6690 0,'-71'215'0,"35"-36"0,0 71 16,72 36 15,0 36-16,-1-71 1,1-72 0,-36-72-1,0-71 1,-71-72 0,71-143-1,-36-35 1,36 214-1</inkml:trace>
        </inkml:traceGroup>
      </inkml:traceGroup>
    </inkml:traceGroup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8:47.9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040C0FF-0443-41FB-9607-5CBEADDFC4D8}" emma:medium="tactile" emma:mode="ink">
          <msink:context xmlns:msink="http://schemas.microsoft.com/ink/2010/main" type="inkDrawing" rotatedBoundingBox="20913,9192 20942,12412 20881,12413 20852,9193" semanticType="callout" shapeName="Other">
            <msink:sourceLink direction="with" ref="{DD7940D3-755C-4900-99DD-47BCB4E15702}"/>
            <msink:sourceLink direction="with" ref="{0AB9CF24-CE07-4392-9A46-134D41CE5C10}"/>
          </msink:context>
        </emma:interpretation>
      </emma:emma>
    </inkml:annotationXML>
    <inkml:trace contextRef="#ctx0" brushRef="#br0">37 0 0,'0'36'0,"0"0"0,0 0 15,0 35-15,0 1 0,-36 35 0,72 36 16,-36 0 0,0 36-1,0 0 1,0 36 0,0-1-1,36 1 1,-72 35-1,72-35 1,-72 35 0,72-71 15,-72 0-15,72-36-1,-36-35 1,0-1-1,0-36 1,0-35 0,-36 0-1,36-36 17,0 0-32,0 0 15,0 0 1,36 0-1,-72 0 1,36 0 0,36 0-1,-36 0 1,0 0 0,-36-36-1,36-35 1,0 71-1</inkml:trace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8:57.33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3949 73 0,'107'-36'0,"-71"0"0,-144 72 16,37 36-16,-36-1 0,-180 108 0,144-36 16,-71 0-1,-1 0 1,0 0 0,-71 36-1,36 0 1,-37 0-1,1 36 32,0-1-47,0 37 0,35-37 16,1 1 15,35-36-31,72-36 16,36 0-1,35-71 1,72-37 0,0 1-1,0-36 1,0 0 15,0 36-15,36-108-1,-36 72 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9:25.4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74C8BD1-0073-4A2F-B70C-CAEB0822C104}" emma:medium="tactile" emma:mode="ink">
          <msink:context xmlns:msink="http://schemas.microsoft.com/ink/2010/main" type="inkDrawing" rotatedBoundingBox="7078,5699 12892,6471 12801,7158 6987,6385" semanticType="callout" shapeName="Other">
            <msink:sourceLink direction="with" ref="{4B1CD504-BEDA-4C64-8024-BC4CF0D6450D}"/>
            <msink:sourceLink direction="with" ref="{630ADA6E-DC4F-495A-B415-E4C9F3D76ADF}"/>
          </msink:context>
        </emma:interpretation>
      </emma:emma>
    </inkml:annotationXML>
    <inkml:trace contextRef="#ctx0" brushRef="#br0">0 0 0,'72'36'0,"35"-36"16,72 0-16,0 35 0,107 1 15,36 0 1,71 0 0,1-1-1,35 1 1,36 36-1,-35-37 1,-1 1 15,-71 0-31,-36-36 32,-36 36-17,-72-36 1,-35 0-1,-36 0 1,1 0 0,-73 36-1,36-36 1,-71 0 0,-36 35-1,36-35 1,-36 0-1,-36 72 1,36-1 0,0 37-1,36-1 1,0 0 0,35 1-1,-35-1 1,0-143-1,-36 36 1</inkml:trace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8:29.8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1FA23DD-8CA3-4911-A181-C7DFFB9F9F98}" emma:medium="tactile" emma:mode="ink">
          <msink:context xmlns:msink="http://schemas.microsoft.com/ink/2010/main" type="inkDrawing" rotatedBoundingBox="25327,1700 27997,5884 26252,6997 23581,2813" semanticType="callout" shapeName="Other">
            <msink:sourceLink direction="with" ref="{9DD170EF-ED99-4714-921F-E1C0BEE7645F}"/>
            <msink:sourceLink direction="with" ref="{EDFBD6B0-9F62-4A2E-9594-87FC58B29B8C}"/>
          </msink:context>
        </emma:interpretation>
      </emma:emma>
    </inkml:annotationXML>
    <inkml:trace contextRef="#ctx0" brushRef="#br0">15777-1575 0,'178'144'0,"-70"106"0,-72 215 16,-108 72-1,0 71 1,37-107-1,70-72 1,-35-71 0,0-144-1,36-142 1,-36-36 0,36-72-1,71-179 1,72-71-1,36 71 1,71 72 0,36 143-1,107 143 1,36 144 15,-107 106-15,-215 1-1,-179-180 1,-71-142 0,-179-72-1,-143-107 1,-180-108 0,-35 36-1,179 36 1,465 143-1</inkml:trace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9:21.4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8362C1C-7229-4880-96B8-661E0EF2EF15}" emma:medium="tactile" emma:mode="ink">
          <msink:context xmlns:msink="http://schemas.microsoft.com/ink/2010/main" type="writingRegion" rotatedBoundingBox="1412,5403 16079,6979 14881,18127 215,16551"/>
        </emma:interpretation>
      </emma:emma>
    </inkml:annotationXML>
    <inkml:traceGroup>
      <inkml:annotationXML>
        <emma:emma xmlns:emma="http://www.w3.org/2003/04/emma" version="1.0">
          <emma:interpretation id="{BF71971A-5FD9-4EC7-B96F-5ED25CDC3F24}" emma:medium="tactile" emma:mode="ink">
            <msink:context xmlns:msink="http://schemas.microsoft.com/ink/2010/main" type="paragraph" rotatedBoundingBox="1412,5403 16079,6979 15650,10971 983,93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C8636D2-881E-4FB1-9F5C-A12923D3CCC9}" emma:medium="tactile" emma:mode="ink">
              <msink:context xmlns:msink="http://schemas.microsoft.com/ink/2010/main" type="line" rotatedBoundingBox="1412,5403 16079,6979 15650,10971 983,9396"/>
            </emma:interpretation>
          </emma:emma>
        </inkml:annotationXML>
        <inkml:traceGroup>
          <inkml:annotationXML>
            <emma:emma xmlns:emma="http://www.w3.org/2003/04/emma" version="1.0">
              <emma:interpretation id="{4B759135-F339-428F-91CF-AD38C3C5C6F1}" emma:medium="tactile" emma:mode="ink">
                <msink:context xmlns:msink="http://schemas.microsoft.com/ink/2010/main" type="inkWord" rotatedBoundingBox="1412,5403 16079,6979 15650,10971 983,9396"/>
              </emma:interpretation>
              <emma:one-of disjunction-type="recognition" id="oneOf0">
                <emma:interpretation id="interp0" emma:lang="it-IT" emma:confidence="0">
                  <emma:literal>Pepata,</emma:literal>
                </emma:interpretation>
                <emma:interpretation id="interp1" emma:lang="it-IT" emma:confidence="0">
                  <emma:literal>repella b</emma:literal>
                </emma:interpretation>
                <emma:interpretation id="interp2" emma:lang="it-IT" emma:confidence="0">
                  <emma:literal>Iapella b</emma:literal>
                </emma:interpretation>
                <emma:interpretation id="interp3" emma:lang="it-IT" emma:confidence="0">
                  <emma:literal>Appalta,</emma:literal>
                </emma:interpretation>
                <emma:interpretation id="interp4" emma:lang="it-IT" emma:confidence="0">
                  <emma:literal>Impatta b</emma:literal>
                </emma:interpretation>
              </emma:one-of>
            </emma:emma>
          </inkml:annotationXML>
          <inkml:trace contextRef="#ctx0" brushRef="#br0">-7942 2468 0,'0'36'16,"0"0"-16,0-1 0,0 1 0,0 36 15,0 35-15,0 36 0,0 72 16,0-1 0,0 73-1,0 34 1,0 37-1,0-36 1,0 0 15,0-36-15,0-71 0,0-72-1,0-36 1,0-71-1,0 0 1,0-36 0,0-36-1,0 0 1,-36-71 0,36 0-1,0 107 1</inkml:trace>
          <inkml:trace contextRef="#ctx0" brushRef="#br0" timeOffset="718.7546">-6511 3684 0,'36'-35'0,"-72"-1"16,-286 107-16,143 37 0,36 35 0,107 36 15,36-36 1,72 0 0,71-36-1,0 0 1,36-71 0,-36 0-1,0-36 1,-71-36-1,-37 36 1,-35-71 0,0-1-1,0 36 1,0 36 0</inkml:trace>
          <inkml:trace contextRef="#ctx0" brushRef="#br0" timeOffset="1250.008">-5617 2897 0,'72'108'0,"-72"35"0,-36 143 16,0 36-1,36 0 1,0 107 0,36-35-1,0-1 1,-36-35 0,0-36-1,0-143 1,0-72 15,0-107-15,0-36-1,0-143 1,36-71 0,-1 0-1,-35 250 1</inkml:trace>
          <inkml:trace contextRef="#ctx0" brushRef="#br0" timeOffset="1787.122">-5080 4149 0,'143'-35'15,"0"-1"-15,36 36 0,0 0 16,0 0-1,-108 0 1,-71 0 0,-143 36-1,-36-36 1,-35 71 0,35 1-1,71 35 1,73 36 15,70-107-15,73 0-1,71-1 1,0-35 0,-72-35-1,-36-37 16,-106-35 1,35 107-32</inkml:trace>
          <inkml:trace contextRef="#ctx0" brushRef="#br0" timeOffset="2630.8774">-3900 2718 0,'72'72'16,"0"107"-16,-37 35 0,37 73 31,-1 35-31,37 0 16,-37 71-1,37-35 1,-37-36 0,1-36-1,-1-71 1,1-108 15,-36-35-15,-36-72-1,-36-72 1,0-178 0,36-1-1,0-107 1,0 358-1</inkml:trace>
          <inkml:trace contextRef="#ctx0" brushRef="#br0" timeOffset="3103.5373">-2325 2575 0,'71'0'0,"-71"72"15,0 107-15,-71 71 0,-37 108 16,-35 71-1,36 0 1,71 1 0,-35-37-1,35-71 1,0-71 0,0-108-1,36-72 1,0-35 15,0-72-15,0 36-1,36-143 1,-36-36 0,36-71-1,-36 250 1</inkml:trace>
          <inkml:trace contextRef="#ctx0" brushRef="#br0" timeOffset="7854.5488">-1753 4936 0,'36'72'0,"-36"0"16,0-1-16,36 36 0,35 1 15,1-37 1,-1 1 0,36-36 15,1-72-31,-1-72 31,-35-35-15,-37-35-1,-35-1 1,-107 0 0,0 36-1,-36 35 1,-36 73-1,36 106 1,35 1 0,73 71-1,35 36 17,71 0-32,72-36 15,0-72 1,0-35-1,-35 0 1,-37-36 0,1-36-1,-72 36 1,36 36 15,35 35-15,1 37-1,35-37 1,-35-35 0,-72-72-1,0-71 32,-36-36-47,36 143 0</inkml:trace>
          <inkml:trace contextRef="#ctx0" brushRef="#br0" timeOffset="8414.1236">-1002 3505 0,'72'0'0,"35"0"15,0 36-15,72 36 0,-36-1 0,-35 1 32,-72-1-17,-108 1 1,-71 35 0,0 1-1,35-37 1,37-35-1,71 0 1,71 35 0,37-35-1,35 0 1,-72 0 0,1-36-1,-36 0 1,-36-36-1,0 36 1</inkml:trace>
          <inkml:trace contextRef="#ctx0" brushRef="#br0" timeOffset="-29069.5377">5581 5044 0,'71'-36'15,"-35"0"-15,0 72 0,-36 71 0,36 1 16,-72 35-16,36 36 0,0-36 16,0 0-1,0-36 1,0 0 0,-36-71-1,72 0 1,-36-36-1,0 0 1,36-72 0,35 37-1,1-1 1,35-36 0,36 108-1,-36 0 1,37 71-1,-109-35 1,1 35 0,-36 0-1,-36-35 1,-35-36 0,-1-1-1,-71-70 16,-36-37-15,-107-71 0,71-72-1,215 215-15</inkml:trace>
          <inkml:trace contextRef="#ctx0" brushRef="#br0" timeOffset="9132.8782">215 4650 0,'35'72'0,"-35"71"0,-35 0 16,35 0-16,0 0 15,35 0 1,-35-35 0,36-73-1,-72 1 1,1-72 0,-73-107-1,37 0 1,-1 0-1,-35 0 17,35 71-17,37 37 1,70 106 0,1-35-1,107-36 1,108 36-1,-73 0 1,1-1 0,-36-35-1,-35 0 1,-72-71 15,-36-1-15,0 72-1</inkml:trace>
          <inkml:trace contextRef="#ctx0" brushRef="#br0" timeOffset="9836.0077">1502 4006 0,'72'108'0,"-36"178"0,-36-36 16,-36 36 0,36-35-1,-36-72 1,36-36 0,0-72-1,0-35 1,0-36-1,36 0 1,36-71 0,35 35-1,0 0 17,36 72-17,0 0 1,1 71-1,-73-36 1,-35 1 0,-72 0-1,-35-1 1,-37-35 0,-35-72-1,-36 0 1,36 1-1,36-1 1,-1-36 0,108 1-1,108-37 1,-108 108 0</inkml:trace>
          <inkml:trace contextRef="#ctx0" brushRef="#br0" timeOffset="10523.5121">1789 3863 0,'35'-36'15,"37"36"-15,35-35 0,36 70 0,-35 1 16,-1 36-1,-107-1 1,-36 37 0,-71-1-1,-36 0 1,36 1 0,71-73-1,72 37 1,-1-36-1,73-1 1,35-35 0,0 36-1,0-36 1,-36 36 0,-35 36-1,-36-1 1,-36-71 15,0 0-31</inkml:trace>
        </inkml:traceGroup>
      </inkml:traceGroup>
    </inkml:traceGroup>
    <inkml:traceGroup>
      <inkml:annotationXML>
        <emma:emma xmlns:emma="http://www.w3.org/2003/04/emma" version="1.0">
          <emma:interpretation id="{D6FDF94A-8E7E-4296-929B-5EE39B0464C8}" emma:medium="tactile" emma:mode="ink">
            <msink:context xmlns:msink="http://schemas.microsoft.com/ink/2010/main" type="paragraph" rotatedBoundingBox="2276,11160 14617,13254 13695,18686 1354,165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7982D47-217A-47B1-BDCF-923FCFEF9227}" emma:medium="tactile" emma:mode="ink">
              <msink:context xmlns:msink="http://schemas.microsoft.com/ink/2010/main" type="line" rotatedBoundingBox="2276,11160 14617,13254 13695,18686 1354,16593"/>
            </emma:interpretation>
          </emma:emma>
        </inkml:annotationXML>
        <inkml:traceGroup>
          <inkml:annotationXML>
            <emma:emma xmlns:emma="http://www.w3.org/2003/04/emma" version="1.0">
              <emma:interpretation id="{D00D12F9-6176-4B3F-8F8D-468E779AEA14}" emma:medium="tactile" emma:mode="ink">
                <msink:context xmlns:msink="http://schemas.microsoft.com/ink/2010/main" type="inkWord" rotatedBoundingBox="2276,11160 14617,13254 13695,18686 1354,16593"/>
              </emma:interpretation>
              <emma:one-of disjunction-type="recognition" id="oneOf1">
                <emma:interpretation id="interp5" emma:lang="it-IT" emma:confidence="0">
                  <emma:literal>granata</emma:literal>
                </emma:interpretation>
                <emma:interpretation id="interp6" emma:lang="it-IT" emma:confidence="0">
                  <emma:literal>garagista</emma:literal>
                </emma:interpretation>
                <emma:interpretation id="interp7" emma:lang="it-IT" emma:confidence="0">
                  <emma:literal>graniglia</emma:literal>
                </emma:interpretation>
                <emma:interpretation id="interp8" emma:lang="it-IT" emma:confidence="0">
                  <emma:literal>gareggiata</emma:literal>
                </emma:interpretation>
                <emma:interpretation id="interp9" emma:lang="it-IT" emma:confidence="0">
                  <emma:literal>gareggiava</emma:literal>
                </emma:interpretation>
              </emma:one-of>
            </emma:emma>
          </inkml:annotationXML>
          <inkml:trace contextRef="#ctx0" brushRef="#br0" timeOffset="32407.455">-823 10446 0,'-36'-36'0,"-71"0"0,0 72 0,-36 71 16,35 108-16,72-36 15,72 0 1,72-36-1,-1-36 1,36-35 0,-36-72-1,1 0 1,-73-36 0,37-36-1,-36 37 1,35-37-1,-71 72 1</inkml:trace>
          <inkml:trace contextRef="#ctx0" brushRef="#br0" timeOffset="33110.5845">-107 9337 0,'35'35'0,"-35"73"0,-71 106 16,-1 180-16,72-72 15,0 0 1,36-36 0,0-71-1,0-72 1,-36-107-1,0-36 1,0-179 0,-36-36-1,0-35 1,-35-37 0,-37 73-1,-35 71 1,36 71-1,107 72 17,71 0-17,108 36 1,36 0 0,-1 35-1,1 1 1,-36-36-1,-107 35 1,-37-35 0,-70-72-1,-1 0 1,0 36 0,36 0-1</inkml:trace>
          <inkml:trace contextRef="#ctx0" brushRef="#br0" timeOffset="33834.2231">286 11304 0,'286'108'15,"-178"-108"-15,-1-72 0,0 36 16,-71-71 0,-72 0-1,-35-36 1,-108 71 15,-72 108-15,144 0-1,36 71 1,71 0 0,107 36-1,0 0 17,1-71-17,-1-36 1,-71-36 15,-1 0-31,-35 0 16,0 35-1,36 73 17,36 71-17,-1 35 1,-35 37-1,-36-72 1,0-72 0,-71-35-1,-37-72 1,1 0 0,-72-72-1,36 0 1,36 1-1,-1 35 1,72 0 0,36-35-1,215 71 1,-215 0 0</inkml:trace>
          <inkml:trace contextRef="#ctx0" brushRef="#br0" timeOffset="29654.5066">-7048 9909 0,'36'72'0,"0"-1"0,0 37 16,35-1-16,1 0 15,35 0 1,36 1 0,36-37-1,-36-71 1,0 0 0,-35-35-1,-37-37 1,-35-71 15,0-36-31,-36 0 31,-36-35-15,-36-1 0,-71 72-1,0 0 1,-72 35-1,1 73 1,-1 35 0,1 71-1,70 72 1,37 0 0,71 72-1,36 0 1,72-1-1,71 1 1,36-36 0,36 0-1,35-72 1,0-71 0,-71-72-1,0-107 1,-72-72 15,-35-71-15,-72-36-1,-72 36 1,-71 0 0,0 71-1,0 72 1,0 36-1,71 107 1,-35 71 0,36 72-1,-1 108 1,36 35 0,1 107-1,-1 72 1,72 36-1,-36 0 1,0-36 0,0-35-1,35-73 17,-35-35-32,36-179 15,0-35 16,-36-73-15,0 1 0,0-36-1,0 0 1,0-71 0,0-72-1,0-36 1,36-72-1,-36 251 1</inkml:trace>
          <inkml:trace contextRef="#ctx0" brushRef="#br0" timeOffset="30467.0118">-5438 10374 0,'108'0'16,"-1"0"-16,36-36 0,72 36 16,-1 36-1,1-36 1,-108 36 0,-71-36-1,-36 0 1,-72 36-1,-106-36 1,-1 35 0,0 1-1,0 36 1,72-1 0,-1 1-1,73 71 16,35-71-31,71-72 16,108 71 0,0-35 15,-36 0-15,36-36-16,-72 35 31,-35-35-16,-72 0 1,-72-71 0,1-1-1,35 1 1,36 71 0</inkml:trace>
          <inkml:trace contextRef="#ctx0" brushRef="#br0" timeOffset="31935.7712">-3399 10768 0,'0'71'0,"36"1"0,36-1 16,-1 1-16,37-36 16,-1-1-1,36-70 1,-71-37-1,-37-35 1,-35-72 0,-71 0-1,-72 0 1,35 72 0,-71 35-1,36 72 1,36 36-1,35 36 1,1 71 15,107 0-15,35 0 0,72 0-1,36-36 1,0-35-1,-36-72 1,-35-36 0,-73 0-1,1 1 1,-36 35 0,0 0-1,0 0 1,0 35-1,36 37 1,0-1 0,35-35-1,1 0 1,35-72 15,0-35-15,-35-37-16,-1-71 31,1 36-15,-72 0-1,0 36 1,0 35 0,-36 37-1,36 70 1,-36 37-1,72 107 1,0 0 0,0-36-1,0-36 1,-1-35 0,1-37-1,-36-35 1,-36-35-1,1-108 1,-1-36 0,36 0-1,-36 36 1,72 35 15,0 73-15,35-1-1,1 72 1,35-1 0,0 37-1,-71-1 1,0 1 0,-36-36-1,0-36 1,36-72-1,35 1 1,1-1 0,-72 72-1</inkml:trace>
          <inkml:trace contextRef="#ctx0" brushRef="#br0" timeOffset="36162.363">2397 9337 0,'71'0'16,"-35"71"-16,0 72 0,-36 0 16,36 72-16,-36 0 15,0-1 1,0 1-1,0-36 1,-36-36 0,0-36-1,36-107 1,0 0 0,0 0-1,36-71 1,0-1-1,35-35 1,37 0 0,-1 35-1,72 36 1,0 72 0,0 36-1,-36 35 16,-36 0-31,-36 36 16,-35-71 15,-72 35-15,1-71 0,-108 36-1,35-72 1,-35 0-1,-36 0 1,36-72 0,0 0-1,0 1 1,71-36 0,1 71-1,142 36 1,73 71-1,-1 1 1,-143-72 0</inkml:trace>
          <inkml:trace contextRef="#ctx0" brushRef="#br0" timeOffset="36943.618">4364 11412 0,'144'107'0,"-73"-71"0,1 35 15,-1 1 1,-71-36-16,-36 35 16,72-71-1,-36 0 1,0 0 0,0 0-1,-36 0 1,-35 0-1,-1-36 1,-71 36 0,-71 0-1,35 0 1,-108 0 15,-34 0-15,-1-35-1,0 35 1,35 0 0,1 0-1,107 0 1,72 0 0,71 0-1,36 0 1,72 35-1,35 1 1,36 0 0,36-36-1,-179 0 1</inkml:trace>
          <inkml:trace contextRef="#ctx0" brushRef="#br0" timeOffset="38160.4251">2933 13165 0,'72'71'0,"-36"-35"0,35 0 0,1 35 15,35-35-15,-71-36 16,71 36 0,36-36-1,-35-36 1,-37-36-1,-35-35 1,-72-108 0,-35 37-1,-37-1 1,73 107 0,-108 1-1,-1 71 1,37 71-1,36 72 1,-1 36 0,72 36-1,36-72 1,71 0 15,-35-36-15,-37-107-1,37 0 1,35-35 0,-35-37-1,-36 36 1,-1 36 0,1 0-1,36 36 1,35 107-1,72 36 1,0 36 0,-36-72-1,0-36 1,-71-35 0,-37-72-1,-35 0 1,0-72-1,36 36 1,-36 36 0</inkml:trace>
        </inkml:traceGroup>
      </inkml:traceGroup>
    </inkml:traceGroup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48:50.0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B1EF57B-6D3C-4968-83E5-758D9A6C3EEF}" emma:medium="tactile" emma:mode="ink">
          <msink:context xmlns:msink="http://schemas.microsoft.com/ink/2010/main" type="writingRegion" rotatedBoundingBox="19669,10727 19713,14271 17891,14293 17848,10749">
            <msink:destinationLink direction="with" ref="{2AACC1D4-5F60-43B9-921F-7C0FCCA0EAEF}"/>
          </msink:context>
        </emma:interpretation>
      </emma:emma>
    </inkml:annotationXML>
    <inkml:traceGroup>
      <inkml:annotationXML>
        <emma:emma xmlns:emma="http://www.w3.org/2003/04/emma" version="1.0">
          <emma:interpretation id="{B72897EE-7365-44EA-839B-6975B9709684}" emma:medium="tactile" emma:mode="ink">
            <msink:context xmlns:msink="http://schemas.microsoft.com/ink/2010/main" type="paragraph" rotatedBoundingBox="19669,10727 19713,14271 17891,14293 17848,107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142DD96-0BAD-4932-9CE3-6F0F3F820B80}" emma:medium="tactile" emma:mode="ink">
              <msink:context xmlns:msink="http://schemas.microsoft.com/ink/2010/main" type="line" rotatedBoundingBox="19669,10727 19713,14271 17891,14293 17848,10749"/>
            </emma:interpretation>
          </emma:emma>
        </inkml:annotationXML>
        <inkml:traceGroup>
          <inkml:annotationXML>
            <emma:emma xmlns:emma="http://www.w3.org/2003/04/emma" version="1.0">
              <emma:interpretation id="{B9F9A7BF-32E6-4C8C-9CA6-3D4A3CB0EF6A}" emma:medium="tactile" emma:mode="ink">
                <msink:context xmlns:msink="http://schemas.microsoft.com/ink/2010/main" type="inkWord" rotatedBoundingBox="19669,10727 19713,14271 17891,14293 17848,10749"/>
              </emma:interpretation>
              <emma:one-of disjunction-type="recognition" id="oneOf0">
                <emma:interpretation id="interp0" emma:lang="it-IT" emma:confidence="0">
                  <emma:literal>là</emma:literal>
                </emma:interpretation>
                <emma:interpretation id="interp1" emma:lang="it-IT" emma:confidence="0">
                  <emma:literal>dà</emma:literal>
                </emma:interpretation>
                <emma:interpretation id="interp2" emma:lang="it-IT" emma:confidence="0">
                  <emma:literal>à</emma:literal>
                </emma:interpretation>
                <emma:interpretation id="interp3" emma:lang="it-IT" emma:confidence="0">
                  <emma:literal>è'</emma:literal>
                </emma:interpretation>
                <emma:interpretation id="interp4" emma:lang="it-IT" emma:confidence="0">
                  <emma:literal>io</emma:literal>
                </emma:interpretation>
              </emma:one-of>
            </emma:emma>
          </inkml:annotationXML>
          <inkml:trace contextRef="#ctx0" brushRef="#br0">8979 9909 0,'36'0'0,"-36"36"0,36 35 15,35-35-15,1 36 0,35-1 0,1 1 16,35-36 0,-36-36-1,-35 0 1,-37-72-1,1 1 1,-36-73 0,-36 1-1,-35 36 1,-72 0 0,35 71 15,-35 36-16,36 36 1,0 35 0,71 37-1,36-1 1,71 0 0,37-35-1,-1-36 1,36-1-1,-71-35 1,-72 0 0,0 0-1,0 0 1,0 0 0,36 36-1,-1 36 1,37 35-1,35-36 1,1 37 0,35-1-1,-72-71 17,1 0-17,-37-1 1,1-35-1,-36 0 1,0 0 0,36 0-1,-36 36 1,0-107 0,0 71-1</inkml:trace>
          <inkml:trace contextRef="#ctx0" brushRef="#br0" timeOffset="57205.4743">8550 7548 0,'36'0'0,"35"36"0,-35-36 0,36 36 16,-37-1-16,37 37 0,-36-1 0,71 1 15,-35 35-15,-1-35 16,-35 35 0,36 0-1,-37 1 1,-35-1-1,36 0 1,-36 1 0,0-1-1,0 0 1,0-35 0,-36-1-1,36-35 1,0 0-1,0 0 17,0-36-32,0 0 15,0 0 17,0 0-17,0-36 1,-35 0-1,35 0 1,71-107 0,-71 143-1</inkml:trace>
          <inkml:trace contextRef="#ctx0" brushRef="#br0" timeOffset="58377.3568">9766 7512 0,'0'-36'0,"0"36"0,-107 36 16,71 0-16,1 36 0,-1 35 0,36-36 15,0 37-15,36-1 16,35-35-1,36-1 1,1 1 0,-1-37-1,0-35 1,-35-35 0,-1-37-1,37-35 1,-72-1-1,-36-35 17,-36 0-17,0 36 1,0 0 0,-35 35-1,-1 36 1,1 1-1,35 35 1,-36 35 0,37 37-1,-37 35 17,36 1-32,36 35 15,-36 0 1,36 36-1,36-1 1,0-34 15,0-1-31,0-36 32,-36-35-32,0-37 31,0-35-16,0 0 1,0 0 0,0 36-1,0-36 1,35-36 0,-35 36-1</inkml:trace>
        </inkml:traceGroup>
      </inkml:traceGroup>
    </inkml:traceGroup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0:44.2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98AE38-9B01-42FC-BD1E-B1870CD2C833}" emma:medium="tactile" emma:mode="ink">
          <msink:context xmlns:msink="http://schemas.microsoft.com/ink/2010/main" type="writingRegion" rotatedBoundingBox="2012,631 32347,909 32212,15693 1876,15415"/>
        </emma:interpretation>
      </emma:emma>
    </inkml:annotationXML>
    <inkml:traceGroup>
      <inkml:annotationXML>
        <emma:emma xmlns:emma="http://www.w3.org/2003/04/emma" version="1.0">
          <emma:interpretation id="{ACC66CB8-8A70-4714-ADCC-EFDA953C7004}" emma:medium="tactile" emma:mode="ink">
            <msink:context xmlns:msink="http://schemas.microsoft.com/ink/2010/main" type="paragraph" rotatedBoundingBox="5667,390 28198,957 28112,4375 5581,380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310D2D6-3540-432C-8A01-B800048AA066}" emma:medium="tactile" emma:mode="ink">
              <msink:context xmlns:msink="http://schemas.microsoft.com/ink/2010/main" type="line" rotatedBoundingBox="5667,390 28198,957 28112,4375 5581,3808"/>
            </emma:interpretation>
          </emma:emma>
        </inkml:annotationXML>
        <inkml:traceGroup>
          <inkml:annotationXML>
            <emma:emma xmlns:emma="http://www.w3.org/2003/04/emma" version="1.0">
              <emma:interpretation id="{975F127A-BB0E-499B-8D28-D41C94B8AC54}" emma:medium="tactile" emma:mode="ink">
                <msink:context xmlns:msink="http://schemas.microsoft.com/ink/2010/main" type="inkWord" rotatedBoundingBox="5658,736 12289,903 12219,3690 5588,3523"/>
              </emma:interpretation>
              <emma:one-of disjunction-type="recognition" id="oneOf0">
                <emma:interpretation id="interp0" emma:lang="it-IT" emma:confidence="0">
                  <emma:literal>ESP.</emma:literal>
                </emma:interpretation>
                <emma:interpretation id="interp1" emma:lang="it-IT" emma:confidence="0">
                  <emma:literal>Esp.</emma:literal>
                </emma:interpretation>
                <emma:interpretation id="interp2" emma:lang="it-IT" emma:confidence="0">
                  <emma:literal>Esp</emma:literal>
                </emma:interpretation>
                <emma:interpretation id="interp3" emma:lang="it-IT" emma:confidence="0">
                  <emma:literal>ESP</emma:literal>
                </emma:interpretation>
                <emma:interpretation id="interp4" emma:lang="it-IT" emma:confidence="0">
                  <emma:literal>Esp2.</emma:literal>
                </emma:interpretation>
              </emma:one-of>
            </emma:emma>
          </inkml:annotationXML>
          <inkml:trace contextRef="#ctx0" brushRef="#br0">0 7 0,'501'-36'16,"35"72"-16,37 0 16,-573-36-1</inkml:trace>
          <inkml:trace contextRef="#ctx0" brushRef="#br0" timeOffset="-406.2526">536 150 0,'0'36'0,"-35"107"0,-37 108 0,-107 106 16,-36-35-1,144-107 1,35-36-1,72-72 1,71 0 0,179-71-1,108 0 1,-1-72 0,-71 36-1,-71 0 16,-144 0-15,-178-36 0,-108-107-1,179 143 1</inkml:trace>
          <inkml:trace contextRef="#ctx0" brushRef="#br0" timeOffset="-171.8761">179 1009 0,'500'0'0,"-106"0"16,-108-36-1,-214-71 1,-144-72 0,72 179-1</inkml:trace>
          <inkml:trace contextRef="#ctx0" brushRef="#br0" timeOffset="546.8785">3434 723 0,'250'0'0,"-428"-72"0,-109 36 16,-35 36-16,108 36 0,35 36 15,143-1 1,143 72 0,144 36-1,214 0 1,-72 0 0,-142-72-1,-144 1 1,-178-37-1,-144 1 17,-143-37-17,1-35 1,142-35 0,108-1-1,214-36 1,179-107-1,-286 179 1</inkml:trace>
          <inkml:trace contextRef="#ctx0" brushRef="#br0" timeOffset="1153.3291">4328 830 0,'251'-143'0,"71"143"0,71 36 16,37 143-1,-144-36 1,-215-36-1,-178-35 1,-108 35 0,-107-71-1,72-1 1,71 73 0,215-73-1,214-70 1,-250 35-1</inkml:trace>
          <inkml:trace contextRef="#ctx0" brushRef="#br0" timeOffset="860.3576">4758 973 0,'71'215'0,"-71"142"16,-36 37-1,-35 0 1,107-144 0,-1-35-1,1-144 1,-36-71-1,-36-107 1,1-215 0,-37-107-1,1-1 1,71 430 15</inkml:trace>
          <inkml:trace contextRef="#ctx0" brushRef="#br0" timeOffset="1497.0813">6546 1724 0,'0'0'0</inkml:trace>
        </inkml:traceGroup>
        <inkml:traceGroup>
          <inkml:annotationXML>
            <emma:emma xmlns:emma="http://www.w3.org/2003/04/emma" version="1.0">
              <emma:interpretation id="{6F6B87D3-CCBE-4AC1-9D53-F6B389EC7D99}" emma:medium="tactile" emma:mode="ink">
                <msink:context xmlns:msink="http://schemas.microsoft.com/ink/2010/main" type="inkWord" rotatedBoundingBox="14028,600 28198,957 28112,4375 13942,4019"/>
              </emma:interpretation>
              <emma:one-of disjunction-type="recognition" id="oneOf1">
                <emma:interpretation id="interp5" emma:lang="it-IT" emma:confidence="0">
                  <emma:literal>complesso</emma:literal>
                </emma:interpretation>
                <emma:interpretation id="interp6" emma:lang="it-IT" emma:confidence="0">
                  <emma:literal>con plesso</emma:literal>
                </emma:interpretation>
                <emma:interpretation id="interp7" emma:lang="it-IT" emma:confidence="0">
                  <emma:literal>come plesso</emma:literal>
                </emma:interpretation>
                <emma:interpretation id="interp8" emma:lang="it-IT" emma:confidence="0">
                  <emma:literal>complesse</emma:literal>
                </emma:interpretation>
                <emma:interpretation id="interp9" emma:lang="it-IT" emma:confidence="0">
                  <emma:literal>Con plesso</emma:literal>
                </emma:interpretation>
              </emma:one-of>
            </emma:emma>
          </inkml:annotationXML>
          <inkml:trace contextRef="#ctx0" brushRef="#br0" timeOffset="3403.3435">14632 1188 0,'71'143'16,"36"107"-16,-71 144 0,-72-1 31,-35 215-16,142-286 1,-35-250 0,-36-36-1,0-72 1,0-286 15,-36-143-15,36 36-1,0-1 1,108 108 0,71 144-1,107 70 1,107 72 0,-35 144-1,-72 71 1,-178-1-1,-216-70 1,-142-37 0,-72-35-1,0 0 1,36-36 0,143-36-1,250-107 1,-107 143-1</inkml:trace>
          <inkml:trace contextRef="#ctx0" brushRef="#br0" timeOffset="4236.3583">17136 43 0,'0'179'16,"0"179"-16,0 71 0,36-36 31,71-106-16,36-73 1,36-106 15,-36-108-15,36-144 0,-108-106-1,-35 71 1,-72 72-1,-35 35 1,-1 108 0,-35 36-1,71 106 1,108-34 0,107-1-1,35-36 1,1-107-1,-72-72 1,-36-35 0,-107-179-1,-71 71 1,-1 108 0,1 35-1,71 72 16,71 0-15,144 72 0,107 71-1,0 36 1,-143-36 0,-144 0-1,-106-71 1,-108-1-1,0-35 1,36-36 15,143-107-15,72-72 0,-72 179-16</inkml:trace>
          <inkml:trace contextRef="#ctx0" brushRef="#br0" timeOffset="4548.8603">19318 973 0,'394'36'16,"-144"71"-16,72 72 15,-107-36 1,-108 36-1,-107-72 1,-107 1 0,-108-37 15,72-35-15,71-72 15,358-35-16,-286 71 1</inkml:trace>
          <inkml:trace contextRef="#ctx0" brushRef="#br0" timeOffset="4892.6125">21357 2154 0,'215'35'0,"-36"1"15,71-36-15,-35-71 16,-72-1 0,-36-71-1,-143-72 1,-142 1 0,-109 35-1,-35 107 1,0 144 15,179 107-15,215 35-1,178 37 1,36 35 0,-35-71-1,-251-215 1</inkml:trace>
          <inkml:trace contextRef="#ctx0" brushRef="#br0" timeOffset="2106.4602">9516 1009 0,'-215'-72'0,"-71"108"16,0 36-16,35 35 15,144 72 17,35-36-17,180 36 1,142-36-1,108-72 1,0-35 0,-108-72-1,-143 1 1,-107 35 0,0 0-1,0 0 1,0 0-1,72 35 1,143 37 0,71 0-1,0-72 1,-36-36 0,-106-36-1,-73-107 1,-71-35-1,-179-1 1,-71 72 0,-1 71 15,1 144-15,71 35-1,143 36 1,144 72-1,142-36 1,36-179 0,0-36-1,36-107 1,-322 143 0</inkml:trace>
          <inkml:trace contextRef="#ctx0" brushRef="#br0" timeOffset="2778.3395">11698 1045 0,'36'107'15,"0"108"-15,-36 35 0,35-107 16,37-71 15,-36-72-15,-1 0-1,37-108 1,71-142 0,0 0-1,-107 214 1,0 36-1,-36 0 1,35 143 0,-35 36 15,36 0-15,36-72-1,71-107 1,0-36-1,0-71 1,0-72 0,-35 36-1,-73 71 1,-35 72 0,0 0-1,0 72 1,36 107-1,0 0 1,35-72 0,73-36-1,-1-106 1,0-108 0,-72-72-1,-71 215 1</inkml:trace>
        </inkml:traceGroup>
      </inkml:traceGroup>
    </inkml:traceGroup>
    <inkml:traceGroup>
      <inkml:annotationXML>
        <emma:emma xmlns:emma="http://www.w3.org/2003/04/emma" version="1.0">
          <emma:interpretation id="{63AC7E26-093D-4F69-9D59-5FC5BFF54862}" emma:medium="tactile" emma:mode="ink">
            <msink:context xmlns:msink="http://schemas.microsoft.com/ink/2010/main" type="paragraph" rotatedBoundingBox="10764,6073 22203,3686 23353,9197 11914,11584" alignmentLevel="3"/>
          </emma:interpretation>
        </emma:emma>
      </inkml:annotationXML>
      <inkml:traceGroup>
        <inkml:annotationXML>
          <emma:emma xmlns:emma="http://www.w3.org/2003/04/emma" version="1.0">
            <emma:interpretation id="{FC191213-3196-47A8-87B6-28F44EC63953}" emma:medium="tactile" emma:mode="ink">
              <msink:context xmlns:msink="http://schemas.microsoft.com/ink/2010/main" type="line" rotatedBoundingBox="10764,6073 22203,3686 23353,9197 11914,11584"/>
            </emma:interpretation>
          </emma:emma>
        </inkml:annotationXML>
        <inkml:traceGroup>
          <inkml:annotationXML>
            <emma:emma xmlns:emma="http://www.w3.org/2003/04/emma" version="1.0">
              <emma:interpretation id="{5312AB06-D5FC-4858-B28A-11013CE4B384}" emma:medium="tactile" emma:mode="ink">
                <msink:context xmlns:msink="http://schemas.microsoft.com/ink/2010/main" type="inkWord" rotatedBoundingBox="10764,6073 22203,3686 23353,9197 11914,11584"/>
              </emma:interpretation>
              <emma:one-of disjunction-type="recognition" id="oneOf2">
                <emma:interpretation id="interp10" emma:lang="it-IT" emma:confidence="0">
                  <emma:literal>licet</emma:literal>
                </emma:interpretation>
                <emma:interpretation id="interp11" emma:lang="it-IT" emma:confidence="0">
                  <emma:literal>già t</emma:literal>
                </emma:interpretation>
                <emma:interpretation id="interp12" emma:lang="it-IT" emma:confidence="0">
                  <emma:literal>Già t</emma:literal>
                </emma:interpretation>
                <emma:interpretation id="interp13" emma:lang="it-IT" emma:confidence="0">
                  <emma:literal>ciò t</emma:literal>
                </emma:interpretation>
                <emma:interpretation id="interp14" emma:lang="it-IT" emma:confidence="0">
                  <emma:literal>rià t</emma:literal>
                </emma:interpretation>
              </emma:one-of>
            </emma:emma>
          </inkml:annotationXML>
          <inkml:trace contextRef="#ctx0" brushRef="#br0" timeOffset="6623.0942">9408 6482 0,'144'0'0,"-37"-35"0,36-73 0,0-35 16,0-36 0,-36 0-1,-35 36 1,-36 0-1,-36 72 1,0 35 0,0 36-1,-36 107 1,36 72 0,-36 72-1,72-37 1,0-35-1,35-72 1,-35-71 0,71-107-1,-107-180 1,36-35 0,-36 286-1</inkml:trace>
          <inkml:trace contextRef="#ctx0" brushRef="#br0" timeOffset="6826.2205">10017 4264 0,'35'36'16,"-35"143"-16,108-107 16,-108-72-1</inkml:trace>
          <inkml:trace contextRef="#ctx0" brushRef="#br0" timeOffset="9381.9027">12056 9130 0,'357'143'0,"-35"-72"16,0-35 0,-143-107-1,-179 71 1</inkml:trace>
          <inkml:trace contextRef="#ctx0" brushRef="#br0" timeOffset="7529.35">12056 5230 0,'-36'72'15,"-36"71"-15,-106 36 16,34 35 0,109 37-1,35-36 1,143-72 0,36-72-1,71-71 1,72-107-1,-72-72 1,-106 0 0,-73 72-1,-71 35 1,-36 36 0,36 36-1,-35 72 1,70 107-1,73 36 1,35-108 0,107 36-1,36-107 1,-35-36 0,-72-143 15,-72-108-16,-179 37 1,-35 35 0,-36 143-1,0-36 1,107 37 0,108 35-1,107-36 1,-179 36-1</inkml:trace>
          <inkml:trace contextRef="#ctx0" brushRef="#br0" timeOffset="9205.1421">12092 8271 0,'536'72'0,"-285"-1"15,-1-71 1,-107 0 15,-71 0-31,-72-36 31,-108 1-15,-71 35 0,-71 71-1,250-71 1</inkml:trace>
          <inkml:trace contextRef="#ctx0" brushRef="#br0" timeOffset="6029.3404">6153 7735 0,'107'0'0,"-35"0"0,107-36 0,35 36 16,73-36-16,70-36 16,-71-35-1,-35 0 1,-72-72-1,-143 36 1,-108-72 0,-143 36-1,-178 108 1,-108 106 0,0 73-1,72 106 1,143 73-1,143 35 1,178 0 0,216-36-1,178 0 1,143-71 15,37-72 0,-37-36-15,-178-35 0,-144-72-1,-214 0 1,-36-36 0,-72-71-1,-35-37 1,107 144-1</inkml:trace>
          <inkml:trace contextRef="#ctx0" brushRef="#br0" timeOffset="7935.6026">15848 4336 0,'0'143'0,"-72"143"16,37 108-1,35 142 1,71-214 0,36-35-1,-71-144 1,36-36 0,-108-107-1,0-179 1,-71-107-1,-36-72 1,143 358 0</inkml:trace>
          <inkml:trace contextRef="#ctx0" brushRef="#br0" timeOffset="8154.354">15168 5016 0,'394'-36'15,"35"107"1,-36-35 0,-71 36-1,-107-72 1,-143 36 0,-108-36-1,-71-36 1,107 36-1</inkml:trace>
        </inkml:traceGroup>
      </inkml:traceGroup>
    </inkml:traceGroup>
    <inkml:traceGroup>
      <inkml:annotationXML>
        <emma:emma xmlns:emma="http://www.w3.org/2003/04/emma" version="1.0">
          <emma:interpretation id="{9227417F-E077-4435-AE16-E440D47FE591}" emma:medium="tactile" emma:mode="ink">
            <msink:context xmlns:msink="http://schemas.microsoft.com/ink/2010/main" type="paragraph" rotatedBoundingBox="1908,11937 32243,12215 32212,15693 1876,154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B1E9984-5388-41E2-93BD-025AD4609C58}" emma:medium="tactile" emma:mode="ink">
              <msink:context xmlns:msink="http://schemas.microsoft.com/ink/2010/main" type="line" rotatedBoundingBox="1908,11937 32243,12215 32212,15693 1876,15415"/>
            </emma:interpretation>
          </emma:emma>
        </inkml:annotationXML>
        <inkml:traceGroup>
          <inkml:annotationXML>
            <emma:emma xmlns:emma="http://www.w3.org/2003/04/emma" version="1.0">
              <emma:interpretation id="{7528819F-CFED-4C87-B18E-41CA234AA0CA}" emma:medium="tactile" emma:mode="ink">
                <msink:context xmlns:msink="http://schemas.microsoft.com/ink/2010/main" type="inkWord" rotatedBoundingBox="3606,12904 4089,14785 2378,15224 1896,13343"/>
              </emma:interpretation>
              <emma:one-of disjunction-type="recognition" id="oneOf3">
                <emma:interpretation id="interp15" emma:lang="it-IT" emma:confidence="0">
                  <emma:literal>=</emma:literal>
                </emma:interpretation>
                <emma:interpretation id="interp16" emma:lang="it-IT" emma:confidence="0">
                  <emma:literal>E</emma:literal>
                </emma:interpretation>
                <emma:interpretation id="interp17" emma:lang="it-IT" emma:confidence="0">
                  <emma:literal>X</emma:literal>
                </emma:interpretation>
                <emma:interpretation id="interp18" emma:lang="it-IT" emma:confidence="0">
                  <emma:literal>JR</emma:literal>
                </emma:interpretation>
                <emma:interpretation id="interp19" emma:lang="it-IT" emma:confidence="0">
                  <emma:literal>Jr</emma:literal>
                </emma:interpretation>
              </emma:one-of>
            </emma:emma>
          </inkml:annotationXML>
          <inkml:trace contextRef="#ctx0" brushRef="#br0" timeOffset="10256.9083">-3792 12564 0,'393'36'0,"-71"0"15,36-36 1,-36 35-1,-108-35 1,-35 0 0,-107 36-1,-72-36 1,-143 0 0,-108 36-1,251-36 1</inkml:trace>
          <inkml:trace contextRef="#ctx0" brushRef="#br0" timeOffset="10569.4103">-3399 13995 0,'465'107'15,"-179"-107"-15,-71 0 16,-36 0 0,-72 0-1,-71 36 1,-72-72 15,0 36-15,-107-35-1,108-73 1,35 1 0,0 107-1</inkml:trace>
        </inkml:traceGroup>
        <inkml:traceGroup>
          <inkml:annotationXML>
            <emma:emma xmlns:emma="http://www.w3.org/2003/04/emma" version="1.0">
              <emma:interpretation id="{65329E2B-B338-4FEC-B00D-0E910D403D0E}" emma:medium="tactile" emma:mode="ink">
                <msink:context xmlns:msink="http://schemas.microsoft.com/ink/2010/main" type="inkWord" rotatedBoundingBox="5865,12795 9474,13832 8944,15678 5335,14642"/>
              </emma:interpretation>
              <emma:one-of disjunction-type="recognition" id="oneOf4">
                <emma:interpretation id="interp20" emma:lang="it-IT" emma:confidence="0">
                  <emma:literal>co</emma:literal>
                </emma:interpretation>
                <emma:interpretation id="interp21" emma:lang="it-IT" emma:confidence="0">
                  <emma:literal>Co</emma:literal>
                </emma:interpretation>
                <emma:interpretation id="interp22" emma:lang="it-IT" emma:confidence="0">
                  <emma:literal>lo</emma:literal>
                </emma:interpretation>
                <emma:interpretation id="interp23" emma:lang="it-IT" emma:confidence="0">
                  <emma:literal>Lo</emma:literal>
                </emma:interpretation>
                <emma:interpretation id="interp24" emma:lang="it-IT" emma:confidence="0">
                  <emma:literal>io</emma:literal>
                </emma:interpretation>
              </emma:one-of>
            </emma:emma>
          </inkml:annotationXML>
          <inkml:trace contextRef="#ctx0" brushRef="#br0" timeOffset="11463.9484">751 12206 0,'-36'-35'0,"-143"35"0,0 143 15,-71 107-15,71 72 31,72 143 1,178-71-17,108-180 1,107-106 0,36-108-1,0-72 1,-71-35-1,-72-36 1,-72 107 0,-107 0-1,0 36 1,36 72 0,35 71-1,72 36 1,72-1-1,107-34 1,36-109 0,-36-70-1,0-73 1,-143-142 15,-108-36-15,-142-1-1,-144-35 1,-107 72 0,-72 143-1,37 107 1,71 143 0,178 36-1,144 143 1,179-36-1,107-36 1,71-142 0,1-108-1,-394 0 1</inkml:trace>
        </inkml:traceGroup>
        <inkml:traceGroup>
          <inkml:annotationXML>
            <emma:emma xmlns:emma="http://www.w3.org/2003/04/emma" version="1.0">
              <emma:interpretation id="{68C40B9E-63A6-4B2A-941B-A897D08FAF75}" emma:medium="tactile" emma:mode="ink">
                <msink:context xmlns:msink="http://schemas.microsoft.com/ink/2010/main" type="inkWord" rotatedBoundingBox="10351,12462 22553,12197 22617,15187 10415,15452"/>
              </emma:interpretation>
              <emma:one-of disjunction-type="recognition" id="oneOf5">
                <emma:interpretation id="interp25" emma:lang="it-IT" emma:confidence="0">
                  <emma:literal>scotti</emma:literal>
                </emma:interpretation>
                <emma:interpretation id="interp26" emma:lang="it-IT" emma:confidence="0">
                  <emma:literal>Scotti</emma:literal>
                </emma:interpretation>
                <emma:interpretation id="interp27" emma:lang="it-IT" emma:confidence="0">
                  <emma:literal>svitai</emma:literal>
                </emma:interpretation>
                <emma:interpretation id="interp28" emma:lang="it-IT" emma:confidence="0">
                  <emma:literal>sciatti</emma:literal>
                </emma:interpretation>
                <emma:interpretation id="interp29" emma:lang="it-IT" emma:confidence="0">
                  <emma:literal>Sciatti</emma:literal>
                </emma:interpretation>
              </emma:one-of>
            </emma:emma>
          </inkml:annotationXML>
          <inkml:trace contextRef="#ctx0" brushRef="#br0" timeOffset="12760.8317">7727 12779 0,'-36'107'15,"-35"72"-15,-1 107 0,36 36 16,36 0 15,143 107-15,-35-321-1,106-37 1,73-142 0,-37-144-1,-71 0 1,-36-35-1,-71 71 1,-72 72 0,35 107-1,-35 0 1,72 107 0,71 108 15,107-1-16,37 1 1,35-108 0,-36-71-1,-72-143 1,-106-108 0,-144-107-1,-107-36 1,-36 36-1,-71 108 1,71 71 0,71 71-1,108 108 1,143 71 0,108-35-1,-251-72 1</inkml:trace>
          <inkml:trace contextRef="#ctx0" brushRef="#br0" timeOffset="13417.0859">11626 12636 0,'716'71'0,"-430"-35"16,-35-36-1,-37 36 1,-106 0 0,-37-36-1,-35-36 1,-36-36-1,0 72 1</inkml:trace>
          <inkml:trace contextRef="#ctx0" brushRef="#br0" timeOffset="13182.7094">11877 11527 0,'36'178'0,"-36"73"16,-36 107-16,36 71 31,71 215-16,1-72 1,0-286 0,-72-142-1,35-144 1,-106-72 0,35-214-1,-36-36 1,-35-36 15,107 358-15</inkml:trace>
          <inkml:trace contextRef="#ctx0" brushRef="#br0" timeOffset="13995.2146">14453 12922 0,'71'107'0,"-35"0"15,-36 72 1,72 108 0,-37-73-1,1-35 1,-36-36 0,-71-107-1,-1-72 1,-71-107-1,0-36 1,0 36 0,71 0-1,1 107 1,106 72 0,108-36-1,72 36 1,71 0-1,0-1 1,-71-70 0,-36 35 15,0-36-15,-179 36-16</inkml:trace>
          <inkml:trace contextRef="#ctx0" brushRef="#br0" timeOffset="14893.6591">16206 11813 0,'0'0'0</inkml:trace>
          <inkml:trace contextRef="#ctx0" brushRef="#br0" timeOffset="14471.7814">16563 13208 0,'215'-143'0,"-179"107"15,-36 215-15,-36 0 0,72 71 0,0 1 16,-1-72-1,1-1 1,-36-142 0,0-72-1,0-214 1,0 250 0</inkml:trace>
          <inkml:trace contextRef="#ctx0" brushRef="#br0" timeOffset="12042.0771">5545 12707 0,'-108'-107'0,"-70"71"0,-37 36 0,-71 72 16,214 35-1,108 72 1,107 35-1,107 1 1,37 0 0,35-1-1,-72 1 1,-107-36 0,-71-36-1,-144-36 1,-71-35-1,-107-36 1,35-36 0,-35-36-1,71 0 1,143 0 0,143-71-1,179-36 16,108 0-15,-394 143-16</inkml:trace>
        </inkml:traceGroup>
        <inkml:traceGroup>
          <inkml:annotationXML>
            <emma:emma xmlns:emma="http://www.w3.org/2003/04/emma" version="1.0">
              <emma:interpretation id="{3A66C0F8-E7C0-466E-B454-490180D77DC3}" emma:medium="tactile" emma:mode="ink">
                <msink:context xmlns:msink="http://schemas.microsoft.com/ink/2010/main" type="inkWord" rotatedBoundingBox="23985,12139 32243,12215 32212,15693 23953,15617"/>
              </emma:interpretation>
              <emma:one-of disjunction-type="recognition" id="oneOf6">
                <emma:interpretation id="interp30" emma:lang="it-IT" emma:confidence="0">
                  <emma:literal>sancito</emma:literal>
                </emma:interpretation>
                <emma:interpretation id="interp31" emma:lang="it-IT" emma:confidence="0">
                  <emma:literal>smart</emma:literal>
                </emma:interpretation>
                <emma:interpretation id="interp32" emma:lang="it-IT" emma:confidence="0">
                  <emma:literal>Stuart</emma:literal>
                </emma:interpretation>
                <emma:interpretation id="interp33" emma:lang="it-IT" emma:confidence="0">
                  <emma:literal>Sinat</emma:literal>
                </emma:interpretation>
                <emma:interpretation id="interp34" emma:lang="it-IT" emma:confidence="0">
                  <emma:literal>Smart</emma:literal>
                </emma:interpretation>
              </emma:one-of>
            </emma:emma>
          </inkml:annotationXML>
          <inkml:trace contextRef="#ctx0" brushRef="#br0" timeOffset="15409.2874">19747 13029 0,'-71'-179'32,"-323"36"-32,108 143 0,-36 72 15,107 35 1,72 0 0,108 36-1,106 36 16,108 0-15,107 36 0,0 35-1,-35-35 1,-72 0 0,-144-108-1,-70-36 1,-108-35-1,-72-36 1,-36-36 0,1 1-1,107-37 1,36 1 0,178-73-1,144 1 1,35-35-1,-250 178 1</inkml:trace>
          <inkml:trace contextRef="#ctx0" brushRef="#br0" timeOffset="16358.5136">19747 11455 0,'143'0'0,"72"143"16,35-107-16,-250-36 0</inkml:trace>
          <inkml:trace contextRef="#ctx0" brushRef="#br0" timeOffset="16139.7622">20033 13208 0,'36'0'0,"-36"72"0,-36 71 0,1 71 16,-1 1 0,36 0-1,36-108 1,35-36-1,1-71 1,35-107 0,0-36-1,1-72 1,-1 108 0,-35 36-1,-37 35 1,-35 36-1,0 107 1,0 36 0,0 0-1,36 36 1,36-72 15,71-71-15,0-72-1,36-107 1,-72 0 0,0 0-1,-35 36 1,-72 71 0,36 36-1,-36 0 1,-36 179-1,36 36 1,36-1 0,35 1-1,1-108 1,-1-107 0,37-179-1,-108 179 1</inkml:trace>
          <inkml:trace contextRef="#ctx0" brushRef="#br0" timeOffset="17139.7686">22717 13244 0,'-72'0'0,"-35"107"16,-36 36-16,35 72 0,37 0 15,71 35 1,107 0-1,36-71 1,36-36 15,0-143-15,0-71 0,-72-72-1,-71-36 1,0 0-1,-72 107 1,36 37 0,0 35-1,36 107 1,35 72 0,72 35-1,0-35 1,72-36 15,-72-178-15,-36-108-1,-71-108 1,-36-35 0,-71 0-1,-72-36 1,0 36-1,-1 142 1,37 73 0,107 35-1,72 72 1,107 0 15,-179-36-31</inkml:trace>
          <inkml:trace contextRef="#ctx0" brushRef="#br0" timeOffset="17780.3977">24541 12421 0,'501'-36'0,"-179"36"16,71 72 15,1 35-31,-1 72 16,-393-179-1</inkml:trace>
          <inkml:trace contextRef="#ctx0" brushRef="#br0" timeOffset="17577.2714">24648 11419 0,'108'286'0,"-108"1"0,-36 106 31,72 251-15,0-179-1,35-35 1,1-73 0,-1-142-1,1-108 1,-72-35 0,0-72-1,0-72 1,-72-35-1,36-108 1,1-35 0,35 250-1</inkml:trace>
        </inkml:traceGroup>
      </inkml:traceGroup>
    </inkml:traceGroup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1:14.7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D011646-2AAA-4D69-8051-E0CF6F3C4FA0}" emma:medium="tactile" emma:mode="ink">
          <msink:context xmlns:msink="http://schemas.microsoft.com/ink/2010/main" type="inkDrawing" rotatedBoundingBox="7583,1751 30046,8971 26253,20774 3790,13554" semanticType="callout" shapeName="Other">
            <msink:sourceLink direction="from" ref="{096B7C47-A8C8-4248-A060-7A2DE44E953B}"/>
            <msink:sourceLink direction="to" ref="{2A50FC07-E323-49B6-9858-217A2ADDFC1C}"/>
          </msink:context>
        </emma:interpretation>
      </emma:emma>
    </inkml:annotationXML>
    <inkml:trace contextRef="#ctx0" brushRef="#br0">0 0 0,'0'36'0,"0"107"0,71 72 0,-106 142 16,70 37-1,1 35 1,0 72 0,0 71-1,-36 1 1,0 71-1,35 0 1,-35 71 0,36 36-1,36 37 1,-37-1 0,-35 0-1,36 0 1,-72 0-1,36-72 17,-71-35-17,-1-143-15,1-108 16,-1-71 15,37-144-15,-1-106-1,36-37 1,0-71 0,0 0-1,0 0 1,0 0 0,0 0-1,36 0 16,-1 0-15,73-36 0,35 36-1,71 0 1,73 0 0,35 36-1,107-36 16,215 0-15,-179 0 0,71-36-1,1 36 1,71-35 0,0 35-1,36-36 1,-35 0-1,70 36 1,37 0 0,-1 0-1,37 36 1,-37-36 15,36 0-15,-35 36-1,35-1 17,36 1-17,-71 36 17,-37-72-17,1 71 1,0 1-1,-1-1 1,-35 1 0,-71-1-1,-72-71 1,-36 72 0,-108-72-1,-35 0 1,-107 0-1,-108 0 1,-35 0 0,-72 0-1,-36 0 1,-35 0 0,-1-36 15,36-35-16,36-73 1,0 37 0,0 0-1,-35 71 1,35 36 0,107 0-1,36 36 1,72 35-1,35 72 1,-35 1 0,-72-37-1,-72-36 1,-71-35 0,0 0-1,-71 0 1,-108 35-1,-36 72 1,72-71 0,72-108 15,71 36-31</inkml:trace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1:25.7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5938E89-CA52-4628-8D18-CE1DA0E38C1E}" emma:medium="tactile" emma:mode="ink">
          <msink:context xmlns:msink="http://schemas.microsoft.com/ink/2010/main" type="inkDrawing" rotatedBoundingBox="6190,10411 14413,7920 16336,14268 8113,16759" hotPoints="8092,13959 14422,7974 -2147483648,-2147483648" semanticType="enclosure" shapeName="IsoscelesTriangle">
            <msink:sourceLink direction="with" ref="{6DC93BBC-ECDD-4C55-A93E-0052C57BA865}"/>
          </msink:context>
        </emma:interpretation>
      </emma:emma>
    </inkml:annotationXML>
    <inkml:trace contextRef="#ctx0" brushRef="#br0">14 0 0,'0'72'0,"0"35"0,-36 36 16,72 72-16,0-1 15,0 73 17,-1-1-17,1 36 1,0 71 0,-36 1-1,72-1 1,-72 37-1,35-37 1,1 36 0,-36-35-1,-36-72 1,72 36 0,-36-72-1,36 36 1,-36-72-1,36-35 1,-36-72 0,0-71-1,35-37 1,-35-35 0,0 0 15,-35 0-16,-73-143 1,73 72 0,35 71-1</inkml:trace>
    <inkml:trace contextRef="#ctx0" brushRef="#br0" timeOffset="-3367.2113">121 107 0,'-35'72'0,"-108"71"0,-108 36 16,-71 71-1,-36 1 1,1 71 0,-73 36-1,-35 71 1,-71 0 0,-1 72-1,0 0 1,1 0 15,71-1-15,0 1-16,35-36 15,73-71 17,106-36-17,37-108 1,106-71-1,1-72 1,107-71 0,-36-36-1,36 0 1,36 0 0,-36 0-1,0 0 1,36-71-1,71-37 1,36-71 0,-143 179-1</inkml:trace>
    <inkml:trace contextRef="#ctx0" brushRef="#br0" timeOffset="20007.9558">157 6583 0,'36'0'0,"0"-36"16,-36 0-16,36 0 0,-36 1 0,-36-1 15,36 36-15,-36-36 0,0 36 0,-35 0 16,35 36-1,0 0 17,36 35-32,72 36 31,-1 1-15,37-72-1,-37-1 1,-35-35-1,0-35 1,-36-1 0,0 0-1,-36-71 1,-36 71 0,1 0-1,-1 36 1,1 0-1,71 72 1,0-1 0,71 1-1,37-1 1,-37-35 0,-71-36-1,36-36 1,-72 1 15,0-37-15,1 36-1,-37 0 1,36 36 0,0 36-1,1 0 1,35 0-1,0-36 1,0 0 0,0 0-1,0 0 1,0 0 0,0 0-1,0 0 1,0 0-1,0-36 1,0 36 0,0 0-1,0 0 1,0 0 15,-36 0-15,-36-36-1,1 36 1,-1-36 0,-35 1-1,-72-1 1,0 0 0,36 72-1,-72-72 1,-71 0-1,36 1 1,-36 35 0,-1-36-1,-35 0 1,1 36 0,-1-36-1,0 36 1,0-36-1,0 36 1,0-71 0,0 35 15,35 36-15,37 0-1,0 36 1,71-36-1,-36 36 1,72-1 0,0-35-1,36 0 1,35 0 0,36 36-1,0-36 1,1 0-1,35 36 1,-36-36 0,0 0 15,0 0-15,1 0-1,-37 0 1,36 36-1,1-36 17,-1 0-17,36 0 1,0 0 0,0 0-1,0 0 1,0 0-1,0 0 1,-36 0 0,36 0-1,0 0 1,0 0 0,0 0-1,0 0 1,0 0 15,0 0-15,36-36-1,-36 36-15</inkml:trace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1:52.4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C93BBC-ECDD-4C55-A93E-0052C57BA865}" emma:medium="tactile" emma:mode="ink">
          <msink:context xmlns:msink="http://schemas.microsoft.com/ink/2010/main" type="writingRegion" rotatedBoundingBox="9222,12226 12370,10431 13588,12565 10439,14361">
            <msink:destinationLink direction="with" ref="{85938E89-CA52-4628-8D18-CE1DA0E38C1E}"/>
          </msink:context>
        </emma:interpretation>
      </emma:emma>
    </inkml:annotationXML>
    <inkml:traceGroup>
      <inkml:annotationXML>
        <emma:emma xmlns:emma="http://www.w3.org/2003/04/emma" version="1.0">
          <emma:interpretation id="{8BBA98D6-FBD6-48B0-863F-A00953526C11}" emma:medium="tactile" emma:mode="ink">
            <msink:context xmlns:msink="http://schemas.microsoft.com/ink/2010/main" type="paragraph" rotatedBoundingBox="9222,12226 12370,10431 13588,12565 10439,143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9A88330-4ABC-4095-AD6B-122F45B1BC1A}" emma:medium="tactile" emma:mode="ink">
              <msink:context xmlns:msink="http://schemas.microsoft.com/ink/2010/main" type="line" rotatedBoundingBox="9222,12226 12370,10431 13588,12565 10439,14361"/>
            </emma:interpretation>
          </emma:emma>
        </inkml:annotationXML>
        <inkml:traceGroup>
          <inkml:annotationXML>
            <emma:emma xmlns:emma="http://www.w3.org/2003/04/emma" version="1.0">
              <emma:interpretation id="{140D529E-6FDD-4E01-8735-FAEF547566D9}" emma:medium="tactile" emma:mode="ink">
                <msink:context xmlns:msink="http://schemas.microsoft.com/ink/2010/main" type="inkWord" rotatedBoundingBox="9222,12226 12370,10431 13588,12565 10439,14361"/>
              </emma:interpretation>
              <emma:one-of disjunction-type="recognition" id="oneOf0">
                <emma:interpretation id="interp0" emma:lang="it-IT" emma:confidence="0">
                  <emma:literal>pot</emma:literal>
                </emma:interpretation>
                <emma:interpretation id="interp1" emma:lang="it-IT" emma:confidence="0">
                  <emma:literal>slot</emma:literal>
                </emma:interpretation>
                <emma:interpretation id="interp2" emma:lang="it-IT" emma:confidence="0">
                  <emma:literal>post</emma:literal>
                </emma:interpretation>
                <emma:interpretation id="interp3" emma:lang="it-IT" emma:confidence="0">
                  <emma:literal>part</emma:literal>
                </emma:interpretation>
                <emma:interpretation id="interp4" emma:lang="it-IT" emma:confidence="0">
                  <emma:literal>put</emma:literal>
                </emma:interpretation>
              </emma:one-of>
            </emma:emma>
          </inkml:annotationXML>
          <inkml:trace contextRef="#ctx0" brushRef="#br0">214-3583 0,'72'36'16,"-1"36"-16,-35-36 0,36 35 15,35 72-15,0 0 0,36 72 31,0 0-15,-35 71 0,-37-36-1,-35-35 1,-36-1 0,0-106-1,-36-1 1,0-35-1,1-1 1,35-71 0,-36 36-1,36-36 1,0 0 0,0 0-1,0 0 1,0-72-1,36-106 1,71-1 0,-107 179-1</inkml:trace>
          <inkml:trace contextRef="#ctx0" brushRef="#br0" timeOffset="859.3805">1681-3511 0,'-72'72'0,"1"-1"16,-1 72-16,36 0 15,1 0-15,35 0 16,35 1-1,37-37 1,0-36 15,35-71-15,0-35 0,-35-37-1,-1-35 1,-35 35-1,-36 1 1,0 35 0,0 36-1,0 0 1,0 71 0,0 37-1,36 35 1,0-72-1,71 1 1,0-72 0,-35-36-1,-1-35 1,1-72 0,-72 35 15,-36-35-16,0 36 1,-35-1 0,-1 73-1,72-1 1,0 36 0,36 36-1,71-36 1,-35-36-1,35-36 1,-107 72 0</inkml:trace>
          <inkml:trace contextRef="#ctx0" brushRef="#br0" timeOffset="1470.7141">2933-4334 0,'0'36'0,"0"107"15,-36 36-15,0 71 0,36 72 16,36-71 0,0 35-1,0-71 1,0-72 0,-1-36-1,-35-71 1,0-72 15,-35-36-15,35-106-1,-36-37 1,-36-36 0,-35 37-1,0-1 1,71 108-1,0 71 1,143 36 0,72 0-1,72 0 17,71 36-17,-72-36 1,-107 0-1,-143 0 1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28:17.01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352582E-9DDD-4466-9517-3A37CE2976C0}" emma:medium="tactile" emma:mode="ink">
          <msink:context xmlns:msink="http://schemas.microsoft.com/ink/2010/main" type="inkDrawing" rotatedBoundingBox="2111,-114 17829,1315 17278,7372 1559,5942" shapeName="Other"/>
        </emma:interpretation>
      </emma:emma>
    </inkml:annotationXML>
    <inkml:trace contextRef="#ctx0" brushRef="#br0">0 4477 0,'72'-36'0,"-37"0"0,73-71 0,35 35 15,0-35-15,36 0 16,0-1-1,-36 37 1,36-1 0,0 36-1,-1 1 1,1 70 0,-36-35-1,1 72 1,-1-1-1,0 1 1,0 35 0,-36 36-1,36 0 1,-71-35 0,35 35-1,-35 0 16,35 0-15,-35 0 0,35 0-1,0 0 1,1-35 0,35-1-1,0 0 1,0-35-1,36-1 1,-36-35 0,0-36-1,0 0 1,0-36 0,-36-35-1,72-72 16,-36-36-15,-35 0 0,-1 0-1,0-35 1,1-1 0,-1-36-1,-35 37 1,35-37-1,-36-35 17,37 36-32,-37-36 15,37 35 17,-37-35-17,36 36 1,-35-1-1,0 1 1,-1-1 0,36 1-1,-35 35 1,35 1 0,-35 35-1,35 0 1,-35 36-1,35 35 1,0 1 0,1 36-1,-37 35 1,1 36 0,35 0-1,0 71 1,1 1-1,-37-1 17,37 73-17,-1-1 1,36 35 0,-36 1-1,1 36 1,35 0 15,-36-36-15,0 71-1,37-35 1,-37 35 0,-36-35-1,37 35 1,-1 1-1,-35-1 1,-1 36 0,37-35-1,-1-1 1,-36 0 0,1 1-1,35-1 16,1-35-15,35 0 0,-36-1-1,0-35 1,1 0 0,-1 0-1,0-36 1,1-36-1,-1 1 1,0-37 0,1 1-1,-37-37 1,1 1 0,35-36-1,-35-36 1,-1 1-1,36-37 1,-35-35 15,35-1-31,-35-35 16,35 0 15,1-36-15,35 36-1,-36-36 1,-35 36 0,71 0-1,-36 0 1,0 0 0,36 36-1,-35-36 1,35 35-1,-36 37 1,36-1 0,-35 1-1,35 35 1,-36 0 0,0 0-1,1 36 1,-1 0-1,-36 36 1,37 0 15,-37 35-15,1 1 0,35 35-1,-35 1 1,35 35-1,0-36 1,1 0 0,-37 36-1,37-71 1,-37 35 0,36-35-1,-35-1 1,0 1-1,-1 35 1,36-35 0,-71 35-1,0-107 1,-36 0 0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1:30.7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994B495-82E0-43B7-954B-C797A239E09C}" emma:medium="tactile" emma:mode="ink">
          <msink:context xmlns:msink="http://schemas.microsoft.com/ink/2010/main" type="inkDrawing" rotatedBoundingBox="7798,7834 13630,7859 13629,8000 7797,7975" shapeName="Other"/>
        </emma:interpretation>
      </emma:emma>
    </inkml:annotationXML>
    <inkml:trace contextRef="#ctx0" brushRef="#br0">5832 107 0,'-36'-36'16,"36"36"-16,-36 36 0,-35-36 0,-37 0 15,1 0-15,-36 0 0,-72 36 0,-35-36 16,-36-36 0,-72 36-1,-36 0 1,-35-36-1,-36 36 1,-36 0 0,36 0-1,36 0 1,35 0 0,144 0-1,35 36 1,108-36 15,35 36-31,36-36 16,1 0-1,35 0 1,0 0 0,0 0-1,0 0 1,0 0-1,0 0 1,0 0 31,-36 0-31,36 0-1,0 0 1,0 0-1,0 0 1,0-36 0,0 72-1,0-72 1,0 36 0,-72 0-1,1-36 1,-37 36-1,37-35 1,-1 35 0,72 0-1,0 0 1,0 0 0,0 0-1,36 35 1,0-35 15,-72-35-15,0-1-1,36 36 1</inkml:trace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1:31.8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577E4C8-BE7B-4A66-AEE9-3CD19D4EC254}" emma:medium="tactile" emma:mode="ink">
          <msink:context xmlns:msink="http://schemas.microsoft.com/ink/2010/main" type="writingRegion" rotatedBoundingBox="3961,8115 7683,8079 7702,10143 3981,10179"/>
        </emma:interpretation>
      </emma:emma>
    </inkml:annotationXML>
    <inkml:traceGroup>
      <inkml:annotationXML>
        <emma:emma xmlns:emma="http://www.w3.org/2003/04/emma" version="1.0">
          <emma:interpretation id="{B930BBAE-C4D2-4124-97D6-B906135674CB}" emma:medium="tactile" emma:mode="ink">
            <msink:context xmlns:msink="http://schemas.microsoft.com/ink/2010/main" type="paragraph" rotatedBoundingBox="3961,8115 7683,8079 7702,10143 3981,1017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3E45F7A-6078-4687-AD6C-5FDC5C0435D6}" emma:medium="tactile" emma:mode="ink">
              <msink:context xmlns:msink="http://schemas.microsoft.com/ink/2010/main" type="line" rotatedBoundingBox="3961,8115 7683,8079 7702,10143 3981,10179"/>
            </emma:interpretation>
          </emma:emma>
        </inkml:annotationXML>
        <inkml:traceGroup>
          <inkml:annotationXML>
            <emma:emma xmlns:emma="http://www.w3.org/2003/04/emma" version="1.0">
              <emma:interpretation id="{74AF2D25-E00B-48A2-92B0-74FAA525EA79}" emma:medium="tactile" emma:mode="ink">
                <msink:context xmlns:msink="http://schemas.microsoft.com/ink/2010/main" type="inkWord" rotatedBoundingBox="3961,8115 7683,8079 7702,10143 3981,10179"/>
              </emma:interpretation>
              <emma:one-of disjunction-type="recognition" id="oneOf0">
                <emma:interpretation id="interp0" emma:lang="it-IT" emma:confidence="0">
                  <emma:literal>Sinat</emma:literal>
                </emma:interpretation>
                <emma:interpretation id="interp1" emma:lang="it-IT" emma:confidence="0">
                  <emma:literal>Sinio?</emma:literal>
                </emma:interpretation>
                <emma:interpretation id="interp2" emma:lang="it-IT" emma:confidence="0">
                  <emma:literal>Spintoti</emma:literal>
                </emma:interpretation>
                <emma:interpretation id="interp3" emma:lang="it-IT" emma:confidence="0">
                  <emma:literal>Sinw-t</emma:literal>
                </emma:interpretation>
                <emma:interpretation id="interp4" emma:lang="it-IT" emma:confidence="0">
                  <emma:literal>Sminuita</emma:literal>
                </emma:interpretation>
              </emma:one-of>
            </emma:emma>
          </inkml:annotationXML>
          <inkml:trace contextRef="#ctx0" brushRef="#br0">1216 24 0,'-143'-35'0,"0"35"16,-36 35-16,-36 1 0,0 36 15,72-36 1,36 71-1,36-71 1,106 35 0,73 1-1,70-1 1,1 1 0,36 35-1,-108-35 1,-71 35 15,-36-35-15,-71-1-1,-108 1 1,-36-37 0,72 1-1,0 0 1,71-36-1,72 0 1,108-72 0,35-71-1,71 0 17,-214 143-32</inkml:trace>
          <inkml:trace contextRef="#ctx0" brushRef="#br0" timeOffset="671.8793">1037 561 0,'36'36'16,"-36"71"-16,0 36 0,-36-35 15,36-1 1,36-71 0,0-1-1,35-70 1,72-108 0,-36 35-1,-35 1 1,-36 35-1,-36 37 1,0 35 0,0 0-1,0 107 1,-36 36 0,72-36-1,0-35 1,-1-36-1,73-72 1,-1-36 0,-35-35-1,-37 71 1,1 1 15,-36 35-15,0 35-1,0 73 1,36 35 0,0 0-1,-1-72 1,1-35 0,0-143-1,-72-72 1,36 179-1</inkml:trace>
          <inkml:trace contextRef="#ctx0" brushRef="#br0" timeOffset="1046.8817">1037-548 0,'0'0'0</inkml:trace>
          <inkml:trace contextRef="#ctx0" brushRef="#br0" timeOffset="1609.3853">2325 346 0,'0'72'0,"-36"35"0,-35 1 16,35 35-16,36 0 15,36-36 1,71-35-1,0-37 1,1-35 0,35-71-1,-36-36 17,-71 35-17,-36 1-15,-36 71 16,36 0-1,-36 35 17,36 37-17,36 71 1,35-36 0,37 1-1,35-108 1,-36-36-1,-35-107 1,-72-36 0,-72 36 15,1 0-15,-37 35-1,37 73 1,-37-1-1,73 36 1,70-36 0,37 0-1,-72 36 1</inkml:trace>
          <inkml:trace contextRef="#ctx0" brushRef="#br0" timeOffset="2198.2571">2933 24 0,'322'36'0,"-107"36"16,-36-36-16,-108-108 15,-71 72 1</inkml:trace>
          <inkml:trace contextRef="#ctx0" brushRef="#br0" timeOffset="2026.381">3255-727 0,'36'143'0,"0"36"16,-36 72-16,35 71 31,1 143-15,-36-215-1,36-35 1,0-72-1,-36-107 1,-36-72 0,0-72-1,0-106 1,-35-37 0,71 251-1</inkml:trace>
        </inkml:traceGroup>
      </inkml:traceGroup>
    </inkml:traceGroup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1:26.7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346FB33-C94E-4EA1-A5D2-7BF9734F50C9}" emma:medium="tactile" emma:mode="ink">
          <msink:context xmlns:msink="http://schemas.microsoft.com/ink/2010/main" type="writingRegion" rotatedBoundingBox="9414,15416 15197,15793 15099,17285 9316,16908"/>
        </emma:interpretation>
      </emma:emma>
    </inkml:annotationXML>
    <inkml:traceGroup>
      <inkml:annotationXML>
        <emma:emma xmlns:emma="http://www.w3.org/2003/04/emma" version="1.0">
          <emma:interpretation id="{00F0BBB5-808C-479C-8056-815438D99FC0}" emma:medium="tactile" emma:mode="ink">
            <msink:context xmlns:msink="http://schemas.microsoft.com/ink/2010/main" type="paragraph" rotatedBoundingBox="9414,15416 15197,15793 15099,17285 9316,169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A1B08E0-C5A4-4EDB-A960-7B7A5DCAAEAD}" emma:medium="tactile" emma:mode="ink">
              <msink:context xmlns:msink="http://schemas.microsoft.com/ink/2010/main" type="line" rotatedBoundingBox="9414,15416 15197,15793 15099,17285 9316,16908"/>
            </emma:interpretation>
          </emma:emma>
        </inkml:annotationXML>
        <inkml:traceGroup>
          <inkml:annotationXML>
            <emma:emma xmlns:emma="http://www.w3.org/2003/04/emma" version="1.0">
              <emma:interpretation id="{17CB2EE8-6491-4A06-9A24-EB2849A350C8}" emma:medium="tactile" emma:mode="ink">
                <msink:context xmlns:msink="http://schemas.microsoft.com/ink/2010/main" type="inkWord" rotatedBoundingBox="9414,15416 15197,15793 15099,17285 9316,16908"/>
              </emma:interpretation>
              <emma:one-of disjunction-type="recognition" id="oneOf0">
                <emma:interpretation id="interp0" emma:lang="it-IT" emma:confidence="0">
                  <emma:literal>Lasciti</emma:literal>
                </emma:interpretation>
                <emma:interpretation id="interp1" emma:lang="it-IT" emma:confidence="0">
                  <emma:literal>cosci t</emma:literal>
                </emma:interpretation>
                <emma:interpretation id="interp2" emma:lang="it-IT" emma:confidence="0">
                  <emma:literal>cosci T</emma:literal>
                </emma:interpretation>
                <emma:interpretation id="interp3" emma:lang="it-IT" emma:confidence="0">
                  <emma:literal>Lascito</emma:literal>
                </emma:interpretation>
                <emma:interpretation id="interp4" emma:lang="it-IT" emma:confidence="0">
                  <emma:literal>cosci 7</emma:literal>
                </emma:interpretation>
              </emma:one-of>
            </emma:emma>
          </inkml:annotationXML>
          <inkml:trace contextRef="#ctx0" brushRef="#br0">858 31 0,'-143'-36'0,"0"36"16,-36 36-16,36 35 0,36 37 15,-1-1 1,72 36 0,72 0-1,107 36 1,0-72 0,36-35-1,0-72 1,0 0-1,-107-72 17,-37 72-17,-35-36 1,0 36 0,0 36-1,36 0 1,71 71-1,1-35 1,71-1 0,0-71-1,-1-71 1,-70-72 0,-108-72-1,-36 1 1,-107 35-1,-36 71 1,-36 73 15,72 70-15,0 73-16,107 106 16,108 37 15,107-72-16,35-72 1,37-107 15,-251 0-31</inkml:trace>
          <inkml:trace contextRef="#ctx0" brushRef="#br0" timeOffset="593.7538">2611 281 0,'-286'0'0,"214"72"0,1-1 0,71 1 15,36 35 1,71 36-1,36 0 1,72-35 0,-72 35 15,0 0-15,-143-107-1,-36-1 1,-107-35-1,0 36 1,-36-36 0,72 0-1,35 0 1,108-36 0,107 1-1,72-109 1,35-34 15,-250 178-31</inkml:trace>
          <inkml:trace contextRef="#ctx0" brushRef="#br0" timeOffset="1250.008">3505 460 0,'-35'36'0,"-37"71"0,-35 36 0,71 36 16,0 0-1,72 0 1,0-108-1,107 1 1,107-179 0,-142 35-1,-37-71 1,-71 36 0,0 71-1,0 36 1,0 0 15,36 36-15,35 142-1,1-34 1,71-37 0,0-36-1,0-71 1,-71-71-1,-72-72 1,-36-36 0,-71 0-1,-36 0 1,35 72 0,37 35-1,35 72 1,143 36-1,36 0 1,1 0 0,-144-36-1</inkml:trace>
          <inkml:trace contextRef="#ctx0" brushRef="#br0" timeOffset="1939.4666">4614 353 0,'322'107'16,"-107"-35"-16,35-1 15,-71-35 17,-36-36-17,-71 0 1,-108-36 0,-71-71-1,107 107 1</inkml:trace>
          <inkml:trace contextRef="#ctx0" brushRef="#br0" timeOffset="1687.5108">5008 138 0,'36'36'0,"-36"143"0,0 35 15,0 180 1,0-144 0,35-35-1,-35-108 1,0 1-1,0-108 1,0 0 0,0-144-1,36-34 1,-72-37 0,-35-36-1,71 251 1</inkml:trace>
        </inkml:traceGroup>
      </inkml:traceGroup>
    </inkml:traceGroup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1:15.7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9EEF9F-3370-4B5A-8B55-D3A6B9E8B639}" emma:medium="tactile" emma:mode="ink">
          <msink:context xmlns:msink="http://schemas.microsoft.com/ink/2010/main" type="writingRegion" rotatedBoundingBox="7186,301 30433,753 30302,7474 7055,7023"/>
        </emma:interpretation>
      </emma:emma>
    </inkml:annotationXML>
    <inkml:traceGroup>
      <inkml:annotationXML>
        <emma:emma xmlns:emma="http://www.w3.org/2003/04/emma" version="1.0">
          <emma:interpretation id="{4BDC7835-719E-4BF6-AAE4-ECFDD4C18B4F}" emma:medium="tactile" emma:mode="ink">
            <msink:context xmlns:msink="http://schemas.microsoft.com/ink/2010/main" type="paragraph" rotatedBoundingBox="7186,301 26395,674 26346,3180 7137,28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66796C5-0C34-4594-9FC7-400933A7EE18}" emma:medium="tactile" emma:mode="ink">
              <msink:context xmlns:msink="http://schemas.microsoft.com/ink/2010/main" type="line" rotatedBoundingBox="7186,301 26395,674 26346,3180 7137,2806"/>
            </emma:interpretation>
          </emma:emma>
        </inkml:annotationXML>
        <inkml:traceGroup>
          <inkml:annotationXML>
            <emma:emma xmlns:emma="http://www.w3.org/2003/04/emma" version="1.0">
              <emma:interpretation id="{096B7C47-A8C8-4248-A060-7A2DE44E953B}" emma:medium="tactile" emma:mode="ink">
                <msink:context xmlns:msink="http://schemas.microsoft.com/ink/2010/main" type="inkWord" rotatedBoundingBox="7186,301 12228,399 12192,2274 7149,2176">
                  <msink:destinationLink direction="from" ref="{DD011646-2AAA-4D69-8051-E0CF6F3C4FA0}"/>
                </msink:context>
              </emma:interpretation>
              <emma:one-of disjunction-type="recognition" id="oneOf0">
                <emma:interpretation id="interp0" emma:lang="it-IT" emma:confidence="0">
                  <emma:literal>Atm</emma:literal>
                </emma:interpretation>
                <emma:interpretation id="interp1" emma:lang="it-IT" emma:confidence="0">
                  <emma:literal>Istin</emma:literal>
                </emma:interpretation>
                <emma:interpretation id="interp2" emma:lang="it-IT" emma:confidence="0">
                  <emma:literal>Istm</emma:literal>
                </emma:interpretation>
                <emma:interpretation id="interp3" emma:lang="it-IT" emma:confidence="0">
                  <emma:literal>istm</emma:literal>
                </emma:interpretation>
                <emma:interpretation id="interp4" emma:lang="it-IT" emma:confidence="0">
                  <emma:literal>atm</emma:literal>
                </emma:interpretation>
              </emma:one-of>
            </emma:emma>
          </inkml:annotationXML>
          <inkml:trace contextRef="#ctx0" brushRef="#br0">502 0 0,'0'71'0,"-107"144"0,-72 35 15,72-107 1,-1-35 0,108-72-1,0-36 1,36-108 0,36-35-1,71-72 1,-72 72-1,-71 72 1,36 71 0,-36 0-1,36 71 1,71 72 0,72-35 15,0-1-16,-72-35 1,-107-1 0,-71-35-1,-108 71 1,-36-35 0,-35-1-1,178-142 1,72 71-1</inkml:trace>
          <inkml:trace contextRef="#ctx0" brushRef="#br0" timeOffset="3633.8146">1110-608 0,'287'-72'0,"106"36"0,108 36 15,-107 0 1,-180-107-1,-214 107 1</inkml:trace>
          <inkml:trace contextRef="#ctx0" brushRef="#br0" timeOffset="3415.0632">2363-716 0,'0'72'0,"0"142"0,0 73 15,0-73 1,0-106 0,0-1-1,-36-36 1,-107-35 0,-72 36-1,36-1 1,72-35-1,71-36 1,36 36 0,72-72-1,142 36 1,37-36 0,35 1-1,-107 35 1,-179-108-1,-72 1 1,72 107 0</inkml:trace>
          <inkml:trace contextRef="#ctx0" brushRef="#br0" timeOffset="4133.8178">2935-143 0,'72'286'0,"-37"-36"16,-35-35 0,36-144-1,0-71 1,71-71 0,36-36-1,0-37 16,-71 37-15,-1 71-16,-71 72 16,36 36 15,0 35-15,-36-35-1,107-1 1,72-71-1,-36-36 1,0-35 0,-71 35-1,0 36 1,-1 36 0,36 35-1,72 72 1,72-71-1,-251-72 1</inkml:trace>
        </inkml:traceGroup>
        <inkml:traceGroup>
          <inkml:annotationXML>
            <emma:emma xmlns:emma="http://www.w3.org/2003/04/emma" version="1.0">
              <emma:interpretation id="{80BF0C4E-AE2F-48E1-BF7A-90614C34577C}" emma:medium="tactile" emma:mode="ink">
                <msink:context xmlns:msink="http://schemas.microsoft.com/ink/2010/main" type="inkWord" rotatedBoundingBox="23175,706 26393,769 26346,3180 23128,3117"/>
              </emma:interpretation>
              <emma:one-of disjunction-type="recognition" id="oneOf1">
                <emma:interpretation id="interp5" emma:lang="it-IT" emma:confidence="0">
                  <emma:literal>Zoo</emma:literal>
                </emma:interpretation>
                <emma:interpretation id="interp6" emma:lang="it-IT" emma:confidence="0">
                  <emma:literal>Zio</emma:literal>
                </emma:interpretation>
                <emma:interpretation id="interp7" emma:lang="it-IT" emma:confidence="0">
                  <emma:literal>zoo</emma:literal>
                </emma:interpretation>
                <emma:interpretation id="interp8" emma:lang="it-IT" emma:confidence="0">
                  <emma:literal>of</emma:literal>
                </emma:interpretation>
                <emma:interpretation id="interp9" emma:lang="it-IT" emma:confidence="0">
                  <emma:literal>co</emma:literal>
                </emma:interpretation>
              </emma:one-of>
            </emma:emma>
          </inkml:annotationXML>
          <inkml:trace contextRef="#ctx0" brushRef="#br0" timeOffset="2093.7634">16851 823 0,'573'-36'0,"-1"179"15,-178-143 1,-216-143 0,-178 143-1</inkml:trace>
          <inkml:trace contextRef="#ctx0" brushRef="#br0" timeOffset="2609.3917">18390-394 0,'-143'-36'0,"-144"72"0,-142 36 16,-72 142-1,0 144 1,179-107 0,143-1-1,144 36 1,142 36-1,179-36 1,251-35 0,35-180-1,1-71 1,-108-71 0,-143-108-1,-72-72 1,-143-142-1,-214-1 1,-143 1 0,-144 107 15,-142 143-31,-73 143 16,-35 143 15,644-143-31</inkml:trace>
          <inkml:trace contextRef="#ctx0" brushRef="#br0" timeOffset="1875.012">16923-143 0,'71'-36'16,"108"0"-16,143 36 0,0 72 0,-36-37 15,-107 1 1,-107 0-1,-72-36 17,-72 0-17,-214 71 1,-72 108 0,72 36-1,72 35 1,142 37-1,108-73 1,71-35 0,72 0-1,107-143 1,-35 35 0,-144-142-1,-107-37 1,0 108-1</inkml:trace>
        </inkml:traceGroup>
      </inkml:traceGroup>
    </inkml:traceGroup>
    <inkml:traceGroup>
      <inkml:annotationXML>
        <emma:emma xmlns:emma="http://www.w3.org/2003/04/emma" version="1.0">
          <emma:interpretation id="{9D93369A-B0AF-4867-B2B3-ABEB48212F04}" emma:medium="tactile" emma:mode="ink">
            <msink:context xmlns:msink="http://schemas.microsoft.com/ink/2010/main" type="paragraph" rotatedBoundingBox="16102,2731 30465,3586 30229,7542 15867,668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CB3885D-1957-440D-AB8C-11506F138A6F}" emma:medium="tactile" emma:mode="ink">
              <msink:context xmlns:msink="http://schemas.microsoft.com/ink/2010/main" type="inkBullet" rotatedBoundingBox="16102,2731 20049,2966 19825,6734 15878,6499"/>
            </emma:interpretation>
            <emma:one-of disjunction-type="recognition" id="oneOf2">
              <emma:interpretation id="interp10" emma:lang="it-IT" emma:confidence="0">
                <emma:literal>Qua</emma:literal>
              </emma:interpretation>
              <emma:interpretation id="interp11" emma:lang="it-IT" emma:confidence="0">
                <emma:literal>a</emma:literal>
              </emma:interpretation>
              <emma:interpretation id="interp12" emma:lang="it-IT" emma:confidence="0">
                <emma:literal>Qui</emma:literal>
              </emma:interpretation>
              <emma:interpretation id="interp13" emma:lang="it-IT" emma:confidence="0">
                <emma:literal>Qom</emma:literal>
              </emma:interpretation>
              <emma:interpretation id="interp14" emma:lang="it-IT" emma:confidence="0">
                <emma:literal>col</emma:literal>
              </emma:interpretation>
            </emma:one-of>
          </emma:emma>
        </inkml:annotationXML>
        <inkml:trace contextRef="#ctx0" brushRef="#br0" timeOffset="96888.3798">11986 4829 0,'143'-35'0,"-71"35"15,-37-36-15,37 0 0,-1 0 0,1-35 16,-36 35-16,35-36 15,1-35 1,-36 0 0,-1-1-1,1-71 17,0 36-17,-36-36 1,-36 1-1,0-37 1,-35 0 0,-72 1-1,-36 35 1,0-36 0,-71 1-1,-1 35 1,-35 36-1,36 35 1,-37 1 0,1 35-1,36 72 1,-1 36 0,1 36-1,0 35 1,71 36-1,0 36 17,36 0-17,35 35 1,73 37 0,35 35-1,35 0 1,73 36-1,71-36 1,-1 1 0,37-1-1,71-36 1,0 1 0,1-72-1,-1-72 1,0-36-1,0-35 1,0-107 0,1-37-1,-1-71 1,-107-71 0,-108-36-1,-107-36 16,36 322-15</inkml:trace>
        <inkml:trace contextRef="#ctx0" brushRef="#br0" timeOffset="45223.9534">10984 3041 0,'-143'35'0,"0"73"0,0-1 16,36 36-16,35-36 15,72 1 1,72-37-1,71-35 1,0-72 15,36 0-15,0-71 0,-72 0-1,-71 35 1,-1 37 15,-70 35-15,35 0-1,0 71 1,71 36 0,1 36-1,71 1 1,0-37-1,36-71 1,0-36 0,-36-72-1,0-35 1,-72-36 0,-71 0-1,-71-36 1,-36 36-1,-36 71 1,-1 1 0,73 71-1,35 71 1,72-71 0,143 36 15,-179-36-31</inkml:trace>
      </inkml:traceGroup>
      <inkml:traceGroup>
        <inkml:annotationXML>
          <emma:emma xmlns:emma="http://www.w3.org/2003/04/emma" version="1.0">
            <emma:interpretation id="{C0D4F54F-1A8D-44CD-ACA5-F4B842C0066C}" emma:medium="tactile" emma:mode="ink">
              <msink:context xmlns:msink="http://schemas.microsoft.com/ink/2010/main" type="line" rotatedBoundingBox="19942,3406 30438,4031 30229,7542 19733,6917"/>
            </emma:interpretation>
          </emma:emma>
        </inkml:annotationXML>
        <inkml:traceGroup>
          <inkml:annotationXML>
            <emma:emma xmlns:emma="http://www.w3.org/2003/04/emma" version="1.0">
              <emma:interpretation id="{785D76AD-08A4-4C3D-A3A6-44232D24DE8C}" emma:medium="tactile" emma:mode="ink">
                <msink:context xmlns:msink="http://schemas.microsoft.com/ink/2010/main" type="inkWord" rotatedBoundingBox="25982,3766 30438,4031 30229,7542 25773,7276"/>
              </emma:interpretation>
              <emma:one-of disjunction-type="recognition" id="oneOf3">
                <emma:interpretation id="interp15" emma:lang="it-IT" emma:confidence="0">
                  <emma:literal>2215 t</emma:literal>
                </emma:interpretation>
                <emma:interpretation id="interp16" emma:lang="it-IT" emma:confidence="0">
                  <emma:literal>2265 t</emma:literal>
                </emma:interpretation>
                <emma:interpretation id="interp17" emma:lang="it-IT" emma:confidence="0">
                  <emma:literal>22655 t</emma:literal>
                </emma:interpretation>
                <emma:interpretation id="interp18" emma:lang="it-IT" emma:confidence="0">
                  <emma:literal>"TFT</emma:literal>
                </emma:interpretation>
                <emma:interpretation id="interp19" emma:lang="it-IT" emma:confidence="0">
                  <emma:literal>"Tifati</emma:literal>
                </emma:interpretation>
              </emma:one-of>
            </emma:emma>
          </inkml:annotationXML>
          <inkml:trace contextRef="#ctx0" brushRef="#br0" timeOffset="49008.1589">18747 3971 0,'143'0'0,"72"0"16,-36 35-16,-72-70 15,-107 35 1</inkml:trace>
          <inkml:trace contextRef="#ctx0" brushRef="#br0" timeOffset="48851.9079">18783 3541 0,'107'0'0,"1"0"0,71 0 0,-36 36 15,0-36 1,-72 36 0,-71-36-1,-35 36 1,-73-36 0,-71-36-1,179 36 1</inkml:trace>
          <inkml:trace contextRef="#ctx0" brushRef="#br0" timeOffset="52263.0637">19856 4364 0,'287'-36'0,"-144"36"0,36 0 16,71 36 0,108-36-1,107 36 1,-36 36 0,0-37-1,-71 1 1,-107-36-1,-108 36 1,-108-36 0,-35 0-1,-71 0 1,-36 0 0,-72-36-1,36 36 16,143 0-15</inkml:trace>
          <inkml:trace contextRef="#ctx0" brushRef="#br0" timeOffset="50763.0541">20214 3076 0,'0'-35'0,"0"-37"16,107 0-16,1 37 0,71 35 0,-36 0 15,0 35 1,-107 37 0,-36 0-1,-108 71 1,-106 0 0,-37 0 15,37 36-16,142-72 1,108-71 0,107 0 15,36-1-15,0-35-1,-72 0 1,0 0-1,-71 0 1,0 0 0,-36 0-1,0 0 1,0 0 0,0 0-1,36-71 1,-1-1-1,-35 72 1</inkml:trace>
          <inkml:trace contextRef="#ctx0" brushRef="#br0" timeOffset="53454.4842">20321 4865 0,'72'179'0,"-144"36"0,72-215 16</inkml:trace>
          <inkml:trace contextRef="#ctx0" brushRef="#br0" timeOffset="53223.034">20429 4794 0,'36'0'0,"107"-36"16,36 0-16,107 36 0,0 36 15,36 0 1,-36-1-1,-71-35 17,-72 36-17,-143-36 1,0-36 0,0 72-1,0-36 1,0 36 15,0 0-15,36 71-16,-1-36 15,-35 1 1,-35-72 0,-37-107-1,72 107 16</inkml:trace>
          <inkml:trace contextRef="#ctx0" brushRef="#br0" timeOffset="52794.3171">21252 4865 0,'35'36'15,"-35"71"-15,0 72 0,0 36 0,0 35 16,36-35-1,-36-72 1,36 0 15,-36-72-15,0-35 0,0-36-1,-72-71 1,1-108-1,-1-72 1,1 37 0,71 214-1</inkml:trace>
          <inkml:trace contextRef="#ctx0" brushRef="#br0" timeOffset="51700.5601">21323 2790 0,'322'-36'0,"-36"72"0,1 0 16,-73-36-1,-35 36 1,-107-36-1,-37 0 1,-106 0 0,-37-36 15,108 36-15</inkml:trace>
          <inkml:trace contextRef="#ctx0" brushRef="#br0" timeOffset="51169.3067">21824 2969 0,'36'36'15,"-72"107"-15,36 0 0,0 0 16,36 36 0,-72-108-1,36 1 1,0-36 15,0-72-15,36-71-1,35-36 1,37-36 0,-108 179-1</inkml:trace>
          <inkml:trace contextRef="#ctx0" brushRef="#br0" timeOffset="51434.9334">22253 3041 0,'36'35'0,"0"73"15,-36 71-15,36-1 0,-1-35 16,1-35 0,0-37-1,-36-35 1,-36-107-1,0-73 1,-107-70 15,143 214-15</inkml:trace>
          <inkml:trace contextRef="#ctx0" brushRef="#br0" timeOffset="45911.4578">12773 3255 0,'72'0'16,"106"0"-16,-34 36 0,-1-36 0,-72 0 31,-35 0-15,0 0-1,-72 72 1,-107-72-1,0 0 1,0 71 0,0 1-1,35 35 1,72 0 0,36-71-1,36-36 16,107 0-31,72 36 16,0-36 0,-37 0-1,-70 36 1,-72-36 0,-1 0-1,-35 0 1,-35-36-1,35-72 17,0 108-17</inkml:trace>
          <inkml:trace contextRef="#ctx0" brushRef="#br0" timeOffset="46489.5865">14311 3148 0,'36'-36'0,"-36"36"0,72-36 0,71 1 16,71 35-16,-71 35 0,1 37 15,-109-1 1,-106 1 0,-72 71-1,-72-36 1,0 36-1,72-35 1,108-37 0,35-35-1,107-36 1,108 36 0,-1 0-1,-71-1 1,-35-35 15,-73 0-15,-35 0-1,-35 0 1,35-35 0,0-37-1,71 1 1,-71 71-1</inkml:trace>
          <inkml:trace contextRef="#ctx0" brushRef="#br0" timeOffset="46833.3387">15885 3076 0,'0'36'0,"0"107"0,-35 36 16,-1 0-1,36-36 1,0-36-1,0 1 1,0-37 0,-36-35-1,36-108 1,72-106 0,-72 178-1</inkml:trace>
          <inkml:trace contextRef="#ctx0" brushRef="#br0" timeOffset="47145.8407">16315 3076 0,'0'72'0,"0"71"0,0 36 16,0 0 0,35-36-1,-35-72 1,36-35 0,-36-36-1,-36-71 1,-71-144-1,-72 0 1,179 215 0</inkml:trace>
          <inkml:trace contextRef="#ctx0" brushRef="#br0" timeOffset="47442.7176">15241 2969 0,'108'0'0,"71"0"0,107-72 0,-36 108 16,-35 0 0,-108 0-1,-35-36 1,-72 0-1,0 0 1,-36-36 0,36 36-1,36-72 1,-36 72 0</inkml:trace>
          <inkml:trace contextRef="#ctx0" brushRef="#br0" timeOffset="48067.7216">17996 2611 0,'-107'0'0,"-36"36"0,0 71 15,-1 1-15,37 35 16,71 36-1,72 35 1,71 37 0,1-1-1,-1 36 1,-35-35 0,-37-1-1,-70-35 16,-108-72-15,-1-36 0,1-35-1,-35-72 1,34-36 0,37 0-1,36-71 1,35 35-1,36-35 1,36 0 0,35-1-1,1 1 1,-72 107 0</inkml:trace>
          <inkml:trace contextRef="#ctx0" brushRef="#br0" timeOffset="48461.2804">16887 3863 0,'251'0'0,"-37"0"15,1 0-15,-36 36 16,0-36 0,-108 0-1,-35 0 16,-36 0-31,0 0 32,0 0-17,0 0 1,36-36 0,-36 36-1</inkml:trace>
        </inkml:traceGroup>
      </inkml:traceGroup>
    </inkml:traceGroup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1:21.2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F986ECF-1D97-4B97-9EE2-A1E7ADA34776}" emma:medium="tactile" emma:mode="ink">
          <msink:context xmlns:msink="http://schemas.microsoft.com/ink/2010/main" type="writingRegion" rotatedBoundingBox="26974,10839 29549,10839 29549,13594 26974,13594"/>
        </emma:interpretation>
      </emma:emma>
    </inkml:annotationXML>
    <inkml:traceGroup>
      <inkml:annotationXML>
        <emma:emma xmlns:emma="http://www.w3.org/2003/04/emma" version="1.0">
          <emma:interpretation id="{414CACED-54E1-47FB-BD5D-76899A4E796E}" emma:medium="tactile" emma:mode="ink">
            <msink:context xmlns:msink="http://schemas.microsoft.com/ink/2010/main" type="paragraph" rotatedBoundingBox="26974,10839 29549,10839 29549,13594 26974,135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37BFFE1-AB4E-4739-AA66-50DCE88EA0E2}" emma:medium="tactile" emma:mode="ink">
              <msink:context xmlns:msink="http://schemas.microsoft.com/ink/2010/main" type="line" rotatedBoundingBox="26974,10839 29549,10839 29549,13594 26974,13594"/>
            </emma:interpretation>
          </emma:emma>
        </inkml:annotationXML>
        <inkml:traceGroup>
          <inkml:annotationXML>
            <emma:emma xmlns:emma="http://www.w3.org/2003/04/emma" version="1.0">
              <emma:interpretation id="{2A50FC07-E323-49B6-9858-217A2ADDFC1C}" emma:medium="tactile" emma:mode="ink">
                <msink:context xmlns:msink="http://schemas.microsoft.com/ink/2010/main" type="inkWord" rotatedBoundingBox="26974,10839 29549,10839 29549,13594 26974,13594">
                  <msink:destinationLink direction="to" ref="{DD011646-2AAA-4D69-8051-E0CF6F3C4FA0}"/>
                </msink:context>
              </emma:interpretation>
              <emma:one-of disjunction-type="recognition" id="oneOf0">
                <emma:interpretation id="interp0" emma:lang="it-IT" emma:confidence="0">
                  <emma:literal>Re</emma:literal>
                </emma:interpretation>
                <emma:interpretation id="interp1" emma:lang="it-IT" emma:confidence="0">
                  <emma:literal>da</emma:literal>
                </emma:interpretation>
                <emma:interpretation id="interp2" emma:lang="it-IT" emma:confidence="0">
                  <emma:literal>di</emma:literal>
                </emma:interpretation>
                <emma:interpretation id="interp3" emma:lang="it-IT" emma:confidence="0">
                  <emma:literal>Ma</emma:literal>
                </emma:interpretation>
                <emma:interpretation id="interp4" emma:lang="it-IT" emma:confidence="0">
                  <emma:literal>Ra</emma:literal>
                </emma:interpretation>
              </emma:one-of>
            </emma:emma>
          </inkml:annotationXML>
          <inkml:trace contextRef="#ctx0" brushRef="#br0">19928 10017 0,'143'214'0,"-143"37"16,-72 35 0,1 36-1,35-36 1,72-107-1,71-108 1,-35-106 0,35-180-1,-107-71 1,-36-72 15,-71 0-15,-72 72-1,108 72 1,71 106 0,35 37-1,108 35 1,108 36 0,35 107-1,-71 36 1,-72 0-1,-143 0 1,-107 1 0,-108-1-1,-36-72 1,108 1 0,0-1-1,143 1 1,72-1-1,107 73 1,71-1 0,1 35 15,-37-34-15,-35-1-1,0 0 1,36-36-1,-72-71 1,0-72 0,-36-107-1,-107-72 1,-71 36 0,-73 1-1,-34 106 1,106 108-1,36 0 1,144 178 0,106 72-1,72 72 17,-35-36-17,-180-214 1,-71-108-1</inkml:trace>
        </inkml:traceGroup>
      </inkml:traceGroup>
    </inkml:traceGroup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1:23.6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B4675AE-0B6D-45E4-9E57-354D3C556C49}" emma:medium="tactile" emma:mode="ink">
          <msink:context xmlns:msink="http://schemas.microsoft.com/ink/2010/main" type="writingRegion" rotatedBoundingBox="14131,6689 16671,6689 16671,8514 14131,8514"/>
        </emma:interpretation>
      </emma:emma>
    </inkml:annotationXML>
    <inkml:traceGroup>
      <inkml:annotationXML>
        <emma:emma xmlns:emma="http://www.w3.org/2003/04/emma" version="1.0">
          <emma:interpretation id="{FB98C729-EBFD-4EC3-8CAE-EA4D08F170C0}" emma:medium="tactile" emma:mode="ink">
            <msink:context xmlns:msink="http://schemas.microsoft.com/ink/2010/main" type="paragraph" rotatedBoundingBox="14131,6689 16671,6689 16671,8514 14131,85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D6643FD-AB8B-41B2-8C4B-4DB2A19C621B}" emma:medium="tactile" emma:mode="ink">
              <msink:context xmlns:msink="http://schemas.microsoft.com/ink/2010/main" type="line" rotatedBoundingBox="14131,6689 16671,6689 16671,8514 14131,8514"/>
            </emma:interpretation>
          </emma:emma>
        </inkml:annotationXML>
        <inkml:traceGroup>
          <inkml:annotationXML>
            <emma:emma xmlns:emma="http://www.w3.org/2003/04/emma" version="1.0">
              <emma:interpretation id="{5C494465-6C10-417D-BC8F-0A836B938C63}" emma:medium="tactile" emma:mode="ink">
                <msink:context xmlns:msink="http://schemas.microsoft.com/ink/2010/main" type="inkWord" rotatedBoundingBox="14131,6689 16671,6689 16671,8514 14131,8514"/>
              </emma:interpretation>
              <emma:one-of disjunction-type="recognition" id="oneOf0">
                <emma:interpretation id="interp0" emma:lang="it-IT" emma:confidence="0">
                  <emma:literal>al</emma:literal>
                </emma:interpretation>
                <emma:interpretation id="interp1" emma:lang="it-IT" emma:confidence="0">
                  <emma:literal>gli</emma:literal>
                </emma:interpretation>
                <emma:interpretation id="interp2" emma:lang="it-IT" emma:confidence="0">
                  <emma:literal>ai</emma:literal>
                </emma:interpretation>
                <emma:interpretation id="interp3" emma:lang="it-IT" emma:confidence="0">
                  <emma:literal>EL</emma:literal>
                </emma:interpretation>
                <emma:interpretation id="interp4" emma:lang="it-IT" emma:confidence="0">
                  <emma:literal>gel</emma:literal>
                </emma:interpretation>
              </emma:one-of>
            </emma:emma>
          </inkml:annotationXML>
          <inkml:trace contextRef="#ctx0" brushRef="#br0">6978 6868 0,'35'36'16,"37"107"-16,-36-71 0,71-36 0,-36-1 15,37-35 1,-1-35 0,-71-37-1,0-35 1,-72-36 0,-71 35-1,-1 37 1,-35 35-1,36 72 1,35 0 0,37 35-1,70 36 1,73 1 0,35-37-1,0-35 1,-72-36-1,-71 0 17,-35-36-17,-37-35 1,-35 71 0,35 36-1,36 71 1,72 0-1,0-35 1,0-36 0,-1-36-1,1-72 1,-36 0 0,0 72-1</inkml:trace>
          <inkml:trace contextRef="#ctx0" brushRef="#br0" timeOffset="18336.0681">8373 5509 0,'-36'0'0,"-36"36"0,1 71 16,-1 36-16,72 36 0,0 0 16,72 0-1,35-36 1,36-36 0,36-35-1,72-36 1,35-36-1,-36-36 1,-142-36 0,-108-35-1,0 107 1</inkml:trace>
        </inkml:traceGroup>
      </inkml:traceGroup>
    </inkml:traceGroup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5:29.87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E894C49-B98A-4E61-AC51-2D65ED54738D}" emma:medium="tactile" emma:mode="ink">
          <msink:context xmlns:msink="http://schemas.microsoft.com/ink/2010/main" type="writingRegion" rotatedBoundingBox="-195,1290 30525,3070 29992,12255 -727,10475"/>
        </emma:interpretation>
      </emma:emma>
    </inkml:annotationXML>
    <inkml:traceGroup>
      <inkml:annotationXML>
        <emma:emma xmlns:emma="http://www.w3.org/2003/04/emma" version="1.0">
          <emma:interpretation id="{8B2C3F3E-CD7D-4916-8B5A-AE1BFA200FFA}" emma:medium="tactile" emma:mode="ink">
            <msink:context xmlns:msink="http://schemas.microsoft.com/ink/2010/main" type="paragraph" rotatedBoundingBox="-195,1290 30525,3070 29992,12255 -727,104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B086CDC-E91C-4F71-B3C4-0091A0B63D1E}" emma:medium="tactile" emma:mode="ink">
              <msink:context xmlns:msink="http://schemas.microsoft.com/ink/2010/main" type="line" rotatedBoundingBox="-195,1290 30525,3070 29992,12255 -727,10475"/>
            </emma:interpretation>
          </emma:emma>
        </inkml:annotationXML>
        <inkml:traceGroup>
          <inkml:annotationXML>
            <emma:emma xmlns:emma="http://www.w3.org/2003/04/emma" version="1.0">
              <emma:interpretation id="{BE232854-9AF0-4DE5-9DBD-9A375894B78F}" emma:medium="tactile" emma:mode="ink">
                <msink:context xmlns:msink="http://schemas.microsoft.com/ink/2010/main" type="inkWord" rotatedBoundingBox="165,1984 8853,4153 7832,8243 -855,6074">
                  <msink:destinationLink direction="with" ref="{CD3A59B6-3232-4F38-A041-0C15D5F21761}"/>
                </msink:context>
              </emma:interpretation>
              <emma:one-of disjunction-type="recognition" id="oneOf0">
                <emma:interpretation id="interp0" emma:lang="it-IT" emma:confidence="0">
                  <emma:literal>"ai</emma:literal>
                </emma:interpretation>
                <emma:interpretation id="interp1" emma:lang="it-IT" emma:confidence="0">
                  <emma:literal>"api</emma:literal>
                </emma:interpretation>
                <emma:interpretation id="interp2" emma:lang="it-IT" emma:confidence="0">
                  <emma:literal>"ari</emma:literal>
                </emma:interpretation>
                <emma:interpretation id="interp3" emma:lang="it-IT" emma:confidence="0">
                  <emma:literal>"avi</emma:literal>
                </emma:interpretation>
                <emma:interpretation id="interp4" emma:lang="it-IT" emma:confidence="0">
                  <emma:literal>"ani</emma:literal>
                </emma:interpretation>
              </emma:one-of>
            </emma:emma>
          </inkml:annotationXML>
          <inkml:trace contextRef="#ctx0" brushRef="#br0">-14382 1610 0,'-143'108'0,"-179"35"0,108-72 16,35 1 0,143-36-1,0-36 1,108 35 0,35 37-1,36-1 16,-36-35-31,1 0 16,-1 36 0,-35-72-1,35-72 1,-71-71 0,35-36-1,-71 0 1,-35 72-1,-1 107 1,36 0 0,0 0 31,-36 143-47,72 36 15,0-36 1,35 0-1,1-143 1,-1-72 0,-71 72-1</inkml:trace>
          <inkml:trace contextRef="#ctx0" brushRef="#br0" timeOffset="-2511.7372">-14847 143 0,'0'-35'0,"-36"106"0,1 37 15,70 106-15,1-178 16,36 0 0,-36-36-1,35-36 1,-71 0-1,0-35 1,-71-1 0,-1 36-1,36 1 1,0 70 0,36 1 15,72 36-31,35 35 15,72-107 1,-36-36 0,-143 36-1</inkml:trace>
          <inkml:trace contextRef="#ctx0" brushRef="#br0" timeOffset="-1011.7276">-14596 2004 0,'143'36'0,"71"-36"0,108 35 16,36-35-1,107 0 1,0 36-1,36 0 1,-72-36 0,-71 36-1,-107-36 1,-73 0 0,-70-36-1,-108 0 1,-36-71-1,-36-1 17,72 108-17</inkml:trace>
          <inkml:trace contextRef="#ctx0" brushRef="#br0" timeOffset="570.3174">-13344 3041 0,'-501'465'0,"394"-357"15,71-37 1,36-35 0,71 35-1,72-35 1,108 0 0,-1 0-1,-35-36 1,-36 0-1,-108 0 1,-35 0 0,-107-72-1,-37-107 1,37 1 0,-37-73-1,108 251 1</inkml:trace>
          <inkml:trace contextRef="#ctx0" brushRef="#br0" timeOffset="851.5692">-13452 2648 0,'108'143'0,"-1"36"0,36 35 15,0-35 1,0 36 0,-35-72-1,-37-72 1,-35-35 0,-72-72-1,36-107 16,36-143-15,-36 286 0</inkml:trace>
          <inkml:trace contextRef="#ctx0" brushRef="#br0" timeOffset="1391.6165">-12307 3184 0,'0'179'0,"-71"-36"0,-1 0 16,36-71 0,108-36-1,35-72 1,36-36-1,-35 1 17,-1-36-17,-107 71 17,0 36-32,36 71 15,-36 37 1,107 35-1,36 0 1,36-72 0,0-71-1,-36-35 1,-71-73 0,-72-71-1,-72 1 1,0 70-1,-35 37 1,107 35 0,107 0-1,-107 36 1</inkml:trace>
          <inkml:trace contextRef="#ctx0" brushRef="#br0" timeOffset="-714.8507">-10983 1896 0,'429'144'0,"-214"-37"15,-1 0 1,-106-71 0,-72 0-1,-72 0 1,-107-1-1,-72 1 1,-35 36 15,-1-1-15,180-142 0,71 71-1</inkml:trace>
          <inkml:trace contextRef="#ctx0" brushRef="#br0" timeOffset="-1730.4822">-10447 465 0,'0'36'0,"0"36"0,36-36 0,36 35 16,35-35-16,36-72 0,0 36 16,-71-36 15,-72-35-31,0-1 15,-107 1 1,-37 35 0,1 72-1,72 35 1,35 37 0,108-1-1,35-36 1,0-35-1,1-36 1,-73 0 0,-142-36 15,-36-35-31,143 71 16</inkml:trace>
          <inkml:trace contextRef="#ctx0" brushRef="#br0" timeOffset="4860.3887">-17065 501 0,'-36'0'0,"-35"0"15,35 0-15,-35 0 0,-1 36 0,-35-36 16,-1 0-16,1 0 0,-36 36 15,0-36 1,35 0 15,-35 0-15,36 36 0,36-36-1,-1 35 1,0-35-1,72 0 1,0 0 0,0 0-1,0 0 1,36 36 0,36-72-1,-36 1 1,35-37-1,-35 36 1,-36 36 0</inkml:trace>
          <inkml:trace contextRef="#ctx0" brushRef="#br0" timeOffset="5486.3703">-18460 501 0,'36'36'0,"35"-36"16,-35-36-16,-36 0 0,-36-35 0,-71 35 15,35 0-15,-35 72 0,35 0 0,37 35 16,35 37-16,35-1 0,37-71 0,-36 0 16,-1-72-16,1 0 0,36-107 0,-36 36 15,-36 35 1,0 36 15,0 108-15,0-1-1,35 37 1,-35-108 0</inkml:trace>
        </inkml:traceGroup>
        <inkml:traceGroup>
          <inkml:annotationXML>
            <emma:emma xmlns:emma="http://www.w3.org/2003/04/emma" version="1.0">
              <emma:interpretation id="{7D444357-1526-42E3-A285-CB2E3953E499}" emma:medium="tactile" emma:mode="ink">
                <msink:context xmlns:msink="http://schemas.microsoft.com/ink/2010/main" type="inkWord" rotatedBoundingBox="12131,3248 18931,3642 18471,11588 11671,11194">
                  <msink:destinationLink direction="with" ref="{CD3A59B6-3232-4F38-A041-0C15D5F21761}"/>
                </msink:context>
              </emma:interpretation>
              <emma:one-of disjunction-type="recognition" id="oneOf1">
                <emma:interpretation id="interp5" emma:lang="it-IT" emma:confidence="0">
                  <emma:literal>"in</emma:literal>
                </emma:interpretation>
                <emma:interpretation id="interp6" emma:lang="it-IT" emma:confidence="0">
                  <emma:literal>"in'</emma:literal>
                </emma:interpretation>
                <emma:interpretation id="interp7" emma:lang="it-IT" emma:confidence="0">
                  <emma:literal>"'in'</emma:literal>
                </emma:interpretation>
                <emma:interpretation id="interp8" emma:lang="it-IT" emma:confidence="0">
                  <emma:literal>silicato</emma:literal>
                </emma:interpretation>
                <emma:interpretation id="interp9" emma:lang="it-IT" emma:confidence="0">
                  <emma:literal>silicati</emma:literal>
                </emma:interpretation>
              </emma:one-of>
            </emma:emma>
          </inkml:annotationXML>
          <inkml:trace contextRef="#ctx0" brushRef="#br0" timeOffset="-4317.4146">-6297 322 0,'36'0'0,"71"0"31,323 179-31,-251-71 78,-36 178-47,-286-250-31,0 35 16,-1-35 0,144-36-1,0 0 1</inkml:trace>
          <inkml:trace contextRef="#ctx0" brushRef="#br0" timeOffset="2282.2472">-4615 1002 0,'71'0'16,"-71"72"-16,0 71 0,0 36 0,36 35 31,-36 37-15,0-108-1,-36-36 1,-35-35 0,-72-37-1,-72-35 1,0-35-1,72-37 1,72 36 0,142-35-1,72-37 1,-143 108 0</inkml:trace>
          <inkml:trace contextRef="#ctx0" brushRef="#br0" timeOffset="2610.3743">-4937 752 0,'250'-72'16,"-35"108"-16,0 0 0,-1-36 16,-71 35-1,-107-35 1,-108 36-1,-35-72 1,107 36 0</inkml:trace>
          <inkml:trace contextRef="#ctx0" brushRef="#br1" timeOffset="-85035.7566">429 1539 0,'-36'250'0,"36"1"16,-36-1 0,36-71-1,36-72 1,-36-71 0,0-36-1,-71-143 1,71-143-1,0 286 1</inkml:trace>
          <inkml:trace contextRef="#ctx0" brushRef="#br1" timeOffset="-84613.8789">0 0 0,'0'0'0</inkml:trace>
          <inkml:trace contextRef="#ctx0" brushRef="#br1" timeOffset="-85531.8544">-3971 4580 0,'71'71'15,"72"72"-15,72-35 0,71-1 16,36-36 0,36-71-1,0-35 16,-1-73-15,1-106 0,-72-37-1,-71-35 1,-108 0 0,-107-36-1,-71 71 1,-108 1-1,-72 71 1,-70 72 0,-37 107-1,-36 71 1,-35 108 0,35 143-1,37 72 1,106 71-1,108 107 1,143 1 0,143-1-1,143 0 1,144-107 15,71-143-15,71-35-1,-35-109 1,-72-34 0,-143-144-1,-108 0 1,-106-36 0,-73-72-1,-35-35 1,0-35-1,0 178 1</inkml:trace>
          <inkml:trace contextRef="#ctx0" brushRef="#br1" timeOffset="-83885.3563">3219 931 0,'-178'71'0,"-1"72"16,36 72-16,-1 71 16,37-71-1,71 107 1,108 0-1,35-72 1,108-107 15,35-71-15,37-108 0,-37-107-1,-35-72 1,-144 1-1,-35 35 1,-72 36 0,36 71-1,-36 36 1,72 108 0,0 107 15,107 71-16,36 0 1,36 1 0,71-72-1,36-72 1,0-71 0,-36-143-1,-107-72 1,-36-143-1,-143 0 1,-36-72 15,-107 72-15,0 36 0,-36 71-1,72 108 1,-1 71-1,37 72 1,107 71 0,-36-107-1</inkml:trace>
          <inkml:trace contextRef="#ctx0" brushRef="#br1" timeOffset="-82682.2236">6296 2898 0,'179'0'0,"0"-36"0,143 1 15,35 35-15,-142 35 16,-72 1 0,-35 0-1,-73-36 1,-35 0 0,-71 0-1,-1-36 1,72 36-1</inkml:trace>
          <inkml:trace contextRef="#ctx0" brushRef="#br1" timeOffset="-83088.4762">6690 2970 0,'107'35'0,"-71"73"0,-1 106 16,37 1-16,0 71 15,-1 0 1,-107 108-1,1-179 1,-73-36 15,-71-72-15,-35-71 0,-73-72-1,37-36 1,35-35-1,72 35 1,36 1 0,143 35-1,107 36 1,72-36 0,-215 36-1</inkml:trace>
          <inkml:trace contextRef="#ctx0" brushRef="#br1" timeOffset="15037.2168">10267-644 0,'107'0'0,"-107"144"0,-71 106 0,35 144 15,-72-1 1,1 36-1,36 1 1,106 35 0,73-36-1,106-35 1,73-73 0,-1-106-1,36-72 1,-72-71-1,-71-72 1,-36-36 0,-36-36-1,-107-106 1,-35-37 0,35 215-1</inkml:trace>
          <inkml:trace contextRef="#ctx0" brushRef="#br1" timeOffset="15339.9543">9981 895 0,'608'-72'0,"-215"108"15,1 36 1,-1-37 0,-393-35-1</inkml:trace>
        </inkml:traceGroup>
      </inkml:traceGroup>
    </inkml:traceGroup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5:22.11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269 1 0,'-36'0'0,"0"179"0,1 107 16,-1 108-16,0 35 16,0 72-1,36 0 1,-35-72 0,35 36-1,0-71 1,35-108 15,-35-107-31,36-72 16,0-71-1,-36-36 1,0 0 0,0 0-1,0 0 16,0 0-31,36 36 32,-1 0-17,73 35 1,35 1 15,0 35-31,72 0 16,35 36-1,108 1 1,35-37 0,37 0-1,70-35 1,73-1 0,-1-35-1,36 0 1,-71 35-1,-72-35 1,-36 36 31,-107-37-47,-71 37 0,-144-36 16,-71-36-1,-108-72 16,-107-107-15,179 179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5:22.87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63 0,'287'-72'0,"106"72"16,108 36-16,36-36 16,35 36 15,0-108-16,1 108 1,-37 36 0,-71 35-1,-107 0 1,-107 1 0,-72-1-1,-72 143 16,-71 1-31,-36-1 16,-36 144 0,36-1-1,0 108 17,0-36-17,0 72 1,36-72-1,-1 0 1,1-107 0,36-108-1,-36-107 1,-36-107 0,0-36-1,0 0 1,0-36-1,-36-71 1,-72-72 0,108 179-1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5:57.5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4BD07EA-65A2-4E14-8D9A-DC55D26A78BF}" emma:medium="tactile" emma:mode="ink">
          <msink:context xmlns:msink="http://schemas.microsoft.com/ink/2010/main" type="inkDrawing" rotatedBoundingBox="7425,6890 10406,14953 3431,17532 450,9469" semanticType="enclosure" shapeName="Other"/>
        </emma:interpretation>
      </emma:emma>
    </inkml:annotationXML>
    <inkml:trace contextRef="#ctx0" brushRef="#br0">69 0 0,'0'36'16,"0"107"-16,0 72 0,0 71 0,-35 72 15,35 35 1,0 36 0,0 72-1,0 36 17,35 71-17,-35 36 1,0 0-1,0-36 1,0 36 15,0-107-31,0-108 16,0-107 0,-35-179-1,70 0 1,-35-107-1,-35-72 1,-1-214 0,72-108-1,-36 358 1</inkml:trace>
    <inkml:trace contextRef="#ctx0" brushRef="#br0" timeOffset="1568.3706">-968-215 0,'36'-35'0,"35"35"0,72 0 16,358 35-16,-143 1 15,35 0 1,37 71 0,106 1-1,1 35 1,0 71 0,-37 1-1,-70 35 16,-73 1-31,-106-37 16,-108-35 0,-107-36 15,-144 1-15,-70-37-1,-109-36 1,-106 1-1,-36-36 1,-72 0 0,-36-1-1,0 37 1,1-1 0,71 1-1,107 35 1,108-35-1,142-36 17,108-36-17,0 0-15,108 0 16,70 35 0,109-35-1,35 36 1,35-36-1,73 36 17,35 71-17,107 1 1,36 35 15,0 71-31,36 37 16,-35 71-1,-37 0 1,-71 35 0,-108-35-1,-142 0 1,-144-35 0,-107-37-1,-107 0 1,-108-71-1,-107 0 1,-71-36 0,-1 36-1,-35-36 1,-36 0 0,0-35 30,-36-37-46,-72-35 16,-35-36 0,0 0-1,-36-36 1,72 0 0,71 1-1,179 35 1,143 35-1,143-35 1,36 0 0,0 0 15,322 36 0,36-107 16,-358 71-47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28:19.3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C575B16-AAF2-4FA1-BF96-EFAF0177ACEB}" emma:medium="tactile" emma:mode="ink">
          <msink:context xmlns:msink="http://schemas.microsoft.com/ink/2010/main" type="inkDrawing" rotatedBoundingBox="578,4800 20719,6122 20708,6298 567,4976" shapeName="Other"/>
        </emma:interpretation>
      </emma:emma>
    </inkml:annotationXML>
    <inkml:trace contextRef="#ctx0" brushRef="#br0">0 0 0,'71'72'0,"37"-72"16,35 0-16,36 0 0,35 36 0,37-36 15,35 0 1,0 35 0,72-35-1,-36 36 16,71-36-31,-35 36 32,0-36-32,0 36 15,-1-36 1,1 0 15,36 35-15,-37 1-1,37-36 1,-36 0 0,35 36-1,-35-36 1,0 36 0,35 0-1,-35-36 1,36 35-1,-37 1 1,37-36 0,-1 36-1,-35 0 1,36-1 0,-37-35-1,1 36 1,0-36-1,0 36 1,35-36 0,-35 36 15,0 0-15,35-1-1,-35 1 1,0 36-1,35-72 1,1 35 0,-1 37-1,-35-36 1,0 0 0,-36-1-1,35-35 1,-35 36-1,0 0 1,0-36 0,0 36-1,-36-36 1,36 35 0,-35 1-1,-37-36 1,36 0 15,-35 36-15,-37-108-1,1 72 1,-36 0 0,-36 0-1,-72 0 1,1 36-1,-72-36 1,0 36 0,-36-36-1,-35-36 1,71 36 0</inkml:trace>
  </inkml:traceGroup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6:00.8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57E31E8-85AC-4F96-AA06-85693F000DBA}" emma:medium="tactile" emma:mode="ink">
          <msink:context xmlns:msink="http://schemas.microsoft.com/ink/2010/main" type="inkDrawing" rotatedBoundingBox="11284,15210 13175,15528 13158,15628 11267,15311" semanticType="callout" shapeName="Other">
            <msink:sourceLink direction="with" ref="{BC5191D1-47E4-44EE-B28F-9690D60C27BE}"/>
          </msink:context>
        </emma:interpretation>
      </emma:emma>
    </inkml:annotationXML>
    <inkml:trace contextRef="#ctx0" brushRef="#br0">0 0 0,'287'0'0,"-73"0"15,108 35-15,0 37 16,0 0 0,-72-1 31,-106-35-47,-109-36 0,-35-36 15,0 36 1</inkml:trace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5:25.15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D3A59B6-3232-4F38-A041-0C15D5F21761}" emma:medium="tactile" emma:mode="ink">
          <msink:context xmlns:msink="http://schemas.microsoft.com/ink/2010/main" type="inkDrawing" rotatedBoundingBox="1294,4009 12097,4315 12091,4527 1287,4221" semanticType="strikethrough" shapeName="Other">
            <msink:sourceLink direction="with" ref="{BE232854-9AF0-4DE5-9DBD-9A375894B78F}"/>
            <msink:sourceLink direction="with" ref="{7D444357-1526-42E3-A285-CB2E3953E499}"/>
          </msink:context>
        </emma:interpretation>
      </emma:emma>
    </inkml:annotationXML>
    <inkml:trace contextRef="#ctx0" brushRef="#br0">-17101 609 0,'144'-36'0,"-1"36"0,71-36 15,37 36-15,71 0 16,35 0 0,37 0-1,71 0 1,0 0 0,72 0-1,-1 0 1,1 0-1,35 0 1,-35 36 0,35-36-1,-35 36 1,35-36 15,-35 35-15,-36 1-1,0 0 17,-36 0-17,-36-36 1,-35 35 0,-72-35-1,-108 36 1,-71-36-1,-35 36 1,-73 0 0,-70-36-1,-1-72 1,36 72 0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6:00.4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7459E18-E49F-4F79-985A-A6A2D098869B}" emma:medium="tactile" emma:mode="ink">
          <msink:context xmlns:msink="http://schemas.microsoft.com/ink/2010/main" type="inkDrawing" rotatedBoundingBox="10950,17433 12055,15912 12784,16441 11678,17963" semanticType="callout" shapeName="Other">
            <msink:sourceLink direction="with" ref="{BC5191D1-47E4-44EE-B28F-9690D60C27BE}"/>
          </msink:context>
        </emma:interpretation>
      </emma:emma>
    </inkml:annotationXML>
    <inkml:trace contextRef="#ctx0" brushRef="#br0">1038 4 0,'143'0'16,"-108"36"-16,-35 0 0,-35 71 0,-1 72 16,36 72-16,0-1 47,0 36-47,-36-107 15,-35 0 1,-37-72-1,-71-35 1,1-72 0,-1-72-1,0 37 1,71-37 0,37 36-1,35 36 1,36 0-1,0-36 1,36-35 0,35-36 15,1 71-31,0-72 16,-72 108-1</inkml:trace>
  </inkml:traceGroup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6:15.49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5A149EB-0F79-436B-B299-A472A1E009EC}" emma:medium="tactile" emma:mode="ink">
          <msink:context xmlns:msink="http://schemas.microsoft.com/ink/2010/main" type="writingRegion" rotatedBoundingBox="12346,9033 24506,16398 21902,20696 9743,13331"/>
        </emma:interpretation>
      </emma:emma>
    </inkml:annotationXML>
    <inkml:traceGroup>
      <inkml:annotationXML>
        <emma:emma xmlns:emma="http://www.w3.org/2003/04/emma" version="1.0">
          <emma:interpretation id="{1A8B179B-E8C7-4C3F-9578-57D69E29970C}" emma:medium="tactile" emma:mode="ink">
            <msink:context xmlns:msink="http://schemas.microsoft.com/ink/2010/main" type="paragraph" rotatedBoundingBox="12346,9033 24506,16398 21902,20696 9743,133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FAEF1A5-604B-4275-B084-A1D7CC621246}" emma:medium="tactile" emma:mode="ink">
              <msink:context xmlns:msink="http://schemas.microsoft.com/ink/2010/main" type="line" rotatedBoundingBox="12346,9033 24506,16398 21902,20696 9743,13331"/>
            </emma:interpretation>
          </emma:emma>
        </inkml:annotationXML>
        <inkml:traceGroup>
          <inkml:annotationXML>
            <emma:emma xmlns:emma="http://www.w3.org/2003/04/emma" version="1.0">
              <emma:interpretation id="{0A30FD1C-6227-4014-8E89-41D67CD3AD3E}" emma:medium="tactile" emma:mode="ink">
                <msink:context xmlns:msink="http://schemas.microsoft.com/ink/2010/main" type="inkWord" rotatedBoundingBox="15718,11075 24506,16398 21902,20696 13115,15374"/>
              </emma:interpretation>
              <emma:one-of disjunction-type="recognition" id="oneOf0">
                <emma:interpretation id="interp0" emma:lang="it-IT" emma:confidence="0">
                  <emma:literal>tra</emma:literal>
                </emma:interpretation>
                <emma:interpretation id="interp1" emma:lang="it-IT" emma:confidence="0">
                  <emma:literal>tenne</emma:literal>
                </emma:interpretation>
                <emma:interpretation id="interp2" emma:lang="it-IT" emma:confidence="0">
                  <emma:literal>trae</emma:literal>
                </emma:interpretation>
                <emma:interpretation id="interp3" emma:lang="it-IT" emma:confidence="0">
                  <emma:literal>i-fase</emma:literal>
                </emma:interpretation>
                <emma:interpretation id="interp4" emma:lang="it-IT" emma:confidence="0">
                  <emma:literal>detrae</emma:literal>
                </emma:interpretation>
              </emma:one-of>
            </emma:emma>
          </inkml:annotationXML>
          <inkml:trace contextRef="#ctx0" brushRef="#br0">-3936 12092 0,'36'36'0,"71"0"16,72 0-16,36 35 0,35 72 0,36 36 47,108 36-47,0 71 0,35 36 31,-36-72-15,-106 1-1,-37-108 1,-71-36 0,-72-71-1,-71-36 1,-36-107-1,-72-36 1,1-36 0,71 179-1</inkml:trace>
          <inkml:trace contextRef="#ctx0" brushRef="#br0" timeOffset="10830.1555">1395 12235 0,'-108'-71'16,"73"-1"-16,-1 36 0,-36-35 0,1-1 16,-1 1-1,1 71 16,-37-36-31,37 72 32,-1-36-17,1 71 17,-1 37-32,36 35 15,1 71 1,35-35-1,35 108 1,-70-37 0,70 0-1,-35 37 1,0-37 0,-35 0-1,-1-35 1,-36-72-1,1-36 1,-37 1 0,37-37-1,-1-35 1,1 0 0,-1-36-1,1 0 16,71-36-15,-36 0 0,107-71-1,-35-36 1,36 0 0,35-36-1,-35 0 1,-72 179-1</inkml:trace>
          <inkml:trace contextRef="#ctx0" brushRef="#br0" timeOffset="11310.6297">-144 13022 0,'72'0'0,"71"0"0,72-71 0,-1 71 15,1-72 1,0 37 0,-1 35-1,-71-36 1,-71 72-1,-1-1 1,-35 1 0,-72 0-1,1-36 1,-1 0 0,36-36-1,0 36 1</inkml:trace>
          <inkml:trace contextRef="#ctx0" brushRef="#br0" timeOffset="-606.4501">-4866 11091 0,'107'0'0,"-35"-72"0,107 36 32,179-71-32,-108 35 0,108-35 15,0-36 1,-1 0-1,37 0 1,-36 35 0,-1 1-1,-106 36 1,-1-37 0,-107 72-1,-71 1 1,-36-37-1,-1 1 1,-106-1 0,-1 108-1,72-36 1</inkml:trace>
          <inkml:trace contextRef="#ctx0" brushRef="#br0" timeOffset="13154.3915">2003 13559 0,'0'0'0,"71"72"0,1-37 16,-1 1-16,1-36 0,0 0 0,-37-71 15,1-37-15,0-71 0,-36 0 16,-36 36 0,-35 36-1,-1 36 17,-35 71-32,-1 71 15,1 72 1,0 36-1,71 36 1,36-36 0,72-72-1,-1-71 1,36-36 0,36-72 15,1 1-16,-1-37 1,-72 108 0,-35 0-1,0 36 1,35 36 0,-35-37-1,36 1 1,35-36 15,0-36-15,1-35-1,35-72 1,-72-36 0,1 0-1,-36 36 1,-36 36-1,-36 71 1,0 36 0,0 0-1,36 0 1,36 36 0,0 71-1,71-36 1,36 1-1,0-1 1,0 37 0,-35-1-1,-37 0 1,-35-35 0,-36 0 15,-36-1-16,-71-35 1,0-36 0,-1 0-1,1-36 1,35 0 15,37-35-31,35 35 16,71 0-1,1 0 1,71-35 0,0 35-1,36 36 1,-36-71 0,36-1-1,-36-35 1,0-36-1,-36-36 1,1-72 15,-108 37-15,0 71 0,-36 71-1,0 36 1,-35 36-1,35 72 1,0 71 0,36 72-1,36-1 1,71 1 0,36-72-1,36 0 1,72-71-1,-37-108 1,-106-36 0,-108 72 31</inkml:trace>
          <inkml:trace contextRef="#ctx0" brushRef="#br1" timeOffset="-21104.6401">-7227 7477 0,'0'36'0,"72"36"0,-1-37 0,72 1 16,0-36-16,-35 0 16,-1-36-1,-36-35 1,-35-1 0,-36-35 15,-36 0-31,-35 35 15,-36 36 1,35 1 0,-35 35-1,-1 71 63,73 251-78,142-215 0,36 1 16,-36-72 15,-35-72-15,-1 0 0,-35-71-1,-72-36 1,1 35 15,-73 1-31,1 35 16,0 72-1,35 0 1,1 72 0,35-1-1,72 1 1,35 0-1,37-37 1,-1 1 0,-36-72-1,-35-35 1,-36-1 15,-36-35-15,-71 35-16,0 37 15,35 35 17,1 35-17,71 37 1,0 35 0,71-35-1,72-1 1,-35-71-1,-73 0 1,-35-35 0,0-37-1,-71 0 1,-1 1 0,-35 71-1,0 36 1,35-36-1,72 35 1,0 1 0,0-36-1,0 0 1,0 0 0,143 36-1,-71-36 16,-72-36-15,0 36 0,0 0-1,0 0 1,0-36 0,-36 36-1,0 72 1,36 35-1,36 1 1,-36-73 0,36-35-1,0 0 1,35-71 0,36-108-1,-71 36 1,-36 36-1,-36-1 1,-71 72 0,36 1-1,-1 70 1,0 37 0,72 0 15,0 35-16,72 0 1,0-71 0,-37-36-1,-35 0 1,0-72 0,-35-35-1,-37 36 1,-35 35-1,71 36 1,0 143 0,215 0-1,-179-143 1</inkml:trace>
        </inkml:traceGroup>
      </inkml:traceGroup>
    </inkml:traceGroup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6:19.07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63A4923-5F3F-463E-938D-31B72ECD2B33}" emma:medium="tactile" emma:mode="ink">
          <msink:context xmlns:msink="http://schemas.microsoft.com/ink/2010/main" type="writingRegion" rotatedBoundingBox="17866,12518 30630,12263 30676,14594 17912,14849"/>
        </emma:interpretation>
      </emma:emma>
    </inkml:annotationXML>
    <inkml:traceGroup>
      <inkml:annotationXML>
        <emma:emma xmlns:emma="http://www.w3.org/2003/04/emma" version="1.0">
          <emma:interpretation id="{16CD2520-1BC5-41F1-8798-5866E8E06C39}" emma:medium="tactile" emma:mode="ink">
            <msink:context xmlns:msink="http://schemas.microsoft.com/ink/2010/main" type="paragraph" rotatedBoundingBox="17866,12518 30630,12263 30676,14594 17912,148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6A58B6E-E800-4DAE-B3C7-DDD5449E504C}" emma:medium="tactile" emma:mode="ink">
              <msink:context xmlns:msink="http://schemas.microsoft.com/ink/2010/main" type="line" rotatedBoundingBox="17866,12518 30630,12263 30676,14594 17912,14849"/>
            </emma:interpretation>
          </emma:emma>
        </inkml:annotationXML>
        <inkml:traceGroup>
          <inkml:annotationXML>
            <emma:emma xmlns:emma="http://www.w3.org/2003/04/emma" version="1.0">
              <emma:interpretation id="{4BE8E839-28C7-40E4-AC02-F026E46DB8D2}" emma:medium="tactile" emma:mode="ink">
                <msink:context xmlns:msink="http://schemas.microsoft.com/ink/2010/main" type="inkWord" rotatedBoundingBox="23337,12409 30630,12263 30664,14005 23372,14151"/>
              </emma:interpretation>
              <emma:one-of disjunction-type="recognition" id="oneOf0">
                <emma:interpretation id="interp0" emma:lang="it-IT" emma:confidence="0">
                  <emma:literal>Ampiezza</emma:literal>
                </emma:interpretation>
                <emma:interpretation id="interp1" emma:lang="it-IT" emma:confidence="0">
                  <emma:literal>Ampi lizza</emma:literal>
                </emma:interpretation>
                <emma:interpretation id="interp2" emma:lang="it-IT" emma:confidence="0">
                  <emma:literal>Am piazza</emma:literal>
                </emma:interpretation>
                <emma:interpretation id="interp3" emma:lang="it-IT" emma:confidence="0">
                  <emma:literal>Ampi lezza</emma:literal>
                </emma:interpretation>
                <emma:interpretation id="interp4" emma:lang="it-IT" emma:confidence="0">
                  <emma:literal>Am pizza</emma:literal>
                </emma:interpretation>
              </emma:one-of>
            </emma:emma>
          </inkml:annotationXML>
          <inkml:trace contextRef="#ctx0" brushRef="#br0">4972 9910 0,'322'107'0,"-179"-214"0,-71 0 16,-72 35-1,-36 36 1,0-35-1,-71-1 1,35 72 15,1 0-31,35 108 16,36 70 0,72 1-1,71-36 1,36 1-1,-36-37 1,0-36 0,-36-35 15,0-72-15,-35-35-1,-1-36 1,-35-1-1,-36 108-15</inkml:trace>
          <inkml:trace contextRef="#ctx0" brushRef="#br0" timeOffset="3817.4119">6439 9159 0,'71'35'0,"37"37"0,71-36 16,71-36-16,0-36 0,-35 72 15,-36 0 1,-143-1 0,-72 1-1,-179 179 1,1-1-1,71 1 1,107-108 0,107 1-1,37-1 1,106-71 0,-35 35-1,36-71 16,-108-35-31,-107-37 47,-71 36-47,71 36 16</inkml:trace>
          <inkml:trace contextRef="#ctx0" brushRef="#br0" timeOffset="4114.2888">6940 9767 0,'71'0'0,"72"0"0,72 36 0,0-72 16,-36 0 0,-1 0-1,-34 1 1,-144-73 0,0-35 15,0 143-31</inkml:trace>
          <inkml:trace contextRef="#ctx0" brushRef="#br0" timeOffset="4645.5422">8371 8729 0,'179'36'0,"-36"0"15,36 0-15,-1 0 0,-34-1 16,-37 1 0,-71 0-1,-36 35 1,-72 37-1,1 35 1,35 0 0,0 0 15,72-36-15,0-35-1,35 35 1,1-35-1,35-1 1,0-35 0,1 0-1,-1-36 1,-36-36 0,-71-35-1,-71-37 1,-36-35-1,107 143 1</inkml:trace>
          <inkml:trace contextRef="#ctx0" brushRef="#br0" timeOffset="4895.5438">8979 9302 0,'107'0'0,"72"0"16,36 0-16,-1 36 0,1-36 16,-108 0-1,36-36 1,-71 36-1,-72 0 1</inkml:trace>
          <inkml:trace contextRef="#ctx0" brushRef="#br0" timeOffset="5473.6725">10768 9767 0,'143'36'0,"36"-36"0,-36-72 0,0-35 16,0-72-1,-72 36 1,-71 0 0,-107 0-1,-72 71 1,-71 108-1,35 35 1,72 37 0,72-1-1,106 0 1,73-35 0,35-1-1,36 1 1,-36-36 15,-36 0-15,-35 35-1,-1 1 1,1 35 0,35-35-1,0-1 1,36-35 15,-35 0-15,35-1-1,-72-70 1,-35-37 15,-36 72-31</inkml:trace>
          <inkml:trace contextRef="#ctx0" brushRef="#br0" timeOffset="-2640.6419">-36 9087 0,'0'72'0,"-72"71"0,-71 36 16,36 0 0,35-72-1,36 0 1,1-35-1,35-72 1,0 0 0,71-108-1,72-106 1,-35 106 0,-37 1-1,36-36 1,-35 71-1,0 37 1,-37 70 0,37 37 15,-1 35-15,1 72-1,0 36 1,-1-72-1,1-36 1,-37-71 0,-35-36-1,-107-36 1,-36-107 0,-36 36 15,0 0-16,36 35 1,107 72 0,72 36-1,71 0 1,72-1 0,-179-35 15</inkml:trace>
          <inkml:trace contextRef="#ctx0" brushRef="#br0" timeOffset="-1843.7618">1037 9409 0,'0'36'0,"0"71"16,0 36-16,0-71 0,36-1 15,-1-35 1,1-36 0,0 0-1,36-36 17,35-71-32,-71 71 31,-1 1-16,1-1 1,0 36 0,0 36-1,-36 35 1,0 36 0,36 1-1,-1-37 1,37-35-1,-1-36 1,37-36 0,-37-35-1,1-1 1,-36 1 0,-36 71-1,0 0 1,0 0-1,35 35 1,1 73 0,0-37 15,0 37-15,-1-37-1,37-35 1,35-72-1,-35-35 1,-72 71 0</inkml:trace>
          <inkml:trace contextRef="#ctx0" brushRef="#br0" timeOffset="-734.3797">3112 9588 0,'36'0'0,"-1"107"0,-70 36 0,35 36 16,0 36 0,35 0-1,1-1 1,0-35-1,-36-36 1,36-35 0,-36-37-1,0-107 1,0-71 0,0-72-1,-72-36 1,-35-35-1,35 0 1,-35 35 0,35 0 15,1 72-15,107 143-1,107-107 1,36 71-1,35 72 1,1 0 0,-72 35-1,-36 1 1,-107-1 0,0 1-1,-71-1 1,-37-35-1,-35 0 1,36 0 0,0-72-1,-1 36 1,73 0 0,70-36 15,109 36-16,34 0 1,37-36 0,-36 36-1,0-35 1,-72 35 0,-35 0-1,-72 35 1,0-35-1,0 0 17,0 36-32,-36 107 15,36-35 1,0-108 0,36 35-1,35-106 1,1-36-1,-72 107 1</inkml:trace>
          <inkml:trace contextRef="#ctx0" brushRef="#br0" timeOffset="-359.3773">4114 8837 0,'0'0'0</inkml:trace>
        </inkml:traceGroup>
      </inkml:traceGroup>
    </inkml:traceGroup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4:28.1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10304E0-9384-4186-8B04-56DD56D56863}" emma:medium="tactile" emma:mode="ink">
          <msink:context xmlns:msink="http://schemas.microsoft.com/ink/2010/main" type="writingRegion" rotatedBoundingBox="2788,4742 20989,5737 20692,11164 2491,10169"/>
        </emma:interpretation>
      </emma:emma>
    </inkml:annotationXML>
    <inkml:traceGroup>
      <inkml:annotationXML>
        <emma:emma xmlns:emma="http://www.w3.org/2003/04/emma" version="1.0">
          <emma:interpretation id="{DDB9D1BC-A9E0-49F6-9B72-7BB8BCC4196B}" emma:medium="tactile" emma:mode="ink">
            <msink:context xmlns:msink="http://schemas.microsoft.com/ink/2010/main" type="paragraph" rotatedBoundingBox="2788,4742 20989,5737 20692,11164 2491,101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E14D217-14CC-417D-80A5-D9B225AD9EF0}" emma:medium="tactile" emma:mode="ink">
              <msink:context xmlns:msink="http://schemas.microsoft.com/ink/2010/main" type="line" rotatedBoundingBox="2788,4742 20989,5737 20692,11164 2491,10169"/>
            </emma:interpretation>
          </emma:emma>
        </inkml:annotationXML>
        <inkml:traceGroup>
          <inkml:annotationXML>
            <emma:emma xmlns:emma="http://www.w3.org/2003/04/emma" version="1.0">
              <emma:interpretation id="{62E5523E-098D-4FDD-8041-0438D75EFACF}" emma:medium="tactile" emma:mode="ink">
                <msink:context xmlns:msink="http://schemas.microsoft.com/ink/2010/main" type="inkWord" rotatedBoundingBox="11484,5217 20989,5737 20692,11164 11187,10644"/>
              </emma:interpretation>
              <emma:one-of disjunction-type="recognition" id="oneOf0">
                <emma:interpretation id="interp0" emma:lang="it-IT" emma:confidence="0">
                  <emma:literal>agosto 50</emma:literal>
                </emma:interpretation>
                <emma:interpretation id="interp1" emma:lang="it-IT" emma:confidence="0">
                  <emma:literal>agosto 59</emma:literal>
                </emma:interpretation>
                <emma:interpretation id="interp2" emma:lang="it-IT" emma:confidence="0">
                  <emma:literal>agosto 57</emma:literal>
                </emma:interpretation>
                <emma:interpretation id="interp3" emma:lang="it-IT" emma:confidence="0">
                  <emma:literal>agosto 58</emma:literal>
                </emma:interpretation>
                <emma:interpretation id="interp4" emma:lang="it-IT" emma:confidence="0">
                  <emma:literal>agosto 55</emma:literal>
                </emma:interpretation>
              </emma:one-of>
            </emma:emma>
          </inkml:annotationXML>
          <inkml:trace contextRef="#ctx0" brushRef="#br0">8753 608 0,'179'-72'0,"35"72"0,108 36 16,-36 71-1,-71-35 1,-179 0 0,-108 71-1,-142 0 1,-144 36-1,36-1 1,143-34 0,107-37-1,108-36 1,179 73 15,35-73-15,72 1-1,-107-1 1,-72-71 0,-107-36-1,0-107 1,-36 143 0</inkml:trace>
          <inkml:trace contextRef="#ctx0" brushRef="#br0" timeOffset="867.1943">10792 250 0,'214'36'0,"144"35"0,107 1 0,-71-36 16,-108 35 0,-143-35-1,-107-36 1,-72-36-1,-35-35 1,71-1 15,0 72-15</inkml:trace>
          <inkml:trace contextRef="#ctx0" brushRef="#br0" timeOffset="593.7538">11114 679 0,'71'108'0,"1"106"15,-108 37-15,0 35 16,36-36 0,36-71-1,36-36 17,-37-107-17,37-143 1,35-144-1,36-35 1,36 0 0,-36 107-1,-35 108 1,-37 35 0,-71 36-1,36 107 1,0 144-1,-36 35 17,0 0-32,71-71 15,37-108 1,-73-35 0,1-180 15,-72-142-16,-71-108 17,-179-71-32,286 429 15</inkml:trace>
          <inkml:trace contextRef="#ctx0" brushRef="#br0" timeOffset="1429.6979">14691-108 0,'215'-143'0,"-215"72"0,-107-1 15,-144 72 1,36 72 0,1 107 15,71 214-15,179-35-1,142 71 1,37 108-1,35-1 1,-106-35 0,-109-107-1,-106-36 1,-37-144 0,-106-106-1,-37-73 1,37-70-1,-1-73 1,0-71 0,108 0-1,107 36 17,107 72-32,108-1 15,0-35 16,-215 107-31</inkml:trace>
          <inkml:trace contextRef="#ctx0" brushRef="#br0" timeOffset="1810.5614">13582 1753 0,'251'0'15,"71"35"-15,35 37 0,1-36 16,-107 35 15,-37-35-15,-214-36-1,0-36 1,-71 1 0,-1 35-1,72 0 1,72-36-1,-72 36 1</inkml:trace>
          <inkml:trace contextRef="#ctx0" brushRef="#br0" timeOffset="27836.1344">17696 2540 0,'143'-179'0,"-143"107"0,0-35 16,-71 35 0,-108 1-1,-36-1 1,-71 1-1,36 35 1,-108 0 15,-36 108-15,144-1 0,0 108-1,71-36 1,-36 108-1,108-37 1,-1 37 0,73-1-1,-1 36 1,72-35 0,35 35-1,37-36 1,70 1-1,37-1 17,35-71-32,1-71 15,-108-108 17,107 0-17,144-72 1,-72-71-1,-36-72 1,0 1 0,-71-37-1,-36-107 1,-143 36 0,-36-71-1,-108-1 1,-214 1-1,-214 71 1,536 322 0</inkml:trace>
          <inkml:trace contextRef="#ctx0" brushRef="#br0" timeOffset="2263.6893">16051 2576 0,'107'71'16,"-71"-35"-16,0 0 0,-36 107 0,35 36 15,73 71-15,-37 36 31,1 0-15,-72 1 0,-108-144-1,-70-72 1,-73-107 0,-35-35-1,107-1 16,107-35-31,108 35 16,143-35 15,36 0-15,-1-72 0,-214 179-1</inkml:trace>
          <inkml:trace contextRef="#ctx0" brushRef="#br0" timeOffset="2546.8943">15764 2361 0,'36'0'0,"107"-36"0,144 36 16,35 36-16,-1 35 16,-34 37-1,-73-37 1,-106-35 0,-144 0-1,-107-72 16,143 36-15</inkml:trace>
          <inkml:trace contextRef="#ctx0" brushRef="#br0" timeOffset="-2296.8897">560 0 0,'-36'107'0,"-142"179"15,34 36-15,1 36 16,72-36 0,107-72-1,71-107 16,72-71-15,71-144 0,36-71-1,-35-107 1,-72 107 0,-108 36-1,-71 107 1,0 0-1,36 107 1,36 143 0,71 36-1,71 1 1,73-37 0,35-71-1,35-107 1,-35-144-1,-36-107 1,-71-71 0,-143-108-1,-72 0 1,-108 0 15,-35 36-15,-36 108-1,36 35 1,36 107 0,35 72-1,144 36 1,-72-36 0</inkml:trace>
          <inkml:trace contextRef="#ctx0" brushRef="#br0" timeOffset="-1609.3853">4889 2182 0,'143'215'0,"-107"-1"16,-36 108-16,71-36 15,-71 36 1,0-71 0,-35-72-1,-73-36 1,-35-107 0,-107-72-1,-1-72 16,37-35-15,71 0 0,178 0-1,144 0 1,72 0 0,-251 143-1</inkml:trace>
          <inkml:trace contextRef="#ctx0" brushRef="#br0" timeOffset="-1218.7578">4567 1932 0,'36'0'0,"107"0"0,179 0 0,0 0 16,-36 0-1,-107 35 1,-72-35-1,-71 0 1,-36 0 0,-72 36-1,1 0 1,35-72 0,108-35-1,-72 71 1</inkml:trace>
          <inkml:trace contextRef="#ctx0" brushRef="#br0" timeOffset="-734.3797">6499 1037 0,'71'0'0,"72"0"16,1 0-16,-1 0 0,0 0 15,0 0 1,-36 0 0,-71 0-1,0 0 1,-36 0-1,0 0 17,-36 36-17,-71-36 1,-36-36 0,143 36-1</inkml:trace>
          <inkml:trace contextRef="#ctx0" brushRef="#br0" timeOffset="-531.2534">6606 1538 0,'286'36'0,"-107"0"0,36-1 16,-72-35-1,-36 0 1,1-71 0,-108 71-1</inkml:trace>
          <inkml:trace contextRef="#ctx0" brushRef="#br0" timeOffset="26350.7708">6105 2039 0,'0'-36'16,"0"-35"-16,-35 35 0,-37-36 0,0 36 16,1-35-16,-36-36 31,-1 35-16,1 36 1,35-35 0,-71 35-1,-36 36 1,36 0 0,-36 0-1,-35 36 1,35-1-1,0 1 1,0 72 0,0-1-1,36 36 1,36 72 0,0-1-1,71 1 1,0 0-1,36-1 1,36 1 0,35-36 15,72 71-31,1-35 31,70 35-15,1-71-1,-1-36 1,-35-71 0,0-36-1,-36-36 1,36-36 0,36-72-1,-36-35 1,35-71-1,-35-1 1,-36-71 0,-35 0-1,-73-1 1,-70-34 0,-73 34-1,-71 1 1,-214 0-1,35 107 1,358 179 15</inkml:trace>
        </inkml:traceGroup>
      </inkml:traceGroup>
    </inkml:traceGroup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4:32.7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0A51630-53DD-4633-9483-2BBBBE79EE8A}" emma:medium="tactile" emma:mode="ink">
          <msink:context xmlns:msink="http://schemas.microsoft.com/ink/2010/main" type="inkDrawing" rotatedBoundingBox="11361,15233 11532,10083 11707,10089 11536,15239" semanticType="callout" shapeName="Other">
            <msink:sourceLink direction="with" ref="{478B2BB0-DD3E-4220-8DE1-BCE654301D6A}"/>
            <msink:sourceLink direction="with" ref="{0A1CF0B9-285F-4823-A6DA-5B0138F67003}"/>
            <msink:sourceLink direction="with" ref="{D40563A6-917E-4C22-A475-6CD542356621}"/>
            <msink:sourceLink direction="with" ref="{D5EA3167-FAE4-462C-817A-E28E610FB3B0}"/>
          </msink:context>
        </emma:interpretation>
      </emma:emma>
    </inkml:annotationXML>
    <inkml:trace contextRef="#ctx0" brushRef="#br0">286 0 0,'36'107'0,"-36"72"16,-72 107-16,37 72 16,-1 71-1,36 72 1,-36 71-1,36 1 1,0-1 0,0-35-1,0-108 1,0-143 15,0-71-15,0-144-1,0-35 1,0-36 0,0 0-1,0-36 1,-36-143 0,0 72-1,-35 0 1,71 107-1</inkml:trace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4:33.9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14B994B-8D65-4DED-8458-D046F8A72443}" emma:medium="tactile" emma:mode="ink">
          <msink:context xmlns:msink="http://schemas.microsoft.com/ink/2010/main" type="inkDrawing" rotatedBoundingBox="10086,15506 29369,15449 29372,16667 10090,16725" semanticType="callout" shapeName="Other">
            <msink:sourceLink direction="from" ref="{478B2BB0-DD3E-4220-8DE1-BCE654301D6A}"/>
            <msink:sourceLink direction="to" ref="{D5EA3167-FAE4-462C-817A-E28E610FB3B0}"/>
          </msink:context>
        </emma:interpretation>
      </emma:emma>
    </inkml:annotationXML>
    <inkml:trace contextRef="#ctx0" brushRef="#br0">0 536 0,'322'72'15,"0"-108"-15,36 36 0,107-36 16,71 36 15,108 0-15,0 0-1,72 0 1,35 36 0,0 0-1,1 0 1,70-36-1,1 0 1,-36 0 0,72 36-1,-108-72 1,36 36 0,0 36-1,-71-36 1,-37 0-1,-70 0 1,34-36 0,-142 36-1,36 36 1,-72-36 0,0 35 15,-71 1-16,-108-36 1,-36 0 0,-71 0-1,-36 0 1,-107-71 0,-36-37-1,-36 1 1,0 35-1,36-35 1,36 0 0,-36-1-1,0 73 1,36-1 0,71 36 15,72 0-31,36 36 15,35 71 1,36 36 0,-35 36-1,-108-108 17,-71 1-17,-72-108 1,-108 72-1,-35 0 1,36 35 0,-36 108-1,35 0 1,37-36 0,35-143-1,36 0 1</inkml:trace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4:35.8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1EBEB23-A39D-4BC3-B47E-A33EB5155C88}" emma:medium="tactile" emma:mode="ink">
          <msink:context xmlns:msink="http://schemas.microsoft.com/ink/2010/main" type="writingRegion" rotatedBoundingBox="30122,15132 31374,15132 31374,17564 30122,17564"/>
        </emma:interpretation>
      </emma:emma>
    </inkml:annotationXML>
    <inkml:traceGroup>
      <inkml:annotationXML>
        <emma:emma xmlns:emma="http://www.w3.org/2003/04/emma" version="1.0">
          <emma:interpretation id="{3FF2BA2D-96B0-4667-99F9-2051A078A7ED}" emma:medium="tactile" emma:mode="ink">
            <msink:context xmlns:msink="http://schemas.microsoft.com/ink/2010/main" type="paragraph" rotatedBoundingBox="30122,15132 31374,15132 31374,17564 30122,175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F42DF6C-1DBD-403D-AD9C-E5E90C65BDA1}" emma:medium="tactile" emma:mode="ink">
              <msink:context xmlns:msink="http://schemas.microsoft.com/ink/2010/main" type="line" rotatedBoundingBox="30122,15132 31374,15132 31374,17564 30122,17564"/>
            </emma:interpretation>
          </emma:emma>
        </inkml:annotationXML>
        <inkml:traceGroup>
          <inkml:annotationXML>
            <emma:emma xmlns:emma="http://www.w3.org/2003/04/emma" version="1.0">
              <emma:interpretation id="{DD11059B-BE93-44F5-8360-AB902B20BB3F}" emma:medium="tactile" emma:mode="ink">
                <msink:context xmlns:msink="http://schemas.microsoft.com/ink/2010/main" type="inkWord" rotatedBoundingBox="30122,15132 31374,15132 31374,17564 30122,17564"/>
              </emma:interpretation>
              <emma:one-of disjunction-type="recognition" id="oneOf0">
                <emma:interpretation id="interp0" emma:lang="it-IT" emma:confidence="0">
                  <emma:literal>f</emma:literal>
                </emma:interpretation>
                <emma:interpretation id="interp1" emma:lang="it-IT" emma:confidence="0">
                  <emma:literal>£</emma:literal>
                </emma:interpretation>
                <emma:interpretation id="interp2" emma:lang="it-IT" emma:confidence="0">
                  <emma:literal>G</emma:literal>
                </emma:interpretation>
                <emma:interpretation id="interp3" emma:lang="it-IT" emma:confidence="0">
                  <emma:literal>F</emma:literal>
                </emma:interpretation>
                <emma:interpretation id="interp4" emma:lang="it-IT" emma:confidence="0">
                  <emma:literal>5</emma:literal>
                </emma:interpretation>
              </emma:one-of>
            </emma:emma>
          </inkml:annotationXML>
          <inkml:trace contextRef="#ctx0" brushRef="#br0">716 367 0,'71'-36'0,"-106"-72"16,-37 1-16,-35 36 0,-36 35 16,0 36-1,35 36 16,1 107-15,71 36 0,72 71-1,71 72 1,1 71 0,35 1-1,-72-72 1,1-179-1,-108 0 1,0-71 0,-71-37-1,-36-70 1,0-73 0,107 37 15,-36-36-16,72 107 1</inkml:trace>
          <inkml:trace contextRef="#ctx0" brushRef="#br0" timeOffset="234.3765">-71 1332 0,'286'0'0,"-71"72"16,71 0-16,-72-1 16,-35-35-1,-107-72 1,-72 36-1</inkml:trace>
        </inkml:traceGroup>
      </inkml:traceGroup>
    </inkml:traceGroup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5:03.7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DE1334A-D262-4709-AE34-FCDE83980E93}" emma:medium="tactile" emma:mode="ink">
          <msink:context xmlns:msink="http://schemas.microsoft.com/ink/2010/main" type="writingRegion" rotatedBoundingBox="11567,9180 24801,15144 22512,20224 9278,14260"/>
        </emma:interpretation>
      </emma:emma>
    </inkml:annotationXML>
    <inkml:traceGroup>
      <inkml:annotationXML>
        <emma:emma xmlns:emma="http://www.w3.org/2003/04/emma" version="1.0">
          <emma:interpretation id="{F45319F4-378E-4C37-B63E-3D39CB9BAE69}" emma:medium="tactile" emma:mode="ink">
            <msink:context xmlns:msink="http://schemas.microsoft.com/ink/2010/main" type="paragraph" rotatedBoundingBox="11567,9180 24801,15144 23608,17793 10374,1182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71FB8BE-E880-435A-B494-E62A9DB41F99}" emma:medium="tactile" emma:mode="ink">
              <msink:context xmlns:msink="http://schemas.microsoft.com/ink/2010/main" type="line" rotatedBoundingBox="11567,9180 24801,15144 23608,17793 10374,11829"/>
            </emma:interpretation>
          </emma:emma>
        </inkml:annotationXML>
        <inkml:traceGroup>
          <inkml:annotationXML>
            <emma:emma xmlns:emma="http://www.w3.org/2003/04/emma" version="1.0">
              <emma:interpretation id="{D5EA3167-FAE4-462C-817A-E28E610FB3B0}" emma:medium="tactile" emma:mode="ink">
                <msink:context xmlns:msink="http://schemas.microsoft.com/ink/2010/main" type="inkWord" rotatedBoundingBox="17007,11632 20245,13091 19052,15739 15813,14280">
                  <msink:destinationLink direction="with" ref="{30A51630-53DD-4633-9483-2BBBBE79EE8A}"/>
                  <msink:destinationLink direction="to" ref="{814B994B-8D65-4DED-8458-D046F8A72443}"/>
                </msink:context>
              </emma:interpretation>
              <emma:one-of disjunction-type="recognition" id="oneOf0">
                <emma:interpretation id="interp0" emma:lang="it-IT" emma:confidence="0">
                  <emma:literal>"s.a..</emma:literal>
                </emma:interpretation>
                <emma:interpretation id="interp1" emma:lang="it-IT" emma:confidence="0">
                  <emma:literal>"s.a.</emma:literal>
                </emma:interpretation>
                <emma:interpretation id="interp2" emma:lang="it-IT" emma:confidence="0">
                  <emma:literal>"siate.</emma:literal>
                </emma:interpretation>
                <emma:interpretation id="interp3" emma:lang="it-IT" emma:confidence="0">
                  <emma:literal>"sia.</emma:literal>
                </emma:interpretation>
                <emma:interpretation id="interp4" emma:lang="it-IT" emma:confidence="0">
                  <emma:literal>siti</emma:literal>
                </emma:interpretation>
              </emma:one-of>
            </emma:emma>
          </inkml:annotationXML>
          <inkml:trace contextRef="#ctx0" brushRef="#br0">-2147-3585 0,'-71'71'0,"-72"36"16,-36 72-16,-72 0 0,37-36 15,71-35 1,71-37-1,1 1 1,71-1 0,35-71-1,37 72 17,71-36-17,36-1 1,71 1-1,-35 36 1,35-37 0,-107 1-1,-35 0 1,-72-36 0,-36 0-1,-36-36 1,-72-35-1,73-37 1,-1-35 0,36 143-1</inkml:trace>
          <inkml:trace contextRef="#ctx0" brushRef="#br0" timeOffset="-2000.0128">-251-1189 0,'-35'-35'0,"-73"35"0,-35 0 0,-71 0 16,-1-36-16,-36 36 15,-35-36 1,0 36 0,0 0-1,71-36 1,1 36-1,35 0 1,36 0 0,35 36-1,37-36 1,35 0 0,36 0-1,0 0 1,0 0-1,36 0 1,35 0 0,-35-36 15,0 1-15,-36-1-1,-36-36 1,-35 36-1,-1 1 1,0-1 0,-71 36-1,143-36 1,-35 36 0,-1 36-1,-36-36 1,-35 36-1,35-1 1,1-35 0,35 36-1,0-36 1,72 0 0,0 36-1,71 0 1,36 0 15,-35 35-15,35 1-1,-36-1 1,-35 1 0,-72-72-1,0 0 1,0-72-1,35 1 1,37-1 0,-72 72-1</inkml:trace>
          <inkml:trace contextRef="#ctx0" brushRef="#br0" timeOffset="406.2526">-2433-3764 0,'36'71'16,"0"72"-16,-1 36 0,1 36 15,36 35 1,-36-35 0,35-36-1,-35-36 1,0-72 0,-1-35-1,-35 0 16,36-108-15,0-35 0,36-36-1,-1 0 1,-71 143 0</inkml:trace>
          <inkml:trace contextRef="#ctx0" brushRef="#br0" timeOffset="1164.0712">-1968-2834 0,'215'71'0,"-36"-71"0,0 36 15,-1 0 1,-34-72 0,-144 36-1</inkml:trace>
          <inkml:trace contextRef="#ctx0" brushRef="#br0" timeOffset="921.8809">-1252-3264 0,'143'-35'0,"-143"-73"0,-108 37 16,1 35-16,-36 0 16,36 72-1,-1 71 1,73 36 0,35 108-1,71-1 1,-35 1-1,35-1 1,-35-35 0,-72-72-1,1-36 17,-37-35-17,-35-72 1,35-36-1,1 0 1,-1 0 0,72-35-1,36-36 1,0-1 0,-36 108-1</inkml:trace>
          <inkml:trace contextRef="#ctx0" brushRef="#br0" timeOffset="-1390.6339">-930-1689 0,'71'71'0,"1"-35"0,35 35 0,0 1 16,72 35-16,-71-35 16,-1-36-1,-36-1 1,-35 1-1,-36-36 1,-36 0 0,-35 36-1,-1-36 1,1 36 0,35-36-1,0 36 1,1-1-1,106-35 1,-71 0 0</inkml:trace>
          <inkml:trace contextRef="#ctx0" brushRef="#br0" timeOffset="-28939.6544">-7835-6197 0,'0'107'0,"-179"108"0,-71 0 15,-1-1 1,144-71-1,71-107 1,36-36 0,36 0-1,107-143 1,36-143 0,-72 71-1,-35 72 1,-36 72-1,-36 71 1,71 35 0,37 144-1,70 36 1,-70-72 15,-1-72-15,-107 1 15,0-72-15,-71 0-1,-108 0 1,36 0 0,214 0-1,-71 0 1</inkml:trace>
          <inkml:trace contextRef="#ctx0" brushRef="#br0" timeOffset="-24345.8023">4042 135 0,'72'36'0,"-36"-36"0,71 0 0,36 0 16,36 0-16,-36 0 0,-36-36 15,-107 0 1,-35-35 0,-37-72-1,-107 71 1,36 72-1,36 0 1,35 107 0,108 1-1,71 35 1,36-36 0,-71-107-1,-36 0 1,-36-36-1,-36-71 1,-107 71 0,-36 179 15,107 72-31,72-215 16</inkml:trace>
        </inkml:traceGroup>
      </inkml:traceGroup>
    </inkml:traceGroup>
    <inkml:traceGroup>
      <inkml:annotationXML>
        <emma:emma xmlns:emma="http://www.w3.org/2003/04/emma" version="1.0">
          <emma:interpretation id="{58F59280-682A-4E18-ADBB-B7F1BEA1D7E2}" emma:medium="tactile" emma:mode="ink">
            <msink:context xmlns:msink="http://schemas.microsoft.com/ink/2010/main" type="paragraph" rotatedBoundingBox="13272,15450 20442,15647 20420,16430 13250,1623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253387F-F972-46D9-A754-9ACB1DA5CBEC}" emma:medium="tactile" emma:mode="ink">
              <msink:context xmlns:msink="http://schemas.microsoft.com/ink/2010/main" type="line" rotatedBoundingBox="13272,15450 20442,15647 20420,16430 13250,16232"/>
            </emma:interpretation>
          </emma:emma>
        </inkml:annotationXML>
        <inkml:traceGroup>
          <inkml:annotationXML>
            <emma:emma xmlns:emma="http://www.w3.org/2003/04/emma" version="1.0">
              <emma:interpretation id="{478B2BB0-DD3E-4220-8DE1-BCE654301D6A}" emma:medium="tactile" emma:mode="ink">
                <msink:context xmlns:msink="http://schemas.microsoft.com/ink/2010/main" type="inkWord" rotatedBoundingBox="13272,15450 14365,15480 14344,16245 13250,16215">
                  <msink:destinationLink direction="with" ref="{30A51630-53DD-4633-9483-2BBBBE79EE8A}"/>
                  <msink:destinationLink direction="from" ref="{814B994B-8D65-4DED-8458-D046F8A72443}"/>
                </msink:context>
              </emma:interpretation>
              <emma:one-of disjunction-type="recognition" id="oneOf1">
                <emma:interpretation id="interp5" emma:lang="it-IT" emma:confidence="0">
                  <emma:literal>a</emma:literal>
                </emma:interpretation>
                <emma:interpretation id="interp6" emma:lang="it-IT" emma:confidence="0">
                  <emma:literal>e</emma:literal>
                </emma:interpretation>
                <emma:interpretation id="interp7" emma:lang="it-IT" emma:confidence="0">
                  <emma:literal>o</emma:literal>
                </emma:interpretation>
                <emma:interpretation id="interp8" emma:lang="it-IT" emma:confidence="0">
                  <emma:literal>.</emma:literal>
                </emma:interpretation>
                <emma:interpretation id="interp9" emma:lang="it-IT" emma:confidence="0">
                  <emma:literal>al</emma:literal>
                </emma:interpretation>
              </emma:one-of>
            </emma:emma>
          </inkml:annotationXML>
          <inkml:trace contextRef="#ctx0" brushRef="#br0" timeOffset="-25110.5273">-6153 278 0,'-36'36'16,"107"36"-16,1-1 0,71-71 0,0 0 15,-71-36-15,-72-35 0,0-108 31,-143-36-15,-72 36 0,36 108-1,72 71 1,71 0 0,36 71-1,179 216 1,71-109-1,1-34 1,-37-37 0,-35-107-1,-179 0 1</inkml:trace>
        </inkml:traceGroup>
        <inkml:traceGroup>
          <inkml:annotationXML>
            <emma:emma xmlns:emma="http://www.w3.org/2003/04/emma" version="1.0">
              <emma:interpretation id="{5C41C122-7F6A-41B7-AF87-2D49A7A4C819}" emma:medium="tactile" emma:mode="ink">
                <msink:context xmlns:msink="http://schemas.microsoft.com/ink/2010/main" type="inkWord" rotatedBoundingBox="16179,15549 16712,15564 16691,16320 16158,16305"/>
              </emma:interpretation>
              <emma:one-of disjunction-type="recognition" id="oneOf2">
                <emma:interpretation id="interp10" emma:lang="it-IT" emma:confidence="0">
                  <emma:literal>le</emma:literal>
                </emma:interpretation>
                <emma:interpretation id="interp11" emma:lang="it-IT" emma:confidence="0">
                  <emma:literal>lo</emma:literal>
                </emma:interpretation>
                <emma:interpretation id="interp12" emma:lang="it-IT" emma:confidence="0">
                  <emma:literal>la</emma:literal>
                </emma:interpretation>
                <emma:interpretation id="interp13" emma:lang="it-IT" emma:confidence="0">
                  <emma:literal>l.</emma:literal>
                </emma:interpretation>
                <emma:interpretation id="interp14" emma:lang="it-IT" emma:confidence="0">
                  <emma:literal>li</emma:literal>
                </emma:interpretation>
              </emma:one-of>
            </emma:emma>
          </inkml:annotationXML>
          <inkml:trace contextRef="#ctx0" brushRef="#br0" timeOffset="-25673.0309">-3470 135 0,'35'36'16,"37"-36"-16,0 36 0,35-72 0,36 0 0,-107 36 15,0-36-15,-1 1 32,-35-37-17,-35 0 1,-37-35 0,-35 107-1,-1 72 1,1 35-1,35 72 1,144-36 0,35-36-1,1-71 1,-73-36 0,1-36-1,-36-71 1,0 0-1,-36 35 1,1 72 0,-37 36-1,36 143 1,1-36 0,70-72-1,-35-71 16,0 0-31</inkml:trace>
        </inkml:traceGroup>
        <inkml:traceGroup>
          <inkml:annotationXML>
            <emma:emma xmlns:emma="http://www.w3.org/2003/04/emma" version="1.0">
              <emma:interpretation id="{FE4F6FB7-19D3-483A-ADCA-A06E61F5E03B}" emma:medium="tactile" emma:mode="ink">
                <msink:context xmlns:msink="http://schemas.microsoft.com/ink/2010/main" type="inkWord" rotatedBoundingBox="19650,15727 20439,15749 20420,16430 19631,16408"/>
              </emma:interpretation>
              <emma:one-of disjunction-type="recognition" id="oneOf3">
                <emma:interpretation id="interp15" emma:lang="it-IT" emma:confidence="0">
                  <emma:literal>.</emma:literal>
                </emma:interpretation>
                <emma:interpretation id="interp16" emma:lang="it-IT" emma:confidence="0">
                  <emma:literal>a</emma:literal>
                </emma:interpretation>
                <emma:interpretation id="interp17" emma:lang="it-IT" emma:confidence="0">
                  <emma:literal>o</emma:literal>
                </emma:interpretation>
                <emma:interpretation id="interp18" emma:lang="it-IT" emma:confidence="0">
                  <emma:literal>@</emma:literal>
                </emma:interpretation>
                <emma:interpretation id="interp19" emma:lang="it-IT" emma:confidence="0">
                  <emma:literal>q</emma:literal>
                </emma:interpretation>
              </emma:one-of>
            </emma:emma>
          </inkml:annotationXML>
          <inkml:trace contextRef="#ctx0" brushRef="#br0" timeOffset="-26438.6608">0 350 0,'71'0'0,"37"36"15,71 35-15,-36-35 0,36-36 0,-108-36 16,-35 36 0,-36-36-1,0-71 16,-72 0-31,-35-1 16,-72 37 0,36 107 15,36 35-15,-1 36-1,108 72 1,36-71-1,107-1 1,0-71 0,-35-72-1,-37-36 1,1-142 0,-108 71-1,-36 0 1,1 71-1,-72 72 1,71 36 0,72 71-1,36 0 1,107 1 0,-71-72-1,-37-36 1,1 0-1,-36-36 17,-36 0-17,1 0 1,-73 108 0,108 35-1,0-107 1</inkml:trace>
        </inkml:traceGroup>
      </inkml:traceGroup>
    </inkml:traceGroup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28:20.5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01F1D53-2274-4EE7-B5CD-85ACE8183323}" emma:medium="tactile" emma:mode="ink">
          <msink:context xmlns:msink="http://schemas.microsoft.com/ink/2010/main" type="inkDrawing" rotatedBoundingBox="9139,318 9302,7189 9214,7192 9050,320" shapeName="Other"/>
        </emma:interpretation>
      </emma:emma>
    </inkml:annotationXML>
    <inkml:trace contextRef="#ctx0" brushRef="#br0">0 0 0,'71'72'15,"-71"35"-15,0 0 0,-36 72 0,72 0 16,-36 36 0,0 35-1,36 36 1,-36 36 15,0 0-15,-36 36-1,108 36 1,-72-37 0,0 37-1,0-1 1,0 1-1,0-1 1,0-35 0,0 0-1,0-36 1,35-36 0,-35-36-1,36-35 1,-36-36-1,36-72 1,-36-71 0,0 0-1,0-36 1,0 0 0,-36-72 15,0-71-16,36 143 1</inkml:trace>
  </inkml:traceGroup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6:53.9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FAE1539-F2BC-459A-9B65-F9F957BE5BF1}" emma:medium="tactile" emma:mode="ink">
          <msink:context xmlns:msink="http://schemas.microsoft.com/ink/2010/main" type="writingRegion" rotatedBoundingBox="1686,1454 29907,2810 29281,15837 1060,14480"/>
        </emma:interpretation>
      </emma:emma>
    </inkml:annotationXML>
    <inkml:traceGroup>
      <inkml:annotationXML>
        <emma:emma xmlns:emma="http://www.w3.org/2003/04/emma" version="1.0">
          <emma:interpretation id="{1DB9EF50-07BC-42DB-AE18-D2D9E75AAD7F}" emma:medium="tactile" emma:mode="ink">
            <msink:context xmlns:msink="http://schemas.microsoft.com/ink/2010/main" type="paragraph" rotatedBoundingBox="1686,1454 29907,2810 29687,7393 1466,60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D12F4C3-60F0-4D87-B33E-6104A0B180D8}" emma:medium="tactile" emma:mode="ink">
              <msink:context xmlns:msink="http://schemas.microsoft.com/ink/2010/main" type="line" rotatedBoundingBox="1686,1454 29907,2810 29687,7393 1466,6037"/>
            </emma:interpretation>
          </emma:emma>
        </inkml:annotationXML>
        <inkml:traceGroup>
          <inkml:annotationXML>
            <emma:emma xmlns:emma="http://www.w3.org/2003/04/emma" version="1.0">
              <emma:interpretation id="{D8E16469-9CD7-4BD7-B177-5674A8880AEC}" emma:medium="tactile" emma:mode="ink">
                <msink:context xmlns:msink="http://schemas.microsoft.com/ink/2010/main" type="inkWord" rotatedBoundingBox="1686,1454 8435,1778 8214,6361 1466,6037"/>
              </emma:interpretation>
              <emma:one-of disjunction-type="recognition" id="oneOf0">
                <emma:interpretation id="interp0" emma:lang="it-IT" emma:confidence="0">
                  <emma:literal>Ba</emma:literal>
                </emma:interpretation>
                <emma:interpretation id="interp1" emma:lang="it-IT" emma:confidence="0">
                  <emma:literal>Boa</emma:literal>
                </emma:interpretation>
                <emma:interpretation id="interp2" emma:lang="it-IT" emma:confidence="0">
                  <emma:literal>Bai</emma:literal>
                </emma:interpretation>
                <emma:interpretation id="interp3" emma:lang="it-IT" emma:confidence="0">
                  <emma:literal>Bia</emma:literal>
                </emma:interpretation>
                <emma:interpretation id="interp4" emma:lang="it-IT" emma:confidence="0">
                  <emma:literal>Bra</emma:literal>
                </emma:interpretation>
              </emma:one-of>
            </emma:emma>
          </inkml:annotationXML>
          <inkml:trace contextRef="#ctx0" brushRef="#br0">859 646 0,'71'107'0,"-107"108"0,36 107 15,0 0 1,0 71-1,36-107 1,0-71 15,0-36-15,-1-108 0,-35-35-1,0-36 1,-71-215-1,35-71 1,36 286 0</inkml:trace>
          <inkml:trace contextRef="#ctx0" brushRef="#br0" timeOffset="796.8801">0 73 0,'215'-71'0,"107"71"0,143 0 15,35 71 1,37 37-1,-36-1 17,-72 36-17,-357-71 1,-144-1 0,-178 1-1,-72-1 1,36 36-1,107 1 1,143-1 0,108 0-1,178 37 1,179 70 0,108 37-1,-1 71 1,-106 0-1,-144-36 17,-179 0-17,-142-36 1,-216-35 0,-71-108-1,-36-71 1,-71-107-1,-36-37 1,-36-35 0,36-36-1,72 36 1,106 36 0,180 71-1,179 36 1,178 36-1,144 0 1,106 35 0,37 1-1,-36-36 1,-501-36 0</inkml:trace>
          <inkml:trace contextRef="#ctx0" brushRef="#br0" timeOffset="1187.5076">5438 3293 0,'214'71'0,"-106"73"0,-73 70 15,-35 1 1,-71 35 0,-36-35-1,35 0 1,-71-108 0,-108-36-1,73-106 16,-37-37-15,72-35 0,36-36-1,107 35 1,143-35 0,-143 143-1</inkml:trace>
          <inkml:trace contextRef="#ctx0" brushRef="#br0" timeOffset="1485.3621">5223 3007 0,'394'0'0,"-72"71"16,-36 1 0,0-72-1,-179-36 1,-107-71-1,0 107 1</inkml:trace>
        </inkml:traceGroup>
        <inkml:traceGroup>
          <inkml:annotationXML>
            <emma:emma xmlns:emma="http://www.w3.org/2003/04/emma" version="1.0">
              <emma:interpretation id="{1F2714EB-7326-43E3-A5B8-079DFC939C22}" emma:medium="tactile" emma:mode="ink">
                <msink:context xmlns:msink="http://schemas.microsoft.com/ink/2010/main" type="inkWord" rotatedBoundingBox="9553,3445 10483,3489 10449,4198 9519,4154"/>
              </emma:interpretation>
              <emma:one-of disjunction-type="recognition" id="oneOf1">
                <emma:interpretation id="interp5" emma:lang="it-IT" emma:confidence="0">
                  <emma:literal>=</emma:literal>
                </emma:interpretation>
                <emma:interpretation id="interp6" emma:lang="it-IT" emma:confidence="0">
                  <emma:literal>&lt;</emma:literal>
                </emma:interpretation>
                <emma:interpretation id="interp7" emma:lang="it-IT" emma:confidence="0">
                  <emma:literal>E</emma:literal>
                </emma:interpretation>
                <emma:interpretation id="interp8" emma:lang="it-IT" emma:confidence="0">
                  <emma:literal>X</emma:literal>
                </emma:interpretation>
                <emma:interpretation id="interp9" emma:lang="it-IT" emma:confidence="0">
                  <emma:literal>JR</emma:literal>
                </emma:interpretation>
              </emma:one-of>
            </emma:emma>
          </inkml:annotationXML>
          <inkml:trace contextRef="#ctx0" brushRef="#br0" timeOffset="3218.7726">7870 2005 0,'72'0'0,"35"-36"0,36 36 0,36 0 16,0 36-16,0-36 15,-108 36 1,-106 0 0,-37-36-1,-71 35 1,143-35-1</inkml:trace>
          <inkml:trace contextRef="#ctx0" brushRef="#br0" timeOffset="3406.2738">7942 2649 0,'250'0'0,"37"36"16,-109-36-16,-106-108 15,-72 108 1</inkml:trace>
        </inkml:traceGroup>
        <inkml:traceGroup>
          <inkml:annotationXML>
            <emma:emma xmlns:emma="http://www.w3.org/2003/04/emma" version="1.0">
              <emma:interpretation id="{D09600E9-6F5E-44A8-800D-C1CFC4F474BE}" emma:medium="tactile" emma:mode="ink">
                <msink:context xmlns:msink="http://schemas.microsoft.com/ink/2010/main" type="inkWord" rotatedBoundingBox="11468,2166 29895,3052 29731,6466 11304,5580"/>
              </emma:interpretation>
              <emma:one-of disjunction-type="recognition" id="oneOf2">
                <emma:interpretation id="interp10" emma:lang="it-IT" emma:confidence="0">
                  <emma:literal>Trasformata</emma:literal>
                </emma:interpretation>
                <emma:interpretation id="interp11" emma:lang="it-IT" emma:confidence="0">
                  <emma:literal>Tres formata</emma:literal>
                </emma:interpretation>
                <emma:interpretation id="interp12" emma:lang="it-IT" emma:confidence="0">
                  <emma:literal>trasformata</emma:literal>
                </emma:interpretation>
                <emma:interpretation id="interp13" emma:lang="it-IT" emma:confidence="0">
                  <emma:literal>Trasformato</emma:literal>
                </emma:interpretation>
                <emma:interpretation id="interp14" emma:lang="it-IT" emma:confidence="0">
                  <emma:literal>Trasformate</emma:literal>
                </emma:interpretation>
              </emma:one-of>
            </emma:emma>
          </inkml:annotationXML>
          <inkml:trace contextRef="#ctx0" brushRef="#br0" timeOffset="4078.1531">9766 1111 0,'251'-108'15,"71"108"-15,71 0 0,1 36 16,-72-36-1,-72 36 1,-107-36 15,-71 36-15,-36-36 0,-108-36-1,72 36-15</inkml:trace>
          <inkml:trace contextRef="#ctx0" brushRef="#br0" timeOffset="3796.9013">10625 1433 0,'72'286'0,"-72"36"16,0 36 0,35-144-1,-35-106 1,36-37-1,0-35 1,-72-108 0,-35-107-1,-73-143 1,144 322 0</inkml:trace>
          <inkml:trace contextRef="#ctx0" brushRef="#br0" timeOffset="4562.5312">11913 2148 0,'107'251'0,"-71"-1"15,-72-35 1,36-72 0,0-107-1,0-36 1,0 0-1,0 0 1,-36-215 0,1-71-1,70 71 1,37 72 0,35 71-1,36 37 1,72 35-1,-36 35 1,-72 1 0,-71 36-1,0-108 1,-36 36 0</inkml:trace>
          <inkml:trace contextRef="#ctx0" brushRef="#br0" timeOffset="5434.608">13201 2935 0,'214'36'16,"-35"0"-16,0-108 0,-36-35 15,-35 0 17,-73-37-17,-70 37 1,-144 0 0,-36 35-1,-35 108 1,35 36-1,143 35 1,72 36 0,72-36-1,107 1 17,107-37-17,-143-71 1,-107-36-1,0 36 1,-36 0 0,0 0-1,71 72 1,108 0 0,0-37-1,0-70 1,-36-1-1,-36-72 1,-71-70 0,0-1-1,-72 71 1,0 73 0,36-1-1,36 36 1,71 71-1,108 72 17,35-35-17,-71 35 1,-36-36 15,-71 1-15,-144-1-1,-106-36 1,-37-71 0,72 0-1,36-71 1,178-72 15,-71 143-31</inkml:trace>
          <inkml:trace contextRef="#ctx0" brushRef="#br0" timeOffset="6392.6226">16671 1003 0,'107'0'0,"-35"215"15,-72 179-15,36 106 16,-1 1 15,108 107-15,1-71-1,-37-215 1,-107-107 0,-72-108-1,-107-71 1,-71-144 0,-72-70-1,36-73 1,35 36-1,108 37 17,143 70-17,143 1 1,179 35 0,108 37-1,-1 35 1,-71-36-1,-179-36 1,-108-35 0,-107 0-1,-35 35 1,35 108 0,36 71-1,36-35 1,107 35-1,72 36 1,35-36 0,-35-71-1,-1-72 1,-106-35 0,-73-108-1,-106 0 16,-108 0-15,-71 72 0,35 71-1,0 72 1,108 71 0,71 1-1,143 71 1,144-36-1,35-108 1,36-106 0,-322 71-1</inkml:trace>
          <inkml:trace contextRef="#ctx0" brushRef="#br0" timeOffset="8942.4452">19068 2542 0,'107'0'0,"144"35"0,35 37 0,-36-36 16,-107-36-1,-107 36 1,-72-1 0,-71 73-1,-108 106 1,144-71 0,107 0-1,35-35 1,72-108-1,36 0 1,0-72 15,36-71-15,-72-36 0,0 0-1,-72 72 1,-71 107-1,0 0 1,0 36 0,0 107-1,0 36 1,72-72 0,-1 0-1,108-71 1,0-107-1,36-37 1,-72-35 0,-36 0-1,-71 72 17,-36 71-32,0 0 15,-72 35 1,37 109 15,35-1-15,35 0-1,37-72 1,71-35 0,0-72-1,0-35 1,-35-72-1,-37 35 1,-35 73 0,-36-1-1,0 36 1,0 36 0,72 107-1,35 0 16,36-36-31,36-35 32,-36-37-1,0-70-31,-36-1 16,-35 0 15,-36 0-16,-1 36 1,1 0 0,72 36-1,35 0 1,0 0 0,36-72-1,-108 36 1,-35-72-1,-72-35 1,-107-36 0,-72 71-1,37 72 1,70 0 15,72 36-15,144 71-1,35 1 1,71-1 0,-70-35-1,-1-1 1,-36 1 0,0-1-1,1-35 1,-1 0-1,0-36 1,36-72 0,-71-107-1,35-71 1,-71-72 0,0-36 15,0 36-16,-1 108 1,1 71 0,0 107-1,-36 36 1,0 71 0,0 180-1,-36 71 1,36 0-1,36 0 1,35-36 0,37-36-1,-72-142 1,-1-73 0,-70-142-1,-73-179 1,-71-36-1,1 36 1,-1 71 0,143 108-1,72 107 17,143-36-17,142 36 1,37 36-1,0 35 1,-72 1 0,-179-36-1,-71-1 1,-72 37 0,-107 35-1,-35 36 1,70 72-1,108-72 1,108 0 0,35-36-1,71-35 1,-35-72 0,-36-72-1,-71-71 1,-108-36-1,-143 1 17,-36 106-17,-106 36 1,249 72 0,36 36-1,108-1 1,107 108-1,35-36 1,37-36 0,-1-35 15,-35 0-31,-36-37 16,-36 1-1,36 36 1,-36 35-1,-36 36 1,-107-71 15,-143-108-15,143 36-16</inkml:trace>
        </inkml:traceGroup>
      </inkml:traceGroup>
    </inkml:traceGroup>
    <inkml:traceGroup>
      <inkml:annotationXML>
        <emma:emma xmlns:emma="http://www.w3.org/2003/04/emma" version="1.0">
          <emma:interpretation id="{2B14E99C-CB95-4D43-8312-566302265CAD}" emma:medium="tactile" emma:mode="ink">
            <msink:context xmlns:msink="http://schemas.microsoft.com/ink/2010/main" type="paragraph" rotatedBoundingBox="12497,5393 28300,6202 27810,15781 12007,1497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59490D9-457D-469A-BDFE-56C24D0D94E7}" emma:medium="tactile" emma:mode="ink">
              <msink:context xmlns:msink="http://schemas.microsoft.com/ink/2010/main" type="line" rotatedBoundingBox="12497,5393 28300,6202 28192,8318 12389,7509"/>
            </emma:interpretation>
          </emma:emma>
        </inkml:annotationXML>
        <inkml:traceGroup>
          <inkml:annotationXML>
            <emma:emma xmlns:emma="http://www.w3.org/2003/04/emma" version="1.0">
              <emma:interpretation id="{30F198D0-A71D-49E0-B5C9-F3BFEA6C2D07}" emma:medium="tactile" emma:mode="ink">
                <msink:context xmlns:msink="http://schemas.microsoft.com/ink/2010/main" type="inkWord" rotatedBoundingBox="12497,5393 14729,5507 14621,7623 12389,7509"/>
              </emma:interpretation>
              <emma:one-of disjunction-type="recognition" id="oneOf3">
                <emma:interpretation id="interp15" emma:lang="it-IT" emma:confidence="0">
                  <emma:literal>di</emma:literal>
                </emma:interpretation>
                <emma:interpretation id="interp16" emma:lang="it-IT" emma:confidence="0">
                  <emma:literal>dir</emma:literal>
                </emma:interpretation>
                <emma:interpretation id="interp17" emma:lang="it-IT" emma:confidence="0">
                  <emma:literal>dio</emma:literal>
                </emma:interpretation>
                <emma:interpretation id="interp18" emma:lang="it-IT" emma:confidence="0">
                  <emma:literal>dis</emma:literal>
                </emma:interpretation>
                <emma:interpretation id="interp19" emma:lang="it-IT" emma:confidence="0">
                  <emma:literal>die</emma:literal>
                </emma:interpretation>
              </emma:one-of>
            </emma:emma>
          </inkml:annotationXML>
          <inkml:trace contextRef="#ctx0" brushRef="#br0" timeOffset="9926.8265">11662 3937 0,'72'107'0,"-72"179"16,-36 36-16,-35 0 16,71-71-1,0-72 1,35-36 0,1-72 15,-36-35-16,0-36 1,-36-36 0,-107-71-1,-71 35 1,-1 37 0,36 35-1,72 71 1,35 1-1,108 71 1,71-36 0,72 0-1,107-107 1,1 0 0,-37-71-1,-35-36 1,-108 35-1,0 1 1,-35 35 0,-36 72 15,0 35-15,35 36-1,36 36 1,1-35-1,-1-1 1,-35-143 0,-37-107-1,-35-36 1,0 179 0</inkml:trace>
          <inkml:trace contextRef="#ctx0" brushRef="#br0" timeOffset="10317.454">12521 4295 0,'0'0'0</inkml:trace>
        </inkml:traceGroup>
        <inkml:traceGroup>
          <inkml:annotationXML>
            <emma:emma xmlns:emma="http://www.w3.org/2003/04/emma" version="1.0">
              <emma:interpretation id="{844BFD48-E171-4AE2-9900-F46B87B3A1D5}" emma:medium="tactile" emma:mode="ink">
                <msink:context xmlns:msink="http://schemas.microsoft.com/ink/2010/main" type="inkWord" rotatedBoundingBox="16091,5581 28311,6427 28169,8477 15949,7630"/>
              </emma:interpretation>
              <emma:one-of disjunction-type="recognition" id="oneOf4">
                <emma:interpretation id="interp20" emma:lang="it-IT" emma:confidence="0">
                  <emma:literal>Fourier</emma:literal>
                </emma:interpretation>
                <emma:interpretation id="interp21" emma:lang="it-IT" emma:confidence="0">
                  <emma:literal>F ourien</emma:literal>
                </emma:interpretation>
                <emma:interpretation id="interp22" emma:lang="it-IT" emma:confidence="0">
                  <emma:literal>F eurien</emma:literal>
                </emma:interpretation>
                <emma:interpretation id="interp23" emma:lang="it-IT" emma:confidence="0">
                  <emma:literal>F curia</emma:literal>
                </emma:interpretation>
                <emma:interpretation id="interp24" emma:lang="it-IT" emma:confidence="0">
                  <emma:literal>F auriferi</emma:literal>
                </emma:interpretation>
              </emma:one-of>
            </emma:emma>
          </inkml:annotationXML>
          <inkml:trace contextRef="#ctx0" brushRef="#br0" timeOffset="10864.3325">14381 4509 0,'251'-35'16,"107"35"-16,-1 35 0,37 37 15,-36-36 1,-72-1 0,-179 1 15,-107-36-15,-179 0-1,-143-36 1,-36 72-1,358-36 1</inkml:trace>
          <inkml:trace contextRef="#ctx0" brushRef="#br0" timeOffset="10567.4556">15204 4474 0,'36'71'0,"-36"72"0,0 108 15,0 71 1,0 0 0,0-72-1,71-71 1,1-108-1,-72 1 1,-36-36 0,-35-72-1,-108-179 1,36-35 0,143 250-1</inkml:trace>
          <inkml:trace contextRef="#ctx0" brushRef="#br0" timeOffset="11051.8337">14775 5368 0,'143'36'0,"179"35"15,36 1-15,-72-1 16,-36-35 0,-107-72-1,-71 1 1,-72 35 0</inkml:trace>
          <inkml:trace contextRef="#ctx0" brushRef="#br0" timeOffset="11497.1523">16886 6298 0,'322'36'0,"-72"-72"0,143-36 16,-214-71 0,-71 0-1,-144-71 1,-143 35 0,-36 36 15,-35 178-16,-72 37 1,107 35 0,108 72-1,107-36 1,72-71 0,178 35-1,36-143 16,72-71-15,-358 107 0</inkml:trace>
          <inkml:trace contextRef="#ctx0" brushRef="#br0" timeOffset="11887.7798">18531 5439 0,'-36'144'0,"1"34"32,35 37-32,107-72 0,36-36 15,36-35 1,36-72-1,-72-72 1,0-106 15,-143-109-15,-36 109 0,-36 70-1,1 37 1,35 35-1,72 36 1,35 0 0,-71 0-1</inkml:trace>
          <inkml:trace contextRef="#ctx0" brushRef="#br0" timeOffset="12416.1049">20213 5475 0,'35'36'16,"-35"36"-16,0 71 0,0 35 0,36-34 15,36-1 1,-1-72 15,-35-35-15,-36-72 15,-36-143-15,-35-35-1,71-1 1,35 72 0,37 36-1,35 71 1,108 36 0,0 36-1,-36-1 1,-36 37-1,-72-36 1,1 0 0,-37-36-1,37-36 1,-72 36 0</inkml:trace>
          <inkml:trace contextRef="#ctx0" brushRef="#br0" timeOffset="12696.3806">22288 5726 0,'71'178'16,"-35"-34"-16,0 34 0,-1-34 15,-35-73 1,36-71 15,0-107-15,-36-144 0,0 251-1</inkml:trace>
          <inkml:trace contextRef="#ctx0" brushRef="#br0" timeOffset="12883.8818">21966 4617 0,'178'0'0,"-70"107"0,-1 0 16,36 1-16,-143-108 16</inkml:trace>
          <inkml:trace contextRef="#ctx0" brushRef="#br0" timeOffset="13696.387">23110 5904 0,'537'215'0,"-251"-215"16,-107-71-1,0-1 1,-72-35 0,-107-1-1,-107 1 1,-72 71-1,-71 72 1,-1 71 0,108 72-1,107 0 1,108 36 0,71-36-1,72-108 1,71-35 15,-36-108-15,1-71-1,-108-71 1,-36 35 0,-35 36-1,-72 71 1,0 72-1,-36 36 1,36 143 0,0 0-1,36-36 1,35 0 0,-35-107-1,0-1 1,0-70-1,-36-73 1,35-71 0,1-35-1,36 35 17,35 72-32,36 35 31,36 1-16,0 106 1,35 73 0,1 106-1,0 1 1,-215-215 15</inkml:trace>
        </inkml:traceGroup>
      </inkml:traceGroup>
      <inkml:traceGroup>
        <inkml:annotationXML>
          <emma:emma xmlns:emma="http://www.w3.org/2003/04/emma" version="1.0">
            <emma:interpretation id="{2D2DBD5A-C137-400C-939F-35C06F6E6CF3}" emma:medium="tactile" emma:mode="ink">
              <msink:context xmlns:msink="http://schemas.microsoft.com/ink/2010/main" type="line" rotatedBoundingBox="21439,8574 22907,15499 18688,16393 17221,9468"/>
            </emma:interpretation>
          </emma:emma>
        </inkml:annotationXML>
        <inkml:traceGroup>
          <inkml:annotationXML>
            <emma:emma xmlns:emma="http://www.w3.org/2003/04/emma" version="1.0">
              <emma:interpretation id="{6B6D17E1-FD94-4A64-B2F4-8D122A1D10B2}" emma:medium="tactile" emma:mode="ink">
                <msink:context xmlns:msink="http://schemas.microsoft.com/ink/2010/main" type="inkWord" rotatedBoundingBox="21439,8574 22907,15499 18688,16393 17221,9468"/>
              </emma:interpretation>
              <emma:one-of disjunction-type="recognition" id="oneOf5">
                <emma:interpretation id="interp25" emma:lang="it-IT" emma:confidence="0">
                  <emma:literal>È.</emma:literal>
                </emma:interpretation>
                <emma:interpretation id="interp26" emma:lang="it-IT" emma:confidence="0">
                  <emma:literal>9:</emma:literal>
                </emma:interpretation>
                <emma:interpretation id="interp27" emma:lang="it-IT" emma:confidence="0">
                  <emma:literal>E:</emma:literal>
                </emma:interpretation>
                <emma:interpretation id="interp28" emma:lang="it-IT" emma:confidence="0">
                  <emma:literal>È:</emma:literal>
                </emma:interpretation>
                <emma:interpretation id="interp29" emma:lang="it-IT" emma:confidence="0">
                  <emma:literal>97.</emma:literal>
                </emma:interpretation>
              </emma:one-of>
            </emma:emma>
          </inkml:annotationXML>
          <inkml:trace contextRef="#ctx0" brushRef="#br0" timeOffset="14758.8938">18424 7371 0,'107'-36'0,"-107"72"0,-36 215 0,36-37 15,36 73 1,0-109 0,0-35-1,0-35 1,-72-37-1,-143-71 1,-72 0 0,-35 36-1,36 36 1,143-1 0,107 1-1,71 35 1,144 0-1,107-71 1,-36 0 0,0-108-1,-71 1 1,-72-36 15,-72 35-15,-35 36-1,0 36 1,-36 0 0,36 72-1,35 71 1,-35 0 0,36-36-1,-1-71 1,-35-143-1,0-144 1,-36 251 0</inkml:trace>
          <inkml:trace contextRef="#ctx0" brushRef="#br0" timeOffset="15118.2711">19104 7693 0,'0'0'16</inkml:trace>
          <inkml:trace contextRef="#ctx0" brushRef="#br0" timeOffset="15839.9565">17136 10162 0,'72'107'15,"-72"108"-15,0 107 16,0 71-1,35-35 1,1-36 0,-36-72-1,0-35 1,-36-144 0,36-71-1,0 0 1,0-71-1,36-1 1,71-71 0,108 72-1,107 35 1,72 143 0,-37 108-1,1 71 1,-143 36 15,-108-71-31,-143-108 16,-107-72 15,-143-71-15,-72-107-1,-107-72 1,36 0-1,35 0 1,1 72 0,178 35-1,108 108 1,214 36 0,144 35-1,-251-107 1</inkml:trace>
          <inkml:trace contextRef="#ctx0" brushRef="#br0" timeOffset="16418.0852">20070 13059 0,'0'108'0,"-36"35"16,0 0-16,36 0 31,0-71-15,0-37-1,36-70 1,35-37-1,72-143 1,0 1 0,1 71-1,-37 107 1,0 72 0,1 107-1,-1 71 1,-36 73-1,-35-73 1,0-71 0,36-393-1,-72 250 1</inkml:trace>
        </inkml:traceGroup>
      </inkml:traceGroup>
    </inkml:traceGroup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7:30.7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CE7E303-A529-439A-96CD-CCA386E2026C}" emma:medium="tactile" emma:mode="ink">
          <msink:context xmlns:msink="http://schemas.microsoft.com/ink/2010/main" type="inkDrawing" rotatedBoundingBox="1953,3683 2094,11625 1958,11627 1817,3686" semanticType="callout" shapeName="Other">
            <msink:sourceLink direction="with" ref="{81D7C31D-8F56-4F3A-9F5E-749AEAD8870A}"/>
            <msink:sourceLink direction="with" ref="{D05B373D-B35C-4BE0-A839-7FB6B500FFC8}"/>
          </msink:context>
        </emma:interpretation>
      </emma:emma>
    </inkml:annotationXML>
    <inkml:trace contextRef="#ctx0" brushRef="#br0">59 0 0,'-107'358'0,"143"35"15,0 36 1,-1 37 0,1 106-1,0 0 1,-36 37 0,0 70-1,0-35 1,0 0-1,0-36 1,0-35 15,36-72-15,-36-108 0,0-107-1,0-143 1,0-71-1,0-72 1,-36-179 0,0-143-1,36 322 1</inkml:trace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7:31.9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1D7C31D-8F56-4F3A-9F5E-749AEAD8870A}" emma:medium="tactile" emma:mode="ink">
          <msink:context xmlns:msink="http://schemas.microsoft.com/ink/2010/main" type="inkDrawing" rotatedBoundingBox="2016,7540 13010,8114 12967,8934 1973,8360" semanticType="callout" shapeName="Other">
            <msink:destinationLink direction="from" ref="{AAAEDAEC-E000-4E4F-B03C-E39925C4B9B3}"/>
            <msink:destinationLink direction="with" ref="{FCE7E303-A529-439A-96CD-CCA386E2026C}"/>
            <msink:destinationLink direction="with" ref="{9B4DBB94-4631-425D-861F-784BC732F776}"/>
          </msink:context>
        </emma:interpretation>
      </emma:emma>
    </inkml:annotationXML>
    <inkml:trace contextRef="#ctx0" brushRef="#br0">0 0 0,'71'36'0,"1"-36"0,107 36 16,0-1-16,71 1 0,108 0 15,0 0 1,71-1 0,72 1-1,0 0 1,35 0-1,1 0 1,0 35 0,-1-35-1,1 0 1,-1-1 0,-35 1-1,0 0 1,-72 0-1,-35-36 1,-1 0 15,-35 0-15,-36 0 15,-36 0-15,-71-36-1,-36 36 1,-108 0 0,-71 0-1,0 0 1,0-36 0,-107-35-1,36 35 1,71-36-1,35 1 1,-35-1 0,36 36-1,36 36 1,-72 108 0,0-108-1,107 0 1,36 36-1,36 35 1,36-35 15,35 35-15,-71 1 0,-36 0-1,-107-37 1,-36 1-1,-36 36 1,-71-1 0,-72 36-1,-36-35 1,108-108 0,107 36-1</inkml:trace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7:36.1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5C4CCDA-CD55-458C-923A-F450DC2DB3E5}" emma:medium="tactile" emma:mode="ink">
          <msink:context xmlns:msink="http://schemas.microsoft.com/ink/2010/main" type="writingRegion" rotatedBoundingBox="3800,7860 10885,8259 10853,8817 3769,8418"/>
        </emma:interpretation>
      </emma:emma>
    </inkml:annotationXML>
    <inkml:traceGroup>
      <inkml:annotationXML>
        <emma:emma xmlns:emma="http://www.w3.org/2003/04/emma" version="1.0">
          <emma:interpretation id="{45FCFF9B-5C08-4D71-95C5-D529578967F1}" emma:medium="tactile" emma:mode="ink">
            <msink:context xmlns:msink="http://schemas.microsoft.com/ink/2010/main" type="paragraph" rotatedBoundingBox="3800,7860 10885,8259 10853,8817 3769,84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B535C7D-8EC0-47E6-B245-DCADD512A964}" emma:medium="tactile" emma:mode="ink">
              <msink:context xmlns:msink="http://schemas.microsoft.com/ink/2010/main" type="line" rotatedBoundingBox="3800,7860 10885,8259 10853,8817 3769,8418"/>
            </emma:interpretation>
          </emma:emma>
        </inkml:annotationXML>
        <inkml:traceGroup>
          <inkml:annotationXML>
            <emma:emma xmlns:emma="http://www.w3.org/2003/04/emma" version="1.0">
              <emma:interpretation id="{1F4E8DE0-FA34-4B39-8821-9BA0B1D6097D}" emma:medium="tactile" emma:mode="ink">
                <msink:context xmlns:msink="http://schemas.microsoft.com/ink/2010/main" type="inkWord" rotatedBoundingBox="3798,7893 4347,7924 4321,8381 3772,8350">
                  <msink:destinationLink direction="with" ref="{07B08811-DA8E-4CAA-93A4-2E4A26B2D574}"/>
                </msink:context>
              </emma:interpretation>
              <emma:one-of disjunction-type="recognition" id="oneOf0">
                <emma:interpretation id="interp0" emma:lang="it-IT" emma:confidence="0">
                  <emma:literal>a</emma:literal>
                </emma:interpretation>
                <emma:interpretation id="interp1" emma:lang="it-IT" emma:confidence="0">
                  <emma:literal>Q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o</emma:literal>
                </emma:interpretation>
                <emma:interpretation id="interp4" emma:lang="it-IT" emma:confidence="0">
                  <emma:literal>q</emma:literal>
                </emma:interpretation>
              </emma:one-of>
            </emma:emma>
          </inkml:annotationXML>
          <inkml:trace contextRef="#ctx0" brushRef="#br0">41 261 0,'36'36'0,"0"-1"0,36 37 16,-1-36-16,1-1 0,-1-35 0,1-35 16,-37-1-1,-35-36 1,-35-35 0,-37 0-1,1 35 1,-37 36-1,1 36 1,35 36 0,37 36-1,35-1 1,35 1 0,73 35-1,-37-107 1,-35 0 15,-36 0-15,36-71-1,-72-1 1,36 36 0,0 0-1,-36 36 1,36 108-1,108-72 1,106 35 0,-214-71-1</inkml:trace>
        </inkml:traceGroup>
        <inkml:traceGroup>
          <inkml:annotationXML>
            <emma:emma xmlns:emma="http://www.w3.org/2003/04/emma" version="1.0">
              <emma:interpretation id="{17FC2C0D-1198-4677-9452-0E553A1571B9}" emma:medium="tactile" emma:mode="ink">
                <msink:context xmlns:msink="http://schemas.microsoft.com/ink/2010/main" type="inkWord" rotatedBoundingBox="6268,7999 6708,8024 6684,8449 6244,8425">
                  <msink:destinationLink direction="to" ref="{AAAEDAEC-E000-4E4F-B03C-E39925C4B9B3}"/>
                </msink:context>
              </emma:interpretation>
              <emma:one-of disjunction-type="recognition" id="oneOf1">
                <emma:interpretation id="interp5" emma:lang="it-IT" emma:confidence="0">
                  <emma:literal>a</emma:literal>
                </emma:interpretation>
                <emma:interpretation id="interp6" emma:lang="it-IT" emma:confidence="0">
                  <emma:literal>o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°</emma:literal>
                </emma:interpretation>
                <emma:interpretation id="interp9" emma:lang="it-IT" emma:confidence="0">
                  <emma:literal>ò</emma:literal>
                </emma:interpretation>
              </emma:one-of>
            </emma:emma>
          </inkml:annotationXML>
          <inkml:trace contextRef="#ctx0" brushRef="#br0" timeOffset="791.022">2474 297 0,'72'71'0,"-37"1"0,37-1 0,35-35 16,-71-36-1,36 0 1,-37-72-1,-35-35 1,-35 0 0,-37 35-1,1 1 1,-37 71 0,1 35-1,71 73 1,36-37-1,0 1 1,72-36 0,-1-1-1,1-70 1,-36-1 0,-36-36-1,0 37 16,0 35-15,0 0 0,-36 35-1,72 73 1,71-73 0,-107-35-1</inkml:trace>
        </inkml:traceGroup>
        <inkml:traceGroup>
          <inkml:annotationXML>
            <emma:emma xmlns:emma="http://www.w3.org/2003/04/emma" version="1.0">
              <emma:interpretation id="{FEA3A126-7617-4868-A611-DA74E4787F39}" emma:medium="tactile" emma:mode="ink">
                <msink:context xmlns:msink="http://schemas.microsoft.com/ink/2010/main" type="inkWord" rotatedBoundingBox="8308,8279 8809,8307 8787,8701 8285,8673"/>
              </emma:interpretation>
              <emma:one-of disjunction-type="recognition" id="oneOf2">
                <emma:interpretation id="interp10" emma:lang="it-IT" emma:confidence="0">
                  <emma:literal>.</emma:literal>
                </emma:interpretation>
                <emma:interpretation id="interp11" emma:lang="it-IT" emma:confidence="0">
                  <emma:literal>o</emma:literal>
                </emma:interpretation>
                <emma:interpretation id="interp12" emma:lang="it-IT" emma:confidence="0">
                  <emma:literal>°</emma:literal>
                </emma:interpretation>
                <emma:interpretation id="interp13" emma:lang="it-IT" emma:confidence="0">
                  <emma:literal>a</emma:literal>
                </emma:interpretation>
                <emma:interpretation id="interp14" emma:lang="it-IT" emma:confidence="0">
                  <emma:literal>-</emma:literal>
                </emma:interpretation>
              </emma:one-of>
            </emma:emma>
          </inkml:annotationXML>
          <inkml:trace contextRef="#ctx0" brushRef="#br0" timeOffset="1666.0276">4656 690 0,'143'72'0,"-107"-37"0,0-70 0,36-1 16,-37 0-16,1-71 0,-72 35 0,1 36 16,-37-35-16,-71 71 0,36 0 15,35 71 1,36 1-1,36 0 1,36-37 0,36 1-1,-1-36 1,1 0 0,-72-36-1,35 1 16,-70-37-31,-1 0 32,-36 37-32,72 70 15,108 1 1,-108-36 0</inkml:trace>
        </inkml:traceGroup>
        <inkml:traceGroup>
          <inkml:annotationXML>
            <emma:emma xmlns:emma="http://www.w3.org/2003/04/emma" version="1.0">
              <emma:interpretation id="{736B51C5-C268-4072-892D-051D2543AC59}" emma:medium="tactile" emma:mode="ink">
                <msink:context xmlns:msink="http://schemas.microsoft.com/ink/2010/main" type="inkWord" rotatedBoundingBox="10304,8276 10882,8309 10861,8674 10283,8641"/>
              </emma:interpretation>
              <emma:one-of disjunction-type="recognition" id="oneOf3">
                <emma:interpretation id="interp15" emma:lang="it-IT" emma:confidence="0">
                  <emma:literal>.</emma:literal>
                </emma:interpretation>
                <emma:interpretation id="interp16" emma:lang="it-IT" emma:confidence="0">
                  <emma:literal>o</emma:literal>
                </emma:interpretation>
                <emma:interpretation id="interp17" emma:lang="it-IT" emma:confidence="0">
                  <emma:literal>0</emma:literal>
                </emma:interpretation>
                <emma:interpretation id="interp18" emma:lang="it-IT" emma:confidence="0">
                  <emma:literal>°</emma:literal>
                </emma:interpretation>
                <emma:interpretation id="interp19" emma:lang="it-IT" emma:confidence="0">
                  <emma:literal>-</emma:literal>
                </emma:interpretation>
              </emma:one-of>
            </emma:emma>
          </inkml:annotationXML>
          <inkml:trace contextRef="#ctx0" brushRef="#br0" timeOffset="2462.9077">6767 726 0,'0'36'0,"107"-36"0,-35-36 0,-1-36 15,-35 37-15,0-37 0,-72 0 0,-35 37 16,-1-1-16,-71 36 16,36 36-1,71 35 1,0 1-1,108-1 1,-37-35 0,37 0-1,-72-36 1,0-36 0,0-71-1,-107-1 1,-36 37-1,143 71 1</inkml:trace>
        </inkml:traceGroup>
      </inkml:traceGroup>
    </inkml:traceGroup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7:39.4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7B08811-DA8E-4CAA-93A4-2E4A26B2D574}" emma:medium="tactile" emma:mode="ink">
          <msink:context xmlns:msink="http://schemas.microsoft.com/ink/2010/main" type="inkDrawing" rotatedBoundingBox="3731,7933 3868,4965 4036,4973 3899,7941" semanticType="callout" shapeName="Other">
            <msink:sourceLink direction="with" ref="{1F4E8DE0-FA34-4B39-8821-9BA0B1D6097D}"/>
            <msink:sourceLink direction="with" ref="{0E29105E-AC15-4895-870E-51758B70B522}"/>
          </msink:context>
        </emma:interpretation>
      </emma:emma>
    </inkml:annotationXML>
    <inkml:trace contextRef="#ctx0" brushRef="#br0">250 0 0,'0'71'0,"-35"72"0,-1 72 15,0 36 1,36 35 0,-36 0-1,0 36 1,36-36 0,0 36-1,0-72 1,0-35-1,36-36 17,-36-107-17,36-37 17,-36 1-17,-72-107 1,37-144-1,-1-36 1,36 251 0</inkml:trace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7:39.9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E29105E-AC15-4895-870E-51758B70B522}" emma:medium="tactile" emma:mode="ink">
          <msink:context xmlns:msink="http://schemas.microsoft.com/ink/2010/main" type="inkDrawing" rotatedBoundingBox="3781,4629 4229,4844 4104,5104 3656,4890" semanticType="callout" shapeName="Other">
            <msink:destinationLink direction="with" ref="{07B08811-DA8E-4CAA-93A4-2E4A26B2D574}"/>
          </msink:context>
        </emma:interpretation>
      </emma:emma>
    </inkml:annotationXML>
    <inkml:trace contextRef="#ctx0" brushRef="#br0">108 291 0,'108'0'0,"-1"36"0,-71-108 0,-36 0 15,-36-35-15,-35 71 0,-1 1 16,0 35-1,1 35 1,35 1 0,36 36-1,0-37 1,72 37 0,107-36-1,35-72 1,-214 36-1</inkml:trace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7:41.0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AAEDAEC-E000-4E4F-B03C-E39925C4B9B3}" emma:medium="tactile" emma:mode="ink">
          <msink:context xmlns:msink="http://schemas.microsoft.com/ink/2010/main" type="inkDrawing" rotatedBoundingBox="6600,8312 6742,11145 5889,11188 5747,8355" semanticType="callout" shapeName="Other">
            <msink:sourceLink direction="to" ref="{17FC2C0D-1198-4677-9452-0E553A1571B9}"/>
            <msink:sourceLink direction="from" ref="{81D7C31D-8F56-4F3A-9F5E-749AEAD8870A}"/>
          </msink:context>
        </emma:interpretation>
      </emma:emma>
    </inkml:annotationXML>
    <inkml:trace contextRef="#ctx0" brushRef="#br0">285 0 0,'36'107'0,"-36"36"0,0 36 16,35 0 0,1 71-1,-36-35 1,72 71 0,-37-36 15,1 1-16,-36-72 1,0-36 0,0 0-1,0-71 1,-36-1 0,1-35-1,-1-72 16,-36-71-15,1 35 0,-1 1-1,-35 35 1,35 72 0,37 71-1,35-35 1,71 71-1,36 0 1,37-72 0,-37 1-1,36-72 1,-71-36 0,-37-71-1,-35-36 1,-71 0-1,-1 71 1,1 36 0,35 72-1,36 36 17,71 35-17,73-107 1,70-36-1,-214 36 1</inkml:trace>
  </inkml:traceGroup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7:43.4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B4DBB94-4631-425D-861F-784BC732F776}" emma:medium="tactile" emma:mode="ink">
          <msink:context xmlns:msink="http://schemas.microsoft.com/ink/2010/main" type="inkDrawing" rotatedBoundingBox="10035,1988 10469,7757 10272,7772 9838,2003" semanticType="callout" shapeName="Other">
            <msink:sourceLink direction="with" ref="{361A3B5A-0D96-4887-9E72-E50FCB589A86}"/>
            <msink:sourceLink direction="with" ref="{81D7C31D-8F56-4F3A-9F5E-749AEAD8870A}"/>
            <msink:sourceLink direction="with" ref="{D05B373D-B35C-4BE0-A839-7FB6B500FFC8}"/>
          </msink:context>
        </emma:interpretation>
      </emma:emma>
    </inkml:annotationXML>
    <inkml:trace contextRef="#ctx0" brushRef="#br0">0 0 0,'71'0'0,"-35"71"0,-72 108 0,72 107 15,0 36 1,35 36 0,1 71-1,-1 36 1,-35 36-1,-36-36 1,0 72 0,0-36-1,0-36 1,36 0 0,0-108-1,35-142 1,-71-108-1,36-71 1,-108-215 0,37-107-1,-37-72 1,72 358 0</inkml:trace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8:33.447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9E75EF0-7C28-49AF-90DF-188F92C688D7}" emma:medium="tactile" emma:mode="ink">
          <msink:context xmlns:msink="http://schemas.microsoft.com/ink/2010/main" type="writingRegion" rotatedBoundingBox="20676,-2097 27799,3321 25449,6410 18326,990"/>
        </emma:interpretation>
      </emma:emma>
    </inkml:annotationXML>
    <inkml:traceGroup>
      <inkml:annotationXML>
        <emma:emma xmlns:emma="http://www.w3.org/2003/04/emma" version="1.0">
          <emma:interpretation id="{CC5A6666-9D50-42E4-87B4-5C72B3E8C165}" emma:medium="tactile" emma:mode="ink">
            <msink:context xmlns:msink="http://schemas.microsoft.com/ink/2010/main" type="paragraph" rotatedBoundingBox="20676,-2097 27799,3321 25449,6410 18326,9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512D286-60F4-4740-B0CD-0A93B3AA357D}" emma:medium="tactile" emma:mode="ink">
              <msink:context xmlns:msink="http://schemas.microsoft.com/ink/2010/main" type="line" rotatedBoundingBox="20676,-2097 27799,3321 25449,6410 18326,990"/>
            </emma:interpretation>
          </emma:emma>
        </inkml:annotationXML>
        <inkml:traceGroup>
          <inkml:annotationXML>
            <emma:emma xmlns:emma="http://www.w3.org/2003/04/emma" version="1.0">
              <emma:interpretation id="{F77C1F08-3187-4D5A-A2B8-738FAC20BBF5}" emma:medium="tactile" emma:mode="ink">
                <msink:context xmlns:msink="http://schemas.microsoft.com/ink/2010/main" type="inkWord" rotatedBoundingBox="20676,-2097 27799,3321 25449,6410 18326,990"/>
              </emma:interpretation>
              <emma:one-of disjunction-type="recognition" id="oneOf0">
                <emma:interpretation id="interp0" emma:lang="it-IT" emma:confidence="0">
                  <emma:literal>"Sarà.</emma:literal>
                </emma:interpretation>
                <emma:interpretation id="interp1" emma:lang="it-IT" emma:confidence="0">
                  <emma:literal>"sarà.</emma:literal>
                </emma:interpretation>
                <emma:interpretation id="interp2" emma:lang="it-IT" emma:confidence="0">
                  <emma:literal>"olà.</emma:literal>
                </emma:interpretation>
                <emma:interpretation id="interp3" emma:lang="it-IT" emma:confidence="0">
                  <emma:literal>agorà.</emma:literal>
                </emma:interpretation>
                <emma:interpretation id="interp4" emma:lang="it-IT" emma:confidence="0">
                  <emma:literal>"colà.</emma:literal>
                </emma:interpretation>
              </emma:one-of>
            </emma:emma>
          </inkml:annotationXML>
          <inkml:trace contextRef="#ctx0" brushRef="#br0">14995-7502 0,'72'0'31,"-430"465"-31,286-358 0,37-35 16,35-72-1,107-36 17,143-71-17,1-108 1,-36 72 0,-1 0-1,-107 71 1,-71 72-1,0 36 1,0 71 0,35 1-1,37-1 1,71-36 0,35-35-1,-71-36 1,-107 0-1,-72 0 17,1 36-32,-109 36 31,1 35-31,108-107 16,106-72 15,-71 72-16</inkml:trace>
          <inkml:trace contextRef="#ctx0" brushRef="#br0" timeOffset="812.5052">17607-7467 0,'36'36'16,"-108"143"-16,-35 36 0,-72 35 15,71 36 17,37-143-17,71-35 1,0-72-1,0-36 1,0-36 0,107-215-1,1 1 1,-1 0 0,-36 71-1,1 36 1,0 107-1,-72 0 1,35 72 0,37 107-1,35 36 1,36-36 0,0 36-1,-35-36 1,-37-36-1,-35-35 17,-72-72-17,-35 35 1,-72-35 0,-72 0-1,36-35 1,0 35-1,36-36 1,36 0 0,143-71-1,-36 107 1</inkml:trace>
          <inkml:trace contextRef="#ctx0" brushRef="#br0" timeOffset="2678.7298">19181-7467 0,'-107'108'16,"-1"35"0,1 0-16,35 36 0,37-36 15,35 36 17,35-36-17,37-36 1,35 1-1,-35-37 1,-1-107 0,-71 36-1</inkml:trace>
          <inkml:trace contextRef="#ctx0" brushRef="#br0" timeOffset="3416.0408">19467-6715 0,'107'-36'0,"72"36"15,36-107-15,-72 71 0,-71-71 16,-37 35-1,-35 72 17</inkml:trace>
          <inkml:trace contextRef="#ctx0" brushRef="#br0" timeOffset="3165.0616">19896-7323 0,'0'35'0,"0"108"0,0 36 15,0 36-15,72-72 16,-36 72 0,-1-108-1,-35-35 1,-35-37-1,-37 1 1,-35-72 0,-1 36-1,37-71 1,-1 35 0,37-36-1,70 1 1,1-36-1,36-1 1,-72 108 15</inkml:trace>
          <inkml:trace contextRef="#ctx0" brushRef="#br0" timeOffset="3603.542">20218-7323 0,'322'107'0,"-36"143"0,-178 36 16,-251-107 0,143-179-1</inkml:trace>
          <inkml:trace contextRef="#ctx0" brushRef="#br1" timeOffset="61109.8061">20791-5356 0,'-36'179'16,"-393"179"-16,250-215 15,71-36 1,37 1 0,71-73-1,36 1 1,107 0-1,71-108 1,37 72 0,-37 0-1,-35-35 1,-107 35 0,-36 0-1,-36 0 1,-108-72-1,-35-35 1,0 71 0,36-107-1,0-36 1,35 36 15,36 0-15,72 143-1,-36 0 1,0 0 0,72 35-1,35 73 1,-36 106 0,-35 1-1,0-143 1,35 71-1,1 0 1,0-72 0,-37-71-1,-35-35 1,0-108 0,0-36-1,0 179 1</inkml:trace>
          <inkml:trace contextRef="#ctx0" brushRef="#br1" timeOffset="61625.4344">21757-5249 0,'35'0'0,"-70"0"0,-144-35 0,71 70 15,-35 37-15,72 35 0,71 108 16,107 0 0,0-1-1,37 37 1,-73-1 0,-35-71-1,-72-36 1,0-71-1,-71-1 1,0-71 15,-1-71-15,37-37 0,35-71-1,0 36 1,36 143-1</inkml:trace>
          <inkml:trace contextRef="#ctx0" brushRef="#br1" timeOffset="60234.8005">20719-3245 0,'-71'0'0,"-108"0"0,0 36 0,36-1 16,35 1-1,108-36 1,0 0 0,36 36-1,107 35 17,0 1-17,-35-36 1,-37 0-1,-35-1 1,0-35 0,-36 0-1,-36-71 1,0-37 0,1 73-1,35 35 1,0-36-1,0 72 1,0-36 0,35 35-1,37 73 1,35-144 0,-35-71-1,-72 107 1</inkml:trace>
          <inkml:trace contextRef="#ctx0" brushRef="#br1" timeOffset="61797.3105">21148-4318 0,'179'-36'15,"72"36"-15,-37-36 0,-106-71 32,-108 107-17</inkml:trace>
          <inkml:trace contextRef="#ctx0" brushRef="#br1" timeOffset="59250.4192">20540-3031 0,'215'0'0,"0"36"16,-1 0-1,37-36-15,-37 36 16,1 0-1,-36-36 1,-108 35 15,-35-35-15,-72 0 0,-71-71-1,0-1 1,107 72-1</inkml:trace>
          <inkml:trace contextRef="#ctx0" brushRef="#br1" timeOffset="59594.1714">21900-3352 0,'143'35'0,"36"1"16,0 36-16,-36-1 0,0-35 15,-72 35 1,-35-35 0,-72 36-1,-35-1 1,-1 1-1,-35-36 1,0-1 15,71-35-31,-36-71 32,72 71-17</inkml:trace>
        </inkml:traceGroup>
      </inkml:traceGroup>
    </inkml:traceGroup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7:54.36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ABC4F3B-EFF7-478E-B81C-846C859246F6}" emma:medium="tactile" emma:mode="ink">
          <msink:context xmlns:msink="http://schemas.microsoft.com/ink/2010/main" type="writingRegion" rotatedBoundingBox="-119,1016 9672,-661 10204,2440 411,4118"/>
        </emma:interpretation>
      </emma:emma>
    </inkml:annotationXML>
    <inkml:traceGroup>
      <inkml:annotationXML>
        <emma:emma xmlns:emma="http://www.w3.org/2003/04/emma" version="1.0">
          <emma:interpretation id="{7A05A3ED-4621-4DE4-826D-6D9C5A5BE905}" emma:medium="tactile" emma:mode="ink">
            <msink:context xmlns:msink="http://schemas.microsoft.com/ink/2010/main" type="paragraph" rotatedBoundingBox="-119,1016 9672,-661 10204,2440 411,41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D66637-3DC1-49D8-A5C7-E099CB992976}" emma:medium="tactile" emma:mode="ink">
              <msink:context xmlns:msink="http://schemas.microsoft.com/ink/2010/main" type="line" rotatedBoundingBox="-119,1016 9672,-661 10204,2440 411,4118"/>
            </emma:interpretation>
          </emma:emma>
        </inkml:annotationXML>
        <inkml:traceGroup>
          <inkml:annotationXML>
            <emma:emma xmlns:emma="http://www.w3.org/2003/04/emma" version="1.0">
              <emma:interpretation id="{D05B373D-B35C-4BE0-A839-7FB6B500FFC8}" emma:medium="tactile" emma:mode="ink">
                <msink:context xmlns:msink="http://schemas.microsoft.com/ink/2010/main" type="inkWord" rotatedBoundingBox="-119,1016 9672,-661 10204,2440 411,4118">
                  <msink:destinationLink direction="with" ref="{1D67995F-D90E-46CF-A8E8-9D5A6C5F025E}"/>
                  <msink:destinationLink direction="with" ref="{FCE7E303-A529-439A-96CD-CCA386E2026C}"/>
                  <msink:destinationLink direction="with" ref="{9B4DBB94-4631-425D-861F-784BC732F776}"/>
                </msink:context>
              </emma:interpretation>
              <emma:one-of disjunction-type="recognition" id="oneOf0">
                <emma:interpretation id="interp0" emma:lang="it-IT" emma:confidence="0">
                  <emma:literal>barato</emma:literal>
                </emma:interpretation>
                <emma:interpretation id="interp1" emma:lang="it-IT" emma:confidence="0">
                  <emma:literal>barato.</emma:literal>
                </emma:interpretation>
                <emma:interpretation id="interp2" emma:lang="it-IT" emma:confidence="0">
                  <emma:literal>bara.</emma:literal>
                </emma:interpretation>
                <emma:interpretation id="interp3" emma:lang="it-IT" emma:confidence="0">
                  <emma:literal>baso</emma:literal>
                </emma:interpretation>
                <emma:interpretation id="interp4" emma:lang="it-IT" emma:confidence="0">
                  <emma:literal>barati.</emma:literal>
                </emma:interpretation>
              </emma:one-of>
            </emma:emma>
          </inkml:annotationXML>
          <inkml:trace contextRef="#ctx0" brushRef="#br0">-4758-1489 0,'36'-36'0,"-107"0"0,-73 36 16,1 72-16,-35 71 0,-1 36 15,-36-36-15,36 0 16,72-72 0,71 1-1,36-36 1,36-1 0,107-35-1,107 36 1,37-36-1,-1 0 1,-36 0 0,-35 0-1,-108 0 17,-35 0-17,-144-71 1,1-37-1,-73-35 1,144 143 0</inkml:trace>
          <inkml:trace contextRef="#ctx0" brushRef="#br0" timeOffset="265.6267">-5080-1597 0,'108'72'0,"-1"107"0,36 0 32,-36 0-32,1-72 15,-72-36 1,35 1-1,-35-108 1,0-107 0,-36 143-1</inkml:trace>
          <inkml:trace contextRef="#ctx0" brushRef="#br0" timeOffset="-1421.8841">-3756 156 0,'72'0'16,"71"72"-16,0-36 0,-36 35 16,0-35-16,-35 0 15,-36-1 1,-36 1-1,-36 0 1,-71 36 0,-36-1-1,35-35 1,37-36 0,71-72-1,0 72 1</inkml:trace>
          <inkml:trace contextRef="#ctx0" brushRef="#br0" timeOffset="578.1287">-3899-1740 0,'71'108'0,"1"70"15,-108 73-15,36-36 16,0-72-1,36-72 1,0 1 0,107-1-1,0-107 1,-36-71 0,-71-36-1,-36 143 1</inkml:trace>
          <inkml:trace contextRef="#ctx0" brushRef="#br0" timeOffset="765.6299">-4006-1346 0,'322'0'16,"35"36"-16,-178-1 16,-179-35-1</inkml:trace>
          <inkml:trace contextRef="#ctx0" brushRef="#br1" timeOffset="-21523.5905">-7333 1194 0,'-36'36'0,"-107"142"0,-36 37 16,0-36 0,72 0-1,-1-108 1,108-35-1,0-72 1,72-71 0,107-108-1,-36 1 1,0-1 0,0 72-1,-107 107 1,0 0-1,-1 72 1,37 72 0,-1 35-1,1 36 1,35-36 0,1-36 15,-73-36-16,-35-71 1,-71 36 0,-108-36-1,0 0 1,0 0 0,36 36-1,107-36 1,179-72-1,-143 72 1</inkml:trace>
          <inkml:trace contextRef="#ctx0" brushRef="#br1" timeOffset="3280.2969">-8514-559 0,'0'-36'0,"36"72"0,35 35 16,1 144-16,-72 35 0,0 72 15,0-107 1,-36-72-1,36-71 1,0-37 0,0-35-1,36 0 1,71-107 0,1 0-1,70-1 16,1 73-15,36 35 0,-36 35-1,-36 109 1,-143-37 0,-72-36-1,-71 1 1,-36-36-1,-71-36 1,-72 36 0,36-72-1,0 36 1,107 0 0,71 0-1,108 0 1,72 36-1,107-72 1,0 36 0,-179 0-1</inkml:trace>
          <inkml:trace contextRef="#ctx0" brushRef="#br1" timeOffset="3811.5503">-7262 872 0,'0'0'0,"0"107"0,36 0 15,35-35-15,-35-72 16,36 0-1,35-36 1,-35-35 0,-1 35-1,1 36 1,-36 0 0,35 107-1,1 1 1,-37-1-1,1 0 1,0-35 0,35-36 15,-35-72-15,-36 36-1</inkml:trace>
          <inkml:trace contextRef="#ctx0" brushRef="#br1" timeOffset="-11645.5905">-1431 3519 0,'108'-71'0,"-73"35"0,1 0 16,-107 72-16,-37 0 0,37 35 0,-1 1 16,72-1-16,0-35 0,36-36 0,36 36 15,35-36-15,0 0 0,-35-36 0,35-36 16,-107 72-1</inkml:trace>
        </inkml:traceGroup>
      </inkml:traceGroup>
    </inkml:traceGroup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28:26.17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A5F1F13-EA11-4E52-84B4-664D30BF5EF6}" emma:medium="tactile" emma:mode="ink">
          <msink:context xmlns:msink="http://schemas.microsoft.com/ink/2010/main" type="inkDrawing" rotatedBoundingBox="1187,12872 26122,14173 26108,14436 1174,13134" shapeName="Other"/>
        </emma:interpretation>
      </emma:emma>
    </inkml:annotationXML>
    <inkml:trace contextRef="#ctx0" brushRef="#br0">0 0 0,'-36'36'15,"108"-36"-15,35 0 0,36 0 0,72 36 16,35-36-16,108 36 16,0-1-1,107 1 1,36 0 0,35 0-1,37 0 1,35-1-1,0 1 1,36 0 0,36-36-1,35 36 1,1-1 0,-37-35-1,73 36 1,-1 0-1,0 0 1,-35 0 0,35-1-1,-36 37 1,-71-72 15,108 36-15,-37 35-1,1 1 1,35-37 0,-36 37-1,-35-36 1,35 0 0,-35-1-1,36 37 1,-72-72-1,-36 0 1,0 36 0,-71-36-1,35 35 1,-107-35 0,-36 36-1,1 0 1,-108-36-1,-72 0 1,-71 36 15,-72-36-15,-71-36 0,-72 0-1,-71-71 1,107 107-16</inkml:trace>
  </inkml:traceGroup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7:53.6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5DA9141-EE55-471D-BFBE-81060D955C5C}" emma:medium="tactile" emma:mode="ink">
          <msink:context xmlns:msink="http://schemas.microsoft.com/ink/2010/main" type="inkDrawing" rotatedBoundingBox="3454,1724 4348,1994 4174,2568 3281,2298" semanticType="enclosure" shapeName="Other"/>
        </emma:interpretation>
      </emma:emma>
    </inkml:annotationXML>
    <inkml:trace contextRef="#ctx0" brushRef="#br0">-5330-23 0,'-107'72'0,"-36"0"0,-1-37 15,37 37-15,36-36 16,71 35 0,71-35-1,72 35 16,108 37-15,-108-72 0,-36-1-1,-71 1 1,0-72 0,-36 1-1,-36-109 1,0 1-1,0 0 1,1 72 0,35 71-1,0 0 1,0 0 0,35 107-1,73 36 1,-37-71-1,36-180 1,-107 108 0</inkml:trace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7:52.62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D67995F-D90E-46CF-A8E8-9D5A6C5F025E}" emma:medium="tactile" emma:mode="ink">
          <msink:context xmlns:msink="http://schemas.microsoft.com/ink/2010/main" type="inkDrawing" rotatedBoundingBox="3868,2007 5695,2048 5687,2406 3860,2364" semanticType="strikethrough" shapeName="Other">
            <msink:sourceLink direction="with" ref="{D05B373D-B35C-4BE0-A839-7FB6B500FFC8}"/>
          </msink:context>
        </emma:interpretation>
      </emma:emma>
    </inkml:annotationXML>
    <inkml:trace contextRef="#ctx0" brushRef="#br0">-4972 407 0,'-108'0'16,"37"0"-16,-1 0 0,37 0 15,-37-36-15,72 36 0,-36 0 0,72 0 0,-36 0 16,72 36 0,106-36-1,73 35 1,35-35 0,0 36 15,-35 0-16,-1-36 1,-107 0 0,-71 0-1,-72 0 1,0 0 0,-108-36-1,-35-35 1,72-1-1,-37-35 1,73 35 0,35 72-1</inkml:trace>
  </inkml:traceGroup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8:12.28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B7E524D8-42B3-47E5-A8BA-9655C84CB793}" emma:medium="tactile" emma:mode="ink">
          <msink:context xmlns:msink="http://schemas.microsoft.com/ink/2010/main" type="inkDrawing" rotatedBoundingBox="14084,6417 17516,2757 18929,4082 15497,7742" semanticType="callout" shapeName="Other">
            <msink:sourceLink direction="from" ref="{F635F43E-AF29-4B35-BB21-E4E1D8DE283B}"/>
            <msink:sourceLink direction="to" ref="{000AAF8B-38FF-48E6-B7B0-6ECD922F3958}"/>
          </msink:context>
        </emma:interpretation>
      </emma:emma>
    </inkml:annotationXML>
    <inkml:trace contextRef="#ctx0" brushRef="#br0">3255 0 0,'-143'215'0,"0"-72"16,0 72-1,-36-36 1,-36 71 0,-71 0-1,-36 37 1,-36 35-1,1 0 1,-1 35 0,72-71-1,71 1 1,72-73 0,71-71-1,72-71 16,-35-72-31,70-143 32,37-72-32,35-107 15,-107 322 17</inkml:trace>
    <inkml:trace contextRef="#ctx0" brushRef="#br0" timeOffset="531.2534">1788-322 0,'143'36'0,"72"36"0,71-1 16,1-35 0,-37-72-1,-71 0 1,-72 1-1,-71-1 1,-36 36 0,0 0-1,0 0 1,0 0 0,-36 71-1,36 37 1,72 71-1,35-1 1,-71-34 0,0-1-1,-36-72 1,-36 1 0,0-108-1,36 36 1</inkml:trace>
  </inkml:traceGroup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8:14.97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F7F261B-E04C-4186-AFA4-05AFA997C56A}" emma:medium="tactile" emma:mode="ink">
          <msink:context xmlns:msink="http://schemas.microsoft.com/ink/2010/main" type="inkDrawing" rotatedBoundingBox="15924,9000 19832,12782 19151,13486 15243,9703" semanticType="callout" shapeName="Other">
            <msink:sourceLink direction="from" ref="{F635F43E-AF29-4B35-BB21-E4E1D8DE283B}"/>
            <msink:sourceLink direction="to" ref="{59BB76D2-6933-4ABD-BF44-67BAB8E316C5}"/>
          </msink:context>
        </emma:interpretation>
      </emma:emma>
    </inkml:annotationXML>
    <inkml:trace contextRef="#ctx0" brushRef="#br0">0 0 0,'36'71'16,"35"1"-16,37 35 0,35 72 0,71 35 31,37-35-16,107 108 1,-36-1 0,35 36-1,37 35 1,-72-35 0,0-71-1,-108-1 1,-70-71-1,-73-107 1,-35-37 0,-72-35-1,-35-107 1,-1-36 0,36-36-1,0-35 1,1 106 15,-1 37-15,0 106-16,36 37 31,72 0-15,71 142-1,36-35 1,0 71-1,-1 1 1,-70-36 0,-73-72-1,-106-72 1,-108-35 0,-107-36-1,71-72 1,144-71-1,71 143 1</inkml:trace>
  </inkml:traceGroup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8:19.34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9BB76D2-6933-4ABD-BF44-67BAB8E316C5}" emma:medium="tactile" emma:mode="ink">
          <msink:context xmlns:msink="http://schemas.microsoft.com/ink/2010/main" type="inkDrawing" rotatedBoundingBox="20395,9833 20532,17632 20284,17637 20147,9838" semanticType="verticalRange" shapeName="Line">
            <msink:sourceLink direction="with" ref="{FD8E93A9-D574-458C-8095-4A09B72C8548}"/>
            <msink:destinationLink direction="to" ref="{EF7F261B-E04C-4186-AFA4-05AFA997C56A}"/>
          </msink:context>
        </emma:interpretation>
      </emma:emma>
    </inkml:annotationXML>
    <inkml:trace contextRef="#ctx0" brushRef="#br0">0 0 0,'36'72'0,"36"107"16,-72 107-16,0 107 16,0 37-1,0 70 1,0 73-1,35 71 1,1 36 15,0 35-15,0 0 0,-1-71-1,-35-71 1,0-72-1,-35-108 1,-1-107 0,0-143-1,0-71 1,-35-108 0,107-107-1,35-143 1,36-36-1,-107 322 1</inkml:trace>
  </inkml:traceGroup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8:20.1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90B7DED-1276-4628-90CD-3EF5D84C7804}" emma:medium="tactile" emma:mode="ink">
          <msink:context xmlns:msink="http://schemas.microsoft.com/ink/2010/main" type="inkDrawing" rotatedBoundingBox="20335,13376 31181,13967 31156,14429 20310,13838" semanticType="underline" shapeName="Other">
            <msink:sourceLink direction="with" ref="{F5679C9B-D028-494E-B6DF-763E98741F10}"/>
          </msink:context>
        </emma:interpretation>
      </emma:emma>
    </inkml:annotationXML>
    <inkml:trace contextRef="#ctx0" brushRef="#br0">0 0 0,'321'143'0,"-70"-107"0,35-36 16,36 0 0,72 0-1,35-72 1,72 72-1,71 36 1,-35 0 0,35 0-1,36-1 1,0 37 0,-35-36-1,-36 35 1,-1-35-1,-35-36 1,-36 36 15,0 35-15,-71-35 0,35-36-1,-71 72 1,-72-36-1,0-36 1,-71 0 0,-1 35-1,-106-70 1,-37 35 0,-71 0-1,-36-108 1,-71 37-1,36-37 1,-1-35 0,72 143-1</inkml:trace>
  </inkml:traceGroup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8:32.26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000AAF8B-38FF-48E6-B7B0-6ECD922F3958}" emma:medium="tactile" emma:mode="ink">
          <msink:context xmlns:msink="http://schemas.microsoft.com/ink/2010/main" type="inkDrawing" rotatedBoundingBox="19623,567 32392,3857 31050,9063 18282,5773" semanticType="callout" shapeName="Other">
            <msink:destinationLink direction="to" ref="{B7E524D8-42B3-47E5-A8BA-9655C84CB793}"/>
          </msink:context>
        </emma:interpretation>
      </emma:emma>
    </inkml:annotationXML>
    <inkml:trace contextRef="#ctx0" brushRef="#br0">0 0 0,'36'-71'16,"0"249"-16,-36 502 0,0-251 15,35 1 1,1 35 15,0 36-15,-36-1-1,36 1-15,-36-36 16,35-107 15,-35-36-15,0-36-1,0-107 1,0-36 0,0-35-1,36-73 1,-36 1 0,0-36-1,36 0 1,-36 0-1,0 0 1,0 0 15,0 0-15,0-36 0,0 36-1,36 0 1,71-71-1,72 71 1,71 36 0,37-1 15,35 1-15,71 0-1,72 0 1,36-1-1,36 37 1,35-36 0,-35 35-1,35 1 1,0-1 0,1-35-1,-37 36 1,37-36-1,-72 35 1,0-35 0,-36 0-1,0-1 1,-36 1 0,0 0-1,-35 0 1,-36 0-1,-72-36 17,-72-36-17,1 36 1,-36 0 0,-72 0-1,-35-36 1,-36 0-1,-72-35 1,-36-37 0,36 108-1,36 0 1</inkml:trace>
  </inkml:traceGroup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8:55.88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F935465-FCFD-453B-BCF7-F2B996C9DBE4}" emma:medium="tactile" emma:mode="ink">
          <msink:context xmlns:msink="http://schemas.microsoft.com/ink/2010/main" type="writingRegion" rotatedBoundingBox="17452,6795 28585,5046 29334,9815 18201,11564"/>
        </emma:interpretation>
      </emma:emma>
    </inkml:annotationXML>
    <inkml:traceGroup>
      <inkml:annotationXML>
        <emma:emma xmlns:emma="http://www.w3.org/2003/04/emma" version="1.0">
          <emma:interpretation id="{6E7A5006-F984-4BC8-BB6C-FA851F21887F}" emma:medium="tactile" emma:mode="ink">
            <msink:context xmlns:msink="http://schemas.microsoft.com/ink/2010/main" type="paragraph" rotatedBoundingBox="21871,5993 28955,6762 28902,7248 21818,647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2542446-3C8A-4951-BD21-0AE386C5566F}" emma:medium="tactile" emma:mode="ink">
              <msink:context xmlns:msink="http://schemas.microsoft.com/ink/2010/main" type="inkBullet" rotatedBoundingBox="21864,6054 22429,6115 22390,6473 21825,6412"/>
            </emma:interpretation>
            <emma:one-of disjunction-type="recognition" id="oneOf0">
              <emma:interpretation id="interp0" emma:lang="it-IT" emma:confidence="0">
                <emma:literal>•</emma:literal>
              </emma:interpretation>
            </emma:one-of>
          </emma:emma>
        </inkml:annotationXML>
        <inkml:trace contextRef="#ctx0" brushRef="#br0">18072-1778 0,'36'35'15,"-1"1"-15,1 36 0,0-1 0,35 1 16,1-36 0,-36-36-1,35-36 1,-35 0 0,-36-36-1,-36 1 1,-35-1-1,-1 1 1,-35 71 0,35 36-1,37 35 1,-1 1 0,72-1-1,35 1 1,36-36-1,1-36 1,-37 0 0,-35-72-1,-36 36 1,-36 0 0,1 1-1,-1 35 16,36 71-15,36 1 0,142-36 15,-178-36-31</inkml:trace>
      </inkml:traceGroup>
      <inkml:traceGroup>
        <inkml:annotationXML>
          <emma:emma xmlns:emma="http://www.w3.org/2003/04/emma" version="1.0">
            <emma:interpretation id="{587EEFD1-6CCF-4FED-8FB3-E9C19E8EC8E8}" emma:medium="tactile" emma:mode="ink">
              <msink:context xmlns:msink="http://schemas.microsoft.com/ink/2010/main" type="line" rotatedBoundingBox="24066,6231 28955,6762 28902,7248 24013,6717"/>
            </emma:interpretation>
          </emma:emma>
        </inkml:annotationXML>
        <inkml:traceGroup>
          <inkml:annotationXML>
            <emma:emma xmlns:emma="http://www.w3.org/2003/04/emma" version="1.0">
              <emma:interpretation id="{14C0D6D2-7DBA-4FC0-9A8F-209DE5411F48}" emma:medium="tactile" emma:mode="ink">
                <msink:context xmlns:msink="http://schemas.microsoft.com/ink/2010/main" type="inkWord" rotatedBoundingBox="24066,6231 24608,6290 24562,6714 24020,6655"/>
              </emma:interpretation>
              <emma:one-of disjunction-type="recognition" id="oneOf1"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o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e</emma:literal>
                </emma:interpretation>
                <emma:interpretation id="interp5" emma:lang="it-IT" emma:confidence="0">
                  <emma:literal>°</emma:literal>
                </emma:interpretation>
              </emma:one-of>
            </emma:emma>
          </inkml:annotationXML>
          <inkml:trace contextRef="#ctx0" brushRef="#br0" timeOffset="750.0048">20254-1421 0,'72'72'16,"-1"-1"-16,1-35 0,-1 0 0,1-36 16,35 0-1,-71-36 1,0-35-1,-72-72 17,-71 35-17,-1 37 1,37 71 0,-37 35-1,37 37 1,71 0-1,36 35 1,71-36 0,0-35-1,-35-36 1,-36 0 0,-36 0-1,-36-36 1,0 1-1,0 35 1,72 35 0,143 1-1,-179-36 1</inkml:trace>
        </inkml:traceGroup>
        <inkml:traceGroup>
          <inkml:annotationXML>
            <emma:emma xmlns:emma="http://www.w3.org/2003/04/emma" version="1.0">
              <emma:interpretation id="{D43F430D-3B2E-4CE1-BCA6-385C3D2B7E72}" emma:medium="tactile" emma:mode="ink">
                <msink:context xmlns:msink="http://schemas.microsoft.com/ink/2010/main" type="inkWord" rotatedBoundingBox="26090,6548 26797,6625 26759,6975 26052,6898"/>
              </emma:interpretation>
              <emma:one-of disjunction-type="recognition" id="oneOf2">
                <emma:interpretation id="interp6" emma:lang="it-IT" emma:confidence="0">
                  <emma:literal>a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ce</emma:literal>
                </emma:interpretation>
                <emma:interpretation id="interp9" emma:lang="it-IT" emma:confidence="0">
                  <emma:literal>oe</emma:literal>
                </emma:interpretation>
                <emma:interpretation id="interp10" emma:lang="it-IT" emma:confidence="0">
                  <emma:literal>cc</emma:literal>
                </emma:interpretation>
              </emma:one-of>
            </emma:emma>
          </inkml:annotationXML>
          <inkml:trace contextRef="#ctx0" brushRef="#br0" timeOffset="1479.503">22687-1063 0,'36'36'0,"35"-36"15,-35 0-15,0-72 0,-72 1 0,-71-1 16,-1 1-16,-35 71 0,36 35 0,35 1 16,72 36 15,72-1-15,-1-35-1,37-36 1,-37 0-1,-35-36 1,-36 1 0,0-37-1,0 36 1,-36 36 0,36 0-1,36 143 1,71-35-1,108-37 1,-215-71 0</inkml:trace>
        </inkml:traceGroup>
        <inkml:traceGroup>
          <inkml:annotationXML>
            <emma:emma xmlns:emma="http://www.w3.org/2003/04/emma" version="1.0">
              <emma:interpretation id="{3853FED3-7724-4826-806E-54512EB940FD}" emma:medium="tactile" emma:mode="ink">
                <msink:context xmlns:msink="http://schemas.microsoft.com/ink/2010/main" type="inkWord" rotatedBoundingBox="28391,6799 28944,6859 28902,7248 28349,7188"/>
              </emma:interpretation>
              <emma:one-of disjunction-type="recognition" id="oneOf3">
                <emma:interpretation id="interp11" emma:lang="it-IT" emma:confidence="0">
                  <emma:literal>8</emma:literal>
                </emma:interpretation>
                <emma:interpretation id="interp12" emma:lang="it-IT" emma:confidence="0">
                  <emma:literal>.</emma:literal>
                </emma:interpretation>
                <emma:interpretation id="interp13" emma:lang="it-IT" emma:confidence="0">
                  <emma:literal>6</emma:literal>
                </emma:interpretation>
                <emma:interpretation id="interp14" emma:lang="it-IT" emma:confidence="0">
                  <emma:literal>a</emma:literal>
                </emma:interpretation>
                <emma:interpretation id="interp15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2182.6325">24762-920 0,'0'0'15,"71"36"-15,1-36 0,-1-36 0,-35 36 16,0-36-16,-72-35 0,-71 35 0,-36 36 16,71 0-16,1 72 0,35 35 0,107-35 15,37 35-15,35-71 0,0-36 0,-72 0 16,-71-72-16,0 1 15,-35-37 1,-37 72 0,36 1-1,1 35 1,-1 107 0,72 0-1,-36-107 1</inkml:trace>
        </inkml:traceGroup>
      </inkml:traceGroup>
    </inkml:traceGroup>
    <inkml:traceGroup>
      <inkml:annotationXML>
        <emma:emma xmlns:emma="http://www.w3.org/2003/04/emma" version="1.0">
          <emma:interpretation id="{B2C25312-DAED-4C7F-8BAC-51A32586C8CE}" emma:medium="tactile" emma:mode="ink">
            <msink:context xmlns:msink="http://schemas.microsoft.com/ink/2010/main" type="paragraph" rotatedBoundingBox="17671,8193 26580,6793 27110,10164 18201,115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B8DCF9-0F80-4C11-AC7A-629CF1158CFE}" emma:medium="tactile" emma:mode="ink">
              <msink:context xmlns:msink="http://schemas.microsoft.com/ink/2010/main" type="line" rotatedBoundingBox="17671,8193 26580,6793 27110,10164 18201,11564"/>
            </emma:interpretation>
          </emma:emma>
        </inkml:annotationXML>
        <inkml:traceGroup>
          <inkml:annotationXML>
            <emma:emma xmlns:emma="http://www.w3.org/2003/04/emma" version="1.0">
              <emma:interpretation id="{CD520DF6-5076-4E74-9E40-450B3FC67AD6}" emma:medium="tactile" emma:mode="ink">
                <msink:context xmlns:msink="http://schemas.microsoft.com/ink/2010/main" type="inkWord" rotatedBoundingBox="17671,8193 21145,7647 21675,11018 18201,11564"/>
              </emma:interpretation>
              <emma:one-of disjunction-type="recognition" id="oneOf4">
                <emma:interpretation id="interp16" emma:lang="it-IT" emma:confidence="0">
                  <emma:literal>Era</emma:literal>
                </emma:interpretation>
                <emma:interpretation id="interp17" emma:lang="it-IT" emma:confidence="0">
                  <emma:literal>Età</emma:literal>
                </emma:interpretation>
                <emma:interpretation id="interp18" emma:lang="it-IT" emma:confidence="0">
                  <emma:literal>Eu</emma:literal>
                </emma:interpretation>
                <emma:interpretation id="interp19" emma:lang="it-IT" emma:confidence="0">
                  <emma:literal>Eu,</emma:literal>
                </emma:interpretation>
                <emma:interpretation id="interp20" emma:lang="it-IT" emma:confidence="0">
                  <emma:literal>Erta</emma:literal>
                </emma:interpretation>
              </emma:one-of>
            </emma:emma>
          </inkml:annotationXML>
          <inkml:trace contextRef="#ctx0" brushRef="#br1" timeOffset="-16565.5463">15890 153 0,'-72'72'0,"0"0"15,1 71-15,35-36 0,0 72 16,-35-36-1,71 0 1,0 36 0,36-36 15,71 36-31,72-179 16,0-72-1,-179 72 1</inkml:trace>
          <inkml:trace contextRef="#ctx0" brushRef="#br1" timeOffset="-15802.8452">16140 797 0,'72'36'0,"71"-36"15,107 36-15,-143-36 0,-35-36 16,-36-35 0,-1-72-1,-35-1 1,0 144-1</inkml:trace>
          <inkml:trace contextRef="#ctx0" brushRef="#br1" timeOffset="-16037.2217">16641 153 0,'0'72'16,"-36"35"-16,0 72 0,36 36 0,36-1 16,36 1 15,-37 36-15,-35-144-1,36 0 1,-36-107-1,-36 36 1,1-36 0,-73-36-1,1-35 1,35-1 0,37 1-1,-1-37 1,36-35-1,0 143 1</inkml:trace>
          <inkml:trace contextRef="#ctx0" brushRef="#br1" timeOffset="-15584.0938">16748 10 0,'72'0'0,"71"108"0,71 71 0,1 71 16,-72 72 0,-179 36-1,-214-36 1,0-179 0,250-143-1</inkml:trace>
          <inkml:trace contextRef="#ctx0" brushRef="#br1" timeOffset="-34492.4295">16319 1406 0,'0'71'0,"-72"144"0,1-36 16,-1-36-1,1 0 1,-1-72-1,72-35 1,0-72 0,0 1-1,107-109 1,37-70 0,-37 71-1,0 0 1,-35 107-1,-72 0 1,36 36 0,-36 36-1,71 35 17,1 108-17,-1 0 1,36-36-1,37 0 1,-73-71 0,-35-36-1,-36-36 1,-72-36 0,-107 0-1,-35 0 1,35 1-1,0 35 1,108 0 0,142-72-1,-71 72 1</inkml:trace>
          <inkml:trace contextRef="#ctx0" brushRef="#br1" timeOffset="-32015.8499">15210 869 0,'-72'-36'15,"-35"0"-15,-72 72 0,0 0 0,-35 71 16,70 1-1,73-1 1,35 36 0,108-36-1,71-35 1,71-1 0,37-35 15,-72-36-16,-36-36 1,-72-35 0,-71-1-1,-71-35 1,-36 0 0,-72 35-1,0 36 1,36 36-1,71 36 1,108-36 0,-36 0-1</inkml:trace>
          <inkml:trace contextRef="#ctx0" brushRef="#br1" timeOffset="-31172.0945">14029 404 0,'108'-143'15,"106"107"-15,37 108 0,71-1 0,-36 1 16,-71-1 0,-108-35 15,-71-36-16,-36 0 1</inkml:trace>
          <inkml:trace contextRef="#ctx0" brushRef="#br1" timeOffset="-31406.471">14673 404 0,'0'36'0,"36"71"16,-72 143-16,0 1 0,36-37 15,36 73 1,0-37 0,36-71-1,-72-36 1,-36-71-1,-36-37 17,-71-70-17,0-1 1,0 0 0,71 36-1,72 0 1,0 0-1,143 36 1,72 35 0,-36-35-1,-72 0 1,-35-72 0,-108-71-1,-71-36 1,-1-108-1,-35-35 1,143 286 0</inkml:trace>
          <inkml:trace contextRef="#ctx0" brushRef="#br1" timeOffset="-30625.216">15782 2872 0,'143'36'0,"0"-36"16,1 36-16,70-36 0,-71 36 15,0-1 1,-71 1 15,-36-36-15,-72 0-1,-36-36 1,37 1 0,-37-1-1,72 36 1</inkml:trace>
          <inkml:trace contextRef="#ctx0" brushRef="#br1" timeOffset="-29665.2477">16748 2407 0,'286'72'0,"-35"-1"0,-37-35 16,1-36-1,-215 0 1</inkml:trace>
          <inkml:trace contextRef="#ctx0" brushRef="#br1" timeOffset="-29883.9991">16927 2622 0,'0'36'15,"36"71"-15,-36 0 0,0 1 16,36-37-1,-36 1 17,0-72-17,35-72 1,37-71 0,-72 36-1,36-36 1,-1 35-1,1 108 1,-72 108 0,1-73-1,106 37 1,-71 35 0,0 36-1,-36-35 1,72-1-1,36-143 1,-36 1 0,-36 35-1</inkml:trace>
        </inkml:traceGroup>
        <inkml:traceGroup>
          <inkml:annotationXML>
            <emma:emma xmlns:emma="http://www.w3.org/2003/04/emma" version="1.0">
              <emma:interpretation id="{0A3FF769-32D0-4F30-BB96-27E33FEE3F85}" emma:medium="tactile" emma:mode="ink">
                <msink:context xmlns:msink="http://schemas.microsoft.com/ink/2010/main" type="inkWord" rotatedBoundingBox="23676,7751 26657,7283 26995,9434 24014,9902"/>
              </emma:interpretation>
              <emma:one-of disjunction-type="recognition" id="oneOf5">
                <emma:interpretation id="interp21" emma:lang="it-IT" emma:confidence="0">
                  <emma:literal>%</emma:literal>
                </emma:interpretation>
                <emma:interpretation id="interp22" emma:lang="it-IT" emma:confidence="0">
                  <emma:literal>¥</emma:literal>
                </emma:interpretation>
                <emma:interpretation id="interp23" emma:lang="it-IT" emma:confidence="0">
                  <emma:literal>9</emma:literal>
                </emma:interpretation>
                <emma:interpretation id="interp24" emma:lang="it-IT" emma:confidence="0">
                  <emma:literal>;</emma:literal>
                </emma:interpretation>
                <emma:interpretation id="interp25" emma:lang="it-IT" emma:confidence="0">
                  <emma:literal>.</emma:literal>
                </emma:interpretation>
              </emma:one-of>
            </emma:emma>
          </inkml:annotationXML>
          <inkml:trace contextRef="#ctx0" brushRef="#br0" timeOffset="4185.5761">20540-240 0,'-35'0'16,"-73"71"-16,-71 37 0,36-37 0,36 1 16,71-36-1,36-36 1,36 35-1,71 37 1,36-36 0,-35 0-1,-1-36 1,0 35 0,-71-35-1,-36-35 1,0-37-1,-36 0 1,36-35 0,0 0-1,0-1 1,0 37 0,0 107 15,0-36-31,0 0 15,0 35 1,0 73 0,-35-1-1,70-35 17,37-72-17,-72 0 1</inkml:trace>
          <inkml:trace contextRef="#ctx0" brushRef="#br0" timeOffset="4748.0797">21005 619 0,'-143'35'0,"36"1"0,0 36 0,-36 35 16,35-71-1,37 35 1,71-35 0,71 0-1,37 0 16,106-1-31,-35-35 16,0 0 0,-36 36-1,-36-36 1,-71 0 0,0 0 15,-108 0-16,-35-36 1,0-107 0,107 143-1</inkml:trace>
          <inkml:trace contextRef="#ctx0" brushRef="#br0" timeOffset="3088.8883">20505 46 0,'35'36'0,"37"-36"0,35 0 0,72 0 16,36 36-16,71-1 16,0-35-1,0 36 1,-35 0-1,-72-36 1,-72 0 0,-36 0-1,-71 0 1,0 0 0,-71-36 15,-1 0-31,37 1 15,35 35 1</inkml:trace>
          <inkml:trace contextRef="#ctx0" brushRef="#br0" timeOffset="3432.6405">22436 46 0,'108'36'0,"35"0"0,-36-1 16,0 1-16,-35 0 16,-36 0-1,-36 0 1,-36-1-1,-36 1 1,-35 0 15,0 0-31,-36 35 16,71-71 0,72-36-1,0 36 1</inkml:trace>
          <inkml:trace contextRef="#ctx0" brushRef="#br0" timeOffset="5084.9972">20898 404 0,'36'36'0,"35"35"0,37 72 0,-37-71 16,1 35-1,35 0 1,-71-35 0,0-36 15,-1-36-15,-70-36 15,70-143-16,-35 179 1</inkml:trace>
          <inkml:trace contextRef="#ctx0" brushRef="#br0" timeOffset="5569.3753">22186 654 0,'-107'0'16,"-1"0"-16,37 36 0,-1 36 0,72-1 16,36 108-16,35 0 15,37-72 1,-37 36 0,-35-35-1,-72-37 1,1 1-1,-37-36 1,-35-36 0,35-36-1,1 0 1,35-36 0,72 1-1,-1-1 1,-35 72-1</inkml:trace>
          <inkml:trace contextRef="#ctx0" brushRef="#br0" timeOffset="5788.1267">21757 1191 0,'71'0'0,"72"-36"0,36 36 0,-36 0 16,-35-36-1,-37 1 1,-71-1 0,0 36-1</inkml:trace>
        </inkml:traceGroup>
      </inkml:traceGroup>
    </inkml:traceGroup>
  </inkml:traceGroup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9:29.99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83502F5D-E0FA-421D-97DB-8DC8137DA528}" emma:medium="tactile" emma:mode="ink">
          <msink:context xmlns:msink="http://schemas.microsoft.com/ink/2010/main" type="writingRegion" rotatedBoundingBox="32961,450 33748,9868 30450,10144 29663,726"/>
        </emma:interpretation>
      </emma:emma>
    </inkml:annotationXML>
    <inkml:traceGroup>
      <inkml:annotationXML>
        <emma:emma xmlns:emma="http://www.w3.org/2003/04/emma" version="1.0">
          <emma:interpretation id="{80150EA1-D70B-4AF4-99B4-D1D4D43CD5D5}" emma:medium="tactile" emma:mode="ink">
            <msink:context xmlns:msink="http://schemas.microsoft.com/ink/2010/main" type="paragraph" rotatedBoundingBox="32961,450 33748,9868 30450,10144 29663,7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D87A017-55F7-4DC7-AE69-58241AF1EE5D}" emma:medium="tactile" emma:mode="ink">
              <msink:context xmlns:msink="http://schemas.microsoft.com/ink/2010/main" type="line" rotatedBoundingBox="32961,450 33748,9868 30450,10144 29663,726"/>
            </emma:interpretation>
          </emma:emma>
        </inkml:annotationXML>
        <inkml:traceGroup>
          <inkml:annotationXML>
            <emma:emma xmlns:emma="http://www.w3.org/2003/04/emma" version="1.0">
              <emma:interpretation id="{16E71EDA-5056-4C3A-9034-A6E2C7841BFC}" emma:medium="tactile" emma:mode="ink">
                <msink:context xmlns:msink="http://schemas.microsoft.com/ink/2010/main" type="inkWord" rotatedBoundingBox="32876,3659 33397,9897 31268,10075 30747,3837"/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d</emma:literal>
                </emma:interpretation>
                <emma:interpretation id="interp3" emma:lang="it-IT" emma:confidence="0">
                  <emma:literal>à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27946-4140 0,'-36'108'15,"-36"35"-15,-35 0 16,35-36 0,37-35-1,-1-36 1,36-36-1,36-108 1,35-35 0,37 36-1,-37 0 1,36 35 0,1 36-1,-37 36 1,-35 0-1,36 36 17,-1 36-17,36 35 1,-35 0 0,0-35-1,-1-1 1,-107-71-1,1-143 1,-37-71 0,72 214-1</inkml:trace>
          <inkml:trace contextRef="#ctx0" brushRef="#br0" timeOffset="-573.2472">28089-3925 0,'0'107'0,"36"72"0,-36 72 16,-36-1 0,36 1-1,0-1 1,0 0 0,0-35-1,36-72 1,-36-71-1,0-36 1,-36-108 0,36-107-1,-36-36 1,-36-107 15,72 322-31</inkml:trace>
          <inkml:trace contextRef="#ctx0" brushRef="#br1" timeOffset="-57480.874">27409-1242 0,'250'108'0,"-35"-108"0,-36 107 16,-36 0-1,-71 1 1,-37-37-1,-70 72 1,-73 0 0,1-71-1,107-72 1</inkml:trace>
          <inkml:trace contextRef="#ctx0" brushRef="#br0" timeOffset="-5996.1365">27803-25 0,'250'35'0,"36"-35"0,36 36 16,-36-36-1,-35 0 1,-72 36-1,-108-72 1,-107-35 0,36 71-1</inkml:trace>
          <inkml:trace contextRef="#ctx0" brushRef="#br0" timeOffset="-6371.1389">28482 82 0,'0'71'15,"36"73"-15,36 106 16,35 36 0,-71 36-1,-36-71 1,-36-1-1,-36-35 1,1-72 0,-72-72-1,-72-35 1,-35-72 0,35-71-1,36 0 1,72-36-1,107 35 1,107 1 0,-107 107-1</inkml:trace>
          <inkml:trace contextRef="#ctx0" brushRef="#br0" timeOffset="656.2542">27302-7288 0,'-108'36'0,"-71"107"0,-35 36 0,-1 71 16,-35-35 0,107 0-1,0-72 1,107-36 0,0-71-1,72 0 1,143 0-1,143-1 1,35-35 0,-35 0-1,-35 36 1,-109-36 15,-106 0-15,-72-36-1,-72 1 1,-71-73 0,36 1-1,0-72 1,107 179 0</inkml:trace>
          <inkml:trace contextRef="#ctx0" brushRef="#br0" timeOffset="984.3813">27087-7252 0,'107'107'0,"-71"72"0,0 36 15,0-36 1,-1 0 0,37-36-1,0-36 1,-1-35 0,-35-37-1,0-106 1,-1-72-1,-35 143 1</inkml:trace>
          <inkml:trace contextRef="#ctx0" brushRef="#br0" timeOffset="1532.2374">28876-7288 0,'-72'0'15,"-35"0"-15,0 36 0,35 36 0,0 71 16,37 0-16,70 71 31,73 37-31,-37-1 16,1 37-1,-36-37 1,-36-35 15,0-72-15,-72-72 0,-35 1-1,-36-72 1,0-36-1,0 0 1,71-107 0,72 36-1,72-72 1,-72 179 0</inkml:trace>
          <inkml:trace contextRef="#ctx0" brushRef="#br0" timeOffset="1782.239">28375-6393 0,'71'0'0,"108"0"0,0 0 16,36 35-16,-36 1 15,-108-36 1,-71 0 0</inkml:trace>
        </inkml:traceGroup>
      </inkml:traceGroup>
    </inkml:traceGroup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07T10:59:02.91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5679C9B-D028-494E-B6DF-763E98741F10}" emma:medium="tactile" emma:mode="ink">
          <msink:context xmlns:msink="http://schemas.microsoft.com/ink/2010/main" type="writingRegion" rotatedBoundingBox="22486,13303 29905,13829 29856,14509 22438,13983">
            <msink:destinationLink direction="with" ref="{990B7DED-1276-4628-90CD-3EF5D84C7804}"/>
            <msink:destinationLink direction="with" ref="{4A776D06-4391-43F4-B84D-E807244E2BEB}"/>
          </msink:context>
        </emma:interpretation>
      </emma:emma>
    </inkml:annotationXML>
    <inkml:traceGroup>
      <inkml:annotationXML>
        <emma:emma xmlns:emma="http://www.w3.org/2003/04/emma" version="1.0">
          <emma:interpretation id="{C2B50B0D-46F5-44F2-911E-54088AA41472}" emma:medium="tactile" emma:mode="ink">
            <msink:context xmlns:msink="http://schemas.microsoft.com/ink/2010/main" type="paragraph" rotatedBoundingBox="22486,13303 29905,13829 29856,14509 22438,139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9D7E6E1-7088-42B3-9410-277AE497BAED}" emma:medium="tactile" emma:mode="ink">
              <msink:context xmlns:msink="http://schemas.microsoft.com/ink/2010/main" type="line" rotatedBoundingBox="22486,13303 29905,13829 29856,14509 22438,13983"/>
            </emma:interpretation>
          </emma:emma>
        </inkml:annotationXML>
        <inkml:traceGroup>
          <inkml:annotationXML>
            <emma:emma xmlns:emma="http://www.w3.org/2003/04/emma" version="1.0">
              <emma:interpretation id="{82CCB203-E8F4-4D24-BAD1-E686B06E2AD4}" emma:medium="tactile" emma:mode="ink">
                <msink:context xmlns:msink="http://schemas.microsoft.com/ink/2010/main" type="inkWord" rotatedBoundingBox="22480,13395 23146,13442 23109,13961 22443,13913"/>
              </emma:interpretation>
              <emma:one-of disjunction-type="recognition" id="oneOf0">
                <emma:interpretation id="interp0" emma:lang="it-IT" emma:confidence="0">
                  <emma:literal>g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*</emma:literal>
                </emma:interpretation>
                <emma:interpretation id="interp4" emma:lang="it-IT" emma:confidence="0">
                  <emma:literal>9</emma:literal>
                </emma:interpretation>
              </emma:one-of>
            </emma:emma>
          </inkml:annotationXML>
          <inkml:trace contextRef="#ctx0" brushRef="#br0">18680 5699 0,'72'0'15,"-1"0"-15,36 35 0,-35-35 0,35 0 16,-71 0-16,0-35 16,-36 35-1,-36-72 1,-35 0 0,-37 37-1,37 35 1,-1 35-1,36 73 1,36-1 0,36 0-1,71 1 1,37-73 0,-37 1-1,-71-36 1,-1-36-1,-70-35 1,-1-72 0,0 71-1,-35 72 17,-1 0-32,36 36 31,0 36-16,72 35 1,36-36 0,71-35-1,0-36 1,-143 0 0</inkml:trace>
        </inkml:traceGroup>
        <inkml:traceGroup>
          <inkml:annotationXML>
            <emma:emma xmlns:emma="http://www.w3.org/2003/04/emma" version="1.0">
              <emma:interpretation id="{7EAF6012-F065-43CC-9F15-EC8394F24EEC}" emma:medium="tactile" emma:mode="ink">
                <msink:context xmlns:msink="http://schemas.microsoft.com/ink/2010/main" type="inkWord" rotatedBoundingBox="24866,13719 25561,13768 25536,14108 24842,14059"/>
              </emma:interpretation>
              <emma:one-of disjunction-type="recognition" id="oneOf1">
                <emma:interpretation id="interp5" emma:lang="it-IT" emma:confidence="0">
                  <emma:literal>a</emma:literal>
                </emma:interpretation>
                <emma:interpretation id="interp6" emma:lang="it-IT" emma:confidence="0">
                  <emma:literal>.</emma:literal>
                </emma:interpretation>
                <emma:interpretation id="interp7" emma:lang="it-IT" emma:confidence="0">
                  <emma:literal>e</emma:literal>
                </emma:interpretation>
                <emma:interpretation id="interp8" emma:lang="it-IT" emma:confidence="0">
                  <emma:literal>€</emma:literal>
                </emma:interpretation>
                <emma:interpretation id="interp9" emma:lang="it-IT" emma:confidence="0">
                  <emma:literal>è</emma:literal>
                </emma:interpretation>
              </emma:one-of>
            </emma:emma>
          </inkml:annotationXML>
          <inkml:trace contextRef="#ctx0" brushRef="#br0" timeOffset="1093.757">21256 6020 0,'36'36'0,"35"-36"0,-35 0 16,35 0-16,-35-36 0,-72 1 16,36-1-16,-71-36 0,-1 37 0,-35 35 15,35 0-15,1 35 0,71 37 0,36-1 16,35 1-1,72-36 1,-35-36 0,-73-36-1,1 36 1,-36-72 0,-36 1 15,1 35-16,-1 36 1,0 0 0,36 72-1,0-1 1,107 37 0,-35-73 15,35-35-31,1-71 15,-108 71 1</inkml:trace>
        </inkml:traceGroup>
        <inkml:traceGroup>
          <inkml:annotationXML>
            <emma:emma xmlns:emma="http://www.w3.org/2003/04/emma" version="1.0">
              <emma:interpretation id="{638585FC-6B9A-4135-85FA-C72704541782}" emma:medium="tactile" emma:mode="ink">
                <msink:context xmlns:msink="http://schemas.microsoft.com/ink/2010/main" type="inkWord" rotatedBoundingBox="27411,13652 27935,13690 27901,14160 27378,14123"/>
              </emma:interpretation>
              <emma:one-of disjunction-type="recognition" id="oneOf2">
                <emma:interpretation id="interp10" emma:lang="it-IT" emma:confidence="0">
                  <emma:literal>a</emma:literal>
                </emma:interpretation>
                <emma:interpretation id="interp11" emma:lang="it-IT" emma:confidence="0">
                  <emma:literal>b</emma:literal>
                </emma:interpretation>
                <emma:interpretation id="interp12" emma:lang="it-IT" emma:confidence="0">
                  <emma:literal>A</emma:literal>
                </emma:interpretation>
                <emma:interpretation id="interp13" emma:lang="it-IT" emma:confidence="0">
                  <emma:literal>E</emma:literal>
                </emma:interpretation>
                <emma:interpretation id="interp14" emma:lang="it-IT" emma:confidence="0">
                  <emma:literal>F</emma:literal>
                </emma:interpretation>
              </emma:one-of>
            </emma:emma>
          </inkml:annotationXML>
          <inkml:trace contextRef="#ctx0" brushRef="#br0" timeOffset="1984.3877">23653 6164 0,'-36'35'0,"107"1"0,-35-36 0,36-36 15,-1 1-15,-71-73 0,36 37 16,-36-37-16,-36 37 0,-35 35 0,-1 36 15,36 0 1,1 36 0,-1 35-1,36 1 1,71-1 0,1 1-1,0-72 1,-72 0-1,0-36 1,0-35 0,-36-1-1,0 72 1,0 0 0,0 36 15,72 71-16,36 1 1,107-37 0,-36-71-1,-143 0 1</inkml:trace>
        </inkml:traceGroup>
        <inkml:traceGroup>
          <inkml:annotationXML>
            <emma:emma xmlns:emma="http://www.w3.org/2003/04/emma" version="1.0">
              <emma:interpretation id="{D111674B-9959-4B40-A9EC-5B0E524F5666}" emma:medium="tactile" emma:mode="ink">
                <msink:context xmlns:msink="http://schemas.microsoft.com/ink/2010/main" type="inkWord" rotatedBoundingBox="29448,13933 29895,13965 29856,14509 29409,14478"/>
              </emma:interpretation>
              <emma:one-of disjunction-type="recognition" id="oneOf3">
                <emma:interpretation id="interp15" emma:lang="it-IT" emma:confidence="0">
                  <emma:literal>.</emma:literal>
                </emma:interpretation>
                <emma:interpretation id="interp16" emma:lang="it-IT" emma:confidence="0">
                  <emma:literal>a</emma:literal>
                </emma:interpretation>
                <emma:interpretation id="interp17" emma:lang="it-IT" emma:confidence="0">
                  <emma:literal>Ò</emma:literal>
                </emma:interpretation>
                <emma:interpretation id="interp18" emma:lang="it-IT" emma:confidence="0">
                  <emma:literal>9</emma:literal>
                </emma:interpretation>
                <emma:interpretation id="interp19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3016.6443">25728 6307 0,'0'35'0,"0"37"0,35 0 16,1-1-16,36-35 0,-37-36 16,37-36-1,0-35 1,-37-1-1,-35-35 1,-35-1 0,-37 1-1,0 71 1,1 36 0,-36 36-1,35 0 1,72 35-1,0 1 1,72-1 15,35-35-15,-71-36 0,-1 0-1,-35-36 1,0-35-1,0 71 1,-35-36 0,-37 108-1,36 71 1,36 0 0,0-143-1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09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38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223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76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03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46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8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86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42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103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7303A-7FAD-42F2-86F1-C61C49E70399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84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7303A-7FAD-42F2-86F1-C61C49E70399}" type="datetimeFigureOut">
              <a:rPr lang="it-IT" smtClean="0"/>
              <a:t>07/12/2016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AC1-3EBA-4176-8811-7FA10D4B82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403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78.xml"/><Relationship Id="rId3" Type="http://schemas.openxmlformats.org/officeDocument/2006/relationships/image" Target="../media/image75.emf"/><Relationship Id="rId7" Type="http://schemas.openxmlformats.org/officeDocument/2006/relationships/image" Target="../media/image77.emf"/><Relationship Id="rId2" Type="http://schemas.openxmlformats.org/officeDocument/2006/relationships/customXml" Target="../ink/ink7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7.xml"/><Relationship Id="rId11" Type="http://schemas.openxmlformats.org/officeDocument/2006/relationships/image" Target="../media/image79.emf"/><Relationship Id="rId5" Type="http://schemas.openxmlformats.org/officeDocument/2006/relationships/image" Target="../media/image76.emf"/><Relationship Id="rId10" Type="http://schemas.openxmlformats.org/officeDocument/2006/relationships/customXml" Target="../ink/ink79.xml"/><Relationship Id="rId4" Type="http://schemas.openxmlformats.org/officeDocument/2006/relationships/customXml" Target="../ink/ink76.xml"/><Relationship Id="rId9" Type="http://schemas.openxmlformats.org/officeDocument/2006/relationships/image" Target="../media/image7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emf"/><Relationship Id="rId2" Type="http://schemas.openxmlformats.org/officeDocument/2006/relationships/customXml" Target="../ink/ink8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6.emf"/><Relationship Id="rId18" Type="http://schemas.openxmlformats.org/officeDocument/2006/relationships/customXml" Target="../ink/ink89.xml"/><Relationship Id="rId26" Type="http://schemas.openxmlformats.org/officeDocument/2006/relationships/customXml" Target="../ink/ink93.xml"/><Relationship Id="rId39" Type="http://schemas.openxmlformats.org/officeDocument/2006/relationships/image" Target="../media/image99.emf"/><Relationship Id="rId21" Type="http://schemas.openxmlformats.org/officeDocument/2006/relationships/image" Target="../media/image90.emf"/><Relationship Id="rId34" Type="http://schemas.openxmlformats.org/officeDocument/2006/relationships/customXml" Target="../ink/ink97.xml"/><Relationship Id="rId42" Type="http://schemas.openxmlformats.org/officeDocument/2006/relationships/customXml" Target="../ink/ink101.xml"/><Relationship Id="rId47" Type="http://schemas.openxmlformats.org/officeDocument/2006/relationships/image" Target="../media/image103.emf"/><Relationship Id="rId50" Type="http://schemas.openxmlformats.org/officeDocument/2006/relationships/customXml" Target="../ink/ink105.xml"/><Relationship Id="rId55" Type="http://schemas.openxmlformats.org/officeDocument/2006/relationships/image" Target="../media/image107.emf"/><Relationship Id="rId7" Type="http://schemas.openxmlformats.org/officeDocument/2006/relationships/image" Target="../media/image83.emf"/><Relationship Id="rId12" Type="http://schemas.openxmlformats.org/officeDocument/2006/relationships/customXml" Target="../ink/ink86.xml"/><Relationship Id="rId17" Type="http://schemas.openxmlformats.org/officeDocument/2006/relationships/image" Target="../media/image88.emf"/><Relationship Id="rId25" Type="http://schemas.openxmlformats.org/officeDocument/2006/relationships/image" Target="../media/image92.emf"/><Relationship Id="rId33" Type="http://schemas.openxmlformats.org/officeDocument/2006/relationships/image" Target="../media/image96.emf"/><Relationship Id="rId38" Type="http://schemas.openxmlformats.org/officeDocument/2006/relationships/customXml" Target="../ink/ink99.xml"/><Relationship Id="rId46" Type="http://schemas.openxmlformats.org/officeDocument/2006/relationships/customXml" Target="../ink/ink103.xml"/><Relationship Id="rId2" Type="http://schemas.openxmlformats.org/officeDocument/2006/relationships/customXml" Target="../ink/ink81.xml"/><Relationship Id="rId16" Type="http://schemas.openxmlformats.org/officeDocument/2006/relationships/customXml" Target="../ink/ink88.xml"/><Relationship Id="rId20" Type="http://schemas.openxmlformats.org/officeDocument/2006/relationships/customXml" Target="../ink/ink90.xml"/><Relationship Id="rId29" Type="http://schemas.openxmlformats.org/officeDocument/2006/relationships/image" Target="../media/image94.emf"/><Relationship Id="rId41" Type="http://schemas.openxmlformats.org/officeDocument/2006/relationships/image" Target="../media/image100.emf"/><Relationship Id="rId54" Type="http://schemas.openxmlformats.org/officeDocument/2006/relationships/customXml" Target="../ink/ink10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83.xml"/><Relationship Id="rId11" Type="http://schemas.openxmlformats.org/officeDocument/2006/relationships/image" Target="../media/image85.emf"/><Relationship Id="rId24" Type="http://schemas.openxmlformats.org/officeDocument/2006/relationships/customXml" Target="../ink/ink92.xml"/><Relationship Id="rId32" Type="http://schemas.openxmlformats.org/officeDocument/2006/relationships/customXml" Target="../ink/ink96.xml"/><Relationship Id="rId37" Type="http://schemas.openxmlformats.org/officeDocument/2006/relationships/image" Target="../media/image98.emf"/><Relationship Id="rId40" Type="http://schemas.openxmlformats.org/officeDocument/2006/relationships/customXml" Target="../ink/ink100.xml"/><Relationship Id="rId45" Type="http://schemas.openxmlformats.org/officeDocument/2006/relationships/image" Target="../media/image102.emf"/><Relationship Id="rId53" Type="http://schemas.openxmlformats.org/officeDocument/2006/relationships/image" Target="../media/image106.emf"/><Relationship Id="rId5" Type="http://schemas.openxmlformats.org/officeDocument/2006/relationships/image" Target="../media/image82.emf"/><Relationship Id="rId15" Type="http://schemas.openxmlformats.org/officeDocument/2006/relationships/image" Target="../media/image87.emf"/><Relationship Id="rId23" Type="http://schemas.openxmlformats.org/officeDocument/2006/relationships/image" Target="../media/image91.emf"/><Relationship Id="rId28" Type="http://schemas.openxmlformats.org/officeDocument/2006/relationships/customXml" Target="../ink/ink94.xml"/><Relationship Id="rId36" Type="http://schemas.openxmlformats.org/officeDocument/2006/relationships/customXml" Target="../ink/ink98.xml"/><Relationship Id="rId49" Type="http://schemas.openxmlformats.org/officeDocument/2006/relationships/image" Target="../media/image104.emf"/><Relationship Id="rId57" Type="http://schemas.openxmlformats.org/officeDocument/2006/relationships/image" Target="../media/image108.emf"/><Relationship Id="rId10" Type="http://schemas.openxmlformats.org/officeDocument/2006/relationships/customXml" Target="../ink/ink85.xml"/><Relationship Id="rId19" Type="http://schemas.openxmlformats.org/officeDocument/2006/relationships/image" Target="../media/image89.emf"/><Relationship Id="rId31" Type="http://schemas.openxmlformats.org/officeDocument/2006/relationships/image" Target="../media/image95.emf"/><Relationship Id="rId44" Type="http://schemas.openxmlformats.org/officeDocument/2006/relationships/customXml" Target="../ink/ink102.xml"/><Relationship Id="rId52" Type="http://schemas.openxmlformats.org/officeDocument/2006/relationships/customXml" Target="../ink/ink106.xml"/><Relationship Id="rId4" Type="http://schemas.openxmlformats.org/officeDocument/2006/relationships/customXml" Target="../ink/ink82.xml"/><Relationship Id="rId9" Type="http://schemas.openxmlformats.org/officeDocument/2006/relationships/image" Target="../media/image84.emf"/><Relationship Id="rId14" Type="http://schemas.openxmlformats.org/officeDocument/2006/relationships/customXml" Target="../ink/ink87.xml"/><Relationship Id="rId22" Type="http://schemas.openxmlformats.org/officeDocument/2006/relationships/customXml" Target="../ink/ink91.xml"/><Relationship Id="rId27" Type="http://schemas.openxmlformats.org/officeDocument/2006/relationships/image" Target="../media/image93.emf"/><Relationship Id="rId30" Type="http://schemas.openxmlformats.org/officeDocument/2006/relationships/customXml" Target="../ink/ink95.xml"/><Relationship Id="rId35" Type="http://schemas.openxmlformats.org/officeDocument/2006/relationships/image" Target="../media/image97.emf"/><Relationship Id="rId43" Type="http://schemas.openxmlformats.org/officeDocument/2006/relationships/image" Target="../media/image101.emf"/><Relationship Id="rId48" Type="http://schemas.openxmlformats.org/officeDocument/2006/relationships/customXml" Target="../ink/ink104.xml"/><Relationship Id="rId56" Type="http://schemas.openxmlformats.org/officeDocument/2006/relationships/customXml" Target="../ink/ink108.xml"/><Relationship Id="rId8" Type="http://schemas.openxmlformats.org/officeDocument/2006/relationships/customXml" Target="../ink/ink84.xml"/><Relationship Id="rId51" Type="http://schemas.openxmlformats.org/officeDocument/2006/relationships/image" Target="../media/image105.emf"/><Relationship Id="rId3" Type="http://schemas.openxmlformats.org/officeDocument/2006/relationships/image" Target="../media/image8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emf"/><Relationship Id="rId7" Type="http://schemas.openxmlformats.org/officeDocument/2006/relationships/image" Target="../media/image111.emf"/><Relationship Id="rId2" Type="http://schemas.openxmlformats.org/officeDocument/2006/relationships/customXml" Target="../ink/ink10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11.xml"/><Relationship Id="rId5" Type="http://schemas.openxmlformats.org/officeDocument/2006/relationships/image" Target="../media/image110.emf"/><Relationship Id="rId4" Type="http://schemas.openxmlformats.org/officeDocument/2006/relationships/customXml" Target="../ink/ink1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5.xml"/><Relationship Id="rId13" Type="http://schemas.openxmlformats.org/officeDocument/2006/relationships/image" Target="../media/image117.emf"/><Relationship Id="rId18" Type="http://schemas.openxmlformats.org/officeDocument/2006/relationships/customXml" Target="../ink/ink120.xml"/><Relationship Id="rId26" Type="http://schemas.openxmlformats.org/officeDocument/2006/relationships/customXml" Target="../ink/ink124.xml"/><Relationship Id="rId3" Type="http://schemas.openxmlformats.org/officeDocument/2006/relationships/image" Target="../media/image112.emf"/><Relationship Id="rId21" Type="http://schemas.openxmlformats.org/officeDocument/2006/relationships/image" Target="../media/image121.emf"/><Relationship Id="rId7" Type="http://schemas.openxmlformats.org/officeDocument/2006/relationships/image" Target="../media/image114.emf"/><Relationship Id="rId12" Type="http://schemas.openxmlformats.org/officeDocument/2006/relationships/customXml" Target="../ink/ink117.xml"/><Relationship Id="rId17" Type="http://schemas.openxmlformats.org/officeDocument/2006/relationships/image" Target="../media/image119.emf"/><Relationship Id="rId25" Type="http://schemas.openxmlformats.org/officeDocument/2006/relationships/image" Target="../media/image123.emf"/><Relationship Id="rId2" Type="http://schemas.openxmlformats.org/officeDocument/2006/relationships/customXml" Target="../ink/ink112.xml"/><Relationship Id="rId16" Type="http://schemas.openxmlformats.org/officeDocument/2006/relationships/customXml" Target="../ink/ink119.xml"/><Relationship Id="rId20" Type="http://schemas.openxmlformats.org/officeDocument/2006/relationships/customXml" Target="../ink/ink12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14.xml"/><Relationship Id="rId11" Type="http://schemas.openxmlformats.org/officeDocument/2006/relationships/image" Target="../media/image116.emf"/><Relationship Id="rId24" Type="http://schemas.openxmlformats.org/officeDocument/2006/relationships/customXml" Target="../ink/ink123.xml"/><Relationship Id="rId5" Type="http://schemas.openxmlformats.org/officeDocument/2006/relationships/image" Target="../media/image113.emf"/><Relationship Id="rId15" Type="http://schemas.openxmlformats.org/officeDocument/2006/relationships/image" Target="../media/image118.emf"/><Relationship Id="rId23" Type="http://schemas.openxmlformats.org/officeDocument/2006/relationships/image" Target="../media/image122.emf"/><Relationship Id="rId10" Type="http://schemas.openxmlformats.org/officeDocument/2006/relationships/customXml" Target="../ink/ink116.xml"/><Relationship Id="rId19" Type="http://schemas.openxmlformats.org/officeDocument/2006/relationships/image" Target="../media/image120.emf"/><Relationship Id="rId4" Type="http://schemas.openxmlformats.org/officeDocument/2006/relationships/customXml" Target="../ink/ink113.xml"/><Relationship Id="rId9" Type="http://schemas.openxmlformats.org/officeDocument/2006/relationships/image" Target="../media/image115.emf"/><Relationship Id="rId14" Type="http://schemas.openxmlformats.org/officeDocument/2006/relationships/customXml" Target="../ink/ink118.xml"/><Relationship Id="rId22" Type="http://schemas.openxmlformats.org/officeDocument/2006/relationships/customXml" Target="../ink/ink122.xml"/><Relationship Id="rId27" Type="http://schemas.openxmlformats.org/officeDocument/2006/relationships/image" Target="../media/image124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8.xml"/><Relationship Id="rId3" Type="http://schemas.openxmlformats.org/officeDocument/2006/relationships/image" Target="../media/image125.emf"/><Relationship Id="rId7" Type="http://schemas.openxmlformats.org/officeDocument/2006/relationships/image" Target="../media/image127.emf"/><Relationship Id="rId2" Type="http://schemas.openxmlformats.org/officeDocument/2006/relationships/customXml" Target="../ink/ink12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7.xml"/><Relationship Id="rId11" Type="http://schemas.openxmlformats.org/officeDocument/2006/relationships/image" Target="../media/image129.emf"/><Relationship Id="rId5" Type="http://schemas.openxmlformats.org/officeDocument/2006/relationships/image" Target="../media/image126.emf"/><Relationship Id="rId10" Type="http://schemas.openxmlformats.org/officeDocument/2006/relationships/customXml" Target="../ink/ink129.xml"/><Relationship Id="rId4" Type="http://schemas.openxmlformats.org/officeDocument/2006/relationships/customXml" Target="../ink/ink126.xml"/><Relationship Id="rId9" Type="http://schemas.openxmlformats.org/officeDocument/2006/relationships/image" Target="../media/image128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3.xml"/><Relationship Id="rId3" Type="http://schemas.openxmlformats.org/officeDocument/2006/relationships/image" Target="../media/image130.emf"/><Relationship Id="rId7" Type="http://schemas.openxmlformats.org/officeDocument/2006/relationships/image" Target="../media/image132.emf"/><Relationship Id="rId2" Type="http://schemas.openxmlformats.org/officeDocument/2006/relationships/customXml" Target="../ink/ink13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2.xml"/><Relationship Id="rId11" Type="http://schemas.openxmlformats.org/officeDocument/2006/relationships/image" Target="../media/image134.emf"/><Relationship Id="rId5" Type="http://schemas.openxmlformats.org/officeDocument/2006/relationships/image" Target="../media/image131.emf"/><Relationship Id="rId10" Type="http://schemas.openxmlformats.org/officeDocument/2006/relationships/customXml" Target="../ink/ink134.xml"/><Relationship Id="rId4" Type="http://schemas.openxmlformats.org/officeDocument/2006/relationships/customXml" Target="../ink/ink131.xml"/><Relationship Id="rId9" Type="http://schemas.openxmlformats.org/officeDocument/2006/relationships/image" Target="../media/image13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emf"/><Relationship Id="rId2" Type="http://schemas.openxmlformats.org/officeDocument/2006/relationships/customXml" Target="../ink/ink13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6.emf"/><Relationship Id="rId4" Type="http://schemas.openxmlformats.org/officeDocument/2006/relationships/customXml" Target="../ink/ink13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0.xml"/><Relationship Id="rId13" Type="http://schemas.openxmlformats.org/officeDocument/2006/relationships/image" Target="../media/image142.emf"/><Relationship Id="rId18" Type="http://schemas.openxmlformats.org/officeDocument/2006/relationships/customXml" Target="../ink/ink145.xml"/><Relationship Id="rId3" Type="http://schemas.openxmlformats.org/officeDocument/2006/relationships/image" Target="../media/image137.emf"/><Relationship Id="rId21" Type="http://schemas.openxmlformats.org/officeDocument/2006/relationships/image" Target="../media/image146.emf"/><Relationship Id="rId7" Type="http://schemas.openxmlformats.org/officeDocument/2006/relationships/image" Target="../media/image139.emf"/><Relationship Id="rId12" Type="http://schemas.openxmlformats.org/officeDocument/2006/relationships/customXml" Target="../ink/ink142.xml"/><Relationship Id="rId17" Type="http://schemas.openxmlformats.org/officeDocument/2006/relationships/image" Target="../media/image144.emf"/><Relationship Id="rId25" Type="http://schemas.openxmlformats.org/officeDocument/2006/relationships/image" Target="../media/image148.emf"/><Relationship Id="rId2" Type="http://schemas.openxmlformats.org/officeDocument/2006/relationships/customXml" Target="../ink/ink137.xml"/><Relationship Id="rId16" Type="http://schemas.openxmlformats.org/officeDocument/2006/relationships/customXml" Target="../ink/ink144.xml"/><Relationship Id="rId20" Type="http://schemas.openxmlformats.org/officeDocument/2006/relationships/customXml" Target="../ink/ink14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9.xml"/><Relationship Id="rId11" Type="http://schemas.openxmlformats.org/officeDocument/2006/relationships/image" Target="../media/image141.emf"/><Relationship Id="rId24" Type="http://schemas.openxmlformats.org/officeDocument/2006/relationships/customXml" Target="../ink/ink148.xml"/><Relationship Id="rId5" Type="http://schemas.openxmlformats.org/officeDocument/2006/relationships/image" Target="../media/image138.emf"/><Relationship Id="rId15" Type="http://schemas.openxmlformats.org/officeDocument/2006/relationships/image" Target="../media/image143.emf"/><Relationship Id="rId23" Type="http://schemas.openxmlformats.org/officeDocument/2006/relationships/image" Target="../media/image147.emf"/><Relationship Id="rId10" Type="http://schemas.openxmlformats.org/officeDocument/2006/relationships/customXml" Target="../ink/ink141.xml"/><Relationship Id="rId19" Type="http://schemas.openxmlformats.org/officeDocument/2006/relationships/image" Target="../media/image145.emf"/><Relationship Id="rId4" Type="http://schemas.openxmlformats.org/officeDocument/2006/relationships/customXml" Target="../ink/ink138.xml"/><Relationship Id="rId9" Type="http://schemas.openxmlformats.org/officeDocument/2006/relationships/image" Target="../media/image140.emf"/><Relationship Id="rId14" Type="http://schemas.openxmlformats.org/officeDocument/2006/relationships/customXml" Target="../ink/ink143.xml"/><Relationship Id="rId22" Type="http://schemas.openxmlformats.org/officeDocument/2006/relationships/customXml" Target="../ink/ink14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.emf"/><Relationship Id="rId2" Type="http://schemas.openxmlformats.org/officeDocument/2006/relationships/customXml" Target="../ink/ink14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0.emf"/><Relationship Id="rId4" Type="http://schemas.openxmlformats.org/officeDocument/2006/relationships/customXml" Target="../ink/ink15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3" Type="http://schemas.openxmlformats.org/officeDocument/2006/relationships/image" Target="../media/image6.emf"/><Relationship Id="rId7" Type="http://schemas.openxmlformats.org/officeDocument/2006/relationships/image" Target="../media/image8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8.xml"/><Relationship Id="rId11" Type="http://schemas.openxmlformats.org/officeDocument/2006/relationships/image" Target="../media/image10.emf"/><Relationship Id="rId5" Type="http://schemas.openxmlformats.org/officeDocument/2006/relationships/image" Target="../media/image7.emf"/><Relationship Id="rId10" Type="http://schemas.openxmlformats.org/officeDocument/2006/relationships/customXml" Target="../ink/ink10.xml"/><Relationship Id="rId4" Type="http://schemas.openxmlformats.org/officeDocument/2006/relationships/customXml" Target="../ink/ink7.xml"/><Relationship Id="rId9" Type="http://schemas.openxmlformats.org/officeDocument/2006/relationships/image" Target="../media/image9.e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4.xml"/><Relationship Id="rId13" Type="http://schemas.openxmlformats.org/officeDocument/2006/relationships/image" Target="../media/image156.emf"/><Relationship Id="rId3" Type="http://schemas.openxmlformats.org/officeDocument/2006/relationships/image" Target="../media/image151.emf"/><Relationship Id="rId7" Type="http://schemas.openxmlformats.org/officeDocument/2006/relationships/image" Target="../media/image153.emf"/><Relationship Id="rId12" Type="http://schemas.openxmlformats.org/officeDocument/2006/relationships/customXml" Target="../ink/ink156.xml"/><Relationship Id="rId2" Type="http://schemas.openxmlformats.org/officeDocument/2006/relationships/customXml" Target="../ink/ink15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53.xml"/><Relationship Id="rId11" Type="http://schemas.openxmlformats.org/officeDocument/2006/relationships/image" Target="../media/image155.emf"/><Relationship Id="rId5" Type="http://schemas.openxmlformats.org/officeDocument/2006/relationships/image" Target="../media/image152.emf"/><Relationship Id="rId10" Type="http://schemas.openxmlformats.org/officeDocument/2006/relationships/customXml" Target="../ink/ink155.xml"/><Relationship Id="rId4" Type="http://schemas.openxmlformats.org/officeDocument/2006/relationships/customXml" Target="../ink/ink152.xml"/><Relationship Id="rId9" Type="http://schemas.openxmlformats.org/officeDocument/2006/relationships/image" Target="../media/image154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0.xml"/><Relationship Id="rId3" Type="http://schemas.openxmlformats.org/officeDocument/2006/relationships/image" Target="../media/image157.emf"/><Relationship Id="rId7" Type="http://schemas.openxmlformats.org/officeDocument/2006/relationships/image" Target="../media/image159.emf"/><Relationship Id="rId2" Type="http://schemas.openxmlformats.org/officeDocument/2006/relationships/customXml" Target="../ink/ink15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59.xml"/><Relationship Id="rId5" Type="http://schemas.openxmlformats.org/officeDocument/2006/relationships/image" Target="../media/image158.emf"/><Relationship Id="rId4" Type="http://schemas.openxmlformats.org/officeDocument/2006/relationships/customXml" Target="../ink/ink158.xml"/><Relationship Id="rId9" Type="http://schemas.openxmlformats.org/officeDocument/2006/relationships/image" Target="../media/image160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4.xml"/><Relationship Id="rId13" Type="http://schemas.openxmlformats.org/officeDocument/2006/relationships/image" Target="../media/image166.emf"/><Relationship Id="rId18" Type="http://schemas.openxmlformats.org/officeDocument/2006/relationships/customXml" Target="../ink/ink169.xml"/><Relationship Id="rId26" Type="http://schemas.openxmlformats.org/officeDocument/2006/relationships/customXml" Target="../ink/ink173.xml"/><Relationship Id="rId3" Type="http://schemas.openxmlformats.org/officeDocument/2006/relationships/image" Target="../media/image161.emf"/><Relationship Id="rId21" Type="http://schemas.openxmlformats.org/officeDocument/2006/relationships/image" Target="../media/image170.emf"/><Relationship Id="rId7" Type="http://schemas.openxmlformats.org/officeDocument/2006/relationships/image" Target="../media/image163.emf"/><Relationship Id="rId12" Type="http://schemas.openxmlformats.org/officeDocument/2006/relationships/customXml" Target="../ink/ink166.xml"/><Relationship Id="rId17" Type="http://schemas.openxmlformats.org/officeDocument/2006/relationships/image" Target="../media/image168.emf"/><Relationship Id="rId25" Type="http://schemas.openxmlformats.org/officeDocument/2006/relationships/image" Target="../media/image172.emf"/><Relationship Id="rId2" Type="http://schemas.openxmlformats.org/officeDocument/2006/relationships/customXml" Target="../ink/ink161.xml"/><Relationship Id="rId16" Type="http://schemas.openxmlformats.org/officeDocument/2006/relationships/customXml" Target="../ink/ink168.xml"/><Relationship Id="rId20" Type="http://schemas.openxmlformats.org/officeDocument/2006/relationships/customXml" Target="../ink/ink170.xml"/><Relationship Id="rId29" Type="http://schemas.openxmlformats.org/officeDocument/2006/relationships/image" Target="../media/image174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63.xml"/><Relationship Id="rId11" Type="http://schemas.openxmlformats.org/officeDocument/2006/relationships/image" Target="../media/image165.emf"/><Relationship Id="rId24" Type="http://schemas.openxmlformats.org/officeDocument/2006/relationships/customXml" Target="../ink/ink172.xml"/><Relationship Id="rId5" Type="http://schemas.openxmlformats.org/officeDocument/2006/relationships/image" Target="../media/image162.emf"/><Relationship Id="rId15" Type="http://schemas.openxmlformats.org/officeDocument/2006/relationships/image" Target="../media/image167.emf"/><Relationship Id="rId23" Type="http://schemas.openxmlformats.org/officeDocument/2006/relationships/image" Target="../media/image171.emf"/><Relationship Id="rId28" Type="http://schemas.openxmlformats.org/officeDocument/2006/relationships/customXml" Target="../ink/ink174.xml"/><Relationship Id="rId10" Type="http://schemas.openxmlformats.org/officeDocument/2006/relationships/customXml" Target="../ink/ink165.xml"/><Relationship Id="rId19" Type="http://schemas.openxmlformats.org/officeDocument/2006/relationships/image" Target="../media/image169.emf"/><Relationship Id="rId4" Type="http://schemas.openxmlformats.org/officeDocument/2006/relationships/customXml" Target="../ink/ink162.xml"/><Relationship Id="rId9" Type="http://schemas.openxmlformats.org/officeDocument/2006/relationships/image" Target="../media/image164.emf"/><Relationship Id="rId14" Type="http://schemas.openxmlformats.org/officeDocument/2006/relationships/customXml" Target="../ink/ink167.xml"/><Relationship Id="rId22" Type="http://schemas.openxmlformats.org/officeDocument/2006/relationships/customXml" Target="../ink/ink171.xml"/><Relationship Id="rId27" Type="http://schemas.openxmlformats.org/officeDocument/2006/relationships/image" Target="../media/image173.e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8.xml"/><Relationship Id="rId13" Type="http://schemas.openxmlformats.org/officeDocument/2006/relationships/image" Target="../media/image180.emf"/><Relationship Id="rId3" Type="http://schemas.openxmlformats.org/officeDocument/2006/relationships/image" Target="../media/image175.emf"/><Relationship Id="rId7" Type="http://schemas.openxmlformats.org/officeDocument/2006/relationships/image" Target="../media/image177.emf"/><Relationship Id="rId12" Type="http://schemas.openxmlformats.org/officeDocument/2006/relationships/customXml" Target="../ink/ink180.xml"/><Relationship Id="rId2" Type="http://schemas.openxmlformats.org/officeDocument/2006/relationships/customXml" Target="../ink/ink17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77.xml"/><Relationship Id="rId11" Type="http://schemas.openxmlformats.org/officeDocument/2006/relationships/image" Target="../media/image179.emf"/><Relationship Id="rId5" Type="http://schemas.openxmlformats.org/officeDocument/2006/relationships/image" Target="../media/image176.emf"/><Relationship Id="rId15" Type="http://schemas.openxmlformats.org/officeDocument/2006/relationships/image" Target="../media/image181.emf"/><Relationship Id="rId10" Type="http://schemas.openxmlformats.org/officeDocument/2006/relationships/customXml" Target="../ink/ink179.xml"/><Relationship Id="rId4" Type="http://schemas.openxmlformats.org/officeDocument/2006/relationships/customXml" Target="../ink/ink176.xml"/><Relationship Id="rId9" Type="http://schemas.openxmlformats.org/officeDocument/2006/relationships/image" Target="../media/image178.emf"/><Relationship Id="rId14" Type="http://schemas.openxmlformats.org/officeDocument/2006/relationships/customXml" Target="../ink/ink181.xm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7.emf"/><Relationship Id="rId18" Type="http://schemas.openxmlformats.org/officeDocument/2006/relationships/customXml" Target="../ink/ink190.xml"/><Relationship Id="rId26" Type="http://schemas.openxmlformats.org/officeDocument/2006/relationships/customXml" Target="../ink/ink194.xml"/><Relationship Id="rId39" Type="http://schemas.openxmlformats.org/officeDocument/2006/relationships/image" Target="../media/image200.emf"/><Relationship Id="rId3" Type="http://schemas.openxmlformats.org/officeDocument/2006/relationships/image" Target="../media/image182.emf"/><Relationship Id="rId21" Type="http://schemas.openxmlformats.org/officeDocument/2006/relationships/image" Target="../media/image191.emf"/><Relationship Id="rId34" Type="http://schemas.openxmlformats.org/officeDocument/2006/relationships/customXml" Target="../ink/ink198.xml"/><Relationship Id="rId42" Type="http://schemas.openxmlformats.org/officeDocument/2006/relationships/customXml" Target="../ink/ink202.xml"/><Relationship Id="rId47" Type="http://schemas.openxmlformats.org/officeDocument/2006/relationships/image" Target="../media/image204.emf"/><Relationship Id="rId50" Type="http://schemas.openxmlformats.org/officeDocument/2006/relationships/customXml" Target="../ink/ink206.xml"/><Relationship Id="rId7" Type="http://schemas.openxmlformats.org/officeDocument/2006/relationships/image" Target="../media/image184.emf"/><Relationship Id="rId12" Type="http://schemas.openxmlformats.org/officeDocument/2006/relationships/customXml" Target="../ink/ink187.xml"/><Relationship Id="rId17" Type="http://schemas.openxmlformats.org/officeDocument/2006/relationships/image" Target="../media/image189.emf"/><Relationship Id="rId25" Type="http://schemas.openxmlformats.org/officeDocument/2006/relationships/image" Target="../media/image193.emf"/><Relationship Id="rId33" Type="http://schemas.openxmlformats.org/officeDocument/2006/relationships/image" Target="../media/image197.emf"/><Relationship Id="rId38" Type="http://schemas.openxmlformats.org/officeDocument/2006/relationships/customXml" Target="../ink/ink200.xml"/><Relationship Id="rId46" Type="http://schemas.openxmlformats.org/officeDocument/2006/relationships/customXml" Target="../ink/ink204.xml"/><Relationship Id="rId2" Type="http://schemas.openxmlformats.org/officeDocument/2006/relationships/customXml" Target="../ink/ink182.xml"/><Relationship Id="rId16" Type="http://schemas.openxmlformats.org/officeDocument/2006/relationships/customXml" Target="../ink/ink189.xml"/><Relationship Id="rId20" Type="http://schemas.openxmlformats.org/officeDocument/2006/relationships/customXml" Target="../ink/ink191.xml"/><Relationship Id="rId29" Type="http://schemas.openxmlformats.org/officeDocument/2006/relationships/image" Target="../media/image195.emf"/><Relationship Id="rId41" Type="http://schemas.openxmlformats.org/officeDocument/2006/relationships/image" Target="../media/image201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84.xml"/><Relationship Id="rId11" Type="http://schemas.openxmlformats.org/officeDocument/2006/relationships/image" Target="../media/image186.emf"/><Relationship Id="rId24" Type="http://schemas.openxmlformats.org/officeDocument/2006/relationships/customXml" Target="../ink/ink193.xml"/><Relationship Id="rId32" Type="http://schemas.openxmlformats.org/officeDocument/2006/relationships/customXml" Target="../ink/ink197.xml"/><Relationship Id="rId37" Type="http://schemas.openxmlformats.org/officeDocument/2006/relationships/image" Target="../media/image199.emf"/><Relationship Id="rId40" Type="http://schemas.openxmlformats.org/officeDocument/2006/relationships/customXml" Target="../ink/ink201.xml"/><Relationship Id="rId45" Type="http://schemas.openxmlformats.org/officeDocument/2006/relationships/image" Target="../media/image203.emf"/><Relationship Id="rId5" Type="http://schemas.openxmlformats.org/officeDocument/2006/relationships/image" Target="../media/image183.emf"/><Relationship Id="rId15" Type="http://schemas.openxmlformats.org/officeDocument/2006/relationships/image" Target="../media/image188.emf"/><Relationship Id="rId23" Type="http://schemas.openxmlformats.org/officeDocument/2006/relationships/image" Target="../media/image192.emf"/><Relationship Id="rId28" Type="http://schemas.openxmlformats.org/officeDocument/2006/relationships/customXml" Target="../ink/ink195.xml"/><Relationship Id="rId36" Type="http://schemas.openxmlformats.org/officeDocument/2006/relationships/customXml" Target="../ink/ink199.xml"/><Relationship Id="rId49" Type="http://schemas.openxmlformats.org/officeDocument/2006/relationships/image" Target="../media/image205.emf"/><Relationship Id="rId10" Type="http://schemas.openxmlformats.org/officeDocument/2006/relationships/customXml" Target="../ink/ink186.xml"/><Relationship Id="rId19" Type="http://schemas.openxmlformats.org/officeDocument/2006/relationships/image" Target="../media/image190.emf"/><Relationship Id="rId31" Type="http://schemas.openxmlformats.org/officeDocument/2006/relationships/image" Target="../media/image196.emf"/><Relationship Id="rId44" Type="http://schemas.openxmlformats.org/officeDocument/2006/relationships/customXml" Target="../ink/ink203.xml"/><Relationship Id="rId4" Type="http://schemas.openxmlformats.org/officeDocument/2006/relationships/customXml" Target="../ink/ink183.xml"/><Relationship Id="rId9" Type="http://schemas.openxmlformats.org/officeDocument/2006/relationships/image" Target="../media/image185.emf"/><Relationship Id="rId14" Type="http://schemas.openxmlformats.org/officeDocument/2006/relationships/customXml" Target="../ink/ink188.xml"/><Relationship Id="rId22" Type="http://schemas.openxmlformats.org/officeDocument/2006/relationships/customXml" Target="../ink/ink192.xml"/><Relationship Id="rId27" Type="http://schemas.openxmlformats.org/officeDocument/2006/relationships/image" Target="../media/image194.emf"/><Relationship Id="rId30" Type="http://schemas.openxmlformats.org/officeDocument/2006/relationships/customXml" Target="../ink/ink196.xml"/><Relationship Id="rId35" Type="http://schemas.openxmlformats.org/officeDocument/2006/relationships/image" Target="../media/image198.emf"/><Relationship Id="rId43" Type="http://schemas.openxmlformats.org/officeDocument/2006/relationships/image" Target="../media/image202.emf"/><Relationship Id="rId48" Type="http://schemas.openxmlformats.org/officeDocument/2006/relationships/customXml" Target="../ink/ink205.xml"/><Relationship Id="rId8" Type="http://schemas.openxmlformats.org/officeDocument/2006/relationships/customXml" Target="../ink/ink185.xml"/><Relationship Id="rId51" Type="http://schemas.openxmlformats.org/officeDocument/2006/relationships/image" Target="../media/image206.e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0.xml"/><Relationship Id="rId13" Type="http://schemas.openxmlformats.org/officeDocument/2006/relationships/image" Target="../media/image212.emf"/><Relationship Id="rId18" Type="http://schemas.openxmlformats.org/officeDocument/2006/relationships/customXml" Target="../ink/ink215.xml"/><Relationship Id="rId26" Type="http://schemas.openxmlformats.org/officeDocument/2006/relationships/customXml" Target="../ink/ink219.xml"/><Relationship Id="rId3" Type="http://schemas.openxmlformats.org/officeDocument/2006/relationships/image" Target="../media/image207.emf"/><Relationship Id="rId21" Type="http://schemas.openxmlformats.org/officeDocument/2006/relationships/image" Target="../media/image216.emf"/><Relationship Id="rId34" Type="http://schemas.openxmlformats.org/officeDocument/2006/relationships/customXml" Target="../ink/ink223.xml"/><Relationship Id="rId7" Type="http://schemas.openxmlformats.org/officeDocument/2006/relationships/image" Target="../media/image209.emf"/><Relationship Id="rId12" Type="http://schemas.openxmlformats.org/officeDocument/2006/relationships/customXml" Target="../ink/ink212.xml"/><Relationship Id="rId17" Type="http://schemas.openxmlformats.org/officeDocument/2006/relationships/image" Target="../media/image214.emf"/><Relationship Id="rId25" Type="http://schemas.openxmlformats.org/officeDocument/2006/relationships/image" Target="../media/image218.emf"/><Relationship Id="rId33" Type="http://schemas.openxmlformats.org/officeDocument/2006/relationships/image" Target="../media/image222.emf"/><Relationship Id="rId2" Type="http://schemas.openxmlformats.org/officeDocument/2006/relationships/customXml" Target="../ink/ink207.xml"/><Relationship Id="rId16" Type="http://schemas.openxmlformats.org/officeDocument/2006/relationships/customXml" Target="../ink/ink214.xml"/><Relationship Id="rId20" Type="http://schemas.openxmlformats.org/officeDocument/2006/relationships/customXml" Target="../ink/ink216.xml"/><Relationship Id="rId29" Type="http://schemas.openxmlformats.org/officeDocument/2006/relationships/image" Target="../media/image220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09.xml"/><Relationship Id="rId11" Type="http://schemas.openxmlformats.org/officeDocument/2006/relationships/image" Target="../media/image211.emf"/><Relationship Id="rId24" Type="http://schemas.openxmlformats.org/officeDocument/2006/relationships/customXml" Target="../ink/ink218.xml"/><Relationship Id="rId32" Type="http://schemas.openxmlformats.org/officeDocument/2006/relationships/customXml" Target="../ink/ink222.xml"/><Relationship Id="rId5" Type="http://schemas.openxmlformats.org/officeDocument/2006/relationships/image" Target="../media/image208.emf"/><Relationship Id="rId15" Type="http://schemas.openxmlformats.org/officeDocument/2006/relationships/image" Target="../media/image213.emf"/><Relationship Id="rId23" Type="http://schemas.openxmlformats.org/officeDocument/2006/relationships/image" Target="../media/image217.emf"/><Relationship Id="rId28" Type="http://schemas.openxmlformats.org/officeDocument/2006/relationships/customXml" Target="../ink/ink220.xml"/><Relationship Id="rId10" Type="http://schemas.openxmlformats.org/officeDocument/2006/relationships/customXml" Target="../ink/ink211.xml"/><Relationship Id="rId19" Type="http://schemas.openxmlformats.org/officeDocument/2006/relationships/image" Target="../media/image215.emf"/><Relationship Id="rId31" Type="http://schemas.openxmlformats.org/officeDocument/2006/relationships/image" Target="../media/image221.emf"/><Relationship Id="rId4" Type="http://schemas.openxmlformats.org/officeDocument/2006/relationships/customXml" Target="../ink/ink208.xml"/><Relationship Id="rId9" Type="http://schemas.openxmlformats.org/officeDocument/2006/relationships/image" Target="../media/image210.emf"/><Relationship Id="rId14" Type="http://schemas.openxmlformats.org/officeDocument/2006/relationships/customXml" Target="../ink/ink213.xml"/><Relationship Id="rId22" Type="http://schemas.openxmlformats.org/officeDocument/2006/relationships/customXml" Target="../ink/ink217.xml"/><Relationship Id="rId27" Type="http://schemas.openxmlformats.org/officeDocument/2006/relationships/image" Target="../media/image219.emf"/><Relationship Id="rId30" Type="http://schemas.openxmlformats.org/officeDocument/2006/relationships/customXml" Target="../ink/ink221.xml"/><Relationship Id="rId35" Type="http://schemas.openxmlformats.org/officeDocument/2006/relationships/image" Target="../media/image223.e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7.xml"/><Relationship Id="rId3" Type="http://schemas.openxmlformats.org/officeDocument/2006/relationships/image" Target="../media/image224.emf"/><Relationship Id="rId7" Type="http://schemas.openxmlformats.org/officeDocument/2006/relationships/image" Target="../media/image226.emf"/><Relationship Id="rId2" Type="http://schemas.openxmlformats.org/officeDocument/2006/relationships/customXml" Target="../ink/ink22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26.xml"/><Relationship Id="rId5" Type="http://schemas.openxmlformats.org/officeDocument/2006/relationships/image" Target="../media/image225.emf"/><Relationship Id="rId4" Type="http://schemas.openxmlformats.org/officeDocument/2006/relationships/customXml" Target="../ink/ink225.xml"/><Relationship Id="rId9" Type="http://schemas.openxmlformats.org/officeDocument/2006/relationships/image" Target="../media/image227.emf"/></Relationships>
</file>

<file path=ppt/slides/_rels/slide2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3.emf"/><Relationship Id="rId18" Type="http://schemas.openxmlformats.org/officeDocument/2006/relationships/customXml" Target="../ink/ink236.xml"/><Relationship Id="rId26" Type="http://schemas.openxmlformats.org/officeDocument/2006/relationships/customXml" Target="../ink/ink240.xml"/><Relationship Id="rId39" Type="http://schemas.openxmlformats.org/officeDocument/2006/relationships/image" Target="../media/image246.emf"/><Relationship Id="rId21" Type="http://schemas.openxmlformats.org/officeDocument/2006/relationships/image" Target="../media/image237.emf"/><Relationship Id="rId34" Type="http://schemas.openxmlformats.org/officeDocument/2006/relationships/customXml" Target="../ink/ink244.xml"/><Relationship Id="rId42" Type="http://schemas.openxmlformats.org/officeDocument/2006/relationships/customXml" Target="../ink/ink248.xml"/><Relationship Id="rId47" Type="http://schemas.openxmlformats.org/officeDocument/2006/relationships/image" Target="../media/image250.emf"/><Relationship Id="rId50" Type="http://schemas.openxmlformats.org/officeDocument/2006/relationships/customXml" Target="../ink/ink252.xml"/><Relationship Id="rId55" Type="http://schemas.openxmlformats.org/officeDocument/2006/relationships/image" Target="../media/image254.emf"/><Relationship Id="rId7" Type="http://schemas.openxmlformats.org/officeDocument/2006/relationships/image" Target="../media/image230.emf"/><Relationship Id="rId12" Type="http://schemas.openxmlformats.org/officeDocument/2006/relationships/customXml" Target="../ink/ink233.xml"/><Relationship Id="rId17" Type="http://schemas.openxmlformats.org/officeDocument/2006/relationships/image" Target="../media/image235.emf"/><Relationship Id="rId25" Type="http://schemas.openxmlformats.org/officeDocument/2006/relationships/image" Target="../media/image239.emf"/><Relationship Id="rId33" Type="http://schemas.openxmlformats.org/officeDocument/2006/relationships/image" Target="../media/image243.emf"/><Relationship Id="rId38" Type="http://schemas.openxmlformats.org/officeDocument/2006/relationships/customXml" Target="../ink/ink246.xml"/><Relationship Id="rId46" Type="http://schemas.openxmlformats.org/officeDocument/2006/relationships/customXml" Target="../ink/ink250.xml"/><Relationship Id="rId59" Type="http://schemas.openxmlformats.org/officeDocument/2006/relationships/image" Target="../media/image256.emf"/><Relationship Id="rId2" Type="http://schemas.openxmlformats.org/officeDocument/2006/relationships/customXml" Target="../ink/ink228.xml"/><Relationship Id="rId16" Type="http://schemas.openxmlformats.org/officeDocument/2006/relationships/customXml" Target="../ink/ink235.xml"/><Relationship Id="rId20" Type="http://schemas.openxmlformats.org/officeDocument/2006/relationships/customXml" Target="../ink/ink237.xml"/><Relationship Id="rId29" Type="http://schemas.openxmlformats.org/officeDocument/2006/relationships/image" Target="../media/image241.emf"/><Relationship Id="rId41" Type="http://schemas.openxmlformats.org/officeDocument/2006/relationships/image" Target="../media/image247.emf"/><Relationship Id="rId54" Type="http://schemas.openxmlformats.org/officeDocument/2006/relationships/customXml" Target="../ink/ink25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30.xml"/><Relationship Id="rId11" Type="http://schemas.openxmlformats.org/officeDocument/2006/relationships/image" Target="../media/image232.emf"/><Relationship Id="rId24" Type="http://schemas.openxmlformats.org/officeDocument/2006/relationships/customXml" Target="../ink/ink239.xml"/><Relationship Id="rId32" Type="http://schemas.openxmlformats.org/officeDocument/2006/relationships/customXml" Target="../ink/ink243.xml"/><Relationship Id="rId37" Type="http://schemas.openxmlformats.org/officeDocument/2006/relationships/image" Target="../media/image245.emf"/><Relationship Id="rId40" Type="http://schemas.openxmlformats.org/officeDocument/2006/relationships/customXml" Target="../ink/ink247.xml"/><Relationship Id="rId45" Type="http://schemas.openxmlformats.org/officeDocument/2006/relationships/image" Target="../media/image249.emf"/><Relationship Id="rId53" Type="http://schemas.openxmlformats.org/officeDocument/2006/relationships/image" Target="../media/image253.emf"/><Relationship Id="rId58" Type="http://schemas.openxmlformats.org/officeDocument/2006/relationships/customXml" Target="../ink/ink256.xml"/><Relationship Id="rId5" Type="http://schemas.openxmlformats.org/officeDocument/2006/relationships/image" Target="../media/image229.emf"/><Relationship Id="rId15" Type="http://schemas.openxmlformats.org/officeDocument/2006/relationships/image" Target="../media/image234.emf"/><Relationship Id="rId23" Type="http://schemas.openxmlformats.org/officeDocument/2006/relationships/image" Target="../media/image238.emf"/><Relationship Id="rId28" Type="http://schemas.openxmlformats.org/officeDocument/2006/relationships/customXml" Target="../ink/ink241.xml"/><Relationship Id="rId36" Type="http://schemas.openxmlformats.org/officeDocument/2006/relationships/customXml" Target="../ink/ink245.xml"/><Relationship Id="rId49" Type="http://schemas.openxmlformats.org/officeDocument/2006/relationships/image" Target="../media/image251.emf"/><Relationship Id="rId57" Type="http://schemas.openxmlformats.org/officeDocument/2006/relationships/image" Target="../media/image255.emf"/><Relationship Id="rId10" Type="http://schemas.openxmlformats.org/officeDocument/2006/relationships/customXml" Target="../ink/ink232.xml"/><Relationship Id="rId19" Type="http://schemas.openxmlformats.org/officeDocument/2006/relationships/image" Target="../media/image236.emf"/><Relationship Id="rId31" Type="http://schemas.openxmlformats.org/officeDocument/2006/relationships/image" Target="../media/image242.emf"/><Relationship Id="rId44" Type="http://schemas.openxmlformats.org/officeDocument/2006/relationships/customXml" Target="../ink/ink249.xml"/><Relationship Id="rId52" Type="http://schemas.openxmlformats.org/officeDocument/2006/relationships/customXml" Target="../ink/ink253.xml"/><Relationship Id="rId4" Type="http://schemas.openxmlformats.org/officeDocument/2006/relationships/customXml" Target="../ink/ink229.xml"/><Relationship Id="rId9" Type="http://schemas.openxmlformats.org/officeDocument/2006/relationships/image" Target="../media/image231.emf"/><Relationship Id="rId14" Type="http://schemas.openxmlformats.org/officeDocument/2006/relationships/customXml" Target="../ink/ink234.xml"/><Relationship Id="rId22" Type="http://schemas.openxmlformats.org/officeDocument/2006/relationships/customXml" Target="../ink/ink238.xml"/><Relationship Id="rId27" Type="http://schemas.openxmlformats.org/officeDocument/2006/relationships/image" Target="../media/image240.emf"/><Relationship Id="rId30" Type="http://schemas.openxmlformats.org/officeDocument/2006/relationships/customXml" Target="../ink/ink242.xml"/><Relationship Id="rId35" Type="http://schemas.openxmlformats.org/officeDocument/2006/relationships/image" Target="../media/image244.emf"/><Relationship Id="rId43" Type="http://schemas.openxmlformats.org/officeDocument/2006/relationships/image" Target="../media/image248.emf"/><Relationship Id="rId48" Type="http://schemas.openxmlformats.org/officeDocument/2006/relationships/customXml" Target="../ink/ink251.xml"/><Relationship Id="rId56" Type="http://schemas.openxmlformats.org/officeDocument/2006/relationships/customXml" Target="../ink/ink255.xml"/><Relationship Id="rId8" Type="http://schemas.openxmlformats.org/officeDocument/2006/relationships/customXml" Target="../ink/ink231.xml"/><Relationship Id="rId51" Type="http://schemas.openxmlformats.org/officeDocument/2006/relationships/image" Target="../media/image252.emf"/><Relationship Id="rId3" Type="http://schemas.openxmlformats.org/officeDocument/2006/relationships/image" Target="../media/image228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13" Type="http://schemas.openxmlformats.org/officeDocument/2006/relationships/image" Target="../media/image16.emf"/><Relationship Id="rId18" Type="http://schemas.openxmlformats.org/officeDocument/2006/relationships/customXml" Target="../ink/ink19.xml"/><Relationship Id="rId26" Type="http://schemas.openxmlformats.org/officeDocument/2006/relationships/customXml" Target="../ink/ink23.xml"/><Relationship Id="rId3" Type="http://schemas.openxmlformats.org/officeDocument/2006/relationships/image" Target="../media/image11.emf"/><Relationship Id="rId21" Type="http://schemas.openxmlformats.org/officeDocument/2006/relationships/image" Target="../media/image20.emf"/><Relationship Id="rId7" Type="http://schemas.openxmlformats.org/officeDocument/2006/relationships/image" Target="../media/image13.emf"/><Relationship Id="rId12" Type="http://schemas.openxmlformats.org/officeDocument/2006/relationships/customXml" Target="../ink/ink16.xml"/><Relationship Id="rId17" Type="http://schemas.openxmlformats.org/officeDocument/2006/relationships/image" Target="../media/image18.emf"/><Relationship Id="rId25" Type="http://schemas.openxmlformats.org/officeDocument/2006/relationships/image" Target="../media/image22.emf"/><Relationship Id="rId2" Type="http://schemas.openxmlformats.org/officeDocument/2006/relationships/customXml" Target="../ink/ink11.xml"/><Relationship Id="rId16" Type="http://schemas.openxmlformats.org/officeDocument/2006/relationships/customXml" Target="../ink/ink18.xml"/><Relationship Id="rId20" Type="http://schemas.openxmlformats.org/officeDocument/2006/relationships/customXml" Target="../ink/ink20.xml"/><Relationship Id="rId29" Type="http://schemas.openxmlformats.org/officeDocument/2006/relationships/image" Target="../media/image24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.xml"/><Relationship Id="rId11" Type="http://schemas.openxmlformats.org/officeDocument/2006/relationships/image" Target="../media/image15.emf"/><Relationship Id="rId24" Type="http://schemas.openxmlformats.org/officeDocument/2006/relationships/customXml" Target="../ink/ink22.xml"/><Relationship Id="rId5" Type="http://schemas.openxmlformats.org/officeDocument/2006/relationships/image" Target="../media/image12.emf"/><Relationship Id="rId15" Type="http://schemas.openxmlformats.org/officeDocument/2006/relationships/image" Target="../media/image17.emf"/><Relationship Id="rId23" Type="http://schemas.openxmlformats.org/officeDocument/2006/relationships/image" Target="../media/image21.emf"/><Relationship Id="rId28" Type="http://schemas.openxmlformats.org/officeDocument/2006/relationships/customXml" Target="../ink/ink24.xml"/><Relationship Id="rId10" Type="http://schemas.openxmlformats.org/officeDocument/2006/relationships/customXml" Target="../ink/ink15.xml"/><Relationship Id="rId19" Type="http://schemas.openxmlformats.org/officeDocument/2006/relationships/image" Target="../media/image19.emf"/><Relationship Id="rId4" Type="http://schemas.openxmlformats.org/officeDocument/2006/relationships/customXml" Target="../ink/ink12.xml"/><Relationship Id="rId9" Type="http://schemas.openxmlformats.org/officeDocument/2006/relationships/image" Target="../media/image14.emf"/><Relationship Id="rId14" Type="http://schemas.openxmlformats.org/officeDocument/2006/relationships/customXml" Target="../ink/ink17.xml"/><Relationship Id="rId22" Type="http://schemas.openxmlformats.org/officeDocument/2006/relationships/customXml" Target="../ink/ink21.xml"/><Relationship Id="rId27" Type="http://schemas.openxmlformats.org/officeDocument/2006/relationships/image" Target="../media/image2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8.xml"/><Relationship Id="rId13" Type="http://schemas.openxmlformats.org/officeDocument/2006/relationships/image" Target="../media/image30.emf"/><Relationship Id="rId18" Type="http://schemas.openxmlformats.org/officeDocument/2006/relationships/customXml" Target="../ink/ink33.xml"/><Relationship Id="rId26" Type="http://schemas.openxmlformats.org/officeDocument/2006/relationships/customXml" Target="../ink/ink37.xml"/><Relationship Id="rId3" Type="http://schemas.openxmlformats.org/officeDocument/2006/relationships/image" Target="../media/image25.emf"/><Relationship Id="rId21" Type="http://schemas.openxmlformats.org/officeDocument/2006/relationships/image" Target="../media/image34.emf"/><Relationship Id="rId7" Type="http://schemas.openxmlformats.org/officeDocument/2006/relationships/image" Target="../media/image27.emf"/><Relationship Id="rId12" Type="http://schemas.openxmlformats.org/officeDocument/2006/relationships/customXml" Target="../ink/ink30.xml"/><Relationship Id="rId17" Type="http://schemas.openxmlformats.org/officeDocument/2006/relationships/image" Target="../media/image32.emf"/><Relationship Id="rId25" Type="http://schemas.openxmlformats.org/officeDocument/2006/relationships/image" Target="../media/image36.emf"/><Relationship Id="rId33" Type="http://schemas.openxmlformats.org/officeDocument/2006/relationships/image" Target="../media/image40.emf"/><Relationship Id="rId2" Type="http://schemas.openxmlformats.org/officeDocument/2006/relationships/customXml" Target="../ink/ink25.xml"/><Relationship Id="rId16" Type="http://schemas.openxmlformats.org/officeDocument/2006/relationships/customXml" Target="../ink/ink32.xml"/><Relationship Id="rId20" Type="http://schemas.openxmlformats.org/officeDocument/2006/relationships/customXml" Target="../ink/ink34.xml"/><Relationship Id="rId29" Type="http://schemas.openxmlformats.org/officeDocument/2006/relationships/image" Target="../media/image38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7.xml"/><Relationship Id="rId11" Type="http://schemas.openxmlformats.org/officeDocument/2006/relationships/image" Target="../media/image29.emf"/><Relationship Id="rId24" Type="http://schemas.openxmlformats.org/officeDocument/2006/relationships/customXml" Target="../ink/ink36.xml"/><Relationship Id="rId32" Type="http://schemas.openxmlformats.org/officeDocument/2006/relationships/customXml" Target="../ink/ink40.xml"/><Relationship Id="rId5" Type="http://schemas.openxmlformats.org/officeDocument/2006/relationships/image" Target="../media/image26.emf"/><Relationship Id="rId15" Type="http://schemas.openxmlformats.org/officeDocument/2006/relationships/image" Target="../media/image31.emf"/><Relationship Id="rId23" Type="http://schemas.openxmlformats.org/officeDocument/2006/relationships/image" Target="../media/image35.emf"/><Relationship Id="rId28" Type="http://schemas.openxmlformats.org/officeDocument/2006/relationships/customXml" Target="../ink/ink38.xml"/><Relationship Id="rId10" Type="http://schemas.openxmlformats.org/officeDocument/2006/relationships/customXml" Target="../ink/ink29.xml"/><Relationship Id="rId19" Type="http://schemas.openxmlformats.org/officeDocument/2006/relationships/image" Target="../media/image33.emf"/><Relationship Id="rId31" Type="http://schemas.openxmlformats.org/officeDocument/2006/relationships/image" Target="../media/image39.emf"/><Relationship Id="rId4" Type="http://schemas.openxmlformats.org/officeDocument/2006/relationships/customXml" Target="../ink/ink26.xml"/><Relationship Id="rId9" Type="http://schemas.openxmlformats.org/officeDocument/2006/relationships/image" Target="../media/image28.emf"/><Relationship Id="rId14" Type="http://schemas.openxmlformats.org/officeDocument/2006/relationships/customXml" Target="../ink/ink31.xml"/><Relationship Id="rId22" Type="http://schemas.openxmlformats.org/officeDocument/2006/relationships/customXml" Target="../ink/ink35.xml"/><Relationship Id="rId27" Type="http://schemas.openxmlformats.org/officeDocument/2006/relationships/image" Target="../media/image37.emf"/><Relationship Id="rId30" Type="http://schemas.openxmlformats.org/officeDocument/2006/relationships/customXml" Target="../ink/ink3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4.xml"/><Relationship Id="rId3" Type="http://schemas.openxmlformats.org/officeDocument/2006/relationships/image" Target="../media/image41.emf"/><Relationship Id="rId7" Type="http://schemas.openxmlformats.org/officeDocument/2006/relationships/image" Target="../media/image43.emf"/><Relationship Id="rId2" Type="http://schemas.openxmlformats.org/officeDocument/2006/relationships/customXml" Target="../ink/ink4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3.xml"/><Relationship Id="rId11" Type="http://schemas.openxmlformats.org/officeDocument/2006/relationships/image" Target="../media/image45.emf"/><Relationship Id="rId5" Type="http://schemas.openxmlformats.org/officeDocument/2006/relationships/image" Target="../media/image42.emf"/><Relationship Id="rId10" Type="http://schemas.openxmlformats.org/officeDocument/2006/relationships/customXml" Target="../ink/ink45.xml"/><Relationship Id="rId4" Type="http://schemas.openxmlformats.org/officeDocument/2006/relationships/customXml" Target="../ink/ink42.xml"/><Relationship Id="rId9" Type="http://schemas.openxmlformats.org/officeDocument/2006/relationships/image" Target="../media/image4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49.xml"/><Relationship Id="rId13" Type="http://schemas.openxmlformats.org/officeDocument/2006/relationships/image" Target="../media/image51.emf"/><Relationship Id="rId18" Type="http://schemas.openxmlformats.org/officeDocument/2006/relationships/customXml" Target="../ink/ink54.xml"/><Relationship Id="rId3" Type="http://schemas.openxmlformats.org/officeDocument/2006/relationships/image" Target="../media/image46.emf"/><Relationship Id="rId21" Type="http://schemas.openxmlformats.org/officeDocument/2006/relationships/image" Target="../media/image55.emf"/><Relationship Id="rId7" Type="http://schemas.openxmlformats.org/officeDocument/2006/relationships/image" Target="../media/image48.emf"/><Relationship Id="rId12" Type="http://schemas.openxmlformats.org/officeDocument/2006/relationships/customXml" Target="../ink/ink51.xml"/><Relationship Id="rId17" Type="http://schemas.openxmlformats.org/officeDocument/2006/relationships/image" Target="../media/image53.emf"/><Relationship Id="rId2" Type="http://schemas.openxmlformats.org/officeDocument/2006/relationships/customXml" Target="../ink/ink46.xml"/><Relationship Id="rId16" Type="http://schemas.openxmlformats.org/officeDocument/2006/relationships/customXml" Target="../ink/ink53.xml"/><Relationship Id="rId20" Type="http://schemas.openxmlformats.org/officeDocument/2006/relationships/customXml" Target="../ink/ink5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8.xml"/><Relationship Id="rId11" Type="http://schemas.openxmlformats.org/officeDocument/2006/relationships/image" Target="../media/image50.emf"/><Relationship Id="rId5" Type="http://schemas.openxmlformats.org/officeDocument/2006/relationships/image" Target="../media/image47.emf"/><Relationship Id="rId15" Type="http://schemas.openxmlformats.org/officeDocument/2006/relationships/image" Target="../media/image52.emf"/><Relationship Id="rId10" Type="http://schemas.openxmlformats.org/officeDocument/2006/relationships/customXml" Target="../ink/ink50.xml"/><Relationship Id="rId19" Type="http://schemas.openxmlformats.org/officeDocument/2006/relationships/image" Target="../media/image54.emf"/><Relationship Id="rId4" Type="http://schemas.openxmlformats.org/officeDocument/2006/relationships/customXml" Target="../ink/ink47.xml"/><Relationship Id="rId9" Type="http://schemas.openxmlformats.org/officeDocument/2006/relationships/image" Target="../media/image49.emf"/><Relationship Id="rId14" Type="http://schemas.openxmlformats.org/officeDocument/2006/relationships/customXml" Target="../ink/ink5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2" Type="http://schemas.openxmlformats.org/officeDocument/2006/relationships/customXml" Target="../ink/ink5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60.xml"/><Relationship Id="rId13" Type="http://schemas.openxmlformats.org/officeDocument/2006/relationships/image" Target="../media/image62.emf"/><Relationship Id="rId18" Type="http://schemas.openxmlformats.org/officeDocument/2006/relationships/customXml" Target="../ink/ink65.xml"/><Relationship Id="rId3" Type="http://schemas.openxmlformats.org/officeDocument/2006/relationships/image" Target="../media/image57.emf"/><Relationship Id="rId7" Type="http://schemas.openxmlformats.org/officeDocument/2006/relationships/image" Target="../media/image59.emf"/><Relationship Id="rId12" Type="http://schemas.openxmlformats.org/officeDocument/2006/relationships/customXml" Target="../ink/ink62.xml"/><Relationship Id="rId17" Type="http://schemas.openxmlformats.org/officeDocument/2006/relationships/image" Target="../media/image64.emf"/><Relationship Id="rId2" Type="http://schemas.openxmlformats.org/officeDocument/2006/relationships/customXml" Target="../ink/ink57.xml"/><Relationship Id="rId16" Type="http://schemas.openxmlformats.org/officeDocument/2006/relationships/customXml" Target="../ink/ink6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59.xml"/><Relationship Id="rId11" Type="http://schemas.openxmlformats.org/officeDocument/2006/relationships/image" Target="../media/image61.emf"/><Relationship Id="rId5" Type="http://schemas.openxmlformats.org/officeDocument/2006/relationships/image" Target="../media/image58.emf"/><Relationship Id="rId15" Type="http://schemas.openxmlformats.org/officeDocument/2006/relationships/image" Target="../media/image63.emf"/><Relationship Id="rId10" Type="http://schemas.openxmlformats.org/officeDocument/2006/relationships/customXml" Target="../ink/ink61.xml"/><Relationship Id="rId19" Type="http://schemas.openxmlformats.org/officeDocument/2006/relationships/image" Target="../media/image65.emf"/><Relationship Id="rId4" Type="http://schemas.openxmlformats.org/officeDocument/2006/relationships/customXml" Target="../ink/ink58.xml"/><Relationship Id="rId9" Type="http://schemas.openxmlformats.org/officeDocument/2006/relationships/image" Target="../media/image60.emf"/><Relationship Id="rId14" Type="http://schemas.openxmlformats.org/officeDocument/2006/relationships/customXml" Target="../ink/ink6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69.xml"/><Relationship Id="rId13" Type="http://schemas.openxmlformats.org/officeDocument/2006/relationships/image" Target="../media/image71.emf"/><Relationship Id="rId18" Type="http://schemas.openxmlformats.org/officeDocument/2006/relationships/customXml" Target="../ink/ink74.xml"/><Relationship Id="rId3" Type="http://schemas.openxmlformats.org/officeDocument/2006/relationships/image" Target="../media/image66.emf"/><Relationship Id="rId7" Type="http://schemas.openxmlformats.org/officeDocument/2006/relationships/image" Target="../media/image68.emf"/><Relationship Id="rId12" Type="http://schemas.openxmlformats.org/officeDocument/2006/relationships/customXml" Target="../ink/ink71.xml"/><Relationship Id="rId17" Type="http://schemas.openxmlformats.org/officeDocument/2006/relationships/image" Target="../media/image73.emf"/><Relationship Id="rId2" Type="http://schemas.openxmlformats.org/officeDocument/2006/relationships/customXml" Target="../ink/ink66.xml"/><Relationship Id="rId16" Type="http://schemas.openxmlformats.org/officeDocument/2006/relationships/customXml" Target="../ink/ink7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8.xml"/><Relationship Id="rId11" Type="http://schemas.openxmlformats.org/officeDocument/2006/relationships/image" Target="../media/image70.emf"/><Relationship Id="rId5" Type="http://schemas.openxmlformats.org/officeDocument/2006/relationships/image" Target="../media/image67.emf"/><Relationship Id="rId15" Type="http://schemas.openxmlformats.org/officeDocument/2006/relationships/image" Target="../media/image72.emf"/><Relationship Id="rId10" Type="http://schemas.openxmlformats.org/officeDocument/2006/relationships/customXml" Target="../ink/ink70.xml"/><Relationship Id="rId19" Type="http://schemas.openxmlformats.org/officeDocument/2006/relationships/image" Target="../media/image74.emf"/><Relationship Id="rId4" Type="http://schemas.openxmlformats.org/officeDocument/2006/relationships/customXml" Target="../ink/ink67.xml"/><Relationship Id="rId9" Type="http://schemas.openxmlformats.org/officeDocument/2006/relationships/image" Target="../media/image69.emf"/><Relationship Id="rId14" Type="http://schemas.openxmlformats.org/officeDocument/2006/relationships/customXml" Target="../ink/ink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695332" y="102909"/>
              <a:ext cx="10702800" cy="64526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3452" y="91029"/>
                <a:ext cx="10726560" cy="647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5" name="Input penna 34"/>
              <p14:cNvContentPartPr/>
              <p14:nvPr/>
            </p14:nvContentPartPr>
            <p14:xfrm>
              <a:off x="424972" y="2485749"/>
              <a:ext cx="3900600" cy="239616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3092" y="2473869"/>
                <a:ext cx="3924360" cy="241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1" name="Input penna 40"/>
              <p14:cNvContentPartPr/>
              <p14:nvPr/>
            </p14:nvContentPartPr>
            <p14:xfrm>
              <a:off x="4456252" y="3824949"/>
              <a:ext cx="2074680" cy="12672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44372" y="3813069"/>
                <a:ext cx="2098440" cy="15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7" name="Input penna 46"/>
              <p14:cNvContentPartPr/>
              <p14:nvPr/>
            </p14:nvContentPartPr>
            <p14:xfrm>
              <a:off x="7147612" y="2962029"/>
              <a:ext cx="4237560" cy="212544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135732" y="2950149"/>
                <a:ext cx="4261320" cy="214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8" name="Input penna 47"/>
              <p14:cNvContentPartPr/>
              <p14:nvPr/>
            </p14:nvContentPartPr>
            <p14:xfrm>
              <a:off x="7392412" y="3580149"/>
              <a:ext cx="3542040" cy="306108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380532" y="3568269"/>
                <a:ext cx="3565800" cy="308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20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57412" y="1993629"/>
              <a:ext cx="6532560" cy="19900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5532" y="1981749"/>
                <a:ext cx="6556320" cy="201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" name="Input penna 15"/>
              <p14:cNvContentPartPr/>
              <p14:nvPr/>
            </p14:nvContentPartPr>
            <p14:xfrm>
              <a:off x="4095532" y="3631989"/>
              <a:ext cx="111240" cy="185472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83652" y="3620109"/>
                <a:ext cx="135000" cy="187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9" name="Input penna 18"/>
              <p14:cNvContentPartPr/>
              <p14:nvPr/>
            </p14:nvContentPartPr>
            <p14:xfrm>
              <a:off x="3631852" y="5563749"/>
              <a:ext cx="6942240" cy="43812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19972" y="5551869"/>
                <a:ext cx="6966000" cy="46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2" name="Input penna 21"/>
              <p14:cNvContentPartPr/>
              <p14:nvPr/>
            </p14:nvContentPartPr>
            <p14:xfrm>
              <a:off x="10844092" y="5444589"/>
              <a:ext cx="451080" cy="87984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832212" y="5432709"/>
                <a:ext cx="474840" cy="90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4" name="Input penna 33"/>
              <p14:cNvContentPartPr/>
              <p14:nvPr/>
            </p14:nvContentPartPr>
            <p14:xfrm>
              <a:off x="3961612" y="3438669"/>
              <a:ext cx="4847760" cy="247320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949732" y="3426789"/>
                <a:ext cx="4871520" cy="2496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1847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605332" y="540309"/>
              <a:ext cx="10114200" cy="50637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3452" y="528429"/>
                <a:ext cx="10137960" cy="508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8523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674092" y="1326549"/>
              <a:ext cx="64080" cy="28396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2212" y="1314669"/>
                <a:ext cx="87840" cy="286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721252" y="2807589"/>
              <a:ext cx="3954240" cy="3978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9372" y="2795709"/>
                <a:ext cx="3978000" cy="42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put penna 9"/>
              <p14:cNvContentPartPr/>
              <p14:nvPr/>
            </p14:nvContentPartPr>
            <p14:xfrm>
              <a:off x="1363132" y="2842509"/>
              <a:ext cx="2552400" cy="28044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51252" y="2830629"/>
                <a:ext cx="2576160" cy="30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Input penna 15"/>
              <p14:cNvContentPartPr/>
              <p14:nvPr/>
            </p14:nvContentPartPr>
            <p14:xfrm>
              <a:off x="1352332" y="1790229"/>
              <a:ext cx="90360" cy="106920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40452" y="1778349"/>
                <a:ext cx="114120" cy="109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8" name="Input penna 17"/>
              <p14:cNvContentPartPr/>
              <p14:nvPr/>
            </p14:nvContentPartPr>
            <p14:xfrm>
              <a:off x="1339012" y="1685469"/>
              <a:ext cx="168120" cy="11052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327132" y="1673589"/>
                <a:ext cx="191880" cy="13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9" name="Input penna 18"/>
              <p14:cNvContentPartPr/>
              <p14:nvPr/>
            </p14:nvContentPartPr>
            <p14:xfrm>
              <a:off x="2112652" y="3000909"/>
              <a:ext cx="308880" cy="101844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100772" y="2989029"/>
                <a:ext cx="332640" cy="104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7" name="Input penna 26"/>
              <p14:cNvContentPartPr/>
              <p14:nvPr/>
            </p14:nvContentPartPr>
            <p14:xfrm>
              <a:off x="3541852" y="721389"/>
              <a:ext cx="193320" cy="206064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529972" y="709509"/>
                <a:ext cx="217080" cy="208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2" name="Input penna 31"/>
              <p14:cNvContentPartPr/>
              <p14:nvPr/>
            </p14:nvContentPartPr>
            <p14:xfrm>
              <a:off x="6619852" y="115869"/>
              <a:ext cx="2949480" cy="175212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607972" y="103989"/>
                <a:ext cx="2973240" cy="177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7" name="Input penna 46"/>
              <p14:cNvContentPartPr/>
              <p14:nvPr/>
            </p14:nvContentPartPr>
            <p14:xfrm>
              <a:off x="72172" y="51429"/>
              <a:ext cx="2864520" cy="197100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0292" y="39549"/>
                <a:ext cx="2888280" cy="199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0" name="Input penna 49"/>
              <p14:cNvContentPartPr/>
              <p14:nvPr/>
            </p14:nvContentPartPr>
            <p14:xfrm>
              <a:off x="1195372" y="669549"/>
              <a:ext cx="350280" cy="24516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183492" y="657669"/>
                <a:ext cx="374040" cy="26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1" name="Input penna 50"/>
              <p14:cNvContentPartPr/>
              <p14:nvPr/>
            </p14:nvContentPartPr>
            <p14:xfrm>
              <a:off x="1390852" y="733989"/>
              <a:ext cx="657360" cy="12924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378972" y="722109"/>
                <a:ext cx="681120" cy="1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4" name="Input penna 53"/>
              <p14:cNvContentPartPr/>
              <p14:nvPr/>
            </p14:nvContentPartPr>
            <p14:xfrm>
              <a:off x="5422132" y="1249149"/>
              <a:ext cx="1265400" cy="139140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410252" y="1237269"/>
                <a:ext cx="1289160" cy="141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6" name="Input penna 55"/>
              <p14:cNvContentPartPr/>
              <p14:nvPr/>
            </p14:nvContentPartPr>
            <p14:xfrm>
              <a:off x="5628052" y="3348669"/>
              <a:ext cx="1404000" cy="141012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616172" y="3336789"/>
                <a:ext cx="1427760" cy="143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59" name="Input penna 58"/>
              <p14:cNvContentPartPr/>
              <p14:nvPr/>
            </p14:nvContentPartPr>
            <p14:xfrm>
              <a:off x="7276492" y="3541629"/>
              <a:ext cx="104040" cy="280800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264612" y="3529749"/>
                <a:ext cx="127800" cy="283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64" name="Input penna 63"/>
              <p14:cNvContentPartPr/>
              <p14:nvPr/>
            </p14:nvContentPartPr>
            <p14:xfrm>
              <a:off x="7315372" y="4919709"/>
              <a:ext cx="3902400" cy="25884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303492" y="4907829"/>
                <a:ext cx="3926160" cy="28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77" name="Input penna 76"/>
              <p14:cNvContentPartPr/>
              <p14:nvPr/>
            </p14:nvContentPartPr>
            <p14:xfrm>
              <a:off x="7057612" y="231789"/>
              <a:ext cx="4309200" cy="231336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045732" y="219909"/>
                <a:ext cx="4332960" cy="233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88" name="Input penna 87"/>
              <p14:cNvContentPartPr/>
              <p14:nvPr/>
            </p14:nvContentPartPr>
            <p14:xfrm>
              <a:off x="6413572" y="2188029"/>
              <a:ext cx="3993840" cy="1809360"/>
            </p14:xfrm>
          </p:contentPart>
        </mc:Choice>
        <mc:Fallback>
          <p:pic>
            <p:nvPicPr>
              <p:cNvPr id="88" name="Input penna 87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401692" y="2176149"/>
                <a:ext cx="4017600" cy="183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02" name="Input penna 101"/>
              <p14:cNvContentPartPr/>
              <p14:nvPr/>
            </p14:nvContentPartPr>
            <p14:xfrm>
              <a:off x="10715212" y="218469"/>
              <a:ext cx="1237320" cy="3392280"/>
            </p14:xfrm>
          </p:contentPart>
        </mc:Choice>
        <mc:Fallback>
          <p:pic>
            <p:nvPicPr>
              <p:cNvPr id="102" name="Input penna 101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0703332" y="206589"/>
                <a:ext cx="1261080" cy="341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09" name="Input penna 108"/>
              <p14:cNvContentPartPr/>
              <p14:nvPr/>
            </p14:nvContentPartPr>
            <p14:xfrm>
              <a:off x="8087932" y="4827909"/>
              <a:ext cx="2668320" cy="388440"/>
            </p14:xfrm>
          </p:contentPart>
        </mc:Choice>
        <mc:Fallback>
          <p:pic>
            <p:nvPicPr>
              <p:cNvPr id="109" name="Input penna 108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076052" y="4816029"/>
                <a:ext cx="2692080" cy="41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14" name="Input penna 113"/>
              <p14:cNvContentPartPr/>
              <p14:nvPr/>
            </p14:nvContentPartPr>
            <p14:xfrm>
              <a:off x="11062972" y="4971189"/>
              <a:ext cx="515520" cy="335520"/>
            </p14:xfrm>
          </p:contentPart>
        </mc:Choice>
        <mc:Fallback>
          <p:pic>
            <p:nvPicPr>
              <p:cNvPr id="114" name="Input penna 113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1051092" y="4959309"/>
                <a:ext cx="539280" cy="35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15" name="Input penna 114"/>
              <p14:cNvContentPartPr/>
              <p14:nvPr/>
            </p14:nvContentPartPr>
            <p14:xfrm>
              <a:off x="11384812" y="5550789"/>
              <a:ext cx="438480" cy="38880"/>
            </p14:xfrm>
          </p:contentPart>
        </mc:Choice>
        <mc:Fallback>
          <p:pic>
            <p:nvPicPr>
              <p:cNvPr id="115" name="Input penna 114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1372932" y="5538909"/>
                <a:ext cx="462240" cy="6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16" name="Input penna 115"/>
              <p14:cNvContentPartPr/>
              <p14:nvPr/>
            </p14:nvContentPartPr>
            <p14:xfrm>
              <a:off x="11217772" y="5576709"/>
              <a:ext cx="339120" cy="771840"/>
            </p14:xfrm>
          </p:contentPart>
        </mc:Choice>
        <mc:Fallback>
          <p:pic>
            <p:nvPicPr>
              <p:cNvPr id="116" name="Input penna 115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1205892" y="5564829"/>
                <a:ext cx="362880" cy="79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32" name="Input penna 131"/>
              <p14:cNvContentPartPr/>
              <p14:nvPr/>
            </p14:nvContentPartPr>
            <p14:xfrm>
              <a:off x="4892932" y="2321589"/>
              <a:ext cx="1714320" cy="76320"/>
            </p14:xfrm>
          </p:contentPart>
        </mc:Choice>
        <mc:Fallback>
          <p:pic>
            <p:nvPicPr>
              <p:cNvPr id="132" name="Input penna 131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845052" y="2225469"/>
                <a:ext cx="1810080" cy="26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133" name="Input penna 132"/>
              <p14:cNvContentPartPr/>
              <p14:nvPr/>
            </p14:nvContentPartPr>
            <p14:xfrm>
              <a:off x="4958812" y="3734949"/>
              <a:ext cx="1365120" cy="181080"/>
            </p14:xfrm>
          </p:contentPart>
        </mc:Choice>
        <mc:Fallback>
          <p:pic>
            <p:nvPicPr>
              <p:cNvPr id="133" name="Input penna 132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910572" y="3638829"/>
                <a:ext cx="1461240" cy="37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134" name="Input penna 133"/>
              <p14:cNvContentPartPr/>
              <p14:nvPr/>
            </p14:nvContentPartPr>
            <p14:xfrm>
              <a:off x="4181572" y="3076149"/>
              <a:ext cx="3134160" cy="2861640"/>
            </p14:xfrm>
          </p:contentPart>
        </mc:Choice>
        <mc:Fallback>
          <p:pic>
            <p:nvPicPr>
              <p:cNvPr id="134" name="Input penna 133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169692" y="3064269"/>
                <a:ext cx="3157920" cy="288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135" name="Input penna 134"/>
              <p14:cNvContentPartPr/>
              <p14:nvPr/>
            </p14:nvContentPartPr>
            <p14:xfrm>
              <a:off x="4739932" y="1712469"/>
              <a:ext cx="244080" cy="2654280"/>
            </p14:xfrm>
          </p:contentPart>
        </mc:Choice>
        <mc:Fallback>
          <p:pic>
            <p:nvPicPr>
              <p:cNvPr id="135" name="Input penna 134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4691692" y="1616709"/>
                <a:ext cx="340560" cy="284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136" name="Input penna 135"/>
              <p14:cNvContentPartPr/>
              <p14:nvPr/>
            </p14:nvContentPartPr>
            <p14:xfrm>
              <a:off x="3387052" y="1777269"/>
              <a:ext cx="1545480" cy="2464200"/>
            </p14:xfrm>
          </p:contentPart>
        </mc:Choice>
        <mc:Fallback>
          <p:pic>
            <p:nvPicPr>
              <p:cNvPr id="136" name="Input penna 135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339172" y="1681149"/>
                <a:ext cx="1641600" cy="265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137" name="Input penna 136"/>
              <p14:cNvContentPartPr/>
              <p14:nvPr/>
            </p14:nvContentPartPr>
            <p14:xfrm>
              <a:off x="2923372" y="677829"/>
              <a:ext cx="722520" cy="2250000"/>
            </p14:xfrm>
          </p:contentPart>
        </mc:Choice>
        <mc:Fallback>
          <p:pic>
            <p:nvPicPr>
              <p:cNvPr id="137" name="Input penna 136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2911492" y="665949"/>
                <a:ext cx="746280" cy="227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94735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3" name="Input penna 72"/>
              <p14:cNvContentPartPr/>
              <p14:nvPr/>
            </p14:nvContentPartPr>
            <p14:xfrm>
              <a:off x="90172" y="192189"/>
              <a:ext cx="11491920" cy="624744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292" y="180309"/>
                <a:ext cx="11515680" cy="627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3" name="Input penna 82"/>
              <p14:cNvContentPartPr/>
              <p14:nvPr/>
            </p14:nvContentPartPr>
            <p14:xfrm>
              <a:off x="8190892" y="4081269"/>
              <a:ext cx="3227400" cy="362160"/>
            </p14:xfrm>
          </p:contentPart>
        </mc:Choice>
        <mc:Fallback>
          <p:pic>
            <p:nvPicPr>
              <p:cNvPr id="83" name="Input penna 8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79012" y="4069389"/>
                <a:ext cx="3251160" cy="38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5" name="Input penna 84"/>
              <p14:cNvContentPartPr/>
              <p14:nvPr/>
            </p14:nvContentPartPr>
            <p14:xfrm>
              <a:off x="322012" y="4533069"/>
              <a:ext cx="7521480" cy="1842480"/>
            </p14:xfrm>
          </p:contentPart>
        </mc:Choice>
        <mc:Fallback>
          <p:pic>
            <p:nvPicPr>
              <p:cNvPr id="85" name="Input penna 8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10132" y="4521189"/>
                <a:ext cx="7545240" cy="186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6638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put penna 8"/>
              <p14:cNvContentPartPr/>
              <p14:nvPr/>
            </p14:nvContentPartPr>
            <p14:xfrm>
              <a:off x="643852" y="437709"/>
              <a:ext cx="10513440" cy="429768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1972" y="425829"/>
                <a:ext cx="10537200" cy="432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7" name="Input penna 16"/>
              <p14:cNvContentPartPr/>
              <p14:nvPr/>
            </p14:nvContentPartPr>
            <p14:xfrm>
              <a:off x="3915172" y="89589"/>
              <a:ext cx="4484880" cy="68364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03292" y="77709"/>
                <a:ext cx="4508640" cy="70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1" name="Input penna 50"/>
              <p14:cNvContentPartPr/>
              <p14:nvPr/>
            </p14:nvContentPartPr>
            <p14:xfrm>
              <a:off x="811252" y="5292309"/>
              <a:ext cx="5564160" cy="45972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9372" y="5280429"/>
                <a:ext cx="5587920" cy="48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7" name="Input penna 56"/>
              <p14:cNvContentPartPr/>
              <p14:nvPr/>
            </p14:nvContentPartPr>
            <p14:xfrm>
              <a:off x="-77228" y="3626229"/>
              <a:ext cx="2253960" cy="256464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89108" y="3614349"/>
                <a:ext cx="2277720" cy="258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4" name="Input penna 63"/>
              <p14:cNvContentPartPr/>
              <p14:nvPr/>
            </p14:nvContentPartPr>
            <p14:xfrm>
              <a:off x="717652" y="4391589"/>
              <a:ext cx="93960" cy="188064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05772" y="4379709"/>
                <a:ext cx="117720" cy="190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0" name="Input penna 69"/>
              <p14:cNvContentPartPr/>
              <p14:nvPr/>
            </p14:nvContentPartPr>
            <p14:xfrm>
              <a:off x="5911372" y="5550789"/>
              <a:ext cx="1005120" cy="51552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899492" y="5538909"/>
                <a:ext cx="1028880" cy="53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3" name="Input penna 72"/>
              <p14:cNvContentPartPr/>
              <p14:nvPr/>
            </p14:nvContentPartPr>
            <p14:xfrm>
              <a:off x="2987894" y="3940869"/>
              <a:ext cx="992160" cy="225108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976014" y="3928989"/>
                <a:ext cx="1015920" cy="227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75" name="Input penna 74"/>
              <p14:cNvContentPartPr/>
              <p14:nvPr/>
            </p14:nvContentPartPr>
            <p14:xfrm>
              <a:off x="168292" y="1889949"/>
              <a:ext cx="1207440" cy="170352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56412" y="1878069"/>
                <a:ext cx="1231200" cy="172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7" name="Input penna 76"/>
              <p14:cNvContentPartPr/>
              <p14:nvPr/>
            </p14:nvContentPartPr>
            <p14:xfrm>
              <a:off x="1395172" y="3670509"/>
              <a:ext cx="408240" cy="65376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383292" y="3658629"/>
                <a:ext cx="432000" cy="67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8" name="Input penna 77"/>
              <p14:cNvContentPartPr/>
              <p14:nvPr/>
            </p14:nvContentPartPr>
            <p14:xfrm>
              <a:off x="1657252" y="2078589"/>
              <a:ext cx="1666080" cy="184968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645372" y="2066709"/>
                <a:ext cx="1689840" cy="187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9" name="Input penna 78"/>
              <p14:cNvContentPartPr/>
              <p14:nvPr/>
            </p14:nvContentPartPr>
            <p14:xfrm>
              <a:off x="2073412" y="2060589"/>
              <a:ext cx="706320" cy="1577880"/>
            </p14:xfrm>
          </p:contentPart>
        </mc:Choice>
        <mc:Fallback>
          <p:pic>
            <p:nvPicPr>
              <p:cNvPr id="79" name="Input penna 78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061532" y="2048709"/>
                <a:ext cx="730080" cy="160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80" name="Input penna 79"/>
              <p14:cNvContentPartPr/>
              <p14:nvPr/>
            </p14:nvContentPartPr>
            <p14:xfrm>
              <a:off x="2603332" y="3516069"/>
              <a:ext cx="1325160" cy="276912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591452" y="3504189"/>
                <a:ext cx="1348920" cy="279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81" name="Input penna 80"/>
              <p14:cNvContentPartPr/>
              <p14:nvPr/>
            </p14:nvContentPartPr>
            <p14:xfrm>
              <a:off x="4288492" y="5061549"/>
              <a:ext cx="322560" cy="45252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276612" y="5049669"/>
                <a:ext cx="346320" cy="47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5491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6" name="Input penna 45"/>
              <p14:cNvContentPartPr/>
              <p14:nvPr/>
            </p14:nvContentPartPr>
            <p14:xfrm>
              <a:off x="319132" y="695469"/>
              <a:ext cx="11687040" cy="538344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7252" y="683589"/>
                <a:ext cx="11710800" cy="540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1" name="Input penna 80"/>
              <p14:cNvContentPartPr/>
              <p14:nvPr/>
            </p14:nvContentPartPr>
            <p14:xfrm>
              <a:off x="7135372" y="862509"/>
              <a:ext cx="231840" cy="493380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87132" y="766749"/>
                <a:ext cx="327960" cy="512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2" name="Input penna 81"/>
              <p14:cNvContentPartPr/>
              <p14:nvPr/>
            </p14:nvContentPartPr>
            <p14:xfrm>
              <a:off x="7083892" y="990669"/>
              <a:ext cx="1738800" cy="5037480"/>
            </p14:xfrm>
          </p:contentPart>
        </mc:Choice>
        <mc:Fallback>
          <p:pic>
            <p:nvPicPr>
              <p:cNvPr id="82" name="Input penna 8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35652" y="894549"/>
                <a:ext cx="1834920" cy="522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3" name="Input penna 82"/>
              <p14:cNvContentPartPr/>
              <p14:nvPr/>
            </p14:nvContentPartPr>
            <p14:xfrm>
              <a:off x="8517412" y="756669"/>
              <a:ext cx="926640" cy="815400"/>
            </p14:xfrm>
          </p:contentPart>
        </mc:Choice>
        <mc:Fallback>
          <p:pic>
            <p:nvPicPr>
              <p:cNvPr id="83" name="Input penna 8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469172" y="660549"/>
                <a:ext cx="1023120" cy="100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4" name="Input penna 83"/>
              <p14:cNvContentPartPr/>
              <p14:nvPr/>
            </p14:nvContentPartPr>
            <p14:xfrm>
              <a:off x="8680852" y="3915309"/>
              <a:ext cx="838080" cy="88812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632612" y="3819189"/>
                <a:ext cx="934200" cy="108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93144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625661" y="519840"/>
              <a:ext cx="10649160" cy="59680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3781" y="507960"/>
                <a:ext cx="10672920" cy="599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3" name="Input penna 22"/>
              <p14:cNvContentPartPr/>
              <p14:nvPr/>
            </p14:nvContentPartPr>
            <p14:xfrm>
              <a:off x="404261" y="3830760"/>
              <a:ext cx="10482120" cy="125928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2381" y="3818880"/>
                <a:ext cx="10505880" cy="128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2" name="Input penna 31"/>
              <p14:cNvContentPartPr/>
              <p14:nvPr/>
            </p14:nvContentPartPr>
            <p14:xfrm>
              <a:off x="8807021" y="5072400"/>
              <a:ext cx="818640" cy="92448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795141" y="5060520"/>
                <a:ext cx="842400" cy="94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0" name="Input penna 49"/>
              <p14:cNvContentPartPr/>
              <p14:nvPr/>
            </p14:nvContentPartPr>
            <p14:xfrm>
              <a:off x="323621" y="4870440"/>
              <a:ext cx="81000" cy="168480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11741" y="4858560"/>
                <a:ext cx="104760" cy="170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1" name="Input penna 50"/>
              <p14:cNvContentPartPr/>
              <p14:nvPr/>
            </p14:nvContentPartPr>
            <p14:xfrm>
              <a:off x="471581" y="4899240"/>
              <a:ext cx="5457960" cy="181008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59701" y="4887360"/>
                <a:ext cx="5481720" cy="183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9040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1" name="Input penna 30"/>
              <p14:cNvContentPartPr/>
              <p14:nvPr/>
            </p14:nvContentPartPr>
            <p14:xfrm>
              <a:off x="898541" y="529560"/>
              <a:ext cx="11181960" cy="632412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6661" y="517680"/>
                <a:ext cx="11205720" cy="634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5" name="Input penna 34"/>
              <p14:cNvContentPartPr/>
              <p14:nvPr/>
            </p14:nvContentPartPr>
            <p14:xfrm>
              <a:off x="5852141" y="2088720"/>
              <a:ext cx="5974560" cy="74160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40261" y="2076840"/>
                <a:ext cx="5998320" cy="76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9822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4706621" y="673920"/>
              <a:ext cx="192960" cy="29840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94741" y="662040"/>
                <a:ext cx="216720" cy="300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1617101" y="2136960"/>
              <a:ext cx="8343360" cy="5119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5221" y="2125080"/>
                <a:ext cx="8367120" cy="53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1308941" y="5005080"/>
              <a:ext cx="8355240" cy="94248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97061" y="4993200"/>
                <a:ext cx="8379000" cy="9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4860701" y="4071600"/>
              <a:ext cx="80640" cy="255600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848821" y="4059720"/>
                <a:ext cx="104400" cy="257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9" name="Input penna 18"/>
              <p14:cNvContentPartPr/>
              <p14:nvPr/>
            </p14:nvContentPartPr>
            <p14:xfrm>
              <a:off x="4591421" y="231120"/>
              <a:ext cx="4861080" cy="100944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579541" y="219240"/>
                <a:ext cx="4884840" cy="10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7" name="Input penna 26"/>
              <p14:cNvContentPartPr/>
              <p14:nvPr/>
            </p14:nvContentPartPr>
            <p14:xfrm>
              <a:off x="4610501" y="3445920"/>
              <a:ext cx="1777680" cy="81828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98621" y="3434040"/>
                <a:ext cx="1801440" cy="84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1" name="Input penna 30"/>
              <p14:cNvContentPartPr/>
              <p14:nvPr/>
            </p14:nvContentPartPr>
            <p14:xfrm>
              <a:off x="9846701" y="2258280"/>
              <a:ext cx="905040" cy="91044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834821" y="2246400"/>
                <a:ext cx="928800" cy="9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8" name="Input penna 37"/>
              <p14:cNvContentPartPr/>
              <p14:nvPr/>
            </p14:nvContentPartPr>
            <p14:xfrm>
              <a:off x="1740581" y="442800"/>
              <a:ext cx="1031760" cy="40284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728701" y="430920"/>
                <a:ext cx="1055520" cy="42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9" name="Input penna 38"/>
              <p14:cNvContentPartPr/>
              <p14:nvPr/>
            </p14:nvContentPartPr>
            <p14:xfrm>
              <a:off x="4774301" y="77040"/>
              <a:ext cx="221040" cy="679608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726061" y="-19080"/>
                <a:ext cx="317520" cy="698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0" name="Input penna 39"/>
              <p14:cNvContentPartPr/>
              <p14:nvPr/>
            </p14:nvContentPartPr>
            <p14:xfrm>
              <a:off x="5005061" y="6408360"/>
              <a:ext cx="7055640" cy="31032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957181" y="6312240"/>
                <a:ext cx="7151400" cy="50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2" name="Input penna 41"/>
              <p14:cNvContentPartPr/>
              <p14:nvPr/>
            </p14:nvContentPartPr>
            <p14:xfrm>
              <a:off x="5033861" y="240480"/>
              <a:ext cx="6685920" cy="623772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985981" y="144360"/>
                <a:ext cx="6781680" cy="642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3" name="Input penna 42"/>
              <p14:cNvContentPartPr/>
              <p14:nvPr/>
            </p14:nvContentPartPr>
            <p14:xfrm>
              <a:off x="9625301" y="5688360"/>
              <a:ext cx="338040" cy="46260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613421" y="5676480"/>
                <a:ext cx="361800" cy="48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5666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put penna 8"/>
              <p14:cNvContentPartPr/>
              <p14:nvPr/>
            </p14:nvContentPartPr>
            <p14:xfrm>
              <a:off x="1135781" y="667080"/>
              <a:ext cx="8874720" cy="594828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23901" y="655200"/>
                <a:ext cx="8898480" cy="597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3" name="Input penna 52"/>
              <p14:cNvContentPartPr/>
              <p14:nvPr/>
            </p14:nvContentPartPr>
            <p14:xfrm>
              <a:off x="3811661" y="4764600"/>
              <a:ext cx="3054600" cy="43200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99781" y="4752720"/>
                <a:ext cx="3078360" cy="45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6722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592372" y="191469"/>
              <a:ext cx="5667120" cy="23140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0492" y="179589"/>
                <a:ext cx="5690880" cy="233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06092" y="1764309"/>
              <a:ext cx="7254000" cy="4640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4212" y="1752429"/>
                <a:ext cx="7277760" cy="48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3258532" y="115869"/>
              <a:ext cx="92520" cy="24674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46652" y="103989"/>
                <a:ext cx="116280" cy="249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437932" y="4674909"/>
              <a:ext cx="8924400" cy="51228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6052" y="4663029"/>
                <a:ext cx="8948160" cy="53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" name="Input penna 10"/>
              <p14:cNvContentPartPr/>
              <p14:nvPr/>
            </p14:nvContentPartPr>
            <p14:xfrm>
              <a:off x="566812" y="2691669"/>
              <a:ext cx="7675920" cy="408312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54932" y="2679789"/>
                <a:ext cx="7699680" cy="410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024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511261" y="555840"/>
              <a:ext cx="9000000" cy="59677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9381" y="543960"/>
                <a:ext cx="9023760" cy="599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2" name="Input penna 31"/>
              <p14:cNvContentPartPr/>
              <p14:nvPr/>
            </p14:nvContentPartPr>
            <p14:xfrm>
              <a:off x="4375781" y="336960"/>
              <a:ext cx="1053360" cy="146808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7541" y="240840"/>
                <a:ext cx="1149480" cy="166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3" name="Input penna 32"/>
              <p14:cNvContentPartPr/>
              <p14:nvPr/>
            </p14:nvContentPartPr>
            <p14:xfrm>
              <a:off x="4553261" y="410760"/>
              <a:ext cx="976320" cy="120708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05021" y="314640"/>
                <a:ext cx="1072440" cy="139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4" name="Input penna 33"/>
              <p14:cNvContentPartPr/>
              <p14:nvPr/>
            </p14:nvContentPartPr>
            <p14:xfrm>
              <a:off x="7276661" y="510120"/>
              <a:ext cx="1434600" cy="150912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28781" y="414000"/>
                <a:ext cx="1530360" cy="170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5" name="Input penna 34"/>
              <p14:cNvContentPartPr/>
              <p14:nvPr/>
            </p14:nvContentPartPr>
            <p14:xfrm>
              <a:off x="7786781" y="339120"/>
              <a:ext cx="1031400" cy="147132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738901" y="243000"/>
                <a:ext cx="1127160" cy="166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4" name="Input penna 63"/>
              <p14:cNvContentPartPr/>
              <p14:nvPr/>
            </p14:nvContentPartPr>
            <p14:xfrm>
              <a:off x="4193621" y="5348160"/>
              <a:ext cx="2678400" cy="137628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181741" y="5336280"/>
                <a:ext cx="2702160" cy="140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18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349061" y="895320"/>
              <a:ext cx="126000" cy="46490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37181" y="883440"/>
                <a:ext cx="149760" cy="467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683261" y="2993040"/>
              <a:ext cx="7036560" cy="4204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71381" y="2981160"/>
                <a:ext cx="7060320" cy="44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5" name="Input penna 14"/>
              <p14:cNvContentPartPr/>
              <p14:nvPr/>
            </p14:nvContentPartPr>
            <p14:xfrm>
              <a:off x="7806221" y="3234240"/>
              <a:ext cx="1886760" cy="9435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794341" y="3222360"/>
                <a:ext cx="1910520" cy="96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7" name="Input penna 16"/>
              <p14:cNvContentPartPr/>
              <p14:nvPr/>
            </p14:nvContentPartPr>
            <p14:xfrm>
              <a:off x="3118661" y="293400"/>
              <a:ext cx="4956480" cy="282564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106781" y="281520"/>
                <a:ext cx="4980240" cy="284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922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087541" y="962640"/>
              <a:ext cx="4235760" cy="31572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5661" y="950760"/>
                <a:ext cx="4259520" cy="318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8" name="Input penna 17"/>
              <p14:cNvContentPartPr/>
              <p14:nvPr/>
            </p14:nvContentPartPr>
            <p14:xfrm>
              <a:off x="1212821" y="1039680"/>
              <a:ext cx="3629880" cy="291744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00941" y="1027800"/>
                <a:ext cx="3653640" cy="29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9" name="Input penna 18"/>
              <p14:cNvContentPartPr/>
              <p14:nvPr/>
            </p14:nvContentPartPr>
            <p14:xfrm>
              <a:off x="1852181" y="3031920"/>
              <a:ext cx="169920" cy="91476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40301" y="3020040"/>
                <a:ext cx="193680" cy="9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1" name="Input penna 30"/>
              <p14:cNvContentPartPr/>
              <p14:nvPr/>
            </p14:nvContentPartPr>
            <p14:xfrm>
              <a:off x="3532301" y="2829960"/>
              <a:ext cx="85680" cy="102852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20421" y="2818080"/>
                <a:ext cx="109440" cy="105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2" name="Input penna 31"/>
              <p14:cNvContentPartPr/>
              <p14:nvPr/>
            </p14:nvContentPartPr>
            <p14:xfrm>
              <a:off x="3513221" y="3808440"/>
              <a:ext cx="231480" cy="13824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501341" y="3796560"/>
                <a:ext cx="25524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6" name="Input penna 35"/>
              <p14:cNvContentPartPr/>
              <p14:nvPr/>
            </p14:nvContentPartPr>
            <p14:xfrm>
              <a:off x="6343181" y="683280"/>
              <a:ext cx="5091840" cy="368712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331301" y="671400"/>
                <a:ext cx="5115600" cy="371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4" name="Input penna 63"/>
              <p14:cNvContentPartPr/>
              <p14:nvPr/>
            </p14:nvContentPartPr>
            <p14:xfrm>
              <a:off x="7526861" y="1828800"/>
              <a:ext cx="87840" cy="235872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514981" y="1816920"/>
                <a:ext cx="111600" cy="238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80" name="Input penna 79"/>
              <p14:cNvContentPartPr/>
              <p14:nvPr/>
            </p14:nvContentPartPr>
            <p14:xfrm>
              <a:off x="5322941" y="2608560"/>
              <a:ext cx="608040" cy="57276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311061" y="2596680"/>
                <a:ext cx="631800" cy="59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85" name="Input penna 84"/>
              <p14:cNvContentPartPr/>
              <p14:nvPr/>
            </p14:nvContentPartPr>
            <p14:xfrm>
              <a:off x="4187141" y="5043600"/>
              <a:ext cx="3705840" cy="1713600"/>
            </p14:xfrm>
          </p:contentPart>
        </mc:Choice>
        <mc:Fallback>
          <p:pic>
            <p:nvPicPr>
              <p:cNvPr id="85" name="Input penna 8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175261" y="5031720"/>
                <a:ext cx="3729600" cy="173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89" name="Input penna 88"/>
              <p14:cNvContentPartPr/>
              <p14:nvPr/>
            </p14:nvContentPartPr>
            <p14:xfrm>
              <a:off x="6684461" y="3484440"/>
              <a:ext cx="390600" cy="37908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672581" y="3472560"/>
                <a:ext cx="414360" cy="40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91" name="Input penna 90"/>
              <p14:cNvContentPartPr/>
              <p14:nvPr/>
            </p14:nvContentPartPr>
            <p14:xfrm>
              <a:off x="5271101" y="2541240"/>
              <a:ext cx="542880" cy="519840"/>
            </p14:xfrm>
          </p:contentPart>
        </mc:Choice>
        <mc:Fallback>
          <p:pic>
            <p:nvPicPr>
              <p:cNvPr id="91" name="Input penna 9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259221" y="2529360"/>
                <a:ext cx="566640" cy="54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92" name="Input penna 91"/>
              <p14:cNvContentPartPr/>
              <p14:nvPr/>
            </p14:nvContentPartPr>
            <p14:xfrm>
              <a:off x="4235021" y="5890680"/>
              <a:ext cx="3109320" cy="828360"/>
            </p14:xfrm>
          </p:contentPart>
        </mc:Choice>
        <mc:Fallback>
          <p:pic>
            <p:nvPicPr>
              <p:cNvPr id="92" name="Input penna 9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223141" y="5878800"/>
                <a:ext cx="3133080" cy="85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96" name="Input penna 95"/>
              <p14:cNvContentPartPr/>
              <p14:nvPr/>
            </p14:nvContentPartPr>
            <p14:xfrm>
              <a:off x="5014781" y="4918680"/>
              <a:ext cx="1348200" cy="1761480"/>
            </p14:xfrm>
          </p:contentPart>
        </mc:Choice>
        <mc:Fallback>
          <p:pic>
            <p:nvPicPr>
              <p:cNvPr id="96" name="Input penna 9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002901" y="4906800"/>
                <a:ext cx="1371960" cy="178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04" name="Input penna 103"/>
              <p14:cNvContentPartPr/>
              <p14:nvPr/>
            </p14:nvContentPartPr>
            <p14:xfrm>
              <a:off x="924101" y="201960"/>
              <a:ext cx="11117520" cy="5483880"/>
            </p14:xfrm>
          </p:contentPart>
        </mc:Choice>
        <mc:Fallback>
          <p:pic>
            <p:nvPicPr>
              <p:cNvPr id="104" name="Input penna 103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12221" y="190080"/>
                <a:ext cx="11141280" cy="550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2509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1" name="Input penna 10"/>
              <p14:cNvContentPartPr/>
              <p14:nvPr/>
            </p14:nvContentPartPr>
            <p14:xfrm>
              <a:off x="2897261" y="269640"/>
              <a:ext cx="3607560" cy="50076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85381" y="257760"/>
                <a:ext cx="3631320" cy="52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3" name="Input penna 22"/>
              <p14:cNvContentPartPr/>
              <p14:nvPr/>
            </p14:nvContentPartPr>
            <p14:xfrm>
              <a:off x="2281301" y="1365480"/>
              <a:ext cx="1436040" cy="12672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69421" y="1353600"/>
                <a:ext cx="1459800" cy="15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4" name="Input penna 23"/>
              <p14:cNvContentPartPr/>
              <p14:nvPr/>
            </p14:nvContentPartPr>
            <p14:xfrm>
              <a:off x="2810501" y="1443960"/>
              <a:ext cx="108360" cy="128232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98621" y="1432080"/>
                <a:ext cx="132120" cy="130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5" name="Input penna 54"/>
              <p14:cNvContentPartPr/>
              <p14:nvPr/>
            </p14:nvContentPartPr>
            <p14:xfrm>
              <a:off x="721781" y="3393360"/>
              <a:ext cx="1742760" cy="192960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09901" y="3381480"/>
                <a:ext cx="1766520" cy="195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6" name="Input penna 55"/>
              <p14:cNvContentPartPr/>
              <p14:nvPr/>
            </p14:nvContentPartPr>
            <p14:xfrm>
              <a:off x="2479661" y="1934640"/>
              <a:ext cx="2196360" cy="375480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67781" y="1922760"/>
                <a:ext cx="2220120" cy="377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5" name="Input penna 64"/>
              <p14:cNvContentPartPr/>
              <p14:nvPr/>
            </p14:nvContentPartPr>
            <p14:xfrm>
              <a:off x="3532301" y="3455640"/>
              <a:ext cx="2147040" cy="176148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520421" y="3443760"/>
                <a:ext cx="2170800" cy="178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6" name="Input penna 75"/>
              <p14:cNvContentPartPr/>
              <p14:nvPr/>
            </p14:nvContentPartPr>
            <p14:xfrm>
              <a:off x="5394941" y="1453320"/>
              <a:ext cx="4635000" cy="450612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83061" y="1441440"/>
                <a:ext cx="4658760" cy="452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794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1280141" y="2242800"/>
              <a:ext cx="462240" cy="291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68261" y="2230920"/>
                <a:ext cx="486000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1299581" y="2531520"/>
              <a:ext cx="433440" cy="1944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87701" y="2519640"/>
                <a:ext cx="457200" cy="4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2252141" y="1540080"/>
              <a:ext cx="558720" cy="15307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240261" y="1528200"/>
                <a:ext cx="582480" cy="155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6" name="Input penna 25"/>
              <p14:cNvContentPartPr/>
              <p14:nvPr/>
            </p14:nvContentPartPr>
            <p14:xfrm>
              <a:off x="4187141" y="1607400"/>
              <a:ext cx="442800" cy="151164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175261" y="1595520"/>
                <a:ext cx="466560" cy="153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7" name="Input penna 26"/>
              <p14:cNvContentPartPr/>
              <p14:nvPr/>
            </p14:nvContentPartPr>
            <p14:xfrm>
              <a:off x="4504661" y="1655640"/>
              <a:ext cx="510480" cy="148248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492781" y="1643760"/>
                <a:ext cx="534240" cy="150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9" name="Input penna 38"/>
              <p14:cNvContentPartPr/>
              <p14:nvPr/>
            </p14:nvContentPartPr>
            <p14:xfrm>
              <a:off x="1982141" y="3667320"/>
              <a:ext cx="3418200" cy="51192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970261" y="3655440"/>
                <a:ext cx="3441960" cy="53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3" name="Input penna 42"/>
              <p14:cNvContentPartPr/>
              <p14:nvPr/>
            </p14:nvContentPartPr>
            <p14:xfrm>
              <a:off x="2723741" y="4177440"/>
              <a:ext cx="2224080" cy="55872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711861" y="4165560"/>
                <a:ext cx="2247840" cy="58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0" name="Input penna 49"/>
              <p14:cNvContentPartPr/>
              <p14:nvPr/>
            </p14:nvContentPartPr>
            <p14:xfrm>
              <a:off x="3753701" y="1270440"/>
              <a:ext cx="1733040" cy="256284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741821" y="1258560"/>
                <a:ext cx="1756800" cy="258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6" name="Input penna 55"/>
              <p14:cNvContentPartPr/>
              <p14:nvPr/>
            </p14:nvContentPartPr>
            <p14:xfrm>
              <a:off x="8816741" y="1097280"/>
              <a:ext cx="1251720" cy="159156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804861" y="1085400"/>
                <a:ext cx="1275480" cy="161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8" name="Input penna 77"/>
              <p14:cNvContentPartPr/>
              <p14:nvPr/>
            </p14:nvContentPartPr>
            <p14:xfrm>
              <a:off x="8510741" y="767520"/>
              <a:ext cx="2405160" cy="227988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498861" y="755640"/>
                <a:ext cx="2428920" cy="230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81" name="Input penna 80"/>
              <p14:cNvContentPartPr/>
              <p14:nvPr/>
            </p14:nvContentPartPr>
            <p14:xfrm>
              <a:off x="7563941" y="2637360"/>
              <a:ext cx="2556360" cy="57780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552061" y="2625480"/>
                <a:ext cx="2580120" cy="60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85" name="Input penna 84"/>
              <p14:cNvContentPartPr/>
              <p14:nvPr/>
            </p14:nvContentPartPr>
            <p14:xfrm>
              <a:off x="8171981" y="3025800"/>
              <a:ext cx="2354400" cy="2656440"/>
            </p14:xfrm>
          </p:contentPart>
        </mc:Choice>
        <mc:Fallback>
          <p:pic>
            <p:nvPicPr>
              <p:cNvPr id="85" name="Input penna 84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160101" y="3013920"/>
                <a:ext cx="2378160" cy="268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87" name="Input penna 86"/>
              <p14:cNvContentPartPr/>
              <p14:nvPr/>
            </p14:nvContentPartPr>
            <p14:xfrm>
              <a:off x="1838501" y="1280160"/>
              <a:ext cx="442800" cy="327600"/>
            </p14:xfrm>
          </p:contentPart>
        </mc:Choice>
        <mc:Fallback>
          <p:pic>
            <p:nvPicPr>
              <p:cNvPr id="87" name="Input penna 86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826621" y="1268280"/>
                <a:ext cx="466560" cy="35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88" name="Input penna 87"/>
              <p14:cNvContentPartPr/>
              <p14:nvPr/>
            </p14:nvContentPartPr>
            <p14:xfrm>
              <a:off x="1771181" y="845280"/>
              <a:ext cx="4177440" cy="4044600"/>
            </p14:xfrm>
          </p:contentPart>
        </mc:Choice>
        <mc:Fallback>
          <p:pic>
            <p:nvPicPr>
              <p:cNvPr id="88" name="Input penna 8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759301" y="833400"/>
                <a:ext cx="4201200" cy="406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89" name="Input penna 88"/>
              <p14:cNvContentPartPr/>
              <p14:nvPr/>
            </p14:nvContentPartPr>
            <p14:xfrm>
              <a:off x="2473541" y="1586520"/>
              <a:ext cx="751320" cy="144576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461661" y="1574640"/>
                <a:ext cx="775080" cy="146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91" name="Input penna 90"/>
              <p14:cNvContentPartPr/>
              <p14:nvPr/>
            </p14:nvContentPartPr>
            <p14:xfrm>
              <a:off x="6689501" y="1376280"/>
              <a:ext cx="360" cy="360"/>
            </p14:xfrm>
          </p:contentPart>
        </mc:Choice>
        <mc:Fallback>
          <p:pic>
            <p:nvPicPr>
              <p:cNvPr id="91" name="Input penna 90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677621" y="1364400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92" name="Input penna 91"/>
              <p14:cNvContentPartPr/>
              <p14:nvPr/>
            </p14:nvContentPartPr>
            <p14:xfrm>
              <a:off x="7270541" y="991440"/>
              <a:ext cx="449280" cy="1475280"/>
            </p14:xfrm>
          </p:contentPart>
        </mc:Choice>
        <mc:Fallback>
          <p:pic>
            <p:nvPicPr>
              <p:cNvPr id="92" name="Input penna 91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258661" y="979560"/>
                <a:ext cx="473040" cy="149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93" name="Input penna 92"/>
              <p14:cNvContentPartPr/>
              <p14:nvPr/>
            </p14:nvContentPartPr>
            <p14:xfrm>
              <a:off x="4312061" y="2464200"/>
              <a:ext cx="366120" cy="145080"/>
            </p14:xfrm>
          </p:contentPart>
        </mc:Choice>
        <mc:Fallback>
          <p:pic>
            <p:nvPicPr>
              <p:cNvPr id="93" name="Input penna 92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4300181" y="2452320"/>
                <a:ext cx="389880" cy="16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94" name="Input penna 93"/>
              <p14:cNvContentPartPr/>
              <p14:nvPr/>
            </p14:nvContentPartPr>
            <p14:xfrm>
              <a:off x="3829301" y="2309040"/>
              <a:ext cx="99360" cy="99000"/>
            </p14:xfrm>
          </p:contentPart>
        </mc:Choice>
        <mc:Fallback>
          <p:pic>
            <p:nvPicPr>
              <p:cNvPr id="94" name="Input penna 93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3817421" y="2297160"/>
                <a:ext cx="123120" cy="12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95" name="Input penna 94"/>
              <p14:cNvContentPartPr/>
              <p14:nvPr/>
            </p14:nvContentPartPr>
            <p14:xfrm>
              <a:off x="3149261" y="2935800"/>
              <a:ext cx="393120" cy="691200"/>
            </p14:xfrm>
          </p:contentPart>
        </mc:Choice>
        <mc:Fallback>
          <p:pic>
            <p:nvPicPr>
              <p:cNvPr id="95" name="Input penna 94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137381" y="2923920"/>
                <a:ext cx="416880" cy="71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97" name="Input penna 96"/>
              <p14:cNvContentPartPr/>
              <p14:nvPr/>
            </p14:nvContentPartPr>
            <p14:xfrm>
              <a:off x="7575101" y="1107000"/>
              <a:ext cx="953280" cy="1264680"/>
            </p14:xfrm>
          </p:contentPart>
        </mc:Choice>
        <mc:Fallback>
          <p:pic>
            <p:nvPicPr>
              <p:cNvPr id="97" name="Input penna 96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563221" y="1095120"/>
                <a:ext cx="977040" cy="128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98" name="Input penna 97"/>
              <p14:cNvContentPartPr/>
              <p14:nvPr/>
            </p14:nvContentPartPr>
            <p14:xfrm>
              <a:off x="6747461" y="1645920"/>
              <a:ext cx="231480" cy="352080"/>
            </p14:xfrm>
          </p:contentPart>
        </mc:Choice>
        <mc:Fallback>
          <p:pic>
            <p:nvPicPr>
              <p:cNvPr id="98" name="Input penna 97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735581" y="1634040"/>
                <a:ext cx="255240" cy="37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00" name="Input penna 99"/>
              <p14:cNvContentPartPr/>
              <p14:nvPr/>
            </p14:nvContentPartPr>
            <p14:xfrm>
              <a:off x="5885261" y="2440800"/>
              <a:ext cx="832680" cy="698760"/>
            </p14:xfrm>
          </p:contentPart>
        </mc:Choice>
        <mc:Fallback>
          <p:pic>
            <p:nvPicPr>
              <p:cNvPr id="100" name="Input penna 99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873381" y="2428920"/>
                <a:ext cx="856440" cy="72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103" name="Input penna 102"/>
              <p14:cNvContentPartPr/>
              <p14:nvPr/>
            </p14:nvContentPartPr>
            <p14:xfrm>
              <a:off x="9278261" y="3080160"/>
              <a:ext cx="432720" cy="1944720"/>
            </p14:xfrm>
          </p:contentPart>
        </mc:Choice>
        <mc:Fallback>
          <p:pic>
            <p:nvPicPr>
              <p:cNvPr id="103" name="Input penna 102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9266381" y="3068280"/>
                <a:ext cx="456480" cy="196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107" name="Input penna 106"/>
              <p14:cNvContentPartPr/>
              <p14:nvPr/>
            </p14:nvContentPartPr>
            <p14:xfrm>
              <a:off x="9413621" y="4735800"/>
              <a:ext cx="1145520" cy="1424880"/>
            </p14:xfrm>
          </p:contentPart>
        </mc:Choice>
        <mc:Fallback>
          <p:pic>
            <p:nvPicPr>
              <p:cNvPr id="107" name="Input penna 106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9401741" y="4723920"/>
                <a:ext cx="1169280" cy="144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19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895301" y="1453320"/>
              <a:ext cx="10141200" cy="4010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3421" y="1441440"/>
                <a:ext cx="10164960" cy="42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0" name="Input penna 19"/>
              <p14:cNvContentPartPr/>
              <p14:nvPr/>
            </p14:nvContentPartPr>
            <p14:xfrm>
              <a:off x="2897261" y="354240"/>
              <a:ext cx="7045920" cy="214020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85381" y="342360"/>
                <a:ext cx="7069680" cy="216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4" name="Input penna 23"/>
              <p14:cNvContentPartPr/>
              <p14:nvPr/>
            </p14:nvContentPartPr>
            <p14:xfrm>
              <a:off x="2088701" y="2175480"/>
              <a:ext cx="491400" cy="35640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076821" y="2163600"/>
                <a:ext cx="515160" cy="38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5" name="Input penna 24"/>
              <p14:cNvContentPartPr/>
              <p14:nvPr/>
            </p14:nvContentPartPr>
            <p14:xfrm>
              <a:off x="3041621" y="2406240"/>
              <a:ext cx="7132680" cy="116784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29741" y="2394360"/>
                <a:ext cx="7156440" cy="119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6" name="Input penna 25"/>
              <p14:cNvContentPartPr/>
              <p14:nvPr/>
            </p14:nvContentPartPr>
            <p14:xfrm>
              <a:off x="7959941" y="1626840"/>
              <a:ext cx="171000" cy="86688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948061" y="1614960"/>
                <a:ext cx="194760" cy="89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3" name="Input penna 42"/>
              <p14:cNvContentPartPr/>
              <p14:nvPr/>
            </p14:nvContentPartPr>
            <p14:xfrm>
              <a:off x="2666141" y="1190160"/>
              <a:ext cx="597240" cy="43704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654261" y="1178280"/>
                <a:ext cx="62100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4" name="Input penna 43"/>
              <p14:cNvContentPartPr/>
              <p14:nvPr/>
            </p14:nvContentPartPr>
            <p14:xfrm>
              <a:off x="2829941" y="1722960"/>
              <a:ext cx="3898440" cy="103032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818061" y="1711080"/>
                <a:ext cx="3922200" cy="105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5" name="Input penna 44"/>
              <p14:cNvContentPartPr/>
              <p14:nvPr/>
            </p14:nvContentPartPr>
            <p14:xfrm>
              <a:off x="962621" y="2233080"/>
              <a:ext cx="1270800" cy="5868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50741" y="2221200"/>
                <a:ext cx="1294560" cy="8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8" name="Input penna 47"/>
              <p14:cNvContentPartPr/>
              <p14:nvPr/>
            </p14:nvContentPartPr>
            <p14:xfrm>
              <a:off x="2694941" y="1164600"/>
              <a:ext cx="288000" cy="35244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683061" y="1152720"/>
                <a:ext cx="311760" cy="37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1" name="Input penna 50"/>
              <p14:cNvContentPartPr/>
              <p14:nvPr/>
            </p14:nvContentPartPr>
            <p14:xfrm>
              <a:off x="6208181" y="1243800"/>
              <a:ext cx="3827520" cy="42264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196301" y="1231920"/>
                <a:ext cx="3851280" cy="44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4" name="Input penna 53"/>
              <p14:cNvContentPartPr/>
              <p14:nvPr/>
            </p14:nvContentPartPr>
            <p14:xfrm>
              <a:off x="6785981" y="2194560"/>
              <a:ext cx="2926440" cy="60768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774101" y="2182680"/>
                <a:ext cx="2950200" cy="63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69" name="Input penna 68"/>
              <p14:cNvContentPartPr/>
              <p14:nvPr/>
            </p14:nvContentPartPr>
            <p14:xfrm>
              <a:off x="3484421" y="4122360"/>
              <a:ext cx="6830640" cy="229968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472541" y="4110480"/>
                <a:ext cx="6854400" cy="232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81" name="Input penna 80"/>
              <p14:cNvContentPartPr/>
              <p14:nvPr/>
            </p14:nvContentPartPr>
            <p14:xfrm>
              <a:off x="3397661" y="67320"/>
              <a:ext cx="1588680" cy="144540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385781" y="55440"/>
                <a:ext cx="1612440" cy="146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92" name="Input penna 91"/>
              <p14:cNvContentPartPr/>
              <p14:nvPr/>
            </p14:nvContentPartPr>
            <p14:xfrm>
              <a:off x="4649021" y="394560"/>
              <a:ext cx="67680" cy="1059480"/>
            </p14:xfrm>
          </p:contentPart>
        </mc:Choice>
        <mc:Fallback>
          <p:pic>
            <p:nvPicPr>
              <p:cNvPr id="92" name="Input penna 91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637141" y="382680"/>
                <a:ext cx="91440" cy="108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93" name="Input penna 92"/>
              <p14:cNvContentPartPr/>
              <p14:nvPr/>
            </p14:nvContentPartPr>
            <p14:xfrm>
              <a:off x="5399621" y="-211680"/>
              <a:ext cx="1051560" cy="2358360"/>
            </p14:xfrm>
          </p:contentPart>
        </mc:Choice>
        <mc:Fallback>
          <p:pic>
            <p:nvPicPr>
              <p:cNvPr id="93" name="Input penna 92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387741" y="-223560"/>
                <a:ext cx="1075320" cy="238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94" name="Input penna 93"/>
              <p14:cNvContentPartPr/>
              <p14:nvPr/>
            </p14:nvContentPartPr>
            <p14:xfrm>
              <a:off x="6400781" y="2560320"/>
              <a:ext cx="67680" cy="366120"/>
            </p14:xfrm>
          </p:contentPart>
        </mc:Choice>
        <mc:Fallback>
          <p:pic>
            <p:nvPicPr>
              <p:cNvPr id="94" name="Input penna 93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388901" y="2548440"/>
                <a:ext cx="91440" cy="38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95" name="Input penna 94"/>
              <p14:cNvContentPartPr/>
              <p14:nvPr/>
            </p14:nvContentPartPr>
            <p14:xfrm>
              <a:off x="5861861" y="702720"/>
              <a:ext cx="1074600" cy="4466520"/>
            </p14:xfrm>
          </p:contentPart>
        </mc:Choice>
        <mc:Fallback>
          <p:pic>
            <p:nvPicPr>
              <p:cNvPr id="95" name="Input penna 94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849981" y="690840"/>
                <a:ext cx="1098360" cy="449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1151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280141" y="654480"/>
              <a:ext cx="8913240" cy="40831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68261" y="642600"/>
                <a:ext cx="8937000" cy="410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615941" y="183240"/>
              <a:ext cx="914760" cy="8470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4061" y="171360"/>
                <a:ext cx="938520" cy="87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3" name="Input penna 12"/>
              <p14:cNvContentPartPr/>
              <p14:nvPr/>
            </p14:nvContentPartPr>
            <p14:xfrm>
              <a:off x="10106621" y="4225320"/>
              <a:ext cx="616680" cy="112680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094741" y="4213440"/>
                <a:ext cx="640440" cy="115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4" name="Input penna 13"/>
              <p14:cNvContentPartPr/>
              <p14:nvPr/>
            </p14:nvContentPartPr>
            <p14:xfrm>
              <a:off x="1376261" y="885600"/>
              <a:ext cx="5159520" cy="342684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64381" y="873720"/>
                <a:ext cx="5183280" cy="345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0689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31501" y="1280160"/>
              <a:ext cx="9837360" cy="3276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9621" y="1268280"/>
                <a:ext cx="9861120" cy="35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" name="Input penna 12"/>
              <p14:cNvContentPartPr/>
              <p14:nvPr/>
            </p14:nvContentPartPr>
            <p14:xfrm>
              <a:off x="7007021" y="827640"/>
              <a:ext cx="885960" cy="60084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95141" y="815760"/>
                <a:ext cx="909720" cy="62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8" name="Input penna 17"/>
              <p14:cNvContentPartPr/>
              <p14:nvPr/>
            </p14:nvContentPartPr>
            <p14:xfrm>
              <a:off x="3513221" y="500400"/>
              <a:ext cx="2984040" cy="9540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01341" y="488520"/>
                <a:ext cx="3007800" cy="11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6" name="Input penna 25"/>
              <p14:cNvContentPartPr/>
              <p14:nvPr/>
            </p14:nvContentPartPr>
            <p14:xfrm>
              <a:off x="2743181" y="1366920"/>
              <a:ext cx="3494520" cy="313812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31301" y="1355040"/>
                <a:ext cx="3518280" cy="316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5" name="Input penna 34"/>
              <p14:cNvContentPartPr/>
              <p14:nvPr/>
            </p14:nvContentPartPr>
            <p14:xfrm>
              <a:off x="2319821" y="3195720"/>
              <a:ext cx="1270800" cy="99180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07941" y="3183840"/>
                <a:ext cx="1294560" cy="101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7" name="Input penna 36"/>
              <p14:cNvContentPartPr/>
              <p14:nvPr/>
            </p14:nvContentPartPr>
            <p14:xfrm>
              <a:off x="2675141" y="3705840"/>
              <a:ext cx="1579680" cy="95544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663261" y="3693960"/>
                <a:ext cx="1603440" cy="97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0" name="Input penna 39"/>
              <p14:cNvContentPartPr/>
              <p14:nvPr/>
            </p14:nvContentPartPr>
            <p14:xfrm>
              <a:off x="3176261" y="2916360"/>
              <a:ext cx="1333440" cy="119412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164381" y="2904480"/>
                <a:ext cx="1357200" cy="121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3" name="Input penna 42"/>
              <p14:cNvContentPartPr/>
              <p14:nvPr/>
            </p14:nvContentPartPr>
            <p14:xfrm>
              <a:off x="2627621" y="671400"/>
              <a:ext cx="760680" cy="72468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615741" y="659520"/>
                <a:ext cx="784440" cy="74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0" name="Input penna 49"/>
              <p14:cNvContentPartPr/>
              <p14:nvPr/>
            </p14:nvContentPartPr>
            <p14:xfrm>
              <a:off x="3301541" y="471600"/>
              <a:ext cx="1886760" cy="75600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289661" y="459720"/>
                <a:ext cx="1910520" cy="77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0" name="Input penna 59"/>
              <p14:cNvContentPartPr/>
              <p14:nvPr/>
            </p14:nvContentPartPr>
            <p14:xfrm>
              <a:off x="6785981" y="1443960"/>
              <a:ext cx="395280" cy="30816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774101" y="1432080"/>
                <a:ext cx="419040" cy="33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64" name="Input penna 63"/>
              <p14:cNvContentPartPr/>
              <p14:nvPr/>
            </p14:nvContentPartPr>
            <p14:xfrm>
              <a:off x="4966541" y="1463040"/>
              <a:ext cx="2262240" cy="190620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954661" y="1451160"/>
                <a:ext cx="2286000" cy="192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73" name="Input penna 72"/>
              <p14:cNvContentPartPr/>
              <p14:nvPr/>
            </p14:nvContentPartPr>
            <p14:xfrm>
              <a:off x="6358301" y="914400"/>
              <a:ext cx="2593440" cy="227412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346421" y="902520"/>
                <a:ext cx="2617200" cy="229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74" name="Input penna 73"/>
              <p14:cNvContentPartPr/>
              <p14:nvPr/>
            </p14:nvContentPartPr>
            <p14:xfrm>
              <a:off x="4888421" y="3128040"/>
              <a:ext cx="213480" cy="24624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876541" y="3116160"/>
                <a:ext cx="237240" cy="27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75" name="Input penna 74"/>
              <p14:cNvContentPartPr/>
              <p14:nvPr/>
            </p14:nvContentPartPr>
            <p14:xfrm>
              <a:off x="6939701" y="837360"/>
              <a:ext cx="308520" cy="63576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927821" y="825480"/>
                <a:ext cx="332280" cy="65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76" name="Input penna 75"/>
              <p14:cNvContentPartPr/>
              <p14:nvPr/>
            </p14:nvContentPartPr>
            <p14:xfrm>
              <a:off x="8007461" y="87120"/>
              <a:ext cx="1001160" cy="76284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995581" y="75240"/>
                <a:ext cx="1024920" cy="78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77" name="Input penna 76"/>
              <p14:cNvContentPartPr/>
              <p14:nvPr/>
            </p14:nvContentPartPr>
            <p14:xfrm>
              <a:off x="6420221" y="134640"/>
              <a:ext cx="2473920" cy="57816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408341" y="122760"/>
                <a:ext cx="2497680" cy="60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86" name="Input penna 85"/>
              <p14:cNvContentPartPr/>
              <p14:nvPr/>
            </p14:nvContentPartPr>
            <p14:xfrm>
              <a:off x="5091821" y="2006280"/>
              <a:ext cx="856800" cy="698760"/>
            </p14:xfrm>
          </p:contentPart>
        </mc:Choice>
        <mc:Fallback>
          <p:pic>
            <p:nvPicPr>
              <p:cNvPr id="86" name="Input penna 85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079941" y="1994400"/>
                <a:ext cx="880560" cy="72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89" name="Input penna 88"/>
              <p14:cNvContentPartPr/>
              <p14:nvPr/>
            </p14:nvContentPartPr>
            <p14:xfrm>
              <a:off x="2281301" y="1328400"/>
              <a:ext cx="1676520" cy="84528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269421" y="1316520"/>
                <a:ext cx="1700280" cy="86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97" name="Input penna 96"/>
              <p14:cNvContentPartPr/>
              <p14:nvPr/>
            </p14:nvContentPartPr>
            <p14:xfrm>
              <a:off x="5895701" y="3907800"/>
              <a:ext cx="172080" cy="392760"/>
            </p14:xfrm>
          </p:contentPart>
        </mc:Choice>
        <mc:Fallback>
          <p:pic>
            <p:nvPicPr>
              <p:cNvPr id="97" name="Input penna 96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883821" y="3895920"/>
                <a:ext cx="195840" cy="41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32" name="Input penna 131"/>
              <p14:cNvContentPartPr/>
              <p14:nvPr/>
            </p14:nvContentPartPr>
            <p14:xfrm>
              <a:off x="6429581" y="4052160"/>
              <a:ext cx="272160" cy="385560"/>
            </p14:xfrm>
          </p:contentPart>
        </mc:Choice>
        <mc:Fallback>
          <p:pic>
            <p:nvPicPr>
              <p:cNvPr id="132" name="Input penna 131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417701" y="4040280"/>
                <a:ext cx="295920" cy="40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42" name="Input penna 141"/>
              <p14:cNvContentPartPr/>
              <p14:nvPr/>
            </p14:nvContentPartPr>
            <p14:xfrm>
              <a:off x="5630741" y="2627640"/>
              <a:ext cx="5159520" cy="1347840"/>
            </p14:xfrm>
          </p:contentPart>
        </mc:Choice>
        <mc:Fallback>
          <p:pic>
            <p:nvPicPr>
              <p:cNvPr id="142" name="Input penna 141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618861" y="2615760"/>
                <a:ext cx="5183280" cy="137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45" name="Input penna 144"/>
              <p14:cNvContentPartPr/>
              <p14:nvPr/>
            </p14:nvContentPartPr>
            <p14:xfrm>
              <a:off x="8807021" y="4986000"/>
              <a:ext cx="2955240" cy="125280"/>
            </p14:xfrm>
          </p:contentPart>
        </mc:Choice>
        <mc:Fallback>
          <p:pic>
            <p:nvPicPr>
              <p:cNvPr id="145" name="Input penna 144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8795141" y="4974120"/>
                <a:ext cx="2979000" cy="14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47" name="Input penna 146"/>
              <p14:cNvContentPartPr/>
              <p14:nvPr/>
            </p14:nvContentPartPr>
            <p14:xfrm>
              <a:off x="1453301" y="125280"/>
              <a:ext cx="108360" cy="3224520"/>
            </p14:xfrm>
          </p:contentPart>
        </mc:Choice>
        <mc:Fallback>
          <p:pic>
            <p:nvPicPr>
              <p:cNvPr id="147" name="Input penna 146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441421" y="113400"/>
                <a:ext cx="132120" cy="324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148" name="Input penna 147"/>
              <p14:cNvContentPartPr/>
              <p14:nvPr/>
            </p14:nvContentPartPr>
            <p14:xfrm>
              <a:off x="9124901" y="4013640"/>
              <a:ext cx="1064880" cy="539640"/>
            </p14:xfrm>
          </p:contentPart>
        </mc:Choice>
        <mc:Fallback>
          <p:pic>
            <p:nvPicPr>
              <p:cNvPr id="148" name="Input penna 147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9113021" y="4001760"/>
                <a:ext cx="1088640" cy="56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149" name="Input penna 148"/>
              <p14:cNvContentPartPr/>
              <p14:nvPr/>
            </p14:nvContentPartPr>
            <p14:xfrm>
              <a:off x="1193381" y="4321800"/>
              <a:ext cx="10366920" cy="1304280"/>
            </p14:xfrm>
          </p:contentPart>
        </mc:Choice>
        <mc:Fallback>
          <p:pic>
            <p:nvPicPr>
              <p:cNvPr id="149" name="Input penna 148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181501" y="4309920"/>
                <a:ext cx="10390680" cy="132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155" name="Input penna 154"/>
              <p14:cNvContentPartPr/>
              <p14:nvPr/>
            </p14:nvContentPartPr>
            <p14:xfrm>
              <a:off x="125261" y="1588320"/>
              <a:ext cx="1107000" cy="77760"/>
            </p14:xfrm>
          </p:contentPart>
        </mc:Choice>
        <mc:Fallback>
          <p:pic>
            <p:nvPicPr>
              <p:cNvPr id="155" name="Input penna 154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113381" y="1576440"/>
                <a:ext cx="1130760" cy="10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156" name="Input penna 155"/>
              <p14:cNvContentPartPr/>
              <p14:nvPr/>
            </p14:nvContentPartPr>
            <p14:xfrm>
              <a:off x="924101" y="1482120"/>
              <a:ext cx="539280" cy="780120"/>
            </p14:xfrm>
          </p:contentPart>
        </mc:Choice>
        <mc:Fallback>
          <p:pic>
            <p:nvPicPr>
              <p:cNvPr id="156" name="Input penna 155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912221" y="1470240"/>
                <a:ext cx="563040" cy="80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157" name="Input penna 156"/>
              <p14:cNvContentPartPr/>
              <p14:nvPr/>
            </p14:nvContentPartPr>
            <p14:xfrm>
              <a:off x="1520621" y="105840"/>
              <a:ext cx="154800" cy="3109320"/>
            </p14:xfrm>
          </p:contentPart>
        </mc:Choice>
        <mc:Fallback>
          <p:pic>
            <p:nvPicPr>
              <p:cNvPr id="157" name="Input penna 156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1508741" y="93960"/>
                <a:ext cx="178560" cy="313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158" name="Input penna 157"/>
              <p14:cNvContentPartPr/>
              <p14:nvPr/>
            </p14:nvContentPartPr>
            <p14:xfrm>
              <a:off x="288701" y="1934640"/>
              <a:ext cx="911880" cy="102960"/>
            </p14:xfrm>
          </p:contentPart>
        </mc:Choice>
        <mc:Fallback>
          <p:pic>
            <p:nvPicPr>
              <p:cNvPr id="158" name="Input penna 157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276821" y="1922760"/>
                <a:ext cx="935640" cy="12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20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76452" y="270309"/>
              <a:ext cx="206640" cy="28368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4572" y="258429"/>
                <a:ext cx="230400" cy="286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" name="Input penna 11"/>
              <p14:cNvContentPartPr/>
              <p14:nvPr/>
            </p14:nvContentPartPr>
            <p14:xfrm>
              <a:off x="9955252" y="1919109"/>
              <a:ext cx="1185480" cy="71388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943372" y="1907229"/>
                <a:ext cx="1209240" cy="73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6" name="Input penna 45"/>
              <p14:cNvContentPartPr/>
              <p14:nvPr/>
            </p14:nvContentPartPr>
            <p14:xfrm>
              <a:off x="4713652" y="721389"/>
              <a:ext cx="2872800" cy="24480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701772" y="709509"/>
                <a:ext cx="2896560" cy="26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3" name="Input penna 62"/>
              <p14:cNvContentPartPr/>
              <p14:nvPr/>
            </p14:nvContentPartPr>
            <p14:xfrm>
              <a:off x="656812" y="3580149"/>
              <a:ext cx="3735360" cy="197100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4932" y="3568269"/>
                <a:ext cx="3759120" cy="199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9" name="Input penna 88"/>
              <p14:cNvContentPartPr/>
              <p14:nvPr/>
            </p14:nvContentPartPr>
            <p14:xfrm>
              <a:off x="11332" y="12909"/>
              <a:ext cx="11425402" cy="641484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-548" y="1029"/>
                <a:ext cx="11449162" cy="643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1" name="Input penna 90"/>
              <p14:cNvContentPartPr/>
              <p14:nvPr/>
            </p14:nvContentPartPr>
            <p14:xfrm>
              <a:off x="489854" y="927309"/>
              <a:ext cx="64440" cy="1185120"/>
            </p14:xfrm>
          </p:contentPart>
        </mc:Choice>
        <mc:Fallback>
          <p:pic>
            <p:nvPicPr>
              <p:cNvPr id="91" name="Input penna 9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41614" y="831189"/>
                <a:ext cx="160560" cy="137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92" name="Input penna 91"/>
              <p14:cNvContentPartPr/>
              <p14:nvPr/>
            </p14:nvContentPartPr>
            <p14:xfrm>
              <a:off x="643852" y="841629"/>
              <a:ext cx="9368280" cy="1581120"/>
            </p14:xfrm>
          </p:contentPart>
        </mc:Choice>
        <mc:Fallback>
          <p:pic>
            <p:nvPicPr>
              <p:cNvPr id="92" name="Input penna 9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31972" y="829749"/>
                <a:ext cx="9392040" cy="160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93" name="Input penna 92"/>
              <p14:cNvContentPartPr/>
              <p14:nvPr/>
            </p14:nvContentPartPr>
            <p14:xfrm>
              <a:off x="554294" y="785109"/>
              <a:ext cx="3322080" cy="1868760"/>
            </p14:xfrm>
          </p:contentPart>
        </mc:Choice>
        <mc:Fallback>
          <p:pic>
            <p:nvPicPr>
              <p:cNvPr id="93" name="Input penna 9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06054" y="689349"/>
                <a:ext cx="3418560" cy="206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3" name="Input penna 122"/>
              <p14:cNvContentPartPr/>
              <p14:nvPr/>
            </p14:nvContentPartPr>
            <p14:xfrm>
              <a:off x="6259214" y="4288629"/>
              <a:ext cx="64800" cy="2344320"/>
            </p14:xfrm>
          </p:contentPart>
        </mc:Choice>
        <mc:Fallback>
          <p:pic>
            <p:nvPicPr>
              <p:cNvPr id="123" name="Input penna 12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247334" y="4276749"/>
                <a:ext cx="88560" cy="236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46" name="Input penna 145"/>
              <p14:cNvContentPartPr/>
              <p14:nvPr/>
            </p14:nvContentPartPr>
            <p14:xfrm>
              <a:off x="6336254" y="5434869"/>
              <a:ext cx="4809600" cy="119880"/>
            </p14:xfrm>
          </p:contentPart>
        </mc:Choice>
        <mc:Fallback>
          <p:pic>
            <p:nvPicPr>
              <p:cNvPr id="146" name="Input penna 14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324374" y="5422989"/>
                <a:ext cx="4833360" cy="14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51" name="Input penna 150"/>
              <p14:cNvContentPartPr/>
              <p14:nvPr/>
            </p14:nvContentPartPr>
            <p14:xfrm>
              <a:off x="231652" y="3657549"/>
              <a:ext cx="10381042" cy="979200"/>
            </p14:xfrm>
          </p:contentPart>
        </mc:Choice>
        <mc:Fallback>
          <p:pic>
            <p:nvPicPr>
              <p:cNvPr id="151" name="Input penna 15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19772" y="3645669"/>
                <a:ext cx="10404802" cy="100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75" name="Input penna 174"/>
              <p14:cNvContentPartPr/>
              <p14:nvPr/>
            </p14:nvContentPartPr>
            <p14:xfrm>
              <a:off x="846172" y="922629"/>
              <a:ext cx="3210840" cy="174240"/>
            </p14:xfrm>
          </p:contentPart>
        </mc:Choice>
        <mc:Fallback>
          <p:pic>
            <p:nvPicPr>
              <p:cNvPr id="175" name="Input penna 174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34292" y="910749"/>
                <a:ext cx="3234600" cy="19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81" name="Input penna 180"/>
              <p14:cNvContentPartPr/>
              <p14:nvPr/>
            </p14:nvContentPartPr>
            <p14:xfrm>
              <a:off x="2059454" y="3516069"/>
              <a:ext cx="2590200" cy="1038960"/>
            </p14:xfrm>
          </p:contentPart>
        </mc:Choice>
        <mc:Fallback>
          <p:pic>
            <p:nvPicPr>
              <p:cNvPr id="181" name="Input penna 180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047574" y="3504189"/>
                <a:ext cx="2613960" cy="10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85" name="Input penna 184"/>
              <p14:cNvContentPartPr/>
              <p14:nvPr/>
            </p14:nvContentPartPr>
            <p14:xfrm>
              <a:off x="10267012" y="4056789"/>
              <a:ext cx="384202" cy="374040"/>
            </p14:xfrm>
          </p:contentPart>
        </mc:Choice>
        <mc:Fallback>
          <p:pic>
            <p:nvPicPr>
              <p:cNvPr id="185" name="Input penna 184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0255129" y="4044909"/>
                <a:ext cx="407967" cy="39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310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23572" y="836949"/>
              <a:ext cx="5812560" cy="35809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1692" y="825069"/>
                <a:ext cx="5836320" cy="360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53852" y="167349"/>
              <a:ext cx="9904320" cy="8892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1972" y="155469"/>
                <a:ext cx="9928080" cy="91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6877252" y="836949"/>
              <a:ext cx="4949280" cy="37573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65372" y="825069"/>
                <a:ext cx="4973040" cy="378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11452852" y="4340109"/>
              <a:ext cx="394560" cy="92664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440972" y="4328229"/>
                <a:ext cx="418320" cy="9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Input penna 12"/>
              <p14:cNvContentPartPr/>
              <p14:nvPr/>
            </p14:nvContentPartPr>
            <p14:xfrm>
              <a:off x="6889492" y="4121229"/>
              <a:ext cx="117000" cy="227988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877612" y="4109349"/>
                <a:ext cx="140760" cy="230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4" name="Input penna 43"/>
              <p14:cNvContentPartPr/>
              <p14:nvPr/>
            </p14:nvContentPartPr>
            <p14:xfrm>
              <a:off x="6826132" y="1333749"/>
              <a:ext cx="579600" cy="32796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814252" y="1321869"/>
                <a:ext cx="603360" cy="35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8" name="Input penna 47"/>
              <p14:cNvContentPartPr/>
              <p14:nvPr/>
            </p14:nvContentPartPr>
            <p14:xfrm>
              <a:off x="4894012" y="4043829"/>
              <a:ext cx="77760" cy="24516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882132" y="4031949"/>
                <a:ext cx="101520" cy="26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9" name="Input penna 48"/>
              <p14:cNvContentPartPr/>
              <p14:nvPr/>
            </p14:nvContentPartPr>
            <p14:xfrm>
              <a:off x="6774292" y="5795589"/>
              <a:ext cx="322200" cy="18108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762412" y="5783709"/>
                <a:ext cx="345960" cy="20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1" name="Input penna 50"/>
              <p14:cNvContentPartPr/>
              <p14:nvPr/>
            </p14:nvContentPartPr>
            <p14:xfrm>
              <a:off x="3528892" y="4261989"/>
              <a:ext cx="2120040" cy="139212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517012" y="4250109"/>
                <a:ext cx="2143800" cy="141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2" name="Input penna 61"/>
              <p14:cNvContentPartPr/>
              <p14:nvPr/>
            </p14:nvContentPartPr>
            <p14:xfrm>
              <a:off x="1661212" y="4025829"/>
              <a:ext cx="477000" cy="129348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649332" y="4013949"/>
                <a:ext cx="500760" cy="131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65" name="Input penna 64"/>
              <p14:cNvContentPartPr/>
              <p14:nvPr/>
            </p14:nvContentPartPr>
            <p14:xfrm>
              <a:off x="5872852" y="4494549"/>
              <a:ext cx="772920" cy="163620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860972" y="4482669"/>
                <a:ext cx="796680" cy="165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67" name="Input penna 66"/>
              <p14:cNvContentPartPr/>
              <p14:nvPr/>
            </p14:nvContentPartPr>
            <p14:xfrm>
              <a:off x="3618892" y="1197669"/>
              <a:ext cx="162720" cy="292644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607012" y="1185789"/>
                <a:ext cx="186480" cy="29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69" name="Input penna 68"/>
              <p14:cNvContentPartPr/>
              <p14:nvPr/>
            </p14:nvContentPartPr>
            <p14:xfrm>
              <a:off x="3477412" y="1120629"/>
              <a:ext cx="232200" cy="21672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465532" y="1108749"/>
                <a:ext cx="255960" cy="24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71" name="Input penna 70"/>
              <p14:cNvContentPartPr/>
              <p14:nvPr/>
            </p14:nvContentPartPr>
            <p14:xfrm>
              <a:off x="1983412" y="1146189"/>
              <a:ext cx="2923920" cy="300132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971532" y="1134309"/>
                <a:ext cx="2947680" cy="302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76" name="Input penna 75"/>
              <p14:cNvContentPartPr/>
              <p14:nvPr/>
            </p14:nvContentPartPr>
            <p14:xfrm>
              <a:off x="2030212" y="5087109"/>
              <a:ext cx="919440" cy="50256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018332" y="5075229"/>
                <a:ext cx="943200" cy="52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77" name="Input penna 76"/>
              <p14:cNvContentPartPr/>
              <p14:nvPr/>
            </p14:nvContentPartPr>
            <p14:xfrm>
              <a:off x="3103732" y="3760149"/>
              <a:ext cx="1294920" cy="141732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055852" y="3664389"/>
                <a:ext cx="1391040" cy="160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544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824212" y="708429"/>
              <a:ext cx="118800" cy="42318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2332" y="696549"/>
                <a:ext cx="142560" cy="425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1069012" y="322149"/>
              <a:ext cx="10001880" cy="45079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57132" y="310269"/>
                <a:ext cx="10025640" cy="453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11075932" y="3734949"/>
              <a:ext cx="283680" cy="9036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064052" y="3723069"/>
                <a:ext cx="307440" cy="11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11072332" y="3490149"/>
              <a:ext cx="355680" cy="6577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060452" y="3478269"/>
                <a:ext cx="379440" cy="68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6" name="Input penna 15"/>
              <p14:cNvContentPartPr/>
              <p14:nvPr/>
            </p14:nvContentPartPr>
            <p14:xfrm>
              <a:off x="721252" y="141789"/>
              <a:ext cx="1912320" cy="75996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09372" y="129909"/>
                <a:ext cx="1936080" cy="78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691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1661212" y="775749"/>
              <a:ext cx="7731720" cy="36417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9332" y="763869"/>
                <a:ext cx="7755480" cy="366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" name="Input penna 15"/>
              <p14:cNvContentPartPr/>
              <p14:nvPr/>
            </p14:nvContentPartPr>
            <p14:xfrm>
              <a:off x="2858932" y="4263069"/>
              <a:ext cx="7071480" cy="59400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47052" y="4251189"/>
                <a:ext cx="7095240" cy="61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7" name="Input penna 16"/>
              <p14:cNvContentPartPr/>
              <p14:nvPr/>
            </p14:nvContentPartPr>
            <p14:xfrm>
              <a:off x="5851252" y="2524269"/>
              <a:ext cx="226800" cy="395748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839372" y="2512389"/>
                <a:ext cx="250560" cy="398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5" name="Input penna 24"/>
              <p14:cNvContentPartPr/>
              <p14:nvPr/>
            </p14:nvContentPartPr>
            <p14:xfrm>
              <a:off x="10238572" y="4520469"/>
              <a:ext cx="708840" cy="77328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226692" y="4508589"/>
                <a:ext cx="732600" cy="79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1" name="Input penna 30"/>
              <p14:cNvContentPartPr/>
              <p14:nvPr/>
            </p14:nvContentPartPr>
            <p14:xfrm>
              <a:off x="7507972" y="3309789"/>
              <a:ext cx="30600" cy="115956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496092" y="3297909"/>
                <a:ext cx="54360" cy="118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8" name="Input penna 37"/>
              <p14:cNvContentPartPr/>
              <p14:nvPr/>
            </p14:nvContentPartPr>
            <p14:xfrm>
              <a:off x="5945212" y="3193509"/>
              <a:ext cx="1473480" cy="113400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897332" y="3097749"/>
                <a:ext cx="1569240" cy="132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3" name="Input penna 52"/>
              <p14:cNvContentPartPr/>
              <p14:nvPr/>
            </p14:nvContentPartPr>
            <p14:xfrm>
              <a:off x="2537092" y="2137989"/>
              <a:ext cx="2073960" cy="42516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525212" y="2126109"/>
                <a:ext cx="2097720" cy="44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9" name="Input penna 58"/>
              <p14:cNvContentPartPr/>
              <p14:nvPr/>
            </p14:nvContentPartPr>
            <p14:xfrm>
              <a:off x="9028252" y="669549"/>
              <a:ext cx="983880" cy="152028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016372" y="657669"/>
                <a:ext cx="1007640" cy="154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4" name="Input penna 73"/>
              <p14:cNvContentPartPr/>
              <p14:nvPr/>
            </p14:nvContentPartPr>
            <p14:xfrm>
              <a:off x="476452" y="2125029"/>
              <a:ext cx="5205240" cy="424008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64572" y="2113149"/>
                <a:ext cx="5229000" cy="426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7" name="Input penna 76"/>
              <p14:cNvContentPartPr/>
              <p14:nvPr/>
            </p14:nvContentPartPr>
            <p14:xfrm>
              <a:off x="6426532" y="3862749"/>
              <a:ext cx="660240" cy="127080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414652" y="3850869"/>
                <a:ext cx="684000" cy="129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7539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682732" y="280749"/>
              <a:ext cx="10921320" cy="53589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0852" y="268869"/>
                <a:ext cx="10945080" cy="538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8569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2730412" y="631029"/>
              <a:ext cx="7341120" cy="50230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18532" y="619149"/>
                <a:ext cx="7364880" cy="504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9" name="Input penna 18"/>
              <p14:cNvContentPartPr/>
              <p14:nvPr/>
            </p14:nvContentPartPr>
            <p14:xfrm>
              <a:off x="2704492" y="2859069"/>
              <a:ext cx="2606040" cy="246024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92612" y="2847189"/>
                <a:ext cx="2629800" cy="248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3" name="Input penna 22"/>
              <p14:cNvContentPartPr/>
              <p14:nvPr/>
            </p14:nvContentPartPr>
            <p14:xfrm>
              <a:off x="3451492" y="4056789"/>
              <a:ext cx="1314000" cy="109512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39612" y="4044909"/>
                <a:ext cx="1337760" cy="111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8" name="Input penna 27"/>
              <p14:cNvContentPartPr/>
              <p14:nvPr/>
            </p14:nvContentPartPr>
            <p14:xfrm>
              <a:off x="2807452" y="2820549"/>
              <a:ext cx="2099880" cy="5292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95572" y="2808669"/>
                <a:ext cx="2123640" cy="7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2" name="Input penna 31"/>
              <p14:cNvContentPartPr/>
              <p14:nvPr/>
            </p14:nvContentPartPr>
            <p14:xfrm>
              <a:off x="1429732" y="2910549"/>
              <a:ext cx="1339560" cy="74412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417852" y="2898669"/>
                <a:ext cx="1363320" cy="76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2" name="Input penna 41"/>
              <p14:cNvContentPartPr/>
              <p14:nvPr/>
            </p14:nvContentPartPr>
            <p14:xfrm>
              <a:off x="3374452" y="5617029"/>
              <a:ext cx="2082240" cy="57780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362572" y="5605149"/>
                <a:ext cx="2106000" cy="60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6" name="Input penna 55"/>
              <p14:cNvContentPartPr/>
              <p14:nvPr/>
            </p14:nvContentPartPr>
            <p14:xfrm>
              <a:off x="2575252" y="128829"/>
              <a:ext cx="8346240" cy="255024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563372" y="116949"/>
                <a:ext cx="8370000" cy="257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6" name="Input penna 65"/>
              <p14:cNvContentPartPr/>
              <p14:nvPr/>
            </p14:nvContentPartPr>
            <p14:xfrm>
              <a:off x="9710812" y="3905949"/>
              <a:ext cx="927360" cy="98856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698932" y="3894069"/>
                <a:ext cx="951120" cy="101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7" name="Input penna 66"/>
              <p14:cNvContentPartPr/>
              <p14:nvPr/>
            </p14:nvContentPartPr>
            <p14:xfrm>
              <a:off x="5087332" y="2408349"/>
              <a:ext cx="914760" cy="66024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75452" y="2396469"/>
                <a:ext cx="938520" cy="68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2513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put penna 8"/>
              <p14:cNvContentPartPr/>
              <p14:nvPr/>
            </p14:nvContentPartPr>
            <p14:xfrm>
              <a:off x="-129706" y="1068779"/>
              <a:ext cx="11038320" cy="308880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41586" y="1056899"/>
                <a:ext cx="11062080" cy="311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put penna 10"/>
              <p14:cNvContentPartPr/>
              <p14:nvPr/>
            </p14:nvContentPartPr>
            <p14:xfrm>
              <a:off x="7192612" y="1300269"/>
              <a:ext cx="2377080" cy="207720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144372" y="1204509"/>
                <a:ext cx="2473200" cy="226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Input penna 11"/>
              <p14:cNvContentPartPr/>
              <p14:nvPr/>
            </p14:nvContentPartPr>
            <p14:xfrm>
              <a:off x="7662772" y="1252389"/>
              <a:ext cx="2012760" cy="191196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614892" y="1156629"/>
                <a:ext cx="2108520" cy="210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4" name="Input penna 33"/>
              <p14:cNvContentPartPr/>
              <p14:nvPr/>
            </p14:nvContentPartPr>
            <p14:xfrm>
              <a:off x="940214" y="3125099"/>
              <a:ext cx="2735640" cy="282528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28334" y="3113219"/>
                <a:ext cx="2759400" cy="284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9" name="Input penna 38"/>
              <p14:cNvContentPartPr/>
              <p14:nvPr/>
            </p14:nvContentPartPr>
            <p14:xfrm>
              <a:off x="4056734" y="5512259"/>
              <a:ext cx="682920" cy="10692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044854" y="5500379"/>
                <a:ext cx="706680" cy="13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7" name="Input penna 46"/>
              <p14:cNvContentPartPr/>
              <p14:nvPr/>
            </p14:nvContentPartPr>
            <p14:xfrm>
              <a:off x="463574" y="1491419"/>
              <a:ext cx="3877200" cy="13321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1694" y="1479538"/>
                <a:ext cx="3900960" cy="1569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9" name="Input penna 48"/>
              <p14:cNvContentPartPr/>
              <p14:nvPr/>
            </p14:nvContentPartPr>
            <p14:xfrm>
              <a:off x="3953774" y="5755259"/>
              <a:ext cx="438120" cy="60804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941894" y="5743379"/>
                <a:ext cx="461880" cy="63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4" name="Input penna 53"/>
              <p14:cNvContentPartPr/>
              <p14:nvPr/>
            </p14:nvContentPartPr>
            <p14:xfrm>
              <a:off x="4018214" y="3803709"/>
              <a:ext cx="4714200" cy="284219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006334" y="3791829"/>
                <a:ext cx="4737960" cy="28659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3" name="Input penna 62"/>
              <p14:cNvContentPartPr/>
              <p14:nvPr/>
            </p14:nvContentPartPr>
            <p14:xfrm>
              <a:off x="6439574" y="4443069"/>
              <a:ext cx="4597920" cy="87623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427694" y="4431189"/>
                <a:ext cx="4621680" cy="89999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149562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0</Words>
  <Application>Microsoft Office PowerPoint</Application>
  <PresentationFormat>Widescreen</PresentationFormat>
  <Paragraphs>0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23</cp:revision>
  <dcterms:created xsi:type="dcterms:W3CDTF">2016-11-30T10:22:32Z</dcterms:created>
  <dcterms:modified xsi:type="dcterms:W3CDTF">2016-12-07T11:52:12Z</dcterms:modified>
</cp:coreProperties>
</file>